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03" r:id="rId3"/>
    <p:sldId id="311" r:id="rId4"/>
    <p:sldId id="345" r:id="rId5"/>
    <p:sldId id="346" r:id="rId6"/>
    <p:sldId id="347" r:id="rId7"/>
    <p:sldId id="348" r:id="rId8"/>
    <p:sldId id="349" r:id="rId9"/>
    <p:sldId id="350" r:id="rId10"/>
    <p:sldId id="337" r:id="rId11"/>
    <p:sldId id="338" r:id="rId12"/>
    <p:sldId id="339" r:id="rId13"/>
    <p:sldId id="340" r:id="rId14"/>
    <p:sldId id="341" r:id="rId15"/>
    <p:sldId id="342" r:id="rId16"/>
    <p:sldId id="330" r:id="rId17"/>
    <p:sldId id="332" r:id="rId18"/>
    <p:sldId id="333" r:id="rId19"/>
    <p:sldId id="329" r:id="rId20"/>
    <p:sldId id="258" r:id="rId21"/>
    <p:sldId id="257" r:id="rId22"/>
    <p:sldId id="259" r:id="rId23"/>
    <p:sldId id="260" r:id="rId24"/>
    <p:sldId id="320" r:id="rId25"/>
    <p:sldId id="270" r:id="rId26"/>
    <p:sldId id="321" r:id="rId27"/>
    <p:sldId id="322" r:id="rId28"/>
    <p:sldId id="268" r:id="rId29"/>
    <p:sldId id="323" r:id="rId30"/>
    <p:sldId id="271" r:id="rId31"/>
    <p:sldId id="272" r:id="rId32"/>
    <p:sldId id="324" r:id="rId33"/>
    <p:sldId id="273" r:id="rId34"/>
    <p:sldId id="266" r:id="rId35"/>
    <p:sldId id="267" r:id="rId36"/>
    <p:sldId id="351" r:id="rId37"/>
    <p:sldId id="316" r:id="rId38"/>
    <p:sldId id="318" r:id="rId39"/>
    <p:sldId id="319" r:id="rId40"/>
    <p:sldId id="304" r:id="rId41"/>
    <p:sldId id="305" r:id="rId42"/>
    <p:sldId id="307" r:id="rId43"/>
    <p:sldId id="306" r:id="rId44"/>
    <p:sldId id="344" r:id="rId45"/>
    <p:sldId id="309" r:id="rId46"/>
    <p:sldId id="3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89018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93C8-B981-46A9-8C74-794B7E52053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3F76-D8D1-43BC-A9C3-FFCA3398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0E432-8B9C-47BD-A4FD-9DAFC946BF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5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0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hart" Target="../charts/chart2.xml"/><Relationship Id="rId7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0.png"/><Relationship Id="rId5" Type="http://schemas.openxmlformats.org/officeDocument/2006/relationships/image" Target="../media/image5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D20A-40AC-4EF4-A9FB-9E99110F4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Random Variables</a:t>
            </a:r>
            <a:br>
              <a:rPr lang="en-US" dirty="0"/>
            </a:br>
            <a:r>
              <a:rPr lang="en-US" dirty="0"/>
              <a:t>Expectation,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3290-BD59-498C-99E8-3947ED61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26633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40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59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15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0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mean? I rolled two dice,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red die,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blue die.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is the random variable that tells you the product of the two dice. </a:t>
                </a:r>
              </a:p>
              <a:p>
                <a:r>
                  <a:rPr lang="en-US" dirty="0"/>
                  <a:t>That’s a function that takes in an outcome and gives you a number back…so a random variable!! (Same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Etc.</a:t>
                </a:r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50D9E-9B95-4374-978E-9B75D3EB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F9BE4-096F-4B62-BA11-581F5EC10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7E-6679-4F1B-BDFA-E6D5AA6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E2B1-BB1A-4F38-89C7-F4F16BFE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is a way to summarize what outcome you saw.</a:t>
            </a:r>
          </a:p>
          <a:p>
            <a:endParaRPr lang="en-US" dirty="0"/>
          </a:p>
          <a:p>
            <a:r>
              <a:rPr lang="en-US" dirty="0"/>
              <a:t>The Expectation of a random variable is its average value. </a:t>
            </a:r>
          </a:p>
          <a:p>
            <a:r>
              <a:rPr lang="en-US" dirty="0"/>
              <a:t>A way to summarize a random variable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65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8B0-15E0-4BDD-8F54-E7B8A000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3A01-6036-40A9-BCC0-4F2E94F9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one number summary of a random variable.</a:t>
            </a:r>
          </a:p>
          <a:p>
            <a:endParaRPr lang="en-US" dirty="0"/>
          </a:p>
          <a:p>
            <a:r>
              <a:rPr lang="en-US" dirty="0"/>
              <a:t>But wait, we already have expectation, what’s this for?</a:t>
            </a:r>
          </a:p>
        </p:txBody>
      </p:sp>
    </p:spTree>
    <p:extLst>
      <p:ext uri="{BB962C8B-B14F-4D97-AF65-F5344CB8AC3E}">
        <p14:creationId xmlns:p14="http://schemas.microsoft.com/office/powerpoint/2010/main" val="2483489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54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B089-4E75-4290-BB4D-77ACC6D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D07E-9B7B-49EB-86BF-0C4BB4DC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tells you what the average will be…</a:t>
            </a:r>
          </a:p>
          <a:p>
            <a:r>
              <a:rPr lang="en-US" dirty="0"/>
              <a:t>But it doesn’t tell you how “extreme” your results could be.</a:t>
            </a:r>
          </a:p>
          <a:p>
            <a:r>
              <a:rPr lang="en-US" dirty="0"/>
              <a:t>Nor how likely those extreme results are.</a:t>
            </a:r>
          </a:p>
          <a:p>
            <a:endParaRPr lang="en-US" dirty="0"/>
          </a:p>
          <a:p>
            <a:r>
              <a:rPr lang="en-US" dirty="0"/>
              <a:t>Game 2 has many (well, only) very extreme results. </a:t>
            </a:r>
          </a:p>
          <a:p>
            <a:r>
              <a:rPr lang="en-US" dirty="0"/>
              <a:t>In expectation they “cancel out” but if you can only play once…</a:t>
            </a:r>
          </a:p>
          <a:p>
            <a:r>
              <a:rPr lang="en-US" dirty="0"/>
              <a:t>…it would be nice to measure that.</a:t>
            </a:r>
          </a:p>
        </p:txBody>
      </p:sp>
    </p:spTree>
    <p:extLst>
      <p:ext uri="{BB962C8B-B14F-4D97-AF65-F5344CB8AC3E}">
        <p14:creationId xmlns:p14="http://schemas.microsoft.com/office/powerpoint/2010/main" val="3074289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Well let’s measure how far all the events are away from the center, and how likely they are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708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100000 −0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⋅(−100000−0)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5000−5000=0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blipFill>
                <a:blip r:embed="rId3"/>
                <a:stretch>
                  <a:fillRect l="-1714" t="-19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9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How do we prevent cancelling? Squaring makes everything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654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100000 −0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−100000−0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,000,000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blipFill>
                <a:blip r:embed="rId3"/>
                <a:stretch>
                  <a:fillRect l="-1638" t="-18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7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0FF-75EE-4C74-8361-A3DBCF23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Squaring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09F2-C452-4DC0-8C69-F1D449E3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absolute value? Or Fourth power?</a:t>
            </a:r>
          </a:p>
          <a:p>
            <a:endParaRPr lang="en-US" dirty="0"/>
          </a:p>
          <a:p>
            <a:r>
              <a:rPr lang="en-US" dirty="0"/>
              <a:t>Squaring is nicer algebraically.</a:t>
            </a:r>
          </a:p>
          <a:p>
            <a:r>
              <a:rPr lang="en-US" dirty="0"/>
              <a:t>Our goal with variance was to talk about the spread of results. Squaring makes extreme results even more extreme. </a:t>
            </a:r>
          </a:p>
          <a:p>
            <a:r>
              <a:rPr lang="en-US" dirty="0"/>
              <a:t>Fourth power over-emphasizes the extreme results (for our purposes).</a:t>
            </a:r>
          </a:p>
        </p:txBody>
      </p:sp>
    </p:spTree>
    <p:extLst>
      <p:ext uri="{BB962C8B-B14F-4D97-AF65-F5344CB8AC3E}">
        <p14:creationId xmlns:p14="http://schemas.microsoft.com/office/powerpoint/2010/main" val="4089953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We’ll see next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Also 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independent? Yes! </a:t>
                </a:r>
              </a:p>
              <a:p>
                <a:r>
                  <a:rPr lang="en-US" dirty="0"/>
                  <a:t>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654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C8FA59A-ECE8-B99C-C3DE-86757B075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CEC2-5EE4-2258-4543-E082245B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0100-6642-5829-7392-62A991DF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74BD81-75EA-26D6-3803-DF354B2ED780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0A52655-FF66-4C1D-6550-BF241CBB57F5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0A52655-FF66-4C1D-6550-BF241CBB57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DB3A35-31A6-4EB9-E569-5FBEA89AC49F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4F24E5-323D-A363-E5A2-83F818F4FFC3}"/>
                  </a:ext>
                </a:extLst>
              </p:cNvPr>
              <p:cNvSpPr/>
              <p:nvPr/>
            </p:nvSpPr>
            <p:spPr>
              <a:xfrm>
                <a:off x="319207" y="4980335"/>
                <a:ext cx="7768500" cy="1145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independent, then </a:t>
                </a:r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4F24E5-323D-A363-E5A2-83F818F4F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7" y="4980335"/>
                <a:ext cx="7768500" cy="1145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609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52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8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  <a:p>
                <a:r>
                  <a:rPr lang="en-US" dirty="0"/>
                  <a:t>What is the expectation?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Expectation formula is a mess. If you plug it into a calculator you’ll get a nice, clean simplification: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Infinite sequential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46B1-0EA3-498F-ABD7-90FAD93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sequential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volleyball, sets are played first team to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Score 25 points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Lead by at least 2</a:t>
                </a:r>
              </a:p>
              <a:p>
                <a:pPr lvl="1"/>
                <a:r>
                  <a:rPr lang="en-US" dirty="0"/>
                  <a:t>At the same time wins a set.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Suppose a set is 23-23. Your team wins each point independently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What is the probability your team wins the set?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979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352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010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Friday.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2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4646</TotalTime>
  <Words>2422</Words>
  <Application>Microsoft Office PowerPoint</Application>
  <PresentationFormat>Widescreen</PresentationFormat>
  <Paragraphs>353</Paragraphs>
  <Slides>46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Random Variables Expectation, Independence</vt:lpstr>
      <vt:lpstr>Two descriptions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Functions of a random variable</vt:lpstr>
      <vt:lpstr>Expectations of functions of random variables</vt:lpstr>
      <vt:lpstr>Variance</vt:lpstr>
      <vt:lpstr>Where are we?</vt:lpstr>
      <vt:lpstr>Variance</vt:lpstr>
      <vt:lpstr>Consider these two games</vt:lpstr>
      <vt:lpstr>What’s the difference</vt:lpstr>
      <vt:lpstr>Designing a Measure – Try 1</vt:lpstr>
      <vt:lpstr>Designing a Measure – Try 2</vt:lpstr>
      <vt:lpstr>Why Squaring</vt:lpstr>
      <vt:lpstr>Variance</vt:lpstr>
      <vt:lpstr>Variance of a die</vt:lpstr>
      <vt:lpstr>Variance of n Coin Flips</vt:lpstr>
      <vt:lpstr>Variance of n Coin Flips</vt:lpstr>
      <vt:lpstr>Variance</vt:lpstr>
      <vt:lpstr>Variance</vt:lpstr>
      <vt:lpstr>Plugging In</vt:lpstr>
      <vt:lpstr>Expectation and Variance aren’t everything</vt:lpstr>
      <vt:lpstr>Proof of Calculation Trick</vt:lpstr>
      <vt:lpstr>Variance</vt:lpstr>
      <vt:lpstr>Extra Practice</vt:lpstr>
      <vt:lpstr>More Practice</vt:lpstr>
      <vt:lpstr>More Practice</vt:lpstr>
      <vt:lpstr>More Random Variable Practice</vt:lpstr>
      <vt:lpstr>More Random Variable Practice</vt:lpstr>
      <vt:lpstr>More Practice: Infinite sequential processes</vt:lpstr>
      <vt:lpstr>Infinite sequential process</vt:lpstr>
      <vt:lpstr>Sequential Process</vt:lpstr>
      <vt:lpstr>Sequential Process</vt:lpstr>
      <vt:lpstr>Independence of Random 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42</cp:revision>
  <cp:lastPrinted>2024-04-17T01:13:20Z</cp:lastPrinted>
  <dcterms:created xsi:type="dcterms:W3CDTF">2021-04-19T03:37:40Z</dcterms:created>
  <dcterms:modified xsi:type="dcterms:W3CDTF">2026-01-27T23:30:51Z</dcterms:modified>
</cp:coreProperties>
</file>