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03" r:id="rId3"/>
    <p:sldId id="311" r:id="rId4"/>
    <p:sldId id="345" r:id="rId5"/>
    <p:sldId id="346" r:id="rId6"/>
    <p:sldId id="347" r:id="rId7"/>
    <p:sldId id="348" r:id="rId8"/>
    <p:sldId id="349" r:id="rId9"/>
    <p:sldId id="350" r:id="rId10"/>
    <p:sldId id="337" r:id="rId11"/>
    <p:sldId id="338" r:id="rId12"/>
    <p:sldId id="339" r:id="rId13"/>
    <p:sldId id="340" r:id="rId14"/>
    <p:sldId id="341" r:id="rId15"/>
    <p:sldId id="342" r:id="rId16"/>
    <p:sldId id="330" r:id="rId17"/>
    <p:sldId id="332" r:id="rId18"/>
    <p:sldId id="333" r:id="rId19"/>
    <p:sldId id="329" r:id="rId20"/>
    <p:sldId id="258" r:id="rId21"/>
    <p:sldId id="257" r:id="rId22"/>
    <p:sldId id="259" r:id="rId23"/>
    <p:sldId id="260" r:id="rId24"/>
    <p:sldId id="320" r:id="rId25"/>
    <p:sldId id="270" r:id="rId26"/>
    <p:sldId id="321" r:id="rId27"/>
    <p:sldId id="322" r:id="rId28"/>
    <p:sldId id="268" r:id="rId29"/>
    <p:sldId id="323" r:id="rId30"/>
    <p:sldId id="271" r:id="rId31"/>
    <p:sldId id="272" r:id="rId32"/>
    <p:sldId id="324" r:id="rId33"/>
    <p:sldId id="273" r:id="rId34"/>
    <p:sldId id="266" r:id="rId35"/>
    <p:sldId id="267" r:id="rId36"/>
    <p:sldId id="351" r:id="rId37"/>
    <p:sldId id="316" r:id="rId38"/>
    <p:sldId id="318" r:id="rId39"/>
    <p:sldId id="319" r:id="rId40"/>
    <p:sldId id="304" r:id="rId41"/>
    <p:sldId id="305" r:id="rId42"/>
    <p:sldId id="307" r:id="rId43"/>
    <p:sldId id="306" r:id="rId44"/>
    <p:sldId id="344" r:id="rId45"/>
    <p:sldId id="309" r:id="rId46"/>
    <p:sldId id="33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89018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8T21:31:14.3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4626 3103 1692 0,'0'-7'121'0,"-2"5"43"0,0-1-17 0,2 3-33 0,0 0-2 0,0 0-14 0,0 0-14 16,0 2-17-16,0-2-23 0,0 0-13 0,0 0-9 0,0 0-15 0,0 0-7 0,0 1-5 0,2 8-8 0,-2-3-3 0,2 6-2 0,-2 7 0 0,2 8 0 0,-1 5-1 0,1 5 4 0,0 4 5 15,-2 2 8 1,0-1 5-16,-2 4 1 0,-1 2 0 0,-1 2-2 0,-5-4 1 0,4-5-1 0,-4-4-1 16,4 0 1-16,-2-5-1 0,3-4-1 15,0 1-2-15,3-1-3 0,1 2-2 16,0 2 0-16,0-4-1 0,1 1-2 15,1-4-12-15,-2-6-15 0,2-1-18 16,-2-6-3-16,0 1-1 0,0-4-4 16,0-8-1-16,-2 5-13 0,2-5-3 15,0-1 15-15,-2 4-1 0,1-4 391 0,1 0-241 16</inkml:trace>
  <inkml:trace contextRef="#ctx0" brushRef="#br0" timeOffset="587.38">4129 3555 1174 0,'0'-10'166'0,"0"-3"234"0,0 3-293 0,4-6-65 16,-1-6-5-16,10-2-21 0,1-7-5 16,0-2-2-16,6 4-5 0,-6 1-2 15,2 3 2-15,-4 4-2 0,-1-4-1 16,-2 4-1-16,-4 0 0 0,2 1 5 0,0-1 9 16,-1 3 13-16,2-1 13 0,-2-1 11 15,-4-3 6-15,5 2 1 16,1-1 2-16,1-1 0 0,9 2 8 0,-2 3-6 15,0-3-2-15,7 3-9 16,2 1-16-16,3-3-5 0,9 1-13 0,1 1-6 16,4-2-7-16,3 3-4 0,4-1-1 15,6 2-1-15,5 2-1 0,4 1-1 0,-5 8-4 16,-2 5-15-16,-6 2 3 0,4 9 0 16,3 8 1-16,10 4 7 0,1 5-3 15,-2 8-1-15,-3-1 0 0,-7 3 4 16,-13-3-2-16,-7-1-2 0,-6-2-8 0,-8-6-13 15,-9-4-9-15,-9-7-2 0,-5 1-2 16,-3-1 5-16,-12 2 13 0,-4 1 9 16,-15 3 20-16,-7-1 17 0,-12-2 2 15,-7-2 4-15,-13-4 0 0,1-1-4 16,6-8 1-16,13-3-10 0,14-2-4 31,10-3-2-31,6 1 1 0,7 1-2 0,4 3 1 16,1-9-1-16,6 4-4 0,0-2-6 15,-2 0-12-15,7-1-16 0,-6-7-51 16,6-7 52-16</inkml:trace>
  <inkml:trace contextRef="#ctx0" brushRef="#br0" timeOffset="1032.68">5968 2522 2084 0,'0'-4'116'0,"-4"4"18"0,4 0-53 0,-7 2-75 0,0 3-33 0,-3 6-16 0,-8 8 12 0,-9 12 14 0,-5 9 11 0,2 6 4 16,4 6 1-16,-3 5-2 0,1 5 2 0,1 0 0 16,-3 9-3-16,2-2 1 15,5-4-2-15,0-4-1 0,8-3 1 0,5-5-1 16,6-8 6-16,4-1 3 0,9-3 4 15,0-2 5-15,3-2 4 0,8-3 5 16,-4-6 2-16,3-7 1 0,-1 2-4 0,2-7-3 16,1-2-2-16,4 1-4 0,-4-3-11 15,-3-5-5-15,-1 2-13 0,-4-2-12 16,-1-2-19-16,2-1-29 16,-1 1-21-16,1 1-28 15,7-3-363-15,-1-1 329 0</inkml:trace>
  <inkml:trace contextRef="#ctx0" brushRef="#br0" timeOffset="1445.93">6191 2694 1564 0,'4'1'73'16,"-4"5"10"-16,2-1-56 0,1 6-18 15,3 8-1-15,4 6 9 0,4 5 8 0,2 2-5 16,6 5-3-16,-1 1-3 0,4 4-3 15,1 6-1 1,10 0-1-16,1 7-2 0,-5-4 1 0,9 2-1 0,-4 4 6 16,4 3 6-16,3-3 6 15,-5-2 3-15,-5-7-8 0,-1 0-7 0,1 0-11 16,5 0-1-16,-3 1-1 0,1-4 2 0,-7-8 0 16,-3-2 1-16,1-5-1 0,-3 1-7 15,-6-7-17-15,-1-8-21 16,-7-9-11-16,-6-7-29 0,4-1 56 0,-6-17 6 15</inkml:trace>
  <inkml:trace contextRef="#ctx0" brushRef="#br0" timeOffset="1760.65">7092 2752 2038 0,'0'5'98'16,"0"-3"-3"-16,-2 2-28 0,-3 6-45 16,-4 3-14-16,-3 6-2 0,-4 10 4 15,-7 8-4-15,0 0 1 0,-11 8 2 16,-1 6-1-16,-4 6-1 0,-6 1-4 0,-1 8-1 16,2-4-1-16,-9-2-1 15,6 2 0-15,1 0-2 0,-3 2-1 0,3-5 1 16,1-3-1-16,-1-10 3 0,5-5 0 15,8-11 0-15,-1-3 3 16,15-11 0-16,3-4-1 0,8-5 2 0,8-5 0 16,0 2 1-16,0-4-12 0,0 0-25 15,0 0-36-15,2-6-37 0,5-1 12 0,15-7-12 16,15-16 60-16</inkml:trace>
  <inkml:trace contextRef="#ctx0" brushRef="#br0" timeOffset="2156.1">7218 3240 1655 0,'2'3'414'0,"-2"1"-319"16,0-4-8-16,2 0-9 0,3 0 1 0,2-4-18 0,7 3-18 0,-3-3-7 0,8 0-6 0,1-1-7 15,5-2-2-15,12 3-7 0,-5-6-4 16,7-1-5-16,0 4-3 0,-2-5-1 16,-3 5-1-16,-4 3 1 0,-4 2 0 15,-4 1 0-15,-3 1-4 16,-3-2-17-16,-2 0-42 0,-1 2-59 0,-8-4-49 16,-1 4-90-16,-3 0 142 0</inkml:trace>
  <inkml:trace contextRef="#ctx0" brushRef="#br0" timeOffset="2424.73">7378 3440 1540 0,'0'2'90'15,"0"-2"16"-15,0 0 5 0,-4-2-23 0,4 2 7 16,-2 0 4-16,2 0-1 0,2 0-12 15,-2 0-23-15,0 0-3 16,4 0 0-16,-1 2 3 0,2 0 0 16,3-1-18-16,4-1-13 0,2-1-14 0,4-1-2 0,10 2-2 15,8-2-5-15,4 0-5 0,1 1-2 16,-5-1-2-16,1-4-2 0,2 5 2 16,5-1-1-16,2-2-13 0,9 4-44 15,-3 0-60-15,10 0-78 0,-4 0 96 16</inkml:trace>
  <inkml:trace contextRef="#ctx0" brushRef="#br0" timeOffset="3041.28">8574 3644 1639 0,'2'0'130'0,"-2"-4"62"15,2 3-45-15,-2-3-57 0,0-3-14 0,3 2-17 0,1-6-8 0,5-5-11 0,-6-2-20 0,5-6-17 0,-1 2 6 0,0 3 9 0,0 1 15 0,0 6 18 16,-5-3 8-16,3 5-1 0,2 3-10 0,0-2-8 15,0 4-8 1,0 3-8-16,-5 2-4 0,0 0-11 0,1 0-10 0,1-4-10 0,0 8-9 31,3-2 0-31,-4-2-18 0,2 3-35 16,8 2 6-16,1 3-6 0,4 6 6 16,3 2 35-16,7 3-1 0,-5 2 7 15,4 1 15-15,3 1 8 0,0 2 3 16,8-2 1-16,1 1 1 0,0 1-1 15,0-2 1-15,-6 0 0 0,-1-7 0 16,-3 0 0-16,-10-2 0 0,-1-3 2 0,-6-4-1 16,-3 0 0-16,-2-1 0 0,0 1-1 15,-5-4-2-15,0 1-2 0,0-2-6 16,-2-2-12-16,1 1-17 0,1-1-27 16,-2 4-22-16,2-4-9 0,5 0 0 15,0-5-349-15,6 1 309 0</inkml:trace>
  <inkml:trace contextRef="#ctx0" brushRef="#br0" timeOffset="3342.21">9317 3366 1737 0,'-1'0'142'0,"-1"0"127"16,0 5-186-16,-5 4-27 0,-2 5-22 15,-5 2-15-15,-6 3-5 0,3 3-6 16,-5 4-4-16,-10 4-1 0,-5 2-1 0,-7 2-1 16,-15 3 1-16,1-5 0 0,-4 0 0 15,1-2 0-15,12 2 0 16,-4-2 1-16,5 0-1 0,0 1 0 16,0-3 0-16,5-7-1 0,8 2 0 0,10-9 0 15,11-6 0-15,9-1-1 0,1-4 0 0,4-3 2 16,0 0-5-16,4 0-27 15,-1-3-48-15,8-1-1 0,12-10-8 0,16-14 37 16</inkml:trace>
  <inkml:trace contextRef="#ctx0" brushRef="#br0" timeOffset="3788.49">9558 2564 2083 0,'-7'22'132'0,"43"11"73"31,-15-24-204-15,9-4-2-16,4 31-2 16,8 8-1-16,-4 6-2 0,-1 12-1 0,-5 7 3 0,-6 5 3 15,1 12 3-15,-9-3 6 16,-4 0-3-16,-5-5-1 0,-9-5-2 16,-4 0 4-16,-5-4 4 0,-3-2 3 15,-4-8 2-15,-3-10-4 16,-1-4-3-16,-1-8-3 0,-6-2 5 0,2-1 1 0,-1-9 0 15,4-4 2-15,-2-3-4 0,4-2-2 16,-5-4 1-16,8-1-1 0,2-1-2 16,3-4 1-16,3-1-1 15,4 2-2-15,-2-7-2 0,7 0-1 16,-2 2 1-16,0-2 2 0,0 2 4 0,-6 1-6 16,4-3-65-16,4 0-63 15,0 0 66-15</inkml:trace>
  <inkml:trace contextRef="#ctx0" brushRef="#br0" timeOffset="16976.86">20972 2181 1827 0,'-2'0'144'0,"-2"0"134"0,2 2-204 0,4-2-37 0,-2 2-16 0,0 0-9 0,0 1-12 0,-2 2-8 0,4 4-2 0,0 6-2 0,2 9 9 0,-4 14 2 0,5 8 0 0,-2 10-2 16,3 6 0-16,3 13 1 15,0 5 0 1,-1 10 1-16,5 9 1 0,-1 8 0 16,-3 6 0-16,-2 1 0 0,0-4 1 0,-1-9 0 15,-5-7 0-15,1 1 1 0,-4-1 1 0,1 0-1 0,-7-5-1 16,7-7 0-16,-3-19-1 0,2-4-1 0,-3-15 0 15,-2-8 1-15,3-11 14 0,-1-8-57 16,2-10-60 0,3 2-10-16,0-9 18 0</inkml:trace>
  <inkml:trace contextRef="#ctx0" brushRef="#br0" timeOffset="17592.84">20757 2499 1859 0,'0'0'62'0,"-2"0"1"16,1 0-15-16,1 0-19 0,0-2-3 15,0-2-13-15,-2-3 4 0,0 5 19 16,4-3 22-16,0 3 5 0,1-1 13 0,2-1-12 16,-3-3-14-16,9 0-8 0,-4-5-12 15,9-1-2-15,2 3-1 0,-1-5 1 16,8 1-7-16,-2-2-4 0,2-1-5 15,5-1-4-15,-7 2-4 0,6-4-3 16,4 4-1-16,1 4-3 0,3-2-8 16,2 5-2-16,5-2-8 0,4 6-15 15,6 3 3-15,1 2 2 0,8 4 5 16,5 6 14-16,1-2 4 0,-2 2 8 16,-15 4-17-16,-8 1 1 0,-10 0 3 0,-11 3-9 15,-2 5 12-15,-9-1-7 0,-6 6-10 16,-10 7-13-16,-5 4 5 15,-10 6 7-15,-6 4 10 0,-9 1 15 0,-5 0 5 16,-5-4 0-16,-4 0 0 0,-3-4 0 16,-3-1-1-16,1-2-1 0,2-7 0 15,1-4-2-15,-1-6 0 0,1-6 1 0,1-4 0 16,-6-3 6-16,7-6 7 16,3-1 5-16,1-4 5 0,1-1-3 15,6-4-5-15,0 0-4 0,7 0-3 0,7 1-3 16,2 3 0-16,10 1-1 0,9 2 4 15,0 0-4-15,2 0-19 0,-1-4-44 16,1 3-36-16,3-8-7 0,18-5 41 0</inkml:trace>
  <inkml:trace contextRef="#ctx0" brushRef="#br0" timeOffset="17956.71">22636 1853 1746 0,'-51'30'157'0,"-41"86"-90"0,103-122-52 0,-136 145-19 0,58-63 4 16,32-2 0-16,6 3-2 0,4 4 0 15,8 6 0-15,2 0-1 0,5 5 0 16,6 7 1-16,4 2 0 16,7 2 2-16,4 0 0 15,3-7 4-15,4-6 21 0,3-6 19 16,2-1 4-16,11-2-2 0,-9-3-20 0,3-1-17 0,2-8-2 0,-1-2-1 16,-1-6-1-16,-3-7 0 0,-2-6-1 15,-4-5-2-15,6-8 0 0,-2-1-1 16,-1-13 2-16,-7 4-19 0,0-11-35 15,-5-1-29-15,1-8-323 0,-4-3 263 16</inkml:trace>
  <inkml:trace contextRef="#ctx0" brushRef="#br0" timeOffset="18400.2">23402 2204 1855 0,'2'46'51'0,"-4"-30"-34"0,-8 0-6 31,4 2 5-31,-6-32 11 0,12 28-6 0,2 6 1 0,5-3-2 16,0 1-5-16,5 3 3 0,1 1 1 0,3 1 4 0,2 3 3 15,6 4 2-15,5 4 2 16,3-2-1-16,8 3 1 16,8 10 0-16,6 6-1 0,8 13 0 0,5 5-3 15,0 6-7-15,1 4-5 31,-1 5-7-31,0-1-4 0,3 2 0 16,-1-3-2-16,0-1 0 0,2-1-1 16,0 2 0-16,-2-3 0 0,0 1 0 0,-9-4 0 15,-6-6 0-15,-10-8 0 0,-7-11 1 0,-9-8 0 0,-8-11 0 16,-8-6-1-16,1-10-18 0,-10-4-48 16,-3-12-46-16,4 0 529 0,-6-14-344 15</inkml:trace>
  <inkml:trace contextRef="#ctx0" brushRef="#br0" timeOffset="18752.2">24699 2305 2171 0,'-11'4'35'0,"0"-1"-55"0,-3 12 1 16,0-1 15-16,-7 4 4 0,1 6 2 16,-3 5 0-16,-5 3-2 0,-1 8 0 0,-3 3 0 15,-5 7 0-15,-4 8-1 0,1 10 1 16,-3 8-1-16,-3 7 0 0,-2 8 4 31,-5 8 6-15,-4 0 4-16,0-7 1 0,4-1-3 0,2-11-3 0,1-2-3 0,2-2-1 0,-1 2 0 0,3-2 5 0,3-7 2 15,2-5 0-15,9-9-1 16,9-13-7-16,4-10 0 0,5-5-2 0,3-11 2 16,6-7-2-16,5-6-13 0,0-3-44 15,1 0-19-15,6-8 43 0,9-8-9 16</inkml:trace>
  <inkml:trace contextRef="#ctx0" brushRef="#br0" timeOffset="19347.73">26193 2261 2007 0,'-23'27'-2'0,"20"-27"0"0,-6 9-1 0,-12-1-2 16,-4 7 1-16,-4 2 3 0,-6 3 0 15,-6-1 0-15,2 4-1 0,-3 4 0 16,-6-6 1-16,2 6-1 0,-1-2 2 16,0 1-1-16,4-8-1 0,0 7 0 15,1-6 5-15,-1 3 10 16,6 1 6-16,2-4 5 0,5-1-4 0,3-2-2 16,6-2-3-16,10 0 1 0,0-7 2 15,8 6 1-15,3-3 20 0,0-3 13 16,2 2-1-16,3-2 10 0,2 2-7 0,2 2-1 15,0-4 7-15,12 2 1 0,0 0-10 16,4 0-9-16,5 1-8 0,-7 6-11 16,6-3-9-16,6-1-5 0,-1 4-4 15,5-2-3-15,0 2 0 0,3 0 0 16,-1 2-1-16,0-1 0 0,0 1 0 0,0 0 0 31,-4-4 0-31,0 4-1 0,4-2-1 0,-8-2-8 0,5 0-11 0,-10-1-10 16,-5 1-10-16,0 0-7 0,-9-2-13 15,1 1-27-15,-1-8-38 0,-9-1-22 16,-3-4 559-16,0 0-335 0</inkml:trace>
  <inkml:trace contextRef="#ctx0" brushRef="#br0" timeOffset="19667.56">26314 3218 2047 0,'-41'11'113'0,"9"-2"6"0,-2 2-26 0,13-6-69 0,-2-3-16 0,4 3-4 0,3-3 0 0,0-2-1 0,3 0 0 0,-3 0 0 0,-7 0-2 0,2-6-1 0,-7 5 0 0,-8-5-3 16,-3-2 1-16,-7-1 0 0,-5-4 2 0,-6-1-1 31,-5 0 1-15,2 0 0-16,-2 5 0 0,1 4 0 0,6 5 0 15,4 0-3-15,7 3-12 0,4 4-15 0,0-2-15 16,8 6-18-16,5-4-4 0,6 4-4 0,7-1 2 0,8-1-18 16,8 2 51-16</inkml:trace>
  <inkml:trace contextRef="#ctx0" brushRef="#br0" timeOffset="20028.2">26878 1954 1842 0,'-15'34'73'16,"0"1"-8"-16,0 8-3 0,3 3-11 15,5 9-14-15,5 7-15 0,6 7-11 0,4 4-2 16,3 1-3-16,3 6 0 0,0-2 6 15,2 9 6-15,6 9 2 0,1 3 5 16,-7 2-1-16,0-3-4 0,-2-4-4 16,-4-7-4-16,3-4-6 0,-4-5-2 15,-4 2-1-15,-1-6 0 0,-3-8 0 16,-2-11 1-16,-3-7-1 0,-3-9 2 0,2-9-5 16,-2-7-51-16,5-14-44 0,2-6-46 15,0-1 53-15</inkml:trace>
  <inkml:trace contextRef="#ctx0" brushRef="#br0" timeOffset="20486.11">27791 2821 2001 0,'30'16'253'16,"-30"-14"-295"0,-69 19 42-16,-36-5 0 0,57 0 0 15,-10 0 1-15,1 0 1 0,4 4 2 16,0-3 1-16,7 1-2 0,3 3-1 0,6-3 0 16,7 2 1-16,3 1 1 0,8-3 2 15,10-2-2-15,-2 0 4 0,6-2 15 16,1 0 15-16,4 0 12 15,4-1 1-15,5 1-11 0,1 0-12 0,1-2 5 16,3-1 4-16,0 0 10 0,6-1 1 0,-1 1-9 16,6-2-6-16,2 1-12 0,-1 3-8 15,6 1-5-15,0-2-4 16,4 1-2-16,-5 3-1 0,3 0 0 0,-4-2 1 16,-1 2 0-16,-5-2-1 0,-4-2 1 15,-2-3-2-15,-4 0-1 0,-3 4-2 16,-1-8-10-16,3 4-13 0,-3-4-17 15,4 2-7-15,-3-5-9 0,3 1-7 0,-1-1-6 16,-3 2-12-16,3 1-11 0,1-3-11 16,0-2-50-16,6 0 88 0</inkml:trace>
  <inkml:trace contextRef="#ctx0" brushRef="#br0" timeOffset="20865.21">28032 1523 1892 0,'3'4'212'0,"6"1"333"0,0 8-519 0,5 3-34 16,8 14-2-16,6 12 2 0,4 8 2 0,9 10 2 0,7 9 0 0,3 13 1 0,2 10 0 0,0 16-1 16,-3 9 0-16,0 6 1 0,-8-1 1 0,1 8 10 0,-10 1 8 0,-6 2 14 0,-2 7 10 0,-11-13-5 0,-9-10-3 0,-3-10-12 0,-5-10-9 0,-6-4-2 0,-7-12-1 15,-5-12-4-15,-10-8-2 0,-8-14-3 16,-1-6-2-16,-5-9 1 0,-1-7 0 0,-5-7 0 15,1-6-1-15,0-3 0 0,8-6 1 0,8 1 4 16,13-4-7-16,3 0-58 0,9 0-67 16,9 0 434-16,0 0-279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1:58:40.8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4470 15003 0,'0'0'0,"0"0"15,0 0-15,54 13 0,-32-9 0,0 1 16,-4-5-16,-5 4 16,5 1-16,4-1 15,-4 1-15,-14-1 16,5 0 0,4-4-16,-13 0 15,0 5-15,0-5 0,0 0 16,0 0-1,-159 0-15,17-5 16,-40-8-16,5 0 16,-9 4-1,22 0-15,26 5 0,45-1 16,9 1-16,31-1 16,22 1-16,-9 4 15,18-4-15,-1 4 16,1 0-16,13 0 15,-8 0-15,3 0 16,14 0-16,-8 0 16,3 4-1</inkml:trace>
  <inkml:trace contextRef="#ctx0" brushRef="#br0" timeOffset="540.72">7511 15016 0,'0'0'0,"0"0"0,0 0 0,0 0 0,0 0 16,0 0 0,0 0-16,0 0 15,0 0-15,0 0 16,0 0-16,0 0 16,-89-18-1,-35 1-15,-22-10 16,-22 0-1,-10 10-15,32 3 16,18 5-16,30 5 0,27 4 16,27 4-16,13 1 15,13-1-15,-4 1 16,17 4-16,-8 4 16,13 0-1</inkml:trace>
  <inkml:trace contextRef="#ctx0" brushRef="#br0" timeOffset="28784">7728 14843 0,'0'0'0,"0"0"0,0 0 0,0 0 0,0 0 0,0 0 15,0 0-15,0 0 0,0 0 16,0 0-16,0 0 16,0 0-16,0 0 15,0 0 1,0 0-16,0 0 16,-115 27-16,-27 22 15,-31 4 1,-48 9-16,-81 4 0,5-17 15,-40-5-15,23-26 16,-5-9 0,-23-27-16,5-8 0,-22-14 15,58-9-15,26-4 16,54 8 0,52 10-16,23 0 15,31 3-15,17 1 16,5 0-16,0 5 15,18-5-15,-14-9 16,5-4-16,13-1 16,13 1-16,14 4 15,4 5-15,18-1 16,-49-35-16,-44-35 31</inkml:trace>
  <inkml:trace contextRef="#ctx0" brushRef="#br0" timeOffset="30218.54">10454 16133 0,'0'0'0,"0"0"0,0 0 0,0 0 0,0 0 15,0 0-15,0 0 16,0 0 0,0 0-16,0 0 15,49-58-15,-27 36 16,-17 4-16,8 1 15,-9-1-15,5 5 16,5-1-16,-14 6 16,4-1-16,-4 0 15,0 4-15,0 1 16,0 0-16,0-1 16,0-8-16,0-14 15,0-4 1,13-9-16,-8-8 15</inkml:trace>
  <inkml:trace contextRef="#ctx0" brushRef="#br0" timeOffset="30758.31">10525 14794 0,'0'0'0,"0"0"0,0 0 0,0 0 0,0 0 15,0 0-15,0 0 16,0 0-16,0 0 16,0 0-1,0 0-15,0 0 0,0 0 16,0 0-16,0 0 15,0 0 1,0 0-16,49 23 0,-5-10 16,23 5-1,35 4-15,48 4 0,32 10 32,27 4-32,43 8 0,10 1 15,-1 4 1,27 1-16,27-15 0,4 6 0,14-23 15,-1-9-15,14-22 32,-18-4-32,18-18 15,-41-4-15,-3-1 16,-14-4 0,-40 0-16,-31 0 15,-13-4-15,-44 4 16,-18 0-16,-14 5 15,-44 4-15,1 9 16,-37 4-16,10 0 16,-27 5-16,22 0 15,14-1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2:00:20.03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2768 5513 0,'0'0'0,"0"0"0,0 0 0,0 0 0,0 0 0,0 0 0,0 0 0,0 0 0,0 0 15,0-45-15,0 37 16,-17-10-16,-23 0 15,-5 0-15,-26 9 16,1-8-16,-19 8 16,-9 0-16,-21 9 15,3-9 1,1 9-16,4 0 16,23 0-1,17 0-15,22 0 0,5 0 16,4 0-16,9 0 15,4 9-15,10-9 16,-10 9-16,9-9 16,-4 9-1,4-9-15,5 9 16,-5 8-16,-4 1 16,0 0-16,0 17 15,4 1-15,5 17 16,-5 9-16,-9 9 31,1 9-31,-10 8 16,-4 10-16,1-5 15,3 4-15,-4-8 16,9-5-16,9-8 16,4-14-16,5-14 15,0-8-15,13-9 16,-5-8-1,5-6-15,0-3 16,0-6-16,0 1 16,5 0-16,8 0 15,0 0-15,18 0 16,0 0-16,18 0 16,13-5-16,-9-4 15,14 0-15,4 4 16</inkml:trace>
  <inkml:trace contextRef="#ctx0" brushRef="#br0" timeOffset="3183.62">2276 6953 0,'0'0'0,"0"0"0,0 0 0,0 0 0,0 0 16,0 0-16,0 0 15,0 0-15,0 0 16,-57 14-16,-14-1 16,-31 5-16,0 4 15,-13 0-15,-14 5 32,-30 4-32,-1 4 15,5-4-15,26-4 0,14-1 0,26 1 16,14-1-16,9 1 15,17-5-15,9 0 32,9 1-32,4-1 0,-4 0 15,22 0-15,5 5 16,-9 4-16,13 4 16,13 14-16,-9 22 15,5 22 1,9 22-16,-5 9 15,1 0 1,-1-8-16,0-19 0,5-8 0,-5-18 31,1-9-31,-1-14 0,-9-12 0,10-5 16,-6-9 0,10 0-1,-13-4-15,17 0 0,-5-5 16,10-4-16,4 0 15,27-5 1,30-4 0,41 5-16,48-1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2:01:47.6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1718 5610 0,'0'0'0,"0"0"0,0 0 0,-44-9 16,13 9-16,-27 9 0,-17 9 0,-36 9 0,22-1 0,14 1 15,4 8-15,0 10 0,0-1 16,0 9-16,-4 0 16,4 9-16,13-8 15,-8 8-15,17 0 16,-9 4-16,14 5 15,13 0-15,4-5 16,10-4-16,8-4 16,-5-9-16,14-5 15,14 1-15,-1 3 16,27 14-16,4 5 16,5 4-1,17 4-15,-3-4 0,-6 0 16,10 0-16,-1 4 15,5 5 1,-4-5-16,-5-8 16,-9-1-16,-9 1 15,-13-1-15,-13 1 16,-18-1-16,-5 5 16,-21 9-16,-10 4 15,-17 0 1,9-4-16,-14-4 0,18-10 15,-4-4 1,13-9-16,4-4 16,10-5-16,3-4 0,1 0 15,13 0 1,0-5-16,13 1 16,-8 4-16,4 4 15,8 9 1,1 5-16,-9 0 0,9-1 15,-18-4-15,13 1 16,-13 3-16,-13 1 16,13 4-1,-5-9 1,5 0-16,0-8 16,5-1-16,8 9 15,14 9-15,4 9 0,35 13 16,9 5-16,14 4 15,0 0 1,-18-4-16,-5-9 16,-4-23-16,-4-8 15</inkml:trace>
  <inkml:trace contextRef="#ctx0" brushRef="#br0" timeOffset="3774.82">31500 8855 0,'0'0'0,"0"0"0,0 0 0,0 0 31,0 0-31,0 0 16,0 0-16,0 0 15,0 0-15,0 0 16,0 0 0,0 0-16,0 0 15,0 0-15,0 0 16,0 0-16,-49-18 15,31 14-15,5 4 16,-5 0-16,-4 4 16,-13 1-16,-1 3 15,-21 6 1,-5 3-16,-23 6 0,-12-1 16,4 0-1,9-4-15,8-5 16,5 0-16,-9 1 15,-8 3-15,-14 1 16,-9 4-16,-4-4 16,17 0-16,5-5 15,5 0-15,-1-4 16,-9 4-16,-12-4 16,-10-4-16,-4-1 15,9 1 1,-10-1-16,-8 0 15,-8-4-15,-6 0 16,19 0-16,13 5 16,-1-1-16,-8 1 15,-13-1-15,-14 1 16,9-1-16,9-4 16,-9 0-1,-35-9-15,9 0 0,8-4 16,-4 0-16,-9 4 15,-13-4-15,22-1 16,13 1 0,-4 0-16,-18 8 0,5-4 15,22-4 1,-5 0-16,9-1 16,-17 10-16,3 0 15,15-5-15,-1 0 16,4 0-16,-26 0 15,5-4 1,4-5-16,13-9 16,9-4-16,-13 0 15,-14-4-15,0-5 0,19-4 16,8-1-16,13 1 16,-9 0-16,19 8 31,16 5-31,24 0 0,16 9 15,14 0 1,14 4-16,4 0 16,4 1-16,9-5 15,-4-1-15,4-3 0,9-5 16,0 0-16,4-14 16,14-3-1,13-14-15,13 0 16,23-5-16,-1 9 15,19 1 1,-6 4-16,10 4 16,22-4-16,13 0 15,27-5-15,8 0 16,1 5-16,26 0 16,13 0-16,1 4 15,4 5 1,26 4-16,1 0 0,-1 9 0,23 4 15,4 9-15,13 5 32,10 0-32,-1 13 15,-22 0-15,-4-5 16,-5 14-16,-26-4 16,-19-10-16,-12 5 15,-5 5 1,-4 4-16,44-1 15,-18 6-15,1 12 16,17 10-16,-14-5 16,-21 4-16,-9 10 15,-9-5-15,0 4 16,8 5-16,-8 4 16,-27-4-16,1 4 15,-1 4-15,-22 1 16,-13 0-16,-9 13 15,-5 4 1,-17 9-16,-5 5 16,-8-1-16,-18 6 15,-32-6-15,-21 10 16,-40 8-16,-72 9 16,-105 14-16,-36-45 15,-49-31-15,13-31 16,58-22-16,-17 5 15,43-1 1,45-4-16,9 5 0,22 4 16,5 4-1,-1 5-15,5 4 16,9 0-16,4 0 16</inkml:trace>
  <inkml:trace contextRef="#ctx0" brushRef="#br0" timeOffset="17016.71">3274 10100 0,'0'0'0,"0"0"0,0 0 0,0 0 0,0 0 0,0 0 0,0 0 16,0 0-1,-45 49-15,32-31 16,9 8-16,-10 5 16,14 9-16,0 0 15,0 9-15,18 9 16,0-1-16,22 5 15,-9 0 1,22 0-16,9 0 16,22 5-16,-8-5 15,17-9-15,-5 0 0,5-8 16,18-1 0,9 0-16,22-8 15,-5-10-15,0-8 16,-8-5-16,0-8 15,17-5-15,0-9 16,9-4-16,5-5 16,13-4-1,13-5-15,13 5 0,-13-5 16,5 10 0,26-1-16,-13-4 15,-4-5-15,-1 5 0,-8 4 16,8 5-16,5 0 15,0 8 1,35 14 0,14 13-16,62 23 0,-10 8 15,10 13 1,-13 1-16,-28-1 0,-16-8 16,-37-9-1,-21-5-15,-14-13 0,-13-9 16,-27-13-1,-13-13-15,-18-5 16,23-13-16,-1-27 16,31-18-16,-8-17 15,-5-9-15,-18 4 16,1 10-16,8 8 16,27 4-16,13 23 15,45 13 1,30 18-16,54 21 15,53 19-15,0 9 16,-45 3 0,-48-8-16,-71-17 0,-36-5 0,-12-1 15,-10 1-15,0 5 32</inkml:trace>
  <inkml:trace contextRef="#ctx0" brushRef="#br0" timeOffset="20966.98">16846 10996 0,'0'0'0,"0"0"0,0 0 0,0 0 0,0 0 0,0 0 16,0 0-16,0 0 16,0 0-16,0 0 15,0 0-15,71 31 16,-22-5-16,39 14 15,5 5-15,18-6 16,-9 1 0,9-4-16,4-5 15,36-5-15,-5-8 16,9-5-16,-17 1 16,8-1-16,14-8 15,-1-14-15,-13-5 16,1-3-16,3-10 15,23-13-15,-4-13 16,-1 0-16,1-5 16,12 0-16,10 10 15,4-1-15,9 0 16,22 14-16,9 8 16,4 14-1,1 8-15,25 14 16,-3 13-16,31 9 15,-32 9-15,-26 0 16,9 9 0,-36 0-16,-26-5 15,0-4-15,-10-9 16,-12-9-16,-23-13 0,-26-5 16,-4-12-16,8-15 15,5-16 1,12-15-16,-12 1 15,-5-4 1,1 3-16,3 6 16,14-1-16,36-4 15,26 4-15,13 13 0,31 5 16,32 9 0,8 13-16,27-4 15,0 13-15,22 0 16,-14 13-16,-8 5 15,-9-9-15,-26 9 16,-5-9 0,-18-5-16,-9 5 0,5-9 15,-5-5-15,5-3 16,-9-1-16,13-9 16,-8-4-16,12-5 15,32-13 1,-27 9-16,27 0 0,30 9 15,1 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2:03:24.53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28T22:03:54.332"/>
    </inkml:context>
  </inkml:definitions>
  <inkml:trace contextRef="#ctx0" brushRef="#br0">11035 5548 0,'0'0'0,"0"0"0,0 0 0,0 0 15,0 0-15,0 0 0,0 0 0,0 0 16,0 0-16,0 0 16,0 0-16,0 0 31,0 0-31,0 0 0,0 0 0,-71 36 31,22-1-31,-35 1 16,-18-1-16,-40 9 15,-13-17 1,-4 0-16,-1-10 16,-26 1-16,4-9 15,14 0-15,-5 0 16,-18 8-16,-22-8 15,-30 0-15,-14 9 16,-23-18-16,-8 9 16,-31-9-16,4-9 15,-30 0-15,-14-9 16,-18 0-16,-31 1 16,-66-10-1,13 1-15,-27-19 16,27-8-16,53 0 0,32-9 15,48 9 1,62 8-16,40 1 16,53 8-16,18 1 15,39 0-15,50 17 16,17-9-16,18 10 16,13-1-16,18 9 15,0-9 1</inkml:trace>
  <inkml:trace contextRef="#ctx1" brushRef="#br0">4931 6355 1182 0,'5'14'98'0,"2"0"62"0,-2-1-58 0,-5-3-38 0,-1-4-23 0,-5 3-19 0,-6-4-8 0,1 4-9 0,-5 0 0 0,-3 3-1 0,3-1-2 0,-5 3 3 0,1-7 3 16,-1 5 1-16,5-3 0 0,5 0 1 0,1 0 1 0,1 0 3 16,3 1 2-16,-1-1-3 0,2 2-1 15,-2-2-3-15,0 0 0 0,-4 1 0 16,1-4 0-16,-1 4-1 0,-3-3-1 0,-8 0-1 16,1 2-1-1,-5-3 4-15,1-3 6 0,-2 1 5 0,2 1 5 16,-8-5 5-16,3 0-3 0,1 0 0 0,-3-4-4 15,6 1-4-15,-3-4-2 0,3-6-2 16,3 1-2-16,-4 1-2 0,-3-1 0 16,5 1 1-16,-2-1 2 15,-1-2 3-15,1 0 2 0,1-2 7 0,-2-2 6 0,-1 2 0 16,1 2-3-16,-2-2-8 0,-2-4-9 16,7 4-5-16,-3-9-3 0,4 8-2 15,3-1-2 1,-4-5-2-16,2 3 2 0,0-3 0 15,7 4 3-15,-1-2 5 0,2 1 12 0,7-1 8 0,-5 0 3 16,4-1-3-16,0-1-10 0,-3 0-9 16,1 2-4-16,-1 0 0 0,5-1-4 0,-6-2 0 15,-1-1 1-15,2 0-2 0,-4-2 0 16,0-1 0-16,4 0 1 0,-1 1 0 16,8 0 2-16,-2-1 1 0,1-2 0 15,5-4 4-15,1-3 0 0,0 1 1 16,0-4 0-1,0 1-2-15,0-4-1 0,1 4 0 16,3-3-4-16,-4-5-1 0,2 10 0 0,5-4 0 0,-4 2 1 0,3 4 3 31,-6-2 2-31,3 3 1 0,-1 4 3 0,5 5 0 0,0 4-1 0,-3 0 4 16,3 5 0-16,-4 3-1 0,4 6-4 0,1 0-5 31,-1 3-4-31,-6 3-1 0,6-3 1 16,-7-1-1-16,4 1 1 0,-2 4-1 0,1-3-2 0,-3 3 0 0,0 0 0 15,0-2 0 1,0-2 1-16,0 1 0 0,6 1 0 16,-6 0 2-16,3 1 2 15,-1-1 0-15,0 2 0 0,-2 0-1 0,0 0-1 0,2 0 0 16,-2 0 0-16,0 0 0 0,5 0-1 16,-5 0 0-16,0 0 0 0,0 0 0 0,0 0 1 15,0 0 0-15,0 0 2 0,0 0 1 16,0 0 1-1,0 0 2-15,0 0 2 0,0 0-1 16,0-4 0-16,0 2-1 0,0 2-2 16,0 0-1-16,0 0-4 0,0 0-1 0,0 0-1 15,0 0-2-15,0 0 0 0,-7-3-2 16,0 5-3-16,0-2 2 0,-2 7 2 16,-4-4 1-16,-6 4 2 0,-2 2 2 15,-3 0-1-15,-4-2 1 0,5 4 1 16,-5 1-1-16,-8-5 0 0,-3 2 0 15,-14-2-1-15,0 0-1 0,-6-1 1 16,-1-3 0-16,2 3-1 0,-1-6 1 0,1 0 0 16,3 0 2-16,5 0 0 0,0-6 3 15,15 3 0-15,10-3 1 0,2 1 1 16,9 0 1-16,7 1 0 0,5 4 1 16,-7-9 0-16,9 9 2 0,0 0 1 15,-2-3-2-15,6 1-1 0,-4 2-3 0,0 0-2 16,0 0-1-16,0 0 0 15,0 0-1-15,2 0 0 0,1 0 0 0,-3 0 0 16,0 0 0-16,7-3-2 0,0 3-2 16,4-6-2-16,1 4-1 0,4 1 0 15,2-1 1-15,2 2 3 16,4 0 1-16,1 0 1 0,4 0 0 0,1 0-2 16,3 0 0-16,-2 2-2 0,2 1 3 15,6 3 1-15,7-5 0 0,2 3 2 0,5-1-1 16,6 3 0-16,-8-3 1 15,-3-3 0-15,0 0 1 0,-9 0 0 16,0 0 0-16,-3 0 2 0,-10 0 2 0,1 0 3 16,-10-2 3-16,-1-5 1 0,-5 6 2 15,-6-3-1-15,1 4-6 0,-3 0-3 16,-3 0-5-16,-2 0-5 0,1 4 2 0,-1-4-1 16,-3 3-2-16,3-3 3 15,-2 4 2-15,-3-4 1 0,4 0 0 0,3 0 1 16,-2 0 1-16,0 0 0 0,2 0-1 15,0 0 1-15,0 0-2 0,0 0 0 16,-9 1 0-16,6-1 0 0,-3-7 0 16,6 7 1-16,0-1 1 0,0 1-1 15,0-2 1-15,-3 2 0 0,3-2 0 16,-4 0 0-16,8 2-1 0,5 0 1 0,-6 0-1 16,6 2 0-16,3-2 1 15,3 2-1-15,4 0 1 0,1-2 1 16,-1 0 0-16,4 0 3 0,0-2 4 15,2 0 1-15,0-1 5 0,0-5 1 16,0 5-1-16,-1 1-3 0,-4-3-5 0,1 1-4 16,2 1-3-16,0 1-1 0,0 2-1 0,2 2-1 15,4-2 0-15,-3 3-1 0,-8-1 0 16,0 3-2-16,-8-1-1 0,1-1 0 16,-4 1-1-16,0 3 1 0,-3-7 0 15,-3 0 1-15,8 5 1 16,-7-3 2-16,2 5 0 0,1-7 2 15,0 4 0-15,-5-4 0 0,0 0 2 0,0 0 1 0,0 0 0 16,0 0-1-16,0 0 3 0,0 0-1 16,0 0 2-1,0 0 0-15,0 0 0 0,0 0-1 0,0-2 1 16,-2-2 2-16,2 4 1 0,0 0 3 16,-5-5 1-16,5 5 1 0,0 0 3 15,5-2 1-15,-3-1-5 0,-2-6-1 16,0 2 0-16,0-6-2 0,0 1 0 0,-2 1-2 15,2-6-5-15,-7-1 0 16,7-7 0-16,-1 2-1 0,-3-9 2 0,2 7 0 16,-7-1-1-16,6-4 3 0,5 3-1 15,-2 0 1-15,0 6 3 0,1 7-5 0,-1 0-4 16,4 5-3-16,-2 5-1 0,3-3 1 0,-5 7 0 16,0 0-3-1,0 0-6-15,0 0-3 0,0 0-1 0,0 0-3 0,2 2 0 16,-2 2-2-16,2-1 0 0,-4 2 4 15,0 4 5 1,0 4 5-16,2-1 5 0,-3 6 2 0,-1-2 0 0,2 2 1 16,-3 3 0-16,5-3 0 15,0-4-1-15,0 0 0 0,2-2 1 0,-2-1-1 16,2 0 1-16,1 1 1 16,-1 0-2-16,-2 3 3 0,0-1-2 15,0-4 0-15,-2-2 0 0,-3 2-1 0,3-3-1 0,-3 4 1 16,3 1-1-16,-2 1 1 15,1-1 0-15,-6-1 0 16,2-1-1-16,-4 1-1 0,1 0-2 0,-3-2-1 16,-3-1 1-16,-1 1 0 0,-5-2 2 0,-1-1 2 0,0-1 0 15,2-3 3-15,-6 1 0 16,6 1 0-16,0-4-1 16,-4 5 0-16,4-3-1 0,-10-2 0 15,1 0 0-15,-3 0-1 0,-3-5 0 0,-3-1 1 0,4 3-1 16,-6-3 1-1,9 3 1-15,-5-1-2 0,3 3 1 16,-5 1-1-16,0 0 1 0,-2 0 0 0,2 0 0 0,2-2 0 0,7-2 0 16,3 4 0-16,6-1 1 0,5-1 1 15,-3 2-1-15,1-2 0 0,4 2-1 32,1-4-1-32,4 4 1 0,1-1-1 15,2-3 2-15,-1 2-1 0,7 2-1 0,-2 0 2 16,1 0-2-16,-1 0 1 0,-5-1 1 15,5-5-2-15,2 6 1 0,0 0 0 0,0 0-1 16,0 0-1-16,-2 0 1 0,2 0-1 16,-2 0 1-16,2 0 1 0,0 0-1 0,-1-2 2 0,1 1 1 31,0-3 0-31,0 2 1 0,-2-6-2 0,2-1 10 16,0-2 9-16,0-1 9 0,0-6 11 15,2 0-2-15,1-8-2 0,1-1-5 16,-3 7-7-16,5-1-8 0,-4 3-10 0,-1 6-4 0,3-2-4 15,1 7-14-15,-3-2-18 0,3 5-34 0,-1 1-39 32,1 1-62-32,2 6-83 0,6 1 138 0</inkml:trace>
  <inkml:trace contextRef="#ctx1" brushRef="#br0" timeOffset="212863.41">908 9521 1492 0,'1'0'101'15,"3"0"52"-15,0-3-60 0,-3 1-42 0,5-1-11 0,-3-1-10 0,2-3-11 0,-5-5-7 0,0-4 5 0,-1-4 8 0,-5 2 16 16,3-5 18-16,-2 4 7 0,5-4 0 0,0-2-8 0,1 2-7 0,6-5-9 16,0-1-3-16,2 3-8 0,6-3-9 15,-1-3-5-15,3 0-7 0,1-5-2 16,2 3-3-16,-4-3-2 0,3 4-3 0,-3-5 1 16,-2 6-1-16,2 0 0 0,0-3 1 15,-2 5-1-15,2-2-1 0,-3 4 0 16,3-1-1-16,0 1 1 0,1 5 2 15,3 2-1-15,3 3 0 0,-2 4 0 0,8-1-2 16,1 1 0-16,5 2-2 0,8-1 0 16,-1 5 2-16,4-3 2 0,2 0 2 15,-3 6 1-15,-1-2 0 0,-3 3 0 16,-11 3-1-16,-2 1 0 0,-7 0-1 16,1-4 0-16,-4 4 0 0,-4-5 1 15,-2 3-2-15,-3 0 0 0,-4 0 0 0,-3 2 0 16,0-1 2-16,-4-6-1 0,0 3 1 15,-3 0-1-15,5 4-1 0,0 0 0 16,0 0 0-16,0-1-3 0,0 1-2 16,-2-6 3-16,9 6 1 0,-1 0 2 0,4 2 2 15,3-2 0-15,4 4 1 0,3-4-1 16,6-4 2-16,1-1-2 0,-2-4 0 16,0 0 0-16,-2-2-1 0,-5 1 1 15,3 1 3-15,-7-3 2 0,-5-1 4 16,3 1 1-16,-3-1-1 0,-4 6 0 15,4-3-3-15,-9 4 0 0,0 1-4 16,0-2-5-16,-7 5-2 16,-2-7-6-16,-14 2-3 0,-2-4 1 0,-12 1 0 0,-7-1 2 15,-15 2 3-15,-12-1 2 16,-7 4 3-16,0-1 0 0,6 2 0 0,8 3 0 16,11-5 3-16,8 5 3 0,8-1 3 15,12 3-1-15,6-7-1 0,10 3-1 0,9 4 2 16,0-5 6-1,5-1-2-15,2 5 3 0,8-1-8 0,6 0-6 0,11 2-1 16,9-2-6-16,10 2 1 0,6 0 3 16,7 2 1-16,8 3 1 0,-1 3 0 15,2-3-1-15,0 6-1 0,-11-1 1 16,-7 4 1-16,-6 2 2 16,1 6 0-16,-16 4-2 0,-3 6-5 0,-8 4-5 0,-10 8-3 15,-10 2 0-15,-8 7 4 0,-14-1 5 16,-15-1 3-16,-7-5 1 0,-7-2-3 15,-8-5 2-15,-1-7-9 0,2-3-64 16,-4-10-102-16,1-13 99 16</inkml:trace>
  <inkml:trace contextRef="#ctx1" brushRef="#br0" timeOffset="-207235.24">9823 9213 1686 0,'12'0'104'0,"373"-44"1251"16,-343 33-1929-16,-6 2 149 0,-1 0 470 15,-5 4-6-15,-1-4-7 0,-6 6-3 0,0-1-4 16,0-1-10-16,-9 3-7 15,-2 0-5-15,-10 2-7 0,2 0-2 0,-4-3 6 16,-11-1-1-16,-1 1 3 0,-15-1 3 16,-14-3-6-1,-17-4 1-15,-22-5 2 16,-23 2 3-16,-17 3-1 0,-6 8-1 0,-11 3-2 0,6 3 3 0,-4 6 4 16,4-3 1-16,-2 6 1 0,2 0-5 31,14 1-3-31,11-6-2 0,12 4 2 0,12-6 10 15,2 2 5-15,9-2 8 0,13 1 4 16,15-1-3-16,15-5 2 0,10 0 2 16,9 0 2-16,7 0 12 0,2 0 2 15,-1 0 8-15,10 0-6 0,5-2-17 16,7-1-10-16,16 1-18 0,15 2-3 0,15 2 0 16,15 3 5-16,4 4 3 0,1-2 2 15,11 4-1-15,1-8-3 0,2 1-3 16,0-3-2-16,4-1 0 0,-9 0-1 15,-9-3 2-15,-8-1-1 0,-10-1 0 16,-15-2 1-16,-6 0 0 0,-13-2-4 16,-10-2-7-16,-6-1-29 0,-6-2-33 0,-4 1-25 15,-9-6-70-15,-6 1-34 0,-1-8 109 16</inkml:trace>
  <inkml:trace contextRef="#ctx1" brushRef="#br0" timeOffset="-206590.67">12631 8928 1939 0,'-3'-6'80'0,"3"4"-6"0,-4 1-21 0,4 1-12 0,7 0-3 16,6-2-2-16,2-2-3 0,12 4-14 0,0-1-6 0,3-1 2 0,7 2 6 0,7-2 8 0,10 7 5 0,6 2-1 0,9 6-3 0,7 5-5 0,6-6-6 0,3 9-6 0,2-1-5 0,0-4-5 0,-11 1-3 15,-16-4 0-15,-12-2 1 0,-16-6 3 16,-13-3 2-16,-6-1 3 16,-11-1-5-16,-1 0-3 0,-1-3-4 0,-5-1-9 0,-9-1-1 15,-6-2 2-15,-17-4 1 16,-16-1 6-16,-11-4 4 0,-9 0 1 0,-6 2 0 16,-1 3 0-16,2 2-1 0,3 7 1 15,12-3 0-15,9 2 0 0,12 3 0 16,10 3 1-16,9 2 7 0,7-1 2 15,7 0 4-15,-2-4-1 0,4 7-5 16,0-6-2-16,4 1-3 0,-8 0-2 0,6-2 0 16,-6 0 2-16,0-2-6 15,4 0-22-15,-5-6-56 0,-4-5-65 0,-2-1 403 16,-7-14-240-16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8T22:06:00.47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4429 8456 1225 0,'41'16'725'0,"86"46"-721"0,-120-67 21 15,2 6-6 1,-3 3-1-16,-6-4 2 0,0 2 8 0,0-2 12 16,0 1 6-16,0 3 2 0,-2 0-4 15,-3-1-7-15,-4 1-2 0,2 1 0 16,-6-1 0-16,1 1-2 0,-2 2 0 0,-6 0-5 16,-1 0 0-1,-9-2-4-15,-6 3-2 0,-6-7-4 16,-3-1-8-16,-6 0-3 0,-4 0-2 15,-11 0-1-15,-15-1 0 0,-6-3 4 0,-12 4 3 0,-6 0 1 0,-3-2 1 32,-4 0-3-32,-12 1-3 0,-5-5-4 0,-6-3-1 0,-11 6-1 0,6-4 1 15,6 3-1-15,-10 1 1 0,0 3-2 16,-1-7 0-16,1 0 2 0,8-4 1 0,3-1-2 16,9-6 3-16,5 4-3 15,11-4 1 1,14 4 1-16,16 0-1 0,19 1 1 15,10 1 0-15,15 1-3 0,16 4 12 0,4 3 8 16,14 4 5-16,0-7 14 0,4 7-14 16,8-1-13-16,6 2-9 0,19 3-13 15,13 5-1-15,19 3 6 0,19 2 4 16,10 2 2-16,7 2 0 0,1-2-1 16,-1 0 1-16,-3-2-1 0,-2-1 0 15,4-3 0-15,12 1 0 0,4-4 0 16,10 0 0-16,3-2-1 0,3 2 1 15,8-3-1-15,12 3 0 0,-2 0 0 16,2-3 0-16,-2-1 0 0,-10-3 1 0,3 0 1 16,-7-3 0-16,-9 3 2 0,2-2-1 15,-12 0-1-15,-11 0 0 0,-11 1 0 16,-17-7 0-16,-13 5 0 0,-12-1 1 16,-10-3 1-16,-15 4 5 0,-16-1 2 15,-9 1 2-15,-7 1 0 0,-7 0-7 0,-5-1-6 16,-13 3-5-16,-18-4-1 0,-17-1 1 15,-20 1 4-15,-19 2 1 0,-13 2 0 16,-3 4 1-16,-5-1 0 0,-10 5 0 16,-8-7 0-16,-8 3 0 0,-1-2 1 15,2 3-2-15,-2-3 6 0,-6 0 3 16,-5 3 3-16,4 0 2 0,16-1-7 16,8 6 0-16,8-6 0 0,7 3 1 0,5 2-1 15,9 1-1-15,14-4-1 0,14 3-1 16,6-2 0-16,10-5-1 0,13 3 0 15,3-5 0-15,9 0 0 0,9 0-1 16,9 0 1-16,12 0-1 0,0 0-5 16,-1-5-20-16,8 1-14 0,2 0-29 0,-3 1-55 15,1-8-51-15,2 1-61 0,0-8 113 16</inkml:trace>
  <inkml:trace contextRef="#ctx0" brushRef="#br0" timeOffset="20309.72">1908 10273 1582 0,'-15'-2'76'0,"5"-1"3"0,-8-1-16 0,7 1-29 16,-3-4-5-16,-5 0-2 0,1-2 2 0,0 0 4 0,4-3 2 0,0-3 5 0,2 1 5 0,1 0 6 0,4 0-1 0,3 3 1 0,1 4 16 16,8-2 5-1,2 0-3-15,16 0-16 0,11 2-30 0,17 0-20 0,8 2-9 16,12 3 0-16,5 2-1 0,11 0-1 15,5 0-4 1,6 0 1-16,-3 5 1 16,-3-3 5-16,-6 2 5 0,-14-2 0 0,-10 1 2 15,-14 1 2-15,-11-4 0 16,-10 0 3-16,-15 0 1 0,-3-6-8 0,-9 6-7 0,-9 0-9 16,-3 0-6-16,-11 2 7 0,-18 3 5 15,-16-5 8-15,-17 0 4 0,-23 0 3 0,-8-1 4 0,-16-3 4 16,4 2 3-16,9 1 5 0,7-3 7 0,7 2 5 31,7-3 6-31,11 0-2 0,10 1-4 0,19 2-4 0,9-3 1 16,15 1 2-1,11 1 7-15,12 3 1 0,-2 0-2 0,9 0-7 0,7 0-16 0,11 0-12 32,14 0-6-32,18 0-4 0,16 3 2 0,13 3 1 15,14 1 4-15,4 3 0 16,1-2 0-16,5 0 2 0,-7 1-2 0,-4 0 2 15,-12 0 1-15,-20-4 1 0,-15-1 0 16,-20-2 2-16,-16 1 2 0,-15-3-3 16,3-3 0-16,-15 1-4 0,-5-2-2 15,-14 1 2-15,-18-4 1 0,-19 0 2 16,-20-6 0-16,-9-3-3 0,-1 0-1 0,6-5 0 16,13 2 0-16,9-5-18 15,20 3-33-15,10 2-66 0,3-3-71 0,4 3-23 16,6-13 92-16</inkml:trace>
  <inkml:trace contextRef="#ctx0" brushRef="#br0" timeOffset="22415.34">4133 11871 1347 0,'143'25'-294'16,"-18"-1"264"-16</inkml:trace>
  <inkml:trace contextRef="#ctx0" brushRef="#br0" timeOffset="22938.13">4019 11587 1662 0,'-274'-19'73'0,"32"4"1"0,7 6-22 16,48 9-33-16,15 2-10 0,29 9-7 0,12 3 12 16,14 0 10-16,16 2 11 15,8 0 16-15,21-2-2 0,15 2 2 0,13-1 5 0,12-3-5 16,12 0-4-16,6-6-6 0,5-1-10 0,9-1 1 15,2-3 3-15,1-1 8 0,8 0 12 16,10-7-9-16,15 0-9 0,21-7-17 31,15 0-15-31,24-2-5 0,14-6 0 0,10 7-1 0,13-3-2 0,9 2 1 0,11 0 1 32,21 3 0-32,3 5 1 0,2 6 0 15,2 11-2-15,-11 1 1 0,-5 10 0 16,-7-2-2-16,-15-1 2 0,-13 3-1 15,-10-2 1-15,-15-1 1 0,-18 1 1 16,-23-6-1-16,-22-3-1 0,-15-5 1 0,-20-2-2 16,-7-2 0-16,-13 0 1 0,-15-2-1 15,-23-2 10-15,-33-6 8 0,-34-8 6 16,-23 0 3-16,-6-7-4 0,-26 1-5 16,-7 2-3-16,0-4 3 0,-8 4 5 15,7 3 0-15,7 3-2 0,9 5-6 16,6 1-8-16,20 3-2 0,10-1-2 0,8 1 0 15,6-1-1-15,-2-1 1 0,4-2-1 16,15 2 0-16,15 2 0 0,10-4 2 16,13 4 1-16,14-2 1 0,7 4 1 15,14 0 0-15,14 1 1 0,11 4-3 16,0 0-6-16,-3-3-5 0,8 3-12 16,0-2-12-16,6 2-10 0,1 0-9 0,2 0-4 15,1 0-28-15,1-5-25 0,-4 3-19 16,-5 0-14-16,-5 2 75 0</inkml:trace>
  <inkml:trace contextRef="#ctx0" brushRef="#br0" timeOffset="41486.75">14145 8940 1886 0,'25'-7'114'16,"-9"-2"33"-16,4 2-25 0,-10-4-35 0,6 2-10 0,-2 1-10 0,-7-3-10 0,1 6-10 0,-8-1-16 0,0 4-16 15,-4-1-12-15,-1-1-14 0,-4 4-12 0,-2-3-7 0,-7 3-1 0,-10-4 2 16,-13 1 4-16,-7 3 5 0,-17 0-1 31,-13 0 1-31,-9 2-1 0,-5-2 3 0,0-2 8 0,3 2 3 16,4 2 6-16,1 8 1 0,-1-6 2 15,7 5-1-15,-3-4 0 0,3 4 1 16,5-4-2-16,7 4 0 0,8 0 1 16,10 1 1-16,9 3-1 0,5-4 0 15,8 1-1-15,3-1 1 0,5 4 0 0,13-3-1 16,-8 3-2-16,11 3-2 0,-1 0-3 0,1 5 1 0,2 5 1 15,2 3 0-15,5 5-1 16,-3 5 1-16,4 5 1 0,-4 2 3 0,-2 9 0 16,1 7 1-16,3 5 0 0,-6-1 0 15,1 0 0-15,-1 3 0 0,-5 3 0 16,2 1-1-16,-3 2 0 0,3 1-1 16,-8-2 0-16,-1-3 0 0,-6 2 0 0,-3-4-1 15,1-3 1-15,2-6 0 0,4 0 2 16,-2-3 1-16,2 0 0 0,-4-1-1 15,8-6 1-15,4 0 0 0,6-6 0 16,7 0 1-16,6-1 0 0,-6-8 2 16,5 1 1-16,4-6 1 0,0-7 12 15,7-2 14-15,6-1 10 0,-3-4 1 16,10-2 5-16,12-2-5 0,5-1-3 0,14-4 4 16,9 0-10-16,10 0-5 0,9-3-3 15,3-4-5-15,1 0-3 0,-5-4-7 16,2 4-4-16,-11 0-3 0,-2 0-2 15,1 6-1-15,-5-6 1 0,-1 0-8 16,-5 0-21-16,-9 0-44 0,-6 0-44 0,-1-6-26 16,-4 1-24-16,2 1 0 15,-9-8 94-15</inkml:trace>
  <inkml:trace contextRef="#ctx0" brushRef="#br0" timeOffset="41786.64">12213 10585 2090 0,'17'7'131'16,"-1"-5"25"-16,7 2-13 0,0-4-56 0,9-6-25 0,11-1-14 0,5-7-8 0,16-4-6 0,3-1-13 0,0-8-10 0,4 10-8 0,4-5-3 0,3 5-1 15,14 2-1-15,0 5-2 16,6 3-1-16,-3 7-2 0,-9-2 0 0,-7 2-6 0,-13 2-7 0,-9-2-12 0,-4-2-29 16,-9-2-37-16,-5 1-20 0,-7-1-21 0,-3 1 109 0,-3-10 1 0</inkml:trace>
  <inkml:trace contextRef="#ctx0" brushRef="#br0" timeOffset="42135.24">13443 9114 1714 0,'5'0'208'0,"-5"0"255"16,-3 0-348-16,3 0-89 0,-7 3-17 15,7 1-9-15,0 3-6 0,0 7-1 16,2 7 2-16,1 6 4 0,-1 8 1 0,5 8 0 16,-2 12 2-16,2 2-1 0,2 5 0 15,4 7 0-15,-4 4-1 0,3 1-3 16,-5 9-1-16,-3 4 1 0,1 5 2 16,-5 8 1-1,0 1 2-15,0 0 0 0,-9-5 2 0,2-4-2 0,-7-5 1 16,1-4 0-16,-1-7-2 15,-2-7 0-15,4-8 1 0,-1-10 0 16,3-7-1-16,3-1 1 16,0-11 0-16,5-6-10 0,4-6-27 0,3-9-44 0,-3-3-44 0,-2-8-19 15,0 2 236-15,0-14-95 0</inkml:trace>
  <inkml:trace contextRef="#ctx0" brushRef="#br0" timeOffset="42810.22">16640 7823 2510 0,'-4'-2'57'0,"-4"2"-50"16,-7 0-19-16,-4 2-8 0,-11 0 5 0,-11 8 9 0,-14-3 4 0,-5 8 2 0,-11-1 1 0,-11 2 1 0,-5 3-2 0,-3-1 0 0,1 3-5 0,4 4-10 0,4 0-4 15,1 2-1-15,9-4 5 0,-4 0 9 16,-1 5 3-16,2 2 2 0,3-1-1 16,5 4 1-16,11-1 1 0,11 4 0 15,5-1 2-15,14 0-1 0,7 3 2 0,6 2 0 16,7 1 2-16,5 5 1 0,1 4 0 16,10-2 1-16,3 7-1 0,4 3-1 15,7 1-1-15,5 5 1 0,2 1-2 16,-4 4-2-16,1 6 1 0,-5 1 0 0,-4 11-1 15,-2 3 1-15,-6 3-2 16,-5-5 0-16,-5 4-1 0,-7 8 1 0,-4 4-1 16,-4 8 1-16,-1 7-3 0,-2 0-2 15,2-2-3-15,-2-2-1 0,-3 2 2 16,-1 2 3-16,-7 7 1 0,1-4 2 16,3-9-1-16,-2-12 1 0,7-3 1 15,4-8 1-15,-2-1 0 0,9 2 2 16,3-15-2-16,6-5 2 0,7-2 15 0,2-14 16 15,8-2 18-15,1-7 16 0,8-9 4 16,4-8 0-16,2-6 3 0,-1-4 2 16,8-6 0-16,3-8 3 15,8-3-18-15,-1-4-21 0,3-2-18 0,-8-4-20 16,3 0-2-16,-1-4-10 0,-4 0-14 16,3-3-22-16,2-9-31 0,8-5-27 0,7-3-29 15,-2-7-58-15,7-7-11 0,4-2 99 16</inkml:trace>
  <inkml:trace contextRef="#ctx0" brushRef="#br0" timeOffset="43480.24">16773 9123 2071 0,'-2'-2'98'0,"2"-5"14"0,-2 0-14 0,2-2-26 0,0-5-6 0,2-4-15 0,7-5-13 0,5 0-14 0,2-9-8 0,9-5-5 0,7-2-7 0,5 1-4 0,15-2-3 0,-1-1-1 16,4 0-2-16,2-3 2 16,-4 1-2-16,5 1 0 0,8 8 2 0,1 4-1 15,4 8 0-15,6 17 1 16,2 9-2-16,8 15 1 0,4 15 1 15,-1 14 1-15,-7 14-3 0,1 12-9 16,-1 11-2-16,-10 9-2 0,-2 15-17 0,-22 6-17 16,-15 7-17-16,-14 6-19 0,-20-2 2 0,-20-8 20 15,-15-2 16-15,-17-3 20 0,-15-5 13 16,-6-7 6-16,-12-12 2 16,-18-11 34-16,-19-14 58 0,-11-13 38 0,-9-14 33 0,5-17-9 15,24-13-38-15,12-12-29 0,9-9-16 16,14-4-11-16,1-9-8 0,14 2-2 15,15-3-15-15,14-2-8 0,13-2-3 16,21-5 6-16,16 0 3 0,16-4-4 0,21-2-4 16,21 6-15-16,15 9-5 15,16 13-1-15,15 15-2 0,10 15 3 0,19 18-1 16,14 13-5-16,-13 4-3 0,-4 5-7 16,-13 0-3-16,-11-5 3 0,-3 1 3 15,-7-1 7-15,-18-4 5 0,-24-5 3 0,-20-13-7 16,-18-7-17-16,-16-10-28 0,-7-9-45 15,-4-2-34-15,-7-13-35 0,-1-15-10 32,-8-25 95-32</inkml:trace>
  <inkml:trace contextRef="#ctx0" brushRef="#br0" timeOffset="43719.58">18404 8500 1903 0,'36'69'217'0,"-6"-5"333"15,12 12-487-15,4 2-13 0,13 2-23 0,8 4-23 0,6 6-4 0,7 4-2 0,7 5 0 0,7 4-1 0,7 3 2 0,0-1 0 16,0 0-2-16,-5-2 0 0,-15-1-5 15,-1 3-14 1,-13-4-29-16,1-7-53 0,-8-16-48 0,-12-12-20 0,-6-15 547 0,-8-14-304 16</inkml:trace>
  <inkml:trace contextRef="#ctx0" brushRef="#br0" timeOffset="43973.12">19787 8576 2259 0,'-34'91'71'15,"-86"76"69"-15,196-88 10 0,-331-45-155 16,138 23 8-16,42 49-1 0,-1 20-1 16,11 9-1-16,8-8 0 15,9-2 0 1,5-14 0-16,4-11 1 0,6-14 1 0,-1-13 2 15,6-20-14-15,5-17-21 0,1-13-38 0,5-9-42 0,11-10-24 16,3-4-12-16,-3-4 22 16,10-21 147-16,10-17-32 0</inkml:trace>
  <inkml:trace contextRef="#ctx0" brushRef="#br0" timeOffset="44222.27">20355 8772 2241 0,'21'69'124'0,"-9"-4"35"0,-5 10-51 15,-7-6-10-15,0 7-38 0,2 4-28 16,3-2-19 0,-3 2-9-16,4-6-3 0,1-3 0 0,0-12-7 0,0-8-21 15,0-1-26 1,0-10-34-1,-3-8-47-15,-1-5-54 16,-1-16 111-16,-2-6 2 0</inkml:trace>
  <inkml:trace contextRef="#ctx0" brushRef="#br0" timeOffset="44388.08">20078 9420 2028 0,'51'34'379'0,"137"-66"302"16,-113 20-679-1,-1 3-4-15,4 2-10 16,-3-9-23-16,-4-4-31 0,-6-1-13 0,-6-7-112 16,-8-8 477-16,-3-3-249 0</inkml:trace>
  <inkml:trace contextRef="#ctx0" brushRef="#br0" timeOffset="44795.86">21479 8282 2861 0,'90'16'99'15,"-17"2"-36"-15,-1 8-14 0,-18 1-37 0,1-2-9 16,-2 3-2-16,2 4-4 0,-6-3-11 0,1-3-18 16,-11 10-25-16,-5-3-26 15,-9 8-16 1,-6 5-8-16,-10 4 4 0,-9-2 15 15,-9-2 19-15,-12-5 18 16,-13-2 18-16,-5-9 13 0,-9-2 8 0,-3-7 6 16,1-5 12-16,1-3 16 0,10-4 20 15,5-6 30-15,13 4 10 0,10-5 15 16,11-2 2-16,2 0-16 0,10-2-14 16,15 2-25-16,12-3-23 0,7 6-13 15,14 3-5-15,8 4-3 0,4 4 1 16,4 2 1-16,6 4-2 0,-6 8 0 0,-7 4 0 15,-10 7-3-15,-15 9 1 0,-5 7 1 16,-7 11-1-16,-3 4 1 0,-10 3-1 16,-12 2-2-16,-19-3-4 0,-13 3-3 15,-14 3-3-15,-9 0 0 0,-11-2 2 0,-4-9 4 16,-12-10 4-16,1-13 7 16,8-13-29-16,9-17-40 0,15-12-53 0,6-6-64 15,6-19-22-15,9-11 103 0</inkml:trace>
  <inkml:trace contextRef="#ctx0" brushRef="#br0" timeOffset="45268.7">22670 7867 2844 0,'37'0'114'0,"-5"-3"-26"16,11-8-7-16,-6-1-47 0,13-6-5 0,-2 0-2 0,7-7-8 0,5-1-11 0,-3-1-10 0,1-3-8 0,-5-2-3 0,-3 4-5 0,0-1-2 0,-11 6 1 0,0 4-2 16,-7 8-5-16,-9 4-17 15,-4 7-10 1,-6 2-3-16,-5 10 0 0,-2 8 14 0,-3 12-8 0,-3 17 1 15,0 13 9-15,-3 15 2 0,-3 15 22 16,-1 2 6-16,0 5 5 0,-2 9 3 0,2 0 1 16,-2 6 1-16,6 6 0 0,3 3 1 15,0-1 0-15,9 4-1 0,3 3 9 0,9 10 20 16,2-1 14-16,8 0 14 0,4-6-4 16,0-7-14-16,1 5-13 0,-6-4-10 15,-2 3-6 1,3-5 2-16,-5-8 0 0,-5-5 7 0,-8-6 10 0,-10-4 1 15,-11-4 2-15,-12-13-9 0,-12-6-18 16,-16-4 24-16,-10-3 11 0,-8-2 9 16,-8-12 4-16,-1-11-30 0,3-9-16 0,-3-1-1 15,-3-6-29-15,7 0-16 0,6-3 236 16,13-8-169-16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8T22:08:28.86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1-28T22:09:35.850"/>
    </inkml:context>
  </inkml:definitions>
  <inkml:trace contextRef="#ctx0" brushRef="#br0">5354 6614 1447 0,'13'0'121'0,"-4"0"103"0,1-2-92 0,-8 2-27 0,2 0-6 0,-4 0-9 0,0 0-11 0,1 2-4 0,-1 3 0 0,0-5-6 0,0 5-12 0,-3 3-12 0,1-3-11 0,-3-2-9 16,-2 1-6-16,-2 3-2 0,2-3-4 15,-9 1 1-15,-4 4 2 0,-10-4 0 16,-7 4-1-16,-11-7-3 0,-3-2-4 31,-8 0-2-31,-6-2-3 0,-8-5-1 0,-12 2 0 0,-16-1 0 0,-15-3-1 31,-15 4 0-31,-4-7 1 0,-6-3-1 0,-3 1 0 0,-1-2-1 0,-3 4 0 16,3-1 0-16,-7 3 1 0,-10-3 0 0,3 5 1 31,-6-5 1-31,14 11-2 0,18-3-1 16,9 0 3-16,9 5 14 0,3-2 2 16,2 2 4-16,9 3-3 0,14-1-12 15,11 0-4-15,9-2-1 0,8 4 1 16,2-3 0-16,9 1 1 0,15 3-1 15,11 3 5-15,8-3 3 0,7-3 0 0,5 5 2 16,2-4-9-16,4-3-3 0,3 9-2 16,-2-9-2-16,6 0 3 0,5 4 1 15,9-4 2-15,10 7 1 0,10 0-2 16,10-5-3-16,7 3 0 0,5 2-1 16,9-7-3-16,8 2-2 0,15-6 1 0,14-1-1 15,8 3 1-15,8-1 3 0,13 3 0 16,7 0 1-16,21 3 1 0,11 6 0 15,-2 5 0-15,4 2 0 0,-6 5 0 16,-1 1 0-16,-3-3 0 0,-2 4-1 16,-10 0 0-16,-1 0-1 0,-19 2-1 15,-15-5 1-15,-14-4 2 0,-20-2 0 0,-10-2 2 16,-17 1 2-16,-10-8-1 16,-16 2 2-16,-10-5 1 0,-12 1 2 0,-6-1 3 15,-9-2 0-15,-2 0-12 0,0 0-12 16,-7 0-11-16,-2 0-1 0,-11 0 9 15,-8 0 10-15,-18 0 6 0,-25-3 2 16,-14-1-1-16,-18-8 0 0,-10-1 1 16,-3-1 1-16,-6-2-3 0,-9 0 2 15,-4-7-1-15,4 2 1 0,-6-4 4 16,8 0 1-16,-4 4 2 0,-2 3 0 0,6-1 0 16,3 6 1-16,-4-3 2 0,-8 2 0 15,5 5-2-15,0-1-1 0,11 6-3 16,15 2-1-16,10-1-1 15,5 3-1-15,-4 3-3 0,-2-3 1 0,4 4-1 0,2-4 0 16,12 3 1-16,8-1-1 0,10-2 0 16,14 0 0-16,9 0 4 15,14 0-15-15,6-2-27 0,10 1-32 0,0 1-111 16,5-2-70-16,-3-14 133 0</inkml:trace>
  <inkml:trace contextRef="#ctx1" brushRef="#br0">19683 8385 0,'0'0'0,"0"0"0,0 0 0,0 0 0,0 0 16,0 0-16,0 0 15,0 0 1,0 0-16,0 0 0,-53 0 16,-18 4-16,-27-4 15,-8 0-15,-14 5 32,-31-5-32,-8 0 0,-1 0 15,32 4-15,12 1 16,6 4-16,-6-1 15,10 1-15,4 5 16,-9 3-16,9 1 16,0-5-16,5 1 15,-10-1 1,-17 0-16,-13 1 16,22-6-16,8 1 15,28 0-15,12 0 0,5-5 31,9 5-31,-9 0 16,13 0-16,-4 4 16,-5 1-16,1 3 0,-14 1 15,0 0-15,9 0 0,-9-1 32,13 1-32,5 0 0,9-1 15,-1 1 1,19-4-1,4-1-15,-1-4 16,6-5-16,8 1 16,9-1-16,-5-4 15,5 0-15,-13 0 16,13 0-16,-4 0 16,4-4-16,0-1 15,0-8-15,0-9 16,0-14-16,0-8 15,0-14 1,0 1-16,4-5 16,9 8-16,1 1 15,-1 9-15,-9 8 16,10 14-16,-14 5 16,9 3-16,-9 5 15,0 5-15,0-1 16,0 5-16,0 0 15,0 0-15,0 0 16,-49 89 0,27-18-16,-1 13 15,6 5-15,12-5 16,5-4-16,0-9 16,0-9-16,5-9 15,8-17-15,-13-10 16,4-4-16,5 0 15,22-4-15,14 4 16,57 18 0,110 40-16,81 9 15,22-5-15</inkml:trace>
  <inkml:trace contextRef="#ctx0" brushRef="#br0" timeOffset="128395.51">17619 15312 1247 0,'-14'-5'132'0,"-2"-6"186"0,-7-1-276 0,-2 3-23 0,-4 0 1 0,-4-3-3 0,-1 5-5 16,-7-2-5-16,4 5 4 0,1 1 13 0,6 3 10 0,7 5 9 0,2 0 4 0,-4 1 2 0,6 2 1 0,-8 1 1 0,2 0-4 0,-1-2-12 0,-3-3-9 16,-3-2-4-16,2-4 1 15,2 2 4-15,3-4 6 0,9 2 9 0,14 2 14 16,-3-10 11-1,12 6 13-15,11-5-11 0,10 1-21 0,20 2-18 16,18 3-23-16,13 3-7 0,23 3 0 0,7 3-5 16,17 4 1-16,13 3 2 15,6-3 0-15,6 6 2 0,7-2-2 16,8 2-10-16,8 2-1 0,-2 3-2 0,-9-3 0 0,-7 2 6 16,-5-1 5-16,-6-1 3 0,-17-4 3 15,-15 0 2-15,-20 2 0 0,-17-2 0 16,-19 0-2-1,-15-8 1-15,-24-1-7 0,-15-5 1 0,-20-7-4 0,-24 0-2 0,-28-11 6 16,-25-3-2-16,-36-6 3 0,-29-5 3 31,-22 2 2-31,-11 2 6 0,-10 1 7 0,-2 8 6 0,2-2 4 0,7 5 0 16,9 3 1-16,14 3 1 16,11 1 2-16,12 0 1 0,26-4 4 0,26-1 2 15,19 4-4-15,21 1-2 16,22 0 0-16,19 2 12 0,17-2 12 0,28 0-5 0,17 0-14 15,32 6-21-15,34 3-16 16,30 5-3-16,28 7 1 16,18 11 1-16,7-1 0 0,9 6 2 0,-6 4 0 15,-3 2 0-15,-17-10-1 0,-21-2 1 0,-9-8 1 16,-19-7-5 0,-5-7-17-16,-32-7-25 0,-21-7-37 0,-16-4-30 0,-21-7-133 0,-13-7 147 15</inkml:trace>
  <inkml:trace contextRef="#ctx0" brushRef="#br0" timeOffset="129676.87">7842 14736 2347 0,'48'9'41'0,"2"-4"-56"0,10 6-14 0,-2-4 1 0,12 2 1 0,9-8-5 0,8 5-2 0,9 1 0 16,3-2 4-16,2 6 11 0,0 1 12 0,-5 2 7 0,-5 1 0 0,-5-1 0 15,1 2 0-15,6-2 0 16,2 0 0-16,1 4 0 0,3 0 2 0,-3 3 1 0,-13-7 1 15,-17 2 0-15,-13-4-1 0,-12-6 0 0,-7 4 1 0,-11-3-2 16,-9-1-2-16,-9-1-1 0,-5-5 0 16,-2 2-2-16,-6 7 2 0,-10-4 0 15,-14 4 1-15,-14-2 1 0,-22 0 3 16,-18-7 13-16,-26 0 3 0,-16 0-1 16,-12 2 4-16,0 0-12 0,2 1 8 15,-9 2 8-15,-4-1 6 0,0 7 0 0,0-8-5 16,18 1-8-16,-1-4-6 0,1 2 1 15,9-2 4-15,5 1-2 0,16 3 2 16,21-4-1-16,15 0-3 0,16 2 0 16,19-1 0-16,9-1 7 15,14-1 1-15,9-5 1 0,-2 1-2 0,6 3-9 16,12 2-6-16,14-3-2 0,23-3-4 16,20 5-1-16,22-1-2 0,26 2 1 15,17 2 0-15,8-2-1 0,6-2 2 0,2 2 0 16,9-2 0-16,11 2 1 0,-2-2 0 15,2-3-1 1,-6 1 1-16,1 1 0 0,-6 1 0 0,-16-7 1 16,-21 6-2-16,-28-4 0 0,-15-2 0 0,-16-2 1 15,-15-3 4-15,-19 7 1 0,-15 1-3 16,-16 5-1-16,-9-3-3 0,-25 1-5 0,-21-1 2 16,-34 2-1-16,-23-1 2 0,-23 3 3 15,-29 0-1-15,-9 10-1 0,-10 3-1 16,-4 5-1-1,1 3 3-15,-2 5 2 0,0-1 5 16,6 4 4-16,12-1 0 0,-2-1 5 0,7-3-3 16,0-1-1-16,30 4 0 0,21-6-5 15,16 2-2-15,13-5-2 0,8-4 1 0,17-3 6 0,15-2 6 16,20-4 7-16,13-1 0 0,8-1-7 16,2-1-7-16,5 1-16 0,-1-3-25 15,6-3-21-15,-1-1-83 16,5-1 460-16,8-9-270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2:12:37.0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6088 10282 0,'0'0'0,"0"0"0,0 0 0,0 0 15,0 0-15,0 0 0,0 0 16,53-26-16,5-1 16,0-4-16,26-5 15,5 1-15,-1 4 16,1 0 0,8 0-16,-3 4 15,3 5-15,-8 9 16,8 0-16,18-1 15,32 1-15,-5 4 16,-23 9-16,-8 0 16,-22 0-16,-18 0 15,-27 0-15,-13 0 16,-9 0-16,-17 0 16,-5 0-16,0 0 15,-5 0-15,-39 5 16,-49 8-16,-54 0 15,-52 5-15,17 0 16,18-10 0,31-3-16,18-5 15,18 0-15,34 0 16,15 0-16,8 0 16,27 0-16,-5 0 15,9 0-15,-4 0 16,8 0-16,5 0 15,-13 0-15,13 0 16,0 0-16,0 0 16,0 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8T22:14:38.7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10342 9741 1583 0,'-7'0'53'16,"-2"-3"-8"-16,-1-6-5 0,-1 5 1 0,-3-3 6 0,-4 4 6 0,7 1 7 0,2 0 10 0,8 2 7 0,-3-2 0 0,-3 2-2 0,2 0-7 15,5 0-15-15,0 0-4 0,0 0-17 16,3 2-9-16,6-2 4 0,0 4-10 16,10-1-2-16,6 3-2 0,9-1-9 0,5-2-1 15,9 5 0 1,9-7-3-16,5-1 0 0,7 4 0 15,5-2 0-15,10 3 4 0,3-1 4 0,-2-1 3 16,-4 2 4-16,-8 1 2 0,-9-3 1 16,-11 8 0-16,-11-11-1 0,-3 3-1 15,-10-1 2-15,-10-2 2 0,-4 0-4 0,-8 2 4 16,-6-2-3-16,-1 0-4 0,-3 0-8 0,-4 0-15 16,-11-2-5-16,-7 2-4 15,-10 0 9-15,-11 0 7 0,-9 0 3 16,-4-3 1-16,-12-1 5 0,-5-5 6 15,-9 0 7-15,-2-1 7 0,7-3 2 16,9 1-1-16,-1-2-3 0,8 1-5 0,7 6-4 16,13-5-4-16,8 1-4 0,13 1-2 15,-3 2-2-15,10-4-1 16,1 7 1-16,3-1 0 0,5 1 0 0,2 2 1 16,3-1 2-16,5 4-1 0,1-2-2 0,5 4 1 15,5 2-4-15,-2-3-6 0,15 3-2 16,8 5-6-16,12-4 3 0,20 7 3 15,7 1 4-15,10-2 1 0,6 1 2 16,8 2-1-16,3-3 1 0,-2 1 1 16,-1-5-1-16,-19 0 3 15,-1-7 6-15,-10 0 5 0,-6 0 7 16,-13-1 10-16,-4-1 3 0,-12-4 5 0,-11 3 0 0,-10-2-6 16,-10-1 2-1,-2 6-10-15,-2-3-20 0,-5-1-14 16,-7-3-16-16,-11 2-2 0,-16-6 12 0,-14 4 10 15,-10-2 3-15,-4-1 0 0,-6 2 2 0,8 7 1 16,3-5 0-16,4 6 2 0,5 0-1 16,1-5 1-16,12 3 1 0,5-5-2 0,10 7-1 15,11-2-15-15,9 2-30 0,7 0-35 16,-4 0-43-16,4 0-74 0,0 0-38 16,-3-7 119-1</inkml:trace>
  <inkml:trace contextRef="#ctx0" brushRef="#br0" timeOffset="14012.77">6390 9582 1242 0,'78'0'171'0,"-82"0"-8"0,3 0-72 0,-3 0 5 0,-72 2-56 0,78 1-4 0,-1-3-9 0,-1 0 0 0,2 7-8 16,-2-5-9-16,2 3 1 0,5 4-4 0,-7-5 0 0,0 8 0 0,4-1 0 0,-4-1 1 0,1 6-1 0,1-1 1 16,5 4-2-16,-3-1 0 0,3-6-1 15,2 8-1-15,-4-4 2 0,9 0 4 16,0 5 5-16,4-2 2 16,2 4-3-16,6-3-4 0,-3 1-7 15,4 0-3-15,3 4 1 16,0 0-2-16,4-2 1 0,-4 2 1 15,0 0 2-15,0-6 1 16,-1-3 1-16,-3-2-2 0,-6-3 6 16,-4-4 14-16,-2 0 14 0,-2-5 18 0,3 0 9 15,0-2 7-15,7 0-7 0,-6 0-10 0,0-4-10 0,5-5-17 0,0-3-10 0,8-4-6 16,4-3-9-16,4-6-2 0,3-4 1 16,-1-1 1-16,-2 0-1 0,2-2 0 15,-6 4-1-15,5-1-1 0,-1 3-2 0,2 6-1 16,3 1 0-16,-6 5 0 15,3 3-1-15,-2 0-4 0,-1-3-1 0,1 11-1 16,0-4 2 0,4 5 3-16,1 2 4 0,1 0 2 0,0 0 0 0,1 2 2 15,-10-2 0-15,3 1-1 0,-5-1-1 16,-2 7 0-16,4-5-2 0,-4 3-1 16,-2 1-1-16,-3-4 0 0,0 3 0 0,3 4 0 15,-5-4 0 1,4 4 0-16,-2-4-1 0,-1 4-1 0,-4-2 0 15,1 2 1-15,-3-4 2 16,0 4 3-16,-4-5 0 0,2 5 0 0,-2-6-1 0,0 3 0 16,2-1-1-16,-2-3 2 0,4-1 0 15,3-2 3 1,8-5 2-16,1-1 1 0,5-5 1 0,8-2 2 0,6-6 2 0,3 1 0 16,5-1 1-16,-1 4-2 0,10 2-4 15,-2-4 0 1,8-1 2-16,8 3-1 0,7-2 3 0,14 7 4 0,9 4 3 15,11 0 2-15,5 7 1 0,8 6-1 16,10 2 0-16,10 8-3 0,6 6-3 16,-4-1-5-16,-7 2-4 0,-7 2-1 15,-6-6-3-15,-14-3-10 0,-17-3-12 0,-16-8-9 32,-18-3-4-32,-6-2-2 0,-1-2-10 15,-7-3-20-15,-4-4-51 0,-2-12 65 0</inkml:trace>
  <inkml:trace contextRef="#ctx0" brushRef="#br0" timeOffset="30803.6">3918 9770 1625 0,'-16'0'73'0,"-5"0"2"0,0 0-10 0,0 0-28 0,-1 0-11 0,3 0-10 0,1-2-8 0,4 2-4 0,0-5 0 0,1 5-1 0,3-2-1 15,-1 2 1 1,4 0-1-16,0 0 19 0,5-2 20 0,2 2 22 0,-2 0 20 0,2 0-15 31,0 0-13-31,0 0-6 0,6-3-20 0,2 1-8 16,12 2-6-16,14 0-15 0,10 0-2 0,18 2 2 15,16-2-1-15,12 1 1 0,11-1 0 0,4-3 0 32,5-3 1-32,4-1 1 0,-5-2-1 0,5 6 1 0,-9 1 0 0,-8 2-1 31,-10 0 1-31,-9-2 0 0,-11 1 0 15,-8 1 1-15,-8-4 2 0,-10 4 0 0,-11 0 5 16,-10 0 0-16,-13 0-8 0,-5 4-4 16,-8-3-11-16,-8 1 0 0,-16 0 7 15,-16 0 9-15,-23-2 11 0,-20 0 2 16,-21-4 0-16,-11-5-2 0,-13 2-4 16,-3-3 1-16,4-1 2 0,6 4 3 15,10-2 8-15,7 2 10 0,12 0 5 16,8 3 2-16,12 2-5 0,14 1-10 0,12 1-8 15,10 0-6-15,12 0-3 0,1-6-4 16,5 5-2-16,6 1 0 0,4-4-2 16,3 4 0-16,11 0-2 0,0-2 4 15,2 2 4-15,1 0-4 0,4 0 9 16,6 0-12-16,10 0-5 0,16 2 1 16,19 3-10-16,22 2 7 0,18 6 2 15,13-2 2-15,15-1 4 0,9 3 1 16,3-8 0-16,6 0 1 0,1 1-2 0,2 4 0 15,-6-6 1-15,-12 5-1 0,-17-8 0 16,-15-1 1-16,-15 0-1 0,-17 0 0 16,-17 0 5-16,-19-1 3 0,-15-1 8 15,-14-5-7-15,-11 7-8 0,-21-4-6 0,-26 4-9 16,-36 0 6-16,-34-9 4 16,-37 2 3-16,-23-7 1 0,-16 0 1 0,2 5 0 15,4 4 6-15,8-1 9 0,16 3 12 16,9-3 3-16,27 3 4 0,17-2-4 15,20-2-5-15,22 5 0 0,18-4-1 16,19 3-6-16,19 1 10 0,21 2 7 16,-7-2-3-16,16-3-2 0,9 3-23 0,5 0-18 15,13-1-10-15,12-1-4 0,13 4 8 16,8 0 7-16,-3 0 5 0,-9 4 2 16,-7-4 0-16,-11 0-2 0,-2 3-8 15,-10-3-9-15,-5 2-11 0,-6-2-17 16,-9-2-18-16,-3 2-9 0,-2 0-15 0,0 0-47 15,-2-1-58-15,-8-1 364 0,-8-5-188 16</inkml:trace>
  <inkml:trace contextRef="#ctx0" brushRef="#br0" timeOffset="65998.36">11892 10114 1289 0,'0'0'94'0,"-4"0"40"0,2 0-27 0,2 0-44 0,0 0-9 0,2 1-8 16,2-1-8-16,-4 0-2 0,2 0-5 0,-2 0 0 0,0 0 5 0,1 0 2 0,-1 0 1 0,0 0 0 0,0 0-1 0,0 0 1 0,0 0-1 15,0 0-4-15,0 0-8 0,0 0-11 16,0 0-9-16,0 0-4 0,0 0-2 0,0 0 0 0,0 0 0 15,0 0 0-15,0 0-1 16,0 2 0-16,2 2 0 0,3-1 1 0,1 3 0 16,-5-5-1-16,1 1 1 15,4 2 0-15,-1 1 1 0,-2-5-8 0,-1 0-28 16,0 2-34-16,7-2 524 0,-6-6-358 16</inkml:trace>
  <inkml:trace contextRef="#ctx0" brushRef="#br0" timeOffset="67297.94">6436 9559 1637 0,'62'53'86'0,"-62"-46"-36"0,4 2-22 0,-1 3-2 0,-52-47-10 0,49 42-2 0,8 7 5 0,0-1 6 0,-1-5 6 0,0 8 6 0,-7-5 2 16,5 0-4-16,2-1-2 0,0-1-5 16,6 7-7-16,-8-2-1 0,4 8 1 0,7-5 4 15,0 8 2-15,9 5 0 16,-1-1-6-16,-1-1-7 15,8 2-6-15,2 0-6 0,4 2-2 0,4-2 0 0,-2-1-1 16,2-3 1-16,-5-1 0 16,1-2 3-16,-4-2 4 0,6-6 10 0,-5-3 16 15,5-7 9-15,-7-1 3 0,2-4 0 16,-6-2 0-16,0-3 8 0,-1-8-6 0,1-1-7 16,4-4-15-16,-2-8-13 0,6-1-2 15,1-3-1-15,2-2-1 0,2 2-1 16,0-4 0-16,1 2 0 0,-6 1-2 15,1 0-2-15,-2 3-1 0,3-2-2 16,4 5-2-16,1 4-1 16,5-2-2-16,5 3-4 0,4 6-3 15,-4 2-3-15,4 5-2 0,3 5 1 0,7 2 1 0,6 9 1 16,0 3 2 0,-2 2 2-16,1 6 3 0,4 3 3 0,2 0 1 0,-7 5 1 15,0-1 2-15,-12-1-2 16,-2-3-1-16,1-1-4 0,-7-5 0 0,-3-2 1 15,-9-5 4-15,-8-3 2 0,-8-1 0 16,-6-5 0-16,-3-1 4 0,-1 0 3 0,-1 0 2 16,1-3-1-16,-1-2-2 15,-5-1 1-15,4-1 0 0,1 0 1 16,8-5 2-16,6 1-3 16,8-1-2-16,5 3-2 0,0-5 1 0,5-1-1 0,4 3 3 15,4-2 1-15,6-2 1 0,4 3-2 16,6-1 0-16,4 0-4 0,13 2 1 15,6-1-3-15,13 6 2 0,10 5-1 16,12 2 6-16,5 7 5 0,14 13 2 0,11-2 2 16,-7 5-3-16,-9-2-4 0,-17-3 0 15,-17-2-4-15,-15-4-2 0,-8-1 0 16,-10-6-2-16,-11-3 2 0,-6-2 1 16,-11-4 1-16,-6-1 2 0,-11-4 1 15,-10 2-9-15,1-2-15 0,-12-1-31 0,2 1-36 16,0-4-65-16,-7-10 150 0,19-12-40 15</inkml:trace>
  <inkml:trace contextRef="#ctx0" brushRef="#br0" timeOffset="69862.74">4135 9958 1712 0,'44'0'144'0,"-60"0"-77"0,0 0-43 0,2 0-13 0,-57 0 0 0,69-2-1 15,-3 0 18-15,7-1 39 0,3 1 34 0,-5-2 27 0,3 2-10 0,8-5-37 0,-4 2-37 16,14 2-33-16,3-6-16 0,11 3-12 15,13-3-1-15,10 2 7 16,22 0 6-16,5 2 7 0,7 5 1 0,1 0-2 16,-8 4 0-16,-7 4 1 0,-11-2-1 15,-8 4-1 1,-11-6 3-16,-13-1 0 0,-10-1-3 0,-11-2-3 16,-7 0-7-16,-7 0-12 0,-9-2-2 15,-7-3 1-15,-12 3 7 0,-15-7 10 0,-15 2 8 0,-18-5 5 16,-18 0 2-16,-9-1 3 15,-5 2-1-15,5 4-2 0,9 4-2 0,12-2 0 16,15 3 9-16,10-2 13 0,20 4 14 0,9-3 9 16,12-4 5-1,16 7 17-15,3-2-2 0,8 2-15 16,14 0-19-16,14-2-36 0,12 2-14 16,22 0 1-16,19 0 0 0,18 4 5 0,14 6 1 0,12 1 3 15,-3-1 2 1,-14 3 1-16,-9 1 4 0,-18-3 7 15,-14-1 5-15,-12-4 4 0,-16 4-1 16,-20-6-9-16,-16-1-5 0,-12-1-15 0,1 2-6 0,-10-2-3 0,-14-2-7 16,-20 0 8-16,-24 0-1 0,-31-9-41 15,-39-6-145-15,-26-13 130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8T22:16:25.3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12839 8268 911 0,'-31'-7'102'15,"10"3"55"-15,-2-1-30 0,11 0-59 0,5 3-3 0,1 0 3 0,5 2 0 0,-3-2-5 0,4 2-10 0,-2 0-11 0,2 0-8 0,0-1-1 0,-2-1 3 0,1-11-1 0,1 6 2 16,-6 0-3-16,1-3-3 0,-4 1 1 16,6 2 0-16,-3 0 1 0,-3-1 0 0,8 5 0 15,-5-8-3-15,-1 8-4 0,2-6-5 32,0 4-6-32,1-3-2 0,4 8 6 0,0-3 11 15,0 3 2-15,4 2 1 0,-1-4-11 0,-8 0-13 0,7 2-3 16,3-3-3-1,-3-1 2-15,10 2 4 0,-8-1 2 0,4-1 4 16,3-1 2-16,5 0-2 0,5-1-4 0,8 1-5 0,4 3 1 31,10 2-3-31,1 2 1 0,6 5 0 16,-6-3-5-16,2 1 0 0,-3 0 0 16,-4 1 1-16,-9 2 2 0,-5-6-1 15,-4 0-2-15,-8 0-3 0,-6-2-3 16,-6 0-5-16,3 0-11 0,-4 3-6 15,-9 1 0-15,-5-4 6 0,-11 0 15 0,-7 0 7 16,-9 0 4-16,-8-6 0 0,-6 5-1 16,-4-3-1-16,-1-6 4 0,2 4 5 15,1 1 8-15,5 5 2 0,10-2-4 16,5 0-5-16,6-1-6 0,-2-1-2 16,10 1 1-16,0-3 2 0,3 3 1 15,15 1 1-15,-4-3 2 0,9 5 2 0,-7-2 8 16,3-2 15-16,4 4 9 0,2-1 6 15,5 1-2-15,0-2-15 0,2 0-12 16,5-1-10-16,6-1-12 0,5 4 0 16,3 0-3-16,6 0-1 0,-1 2 4 15,13 3-1-15,4-3 1 0,9 1 2 16,1 1-1-16,4 5 1 0,-4-2-1 0,-5 4 1 16,-4-3-2-16,-8-4 2 0,-4 1-1 15,-7 2 3-15,-9-3 2 0,-9-1 0 16,-7-3-2-16,-7 0-9 0,-2 0-10 15,-5 0-3-15,-10 0 4 0,-8 2 6 16,-16-4 8-16,-10-3 2 0,-13-4 1 16,-4 2-1-16,-4-3 0 0,1-1 0 15,9 4-1-15,7-6 0 0,14 12 0 0,11-6 1 16,9 7 1-16,6-4 0 0,1 0 0 16,9 4 6-16,5 0 5 0,0 0 2 15,3-1 3-15,8 2-6 0,12-1-5 16,9 4-2-16,7 0-3 0,11 4 0 15,12 5 0-15,0-4 0 0,7 1-2 16,2 3 0-16,-6-1-1 0,-1 1-3 16,-11-5 0-16,-8 0 2 0,-10-3 1 0,-12 0 2 15,-3-3 0-15,-20-2-2 0,3 3-8 16,-6-1-7-16,-4-2 1 0,-6-2 2 16,-11 1 9-16,-17-12 5 0,-23-3 1 15,-9-5 0-15,-7-2-1 0,6 2 0 16,7 5 0-16,15 7-1 0,11-2-1 15,9 4 0-15,15 2 1 0,3-4 1 0,6 5 1 16,7 1-26-16,1 3-40 0,1 0-102 16,7 0-121-16,8-4 154 0</inkml:trace>
  <inkml:trace contextRef="#ctx0" brushRef="#br0" timeOffset="22101.72">6259 8752 1819 0,'-34'-14'488'15,"185"172"-449"48,-68-134-31-47,-69 12-5-16,25 1 1 0,-46-3-4 15,34-4-3-15,5 2-2 0,-4-7-5 0,8 0-1 16,-3-2 3-16,-1-7 5 15,7-1 4-15,2 0 5 16,-6-5-1-16,6-1 0 0,0 0-2 16,0 0 0-16,3-2-1 0,7-2 0 0,-1-3 1 0,2-2 1 15,-3-7 5-15,-6-5 5 0,-1-6 3 16,1-5 0-16,1-4-5 0,9-3 1 16,2-5-5-16,11-3-3 0,-8 1 2 0,8-4-7 15,0 2 2 1,3 0-1-16,2 2 2 0,-13-5 1 0,1 3 1 0,-6 5 0 31,-3-3 1-31,1 7-1 0,-3 3-1 0,-4-1 1 0,1 4-2 0,1 1-1 16,0 2-1-16,-2-2 0 15,0 7-1-15,4 4 0 0,4 6-3 0,4-1-3 0,3 7-2 16,-1 2-1-16,-1 7-2 0,5 3 3 16,-3 6 1-1,1 7 1-15,4 3 4 0,0 2 1 0,0 4 0 0,-10 2-1 16,1-4-6-1,-7-1-4-15,4 5-1 0,-6-6 1 16,-4-5 5-16,-4 1 2 0,-8-10 3 0,-4 0-1 16,3-1 0-16,-8-7 3 15,-5 1 0-15,0-7 4 0,-5-2 3 16,5-5-1-16,1-1-2 0,6-4-2 16,4-3-1-16,5-6-2 0,3-1 1 15,6-6 0-15,0-1 0 0,5-1 1 16,7-2 0-16,6 3-1 0,6-1 0 0,4 5 0 15,8 0 0-15,1 5 2 0,0 4 0 16,10 5 1-16,5 3 1 0,8 6-2 16,-2 0 2-16,-2 0-2 0,4 4-1 15,-8-4 0-15,-6-2 2 0,-2 0 4 16,-7 1 7-16,7 2 8 0,-4-1 3 16,-6 4 2-16,5 0-2 0,-4 3-6 0,-3 0-4 15,-3 2-4-15,-11-4-4 16,5 0-3-16,3-1-2 0,-10-4-1 0,1 0 1 15,-12 0 1-15,-6-4-6 0,-9-5-23 16,-4-1-28-16,-9-10-61 0,-1-10 60 16</inkml:trace>
  <inkml:trace contextRef="#ctx0" brushRef="#br0" timeOffset="26119.22">3711 8715 1405 0,'-5'2'102'0,"1"-2"81"0,2 3-106 0,2 1-38 0,0 1-9 0,0-3-13 0,4-2-10 0,-2 0-1 0,3 2-1 0,0-1 5 0,4 8 15 0,2-7 29 0,-1-2 27 0,5 7 12 15,6 0-1-15,9-3-20 0,11 6-20 16,12-8-15-16,16 2-12 15,18 4-12-15,9-4-7 0,8 0-3 0,6 1-1 16,4-3-1-16,-3-1 1 16,6 3-2-16,-10 7 1 0,-13-6 1 0,-4 4-2 15,-15-6 1-15,-4-1-1 0,-4 5 1 16,-12-3 0-16,-11-1-1 0,-15-3 0 0,-15 0 1 16,-14 0-18-16,0-1 2 0,-21 1-1 15,-17-4-3-15,-26-3 18 0,-17 0-2 16,-29-7 0-16,-14 1 1 0,-9-1 1 15,-4 2 0-15,8 5 5 0,14-6 11 0,14 1 12 16,19 8 10-16,15-6 2 16,13 8-5-16,14-4-7 0,8 1-7 0,12 2-9 15,11-3 17-15,9 6 12 0,0-7 6 16,8 5 0-16,7-1-29 0,12-4-20 16,10 3-13-16,13-5 0 0,10 6 3 15,11 1 5-15,18 2 2 0,3 0 4 16,7 2 1-16,1 3 1 0,-14 6 1 0,-9-1 0 15,-12-4 1-15,-12 1 1 0,-15-5-1 16,-17-2 0-16,-10 3-6 0,-11-3-21 16,-7 2-2-16,-9-2 0 0,-9 0 5 15,-18 0 19-15,-15 0 3 16,-22 0 0-16,-16 3 1 0,-14 1 0 0,-1-2-1 0,-1 1 1 16,4 3 0-16,5-1-1 0,7-2 1 15,7 1-1 1,13 3 0-16,11-3 1 0,11 5 0 0,12-6 0 0,17 1 0 15,6-3 1-15,11-1 2 0,8 0 0 16,0 0-10-16,8-1-24 0,2-1-54 16,6-3-47-16,11-10 65 0</inkml:trace>
  <inkml:trace contextRef="#ctx0" brushRef="#br0" timeOffset="42727.99">10489 17727 1147 0,'-3'-2'95'0,"-4"-1"92"0,-6-1-111 0,-1-1-33 0,-2-2-8 0,-7 3-13 0,-2-3-6 0,0 2 0 0,-12-2 3 0,9 0 1 0,-8-2 3 16,-3 2 11-16,0-4 16 0,-5 0 14 0,0 2 10 0,-1-1-4 15,-1-4-10-15,7 1-14 16,0-1-14-16,4-2-11 0,5 2-4 0,3 0 7 16,6 3 8-16,3 4 8 15,9-2 14-15,0 6 14 0,9 1 24 0,-2 0 12 16,4-3 0-16,5 3-15 0,2 0-34 16,7-1-23-16,11 3-24 0,10 0-10 15,9 1-4-15,11 5-1 0,7 4 0 0,5 3 3 16,-2 1 0-16,9 2 1 0,-8 3 2 15,6 3-1-15,4-6 2 0,-9 1 0 16,2-1 2-16,-7-2 1 0,-11-1 1 16,-1-2 1-16,-13-4 2 0,-11 0 1 15,-8-4 1-15,-19-3-6 0,5 4-9 16,-12-2-11-16,-6-2-4 0,-6 0 1 16,-12-6 7-16,-12 3 6 0,-10-10 5 15,-12 1 1-15,-12-6 0 0,-5-3 2 0,-3 1-1 16,-1-3 0-16,4 2 1 15,-1 2 0-15,2-1 3 0,9 2 1 0,13 8 1 16,12 3 2-16,14-8 3 0,9 3 2 16,9 0 1-16,6 4 5 0,7-2 12 0,1 6 5 15,5-5 6 1,11 1-2-16,5 0-17 0,9 0-11 16,9 2-10-16,15 3-11 0,11 5-1 0,8 3-3 15,1 4 3-15,10 7 4 0,-6-2 2 0,9 5 4 16,-1 4 2-16,0-1-1 0,2 2 1 15,-8 3 0-15,-7 0 0 0,-17-11-1 16,-17-2-1-16,-12-2-2 16,-18-8-16-16,-9-2-12 0,-13-1-5 0,-18-1 0 15,-14-3 16-15,-24-10 15 0,-12-3 5 0,-15-5 5 16,-11-2-2-16,8 0-1 0,5 2-1 16,16 5-1-1,14 2-1-15,8-1 1 0,9 3-1 0,10 0 2 0,14 3 0 16,9 2-2-16,14 7-38 0,0-4-53 0,2 4-90 15,3-3 430-15,4-8-234 16</inkml:trace>
  <inkml:trace contextRef="#ctx0" brushRef="#br0" timeOffset="65241.9">30402 16975 2088 0,'2'2'87'0,"5"-2"-9"0,0 5-1 0,9-1-33 0,9 1-14 0,9 6-12 0,16 1-12 0,12 4-3 15,10 2 2-15,13 5 0 0,9-2-1 0,4 4-1 0,12 0-2 0,5-2-1 0,4 2 0 0,3 0 1 0,-7-1 1 16,-10-2 0-16,-11-5 0 0,-9 3 1 16,-9-6-2-16,-14-7 2 0,-12 4-2 0,-14-8 1 15,-15-3 3-15,-12 2-5 0,-9-4-6 16,-13-1-1-16,-15 1-1 0,-16-7 6 15,-24-1 7-15,-19-5-1 0,-8 1 0 16,-17-4-3-16,-9 1 1 0,-6 4-2 16,-5 3 4-16,5 4 5 0,17 5 7 0,16 1 8 15,12 0 13-15,15 0 8 0,10 1 5 16,13 3 3-16,14 3-6 0,14-5-3 16,10 3-8-16,15 2-11 0,14-3-9 15,20 8-11-15,21 2-3 0,14 0-3 16,21 4 0-16,18 2 0 0,5 1 1 0,15-5-1 15,-2 0 1-15,-8-2 0 16,-11-3 0-16,-15 1 0 0,-16-7-3 0,-14-3-5 16,-22-2-4-16,-17-3-1 0,-18-1-9 15,-14-5 1-15,-14 0 5 0,-21-5-1 16,-20-4 13-16,-18-1 3 0,-15-8 2 16,-15 1 3-16,-9-1 3 0,-9 4 0 15,-8-3 0-15,3 8 0 0,7 4-4 16,16 1 1-16,17 4-2 0,15 4-1 0,17 3 1 15,17-1-1-15,16 1-3 0,19 2 19 16,0-4 6-16,18 3 0 0,27 1 3 16,14 0-21-16,30 10-6 0,21 1-3 15,32 10-1-15,23 8 1 0,9-3 1 16,2-3 3-16,-9 0 1 0,-20-3 0 0,-23-6 1 16,-22-2-2-16,-21-1 0 0,-31-7-1 15,-19-3-3-15,-26-1-10 16,4 0-4-16,-33-7-2 0,-19-2 1 0,-31-7 10 15,-21-1 5-15,-31-10 3 0,-10-3 1 16,-4 3-1-16,-7 1-22 0,3 6-70 16,5-3-110-16,13 2 108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8T22:18:18.2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11968 5100 1724 0,'0'0'75'0,"-2"-2"3"0,2 2-16 16,0 0-22-16,-2 2 0 0,4 1-3 0,0 4-2 0,0-5 2 15,1 5 2-15,-3-2 1 0,6 1-3 0,-5 3-6 0,3-8-8 0,1 5-6 0,-1-1-4 0,-4-3-3 0,0-2-3 0,0 2-2 0,0-1-2 0,2 5-2 0,-4-1 1 0,-3-1 2 0,3-1 1 16,-2 6 2 0,1 3-1-16,-4-3-2 0,-1 5 2 0,-4 6-1 0,0-4 1 15,-4 5 0-15,0 0-1 16,0-5-3-16,2 2-2 0,-9-2 4 0,3 0 7 15,-8-2 8-15,-11 2 5 0,-9 2 2 16,-11 0 4-16,-12-2-5 0,-8 3-2 16,-1 1-5-16,-7-6-12 0,-4 0-5 15,3 0 0-15,-6-1 2 0,-13 1 3 0,-10 3 5 16,-7-2 3-16,-9 1-1 0,2-2-2 16,-2-5-4-16,-9-2-2 0,-5-2 0 15,0 2 1 1,2-7 2-16,3 0 0 0,-4-5 2 0,-1-2 1 0,-7 5 1 15,7-9-1-15,5 2-3 0,-5 2-3 0,5-7-2 16,-3 5-2-16,1 0-1 0,6-3 1 16,-1 0-1-16,1-3-1 0,3 7-1 15,6 1 2-15,1-4 1 0,4 0 3 16,-14-5 2-16,-4 0-1 0,-2-1-1 16,11 1-2-1,32 1-1-15,11 1 1 0,21 4 21 0,0-1 7 0,5 2 3 16,2 0 0-16,7 4-21 0,12-2-8 15,9 3-2-15,8 3-1 0,8-1 0 0,6 2 1 16,6 0 1-16,6 0-2 0,0 0-4 16,0 0-8-16,0 0-10 0,0-2-8 15,0-2-13-15,0 3-12 0,0-6-17 16,2 3-24-16,3-3-26 0,-1 0-18 0,1-11-7 31,1-5 72-31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8T21:33:06.29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1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1-28T21:37:16.460"/>
    </inkml:context>
  </inkml:definitions>
  <inkml:trace contextRef="#ctx0" brushRef="#br0">16119 642 1633 0,'3'0'159'0,"-1"2"111"0,-2 0-147 0,0-2-17 0,-2 3-67 0,-1-3-28 0,3 0-14 16,0 0-5-16,-2 0 4 0,-10 2 3 0,-1-2 3 0,-3 0 6 0,-3 0-5 0,-4 2-1 0,0 1 0 0,-6 1-1 15,-4 1 1-15,-8-3-1 0,-5 2 0 16,-6-1 0-16,-1 4 0 15,-4-1-1-15,-5 1 1 0,-2-2 0 0,-8 4 0 16,-8-6 0-16,2 5-1 0,0-1 0 16,3 5 0-16,10-5 0 0,-1 4 1 15,4 1-1-15,4-1 1 16,3-8 1-16,7 3-1 0,2-6 0 0,1 0 1 16,5-2 7-16,2 0 10 0,8 2 7 0,4 0 4 15,6 0-1-15,2-2-7 16,1-1-4-16,1 3-3 0,2 0-2 0,3 0-1 0,-2 0-2 15,-1 0-2-15,0 0-1 16,3-4-2-16,-3 4 1 0,-3-5 0 16,-1 3 1-16,-3 0-1 0,1 1 0 0,-1-5-2 15,3 6-2-15,-1 0 0 0,4 0 1 16,1 2-2-16,2 2 1 0,5-1 1 0,0-1 11 16,3 2 4-16,-1-3 2 0,5-1-3 15,0 0-11-15,0 7-4 0,0-5-4 16,0 2-2-16,-4 5-3 0,2-6-2 15,2 10 1-15,0 4 3 0,4 6 3 16,3 7 3-16,-2 2 1 0,4 7 0 16,-3 6-1-16,4 6 0 0,-1 8 0 0,3 10 1 15,-1 3 0-15,0 8-1 0,-8 4-1 16,3 6 1-16,-1 0 1 0,-5 1-1 16,2-4 0-16,-2 0 0 0,-2-2 0 15,-2 2-1-15,-1 3 0 0,0-3 1 16,-2-4-1-16,0-3-1 0,-4-6 1 15,7-3 0-15,-5-3-1 0,2-4 1 0,-1-2 0 16,-7 1-1-16,-1-2 1 0,4-1 0 16,-4-5 0-16,11 0 0 0,-4-11 0 15,-2 1 0-15,4-5 0 0,2-4 0 16,-2-8 0 0,0-3 1-16,-1 0-1 0,7-9 1 0,-5 3 0 0,3-6 0 0,1-3 0 15,0-3-1-15,1 2 1 16,1 0 0-1,0 0-1-15,0-4 1 0,0-1 0 0,0-2 0 0,7 1 1 0,0 1 0 32,-7 3 2-32,1-5 1 0,-2-1 3 0,1-1 0 15,0 6 3-15,0-6 3 0,0 0 9 16,0 0 7-16,0 3 12 0,5-1 5 16,2 0 5-16,-2-4-8 0,4-3-13 0,-3 1-12 15,17-1-15-15,10-4 1 0,21-2-4 0,11 2 1 0,19 2 0 31,4 0-1-31,6 7-1 0,-5-1 0 0,-9 1 1 0,-6 1-1 0,-5 5 1 16,0 1-1 0,0-4 0-16,2 3 0 0,-9-6 1 15,4 0-1-15,-7 0 1 0,-6 0-1 16,0 1 1-16,-7-1-9 0,-2-3-20 16,-5-1-27-16,4-3-29 0,1 4-12 15,-3-3 1-15,5 3 3 0,0-8-9 16,6 2-6-16,4 2 1 0,-8-7 7 0,5 0 17 0,-5-2-81 15,4-5 105 1</inkml:trace>
  <inkml:trace contextRef="#ctx0" brushRef="#br0" timeOffset="540.39">14179 2201 1478 0,'34'25'172'0,"-11"-20"43"0,14 6-80 0,-33-10 13 0,-35-22-45 0,14 12 2 0,-24-1-44 16,41 10-21-16,0 0-15 0,3 0-5 15,6 0 2-15,4 0-3 0,4-4-3 0,6 0-2 16,11-3-1-16,9 0 2 15,1 0 6-15,6-2 6 0,15-1 1 16,1-1-4-16,7-1-8 16,5 3-3-16,-7-4 4 0,1 3 2 0,-4 3 1 15,4 0-4-15,-3 1-5 0,2 4-4 0,2-1-3 16,2 3-1-16,-3-2-1 0,-1 2 0 16,-7 0 0-16,-7-2 0 0,-11 1 1 0,-16-1 0 15,-3 0 1-15,-13-3 0 0,-2 1 1 16,2 2 0-16,-7-1-2 0,2 3-2 15,-9 0-5-15,2-2-15 0,3-5-26 16,-5 7-25-16,2 0-50 0,2 0-50 16,-4 0-460-16,10 0 404 0</inkml:trace>
  <inkml:trace contextRef="#ctx0" brushRef="#br0" timeOffset="1095.41">14957 383 1397 0,'2'9'66'0,"-2"-7"-2"0,5 2-23 0,-5-1-21 0,4 2-12 0,-2 1 4 0,-2 4 9 0,0 5 18 0,0 6 10 0,5 6 2 0,-1 4-11 0,-8 8-18 0,-3 8-9 0,-2 7-5 0,0 17-4 0,0 13-1 0,2 8 0 0,-5 11-2 0,1 7 1 16,-1 7-1 0,1 12-1-16,2 13 0 0,0-4 0 0,4 11 21 0,2-3 5 31,3 3 5-31,-6 3 19 0,8-7 4 0,3-6 4 0,-5-10-12 0,-5 1 13 0,-4-6-3 16,-5 3-3-16,2-11 8 0,-1-12-28 15,1-12-6-15,-8-10 2 0,4-8 1 31,-7-8 1-31,2-8-13 0,-2-8-3 16,5-9-2-16,2-4 1 0,4-8 4 16,5-6 5-16,0-4 10 0,5-5 10 0,2-5 0 15,0 0 2-15,-2-4-5 16,4 2-4-16,-2-5-9 0,0-2-6 0,0 0-8 16,0 0-5-16,0 0-4 0,2 0-28 15,-1-2-127-15,-1-6-504 0,0-19 416 16</inkml:trace>
  <inkml:trace contextRef="#ctx0" brushRef="#br0" timeOffset="6259.53">17874 309 1917 0,'4'0'89'0,"-4"2"21"0,-9-2-60 0,7 0 2 16,0 0-9-16,2-2-5 0,0 2 6 0,0-4-13 0,0 4-9 0,-2 0-6 0,2 0-12 0,0 0-7 0,0 0-2 0,4 0-2 0,-2 0-1 0,-2 0-1 15,-6 2-4-15,1-2-6 0,5 0-7 16,-2 0-8-16,-5 4 6 0,-7 5 6 15,-5-6 10 1,-6 6 11-16,-11-2 0 0,1 4 1 0,-6 3 1 0,4 0 0 16,1-1-2-1,8-5-4-15,1 3-1 0,-1 0-4 0,-2-4 0 16,-4 2 1-16,-3-2 2 0,-7-2 5 31,-4-5 2-31,3-2 0 16,3-5 3-16,5 4 0 0,8-1-1 15,8-3-1-15,1 3 1 0,12 4 1 0,8 0 2 0,-13-1 9 0,15 1 8 16,-6 0 4-16,4 0 2 0,0 0-7 0,0 0-8 16,0 0-6-16,0 0-5 0,-1 1-4 15,1-1 0-15,-9 4 0 0,5 0-1 16,-8 1 3-16,1-2-1 0,-5 6 0 16,-2-2 1-16,-1 4 0 0,-1-6 1 15,3 4 2-15,4-7 1 0,4 2 0 0,4-3 14 16,5-1 15-16,0 2 14 0,-2 3 6 15,4-5-10-15,-2 0-14 0,0 2-15 16,0 0-7-16,2 3-1 0,0 2-2 16,3 4-1-16,-1 0-1 0,1 8-1 15,-3 4-1-15,3 7 0 0,2 11-2 16,0 5 1-16,2 7 0 0,0 13 1 0,3 0 0 16,-3 4 0-16,4 10 0 0,-3-7 0 15,-1 3 0-15,-2 8 0 0,2 10 0 16,0 7 0-16,0-4 1 0,3 1-1 15,-5-8-1-15,-1-1 1 0,-6 6 0 16,0 6 0-16,-9 4 0 0,9-2 0 16,-4 0 0-16,2-9-1 0,-3-6 0 0,-4 1 1 15,7-2 0-15,-3-2 0 0,-2-3 0 16,7-8 0-16,-7-3 1 0,0-7-1 16,7-7 1-16,-5-8 6 0,5-8 3 15,-4-13 8-15,0-6 12 0,3-6 9 16,-5-6 7-16,6-3 1 0,6 4-5 15,-6-9-2-15,0-1-1 0,1 1 2 16,-1 4 3-16,0-5-3 0,0-1-4 0,4 2-2 16,-4-2-6-16,2 0 0 0,-2 0-4 15,7-2-4-15,-7 2-5 0,7 0-3 16,-5 0-2-16,3 2-3 0,0-2-4 16,2 0-6-16,8 0-8 0,1 0 0 15,0 2 0-15,7-2 5 0,1 3 2 16,7-1 3-16,-1 2 0 0,3-4-8 0,5-4-18 15,2 1-28-15,5-3-30 0,10-10-108 16,14-12 115-16</inkml:trace>
  <inkml:trace contextRef="#ctx0" brushRef="#br0" timeOffset="7633.21">21064 82 1566 0,'5'71'126'0,"-17"-78"145"0,12 81 69 0,-6-226-426 0,21 157 174 0,-14-5-25 0,3 0-22 0,5-3-11 16,5 3-5-16,4-4-9 16,6 2-4-16,7-1 4 0,-3-3 5 15,2 3 7-15,0-2 4 0,0-3 1 0,2 1-1 0,-2-1 0 16,4 4 1-16,-4 0 2 15,-1-3-2-15,3 4-7 0,-2-3-11 0,-2-2-8 16,0 4-5-16,1-1-2 0,-1 5-1 16,4 3-3-16,-9-1-1 0,-3-2-2 15,-3 0 0-15,-6 0 0 0,3 2 2 16,-5 1 1-16,-5 1 0 0,-3 3 2 0,5-7 1 16,-1 4 1-16,-3-1 0 0,5 4 0 15,-7-7 2-15,0 0 1 0,0 0 2 16,2 0 2-1,-2 0 4-15,3 0 4 0,-1 0 1 16,2 0 2-16,-4 0-1 0,8 0-3 16,-4 4-2-16,7-4-3 0,-4 0-1 15,2 0-4-15,-6-4-1 0,6 4-2 16,-4 0-1-16,1-2-2 0,1 4 0 16,5-2 0-16,2 0 1 0,2 7-1 15,2-1 1-15,1-3 0 0,3 2 0 16,4 3 0-16,-6 0 0 0,-2-2 0 15,1-3 0-15,-3 1 1 0,-2 3 0 0,2-4 2 16,-2-1-1-16,-1 5-1 0,-3-5 1 16,-1 0 0-16,0 0-1 0,-5-2 1 15,-1 1-1-15,-3-1-6 0,2 0-4 16,-2 0-11-16,0 2-14 0,0 7-5 16,-2 2-1-16,-3 6 3 0,0 5 13 0,-2 13 5 15,-4 1 6-15,0 8 5 0,1 7 4 16,-5-1 3-16,1 9 2 15,0 6 0-15,2 8 0 0,1 8 1 0,6-3 0 16,-4 4-1-16,5 0 0 0,1-4 0 16,3-6 0-16,-4 1 0 0,1 0 0 15,3-2 0-15,-2 5 2 0,2 4-1 0,3-6 0 16,3 0 0-16,-4-3-1 0,5-1 1 16,0-10-1-16,-2 0 1 0,4-1-1 15,-4 1 1-15,4-2-1 0,3 1 0 16,-3-2 2-16,0-1-2 0,0-1 1 15,0 0 0-15,0-10-1 0,-4-3 0 16,0-1 1-16,1-9-1 0,-3 3 0 16,1-4 0-16,1 0 0 0,-3-2 0 15,0-3 0-15,-1 3 0 0,1 4 0 16,0-2 0-16,0-1 0 0,3 2 0 0,-5-2 0 16,0 7-1-16,0-7 1 0,0 4 0 15,-2 1-1-15,-1-6 0 0,-3-1 0 16,1-3-1-16,-2 1 0 0,2 1 0 15,-6 1 0-15,2 1 0 0,0-1 2 16,-1 1 3-16,-1-8 1 0,4-2 2 16,-2-3-1-16,2 0-1 0,-2-2 0 15,4 4 1-15,-2-5 1 0,5-1 1 0,-3-1 0 16,3-4 2-16,-3 3 1 0,-1-8 3 16,5 3 1-16,1 1 0 0,-2-5 1 0,2 5 1 15,-6-3 0-15,1-3-4 0,2 4-8 16,-5-2-4-16,1-2-3 0,-5 1-1 15,-4-2 0-15,-4 1 2 16,-4 0 0-16,-5 0 0 0,-1 0 1 0,-12 0 1 16,-6 0 3-16,-5 0 1 0,-10-6-2 15,1 5-1-15,-5 1-1 16,0 0 1-16,-4 0 1 0,2 0 0 0,7 0-1 16,-2 7 0-16,12 0 0 0,4 2-1 15,6-2 1-15,8 2 0 0,4-1-1 16,7-2 1-16,7 4-12 15,0-1-23-15,2-3-102 0,3-3 450 0,4 1-273 0</inkml:trace>
  <inkml:trace contextRef="#ctx0" brushRef="#br0" timeOffset="8310.41">18830 1160 1944 0,'0'-2'91'0,"-6"0"18"0,6-3-43 0,-5 2-17 0,2-3-11 0,3 6 6 0,0-1 8 0,0-5 10 0,1 6 9 0,-1-2-2 0,0 1-1 0,0-1 0 0,6-2-7 0,-5 4-11 0,-1 0-16 0,0 0-16 16,0 0-8-16,6-3-7 0,-6 3-3 15,0 3-6-15,0-1-8 0,0 2-8 16,0-3-11 0,0 1 8-16,7 5 4 0,0 6 7 15,7 6 12-15,7 15-3 0,6 8 0 0,10 12 2 16,2 6 1-16,9 7 2 15,0 10 1-15,7 2 1 0,9 5-1 0,0-6 0 0,-1-6 0 0,-2 6-1 16,-6-5 1 0,-2 7 0-16,-11-4 1 0,3-5 0 15,-8-2 2-15,4-10-1 0,-2-3 0 16,-7-6 0-16,-2-6 1 0,-7-8 0 0,-5-6 1 16,-4-5 0-16,-4-9-1 0,-2-2-1 0,-1-9-1 15,-4 4 0-15,2-4 1 0,1-1-1 0,-3 3-1 16,3-5-2-1,-1 0-6-15,-1-2-6 16,-1-2-8-16,4 2-14 0,-3-2-22 0,1 2-25 16,0-2-31-16,2-8-7 0,8-6-259 0,8-23 246 0</inkml:trace>
  <inkml:trace contextRef="#ctx0" brushRef="#br0" timeOffset="8713.67">20152 508 2466 0,'-7'0'49'0,"6"1"-66"0,-1 3-21 0,-4 3 9 0,-2 4 0 0,-14 6 15 0,-6 10 14 0,-7 10 1 0,-3 7-1 0,3 10-2 0,-8 2-1 0,8 10-2 0,1 1 2 0,-5 11 3 0,-3 13 2 16,-10-1 2-16,-3 10 0 0,-2 2-2 15,1 1 0-15,-1 0 0 0,-3-2-1 16,-2-3 1-16,-8-1 5 0,3-6 8 16,1 4 4-16,-3-4 2 0,9-4-7 15,2-2 4-15,1-7 17 0,7-6 13 16,9-8 9-16,8-14-9 0,4-6-10 15,10-7-8-15,3-6-3 0,2-8 1 0,5-4-7 16,3-5-4-16,1-5 0 0,0-4 1 16,5-3-3-16,0-2 0 0,0 0-1 15,3 0-2-15,-3-2 0 0,0 2-6 0,0-1-13 16,0-3-33-16,0 4-29 0,2-7-78 16,3 5-36-16,3-12 96 0</inkml:trace>
  <inkml:trace contextRef="#ctx0" brushRef="#br0" timeOffset="24625.96">14649 9741 1647 0,'2'0'99'0,"-1"0"11"0,1 0-7 0,2 0-52 0,-1 0-13 0,-3 0-13 0,0 0-12 0,2 0-2 0,-2 0-9 0,4 0 0 0,-1 0 1 0,-3 0-2 0,2 2-3 0,5 7-3 0,-2-5-4 15,2 8-2-15,2-3-2 0,-2 7 1 16,4 5 4-16,-2 9 5 0,5 11 5 16,2 2 7-16,4 1-1 15,-10 0-2-15,4 2-2 16,1 0-3-16,2 2-1 15,-1-2 0-15,2 4 0 0,1 1 0 0,-3-1 1 16,6 1 0-16,-6-1-1 0,-2-4 1 0,0 2-1 0,-2-11 1 0,4 4 0 16,-1-5 0-16,-1-5 4 15,5-4 10-15,-3-6 6 0,4 1 11 0,-1-5-1 16,1-2-5-16,3 0-7 0,3-2-6 16,3 1-5-16,-1-5-4 0,0-2 3 15,1-2 1-15,1-3 1 0,4 2 2 16,5-1-3-16,7-1 0 0,0 3 1 15,0 2 3-15,4-1 9 16,-6 1 6-16,4-2 2 0,0 4-2 0,1-5-5 16,6-1-7-16,2-1-4 0,3 0-3 0,-5-2-1 15,-9-6-1-15,0 1 2 0,-1-7 0 16,-4-3-1-16,-1-1 0 0,-4-5 0 16,-2 0-1-16,-3-4 2 0,-2-3 2 15,6-1-1-15,-10-3-2 0,-2 0-3 16,0-5-5-16,2 2-6 15,3-4-4-15,11 0-2 0,-1 2 2 0,1 1 5 0,3 8 6 16,-6 6 2 0,1-1 3-16,2 4 1 0,-5-4-1 0,5 3 0 0,-6 3-1 15,1-1 0-15,1 2 0 0,1-2 0 16,-1 6 0-16,-5-4-3 0,6 3 0 16,1 1-1-16,4 3-1 0,-2 0-4 15,2 4-1-15,1 5 0 0,10 0-1 0,4 2 1 16,3 10 3-16,1 2 1 0,4 6 0 15,7 5 1-15,0-1 0 0,0 8 0 16,-4 0-1-16,-8-2-6 0,-4 9-1 16,-6 2-2-16,-1-2 1 0,2 11 5 15,-4-4 2-15,0 4 1 0,-5 3 2 16,-2-2 0-16,-9-5 3 0,-3-5 1 0,-8-4 1 16,-5 1-1-16,-3-10 0 0,-4 2 3 15,-2-9 1-15,-3-1 2 0,0-6-1 16,-2-7-2-16,0 0 0 0,2-3 0 15,-1-2 2 1,1-1 6-16,0-1 4 0,3-5 8 0,1-2 6 0,2-4 2 16,7-3 0-16,-1-7-4 15,2 1-3-15,2 1-4 0,1-4-2 0,2 0-2 16,2 0-5-16,2-2-4 0,-2 0-7 0,9 4-4 16,-3-1-4-16,-3 1-1 15,2 0 1-15,1 1-2 16,3 4-2-16,7-1-2 0,-4 4 3 0,2-1 3 15,-1 0 3-15,-2 3 1 16,-2-1 1-16,3 1-1 0,-3 1 2 0,2-1 0 0,-6 0 1 0,-3 2-1 16,-2-1 0-16,3 3-1 0,1 5-1 15,-6 2 0-15,2-2-1 0,0 2-2 16,0 2-3 0,-1 0-5-16,-3 5-5 0,1 0-3 0,-4 2-2 0,5 7 1 15,-5-4 1-15,2 6 0 0,-2 3 4 16,0-3 2-1,-4 7 3-15,-3-8 3 0,1 3 4 16,-1 1 2-16,2-5 1 0,3-2 1 0,0-1-1 0,-1-4 2 0,1 0 6 16,-3-2 4-16,3 0 6 0,5-4 3 15,-1 1-2-15,9-2-4 0,1-2-1 16,4 0-4 0,3-2-1-16,1-2-2 0,5 1-3 15,-2-4-1-15,5 1-1 0,6 1-1 0,-1-4 1 0,4 0 0 16,-5 0 0-16,2-3 0 0,-4 0 0 0,7-1 0 31,4-1 1-31,9 0-1 0,8 0 4 16,4-2 6-16,7 1 5 0,4-1 3 15,-2 1 0-15,1-1-4 0,3 0-8 16,-3 0 5-16,6-2-1 0,-1 0-2 0,-1-1 4 16,-9-1-8-16,-1 1-2 0,-10-6 0 15,-6 2 0-15,-16-7-9 0,-13-8-11 16,-5 5-23-16,-14-12-19 0,-6 1-36 15,-9-11-95-15,-6-14 116 0</inkml:trace>
  <inkml:trace contextRef="#ctx0" brushRef="#br0" timeOffset="33095.4">16695 9287 1404 0,'-4'41'250'16,"4"-39"-79"-16,-1-2-103 0,1 0-1 0,1-39 17 0,3 34-31 0,-2-2-8 0,1-4-16 0,6-1-10 0,-4-3-2 0,4-1-3 0,7-1-8 0,4 1 2 0,5 0 15 0,7 3 0 0,5 3 3 0,7-1-3 0,8 4-14 0,10 5 0 15,3-1 0 1,3 6 1-16,-6 1 0 15,0 8 1-15,-2-3 1 0,-9 2-2 0,1-1-3 16,-10 1-4-16,-10-8-1 0,-5 3-1 16,-9-1 10-16,-8-5 5 0,-8 0 1 0,0 2-7 0,-15-2-14 0,-6-2-7 15,-15-5-3-15,-14 2 8 0,-8-8 3 32,-8 1 3-32,-14-4 1 0,0 0 4 0,-2 2-1 15,0-2 0-15,9 0 0 0,2 3 5 16,9 3 6-16,12 6 7 0,12 4 6 0,15 0-1 0,11 0 6 0,8 6 8 15,4 1 4-15,8-2 3 0,6 7-6 32,12 1-13-32,10-4-9 0,10 3-6 0,5 1 0 0,9-3 0 0,-2 4 0 31,2-7-2-31,4 4-5 0,-9 1-4 16,-4-4 1-16,-2-1-2 0,-7-2-12 15,-3 0-26-15,-12-3-44 0,-6-2-92 16,-11-2 402-16,-3-5-219 0</inkml:trace>
  <inkml:trace contextRef="#ctx0" brushRef="#br0" timeOffset="34418.54">18181 9151 1046 0,'-6'-9'180'0,"1"2"257"0,2-4-311 0,-3 4-53 0,3-3 4 0,-3-1 2 0,5 6-3 0,-5-4-3 0,6 9-7 0,0 0-9 0,0-2-10 0,0 2-11 16,0 0-11-16,0 0-8 0,0 0-7 0,-3 2-5 0,3 5-3 0,0-2-2 0,2 8-3 0,-2-3-4 15,0 6 0-15,0 2 1 16,0 9 5-16,3 3 3 0,6 3 4 15,2 8 1-15,6 2 0 0,3 3-2 16,1-4 1-16,7-3 0 0,1-1 0 0,5-3 4 16,3-7 2-16,-7-5 2 0,5-1 2 0,3-10 0 15,2-5 0-15,1 4-1 0,5-6 2 16,-1 1-2-16,1-3-1 0,0-3 3 16,2 0 6-16,-2-3 0 0,-2-8 2 15,-5-2-5-15,-2 1-6 0,-3 0-3 16,0-4-3-16,-4-2-3 0,-2-2-3 0,1-6-1 15,-1-1-4-15,-3-3-1 0,0 4 0 16,3-5 1 0,-1 5 5-16,-1 5 1 0,3-1-1 15,-5 5-1-15,-1 2-1 0,2 1-3 0,-2 3-2 0,2 4 0 0,2-3-2 16,-1 6 3-16,3-3 3 0,-6 2 1 16,5 3 2-16,-1 2-1 0,-1 0-1 15,-1 0-2-15,0 2-2 0,2 1-3 16,1 8 0-16,2 1-1 0,5 3 2 15,-4 4 0 1,-1 4 2-16,-2-3 0 0,1 3 2 0,-1 0 1 0,-2-2 1 0,-1-1 0 16,-5 3 0-16,-2-7 0 0,-6-2 0 15,0 2 0 1,-6-9-1-16,3 3 0 16,-4-3 0-16,-5-3-1 0,2-4-4 0,-2 0-5 0,1 0-3 0,1-2 0 15,2-8 6-15,3 1 6 16,0-5 4-16,2-2 3 0,5-2 0 0,0 0 0 15,7 0-3-15,2 1-3 0,6 1-3 16,6 3 1-16,8 4 2 0,-4-3 1 16,7 9 3-1,0-5-3-15,4 8 0 0,3 4 0 0,2 1 0 0,2 4 2 0,-4 0 1 32,9 2 1-32,-2 1 3 0,6-1 2 15,-2 3 3-15,-2-2 3 0,5 2 2 0,-7 1 0 16,4-3 1-16,0 0 1 0,0 3-4 15,0-8-4-15,1 2-5 0,-5-6-3 16,3 2-3-16,-3-5-8 0,-5-7-17 16,-2 4-28-16,2-11-89 0,2-8-344 15,10-10 308-15</inkml:trace>
  <inkml:trace contextRef="#ctx0" brushRef="#br0" timeOffset="82195.37">18128 8977 1225 0,'-11'0'143'0,"-3"0"196"0,1 2-249 0,5 7-29 0,-3-4-20 0,6 8-27 0,-4 1-9 0,3 0-1 0,1 4-1 0,3 1 1 0,-3 1 0 0,1-1-1 0,4 6-1 0,-3 2 0 0,3-3 0 16,5 8 0-16,-3-2-1 0,3 2-1 16,8 4 0-16,-1 1 0 0,2 2-1 0,0-5 2 31,4-2-1-31,-2 3 3 0,4-5 2 16,-1 2 2-16,4-2 1 0,-2-3 1 15,4-2-2-15,-2-8-1 0,6-2 4 0,4-1 3 16,-1 0 3-16,2-5 5 0,1-2 0 15,3 0 0-15,4-3 0 0,-1-4-4 16,0-4-2-16,0-1 0 0,-9-6 1 16,-2-5-1-16,0-2-2 0,-5 1-4 0,3-6-5 15,0 3-4-15,1-5 1 0,-1-1-1 16,0-3 0-16,3-1 0 0,-5-3-3 16,-3-3-2-16,0 1 4 0,4-3 0 15,-6 3 3-15,2 3 3 0,2 0-1 16,-5 4-1-16,-1 3-1 0,-1-2-2 15,-4-3 1-15,5 4-1 0,-3 1-2 0,6 3-2 16,-1 3-4-16,2 8-4 0,2-1-1 16,0 3-1-16,3 4-1 0,0 5 2 15,4 3 1-15,0 11 2 0,-2 4 4 16,2 7 1-16,2 2 1 0,1 6 2 16,3-1-1-16,-3 4 2 0,1-6-1 15,1 0 1-15,0 0 1 0,-1-2 2 0,-3-1 7 16,-8-6 4-16,2 1 7 15,1-6 2-15,-1-2-1 0,-1-2 0 16,1-5-1-16,-6 0 0 0,0-3-2 0,-3-2-4 16,2-2-3-16,-1 0 0 0,-8-6-1 15,1-3-3-15,-1 2-1 0,-1-5-4 16,3 0 1-16,-6-1 2 0,5 1 1 16,-1 5-1-16,3-4-1 0,2 2-3 15,0 2 0-15,2 0-1 0,5 3-4 0,-4-1-2 16,13 5-2-16,4-2-1 0,-3 2 3 15,6 2 4-15,-1-2 2 0,1 2 0 16,-2 1 3-16,-5-1-1 0,-2 0 0 0,-3-2 1 16,1 0 2-16,2 0 3 0,-2 4 2 15,1-3-1-15,-1 1-4 0,1 2-2 16,-1 3-1-16,2-4-1 0,-2 3-1 16,3 1 0-16,-3 5-1 0,0-1-3 15,4 3 0-15,0 4 0 0,-2-6 2 16,8 6 1-16,-1-4 1 0,0 2 1 15,2-9 1-15,-4 2 0 16,-3-7 2-16,2-4 4 0,2 2 11 0,1-13 10 0,0-1 4 16,11-5 0-16,-4-10-11 15,2-6-11-15,2-1-19 0,2-6-26 16,-2-2-44-16,-2-6-28 0,5-9 51 0</inkml:trace>
  <inkml:trace contextRef="#ctx1" brushRef="#br0">22205 9467 0,'0'0'0,"0"0"0,0 0 0,0 0 16,0 0-16,0 0 0,0 0 15,0 0-15,0 0 0,0 0 16,0 0-16,0 0 16,-71-9-1,22 9-15,-22 4 16,-26 1 0,-5-1-16,-13 5 15,8-5-15,-8 5 16,-27 4-16,-17 5 15,12-5-15,14-4 0,22 0 16,-8 0-16,-5-5 16,-9 1-16,0-10 15,17-3 1,6-1-16,12 0 16,-13 0-1,1 0-15,3 0 0,-4-4 16,14 0-16,-5-5 15,4-4-15,-17-9 16,-27-5-16,-8 1 16,3-9-16,10-1 15,8 5-15,10 0 16,3-4-16,-3-5 16,21-4-16,10 0 15,17 0 1,9 0-1,0-1-15,22 6 0,0-1 16,4 5 0,10 4-16,4 0 15,8 4-15,1 1 0,4 4 16,0 0 0,9 0-16,18-9 0,4-9 15,22-9-15,27-12 16,40-10-1,4 4-15,-4 10 16,-13 4-16,-10 4 16,-8 5-16,4 4 15,5 1-15,-9 3 16,13-8 0,13 0-1,-13 0-15,0 4 16,-8 5-1,-6-1-15,15 1 0,16 0 16,14-1 0,5 5-16,-5 5 0,5 8 15,26 10 1,13 8-16,14 18 16,4 13-16,18 13 15,22 10-15,-18 8 0,-39 9 16,17 4-1,13 1-15,-35-5 16,-17 0-16,-19 0 16,-4 0-16,5 4 15,-9 1-15,-14 4 16,-17 0 0,-14 4-16,-4 1 0,-5-1 15,-12 9 1,8 0-16,-14 1 15,-3 3-15,-1 1 16,-17-5-16,-1-4 16,-8-5-16,0 1 15,-14-6-15,-4 1 16,-13 14-16,-18 12 16,-18 5-16,-35 0 15,-31-9-15,-58-4 16,-27-32-16,1-21 15,-36-10-15,9-21 16,18-10-16,-1-3 16,-17-1-16,36-9 15,21-4-15,18 0 16,14-1 0,13 1-1,4 0-15,18-4 0,27-1 16,8 5-1,23 0-15,17 8 0,5 1 16,5 4-16,8 0 16,-9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8T22:19:49.1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32583 9300 2023 0,'-1'2'129'0,"-5"-2"-100"0,3 5 0 0,-3-5-1 0,3 0-8 0,1 0-4 0,0 0-4 0,2 0-7 16,0 0-2-16,0 4 2 0,2 4 1 16,0-2 2-16,1 8 3 0,-3 0-1 15,2 4-3-15,-2 0-2 0,-2 3-3 16,-1 4-2-16,-2-6 0 16,-8 1 2-16,-6 3 1 0,-3-4 1 15,-4 1 3-15,-8-4 2 0,-5-8 3 16,-4 3 2-16,-6-2 1 15,-8-2-1-15,-12 4 6 0,-2-8 1 16,-2 6 2-16,1-7 2 16,1 1-6-16,-2 1-3 15,4-4-4-15,0 5-5 0,1-3-2 0,-3-2-3 0,-3 0-2 0,-6 0 0 0,-7 0 0 0,-5 0 0 16,0-2 0-16,-2-7-2 0,-4 2 0 16,-6-5 0-16,-10-9 1 0,-4-11 0 0,-242-101-9 31,232 135 17-16,-67 10 3-15,44-8-1 0,-60 26-3 0,4-21-3 16,54-24-1-16,-13-13-1 0,-1-11 9 0,6 0 7 16,-3 2 0-16,0-4 1 0,8 7-9 0,1-1-6 15,1 1 0-15,5 4 1 0,-3-5 2 16,3 3-1-16,-4 1 1 16,8 1 2-16,-6 2 1 0,-12-2 0 0,9 1 1 15,-1 1-6-15,21 3-2 0,4 2 0 16,-1-3-2-16,5-3 0 0,2-1 1 15,16-5-1-15,16 6 0 0,10 4 0 16,15 1 0-16,5 6 2 0,5-2-2 16,11 8 6-16,3 5 11 0,11 5 5 15,11 2 4-15,7 0-8 0,5 4-9 0,4 1-4 16,3 0-3-16,2-1 1 0,4-2-2 16,3-1 2-16,0 5-3 15,7-5 0-15,2-1-1 0,10 2-1 0,8 2 2 16,0-1 0-1,8 3 1-15,3-1 0 0,-3 4 0 16,11-2-1-16,-1 2 1 16,3 5-1-16,-2 2 0 0,9 3 0 0,2 3-1 0,12 1 1 0,4-2-1 0,7 6-14 15,-2-6-29-15,-7-5-48 0,2-4-67 16,-4-1-40-16,13-4-346 0,6-3 343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1:37:01.9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4439 7281 0,'0'0'0,"0"0"0,0 0 0,62 18 0,-39-18 0,-1 0 16,0 0-16,-18 0 15,14 0-15,-9 0 16,-9 0-16,0 0 15,0 0-15,0 0 16,-168 4 0,4 1-16,-63 4 15,-34 0-15,13-5 16,35-4-16,-9 0 16,36 0-16,27-4 15,21-1-15,50 1 16,30-1-1,22 1-15,10-1 0,4-3 16,17-1-16,5 0 16,0 9-16,0 0 15,142-58 1,4 27-16,32 9 16,34 13-16,32 14 15,4 17-15,10 13 16,16 5-16,-39-4 15,-66-10-15,-54-4 16,-44-13-16,-36 0 16,-8-4-16,-27-5 15,0 0 1,0 0-16,-133-27 16,-102-17-16,-93-18 15,-4 4-15,48 9 16,31 14-1,41 13-15,39 8 16,57 5-16,45 5 16,27 0-16,18-1 0,8 5 15,9 0-15,9 0 16,0 0 0,0 0-1,0 0-15,97 62 0,-12-18 16</inkml:trace>
  <inkml:trace contextRef="#ctx0" brushRef="#br0" timeOffset="30826.88">5100 9950 0,'0'0'0,"0"0"0,0 0 16,0 0-16,0 0 0,44-22 0,-39 17 15,8 1-15,-9-1 16,-4 1-16,9-5 16,-9 0-16,14-4 15</inkml:trace>
  <inkml:trace contextRef="#ctx0" brushRef="#br0" timeOffset="30966.34">5233 9812 0,'0'0'0,"0"0"0,0 0 0,0 0 0,0 0 16,0 0-1,0 0-15,0 0 0,0 0 16,0 0 0,18 49-1,-18-31-15,0-1 0</inkml:trace>
  <inkml:trace contextRef="#ctx0" brushRef="#br0" timeOffset="32016.51">5836 10193 0,'0'0'0,"0"0"0,0 0 0,0 0 16,0 0-16,0 0 15,0 0-15,0 0 16,0 0-16,0 0 15,0 0-15,0 0 16,0 0 0,0 0-16,-54-31 15,41 36-15,9 4 16,-18 4-16,-1 0 16,-3 5-16,-1 0 15,1 0-15,-5-1 16,0 1-16,-14 4 15,1 0-15,-5 0 16,5 1-16,-5 3 16,-17-4-1,4 1-15,-9-6 16,13-3-16,0-6 16,10 1-16,-1-4 15,5-1-15,12-4 16,-12 5-16,0-5 15,0 0-15,-14 0 16,18 4-16,-18 0 16,14 1-1,13-5-15,-9 0 0,14 0 16,3 0-16,-3 0 16,8 0-16,-4 0 15,17 0 1,-17 0-16,5 0 15,-10 0 1,9-5-16,5 1 16,-5 0-16,-4-1 15,4 1-15,14 4 0,-18 0 16,17 0-16,-8 0 16,9 0-1,4 0-15,-9 0 16,9 0-16,-14-5 15,14 1-15,-4-1 16,-9 1-16,4 0 16,4-5-1,-8 0-15,9 0 16,-5 0-16,-5-4 0,-3-5 16,12 0-16,-17 1 15,18-6-15,-18-3 16,17-1-16,-13-4 15,5 0 1,0 0 0,0 0-16,13 5 0,-5 3 0,5 1 15,0 5-15,-9-1 16,9 4-16,0 1 31,0 0-31,0 4 16,0 5-16,0-1 15</inkml:trace>
  <inkml:trace contextRef="#ctx0" brushRef="#br0" timeOffset="32717.6">3646 10118 0,'0'0'0,"0"0"0,0 0 0,0 0 0,0 0 16,0 0-16,0 0 0,0 0 15,0 0-15,44-4 32,-39 8-32,17 5 15,-4 4-15,-5 5 16,5 4-16,4 0 15,-4 9-15,-5 0 16,5 5-16,-1 4 16,5 0-16,-4 0 15,-4-1 1,-1 1-16,-9 0 16,5 0-16,4-4 15,-13-5-15,5-9 16,-5-5-16,13-3 15,-13-1-15,5-4 16,-5-5-16,8 1 16,6-1-16,12-4 15,19-4-15,30-5 16,36-9-16,-5 0 16,9 1-1,1 3-15,-1 6 16,-13-1-16,9 0 15,-18 4-15,-22 1 16,-5 0-16,-21-1 31,-14 1-31,0-1 16,-18 1-16,5-1 0,4 1 0,-18 0 16,9-1-16,-8-4 15,4 0-15,4-8 16,-8-10-16,-5-13 15,13-4-15,-13-5 16,0-9-16,9 5 16,-5 4-16,9 5 15,1 4 1</inkml:trace>
  <inkml:trace contextRef="#ctx0" brushRef="#br0" timeOffset="38044.26">5335 14231 0,'0'0'0,"0"0"0,0 0 0,0 0 0,0 0 15,0 0-15,0 0 0,0 0 16,0 0-16,44-13 15,-31 9 1,-13-1-16,0 5 16,0 0-16,0 0 15,0 0-15,-128-17 16,57 17-16,-18 4 16,5 5-16,-18-5 15,27 1 1,-14-1-16,-4 1 0,22-5 15,27 0 1,-1-5-16,28 5 16,3-4-16,1-1 15,13 1-15,0 4 16,0 0-16,0 0 16,133-40-16,-53 22 15,4 5-15,-22 0 16,-18 4-16,-12 0 15,-6 4-15,1 1 16,-14 0-16,-9-1 16,10 1-1,-5 4-15,-9-5 0,4 1 32,-4 4-32,13-5 0,-13 5 15,0-4-15,0 0 16,0-1-16,0 5 15,0-4-15,0 4 16,0 0-16,0 0 16,5-5-1,-5 5-15,22-4 0,-4-1 16,26 1-16,31-5 16,23 0-16,4 0 15,-27 1 1,-8 3-1,-36 1-15,-14 4 0,-8 0 16,-9 0-16,14 0 16,-14 0-16,0 0 15,0 0-15,0 0 16,0 0-16,0 0 16,0 0-1,-116-18-15,32 9 16,-13-9-16,4 5 15,-5 4-15,14 9 16,13 9 0</inkml:trace>
  <inkml:trace contextRef="#ctx0" brushRef="#br0" timeOffset="46191.49">5880 8815 0,'0'0'0,"0"0"16,0 0-16,0 0 0,0 0 0,0 0 0,-22 53 16,17-40-1,-8 1-15,9-1 16,-5 0-16,-5-4 15,10 0-15,4-5 16,-13 1-16,13-1 16,0 1-16,0-1 15,-9 1-15,9-5 16,0 0-16,0 0 16,0 0-16,-93-155 15,48 53-15,1-9 16,4-4-1,9-1 1,9 28-16,18 21 0,4 23 16,0 8-1,4 10-15,-4 4 0,9 4 16,4 0 0,-8 5-16,12 0 15,6-1-15,-6 5 16,10 1-16,4 3 15,13 1-15,27 4 16,31 9-16,0 4 16,9 5-16,9-1 15,17-3-15,0-6 16,1-3-16,-19-10 16,14-8-16,23-9 15,-10-9-15,-4 4 16,-9 10-1,-5-1-15,-13 0 16,1 5-16,-14 4 0,-5 0 16,-8 5 15,-5 4-31,-9-5 0,-4 5 0,0-4 0,-9-1 31,-17 1-31,3 4 16,-17-4-16,0 4 15,-4 0-15,-9 0 16,-9 0-16,8 0 16,-12 0-16,8 0 15,-4 0-15,-9 4 16,4 0 0,-4 10-16,14 12 0,-14 19 15,0 21 1,4 14-16,-4 13 0,9-4 0,-9-18 15,-9-5 1,5-4 0,-10 0-1</inkml:trace>
  <inkml:trace contextRef="#ctx0" brushRef="#br0" timeOffset="52004.33">8318 14351 0,'0'0'0,"0"0"0,-67 27 0,36-18 16,5-1-16,-5 1 15,17-4-15,-3-1 16,3 1-16,6-5 16,3 0-16,5 4 15,0 0-15,0-4 16,0 0-16,0 0 15,102 27 1,-44-18-16,-1-5 0,1 1 16,-14-1-1,-13 1-15,-4-5 0,-1 0 16,-12 0 0,-10 0-1,9 0-15,-13 0 16,0 0-16,0 0 15,-115 0-15,9 0 16,-9-5-16,22 5 16,26 0-16,14 0 15,26 0-15,-4 0 16,18 0-16,0 0 16,8 0-16,5 0 15,0 0 1,0 0-16,0 0 15,0 0-15,0 0 16,102 0-16,-62 0 16,-5 0-16,-21 0 0,4 0 15,-10 0-15,-8 5 32,0-5-32,0 0 15,-97 13-15</inkml:trace>
  <inkml:trace contextRef="#ctx0" brushRef="#br0" timeOffset="57540.83">9116 9693 0,'0'0'0,"0"0"0,0 0 0,0 0 0,0 0 16,0 0-16,0 0 16,0 0-1,0 0 1,0 0-16,0 0 15,-14 71-15,-3-23 0,8 10 16,4 4-16,-8 9 31,9 9-31,4 13 16,0 9-16,0 4 16,0-4-16,0-18 15,4-8-15,-4-14 16,13 0-16,1-5 15,-1-4-15,5-4 16,8-4-16,1-6 16,4-3-1,13-9-15,27-5 0,18-9 16,22-13-16,8-4 16,28-5-1,8-9-15,35-4 16,-21 0-16,-10 4 15,-12 0-15,8 0 16,-18 1-16,-22-1 16,-17 0-16,-27 5 15,-9-5-15,-9 0 16,-9 1-16,-4-10 16,-9-4-1,0-22-15,-17-27 0,-23-17 16,-13-27-1,-63-58-15,-43-71 16,-32-26-16</inkml:trace>
  <inkml:trace contextRef="#ctx0" brushRef="#br0" timeOffset="62059.71">10459 13770 0,'0'0'0,"0"0"0,0 0 0,0 0 0,0 0 0,0 0 0,0 0 16,0 0-16,0 0 15,-5 49-15,5-40 16,0 4 0,0 1-16,0-1 0,0 0 15,5 1-15,-5-1 31,0 5-31,13-5 0,-13 0 0,9-4 16,-9 0 0,4 4-1,10 5-15,-10 0 0,18 4 16,0 0 0,18 5-1,-9 4-15,23-5 0,8 1 0,22-1 16,-9-3-16,18-6 15,-4-3-15,-14-6 32,9 1-32,5 5 15,-5-1-15,23 0 16,17 1-16,-5-10 16,-3 0-16,-19-4 15,-21 0-15,-5 0 16,-1-4-16,1-5 15,5-4 1,-19 0-16,10-5 16,-18 0-16,8 0 15,-4-4-15,-8 0 16,-1 0-16,0 0 16,-13 0-16,9-5 15,5 0-15,-14 1 16,9 4-16,-9 4 15,8 0-15,10 0 16,62-26-16,35-31 16</inkml:trace>
  <inkml:trace contextRef="#ctx0" brushRef="#br0" timeOffset="71477.78">19514 14152 0,'0'0'0,"0"0"0,0 0 0,0 0 0,62-18 16,-31 9-16,18-4 16,18-5-16,-1 5 15,5-1-15,0 1 16,-5 4-1,1 0-15,-18 1 16,-5-1-16,-17 0 16,-10 4-16,-17 1 15,0 4-15,-88-40 16,-1 9-16,-57-4 16,-40 4-1,4-5-15,31 5 16,36 9-16,13 4 15,13 5-15,23 4 0,26 5 16,13-1-16,10 1 16,8-1-16,9 5 15,0-4 1,22-1-16,44-3 16,125-6-16,62 5 15,26 5 1,40-5-16,-88 14 15,-67-5-15,-27 0 16,-44-5-16,-31 1 16,-31-1-16,-13 1 0,-14-1 15,-4 5-15,0 0 16,-97-31 0,-89-4-1,-45-9-15,18-1 16,5 10-16,35 8 15,58 9-15,48 10 16,32 3-16,13 1 0,9 4 16,8 0-1,1 0-15,4 0 0,0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1:40:30.87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15361 7609 0,'0'0'0,"0"0"0,0 0 0,0 0 0,0 0 16,0 0-1,0 0-15,0 0 0,0 0 16,0 0-16,0 0 16,0 0-16,0 0 15,0 0-15,0 0 16,0 0-16,0 0 31,0 0-31,0 0 0,0 0 16,0 0-16,0 0 15,-58 9-15,-26-4 16,-35-1-16,-23 0 16,9-4-1,-22-4-15,-14-5 0,-21-4 16,17 0-16,26-1 16,-12 5-1,-1 5 1,5-5-1,53 0-15,14 5 0,17 4 0,13 0 16,27 0 0,4-5-16,10 5 15,-5-4-15,17 0 0,-8 4 16,13-5-16,-5 1 16,5-1-1,0 1-15,0 4 0,0 0 16,191-45-1,-31 23-15,26 13 16,62 5-16,-18 4 0,-12 13 16,-1 1-16,9-10 15,-40 0-15,-49 5 32,-12 0-32,-10 0 15,-27-5 1,-17 1-16,-26-1 15,-19-4-15,-12 0 16,-10 0-16,-4 0 16,0 0-16,0 0 15,-213-26-15,-79-23 16,-41-9-16,-44 14 16,107-5-1,22 14-15,22 13 0,35 4 16,36 5-1,40 8-15,26 1 16,18 4-16,27 0 16,13 0-16,13 4 15,5-4-15,13 0 16,0 5-16,0 8 16,0-13-16</inkml:trace>
  <inkml:trace contextRef="#ctx0" brushRef="#br0" timeOffset="11584.24">28193 7428 0,'0'0'0,"0"0"0,0 0 0,0 0 0,0 0 16,0 0-16,22-45 15,-13 36-15,-4 1 16,-1-1-16,-4 4 15,0 1 1,0-1-16,0 1 16,0-1-16,0 5 15,0 0-15,-4 0 0,4 0 16,-49 14 0,-22 8-16,-40 5 15,-22-1-15,0-4 16,-9-4-1,-22 0-15,-13-9 0,9-9 16,-1-9-16,-4-5 16,14 1-16,21 4 15,36-4-15,18 0 16,18-1-16,17 1 16,0 0-1,18 0-15,-4 4 16,8 0-1,5 0-15,4 4 16,9 1-16,-8 4 16,-10 18-16,-31 26 15</inkml:trace>
  <inkml:trace contextRef="#ctx0" brushRef="#br0" timeOffset="20243.33">3721 9382 0,'0'0'0,"0"0"0,0 0 0,-26-44 0,26 26 15,-5-4-15,-8-5 16,9-8-16,-5 4 16,-5 9-16,14 0 15,-4 8-15,4 6 16,-13 3-16,13 1 16,-9-1-1,9 1-15,-5-1 0,5 1 16,-13 4-16,13 0 15,-4-5 1,4 1-16,-14 4 16,14-4-16,0-1 15,0 1-15,18-10 16,49-8 0,21-4-16,59-5 15,56-5 1,1 10-16,-35 8 0,-10 5 15,-4 4-15,-39 4 16,-41 1-16,-17-1 0,-32 1 16,-21 0-1,-23-1-15,-57-4 16,-205-8 0,-154-10-16,-45 9 0,120 5 15,45 0 1,79 4-16,57 0 15,54 4-15,49 1 16,35-5-16,22 5 16,0-1-16,18 5 0,0 0 15,18-4 1,84-5 0,173 5-16,173 12 15,66 28-15,-35 13 16,-116 4-16,-57-4 15,-80-18-15,-80-5 16,-62-12-16,-35-10 0,-27 0 16,-17-4-1,-10 0-15,5 0 16,-199-13 0,-107-5-16,-106-4 15,75 4-15,36 5 16,83 0-16,76 4 15,54 0-15,30 5 0,27 4 16,9-5-16,22 5 16,0 0-1,0 0-15,0 0 16,239 36-16</inkml:trace>
  <inkml:trace contextRef="#ctx0" brushRef="#br0" timeOffset="32075.11">4151 11847 0,'0'0'0,"0"0"0,0 0 0,0 0 0,0 0 16,0 0-16,0 0 15,0 0-15,0 0 16,0 0-16,0 0 16,0 0-16,0 0 15,0 0-15,0 0 16,0 0-16,0 0 16,0 0-16,-44 4 31,22 1-31,4 8 0,-26 9 0,-9 9 15,-36 13 1,-26 10-16,-18-1 16,-14 4-1,-12 1-15,-10 0 0,-3-5 32,12-9-32,14-8 15,17-5-15,9-9 16,10-4-16,-6-5 15,19-4-15,30-9 16,1-5-16,22-4 16,13 1-16,4-1 15,9 0 1,-4 0-16,4 0 16,14 0-16,-5 0 15,9 5-15,-13 0 16,13-1-16,0 1 15,0 4-15,0 0 16,0 4 0</inkml:trace>
  <inkml:trace contextRef="#ctx0" brushRef="#br0" timeOffset="47775.72">15751 14116 0,'0'0'0,"0"0"0,0 0 15,0 0-15,40-44 0,-22 35 0,-14 0 16,5 0-1,-9 5-15,13-1 0,-13 1 16,5 0-16,-5 4 16,-5 0-16,5 0 15,-110 13 1,-23 5-16,-54 4 16,-48 4-1,-4-3-15,40-15 0,-10 1 16,10 0-16,35 0 0,49-5 31,30-4-31,32 0 0,22 5 16,0-5-16,18 0 15,0 0 1,8 0-16,5 0 16,-9 0-16,9 0 15,0 0-15,0 0 0,0 0 16,142-5-1,-9 1-15,22 0 0,36-1 32,-1 1-32,-3 4 0,-19 9 15,-13-1-15,-4 6 0,-9-1 16,-23-4 0,-21 0-16,-9 0 15,-23-5-15,-22 0 31,-17 1-31,-9-1 16,-14-4-16,9 0 0,-13 0 0,0 0 31,0 0-31,0 0 16,-190 9-16,4-22 16,-76 0-16,5-1 15,58-8 1,52 0-16,32 4 0,40 9 15,35 1-15,9 3 0,26 1 32,-3-1-32,8 1 15,0-1-15,0 5 16,0 0-16,0 0 16,212-44-16,-48 35 15,22 5-15,-4 8 16,-22 5-16,-27 0 15,-45-5 1,-34 1-16,-23-5 16,-14 0-16,5 4 15,-22-4-15,5 0 16,-5 0-16,0 0 16,0 0-16,0 0 15,-217-4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1:44:03.7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5282 8447 0,'0'0'0,"0"0"0,0 0 0,0 0 16,0 0-16,44-27 0,-35 23 15,4 0-15,-8-1 16,-5 1-1,13 4-15,-13 0 16,9 0-16,-9 0 16,0 0-16,0 4 15,0 1-15,0-5 16,0 0 0,0 0-16,-54 44 0,-8-9 15,-31 10 1,-22 3-16,-18-3 0,-26 4 15,-10-14-15,-8-8 32,13-19-32,9-3 0,-5-14 15,32 0-15,-1 0 16,32 0-16,21 1 16,19-1-1,12 0-15,14 0 16,5 5-16,-1-1 15,9-4-15,-8 0 0,8 1 16,-4-1 0,17 4-16,-8 1 0,9-1 15,4 1 1,0-1-16,0 1 0,0 0 16,0-1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1:48:52.0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6563 9799 0,'0'0'16,"0"0"-16,0 0 0,44-13 0,-31 4 0,5 4 0,-9 1 0,-9 0 16,0 4-16,0 0 15,0 0-15,-155-23 16,22 14-16,-53 5 16,-14-5-1,23-4-15,30 4 16,10 5-16,22-1 15,26 5-15,32 0 16,12 0-16,5 0 16,23 0-16,3 0 15,1-4-15,13-1 16,0 5-16,0 0 16,0 0-16,199-71 15,-8 31 1,22 9-16,-27 14 15,-13-1-15,-14 0 16,-12 9 0,-36 5-16,-36 4 15,-17 0-15,-32 0 16,-8 0-16,-9 0 16,-9 0-16,0 0 15,-169 27-15,-4-23 0,-62 5 16,23-5-16,34-4 15,23-4 1,40 4-16,18-5 16,26 1-16,22 0 15,22-1 1,-4 1-16,22-1 0,5 1 16,-9-1-16,13-3 15,0-1-15,0 9 16,0 0-1,0 0-15,0 0 0,0 0 16</inkml:trace>
  <inkml:trace contextRef="#ctx0" brushRef="#br0" timeOffset="40360.82">5853 9582 0,'0'0'0,"0"0"0,0 0 0,0 0 0,0 0 0,0 0 15,0 0-15,0 0 0,0 0 16,0 0-16,0 0 16,0 0-16,89-31 15,9 44-15,17 5 16,4 0-1,-3-1 1,-28-3-16,-21-1 0,-36-4 16,-13 0-16,-18-1 15,0-8-15,-89 36 16,-57-5-16,-85 0 16,-17-13-1,9-5-15,39-4 0,36-5 16,49-8-1,31-1-15,39 1 0,19 4 16,8 0-16,14 0 16,-5 0-16,9 0 15,0 0 1,0 0-16,146-9 31,40 9-31,71 5 0,18 3 16,-27 10-16,-22-5 15,-66-4-15,-40 0 16,-49-4-16,-27-1 16,-22-4-16,-4 0 15,-18 0-15,0 0 16,0 0-16,-102 13 16,-67 1-16,-66 8 15,-22-9-15,40-8 16,44-1-16,27 0 15,31 1-15,31-5 16,26 0-16,27 0 16,4-5-16,14 1 15,9 0 1,-10-1-16,10 1 0,4-1 31,-9 1-31,9 4 16,-13 0-16,13 0 15,-5 0-15,-21-5 16,-63-8-16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1:51:12.10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4293 8815 0,'0'0'0,"0"0"16,0 0-16,0 0 0,0 0 0,0 0 16,0 0-16,0 0 15,-84-49-15,13 31 16,-31-4-16,-53 0 16,-9 4-1,-18 5-15,18 0 0,-22 4 16,-18 9-16,0 4 15,36-4 1,-10 5-16,-8 4 0,31 0 16,36-1-1,25-3-15,28-5 16,17 0-16,18 0 16,13 0-16,1 0 15,8 0-15,9 0 16,0 0-1,0 0-15,102 9 16,71 8-16,44 10 16,84 4-16,14 5 15,-54-1-15,32-4 16,-23 0-16,-70 0 16,-23-9-16,-39-8 15,-63-1-15,-17-4 16,-32-5-16,-21 1 15,-5 3-15,-31 1 16,-58 5-16,-97 8 16,-85-9-16,-8-4 15,-18 0-15,22-14 16,45 5-16,21 0 16,23 0-1,27-9-15,21 9 16,45-4-16,22 4 15,27 0 1,4 0-16,27 0 0,-5 0 16,18 0-16,0 0 15,0 0-15,0 0 16,164 4-16,89 5 16,128 0-1,40 18-15,-9-5 16,-93-9-16,-44 5 15,-62-5-15,-93-8 0,-49-5 16,-27 0 0,-22 0-16,-22 0 15,0 0-15,-111-18 16,-119 5 0,-147-14-16,-26 9 0,13-4 15,62 9-15,22-5 31,58 9-31,48 0 0,32 1 0,21-6 16,-8-26-16,-4-17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1:55:38.51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28T21:56:03.279"/>
    </inkml:context>
  </inkml:definitions>
  <inkml:trace contextRef="#ctx0" brushRef="#br0">15476 10916 0,'0'0'0,"0"0"0,0 0 0,0 0 0,0 0 15,0 0-15,0 0 16,0 0-16,0 0 16,0 0-16,0-44 15,-9 39-15,9 1 16,-4 4-16,4 0 15,-18-5-15,-4 1 16,0-1-16,-18 5 16,-31-4-16,-26 4 15,-36 0-15,-9 0 16,4 0-16,-30-4 16,-9 4-1,-9-5-15,4 1 16,-4-5-16,-18-4 15,-13-10-15,-5 1 16,-9 0 0,-12-13-16,3 4 0,5 0 15,-26-5 1,48 1-16,22 8 16,19 9-16,30 1 15,27 3 1,39 10-16,32-1 0,4 1 0,13 4 15,10 0-15,12 0 16,-4 0 0,-4 0-16,13 0 15,-4 0-15,4 0 16,0 0-16,4-4 16</inkml:trace>
  <inkml:trace contextRef="#ctx1" brushRef="#br0">24039 8676 1586 0,'0'10'135'0,"-74"207"198"15,74-212-278 1,-11 13-16-16,2 1-4 16,-2-8 2-16,-6 1-2 0,2 2-2 15,-4-5-4-15,-1 6-5 0,-6-5-5 0,-3-1-1 16,-2 2-1-16,-10 1 0 0,0-3-1 16,0 2-2-16,-3 1-3 0,-2 0 3 15,0 3 7-15,-6-5 3 16,3-3 2-16,-3-1-2 0,4-3-4 0,2-3-2 15,2-3 1-15,-4-3-2 0,-3-1-2 16,-6-5-2-16,0-2-2 0,2-2-3 16,2-4-2-16,7 4-1 0,2 0-3 0,1 2-1 15,-1-2 0-15,-2 2-1 16,1 0 1-16,1 1 0 0,1 1-1 16,1-2 1-16,5 1-1 0,-8 3 0 15,3-1 0-15,-10 2 1 0,-4-1-1 16,-1-1 0-16,-2-5 0 0,3 5 0 15,-1-1 0-15,-3-4 0 0,-8 4 0 0,1-8 1 16,-1-1-1-16,1 3 0 0,-6-9 0 16,-1 6 0-16,-4 0 1 0,2 0-1 0,6 5 0 15,7-4 0-15,2 1 0 0,10 1 0 16,5 0 0-16,3-3 1 16,4 1-1-16,2-1 1 0,-4 0-1 0,2-6 1 15,-3 1-1-15,4 1 0 0,-1 0 1 0,6-2 0 16,1 1 0-16,3-1 1 0,5-1 0 15,2 5 1-15,8-6 1 0,2-2 0 16,6 4-2-16,3 0 8 0,3-1 10 16,7 0 6-16,5 1 6 15,4-5-5-15,6 4-9 16,1-8-6-16,3 3-4 0,1 1-2 0,1-6-1 0,4 5-3 16,5-3-1-16,-6 3 1 15,0 2-1-15,-4 0 1 0,-2 2-1 0,5 1 0 0,-5-1-1 16,3 3 0-16,6 1-3 0,-4 4 2 15,4-4-1-15,3 5 0 16,0-1 0-16,2 2-1 0,6-1-1 0,-3-5 0 16,4 8 0-16,6-3 0 0,3 4 0 15,-4 0 1-15,6 2 1 0,-6-4 1 0,-5 2 0 16,2 6 0-16,-5-4 1 16,3 5-1-16,2 0 0 15,-2-2 0-15,0 4-1 0,0-4 0 0,0 1-1 16,2 4-1-16,9 5 0 0,-1-3 0 15,3 2 0-15,-1 1 0 0,-4-3 2 0,-5 2-1 16,-1 4 1-16,-2-2 1 0,2 2-2 0,0 3 1 16,-2-1-1-16,6-1 0 0,-6 3 0 15,0 2 1-15,3 3-1 16,-8-2-1 0,7 3-1-16,-4 3-2 0,-3-1-2 0,-2 3 0 15,-3 5 0-15,-4-6-2 0,-2-2 2 16,-4 4-1-16,-4-1-1 0,1 5 3 15,1-5 1-15,-2 3 1 0,2 1 3 16,1-5 1-16,-3 2 2 0,1-1 0 0,0-2-1 16,-4-1 1-16,4 2-1 15,2 3 1-15,0-1-1 0,1 0 0 0,-2 3-1 16,0-3 1-16,3 3-1 0,1 4 0 0,-3 1-1 16,4 3 1-16,4 1 0 15,-3 4 0-15,6 1-2 0,-1 2 0 0,1 6 0 0,-1-1 0 16,2 6 3-16,1 0 1 0,-1 2 0 15,5 0 1-15,-6-1-1 0,1-1 0 16,4 0 0-16,-2 5 0 0,2 0 0 16,-8 0 2-16,1 2 6 0,0-3 5 0,-6-1 4 15,-1 2-2 1,-6-3-4-16,-5 2-4 0,-7-3-1 0,-7-1-1 0,-4-4 0 16,-18-1 4-16,-6-6 8 15,-13-1 8-15,-7-1 7 0,-13-3 0 0,-12-4-3 0,-9-3-4 31,-12-9-5-31,-9-2-3 0,-11-12-5 16,-8 0-2-16,-1-2-1 0,1-4-1 0,8-3 0 0,4 0-2 16,-4-2-1-16,2 2-2 15,2-7 0-15,9 3-2 0,12 1 1 0,11-1-1 16,12 2-1-16,16 0 4 0,7 2-12 0,22 4-17 16,5-4-18-16,14 5-11 15,-8-2-27-15,10-5-32 0,7 8-55 16,9-3 156-16,17-10-40 0</inkml:trace>
  <inkml:trace contextRef="#ctx1" brushRef="#br0" timeOffset="65297.86">24324 8837 1897 0,'2'25'62'0,"11"16"-41"0,-13-18-9 0,0-41-13 0,0 13 3 0,-6 10 2 0,3 6 2 0,-3-6 2 0,-4 4 0 16,-1-6 4-16,-3 1 8 15,0 3 10-15,-2 0 9 0,5 4-1 16,1 1-5-16,4 2-7 0,1 1-3 0,-2-1-1 16,2 5 1-16,-1 3-1 0,-4-5-3 0,-3 5-4 15,-6-3-3 1,-6-1-4-16,-7-1-3 0,0 1 0 16,-11 2-1-16,-8-4 0 0,-4-2 1 15,-12 0 1-15,-11-5 5 0,-2-4 2 16,-12-3 5-16,5-4 3 0,-2-3 1 15,0-6-1-15,3-1-2 0,-10-6-1 0,-5-3-1 0,0 3 1 16,1-3-3-16,3-2-4 0,1 0-5 16,4-6-3-16,-4 3-2 0,-7-1 0 15,-5-7 1-15,-2 8-1 0,-5-2 0 0,7-3 0 16,7 8-1-16,2-5 0 0,-1 5 0 16,-3 0 1-16,-1-4-1 15,1 2 0-15,2-1 0 0,7 3 0 0,4-2 0 16,1-5 0-16,0 0 0 0,1-6 1 15,1 1-1-15,5-2 1 0,9-1 0 0,11-2 0 16,0-3 1-16,9 0 0 0,11 3 0 16,6 1 2-16,17 3 2 0,6 1 0 15,10-2 4-15,10-1-2 0,0 1-2 16,11-6-2-16,-1-1-2 0,5 2 0 16,6 1-2-16,-3-3-1 0,8 1-5 0,3 0-3 15,3-1-2-15,3 2-2 16,1 1 2-16,5 0 4 0,3 4 2 15,2 0 5-15,10 5 0 0,-10 0 3 0,5 0 5 16,-3 5 2-16,-3-1 3 0,3 1 2 16,-6 4-1-16,4 5-2 0,4 2-2 15,0 2-5-15,1 2-4 0,4 1-2 16,8 4-2-16,1 0-1 16,-1 2-2-16,-2 3-1 0,1 2-4 0,0 9-2 0,6 3-2 15,-4 4 3-15,1 5 3 0,-1-5 4 16,0 6 2-16,2-3 2 0,-2-5 1 15,-2 2-1-15,-14-10 1 16,-6 6 0-16,-1-1 0 0,-5 1 1 0,-2-3 0 16,-1 0 2-1,-6-2 1-15,3 2 1 0,1 1 0 0,-3-6-1 0,-3 5-1 0,2-2-2 32,1 4-1-32,2-1 0 0,4-1 0 0,-2 0 0 0,2 5-1 0,-6-1-3 31,-3 1-4-31,2 3-2 0,-4 5-5 0,2 4-2 0,2 4 2 0,-4 6 0 15,4-1 6 1,-3 4 4-16,8 2 3 0,6 2 2 0,-3-1 0 0,3-3-1 16,-1 2 1-16,0 0 0 0,-1 0-1 0,1 1 1 15,1-1 0-15,1-2 0 0,-2-2 0 16,-3 6 0-16,-4-6-1 0,-9 0 2 16,-6 2 1-1,-10-7 1-15,-1-2 0 0,-10-1-1 0,-1-5-2 0,-1-2-1 16,-5-1 0-1,-4-5-1-15,-4 0 0 0,-1-2 1 16,-6-1-2-16,3-3-15 0,-5-3-87 16,-7-7 322-16,-5-10-196 0</inkml:trace>
  <inkml:trace contextRef="#ctx0" brushRef="#br0" timeOffset="-195592.57">24505 9289 0,'0'0'16,"0"0"-16,-48-31 0,-41 5 0,-66-5 0,-27 0 15,5 8-15,-45 6 16,-13 3-16,-4-3 15,-27-1-15,-31-9 16,22-8-16,-22 4 16,18-14-16,4 6 15,-26-1-15,30 0 16,23 13-16,13 14 16,22-5-16,36 5 15,13 4-15,13 5 16,49-1-16,36 5 15,22-4 1,21-1-16,15 5 0,3-4 16,10-1-1,30 1-15,89 4 16,111 4-16,62 10 16,44 3-16,5 1 15,-40 13-15,35-4 16,-39 8-16,17 10 15,-18-10 1,-26 14-16,4-9 0,-44-5 16,-49-8-16,-17 4 15,-23 0 1,-9-5-16,-43-3 16,-28-10-16,-35-4 15,-9-5-15,-8-4 16,-19 0-16,5 0 15,-128-22-15,-59-9 16,-114-18-16,-18-4 16,-22 18-1,44-5-15,13 13 16,9 5-16,53-5 0,36 5 31,36 9-31,21 0 0,36 4 16,44 0-1,14 0-15,21 5 16,10-1-16,4 5 0,9 0 16,84 9-1,177 22-15,58 13 16,111 27-16,-44 0 0,-50-9 16,-57-22-16,-70-4 15,-50-14-15,-66-13 31,-49-5-31,-22-4 16,-26 0-16,-5 0 0,0 0 16,-293-75-16,-141-23 15,-103-8-15,32 35 16,71 4-16,-9 36 31,48 0-31,-44 9 0,40 9 16,18 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21:57:47.81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17174 8647 0,'0'0'0,"0"0"0,0 0 0,0 0 15,0 0-15,0 0 0,0 0 16,0 0-16,0 0 16,0 0-1,0 0-15,0 0 16,0 0-16,0 0 15,0 0-15,0 0 16,0 0-16,0 0 16,0 0-16,0 0 15,0 0 1,0 0-16,0 0 16,-53-5-16,13 10 15,-4-1-15,-5-4 16,-4 0-16,-9 0 15,-23 0-15,1 0 16,-18-4-16,5-1 16,-19 1-16,23-5 15,0 0-15,18-4 16,-9 4-16,-5 4 16,14 1-16,-10-1 15,-3 1-15,4 0 16,-18-5-16,0-5 15,-27 6 1,-17-6-16,-27 1 0,5-5 16,-10 1-16,5 3 15,-4-4-15,-5 1 32,36 3-32,-27 1 0,14 0 15,-10-5-15,23 5 16,17 0-16,14 4 15,13 4-15,0-4 16,14 1-16,30 3 16,14 1-1,17 4-15,1 0 16,12 0 0,10 0-16,-10 0 15,10 0-15,-5 0 0,-4 4 16,-14 5-1,-4 4 1</inkml:trace>
  <inkml:trace contextRef="#ctx0" brushRef="#br0" timeOffset="2874.64">31362 9072 0,'0'0'0,"0"0"0,0 0 15,0 0-15,0 0 16,0 0-16,0 0 16,0 0-16,0 0 15,0 0 1,0 0-16,0 0 16,0 0-16,0 0 15,0 0-15,0 0 16,0 0-16,-44-27 15,40 23 1,-1 0-16,-13-1 0,1-4 16,-10 0-1,-13 1-15,-13-6 0,-18 1 16,-22-5-16,-13 0 16,8-4-16,-4 0 15,-4 4 1,-5 5-16,-9 4 15,5 0-15,0 5 16,17-5 0,-8 0-16,-5 5 0,-8 4 15,-28-5-15,-8 1 16,0-14 0,13 0-16,-4-4 15,-14 5-15,1-6 0,4 1 16,13-4-1,-18 4 1,-4 4-16,5 4 16,8 1-16,22 0 15,-21 8-15,-10 5 0,-4 0 16,0-4 0,-13-5-16,-14 0 0,5-4 31,0-5-31,0-8 0,-1 4 15,10-1-15,22-3 0,22 4 16,13-1 0,23 10-1,8 4-15,23 0 16,17 1-16,5 3 0,17 1 16,18 4-1,-4 0-15,13 0 16,0 4-16,0-4 15</inkml:trace>
  <inkml:trace contextRef="#ctx0" brushRef="#br0" timeOffset="23870.63">6647 10278 0,'0'0'0,"0"0"0,0 0 0,0 0 0,0 0 0,0 0 0,0 0 31,0 0-31,0 0 0,0 0 16,0 0-1,0 0-15,0 0 16,0 0-16,0 0 16,0 0-1,0 0-15,44 44 0,-13-17 16,-18-1-16,5-4 15,4-4 1,-17 0-16,13-5 0,-10 0 16,10 1-16,-5-1 15,1 0 1,3 1 0,6-1-16,-1 0 15,4 0-15,1 1 16,0-1-16,8 0 15,14-4-15,-14 0 16,18 0-16,-4-5 16,22 1-16,13-1 15,5-4 1,8 0-16,-3 0 16,21 0-16,-4-4 15,4-5-15,-18-4 16,-8-1-16,-18 1 15,0 0-15,-22-1 16,8-3-16,-17-5 16,18-5-1,-1-4-15,1-9 0,13-4 16,-9-5-16,13-4 16,10 0-16,-1-1 15,18 6 1,-5-1-16,18 5 15,5-1-15,35 5 16,-8 9-16,8 14 16,-9 8-16,5 0 15,-9 9 1,13 0-16,-14 9 0,6 4 16,-14 0-16,-5 1 15,-12 3 1,-19 6-16,-8-1 0,-14 0 15,-8 0-15,-19 0 16,-3-4-16,-6 0 16,-12-5-16,-5 0 15,0 1-15,5-1 16,-9 0 0,8-4-1,5 0-15,9-5 16,5-4-16,25-4 0,6-5 15,26-4-15,13-5 16,27-4-16,17 0 16,28 4-16,-10 5 15,9 4 1,5 9-16,13 4 0,-18 5 16,0 0-1,0 4-15,0 1 0,-13-1 31,-13 0-31,4 5 0,22 8 16,-4-3-16,-18-1 16,35-5-16,-8 6 15,-5-6-15,-4-8 16,-23-4-16,1-10 31,-14-8-31,0-9 16,-17-5-16,13 1 15,8 8-15,14 5 16</inkml:trace>
  <inkml:trace contextRef="#ctx0" brushRef="#br0" timeOffset="28110.13">19541 10318 0,'0'0'0,"0"0"0,0 0 0,0 0 0,0 0 0,0 0 0,0 0 0,0 0 0,0 0 0,0 0 0,0 0 16,0 0-16,0 0 0,0 0 0,0 0 0,0 0 0,0 0 16,0 0-1,0 0-15,0 0 16,0 0-16,0 0 0,49 53 31,-32-18-31,10 14 0,13 13 16,4 9-16,5-5 15,4 1 1,14 4-16,21 0 0,5 4 16,18-4-16,0 0 31,-9-9-31,-9-9 16,13-8-16,1-10 15,4-17-15,-1-9 16,-16-9-16,-6-9 15,-8-9-15,9-9 0,17-13 16,5-4-16,17-13 16,1-1-16,4 5 15,-5-9 1,5 4-16,14-4 16,-1 0-1,-18 4-15,-12 5 0,-10 9 16,-8-1-1,12 1 1,6 0-16,-6 8 0,-12 10 16,0 8-1,-5 5-15,9 8 16,-5 10-16,18 8 16,5 9-16,9 14 15,-19 8-15,-12 9 16,13 9-16,-14 0 15,-4-9-15,-17-4 16,-14-9-16,-14-13 16,-8-10-1,-13-3-15,-9-5 16,-5-5-16,5 0 16,-1-4-16,10 0 15,13-8-15,9-6 16,26-8-16,31-9 15,18-4-15,27-5 16,0 4-16,0 14 16,13 4-16,17 1 15,6 8-15,12 18 16,18 0-16,18 8 16,-9 5-1,-4 5-15,-18-5 16,-14 0-16,-21-4 15,-19-5-15,-3 1 16,8-5-16,13 4 16,5-4-1,9 0-15,8-1 16,-3-8-16,-10-8 0,-18-10 16,1-9-16,-14-17 15,1-23 1,-19-39-16,-8-36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93C8-B981-46A9-8C74-794B7E52053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3F76-D8D1-43BC-A9C3-FFCA3398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0E432-8B9C-47BD-A4FD-9DAFC946BF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6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3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5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87C812E-00A9-4E48-BE42-3FF127BFEC6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17.xml"/><Relationship Id="rId4" Type="http://schemas.openxmlformats.org/officeDocument/2006/relationships/image" Target="../media/image7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8.xml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chart" Target="../charts/chart2.xml"/><Relationship Id="rId7" Type="http://schemas.openxmlformats.org/officeDocument/2006/relationships/image" Target="../media/image6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110.png"/><Relationship Id="rId5" Type="http://schemas.openxmlformats.org/officeDocument/2006/relationships/image" Target="../media/image51.png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D20A-40AC-4EF4-A9FB-9E99110F4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Random Variables</a:t>
            </a:r>
            <a:br>
              <a:rPr lang="en-US" dirty="0"/>
            </a:br>
            <a:r>
              <a:rPr lang="en-US" dirty="0"/>
              <a:t>Expectation,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3290-BD59-498C-99E8-3947ED61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266339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7AC283-1D7A-776F-3A13-F5CD58D5C6CA}"/>
                  </a:ext>
                </a:extLst>
              </p14:cNvPr>
              <p14:cNvContentPartPr/>
              <p14:nvPr/>
            </p14:nvContentPartPr>
            <p14:xfrm>
              <a:off x="3945600" y="2581920"/>
              <a:ext cx="4876560" cy="1348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7AC283-1D7A-776F-3A13-F5CD58D5C6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6240" y="2572560"/>
                <a:ext cx="4895280" cy="13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33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AD8D72-6ABE-C38E-11BE-9B28FA4AF91D}"/>
                  </a:ext>
                </a:extLst>
              </p14:cNvPr>
              <p14:cNvContentPartPr/>
              <p14:nvPr/>
            </p14:nvContentPartPr>
            <p14:xfrm>
              <a:off x="2392920" y="2991600"/>
              <a:ext cx="8897760" cy="107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AD8D72-6ABE-C38E-11BE-9B28FA4AF9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560" y="2982240"/>
                <a:ext cx="8916480" cy="10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840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53779F-F644-7108-4BF3-4CF90B2D5F0E}"/>
                  </a:ext>
                </a:extLst>
              </p14:cNvPr>
              <p14:cNvContentPartPr/>
              <p14:nvPr/>
            </p14:nvContentPartPr>
            <p14:xfrm>
              <a:off x="824400" y="5150520"/>
              <a:ext cx="5342760" cy="657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53779F-F644-7108-4BF3-4CF90B2D5F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040" y="5141160"/>
                <a:ext cx="5361480" cy="6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59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E1CF02-410A-E264-893E-FC7246016A24}"/>
                  </a:ext>
                </a:extLst>
              </p14:cNvPr>
              <p14:cNvContentPartPr/>
              <p14:nvPr/>
            </p14:nvContentPartPr>
            <p14:xfrm>
              <a:off x="197280" y="1927080"/>
              <a:ext cx="799560" cy="1232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E1CF02-410A-E264-893E-FC7246016A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920" y="1917720"/>
                <a:ext cx="818280" cy="12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615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A0951E-AAC0-8400-B8A7-FD7936BB5604}"/>
                  </a:ext>
                </a:extLst>
              </p14:cNvPr>
              <p14:cNvContentPartPr/>
              <p14:nvPr/>
            </p14:nvContentPartPr>
            <p14:xfrm>
              <a:off x="155520" y="2016360"/>
              <a:ext cx="11602800" cy="2098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A0951E-AAC0-8400-B8A7-FD7936BB56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160" y="2007000"/>
                <a:ext cx="11621520" cy="21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0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mean? I rolled two dice,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red die,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 blue die.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is the random variable that tells you the product of the two dice. </a:t>
                </a:r>
              </a:p>
              <a:p>
                <a:r>
                  <a:rPr lang="en-US" dirty="0"/>
                  <a:t>That’s a function that takes in an outcome and gives you a number back…so a random variable!! (Same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91A669-F21D-E5F8-15AE-9901E3B16580}"/>
                  </a:ext>
                </a:extLst>
              </p14:cNvPr>
              <p14:cNvContentPartPr/>
              <p14:nvPr/>
            </p14:nvContentPartPr>
            <p14:xfrm>
              <a:off x="326880" y="1701720"/>
              <a:ext cx="4596480" cy="1726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91A669-F21D-E5F8-15AE-9901E3B165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20" y="1692360"/>
                <a:ext cx="4615200" cy="17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979-10EB-415B-AC61-DE2134F0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random variables defined on the same sample space.</a:t>
                </a:r>
              </a:p>
              <a:p>
                <a:r>
                  <a:rPr lang="en-US" dirty="0"/>
                  <a:t>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like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Etc.</a:t>
                </a:r>
              </a:p>
              <a:p>
                <a:r>
                  <a:rPr lang="en-US" b="1" dirty="0"/>
                  <a:t>Are </a:t>
                </a:r>
                <a:r>
                  <a:rPr lang="en-US" dirty="0"/>
                  <a:t>random variables! (Say what the outcome is, and these functions give you a number. They’re functions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. That’s the definition of a random variable!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5B8D5B-911C-D551-8B89-E7B6718BF2EF}"/>
                  </a:ext>
                </a:extLst>
              </p14:cNvPr>
              <p14:cNvContentPartPr/>
              <p14:nvPr/>
            </p14:nvContentPartPr>
            <p14:xfrm>
              <a:off x="449280" y="2717280"/>
              <a:ext cx="8113680" cy="157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5B8D5B-911C-D551-8B89-E7B6718BF2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920" y="2707920"/>
                <a:ext cx="8132400" cy="15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171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B59-9BFA-4197-B53A-74769D1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of functions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D8249C-6EE8-9748-EAEB-59983C177A37}"/>
                  </a:ext>
                </a:extLst>
              </p14:cNvPr>
              <p14:cNvContentPartPr/>
              <p14:nvPr/>
            </p14:nvContentPartPr>
            <p14:xfrm>
              <a:off x="617040" y="2343960"/>
              <a:ext cx="6511680" cy="324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D8249C-6EE8-9748-EAEB-59983C177A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680" y="2334600"/>
                <a:ext cx="6530400" cy="326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14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50D9E-9B95-4374-978E-9B75D3EB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F9BE4-096F-4B62-BA11-581F5EC10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/>
                  <a:t>Often </a:t>
                </a:r>
                <a:r>
                  <a:rPr lang="en-US" dirty="0"/>
                  <a:t>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427527-0452-1D21-052C-7D82A1A3484B}"/>
                  </a:ext>
                </a:extLst>
              </p14:cNvPr>
              <p14:cNvContentPartPr/>
              <p14:nvPr/>
            </p14:nvContentPartPr>
            <p14:xfrm>
              <a:off x="1486440" y="548280"/>
              <a:ext cx="8840880" cy="96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427527-0452-1D21-052C-7D82A1A348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7080" y="538920"/>
                <a:ext cx="8859600" cy="9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7E-6679-4F1B-BDFA-E6D5AA6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E2B1-BB1A-4F38-89C7-F4F16BFE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 is a way to summarize what outcome you saw.</a:t>
            </a:r>
          </a:p>
          <a:p>
            <a:endParaRPr lang="en-US" dirty="0"/>
          </a:p>
          <a:p>
            <a:r>
              <a:rPr lang="en-US" dirty="0"/>
              <a:t>The Expectation of a random variable is its average value. </a:t>
            </a:r>
          </a:p>
          <a:p>
            <a:r>
              <a:rPr lang="en-US" dirty="0"/>
              <a:t>A way to summarize a random variable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65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68B0-15E0-4BDD-8F54-E7B8A000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3A01-6036-40A9-BCC0-4F2E94F9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one number summary of a random variable.</a:t>
            </a:r>
          </a:p>
          <a:p>
            <a:endParaRPr lang="en-US" dirty="0"/>
          </a:p>
          <a:p>
            <a:r>
              <a:rPr lang="en-US" dirty="0"/>
              <a:t>But wait, we already have expectation, what’s this for?</a:t>
            </a:r>
          </a:p>
        </p:txBody>
      </p:sp>
    </p:spTree>
    <p:extLst>
      <p:ext uri="{BB962C8B-B14F-4D97-AF65-F5344CB8AC3E}">
        <p14:creationId xmlns:p14="http://schemas.microsoft.com/office/powerpoint/2010/main" val="2483489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0C-9A81-4257-B81A-2385B63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two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Would you be willing to play these games?</a:t>
                </a:r>
              </a:p>
              <a:p>
                <a:endParaRPr lang="en-US" dirty="0"/>
              </a:p>
              <a:p>
                <a:r>
                  <a:rPr lang="en-US" dirty="0"/>
                  <a:t>Game 1: I will flip a fair coin; if it’s heads, I pay you $1. If it’s tails, you pay me $1.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1</a:t>
                </a:r>
              </a:p>
              <a:p>
                <a:endParaRPr lang="en-US" dirty="0"/>
              </a:p>
              <a:p>
                <a:r>
                  <a:rPr lang="en-US" dirty="0"/>
                  <a:t>Game 2: I will flip a fair coin; if it’s heads, I pay you $10,000. If it’s tails, you pay me $10,000.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2.</a:t>
                </a:r>
              </a:p>
              <a:p>
                <a:endParaRPr lang="en-US" dirty="0"/>
              </a:p>
              <a:p>
                <a:r>
                  <a:rPr lang="en-US" dirty="0"/>
                  <a:t>Both games are “fair”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B38D16-7023-A1C6-5FC1-22DA5A8B22E9}"/>
                  </a:ext>
                </a:extLst>
              </p14:cNvPr>
              <p14:cNvContentPartPr/>
              <p14:nvPr/>
            </p14:nvContentPartPr>
            <p14:xfrm>
              <a:off x="2191680" y="3572280"/>
              <a:ext cx="680400" cy="129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B38D16-7023-A1C6-5FC1-22DA5A8B22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2320" y="3562920"/>
                <a:ext cx="699120" cy="1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54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B089-4E75-4290-BB4D-77ACC6D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D07E-9B7B-49EB-86BF-0C4BB4DC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tells you what the average will be…</a:t>
            </a:r>
          </a:p>
          <a:p>
            <a:r>
              <a:rPr lang="en-US" dirty="0"/>
              <a:t>But it doesn’t tell you how “extreme” your results could be.</a:t>
            </a:r>
          </a:p>
          <a:p>
            <a:r>
              <a:rPr lang="en-US" dirty="0"/>
              <a:t>Nor how likely those extreme results are.</a:t>
            </a:r>
          </a:p>
          <a:p>
            <a:endParaRPr lang="en-US" dirty="0"/>
          </a:p>
          <a:p>
            <a:r>
              <a:rPr lang="en-US" dirty="0"/>
              <a:t>Game 2 has many (well, only) very extreme results. </a:t>
            </a:r>
          </a:p>
          <a:p>
            <a:r>
              <a:rPr lang="en-US" dirty="0"/>
              <a:t>In expectation they “cancel out” but if you can only play once…</a:t>
            </a:r>
          </a:p>
          <a:p>
            <a:r>
              <a:rPr lang="en-US" dirty="0"/>
              <a:t>…it would be nice to measure that.</a:t>
            </a:r>
          </a:p>
        </p:txBody>
      </p:sp>
    </p:spTree>
    <p:extLst>
      <p:ext uri="{BB962C8B-B14F-4D97-AF65-F5344CB8AC3E}">
        <p14:creationId xmlns:p14="http://schemas.microsoft.com/office/powerpoint/2010/main" val="3074289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Well let’s measure how far all the events are away from the center, and how likely they are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708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100000 −0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⋅(−100000−0)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5000−5000=0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blipFill>
                <a:blip r:embed="rId3"/>
                <a:stretch>
                  <a:fillRect l="-1714" t="-19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8271A1-FE30-86CA-1125-6590A4D0AB32}"/>
                  </a:ext>
                </a:extLst>
              </p14:cNvPr>
              <p14:cNvContentPartPr/>
              <p14:nvPr/>
            </p14:nvContentPartPr>
            <p14:xfrm>
              <a:off x="1132920" y="3441240"/>
              <a:ext cx="3166200" cy="219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8271A1-FE30-86CA-1125-6590A4D0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3560" y="3431880"/>
                <a:ext cx="318492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9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How do we prevent cancelling? Squaring makes everything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654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100000 −0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−100000−0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,000,000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blipFill>
                <a:blip r:embed="rId3"/>
                <a:stretch>
                  <a:fillRect l="-1638" t="-18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E15D35D-496F-2BED-1AEB-5D4365667782}"/>
                  </a:ext>
                </a:extLst>
              </p14:cNvPr>
              <p14:cNvContentPartPr/>
              <p14:nvPr/>
            </p14:nvContentPartPr>
            <p14:xfrm>
              <a:off x="1317240" y="2882520"/>
              <a:ext cx="10326240" cy="3499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15D35D-496F-2BED-1AEB-5D43656677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7880" y="2873160"/>
                <a:ext cx="10344960" cy="35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47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40FF-75EE-4C74-8361-A3DBCF23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Squaring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09F2-C452-4DC0-8C69-F1D449E3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absolute value? Or Fourth power?</a:t>
            </a:r>
          </a:p>
          <a:p>
            <a:endParaRPr lang="en-US" dirty="0"/>
          </a:p>
          <a:p>
            <a:r>
              <a:rPr lang="en-US" dirty="0"/>
              <a:t>Squaring is nicer algebraically.</a:t>
            </a:r>
          </a:p>
          <a:p>
            <a:r>
              <a:rPr lang="en-US" dirty="0"/>
              <a:t>Our goal with variance was to talk about the spread of results. Squaring makes extreme results even more extreme. </a:t>
            </a:r>
          </a:p>
          <a:p>
            <a:r>
              <a:rPr lang="en-US" dirty="0"/>
              <a:t>Fourth power over-emphasizes the extreme results (for our purposes).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420432-2309-F02A-1777-871193F6BBCB}"/>
                  </a:ext>
                </a:extLst>
              </p14:cNvPr>
              <p14:cNvContentPartPr/>
              <p14:nvPr/>
            </p14:nvContentPartPr>
            <p14:xfrm>
              <a:off x="2214720" y="1835280"/>
              <a:ext cx="2103840" cy="196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420432-2309-F02A-1777-871193F6BB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5360" y="1825920"/>
                <a:ext cx="2122560" cy="2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953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70DE41-435B-BFA9-4014-3CFEC41C1199}"/>
                  </a:ext>
                </a:extLst>
              </p14:cNvPr>
              <p14:cNvContentPartPr/>
              <p14:nvPr/>
            </p14:nvContentPartPr>
            <p14:xfrm>
              <a:off x="9090000" y="3091320"/>
              <a:ext cx="2640240" cy="37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70DE41-435B-BFA9-4014-3CFEC41C11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0640" y="3081960"/>
                <a:ext cx="2658960" cy="3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We’ll see next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Also 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2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C34AFD-7CD9-DF7A-6921-A81C49840663}"/>
                  </a:ext>
                </a:extLst>
              </p14:cNvPr>
              <p14:cNvContentPartPr/>
              <p14:nvPr/>
            </p14:nvContentPartPr>
            <p14:xfrm>
              <a:off x="5091840" y="-6120"/>
              <a:ext cx="3250080" cy="397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C34AFD-7CD9-DF7A-6921-A81C498406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2480" y="-15480"/>
                <a:ext cx="3268800" cy="39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independent? Yes! </a:t>
                </a:r>
              </a:p>
              <a:p>
                <a:r>
                  <a:rPr lang="en-US" dirty="0"/>
                  <a:t>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654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/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/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C8FA59A-ECE8-B99C-C3DE-86757B075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CEC2-5EE4-2258-4543-E082245B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0100-6642-5829-7392-62A991DF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74BD81-75EA-26D6-3803-DF354B2ED780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0A52655-FF66-4C1D-6550-BF241CBB57F5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0A52655-FF66-4C1D-6550-BF241CBB57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DB3A35-31A6-4EB9-E569-5FBEA89AC49F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4F24E5-323D-A363-E5A2-83F818F4FFC3}"/>
                  </a:ext>
                </a:extLst>
              </p:cNvPr>
              <p:cNvSpPr/>
              <p:nvPr/>
            </p:nvSpPr>
            <p:spPr>
              <a:xfrm>
                <a:off x="319207" y="4980335"/>
                <a:ext cx="7768500" cy="1145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independent, then </a:t>
                </a:r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4F24E5-323D-A363-E5A2-83F818F4F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7" y="4980335"/>
                <a:ext cx="7768500" cy="1145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609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52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38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3067A8-0853-46E9-A518-B3F630C40236}"/>
                  </a:ext>
                </a:extLst>
              </p14:cNvPr>
              <p14:cNvContentPartPr/>
              <p14:nvPr/>
            </p14:nvContentPartPr>
            <p14:xfrm>
              <a:off x="856080" y="2531880"/>
              <a:ext cx="6619320" cy="268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3067A8-0853-46E9-A518-B3F630C402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720" y="2522520"/>
                <a:ext cx="6638040" cy="270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  <a:p>
                <a:r>
                  <a:rPr lang="en-US" dirty="0"/>
                  <a:t>What is the expectation?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Expectation formula is a mess. If you plug it into a calculator you’ll get a nice, clean simplification: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Infinite sequential 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46B1-0EA3-498F-ABD7-90FAD931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sequential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volleyball, sets are played first team to 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Score 25 points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Lead by at least 2</a:t>
                </a:r>
              </a:p>
              <a:p>
                <a:pPr lvl="1"/>
                <a:r>
                  <a:rPr lang="en-US" dirty="0"/>
                  <a:t>At the same time wins a set.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Suppose a set is 23-23. Your team wins each point independently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What is the probability your team wins the set?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979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352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010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CBA1D9-076E-E3F2-5785-D9A95E8C911E}"/>
                  </a:ext>
                </a:extLst>
              </p14:cNvPr>
              <p14:cNvContentPartPr/>
              <p14:nvPr/>
            </p14:nvContentPartPr>
            <p14:xfrm>
              <a:off x="644040" y="2586240"/>
              <a:ext cx="9520200" cy="254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CBA1D9-076E-E3F2-5785-D9A95E8C91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680" y="2576880"/>
                <a:ext cx="9538920" cy="256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D390CC-4542-54DC-3325-7F8368510996}"/>
                  </a:ext>
                </a:extLst>
              </p14:cNvPr>
              <p14:cNvContentPartPr/>
              <p14:nvPr/>
            </p14:nvContentPartPr>
            <p14:xfrm>
              <a:off x="1156320" y="3025080"/>
              <a:ext cx="779040" cy="12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D390CC-4542-54DC-3325-7F83685109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960" y="3015720"/>
                <a:ext cx="79776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E4605C-5E1D-B098-26A9-D72A465F9F2B}"/>
                  </a:ext>
                </a:extLst>
              </p14:cNvPr>
              <p14:cNvContentPartPr/>
              <p14:nvPr/>
            </p14:nvContentPartPr>
            <p14:xfrm>
              <a:off x="1784880" y="3404880"/>
              <a:ext cx="645120" cy="17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E4605C-5E1D-B098-26A9-D72A465F9F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5520" y="3395520"/>
                <a:ext cx="663840" cy="1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on Friday.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2"/>
                <a:stretch>
                  <a:fillRect l="-1221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7D1975-F1E2-5B8D-4EDA-34FD86364916}"/>
                  </a:ext>
                </a:extLst>
              </p14:cNvPr>
              <p14:cNvContentPartPr/>
              <p14:nvPr/>
            </p14:nvContentPartPr>
            <p14:xfrm>
              <a:off x="411120" y="3114360"/>
              <a:ext cx="1160280" cy="195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7D1975-F1E2-5B8D-4EDA-34FD863649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760" y="3105000"/>
                <a:ext cx="1179000" cy="2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4744</TotalTime>
  <Words>2422</Words>
  <Application>Microsoft Office PowerPoint</Application>
  <PresentationFormat>Widescreen</PresentationFormat>
  <Paragraphs>353</Paragraphs>
  <Slides>46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Random Variables Expectation, Independence</vt:lpstr>
      <vt:lpstr>Two descriptions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  <vt:lpstr>Functions of a random variable</vt:lpstr>
      <vt:lpstr>Expectations of functions of random variables</vt:lpstr>
      <vt:lpstr>Variance</vt:lpstr>
      <vt:lpstr>Where are we?</vt:lpstr>
      <vt:lpstr>Variance</vt:lpstr>
      <vt:lpstr>Consider these two games</vt:lpstr>
      <vt:lpstr>What’s the difference</vt:lpstr>
      <vt:lpstr>Designing a Measure – Try 1</vt:lpstr>
      <vt:lpstr>Designing a Measure – Try 2</vt:lpstr>
      <vt:lpstr>Why Squaring</vt:lpstr>
      <vt:lpstr>Variance</vt:lpstr>
      <vt:lpstr>Variance of a die</vt:lpstr>
      <vt:lpstr>Variance of n Coin Flips</vt:lpstr>
      <vt:lpstr>Variance of n Coin Flips</vt:lpstr>
      <vt:lpstr>Variance</vt:lpstr>
      <vt:lpstr>Variance</vt:lpstr>
      <vt:lpstr>Plugging In</vt:lpstr>
      <vt:lpstr>Expectation and Variance aren’t everything</vt:lpstr>
      <vt:lpstr>Proof of Calculation Trick</vt:lpstr>
      <vt:lpstr>Variance</vt:lpstr>
      <vt:lpstr>Extra Practice</vt:lpstr>
      <vt:lpstr>More Practice</vt:lpstr>
      <vt:lpstr>More Practice</vt:lpstr>
      <vt:lpstr>More Random Variable Practice</vt:lpstr>
      <vt:lpstr>More Random Variable Practice</vt:lpstr>
      <vt:lpstr>More Practice: Infinite sequential processes</vt:lpstr>
      <vt:lpstr>Infinite sequential process</vt:lpstr>
      <vt:lpstr>Sequential Process</vt:lpstr>
      <vt:lpstr>Sequential Process</vt:lpstr>
      <vt:lpstr>Independence of Random 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43</cp:revision>
  <cp:lastPrinted>2024-04-17T01:13:20Z</cp:lastPrinted>
  <dcterms:created xsi:type="dcterms:W3CDTF">2021-04-19T03:37:40Z</dcterms:created>
  <dcterms:modified xsi:type="dcterms:W3CDTF">2026-01-28T22:45:14Z</dcterms:modified>
</cp:coreProperties>
</file>