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03" r:id="rId3"/>
    <p:sldId id="311" r:id="rId4"/>
    <p:sldId id="345" r:id="rId5"/>
    <p:sldId id="346" r:id="rId6"/>
    <p:sldId id="347" r:id="rId7"/>
    <p:sldId id="348" r:id="rId8"/>
    <p:sldId id="349" r:id="rId9"/>
    <p:sldId id="350" r:id="rId10"/>
    <p:sldId id="337" r:id="rId11"/>
    <p:sldId id="338" r:id="rId12"/>
    <p:sldId id="339" r:id="rId13"/>
    <p:sldId id="340" r:id="rId14"/>
    <p:sldId id="341" r:id="rId15"/>
    <p:sldId id="342" r:id="rId16"/>
    <p:sldId id="330" r:id="rId17"/>
    <p:sldId id="332" r:id="rId18"/>
    <p:sldId id="333" r:id="rId19"/>
    <p:sldId id="329" r:id="rId20"/>
    <p:sldId id="258" r:id="rId21"/>
    <p:sldId id="257" r:id="rId22"/>
    <p:sldId id="259" r:id="rId23"/>
    <p:sldId id="260" r:id="rId24"/>
    <p:sldId id="320" r:id="rId25"/>
    <p:sldId id="270" r:id="rId26"/>
    <p:sldId id="321" r:id="rId27"/>
    <p:sldId id="322" r:id="rId28"/>
    <p:sldId id="268" r:id="rId29"/>
    <p:sldId id="323" r:id="rId30"/>
    <p:sldId id="271" r:id="rId31"/>
    <p:sldId id="272" r:id="rId32"/>
    <p:sldId id="324" r:id="rId33"/>
    <p:sldId id="273" r:id="rId34"/>
    <p:sldId id="266" r:id="rId35"/>
    <p:sldId id="267" r:id="rId36"/>
    <p:sldId id="316" r:id="rId37"/>
    <p:sldId id="318" r:id="rId38"/>
    <p:sldId id="319" r:id="rId39"/>
    <p:sldId id="304" r:id="rId40"/>
    <p:sldId id="305" r:id="rId41"/>
    <p:sldId id="352" r:id="rId42"/>
    <p:sldId id="351" r:id="rId43"/>
    <p:sldId id="353" r:id="rId44"/>
    <p:sldId id="33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89018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17:32:04.5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13656 5601 1771 0,'5'57'-353'0,"1"-57"506"0,-6-2-58 15,1 2-20-15,-1-62 430 16,-1 57-485-16,-7 0-9 0,0-6-5 16,-5-1-3-16,-6-3 0 0,-4 3 1 15,0 5 0-15,1-2 4 0,-2 7 0 16,-3 1 5-16,-1 1 7 0,-3 0 6 0,-1 1 4 15,2 3 0-15,4 3-3 16,-6-2-5-16,-2-1-3 0,-1 1-5 16,-6-3-3-16,5 1-1 15,-3 3-4-15,0-1 0 0,2-5-2 0,-5 0-3 16,-3 0 0-16,1 0 0 0,-4 0-1 0,0 0 0 16,2 0 1-16,-9-2-1 0,-3-1 0 15,1-1 1-15,-2 2-1 0,-1 2 0 16,2 4-1-16,-4-2-1 0,-2 1 1 0,3-1-1 15,3-2 0-15,-11 2-1 0,0 0 1 16,1-2 0-16,3 0-1 0,-1 0 3 16,-5-2-1-16,-3 0 1 0,-11 2 0 15,-1 0 0-15,5 0 0 0,-8-2 0 16,4-3 0-16,2 3 0 0,-2 2 0 16,-2 0 0-16,-9-2 1 0,-10 2 0 0,-8-3 0 15,-1 3 1-15,1-7-1 16,5 0 0-16,-3-2-1 0,4 2 0 0,0 0-2 15,-1 3 0-15,3 2 0 0,5 2 1 16,2 0 1-16,-1 0 0 0,6 0 0 16,2-1-1-16,2-5 0 0,1 4 0 15,6 1 1-15,-6-1 0 0,8 2 0 0,3 0 0 16,-2 0 0-16,-2 0 0 16,-5 0 1-16,-1 2-1 0,-6-1 0 0,5 5 1 15,6-3-1-15,-1 3 0 0,10-1-1 16,-6-3 1-16,0 0-1 0,-3 1 0 15,0-1 1-15,-1 3-1 0,-1-1 1 16,-2-4 0-16,-1 0 0 0,-8 0 1 0,-10-2 1 16,4-5-1-16,-4 3-1 0,-4 3 0 15,7-3 0-15,-3-3 0 16,0 2 1-16,-3-4-1 0,-1 3-1 0,-7-2 2 16,-10 2-1-16,12 1-1 0,12 0-1 15,5 1-2-15,13 2 2 0,0-1 1 0,-5 3 1 16,1-2 1-16,-3 2 1 15,5 0-1-15,0 0 1 0,-2 0 0 0,-12-2 9 16,-10-1 9-16,-5-1 1 0,-8-1-1 16,9 1-9-16,7 1-8 0,0 1-2 15,-1-5 0-15,-6 1 1 0,-4 3-2 16,-1-2 1-16,6 1 0 0,13 2-1 16,6 0 18-16,-5-5 12 0,1 2 7 0,1-2 8 15,3 0-7-15,11 3-4 0,6-3-1 16,6 2-1-16,4 0-5 0,8-2-3 15,5-2-5-15,2 2-5 0,3-2-5 16,-1 2-3-16,5-2-3 0,8 3 0 16,-2-2 1-16,10 2-2 0,1-3 0 0,4 4 1 15,8 3-1-15,1-3-1 0,3 3 1 16,4 0-1-16,2 2-1 0,2 0 1 16,5 0-15-16,-2 0-29 0,0 0-47 15,2 0-127-15,0-1-162 16,2-1 208-16</inkml:trace>
  <inkml:trace contextRef="#ctx0" brushRef="#br0" timeOffset="3294.63">4067 3192 1629 0,'2'-2'123'0,"0"-3"55"0,-2-1-51 0,3 1-45 0,-1 0-19 0,3 0-13 0,3 3-5 0,-3-4-7 0,0 3-11 0,0 3-8 0,-1 0-12 0,0 0-5 0,3 2-3 0,-2 3-2 0,-1-1 0 0,1 3-1 0,-3 1 0 0,1 7-1 0,1-1-2 0,1 12 7 0,-5 1 2 0,0 5 4 16,0 10 3-16,-7 3-3 0,5 3-3 0,-3 5-5 16,5 2-4-16,0 5 1 0,-5 0-1 15,5 8 4-15,-6-1 1 0,6 2 0 16,0-3 1-16,0-8 0 0,0 4 4 15,0 1-7-15,-2 0-25 0,2-4-30 16,-1-2-33-16,1-2-15 0,0 3 19 16,7 2 275-16,3-3-145 0</inkml:trace>
  <inkml:trace contextRef="#ctx0" brushRef="#br0" timeOffset="3673.49">4555 3036 1973 0,'-4'119'-397'15,"-68"-95"1058"17,59 8-663-32,6 0 0 0,-2 4-2 15,0 6-1-15,4 1-2 0,-2 8-1 16,2 13 1-16,5 3 2 0,0 11 2 16,1 2 2-16,3 2 1 0,-2-1 0 0,1-6 1 15,-3-4 1 1,-5-9 0-16,1-2 1 0,1 4 3 0,-4-4-1 15,7-3 0-15,0-7-1 0,2-8 0 16,3-6-10-16,-2-15-26 16,-1-5-34-16,7-7-27 0,-9-6-203 0,4-3 191 0</inkml:trace>
  <inkml:trace contextRef="#ctx0" brushRef="#br0" timeOffset="4296.05">3895 3341 1685 0,'0'-4'75'0,"-2"2"1"15,1 1-3-15,1 2-4 0,0-2 1 0,0 1-2 16,0 0 0-16,0-4-4 0,0 4-12 16,0-9-10-16,0 8-7 0,0-7-4 15,1 3-2-15,1 2-1 0,4-8-5 16,-5-1-6-16,6-4-3 16,1-2-4-16,2-3-2 0,3 3-3 15,1 2-1-15,5-2-1 0,1-7 0 16,6-1-2-16,6-4 0 0,0-1-1 15,5 0-2-15,6-5 1 0,1 4-1 0,-3-2-4 16,3 1-4-16,1 3-9 0,1 7-1 0,11 5-1 16,-2 7-3-16,3 1-2 0,-3 8-9 15,-4 2 4-15,6 3-3 0,-4 8 10 16,4 5 12-16,0 3 0 0,-8 6 10 0,3 5 0 16,-10 2 0-16,1-2-1 15,-11 4 1-15,-4-5-2 0,1-1-3 0,-12 4 3 16,-2-4-7-16,-5 4-4 0,-6 0-4 15,-4 5 1 1,-9-3 4-16,-9-2 9 0,-12 2 6 0,-7-6 7 0,-16-9 4 16,-17 4 0-1,-2-8 1-15,-12-8-4 0,8 2-2 0,2-8 1 0,6 3-2 0,8-2 0 16,9-1-1-16,8 1 5 0,9 2 13 16,10-4 6-16,9 2 10 0,15-2-4 15,-1 0-9-15,-1 0-2 0,2 0-2 0,0 0 2 16,0 0-12-1,0 0-27-15,5 1-54 16,2-1-18-16,9-1-11 0,11 1-219 16,7-9 228-16</inkml:trace>
  <inkml:trace contextRef="#ctx0" brushRef="#br0" timeOffset="4731.79">5792 2577 1332 0,'0'1'185'0,"0"7"311"0,-8-5-455 0,-7 15-15 0,-1 8-12 0,-10 13 3 0,-1 11 2 0,4 9-4 16,-7 8-5-16,0 6-6 0,-6 10-2 16,1 2-1-16,7 4-1 0,1-1 1 15,6-1-1-15,1-2 0 16,3-1 0-16,2-6 0 15,5 3 1-15,4-5 0 0,5-3 1 16,1-7 5 0,5-10 4-16,6-9 3 0,3-14 1 0,0-1-1 15,2-7 1-15,-7-9 3 0,3 2 0 0,-1-8-1 0,-1 1-4 0,-2-7-3 16,-1 3-1-16,-2-4-1 0,0-3-1 0,1 2-1 16,-1-4-25-16,2 2-35 0,2 0 489 0,10-3-341 15</inkml:trace>
  <inkml:trace contextRef="#ctx0" brushRef="#br0" timeOffset="5476.42">6275 3046 1949 0,'0'0'415'16,"-2"-1"-328"-16,0-6-42 0,0 5-7 0,2-2-11 0,0 4-7 0,0 0-2 0,0 0-2 0,0 0-3 0,0-1 1 31,0 1 4-31,0 0 8 0,0 0 1 0,0 0-5 16,0 0-14-16,0 0-21 0,2 1-12 0,2 5-1 0,-3-3 3 15,5 4 6 1,3 9 6-16,3 9 3 0,9 9 2 0,1 7 1 16,4-2 1-16,3 0-1 15,1 3 3-15,3 8 2 0,1-1-1 0,-4 5-3 16,0-3-1-16,-1 2 0 0,3-1 1 16,-2-5 3-16,5 1 1 15,-8 4 0-15,7-1 2 0,3 6 0 16,-7-6-2-16,2-5 2 0,-13-7-2 0,-6-8 0 0,-1-5 0 0,-5-5 1 0,0-5-1 15,-3 0 1-15,1-7-1 16,1-3 0 0,-6 1-2-16,0-4-4 0,0-1-7 15,0-2-12-15,-6-2-26 0,4-1-24 16,2 3-20-16,0 0-8 0,2-4-6 0,-2 4 9 16,0 0 6-16,0 0-404 15,7-18 349-15</inkml:trace>
  <inkml:trace contextRef="#ctx0" brushRef="#br0" timeOffset="5856.34">7018 2708 2626 0,'0'-2'110'0,"1"2"-12"0,-1 0-23 0,2 0-35 0,-2 2-25 0,0 3-12 0,0-3-11 0,0 0-9 0,0-2 0 0,0 0-3 16,0 1 3-16,-5 15 2 0,-6 0 6 16,-1 9 6-16,-6 11 2 0,-5 4 0 15,-7 14 1-15,-4 13-1 16,-10 9 0-16,-6 9 1 0,1 6-1 16,-5-1 0-16,6 2 1 15,4-5-1 1,0-5-1-16,1-4 2 0,1-5-2 0,-1-3 1 15,1-6 1-15,1-3 0 0,4-10 1 0,5-7 0 0,9-6 0 16,-2-7 0-16,7-4 2 0,4-7-1 16,2-4 1-16,6-6 3 0,3-5 0 0,1 3 3 0,2-7 0 15,0 1 6-15,0 0 5 0,0-2 2 16,0 0 1-16,2-2-5 0,-2 2-22 0,0-2-16 16,0 2-75-16,7-17 49 0,-2-21 6 15</inkml:trace>
  <inkml:trace contextRef="#ctx0" brushRef="#br0" timeOffset="7601.33">8468 3337 1746 0,'0'-2'119'0,"0"2"52"0,0-1-43 0,0 2-30 0,0 1-19 0,-2-2-19 0,2 0-8 0,-3-2-14 0,3 2-13 16,0 0-12-16,-2 0-6 0,2 0-5 0,-14 0-1 0,3 0 6 0,-8 0-6 0,-6 0 0 0,-12 4 1 0,-3 1-2 0,-2 1 1 0,1 1 1 0,4 2-1 15,1 3 0-15,5-3 2 0,-5 2-2 16,1 3 1-16,-1-4 0 0,1 3-1 15,5-6-1-15,1 2 1 0,1-6-1 16,7 3 0-16,3-1 0 0,2-3 0 16,5-1 1-16,2 3 1 0,-3 1-17 0,3-3-21 15,4 0-23-15,-1 0-24 0,1-2-2 16,2 1-5-16,3-1-10 0,0 2-17 16,-2 4 515-16,2-6-316 15</inkml:trace>
  <inkml:trace contextRef="#ctx0" brushRef="#br0" timeOffset="7922.05">8275 3993 1730 0,'-2'0'110'0,"0"0"23"0,-1 0-6 0,-1 0-34 16,2 0-28-16,-1-1-16 0,3 1-14 15,-6-2-8-15,1 2-8 0,0 2-7 0,-8-2-4 16,-1 0 0-16,-7-2-2 0,-2 2 1 16,-7 0-1-16,-6 0-2 0,-1 2 1 15,-6 3 2-15,-6 0 3 16,-6 4 2-16,-5-2-1 16,-6 7-1-16,-5 0-5 0,7 1-2 0,-1-5 0 0,4-1-3 15,5-2 2-15,2-1-1 0,14 1 1 16,9-2 0-16,14-3 2 0,15-2 2 15,2 0 5-15,-2 0-4 0,-5 0-26 0,14 0-26 0,-1-2-51 16,8-9-22-16,11-8 529 16,14-15-331-16</inkml:trace>
  <inkml:trace contextRef="#ctx0" brushRef="#br0" timeOffset="8531.75">8925 2561 1930 0,'57'81'-197'0,"-73"-59"-180"0,-19-93 1561 0,38 85-1191 0,-1 11 1 15,-2 7-1-15,0 8 4 0,4 15 0 16,-1 7 0-16,4 11 2 0,2 10-2 0,0 10 1 15,2-1-1-15,-6-5-6 0,0-1 3 16,-1-2 0-16,-4-8-2 16,-4 2 5-1,-3-5-3-15,-2-8 2 16,4-3 4-16,-4-7 5 0,6-7 2 16,1-9 1-16,0-10-3 0,0-8-4 0,-3-3 2 0,3-9-1 15,-3-1 2-15,5-2 1 0,0-6-1 0,-2 1-2 16,2 3-2-16,-2-4 0 0,-5 2-16 0,7-2-15 0,0 0-22 15,2 0-31-15,0-7-15 16,3 3-9-16,-1 2 6 0,-4 1 14 0,3-6-7 16,-1-1 58-16</inkml:trace>
  <inkml:trace contextRef="#ctx0" brushRef="#br0" timeOffset="9457.57">9058 3343 1571 0,'0'21'146'0,"11"5"129"0,3 5 28 0,-32-88-366 0,13 28 151 0,3 28-13 0,2 2-4 0,0-1-3 15,0 0 3-15,0 0-12 0,0 0-12 16,4 0-3-16,-1 0-12 0,1-1-8 16,1-5-5-16,4 3-9 0,2-1-7 15,3-6-3-15,2-1 0 16,0 2-4-16,9-1 1 0,-6 1 1 0,3 2-1 0,-3-1 0 31,-5 5 0-31,0 1-6 0,2 0-7 0,4 4 2 16,-2-2-28-16,-1 5 5 0,-1 3 3 0,2-1-14 15,5 3 19-15,-5 1-8 0,5 3-4 16,-4-7 2 0,-6 4-2-16,-3-1 3 0,-1 5 5 0,-7 1 5 15,7 3 2-15,-9 4-1 0,-7-5-7 0,2 5-1 0,-10-5 6 0,-6 3 8 16,-2 4 10 0,-4-2 5-16,-1 0 0 0,0-2 1 15,-1-3 0-15,3-2 3 0,-1-2 2 0,2-2 0 0,0 1 1 16,4 1-1-1,0-9 1-15,3 4-1 0,6-3 1 0,1-3 0 0,4 1 0 0,2-3 0 16,-1 1 0 0,6-2 4-16,0 0 8 0,0 0 12 0,0 0 9 0,0 0 6 15,0 0 3-15,0 0 5 0,-1 0 9 0,-1 0 5 32,2 0 4-32,0 0-2 0,0 0-4 0,0 0-7 0,0 0-3 0,0-2-5 15,0 2 0-15,0 0-8 0,2 0-8 31,-1 0-8-31,1 0-11 0,7-5-3 16,-7 3-3-16,1 2-4 0,3-1-6 0,3 1 0 16,8 0 6-16,5 1-1 0,2 6 0 15,5 1 0-15,3 4-8 0,0 4 3 16,8 5-1-16,3 0 0 0,-6 4 1 0,-5 2 0 0,-7-6 0 0,-7 2 1 31,1-5 2-31,-5 0 1 0,-5-4-1 16,-9-5 0-16,2 1-3 0,-4-6 2 15,4-1 0-15,5 1 2 0,-7-4 1 16,0 0 1-16,0 0-2 0,0 0 0 0,-2 3-9 16,2-3-15-16,0 4-18 0,2-4-12 15,3 2-8-15,-5-2-22 0,2 2-30 16,-2-1-25-16,4-2 411 16,-4-3-232-16</inkml:trace>
  <inkml:trace contextRef="#ctx0" brushRef="#br0" timeOffset="9925.52">9762 2474 1835 0,'0'0'145'0,"0"2"59"0,0 1-96 0,0 2-21 15,4-1-61-15,3 0-20 0,-4 3-4 0,8 5-1 0,3 6-1 16,9 8 0-16,11 10 0 0,3 6 2 15,8 8 0-15,4 5 0 0,8 14 2 16,2 14-2-16,-3 15-2 0,3 5-2 16,-8 5-1-16,-6-2 1 0,-1-3 0 15,-7 2 3-15,0-6 1 0,-10 0-1 16,-6 1 12-16,-1-12 0 0,-8-8 6 16,-5-5 8-16,-7-12-3 0,-10-2 2 15,-3-8-4-15,-6-9-5 0,-3-5 3 0,-4-9 8 16,1-7 11-16,-2-1 7 0,3-6-5 15,-3-4-7-15,-1-3-10 0,1-2-10 0,-1-3-5 16,3-1-4 0,-5 1 5-16,1-3-24 0,-8 1-152 0,-4 0 118 0</inkml:trace>
  <inkml:trace contextRef="#ctx0" brushRef="#br0" timeOffset="26896.15">20675 1967 2016 0,'0'0'122'0,"2"0"71"0,-2 0-146 0,2 0-15 16,2 2-28-16,-3-2-4 0,-1 1-8 0,0 3-9 0,0 5-3 0,-1 5 1 0,-1 12 4 0,2 17 9 0,0 5 0 0,0 17 0 0,5 6 2 15,0 4 0-15,3-1 2 0,2 6 0 0,3 0 0 0,-1 3 1 16,2 4 0-16,-8 2 0 15,1 1 1-15,-6 2 0 0,5-5 0 0,1-10 0 16,-5-8 0-16,-2-9 0 16,0-3 1-16,-2 3 0 0,2 2 0 0,-4 2 1 15,2-4 0-15,1-3-1 0,-3 1-1 16,2-6 0-16,2-3 0 0,-5-2 0 0,2-5 0 16,-3-8 0-16,4-8-9 0,-1-3-10 15,-1-8-9-15,3-7-4 0,1 0 3 16,-2-5 0-16,2-3-12 0,0 0-16 0,0 0 132 15,0-11-73-15</inkml:trace>
  <inkml:trace contextRef="#ctx0" brushRef="#br0" timeOffset="27281.2">21030 1896 2102 0,'-3'0'51'0,"1"2"-42"0,-2 1-8 16,1 4-9-16,3 6-2 0,3 3 2 16,-3 5 3-16,0 9 4 0,0 5 1 15,-3 12 2-15,3 4 0 0,-2 4 0 16,2 12-1-16,-2 8 0 0,-3 6-2 15,3 4-3-15,2-8-2 16,4 6 0-16,6-5 1 16,1 5 2-16,0 10 1 0,3 2 3 0,0 3 14 0,0-6 7 0,-2-12 1 15,3-8-1-15,-5-6-12 0,-1 1-5 0,2 4-3 16,-2 0 1 0,0 2 1-16,-1-2 0 0,-1-9 0 0,2-4-1 0,-5-8-1 15,3-16 1-15,-7-4-3 0,-5-7-21 31,-2-7-38-31,-1-4-20 0,1-6-28 0,4 3 3 0,-10-13-173 0,-6-10 177 0</inkml:trace>
  <inkml:trace contextRef="#ctx0" brushRef="#br0" timeOffset="27862.51">20209 2002 2149 0,'4'0'119'0,"-3"0"15"0,-1 0-15 0,2 0-41 0,2 0-19 0,-1 0-14 0,-3 0-10 0,6-5-9 0,-1 0-10 0,0-6-7 0,10-1-4 0,2-6-6 0,6 0-1 0,11-5 1 0,-4-2 0 0,6 4 0 0,8-6 0 0,2 2 0 16,9 4-2-16,9-2-1 0,-2 4 2 16,9-4 0-16,3 3 1 15,-6-3 1-15,3 9-1 0,-9 0 1 16,0 7-3-16,3 1-3 0,1 3-8 0,10 6-14 15,6 10-20-15,6 3-8 0,3 12-5 16,-4 6 5-16,-8-1 2 0,-9 12-2 16,0 8 5-16,-2 7 1 0,-13 9 14 0,0-3 6 15,-16 5 1-15,-13 0 5 0,-10 1 0 16,-14-4 2-16,-13 1 7 0,-12-12 6 16,-12-4 6-16,-15-2 8 0,-6-10 1 15,-8-4 10-15,-4-7 7 0,-3-6 10 16,-3-7 5-16,-13-4-4 0,-9-8-1 0,6-1-10 15,-2-4 3-15,14-8 6 16,10 3 1-16,15-4 4 0,7-1-4 0,11 1-11 16,6-4-6-16,4 1-4 15,4 0 0-15,5-1-2 0,2 4-5 0,10-1-2 16,3 4-14-16,2-1-15 16,5 2-18-16,-8 0-29 0,4-1-13 15,3-4-23-15,7-5 184 0,17 1-74 0</inkml:trace>
  <inkml:trace contextRef="#ctx0" brushRef="#br0" timeOffset="28247.24">22631 1575 1779 0,'-21'16'76'0,"-6"9"28"0,-5 1-85 0,2 10 0 0,0-3-11 0,-5 6-4 0,3 6-1 0,-9 8 1 0,0 7-2 0,4 9-2 15,-6 9 0-15,6 16 0 0,5 4 0 0,7 3 2 0,4-4-1 0,7-6 1 0,0-4 0 0,5 5 2 16,4 2 8-16,3 2 9 0,2 3 9 0,3-2 5 0,8-6-2 15,3-4-4 1,2-7 1-16,5-2 3 0,6-6 4 0,5-1 5 0,3-11 4 16,4-3 11-16,-1-7 11 0,-5-11 7 15,-3-5-5 1,-7-11-15-16,2-6-17 0,-5-6-14 0,-2 0-7 0,1-10-8 16,-5-1-11-1,6 0-18-15,3-5-28 0,-7-2-48 0,5-4-50 0,0-5 492 16,-3-1-297-1</inkml:trace>
  <inkml:trace contextRef="#ctx0" brushRef="#br0" timeOffset="29393.13">23142 2020 1635 0,'5'-4'134'16,"-3"3"77"-16,1 1-32 0,1-2-40 0,-4 2-27 0,0 0-31 0,0 2-32 0,0-2-35 0,0 5-11 0,0-2-8 0,4 1-5 0,1 7-1 16,6 5 2-16,4 10 0 0,9 15 5 0,-3 7 0 0,4 9-2 0,3 3-1 0,-1 0-2 15,6 4 3-15,1-4 2 16,0 2 2-16,1 0 2 0,4 4 0 0,2 1 0 0,3 3 1 15,4 6 0-15,4 2 0 0,4 5 1 16,3 0-1-16,-1-8-1 0,-10-13 0 0,0-5 0 0,-11-9 1 16,4-2 0-1,0-6-1-15,-11-1 0 0,0-3 0 0,-3-11 1 0,-11-4 1 16,-2-7 0 0,-2 2 0-16,-8-9 1 0,1 0 1 0,-3-3-4 0,3-1-9 15,-5-3-16-15,0 0-39 0,0 0-26 16,0 0-23-16,0 0-19 0,0-1 20 15,2-6 56 1</inkml:trace>
  <inkml:trace contextRef="#ctx0" brushRef="#br0" timeOffset="29764.66">24363 1954 1974 0,'-3'6'57'0,"-2"3"-33"0,-6 1-5 16,2 6-8-16,-2 9-3 0,-5 0 1 16,-5 5 0-16,-4 7-2 0,-3 6-1 15,-7 6-3-15,-6 8-1 0,-7 9 21 0,-7-1 3 16,-5 6 1-1,-11 5 0-15,-9 2-21 0,-3 9-4 0,-8 6 0 0,6 4 0 16,12-1-1 0,8-2-1-16,10-7 1 0,5-8-2 15,4-4 1-15,4-2 32 0,8-4 12 16,4-4 5-16,0-8 1 0,3-7-28 16,2-17-10-16,6-6 0 0,4-9 3 15,10-9 2-15,5-8 1 0,0 1 3 16,0-2 4-16,0 0-7 0,0-2-13 15,7-3-33-15,16-7-62 0,11-15-122 16,19-10 120-16</inkml:trace>
  <inkml:trace contextRef="#ctx0" brushRef="#br0" timeOffset="30411.09">25842 1988 1822 0,'0'0'162'0,"0"0"131"0,0 0-169 15,-3 0-85-15,3 0-31 0,-6 0-29 0,3 4-21 0,-3-3 4 0,-6 3 7 0,-4 8 12 0,-7 6 17 16,-5 7 2-16,-8 1 0 0,-3 3 0 15,-2 1-1-15,-5 0-2 0,0 4 0 16,-3-4 1-16,-5 2 0 16,-4 2 1-16,-8-4 1 0,4-2-2 15,0 2 2-15,7-3 0 0,2-1 0 16,7-4 1 0,2 2-1-16,10-6 0 0,6-2 1 0,10-3 2 0,7-1 3 0,8-5 9 15,3 2 12-15,1 0 4 16,6-4 5-16,-3 0-2 0,7 1-6 0,-2-1 0 0,5 4 4 15,7-4 5-15,0-1-2 0,4 3-1 16,5-4-9-16,7 6-5 0,2-5 0 16,9-2-1-16,4 6 1 0,4-6-2 0,8 4-5 15,-5-3-4-15,3 2-4 0,2 4-3 16,-2 0-1-16,3 5 0 0,3 8-2 16,-8-1 0-16,-1 5 1 0,-3 1-3 15,-4-4 1-15,-8 2-3 0,-3-4-9 0,-15 1-21 16,-4-10-31-16,-10-3-38 0,-8-2-38 15,-8-5-63 1,-8-2 9-16,-15 0 36 0,-12-2 61 0</inkml:trace>
  <inkml:trace contextRef="#ctx0" brushRef="#br0" timeOffset="30838.93">26466 3050 1733 0,'0'5'103'0,"-1"2"26"0,-3-1-53 0,2-1-12 0,-3-1-32 0,1-4-12 0,-3 0-12 0,-5 1-8 0,-11-1 11 0,-4 0 16 0,-6-1 12 16,-12 1 6-16,-4-7-11 0,-14 3-9 16,-15 2-8-16,-3 2-1 15,-10 0 4-15,3 6 7 0,3 4 1 16,5 1-4-16,4 3-4 0,3 0-11 0,2-1-6 16,-3 1-1-16,-6 0-1 0,0-3 1 0,-7 3 2 31,13-4 8-31,-1-1 5 0,13-2 1 15,13 0-3-15,6-3-8 0,15 1 2 0,12 1 6 0,12-6 9 0,2 1 15 16,1-1 3 0,1 2 2-16,-2 0-2 0,7-2-14 15,2-4-10-15,0 4-18 0,4-5-22 16,5 2-29-16,7-3-48 0,12-15 265 0,15-7-150 0</inkml:trace>
  <inkml:trace contextRef="#ctx0" brushRef="#br0" timeOffset="31315.5">26780 1523 2111 0,'115'103'201'0,"-115"-97"-88"0,0-5-73 0,2 3-1 0,-110-100-41 0,110 102-3 0,1 8-1 0,1 7-1 15,-1 13 3-15,4 5 3 0,1 5 1 16,-1 11 0-16,3 3 0 0,-6 8-3 16,3 10-1-16,-3 8 2 0,-3 13-1 15,3 8 3-15,-1 6 0 0,4-2 0 16,2 1 0-16,2-6 1 0,1 6-1 16,4 0 1-16,-5 2 0 0,-2-9-2 15,0-8 0-15,0-13 0 0,-8-6 1 0,1-9 1 16,-2-1 0-16,-2-6 1 15,-5-6-1-15,0-10 0 0,2-7 0 16,-2-9 0-16,3-4 1 0,-5-7 1 0,4-6-11 16,0-4-23-16,5-7-29 0,-2 4-38 0,2-4-29 15,0 0 13-15,0-13 279 0,0-10-140 16</inkml:trace>
  <inkml:trace contextRef="#ctx0" brushRef="#br0" timeOffset="31934.92">27605 2571 2026 0,'1'0'122'0,"6"0"25"0,-5 0-40 0,0 2-43 0,-2 2-34 0,-4-3-20 16,-1 5-13-16,2-4-13 0,-3-2-8 0,1 3 1 0,-4 9 6 0,-7 4 8 0,2 9 7 0,-11 4 1 0,0 1-2 0,-5 5-4 15,-5 2-4-15,-4 4 0 0,-7-5 0 16,0 3 4-16,-4-2 3 16,0-2 2-16,-1-3 2 0,1-5-1 0,2-1 1 0,6-2 0 15,3-5 0-15,-2-3 0 0,5-2 1 0,6-8 0 16,11 1 2-16,8-6 3 0,11-1 10 16,-2 0 27-16,6-1 41 0,3 1 20 0,5 0-3 15,-6-6-23-15,15 5-43 0,2-3-24 31,9 0-6-31,2-1-3 0,-6-2-1 16,-3 5-1-16,-2-3-2 0,4 5 0 0,8-2-1 0,-1 2-1 0,-1 5-2 31,6 1-1-31,-3 8-2 0,5 4-1 0,-2 7 0 16,5 5-2-16,4 10-5 0,5 5-2 16,4 3 1-16,-4 5 0 0,-2-7 8 0,-6 9 5 15,-12-9 1-15,-8 0 4 0,-2-9 2 0,-9-5 4 16,1-5 2-1,-8-6 2-15,2 0-3 0,-6-6-2 16,-3-5-3-16,5-3-2 0,-5-1 3 0,0-1-10 16,0-5-25-16,0 0-21 0,0 0-77 15,-1 0-52-15,1-7-3 0,1-11 67 16</inkml:trace>
  <inkml:trace contextRef="#ctx0" brushRef="#br0" timeOffset="32301.17">28188 1288 2277 0,'2'7'62'0,"1"5"-22"0,3 11-36 0,4 14 3 0,3 18 9 0,11 16 13 0,5 13 4 0,1 8-4 0,4 5-9 0,5 15-7 0,-7 9 3 15,8 19 5-15,-2 12 1 16,-3 6-2-16,6 9 13 0,-11 3 4 16,-2 2 3-16,1-9 3 0,-8-9-19 15,-5-14-3-15,-2-9-2 0,-9-1 0 16,-10-8 3-16,-2-10 6 0,-14-16 9 0,-2-11 2 15,-6-14-3-15,-1-11-11 0,-7-7-13 16,-4-8-7-16,0-8-3 0,-3-11-4 0,5-6-1 16,0-8-31-16,7-5-44 0,2 0-129 15,3-3 114-15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58:04.1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16456 8527 0,'0'0'0,"0"0"0,0 0 0,0 0 0,0 0 0,0 0 0,0 0 0,0 0 16,0 0-16,0 0 15,0 0-15,0 0 16,31-44-16,-31 39 16,0 5-16,0 0 15,0 0-15,-4 0 16,4 0 0,-9 0-16,9 0 15,0 0-15,-89 36 16,23-10-16,-1 1 15,-26-1-15,-13 5 16,-23-4 0,-13-5-16,9-4 0,22-9 15,-4 0 1,-22-1-16,-45-3 16,9-10-16,0-3 0,-13-1 15,-36 0-15,23-4 16,0-10-1,-23-3-15,-9-5 16,32 0-16,22 0 16,-5 0-16,5 0 15,22 0-15,8 0 16,19 0-16,-5 8 16,22 6-16,36 3 15,17 6-15,14-1 16,17 4-16,14 1 15,-1 4-15,14 0 16,0 0 0,0 0-16,14-5 15</inkml:trace>
  <inkml:trace contextRef="#ctx0" brushRef="#br0" timeOffset="5826.76">16274 8890 0,'0'0'0,"0"0"0,0 0 0,0 0 0,0 0 15,0 0-15,0 0 16,0 0-16,0 0 15,0 0-15,0 0 16,-44 36-16,17-23 16,-21 5-16,-37 4 15,-48 0-15,-40-4 16,-13-9 0,-44-5-16,-41-13 15,23-4-15,-27 0 16,-30-9-16,-10-1 15,-35-3-15,26-5 16,-26 9-16,49-1 16,35 1-1,26 9-15,67 4 0,58 0 16,44 0 0,22 5-16,10-1 15,21 1-15,9 0 0,9-1 16,9-4-1</inkml:trace>
  <inkml:trace contextRef="#ctx0" brushRef="#br0" timeOffset="8016.74">31557 8527 0,'0'0'0,"0"0"0,54-13 0,-32 8 0,-4 1 16,-10-1-16,6 5 0,-5 0 16,-9 0-1,4 0-15,-4 5 16,0-1-16,0-4 16,-31 27-16,-18-1 15,-17 5-15,-14 0 16,0-4-1,-13 0-15,-27 8 0,-26 5 16,4-5 0,18-4-16,-9 0 15,-26 5-15,-28 8 16,6-13 0,26-4-16,-18-1 0,-36-3 15,5-6-15,1-8 16,-32-4-16,-31-14 15,13-9-15,-31 5 16,5-18-16,18-9 16,-14 9-16,31-9 15,36 0-15,-1 5 16,10-1 0,35 5-16,31 0 15,40 9 1,17 0-16,14 4 0,18 5 15,18 4-15,3 0 16,14 4-16,-4 1 16,13 4-1,-4 0-15,4 0 16</inkml:trace>
  <inkml:trace contextRef="#ctx0" brushRef="#br0" timeOffset="20054.25">17103 10397 0,'0'0'0,"0"0"0,0 0 0,0 0 0,0 0 32,0 0-32,0 0 15,0 0-15,0 0 16,0 0-16,44-44 16,-44 40-16,0-1 15,-4 1-15,-9 4 16,-10-5-1,-8 1-15,-26-1 16,-23 5-16,-71 14 16,-48 12-16,-5-8 15,-40 9-15,-35-1 32,22-12-17,-31 8-15,0-9 0,-9 0 0,-40 5 0,22-18 16,-48 0-16,17-9 15,-13 9 1,35-9-16,-4 0 0,-4-4 16,61-5-1,-3 5-15,12-5 0,49-4 16,27 4 0,9 5-16,31-5 15,30 1-15,19 3 0,22 1 16,21 4-1,23 0-15,0 5 16,18 0-16,-5 4 16,5 0-16,13 0 15,-9 0 1,9 0-16,0 4 16,0-4-1</inkml:trace>
  <inkml:trace contextRef="#ctx0" brushRef="#br0" timeOffset="23140.37">30724 10455 0,'0'0'0,"0"0"0,0 0 0,67-35 0,-32 12 15,-8 6-15,-5-1 0,-4 5 0,-10 4 0,6 4 16,-5 1-16,-9-1 16,4 5-16,5 0 15,-5 0-15,-4 0 16,0 0-16,0 0 16,0 0-16,-48 36 15,-10 4-15,-17 9 16,-14-1-16,-26 10 15,-49 4-15,-40-9 16,-5-9 0,-34-8-16,-41-14 0,22-4 15,-43-9 1,12-5-16,1-4 16,-14-4-16,13-5 15,-48-9-15,-5-13 16,-53-9-16,0-22 15,-31 9 1,40-14-16,-31 19 0,53-14 16,-4 22-16,71 0 15,26 22 1,40 9-16,44 0 16,54 1-16,22 8 15,21 0-15,10 0 16,31 4-16,13-4 15,14 0-15,3 4 16,6 1 0,12-5-16,1 4 0,4 5 15,0 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58:47.9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5091 15109 0,'0'0'0,"0"0"0,0 0 16,58-40-16,-41 22 0,10 1 16,-9-1-16,4 5 15,-18-1-15,10 6 16,-6-1-16,-8 4 15,0 1-15,0-1 16,0 5 0,0 0-16,0 0 15,-155-13-15,27 9 0,-89 4 16,-67 4 0,5-8-16,-23 4 15,-12-9 1,39-18-16,40 1 15,31 3-15,66 1 16,50 5-16,39 8 0,22 4 16,10 1-16,-5-1 15,17 1-15,5 0 16,-13 4-16,13 0 16,0 0-1,0 0-15,0 4 0,0-4 16</inkml:trace>
  <inkml:trace contextRef="#ctx0" brushRef="#br0" timeOffset="1794.44">6607 15051 0,'0'0'0,"0"0"0,0 0 0,0 0 0,0 0 0,0 0 15,0 0-15,0 0 16,0 0-1,-44 0-15,44 0 0,-14 0 16,14 0-16,-4 0 16,4 0-16,0 0 31,0 0-31,0 0 16,0 0-16,0 0 15,0 0-15,0 0 16,0 0-16,0 0 15,0 0-15,142-13 16,-76 4 0,27-4-16,-4 0 15,4-1-15,0 6 16,-18-1-16,10 0 16,-37 0-16,6 5 15,-15-1-15,-16 5 16,-1 0-16,-4 0 15,-14 5 1,18-1-16,27 23 0,106 30 16,76 23-1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01:06.2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2059 5265 0,'0'0'0,"0"0"0,-66 17 0,66-17 0,-76 36 0,-26-1 0,0 1 15,-13 8 1,-18 0-16,9 9 15,-4 10-15,12-10 0,1 9 16,0 9-16,-5-9 16,5 0-16,-18 9 15,-4-9-15,43 0 16,10-5-16,27-3 16,17-1-16,9-4 15,0-1 1,17-3-16,1-5 0,9-9 15,8 0-15,14 9 16,66 22-16,40 8 31,36 6-31,-14-5 0,14 4 0,-14-13 32,-22-4-32,-9-5 15,-8 0-15,-23-4 0,-9 0 16,-17-5-16,-14 5 15,0 4-15,1 5 16,-19 4-16,-4 9 16,-22-1-16,0 10 31,-22 13-31,-9 27 0,-31 13 16,-4-18-16,-10-13 0,-8-13 15,9-9-15,4-14 31,4-13-15,19-4-16,8-13 16,9-5-16,0 0 15,17-9-15,1-5 16,9 1-16,-5-5 16,9 1-16,0 4 15,0 8-15,9 14 16,8 18-16,14 17 15,9 14-15,-13 4 16,-5 18-16,0 8 16,-4 23-1,-31 22-15,8-9 0,-21-4 16,8-14 0,-9-13-16,1-22 15,8-17-15,5-19 16,4-17-16,9-14 15,9-4-15,4 0 16,9 5 0,45 8-16,119 31 0,93 23 15,111 8 1,-18-4-16,-8 0 16</inkml:trace>
  <inkml:trace contextRef="#ctx0" brushRef="#br0" timeOffset="20907.45">30826 9303 0,'0'0'0,"0"0"0,0 0 0,49-23 0,-31 14 15,-10 5-15,6 0 0,-5-1 16,-5 1-16,5-1 15,-5 1 1,1-1 0,-5 1-16,0 0 0,0-1 0,0 1 31,0 4-31,0 0 16,0 0-16,0 0 15,-115 4 1,30 5-16,-12 0 15,-14 4-15,-13 0 16,-14-4-16,-3 5 16,8-5-16,17-5 15,1 0-15,-27 1 16,-13-5-16,13 4 16,23 1-16,8-1 15,0 5-15,-26 0 16,-23 0-16,18-5 15,5-4 1,-1-4-16,-17 4 16,-4-5-16,12-4 15,19 5-15,13 0 16,-9-5-16,-14 4 16,5 1-16,0-5 15,13-4-15,5-1 16,-4-3-16,-19-6 15,14 1-15,18 0 16,39 4 0,18 5-16,18 9 15,9-1-15,5 1 16,-1-1-16,13 1 16,1 4-16,-14-13 15,-4-23-15</inkml:trace>
  <inkml:trace contextRef="#ctx0" brushRef="#br0" timeOffset="25783.94">15809 10836 0,'0'0'0,"0"0"0,0 0 0,0 0 0,0 0 0,0 0 15,0 0-15,0 0 16,0 0 0,0-44-16,0 39 0,0 1 15,0 4 1,0 0-16,-14 0 16,14 0-1,-4 0-15,-18 0 0,22 0 16,-120 13-16,5 5 15,-40 9 1,-54 8 0,-21 5-16,31-13 0,-19 8 15,-39 0-15,40-8 0,26 0 16,-39 8-16,4 1 16,22-1-16,-57 9 15,-28-13-15,-16 0 31,-23-8-31,-5-6 16,-26 1-16,44-14 16,-4 5-1,31-9-15,0 5 16,-36-5-16,1 0 16,-27-5-16,-14-12 15,-39-1-15,26-13 16,-13-5-16,44 5 15,-26-9-15,13 5 16,-18-5-16,18 5 16,9-1-16,9 1 15,-5-14-15,22 14 16,1-10-16,-23-4 16,40 1-16,40 8 15,36-5 1,44 6-16,70 8 15,45 8-15,14 10 16,30 0-16,14-1 16,0 6-16,8-1 15,-8 0 1,13 4-16,0 1 0,13 0 16,14-5-1,48-5-15,85-8 16</inkml:trace>
  <inkml:trace contextRef="#ctx0" brushRef="#br0" timeOffset="27116.41">17954 10743 0,'0'0'0,"0"0"0,0 0 0,0 0 0,0 0 16,0 0-16,0 0 16,0 0-16,0 0 15,0 0-15,0 0 16,0 0-16,0 0 15,0 0-15,0 0 16,0 0-16,44 5 16,-21-1-16,8 5 15,26 9-15,19 8 16,30 14-16,31 4 31,23 5-31,-14 0 16,-4-5-16,9-4 15,8-9-15,-4-9 16,-4 0-16,-9 1 0,-5-6 16,23-3-1,0-6-15,8 1 16,18 5-16,36-1 16,8-4-16,-17 9 15,13-10-15,22 1 16,-13 5-1,40-6-15,13 1 16,0 9-16,45-5 16,12 14-16,63 8 15,-49-4-15,5 0 16,-19-4-16,-3-5 16,-5-4-16,-18 0 15,13-9-15,-48-1 16,8-8-16,-12-13 15,-23 4 1,18-4-16,-1-14 16,-21 18-16,9-13 15,-14-4-15,-27 4 16,10-14-16,-23 1 16,-17-1-16,-14 1 15,5-5-15,-14 0 16,-26 0-16,-13 9 15,-14 4-15,-13 1 16,0 8-16,-5 5 16,5 8-16,9 10 15,18 4-15</inkml:trace>
  <inkml:trace contextRef="#ctx0" brushRef="#br0" timeOffset="46698.99">30631 9600 0,'0'0'0,"0"0"0,0 0 0,58-36 0,-27 14 16,13-5-16,14 5 15,-1 0-15,10 4 16,-23 5-16,0 0 16,-17 4-16,-5 4 31,0-4-31,-13 1 0,4 3 15,-13-4 1,0 0-16,0 1 0,-17-6 16,-10 1-1,-17-5-15,-27 1 0,-22 3 16,0 1 0,-18 4-16,-9 5 0,-39-1 15,-10 1-15,1-1 31,22 5-31,-36-4 0,-18 4 16,10 0 0,26 0-16,-18 0 0,-31 4 0,9 1 15,23 4-15,-28-1 32,-21 6-32,30-1 0,14-4 15,-22-5-15,0 5 16,26-9-16,18 0 15,-27 5-15,-4-1 32,31 1-32,22-5 15,-8 4-15,-14 0 16,4 1-16,36-1 16,18-4-16,35 0 15,22 0-15,5 0 16,17 0-16,9 0 15,9 0-15,-4 0 16,9 0-16,-1 0 16,1 0-1,-5 0-15,9 0 16,0 0-16,0 0 16,89 0-1,44 0-15,31 5 0,57 8 16,54 0-16,-36 5 15,-8 0-15,26-9 16,-18 0 0,-22-5-16,49-4 15,-13 0-15,-9 4 16,48-4-16,-39 5 16,-18-1-16,13-8 15,-26 4-15,-27 4 16,9-4-16,22-4 15,-53 8-15,-23 1 16,-34-1-16,-23 1 16,-27-5-16,-17 0 15,-22 4-15,-5-4 16,-5 0-16,-12 0 16,-1 0-16,-4 4 15,0-4 1,0 0-16,0 0 15,-173 31-15,-26-17 16,-27-14-16,-62 4 16,-27-17-1,9-5-15,-71 0 0,45-8 16,-58 8 0,49-9-16,-45 19 15,80-10-15,-17 5 0,35 4 16,57 0-1,18 4-15,5 5 16,48 0-16,45 0 16,40 0-1,26 0-15,9 0 16,18 0-16,4 0 16,14 0-16,-5 0 15,0 0-15,5 0 0,4 0 16,-5 0-16,5 5 15,0-1-15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02:37.81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6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28T18:04:12.936"/>
    </inkml:context>
  </inkml:definitions>
  <inkml:trace contextRef="#ctx0" brushRef="#br0">11407 5619 0,'0'0'0,"0"0"0,0 0 0,0 0 0,0 0 0,0 0 0,0 0 15,0 0-15,0 0 32,0 0-32,0 0 0,0 0 0,0 0 15,0 0-15,0 0 16,0 0-16,0 0 31,0 0-31,0 0 16,0 0-16,-57-26 15,30 34 1,-31 1-16,10 0 16,-19 9-16,-8 0 15,4-1-15,-18 1 16,5 0-16,0-1 15,-18 10-15,0-9 16,-9 0 0,-4-1-16,0 1 15,-1 9-15,1-10 16,-18 10-16,0-9 16,5-1-16,-5 1 15,-5 0-15,-8 8 16,-9-8-16,4-9 15,5 0-15,-9-5 16,8 10-16,-12-5 16,4-1-16,9-3 15,4-1-15,-13 5 16,17 0 0,-4 0-16,9-5 0,9-4 15,-9 5 1,-9-1-16,-4 1 15,18-5-15,-19-5 16,1 1-16,-9 4 16,-14-5-1,-8-4-15,-9-4 0,0 4 16,-5-4 0,-13-5-16,5 0 0,-5 5 15,-9-5-15,5 1 16,8-1-1,1 0-15,8 1 16,19-10-16,12 9 16,5 0-16,-9 1 15,9-10-15,8 1 16,10-1 0,17 9-16,9 0 0,36 1 15,13 8 1,22 0-16,9 0 15,13 9-15,-4-9 16,18 9 0,-9 0-16,4 0 0,9 0 0,-5 0 31,5 0-31,-13 0 16,13 0-16,-4 0 15,4 0-15,-9 0 16,9-9-16,-14 9 15,10-8-15,-23-1 16</inkml:trace>
  <inkml:trace contextRef="#ctx0" brushRef="#br0" timeOffset="31329.63">4515 5708 0,'0'0'0,"0"0"0,0 0 0,0 0 0,0 0 0,40 17 0,-40-17 0,0 0 0,17 9 0,-17-9 0,18 9 0,4-9 16,-17 9-1,8-9-15,-4 9 0,-9-9 16,4 9-16,-4-9 16,0 9-16,0-9 15,0 0-15,0 0 16,0 0-1,-146 35-15,17-26 16,-12 0 0,-19-9-16,-31-9 0,-8 0 15,39 0 1,1-8-16,-1 8 0,14-9 16,4 9-16,14-9 31,43 9-31,1 1 15,22-1-15,31 0 16,5 0-16,8 9 16,-4-9-16,4 9 15,13-9-15,5 9 16,-8-9-16,8 9 16,-14 0-16,14 0 15,-4 0 1,4 0-16,0 0 0,0 0 15,0 0 1,115 9-16,76 18 16,57-1-16,27 10 15,-5-1-15,-35 1 16,18-1-16,-36 1 31,-44-10-31,-58 10 0,-40-18 0,-30-10 16,-19 1-16,-26 0 15,-4 0-15,-45 4 16,-71 14 0,-83-5-16,-55-9 15,-12-13-15,35-8 16,49 3 0,26-4-16,14-4 0,31-9 15,17 0-15,27 8 16,23 5-16,8 1 15,13 8-15,9-9 16,5 0-16,0 9 16,13-9-1,-5 9-15,5 0 16,-13-9-16,13 9 16,0 0-16,0 0 15</inkml:trace>
  <inkml:trace contextRef="#ctx0" brushRef="#br0" timeOffset="37958.61">6820 5672 0,'0'0'0,"0"0"0,0 0 0,0 0 0,0 0 15,0 0-15,-58 18 16,31-9-16,-4-9 16,5 9-16,8-9 15,-4 0-15,18 0 16,-10 0-16,10 0 16,4 0-16,-9 0 15,9 0 1,0 0-16,0 0 15,0 0-15,102-9 16,-13 0-16,21 0 16,6 9-16,-19 0 15,-22 9-15,-13-9 16,-22 0 0,-13 9-16,-9-9 0,-9 0 15,-9 0-15,0 0 16,0 0-1,0 0-15,-200-36 16,-30 10-16,-32 8 16,18-8-16,45 8 15,26 9-15,58 9 16,44 0-16,22 9 16,22-9-16,14 0 15,9 0-15,4 0 16,0 0-16,0 0 15,0 0 1,115-9-16,-26 9 16,13-9-16,-14 9 15,-4 0 1,-26 0-16,0 0 0,-27 0 16,-5 0-16,-8 9 15,-5-9-15,-4 0 16,-4 0-16,-5 0 15,0 0-15,0 0 16,0 0 0,0 0-16,0 0 15,0 0-15,-116-9 16,45 9-16,1 0 0,21 0 31,4 0-31,6 0 16,25 0-16,-3 0 0,3 0 15,14 0-15,0 0 16,0 0-16,0 0 16,0 0-16,160 0 15,44-9-15,13 9 32,-18-9-32,-26-17 15,-40-1-15</inkml:trace>
  <inkml:trace contextRef="#ctx0" brushRef="#br0" timeOffset="38694.08">8380 5415 0,'0'0'0,"0"0"0,0 0 0,0 0 16,0 0-16,0 0 15,0 0 1,0 0-16,0 0 16,0 0-16,0 0 15,0 0-15,53-44 16,40 35-16,62 0 15,9 9-15,22 18 16,14 0 0,17 17-16,-13 9 15,-36-8-15,-39-1 16,-54-17-16,-17 0 16,-31-9-16,-23-9 15,-4 9 1,-4-9-16,-36 8 0,-80 1 15,-79 0 1,8-9-16,-9 0 0,32 0 16,31 0-16,39 0 15,27 0 1,27 0-16,4 0 0,22 0 16,14 0-1,-5 0-15,-4 0 0,13 0 16,0 0-1,13 0-15,-13 9 16,9-9 0,-9 9-16,0-9 0,0 9 15,0-9 1,0 9-16,-27-9 16,-26-9-1</inkml:trace>
  <inkml:trace contextRef="#ctx0" brushRef="#br0" timeOffset="58083.42">4227 6612 0,'0'0'0,"0"0"0,0 0 0,0 0 0,0 0 0,-45 31 16,-3-22-16,-68 4 15,-65 5 1,-23-14-1,4-4-15,-4 0 0,-44-13 16,18-5-16,4 5 16,-9 0-16,31-5 15,49 5 1,35-1-16,22 10 16,14 0-16,9-1 15,17 1-15,5 4 0,26 0 16,5 4-1,0-4 1,18 5-16,-10-1 0,10-4 0,-5 4 16,9 1-16,-13 8 31,13 9-31,0 23 16,13 30-16,-4 45 0,-9 35 15,0 22-15,0-13 16,-9-4-16,-9 4 15,5 0-15,0-9 16,-5-18-16,-4-8 16,17 4-16,-12 0 31,8 0-31,-4 0 16,13-27-16,0-17 15,0-14-15,13-13 16,-13-18-16,9-8 15,-5-10-15,9-3 16,-8-1-16,4-4 16,8-5-1,10 0-15,13 5 16,4 0-16,27 8 16,67 23-16,70 22 15,22 9-15</inkml:trace>
  <inkml:trace contextRef="#ctx0" brushRef="#br0" timeOffset="58918.81">14665 6741 0,'0'0'0,"0"0"0,0 0 0,0 0 16,0 0-1,0 0-15,62-14 0,-9 5 16,23 1 0,26-1-16,0 4 15,8 14 1,10-4-16,13 3 0,5 10 15,-23-5 1,-22 5-16,-9-5 0,-13 1 16,-27-1-16,-13-4 15,-4 4 1,0 5-16,4 9 0,-18 21 16,0 23-1,-13 18-15,0 26 0,-13 36 16,0 22-1,-1 4 17,-3 14-32,3 8 0,-3-26 0,8-18 0,-5-9 0,10-4 31,-18-22-31,0-18 16,-18-14-1,-5-12-15,1-19 16,13-17-16,-9-9 15,14-9-15,-1-4 16,5-5-16,-23 5 16,-8-4-16,-35-6 15,-28-8 1</inkml:trace>
  <inkml:trace contextRef="#ctx1" brushRef="#br0">2420 3406 920 0,'-12'2'162'0,"-6"-2"231"0,2-7-308 0,0 2-18 0,2 1-34 0,3-6-3 0,8 4 5 0,-3-3 14 0,6 4 10 0,2-2 5 0,2 5-8 0,3-3-15 0,2 0-11 16,3-1-11-16,2 3-9 0,2-6-5 16,0 2-5-16,0-2 0 0,2-2 0 0,-2 4-1 15,5-3 1-15,-1-3 1 16,-1 2 3-16,4 3 2 0,0-1 3 15,-2 2-1-15,6 1 2 16,-2 1 0-16,0 3-3 16,3 2-2-1,0 0-5-15,3 0-3 0,0 2 0 0,-2 2 0 0,1 3 0 16,0 0-1-16,-2 2 1 0,-1 3-1 0,-7-5 1 16,-1 4 0-16,1 3 1 0,-6-3-1 15,2 5 1-15,-4-1-1 0,-1-2 0 0,-1-2 0 16,-1 3 1-16,2 3 0 0,-4-2 1 0,4 2-1 15,-6-2 1-15,6 1 0 0,-4-1 0 16,3 1 0-16,1-1 1 0,1-1-1 16,-1 0 1-16,1 0 0 15,3 0 0-15,-3 2 0 0,0-2 1 0,1-1-1 16,-6 1 0-16,0 2 0 0,0-2-1 16,2 2 0-16,-2-2 0 0,2 1-1 0,-2-1 0 0,0 2 0 15,-2-2 0 1,3 0 1-16,-3 4 1 0,4 0 0 0,0-1 0 0,1 1 1 15,4-2-1 1,-3 2 0-16,1-1 1 0,-3-1-1 0,0 0 0 0,2-2 1 16,3 2-1-16,-5 0 1 0,-2-3-1 0,2 1 0 15,-2 0-1-15,4 2 1 0,-6-3 0 16,-2 1-1-16,3 0 1 0,-4-3 0 16,-2-1 1-1,1 1 4-15,1-1 2 0,2-1 1 0,1-2 1 16,-3-1-2-16,-2 1-1 0,1-5 1 0,1 1-2 15,0 1 2 1,-2 1-1-16,0-5 0 0,0 2-2 16,0-2-1-16,0 2-2 0,4 3 0 15,-3 0 0-15,3 1-1 0,-4 2 0 0,2-2 1 0,-2 3-1 0,0-8 0 16,-2 3 0-16,2-1 0 0,0 3 1 16,5-4 0-1,-1 3 0-15,-4-3 0 0,2-1 0 16,1 5-1-16,-6-6 0 0,3 1 0 0,0-1 1 0,0 2 0 0,0-2 0 31,0 2 0-31,0-2 0 0,0 0 1 0,0 0 0 0,0 0 2 0,0 0-1 16,0 2 0-16,-2 0 0 0,2-2-1 0,2 0 0 15,-2 0 0-15,0 0-1 16,0 0 0 0,0 3-1-16,3-3 2 0,-3 2-1 15,2-2 0-15,-2 0 1 0,2 0-2 16,3 2-1-16,-5-2-3 0,2 0-3 15,-2 0-3-15,0 0-4 0,0 0-2 16,0-2-1-16,-2-5 2 0,4 1 5 0,1 3 1 16,3-2 2-16,-6-1 0 0,5 6-2 15,0-1-3-15,-5-5-7 0,2 1-7 16,-2 3-3-16,0 2 3 0,0-2 4 16,2 2 8-16,-2 0 0 0,2 0 1 15,-1-7 2-15,-1 5 2 0,0 2 7 0,2-1 2 16,3 2 3-16,-5-1 3 15,2 0 4-15,9-3 0 0,-4 1 4 16,7 2 0-16,-1 0 1 0,1 0 2 0,-2 0 3 16,2 0 4-16,0-2 4 0,-1-3 6 15,-4 0-1-15,-2 3-3 0,2 2-6 16,-4-2-1-16,-3 2 4 0,0-2 5 16,-2 2 0-16,0-3-8 0,0 1-10 15,0 2-17-15,-4-2-14 0,-3 4-9 16,0 3-2-16,-7-5 5 0,-8 4 9 0,-1 0 7 15,-7-4 5-15,4 3 2 16,-5-3 0-16,0 0 0 0,6 4 1 16,-2-4 0-16,4 1 0 0,4-1 1 15,1 2 0-15,-2-2 1 0,11 0 1 0,-5 2-1 16,4 0-2-16,-5 3 0 0,0-1-1 0,-1 1-1 16,-6 0-1-16,5 1 0 0,-3-1 0 15,-1-2 1-15,5 3 0 0,2-3 1 16,-1 3 1-16,8 1 8 0,-2-4 8 15,4 1 2-15,5 3 3 16,-2-5-7-16,2-1-8 0,0 1-3 0,0 5-4 16,0-5 0-16,0 5 0 0,0 0-2 0,0-1 2 15,-3 2 0-15,1-4-1 0,2 1 1 16,-3 6 0-16,-1 0-1 0,-1 1 0 16,-2 4 0-16,-2 2-1 15,2-1 2-15,-8 5-1 0,3-3 1 0,-2 4 0 16,0-5 0-16,-1 1 1 0,0 3 0 15,-1-3 1-15,1 4 0 0,3-7 0 16,3 0 0-16,0-2 0 0,6-1 4 0,3 1 9 16,0-5 6-16,0 0 5 0,0 0 0 15,3-6-7-15,-3 2-5 16,0 3-2-16,2-7-5 0,-2-1 1 16,0 0 0-16,0 0 5 0,0 0 13 15,0 0 13-15,0 0 10 0,2 0 6 0,-2 0-4 16,2 0-7-16,1-10-4 0,-1 6-5 15,1 2-9-15,3-7-6 0,-1 4-8 0,0-9-7 16,4 2-3-16,-2-1 0 0,4-3-2 16,-6 0-2-16,6 2 0 0,-4-7-1 15,4 3 0 1,-1 0 1-16,-1 2 0 0,0 0-1 16,2 0 0-16,-4-1-1 0,2 3 1 0,3-1 0 15,-5-1-1-15,2 2-3 0,0 4 0 16,-2-1-1-16,0 0-1 0,-2 6 1 15,1-6-2-15,-3 6-4 0,3 0-1 16,-6 5 2-16,0-2 2 0,1 0 4 0,-1 0 0 16,2 1 1-16,0 1-2 0,-2-2 1 0,0-2-4 15,0 4-7-15,2 0-3 16,1-3-4-16,2 5 4 0,1-1 8 16,1-1 4-16,-2 0 2 0,4-1 4 0,-4 1 2 15,6-2 2-15,-4 2 6 0,2-4 8 16,2 1 5-1,-1-4 2-15,3 1-3 0,1-6-6 16,7 3-7-16,2-2-2 0,2-1-3 16,7-2-1-16,5-2 0 0,-5-2-2 0,4 7 0 0,3-1-1 0,-2 0-1 0,2 3 0 15,2 3 1-15,-4 3 1 0,-2-2-1 16,1 1 0-16,-6 0-1 0,-2 4 1 16,-5-1 0-16,-1 1 2 0,-5 1 0 15,-8-1 1-15,0 0 0 0,0-1 0 0,2 1 1 31,-3 0 0-31,7 0-1 0,1 1 0 63,1 1 0-63,1 0 0 0,3-4 0 0,1 2 0 0,-3 0-1 0,-1 0 1 16,3 2-1-16,-3 0-1 0,1 3-2 0,1-1-1 0,-2-3 1 0,-3 3 1 0,-2 1 1 15,-1-1 1-15,3 1 0 0,-8 0 0 0,0 1-2 0,-2-3-3 0,-3 3-2 16,3-3-3-16,-5 1 0 0,0 1 1 15,0 0 1-15,0 1 3 0,0 3 1 16,-3-9 1-16,1 7-1 0,0 0 2 16,2 2 0-16,0 1 2 0,0 1 0 15,0-1-1-15,0-1 2 0,0 2-2 16,2 1 0-16,3 3 1 0,0-3 0 0,1 2-1 16,-3 2 1-16,-3-2 0 0,0 1 0 15,2-1 1-15,-2-5 1 0,2 1-1 16,3 1 0-16,-5 1 0 0,2-3 0 15,3 0 1-15,-5-2-1 0,4 2 1 16,-4 0 0-16,3-6 0 0,-3-1 2 16,0-2 1-16,0 0 1 0,0 0 3 0,0 0 7 15,0 0 11-15,2 0 10 0,2 0 4 16,-4 0 9-16,1 0-5 0,-1-2-14 16,0 2-10-16,0-1-15 0,-1-12-5 15,-5 6 2-15,3 0 5 0,3-7 2 16,-4 1 0-16,4 3-2 0,-2-3 1 15,2 4-1-15,0-1-2 0,2 5 2 0,2-1 0 16,-4 4 2-16,0 1-2 16,-2-3 0-16,6 2-3 0,-4 2-2 0,0-1-1 15,0-3-1-15,1 0 0 0,-1 1 1 0,6 1 0 32,-5-3 3-32,-1 3-1 0,0-5-2 0,0 0-2 0,-1 3-2 0,1 3-1 15,-4-3-2-15,8 0-2 0,-3 4-7 16,-6 0-3-16,2-1-2 15,1 2 1-15,0-2 4 0,2 1 4 0,0 0 3 16,0 0 4-16,0 0 3 0,0-2 0 16,-2 0 1-16,2 0 0 0,-9-5 0 15,4 6-1-15,-2-5 0 0,-7 3-1 16,5-6 0-16,-2 2-1 0,-3-4 0 0,2 2-2 16,-3 4 0-16,-4-2-3 0,-4 1-1 15,-7 1 1-15,-9-7 1 0,-6-2 2 16,1-1 1-16,2 1 1 0,-1 0 1 15,6 5 0-15,-4 0 1 0,7 2 1 0,-1 4-1 16,5-4-2-16,0 3 0 0,1 0 0 16,4 1 1-16,2-1 1 0,-1 3 0 15,6-1 0-15,2 2-2 0,3 0 0 16,6 0-3-16,2 0 1 16,1 3-1-16,1 1 0 0,3-2 4 0,0-2 0 0,-2 0 2 15,-7 1 0 1,4-1 0-16,3 2 0 0,-3-2 1 15,5 2 1-15,0 0 0 0,0-2 0 0,0 0-1 16,0 0 0-16,-5 5 0 16,1-8 0-16,4 3-1 0,0 0-1 0,0 0-2 15,-2 3-3-15,-1 1-2 0,-3 3 0 16,-1 0-2-16,-3 5 3 0,-3-3-1 16,4 5 0-16,-10 6 0 15,-4-4 1-15,-4 3 2 0,-5 2 2 0,-5-3 2 16,3 5 0-16,2-1 0 0,-3-1 1 0,3 2 0 0,0 2 1 15,4-4 0-15,5 0 1 16,5-3 0-16,4-4 1 0,5 0 0 0,0 1 1 16,4-7-1-1,1 1 0-15,2 2-1 0,1-6 0 0,-1 4 0 16,-3-7 0-16,3 1-1 0,-3 1 0 0,3-1 0 0,-5 1 0 16,1-4-1-1,-1 2 1-15,0 0 0 0,0-2 0 16,-2 1 1-16,2 1 0 0,0 2 1 0,2-3-1 0,-1-1 1 0,6 0-3 31,-5 4 0-31,5-2 1 0,0 1-1 16,0-3 1-16,0 4-1 0,0-2 1 15,0-1 0-15,2-1-1 0,0 6 0 0,-1 1 1 0,3-4-1 16,-2 4 0 0,3 1 0-16,0 2 0 0,2-4 0 0,-1 2 2 15,-1-2 1-15,0 3-3 16,1-4-14-16,-3 0-22 0,1-1-52 0,-2-4-61 15,-2 0-84-15,1-7 118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18:04:31.42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3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1-28T18:05:30.958"/>
    </inkml:context>
  </inkml:definitions>
  <inkml:trace contextRef="#ctx0" brushRef="#br0">4182 8415 1560 0,'38'-2'115'0,"-10"2"77"0,-3 0-79 0,-6 0-24 0,-4 0-13 0,1 0-14 0,0 0-7 15,-1 0-3-15,0-1-3 0,-5-7-3 0,4 3-3 0,-5 0-8 0,6-2-2 0,-1 3-2 0,0-3-5 0,-2 4-6 0,1 1-9 0,-3 2-8 0,-1-2-3 0,-3 2 0 0,-6 0 0 0,1 0-4 16,-1 0-1-16,-1 0 0 16,-10 2 1-16,-5 1 2 0,-9 4 2 0,-9-1 0 15,-6 4 0-15,-10-4 1 0,-12-3 0 16,-2-3-1-16,-9-2 0 16,-6-3-3-16,-8-4 0 0,-7 0 0 15,-7-3 3-15,0-2 1 0,-6-2 5 0,-10-2 3 16,-5 4 1-16,-2 5 2 15,-4-2 2-15,15 8 0 0,15 3 3 0,8 2-2 0,8 1-2 16,-3 4-3-16,-4-5-3 0,-6 5-2 16,6 0-1-16,4-1-1 0,10-3-1 15,10 2 0-15,1-5 1 0,4 0 0 16,-13-7 0-16,0 0-1 0,-6-3-1 16,2 1 0-16,8 0 0 0,7 0 0 15,5 4-1-15,13 5 5 0,5 0 5 0,7 2 2 16,7 1 4-16,9 4-5 0,7-3-2 15,6 3-2-15,3-2-3 0,3-1-1 16,3-1-3-16,4 4-2 0,5-3-1 16,8 5-1-16,10-6 1 0,12 3 2 0,17 1 1 15,9-4 2 1,10-1-1-16,11 2 0 0,8-4 0 16,-6 3-2-16,10-1-1 0,4 1 0 0,9 3-2 15,16 3 0-15,4 3 0 0,-2 0-1 0,5 4 0 16,-11 0 1-16,4 4 2 0,7 3 2 15,-9 3 1-15,-5-2 0 0,-7 0 0 16,-14-1 0-16,-13-3 0 16,-5-2 0-16,-4-2 1 0,-3 0-1 0,-7-4 1 0,-11-1 0 15,-13-1 0-15,-3-3-1 0,-14 2 1 16,-7-3-1-16,-7 2 2 0,-4-4 0 16,-9 1-1-16,-3-5-4 0,0 4-11 15,-4-2-2-15,-3-2-2 0,-8 0 2 0,-6 0 7 16,-6-2 2-16,-9-4 2 0,-13-1 2 15,-15-3 1-15,-16-3 0 0,-13 1 1 16,-12 1-1-16,-7-6 0 0,-3-1 0 16,-11-2-1-1,-6 3 5-15,-4-3 3 0,-7 4 2 0,7 5 4 0,11 3-2 16,10-1 0-16,1-2 1 0,-3 2 0 0,-4 0-1 16,4 2-1-16,12-2-1 0,18 6 2 15,16-6 3 1,5 4 2-16,14 1 0 0,2-3-3 0,9 4-4 15,11 1-2-15,7-4 1 16,7 5 5-16,12 1 6 0,-2-2 3 16,10 2-1-16,4 0-5 0,6 0-8 15,9 2-4-15,9-1-1 0,5 5-2 0,5-3-2 0,-5 3-2 16,4-1 0 0,-8-3-2-16,-1-1-1 0,1 1-2 0,-8-2-4 15,-2-2-5-15,-6 1-14 0,-5-8-17 0,-5 2-30 0,-3-6-41 16,-6-3-51-16,-6-14 55 0,-8-11 38 0</inkml:trace>
  <inkml:trace contextRef="#ctx0" brushRef="#br0" timeOffset="6889.62">1792 10066 1604 0,'-5'3'62'0,"0"-1"8"0,-4 0-50 15,5-2-14-15,-1 2-3 0,1-2 0 0,3 0 0 0,1 0 2 0,0 0 25 0,0 0 30 0,0 0 31 0,5-6 19 0,0 1-10 16,8 1-23-16,-3 1-23 0,10-2-16 16,1 1-11-16,6 1-6 0,6 1-2 15,6-4-2-15,-1 5 1 0,8-1 2 16,2 2 0-16,1 0 1 15,10-2-4-15,-2 2-5 16,1-2-6 0,2 2-4-16,4-1-2 0,0-1 1 0,0-4 1 15,-7 5 0-15,-4-3-1 0,-5 1 1 0,-8-4-1 0,1 1 1 16,-5 4 0-16,-1 2-1 0,-5 0 1 0,-1 0-1 0,-6 0 0 16,-4 0 0-16,-1 0-5 0,-6 2-4 15,-6-2-1-15,-6 0-2 0,0 0-1 16,-4 2-1-16,-5 2 1 0,0-1 0 15,-8 2 4-15,-8 1 5 0,-11 1 1 0,-6-4 2 16,-10-1 2-16,-4-2 0 0,-3 0 4 16,-12-2 5-16,-1 2 7 0,-8 0 10 15,0 0 5-15,-2 0 2 0,4 2-3 16,-1 3-6-16,4 1-7 0,2-4-5 16,1 1-5-16,1-3-4 0,2 2-3 0,8-2-1 15,10 0 0-15,5 2 0 16,12-2 1-16,9 0 18 0,11 3 10 15,12-3 5-15,1 0 7 0,-1 2-16 0,11 0-12 16,5-2-6-16,11 0-8 0,10 0-2 16,10 0 0-16,13 0 0 15,9-2 1-15,11-5 0 0,9 0 1 16,2-6-1-16,-2-1-2 0,3 0-1 0,2 2 1 16,2-1 2-16,0 4 1 0,-3 0 2 15,-8 8 1-15,-12 1 0 0,-4 0 1 16,-10 3-2-16,-7 6 1 0,-8-4 0 15,-11 4-3-15,-14-5-2 0,-6-2-3 0,-9-2-1 16,-1 3-6-16,-6-3-1 0,-5 2 3 16,-8 1-1-16,-11-1 8 15,-1 4 3-15,-19 1 1 0,-1-2 3 16,-9-2 0-16,-10 5 0 0,-2-7 0 0,-3 1-2 0,-1 2 1 16,5-3-1-16,6-1 0 0,12 4 0 15,8-4 1-15,10 0 0 0,6-5-3 16,7 1-25-16,6 2-35 15,3-5-69-15,8 2-57 0,4 0-12 0,0-13 86 16</inkml:trace>
  <inkml:trace contextRef="#ctx0" brushRef="#br0" timeOffset="22952.36">5418 11534 1767 0,'0'2'53'15,"0"3"-27"-15,-1-2-7 0,1 1-16 0,-4 1-2 0,-1 2-1 0,-1 1-1 0,1 0 0 0,-4 3 1 0,-1-4 11 0,-5 4 22 0,-2-1 17 0,-10-3 18 16,-5 2 3-16,-7-2-12 16,-9 1-8-16,4-3-8 0,-9 0-7 15,0-1-1-15,-6-2-3 0,-5 1-7 0,-5 1-2 0,-2 1-3 16,-3 2-6-16,-3 0-6 15,-13 2 4-15,-6-2 11 0,-5 0 7 0,-14-2 5 0,-15-3-3 16,-13-2-1-16,-15 0 5 0,6-3 0 16,-10-4 4-16,1 1-7 15,0 5-6-15,-6-7 5 0,23 3-1 0,11-2 2 16,7 0 3-16,6-4-4 0,-4 1-4 0,7 3-9 31,16-2-6-31,8 3-5 0,10-3-4 0,12 6 0 0,2 1-1 0,12-1 0 16,13-1 1-16,12 1 1 0,13 1 0 15,6 0 2-15,11 2 9 0,2 0 1 32,0-7 0-32,6 3-1 0,3-1-12 0,-2-4-16 0,3 2-17 0,3-5-20 15,-1-1-29 1,-5 3-16-16,2-3-53 16,-2-1-76-16,-5-5 126 0,-4-12 0 0</inkml:trace>
  <inkml:trace contextRef="#ctx1" brushRef="#br0">20095 15747 0,'0'0'0,"0"0"0,0 0 0,0 0 0,0 0 0,0 0 0,0 0 0,0 0 16,0 0-16,0 0 0,0 0 15,0 0-15,0 0 32,0 0-32,0 0 15,0 0-15,71 5 16,-9 4-16,22 4 15,-8 5-15,-6-5 16,1-4-16,-26 0 16,-5-5-1,-14 1-15,-8-1 16,-9 0-16,-9-4 16,0 0-16,0 0 15,-115 14-15,-72-14 16,-48-14-16,-26 1 15,39 0-15,49-5 16,54 0-16,52 10 16,23 3-1,22 1-15,17 4 0,1 0 16,4 0 0,0 0-16,120 13 15,61 18-15,50 9 16,4 0-16,-36-9 15,-66-13-15,-31-1 16,-35-8-16,-14 0 16,-13-5-1,-9 5-15,-9-4 16,-4-1-16,-18-4 0,4 0 16,-4 0-16,0 0 15,0 0-15,-106-62 16,-49 4-1,-49-4-15,22 9 16,-13 22-16,-22 13 16</inkml:trace>
  <inkml:trace contextRef="#ctx1" brushRef="#br0" timeOffset="4006.53">21726 16337 0,'0'0'0,"0"0"0,0 0 0,0 0 0,0 0 0,0 0 16,0 0-16,0 0 16,0 0-16,0 0 15,0 0-15,0 0 16,0 0-1,0 0-15,44 0 16,1-5-16,17-8 16,18 0-16,35 0 15,36 8-15,13 5 16,-23 0-16,-3 5 16,-27 3-1,-14 1-15,-30 0 16,-19 0-16,-21-9 0,-9 0 15,-14 0-15,-4 0 16,0 0 0,-137-35-16,-94-14 15,-4-4-15,27 17 16,13 14 0,62 9-16,49 4 0,35 4 15,22 1-15,14 4 16,9 0-1,4 0-15,4 0 0,40 0 16,54 4-16,53 1 16,17-10-1,-13-3-15,-44-1 0,-44 0 16,-32 4 0,-13 5-1,-9 0-15,-8 0 16,-1 0-16,-4 0 15,0 0-15,0 0 16,0 0-16,-168-35 16,22-9-1</inkml:trace>
  <inkml:trace contextRef="#ctx1" brushRef="#br0" timeOffset="11338.04">5348 12206 0,'0'0'0,"0"0"0,0 0 0,0 0 0,0 0 16,0 0-16,0 0 0,0 0 15,0 0-15,0 0 16,0 0 0,0 0-16,0 0 15,0 0-15,0 0 16,0 0-16,0 0 16,0 0-16,0 0 15,0 0-15,-71-36 16,-13 27-16,-18-8 15,-31-1-15,-9-9 16,-17 1-16,-28-1 31,-12 1-31,-5-1 0,-31 5 0,-17 0 32,17 4-32,-27 5 0,18 8 15,18 5 1,-9 0-16,9 0 0,45 0 0,39 0 31,31 5-31,36-5 16,30 0-16,19 0 15,8 0-15,5 0 16,4 0-16,9 0 16,0 0-16,0 0 15,0 0 1,0 0-16,0 0 15,124-27-15,9 5 16,53 9-16,40 4 16,49 4-16,4 19 15,22 8-15,14 0 0,-40-4 16,0-9 0,-27-9-1,-17 0-15,-41-5 16,-8 1-16,-40 4 0,-36-9 15,-26 4-15,-18 1 16,-31 0 0,-4-1-16,-10 5 15,-3 0-15,-6 0 16,-8 0-16,0 0 16,0 0-16,0 0 15,-199-18 1,-14 10-16,-79 8 15,-23 0-15,-49 0 16,36 17-16,36 5 16,39-4-16,63-5 15,57-4-15,44 0 16,23-4-16,21-1 16,32-4-16,-5 0 15,5 0-15,13 0 16,0-4-1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06:48.9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5264 7928 0,'0'0'0,"0"0"0,0 0 0,0 0 0,44-22 0,-31 18 16,-8 4-16,4 0 15,4 0 1,-8-5-16,-5 5 16,0 0-16,0 0 15,0 0-15,0 0 16,0 0-16,-102 27 16,40-14-1,-23 1-15,14-6 0,-4 1 16,4-9-16,-18-9 15,-21-17 1,-10-10-16,5-17 16,4 0-16,22-5 15,32 5-15,12 9 16,5 4-16,23 5 16,3-1-16,1 1 15,13-10-15,-4 1 16,4-9-16,0-9 15,0-5 1,4-8-16,-4 0 0,13-1 16,-8 10-1,4 8-15,4 9 16,-9 5-16,10 13 16,-5 9-16,-9 4 15,0 5-15,0 4 16,0 0-16,0 5 15,0 4-15,-9 0 16,9 0-16,0 0 16,0 0-16,0 0 15,-45 40 1,28-32-16,8 1 0,-5 0 16,10-4-16,-9-1 31,13-4-31,-5-4 0,5-1 15,0 5 1,0 0-16,0 0 16,133-58-16,-31 36 0,9 9 15,-22 9 1,-18 4 0,-23 0-16,-3 4 0,-5-4 0,-9-4 31</inkml:trace>
  <inkml:trace contextRef="#ctx0" brushRef="#br0" timeOffset="20752.43">6403 6639 0,'0'0'0,"0"0"0,0 0 0,0 0 0,0 0 0,0 0 0,0 0 16,0 0-16,0 0 16,0 0-1,0 0-15,0 0 16,0 0-16,-71 8 16,9 1-16,-49 5 15,-35-1-15,-54 0 31,-48 1-15,-66-6-16,-23 6 0,-31 3 16,22 1-16,9-5 0,9-4 15,5-4-15,-5-5 0,-18 9 32,31-9-32,40 0 0,67 0 15,48 0-15,50-5 0,52 1 16,14-1-1,17 5 1,9 0-16,5 0 16,4 0-16,9 0 15,-4-4-15,4-1 16,-14 1-16,14 0 0,-4-19 16,-9-34-1</inkml:trace>
  <inkml:trace contextRef="#ctx0" brushRef="#br0" timeOffset="36881.43">22205 11807 0,'0'0'0,"0"0"0,0 0 0,49-22 0,-27 13 0,-4 0 0,-5 0 16,0 5-16,-4-1 15,0 1-15,-5-1 16,-4 1-16,0 4 16,0 0-16,0 0 15,-88-27-15,26 19 16,-23-1-16,-39 0 15,-18 4 1,-13 1-16,-18-1 16,-44 1-1,0 4-15,31-4 0,0-5 16,-18 4-16,4-4 16,27 1-16,-8-1 15,-14-5-15,4 6 16,14-10-16,4 0 15,-31-4-15,-4-5 16,8-4-16,10 5 16,-14-1-16,0-4 15,31 5-15,-4-1 16,-1 5-16,19 4 16,39 0-16,40 5 15,23 4 1,26 5-16,9-1 0,4 1 15,9 4 1,-4 0-16,8 0 16,5 0-1,-13 0-15,13 0 16,0 0-16,0 0 16,13 0-1,-13 0-15,146 18 16,19 4-16,52 13 0,18 1 15,-5-1-15,-22 5 0,5-5 16,0-8 0,-27-5-16,5 0 0,21-4 15,10-5-15,-14 1 32,27-1-32,9 0 15,-27 5-15,1 0 0,3-1 31,-17 10-31,-18 0 16,18 4-16,22 4 16,-13 14-16,-27 4 15,-9 0-15,-35-8 16,-40-19-16,-49-8 16,-13-9-16,-26-5 15,-1 1-15,-13-5 16,-5 0-16,-12 4 15,-28-4 1,-39-9-16,-84-4 16,-103-5-16,-3-17 15,-54 17-15,13-4 16,13 9-16,-26 13 16,54-9-16,-10 13 15,18 9-15,89-4 16,35 5-16,18-1 15,-5 0 1,14 5-16,17-5 16,23 1-16,13-6 0,13 1 15,9-4 1,14-1-16,-14-4 16,-13 0-16,-36-9 15,-71-26 1,-48-27-16</inkml:trace>
  <inkml:trace contextRef="#ctx0" brushRef="#br0" timeOffset="43873.89">15361 11133 0,'0'0'0,"0"0"0,0 0 0,0 0 0,0 0 15,44 27-15,27 4 16,36 13 0,4 5-16,-10 0 15,1-5-15,0 5 16,-4-9-16,4-5 15,-27-8-15,-8-5 16,-36-9-16,0-4 31,-18-5-31,0 1 0,-13-5 0,-17 0 32,17 0-32,-116-22 15,-12-14-15,4-8 16,8 4-16,28 5 15,17 4-15,40 8 16,0 10-16,18 0 16,-1 4-16,10 4 15,-5 1 1,9 0-16,-13 4 0,13 0 16,-18-18-1,-35-58 1</inkml:trace>
  <inkml:trace contextRef="#ctx0" brushRef="#br0" timeOffset="97685.88">10317 15335 0,'0'0'0,"0"0"0,0 0 0,0 0 0,0 0 0,0 0 15,0 0-15,0 0 16,49 36-16,-45-36 16,-4 4-16,0 0 15,0 1-15,0-5 16,0 0 0,0 0-16,0 0 15,0 0-15,-128 27 16,-5-23-16,-98-17 15,-39-23-15,-23-13 16,-35-17-16,49-1 16,-5 1-16,9 8 15,58 14-15,27 9 16,-10 12-16,27 6 16,18 8-16,9 4 15,-27 5-15,27 5 16,17 4-16,41-5 15,30 1-15,18-5 16,22 0 0,5 0-16,0 0 0,13 0 31,-5 0-31,5 0 0,0 0 16,0 0-16,0 0 15,209-23 1,-10 6-16,58-1 15,18 9-15,13 9 16,49 18-16,49 26 16,57 27-16,-22 18 0,-13-1 15,-89 1-15,-49-27 16,-84-31-16,-88-13 16,-49-14-1,-23-4 1,-8-4-16,-18 4 0,0 0 15,-257-67-15,-177-12 16,-72-10 0,-26 14-16,54 17 15,61 14-15,49-1 0,67 14 16,88 0 0,53 13-1,50 10-15,61 3 0,9 1 0,22-1 31,14 1-31,4-1 16,17 1-16,125 0 0,239 8 16</inkml:trace>
  <inkml:trace contextRef="#ctx0" brushRef="#br0" timeOffset="98628.66">15924 15424 0,'0'0'0,"0"0"0,0 0 0,0 0 16,0 0-16,0 0 15,0 0-15,0 0 16,0 0-16,0 0 16,0 0-16,89-40 15,79 27-15,85 8 16,137 10 0,22 8-16,58 9 15,-53 0-15,4 9 16,-45-4-1,-34-5-15,-63-9 0,-66-4 16,-45-9 0,-53-4-16,-53-1 0,-26 1 15,-27-1 1,-9 5-16,0 0 0,-253-97 16,-101-9-1,-54 17-15,13 18 16,49 18-16,5 17 15,102 10 1,31 17-16,39 9 0,49 9 16,45 4-16,31-9 15,22 1-15,17-1 16,-4 1 0,9-5-16,107 40 15,101 22-15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10:00.5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3052 6993 0,'0'0'0,"0"0"0,0 0 0,0 0 0,0 0 0,0 0 0,0 0 15,0 0 1,0 0-16,18-44 16,-18 39-16,0 1 15,0 0 1,0-1-16,-18 1 16,-22-5-16,-31 0 15,-44 5-15,-27-5 16,9 9-1,-9 0-15,0 4 16,5 9-16,22-4 0,4 13 31,22 1-31,18 3 0,14-4 0,13 5 16,-1-5-16,1 0 16,17-4-16,-4 0 15,5-1 1,12 1-16,-17 4 0,18 14 15,-18 13 1,4 17-16,1 5 16,-1 9-1,5 0-15,0 4 16,4-4-16,5-1 0,-5-3 16,5-5-16,8-9 15,-3 0-15,8-5 16,-14 1-16,14 4 15,0 0-15,0 0 16,0-9-16,0 1 16,14-6-1,-6-3-15,10-1 16,-13-13 0,17 0-16,-5-9 0,10 0 15,4 0-15,27 1 16,-1-1-16,28 0 15,8 0 1,22-9-16,0 1 16,-4-5-16,-9-5 0,-13-8 15,-19 4-15,-12-5 16,0-13-16,4-13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10:53.61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2551 7751 0,'0'0'0,"58"-35"0,-58 35 0,53-36 0,22-26 0,14-22 15</inkml:trace>
  <inkml:trace contextRef="#ctx0" brushRef="#br0" timeOffset="717.61">3167 7139 0,'0'0'0,"0"0"0,0 0 0,0 0 0,0 0 15,0 0-15,0 0 16,0 0-16,0 0 16,0 0-1,0 0-15,0 0 0,0 0 16,0 0-16,0 0 15,-53-48 1,-18 30-16,-44-4 16,-36 4-16,-17 0 15,-10 5-15,-8 0 16,0 8-16,27 5 16,-1 9-1,5 0-15,13 4 0,22 1 16,5 3-16,31-3 15,26-1-15,18 0 16,18-4-16,0-4 16,4-1-16,14 0 31,-5 1-31,9 4 16,-13 4-16,13 9 15,13 14-15,-4 30 16,9 27-16,8 18 15,5 9-15,0 17 16,-4 14-16,-1 0 16,-8-10-16,-5-8 15,-13 14-15,-8 8 16,3 4-16,-13-17 0,-4-9 16,5-4-1,3-1-15,-3-8 16,-6-5-16,19-22 15,-9-17-15,8-19 16,5-17-16,0-13 16,0-10-16,0 1 15,5-5-15,21 1 16,19-5-16,39-5 31,18-13-31,13-4 16,14-9-16,-36-5 15,0 1-15,-5-5 16,1-9-16</inkml:trace>
  <inkml:trace contextRef="#ctx0" brushRef="#br0" timeOffset="16832.75">21447 10584 0,'0'0'0,"0"0"0,0 0 0,0 0 0,0 0 15,0 0-15,0 0 0,0 0 0,0 0 16,0 0 0,0 0-16,0 0 0,0 0 15,0 0-15,0 0 0,-18-45 16,14 41-1,4-1 1,-5 1-16,1-1 0,-5 1 16,5 0-1,-5-1-15,-13 1 0,-18-1 32,-9 1-32,-22 4 0,-13 0 15,-5-5 1,-4 1-16,4-9 0,10-5 15,-19 0-15,-8 5 32,8 0-32,-8-1 15,8 1-15,1 0 16,-1-5-16,5-4 16,-4 4-16,-19 0 15,-8 1-15,-13-1 16,8 0-16,10-8 15,-19-1-15,-26-4 16,-17 0-16,8-4 16,4-1-16,5 5 15,-17-4-15,12-5 16,-4 0 0,9-5-16,-26 1 15,8-5-15,40 1 16,18 12-16,26 5 15,10 9-15,17 4 16,13 1-16,14 8 16,4 0-16,18 4 15,0 1-15,17-1 16,-8 5-16,9 0 16,-5 0-16,9 0 15,-14 0-15,14 0 16,-4 0-16,4 5 15,-13 4 1,-1 9-16</inkml:trace>
  <inkml:trace contextRef="#ctx0" brushRef="#br0" timeOffset="28318.54">3349 11040 0,'0'0'16,"0"0"-16,0 0 0,0 0 0,-49 4 0,-22 10 16,-84 8-16,-53 5 15,-36-10 1,-17-12-16,8-10 16,31-8-16,32 0 15,-10 4-15,14 4 16,40 5-16,8 9 15,1 9-15,-5 13 16,-17 13-16,26 5 16,35-5-16,27-4 15,27 0-15,4-4 16,22 8-16,9 5 16,9 13-1,9 26-15,9 37 16,40 30-16,-32-9 15,1-9-15,4 5 0,9 13 16,-18 5 0,4-1-16,1-12 15,4-5-15,-4-9 16,-1-14-16,-4-12 16,1-14-16,3-9 15,-8-9-15,8-4 16,-3-9-16,3-13 15,-4-14-15,-4-12 32,-5-6-32,1-8 0,8 0 15,4-4-15,28-5 16,34-5-16,23-8 16,27-5-16,21-4 15,23 0 1,-5 4-16</inkml:trace>
  <inkml:trace contextRef="#ctx0" brushRef="#br0" timeOffset="49596.22">11988 14387 0,'0'0'0,"0"0"0,0 0 0,0 0 0,0 0 0,0 0 15,0 0-15,0 0 16,40 0-16,-27 0 15,18 0-15,40 4 16,102 9-16,62-4 31,9 9-31,30-9 0,-16-9 16,-68 0-16,-17-5 16,-27 1-16,-30-1 15,-32 1-15,-40 0 16,-17-1-16,-23 1 15,-4 4-15,0 0 16,-106-14 0,-111 6-16,-98-15 0,-31 10 15,14 0-15,83-9 16,63 8 0,13 6-16,54 3 0,39 1 15,36-1-15,13 1 16,22-1-1,4 5-15,5 0 16,0 0-16,0 0 16,147 9-16,154 13 15,45 9 1,13 5 0,-67-18-16,-61 4 0,-41-9 15,-48-4-15,-53-5 16,-36-4-16,-13 0 15,-36 0-15,10 0 16,-14 0-16,-14 0 16,14 0-16,-75-9 15,-53 5 1,-72 0-16,-22-5 0,36 0 16,31 9-16,35 0 15,23 4-15,26 1 16,27-1-16,4 1 15,22 3-15,-9 1 16,10 5 0</inkml:trace>
  <inkml:trace contextRef="#ctx0" brushRef="#br0" timeOffset="67018.88">12418 17343 0,'0'0'0,"0"0"0,0 0 0,0 0 0,0 0 16,0 0-16,0 0 0,0 0 15,0 0-15,-44-44 16,44 39-16,0 1 16,0-1-16,0 1 15,0 4 1,0 0-16,13 0 15,-13 0-15,4-4 16,10 4-16,-10-5 16,18 1-16,-4-1 15,9 1-15,4-1 16,26 1 0,1 0-16,26 4 0,14 0 15,35-5 1,26 5-1,5-4-15,-22 4 16,0-9-16,4 0 16,9-4-16,22-5 0,23 0 15,4 5-15,13 4 16,27 5 0,0 8-1,17-4-15,1 18 16,-5-18-16,-9 0 0,-22-5 0,-35-4 15,-10-4-15,-34-5 32,3 5-32,14 0 0,27 8 15,31 1 1,21 8-16,-21 1 16,0 8-16,-19-4 15,-8 0 1,-22-9-16,-44 0 15,-23-5-15,-35 1 16,-22 0-16,-14-1 16,-21 5-16,-1 0 15,-9 0-15,10 0 16,3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13:53.4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6115 9777 0,'0'0'15,"0"0"-15,0 0 0,0 0 0,0 0 0,0 0 0,0 0 0,0 0 16,0 0-16,0 0 15,0 0-15,0 0 16,0 0-16,0 0 16,0 0-16,18 49 15,-10-32-15,6 5 16,4 1-16,-14 3 16,18 1-1,-17-1-15,17-3 0,-18-1 16,14 0-16,-9-4 15,4-1-15,5 1 16,-14 0 0,18 0-16,-17-1 15,17 5-15,-4 1 16,-1-6 0,-3 1-16,-1-5 0,0 1 15,5-1 1,9 5-16,4-1 15,0 1-15,9-5 0,-9 1 16,-5-5 0,14-1-16,-13 1 15,-10-4 1,10-1-16,-9 1 0,-5-1 16,5 0-16,0 1 15,4-1-15,-5-4 16,-3 0-16,3 0 15,6 0-15,-6 0 16,-3-4-16,3-1 16,6 1-16,-1 0 15,0-5-15,0 4 16,0-4-16,5 1 31,-10-1-31,10 0 16,-9 0-16,8 0 0,-8 0 15,9 0 1,-1 1-16,5-1 16,9-5-16,5 1 15,-1 0-15,0-5 16,5 0-16,17-4 16,-17 4-1,4-4-15,9 0 16,5 0-16,4 4 0,-9 0 15,9 1 1,0-1-16,0 0 16,4 9-16,-4 1 15,0 8 1,13 4-16,-9 5 16,32 4-16,-10 5 15,14 4-15,-22 5 16,-14-1-16,-8-4 15,-23-4-15,-13-5 16,0-4-16,-18 0 16,5-4-16,-9-1 15,-9 0-15,13-4 16,-13 0-16,5 0 16,-5 0-1,13 0-15,-13-4 16,4 0-16,23-10 15,13-12-15,4-5 16,27-9-16,0 0 16,18 0-16,-1 5 15,10 4-15,-5 8 16,4 14 0,-8 5-16,9 4 0,12 4 15,-3 14 1,8 9-16,14 8 0,4 5 15,8-4-15,-8 4 16,-4-1 0,-32-12-16,-21-5 15,-5-9-15,-14-4 16,-3-4-16,-10-5 16,-13 0-16,9-5 15,-9-4-15,4 1 16,5-6-16,-9 1 15,13-5-15,5-8 16,27-19-16,39-21 16,0-5-16,18-9 15,22-8 1</inkml:trace>
  <inkml:trace contextRef="#ctx0" brushRef="#br0" timeOffset="19469.16">4324 10114 0,'0'0'0,"0"0"0,0 0 0,0 0 0,0 0 15,0 0-15,0 0 0,0 0 16,-57 13-16,30-9 16,-13 5-16,18-4 15,-5-1-15,10 1 16,8-5-16,-5 0 16,14 0-16,0 0 15,0 0-15,0 0 31,182 8-31,-62-8 0,8 5 0,1-10 32,17 10-17,-26 4-15,4 0 0,-22 4 0,-31-4 32,-22-5-32,-23-4 0,-8 0 15,-18 0 1,0 0-16,0 0 15,-164-35 1,-36 13-16,-48-18 16,9 9-16,57 4 15,45 9-15,48 9 16,31-4-16,19 4 16,21 0-16,0 5 15,18 0-15,0-1 16,13 1-16,49-10 15,80-3-15,62-1 16,-4 18-16,-1 4 16,-35-4-16,-35 5 15,-54-5-15,-31 4 16,-17-4-16,-9 0 16,-18 0-16,0 0 15,0 0 1,0 0-16,-164-9 15,4 5-15,-22 0 16,23-1-16,26-8 16,35 4-16,36-4 15,18 8-15,31 1 16,-5-1 0,18 1-16,0 4 0,0 0 15,0 0-15,0 0 16,190-9-1,-34 18-15,-10-5 0,-18 5 16,-52-9 0,-36 0-16,-18 0 15,-13 0-15,-9 0 16,0 0-16,0 0 16,-217 5-1,-14-1-15,-13 9 16,76-4-16,53 0 15,48-4-15,27 3 16,27-3-16,0-5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15:19.53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4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1-28T18:20:05.652"/>
    </inkml:context>
  </inkml:definitions>
  <inkml:trace contextRef="#ctx0" brushRef="#br0">13690 8629 0,'0'0'0,"0"0"0,0 0 0,0 0 0,0 0 0,0 0 16,0 0-16,0 0 15,0 0-15,0 0 16,0 0-16,-62-40 16,9 31-1,-23 0-15,6 0 0,-6 5 16,5-1-16,5 1 15,4 0 1,9-1-16,21 5 16,-7 0-1,21-4-15,0 4 0,5 0 16,0 0 0,8 0-16,5 0 0,-9 0 15,9 0 1,-13 0-16,13 0 15,-4-5-15,4 1 16,-14-1-16,14 1 16,0 0-16,0 4 15,0 0-15,0 0 16,71-45-16,-13 23 0,30 0 16,10 0-16,-5 4 31,0 0-31,-26 9 15,-14 1-15,-13 3 16,-18 1 0,0 4-16,-18 0 0,-4 0 15,-4 0 1,-18 0-16,-40 4 16,-22 1-16,-18-5 15,4 0 1,32 0-16,12 0 15,15 0-15,16 0 0,14 0 16,-4 0 0,9 0-16,4 0 15,0 0-15,0 0 16,0 0-16,0 0 16,0 0-16,115 0 15,-66 0-15,17 0 16,-21 4-16,-19 0 15,-4 1-15,-13-1 16,4-4-16,-13 0 16,0 0-16,-155 31 15,14-13 1,-23-9-16,22-5 16,53-4-16,23 0 15,48 9-15,13 4 16</inkml:trace>
  <inkml:trace contextRef="#ctx0" brushRef="#br0" timeOffset="26467.86">4759 8518 0,'0'0'0,"0"0"0,0 0 0,0 0 0,0 0 0,0 0 0,62-31 0,4 22 0,9 0 0,23 5 0,8 4 15,5 9-15,-13 4 0,-10 0 0,-88-13 0,89 18 0,-14 4 0,-75-22 0,85 22 16,-32 0-16,-9-4 16,-13-5-16,-13 1 0,-18-5 15,0 0 1,-31 4-16,-40 5 15,-80 4 1,-75-5-16,-4-3 0,39-10 16,9 1-1,18-5-15,22 0 16,14 0-16,26 0 16,13 0-16,18 0 15,14 0-15,12 0 16,19 0-16,-1 0 15,10 0-15,12 0 16,-4 0-16,-4 0 16,8 0-16,5 0 15,-13 0-15,13 0 16,0 0 0,0 0-16,13 0 15,-8 0-15,61 0 16,72 4-1,70 5-15,14 0 16,-9 8-16,-23-3 0,-17-1 16,-44-4-16,-41 0 15,-21 0-15,-23-5 16,-26 1-16,-14-5 16,5 0-16,-9 0 15,-9 0 1,9 0-16,-106-14 15,-54 1-15,-30-5 16,-23-8-16,27 8 16,31 5-1,35-5-15,31 5 0,23-1 16,21 5-16,19 1 16,8 3-16,14 1 15,-5-1-15,-5 5 16,14 0-1,-4 0-15,4 0 16,-13 0-16,13 0 16,0 0-16,0 5 15,0-1 1,0-4-16,0 0 0</inkml:trace>
  <inkml:trace contextRef="#ctx0" brushRef="#br0" timeOffset="56186.34">9865 18017 0,'0'0'0,"0"0"0,0 0 0,0 0 0,0 0 0,0 0 15,0 0-15,0 0 0,0 0 16,0 0-16,44-5 16,-44 5-1,13 0 1,-13 0-16,5 0 0,17 0 16,0 0-1,45 0-15,30 5 16,18-1-16,-8 1 15,-10-1 1,-8 1-16,-18 3 16,0-3-16,0-1 0,-9 5 15,-9-4 1,-22-1-16,0 0 16,-18 1-16,5-1 0,-5-4 0,-13 0 31,0 0-31,0 0 15,0 0-15,0 0 16,-115-4 0,40-1-16,-5 1 15,-13 0-15,4-1 16,5 1-16,26 4 16,1-5-16,30 5 15,1 0-15,21 0 16,-8 0-16,8 0 15,5 0-15,0 0 16,0 0 0,0 0-16,94 0 15,-28 0-15,-4 0 16,-18 0-16,-13 0 16,-4 0-16,-9 0 15,-9 0-15,4 0 16,-13 0-16,0 0 15,0 0-15,-115-17 16,4 3-16,-22-3 16,-13-1-1</inkml:trace>
  <inkml:trace contextRef="#ctx0" brushRef="#br0" timeOffset="61851.12">32089 17653 0,'0'0'0,"0"0"0,0 0 0,0 0 0,0 0 0,0 0 0,0 0 0,0 0 16,0 0-16,0 0 16,54 9-16,-32-4 15,0-1 1,0 1-16,-13-1 15,4 0-15,-13-4 16,5 0-16,-5 0 16,0 0-16,0 0 15,-147-4-15,-39 4 16,-27-9-16,14-4 16,-1 4-16,1-4 15,13-14-15,40-4 16,39 4-1,41 10-15,30 8 0,14 4 16,0 1 0,18 0-16,-5-1 0,9 5 15,0 0 1,13 0-16,58 13 16,142 32-1,97 21-15,0-13 0,-35-13 16,-71-13-1,-62-9-15,-49-14 0,-31 0 16,-22 1 0,-18-5-16,-13 0 0,-5 0 15,5 0 1,-9-5-16,0 5 16,-102-66-16,-102-54 15,-75-22-15,26 18 16,49 27-1,36 30-15,31 19 0,26 12 16,35 18 0,32 5-16,13 4 0,13 9 15,5 5-15,9-1 16,4 1 0</inkml:trace>
  <inkml:trace contextRef="#ctx1" brushRef="#br0">20550 13073 2160 0,'12'-25'94'0,"2"-3"2"0,-1-4-28 0,1-9-35 0,-5 0-10 0,1-7-2 0,6 2-1 0,0-11-2 0,2-1-2 0,1-13-9 0,1-7 4 0,3-2 3 15,-3-8 7-15,-5-12 1 0,-2-11-8 16,-2-8-4-16,-10-7-11 0,-1-4-7 16,-1-6-9-16,-12-4-2 0,8 9 2 15,-8 14 6-15,13 17 9 0,0 19 5 16,7 13 4-16,11 12 5 0,0 10 0 0,3 19 4 16,6 15-5-16,5 13-11 0,14 24 3 15,7 14-7-15,9 20 0 0,14 21 4 16,4 17-2-16,16 22 2 15,10 16-1 1,2 10 1-16,1 7 2 0,-3-4 1 0,-12-3 1 0,-4 6 2 0,-3-11-3 16,-11-11-1-16,-15-14 0 0,-13-21-3 0,-16-19 0 15,-13-17-1 1,-19-17-5-16,-12-12-8 0,-17-15-6 16,-17-16 3-16,-23-12 6 0,-18-15 7 0,-21-13 7 0,-18-15 0 15,-18-9-1 1,-12 3-2-16,4 4 0 0,14 9-2 15,10 6 2-15,11 7 1 0,9-2 1 0,5 0 8 0,18 5 10 16,17 2 10-16,17 2 7 0,21 2 1 0,16-2 21 16,19 1 16-1,16-10 6-15,17-5 5 0,18-7-25 0,21-10-25 0,6-1-23 16,13 2-18-16,6-2-9 0,3 3-7 16,1 6 6-1,3 0 8-15,1-2 0 0,-9 7 6 0,-9-1-1 0,-14 11-3 16,-29 10 2-16,-11 8-2 0,-22 13-3 15,-13 7-8-15,-8 13-5 0,-15 17 7 16,-12 20 15 0,-17 20 21-16,-15 19 14 0,-10 12 0 0,-5 9-5 0,1 18-4 0,11 17-3 15,-2 15-2-15,3 12 3 16,4 0 8-16,4-15 0 16,-1-13-1-16,6-29-8 0,-2-26-11 0,2-25-39 0,3-20-60 0,6-16-106 31,12-13 97-31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8T17:33:17.9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10110 7282 1436 0,'69'4'117'0,"-53"42"-338"0,65-20 920 0,-229-52-1249 15,137-29 897-15,6 60-68 0,5-8-234 0,0 3-6 0,-2 0-1 0,2 1-2 16,0-1-4-16,0 2-6 0,0-2-6 16,2 4-2-16,-2-4-3 0,0 0-2 15,0 0 0-15,0 0-3 0,0 0-3 16,0 0-2-16,-6 2-2 0,6-2-1 15,-9 1 0-15,2-1 2 0,-2 2 0 16,-3 3 3-16,0 2 0 0,-3-1 2 0,-4 1 1 16,-1-5 2-16,-6 8 2 0,1-4 3 15,-2 4-2-15,-1-1-2 16,-2-2-1-16,-2 0-5 0,-2 2-3 16,-6-4-2-16,-1 4-2 0,-5-2 0 15,1 1 1-15,-6-1 1 0,1 0 1 0,-3-7 3 16,-5 3 0-16,-3 1 1 0,3 1 0 15,-1 0-2-15,1 1-1 0,5 1 1 16,-2 0-2-16,3 0 4 0,1 0 9 0,3-2 6 16,5 1 1-16,-1-3-3 0,-4 3-9 15,2-5-7-15,-14-1-1 0,-2-1-2 16,-7 1 1-16,-2-2-1 0,1-2 1 16,1 3-1-16,0 1 1 0,-7-2-1 0,9 0 1 15,-4 2 0-15,3 0 1 0,-6 0 1 16,-10 0 12-16,1 0 5 0,-4 0 2 15,2 0-1-15,4 0-12 16,3-2-6-16,0 2-2 0,1-2-1 0,-10-5 5 16,-10 2 22-16,-4-2 14 0,-9 0 8 15,7-2-2-15,6 2-21 0,6-4-14 0,6 4-5 16,7-3 2-16,4-1 0 16,-3 6 1-16,10-8-3 0,3 6-4 0,2 2-1 15,2-4-2-15,1 4 1 16,8 1-1-16,6-5-1 0,10 4 1 0,-6 1-1 15,4 1 0-15,2-1 0 16,-3 1 1-16,-1 3-1 0,0-7 0 16,-9 3 1-16,1 2-1 0,2 0 0 0,1-5 0 15,5 6 0-15,2-3 1 0,7 1 0 16,-4-3-1-16,5 3 2 0,8-1-1 0,2 2 0 16,3 1-1-16,2-5 3 0,3 3-17 15,0-1-36-15,8 2-39 0,-8-1-88 16,-1-8-41-16,6-23 113 0</inkml:trace>
  <inkml:trace contextRef="#ctx0" brushRef="#br0" timeOffset="17649.34">16555 1075 1530 0,'9'11'130'0,"5"1"290"0,2-40-410 0,-25 5 27 0,9 23-2 0,4-2 1 0,-4 2 2 0,0 0-1 15,0 0-4-15,0 0-6 0,0 0-8 0,0 0-7 0,0 0-1 0,0 0 6 0,0 0 7 16,0 2 3-16,0-2-4 0,0 0-6 15,0 0-5-15,0 0-3 0,0 0-1 16,-4 0-5-16,4 0-6 0,0 0-4 16,-5 1-11-16,3 1-1 0,-7 2 1 0,-5-3 1 15,-4-1 11-15,-10 2 3 0,-4 0 1 16,-11 0 2-16,-10 0 0 16,-2-1 0-16,-9 3 0 0,-8-2 1 0,-1-1-1 15,-7 5 1-15,2 3 0 0,5-4-1 16,-3 4 1-16,9-2-1 0,3 2 0 15,0 1 0-15,0-1 0 0,-12-2-1 16,-2 0 1-16,-3 0 0 0,-5-3-1 16,12 1 1-16,-2 2 1 0,7-1-1 0,8 3 0 15,3-8 0-15,8 5 0 0,2 1 0 16,4-4 1-16,1 3-1 0,-1-1 0 16,0 0 1-16,-1-1-1 0,3 1 0 15,1-1 1-15,9 1-1 0,6 0 0 16,4-1 1-16,3-2 0 15,3 1 0-15,3 3 1 0,1-5-1 0,1 3 0 0,6-1-1 16,0 3 2-16,5-5 3 0,-2 3 0 16,2 0 3-16,0 3-3 0,0-2-2 15,0 4-2-15,-5 2-1 16,3-1 0-16,2 4 0 0,2 6-2 0,5 1 1 0,-7 6 0 16,3 3 1-16,-1 7 0 15,2 2 0-15,3 4 0 0,-4 6 2 0,3-4-1 16,-3 1 0-16,-1-2 1 0,-2 2-2 15,0 6 0-15,-5-1 1 16,-3 2-1-16,0 2 0 0,-1 2 1 0,-7 3-1 16,-2 2 0-16,2 6 0 15,0 1 0-15,2-4 0 0,0 1 1 16,-2-9-1-16,0-2 0 0,3-4 1 0,3 2-1 0,1-5 0 16,-5 2 0-16,1-6-1 0,-1-7 1 15,0 4 0-15,3-2 0 0,-3 2 1 16,5-6 0-16,-3-1-1 0,-1 1 0 15,10-3 0-15,-4-1 0 0,0-5 0 16,1 1 1-16,-2-10-1 0,-1 3 0 16,3-1 0-16,-3-3-1 0,2 2 1 0,-1 0 0 15,4 0 0-15,-5-4 0 16,7-2 0-16,-1-1 0 0,1 3 0 0,-3-5 1 0,5-2 0 16,1-2-1-16,3-3 2 0,-4-2 0 15,0 0-2-15,0 2 17 0,2-2 20 31,-2 0 21-31,0 0 18 0,2 0-3 0,-1-2-3 0,3-3-1 0,1 5-8 0,-1 0-14 32,1 3-17-32,6-3-22 0,1-3-7 0,8 3-1 15,8 0-1-15,7 0 1 0,1 3 0 16,8-3-1-16,1 4 1 0,1-4 0 16,5 0 0-16,4 0 0 0,5 0 1 0,8 0-1 0,8-2 3 15,7-3 1-15,4 1 1 0,-5 1 0 0,-4 1-1 31,2 0-3-31,-1-3 0 0,8 3 0 16,2 0-1-16,-2 0 0 0,-4 1 1 16,-5-5-1-16,-11-1 1 0,-10 0 10 15,-5-2 5-15,-3 0 4 0,-4-3 1 16,2 5-9-16,3-7-5 0,-6 3-2 16,3-3-3-16,-7 0-1 0,3 1 2 0,-4-1-2 15,-2 7 0-15,2 0 0 0,-3 2-2 16,-6-1-1-16,-4-3-4 0,-3 8-9 15,0-1-13-15,-1 2-43 0,6 3-39 16,0 6-78-16,11-2-369 0,13 4 357 16</inkml:trace>
  <inkml:trace contextRef="#ctx0" brushRef="#br0" timeOffset="18318.07">14300 2373 1663 0,'1'-4'95'0,"-1"4"27"0,0 0-11 0,0 0-25 0,-1 0-5 0,1 0-13 0,0 0-9 0,1 0-14 0,-1 0-15 15,0 0-10-15,-1 0-9 0,1 0 7 0,0 0 19 16,-4-2 17-16,8 2 13 0,-3 0-2 16,-1 0-9-16,2 0-15 15,11-5-9-15,-1 5-8 0,4 0-11 16,9-3-3-16,7-1-4 0,7-7-3 15,17 1-2-15,12-1-1 16,10-1 0-16,2-2 0 0,5-6 1 0,-11 2-1 16,2-1 2-16,2-6 1 0,-10 4 1 15,4-4 1-15,-8 9-4 0,2 2 1 0,-1 0-2 0,5 5-1 16,-3 3 1 0,-1 5-1-16,-6 1 0 0,-9 1 1 0,-5 1-1 15,1 7-1-15,-1-4-1 0,3 6 0 0,-4-2-6 16,-8 0-13-16,-2 1-9 0,-6-3-4 15,-8 0 1-15,-3-5 7 0,-8 2 0 0,-1-1-3 16,-2-1-1-16,0 2 0 0,-5-3-1 16,2-1-12-16,-4 0-22 0,0 0-28 15,0 0 234-15,0 0-126 0</inkml:trace>
  <inkml:trace contextRef="#ctx0" brushRef="#br0" timeOffset="19077.25">14879 921 1484 0,'13'9'908'16,"-11"-8"-900"-16,-4-1-3 0,2 0 4 0,0 0-9 0,2 0-8 0,-2 7-6 0,0-5-5 0,0 2-6 0,-2 5 1 0,2 7 5 0,-6 10 5 16,5 10 10-16,-3 10 3 0,1 7 1 0,-3 11-1 15,1 3-1-15,-6 15-1 16,8 6-1-16,1 8 1 15,2 9 1-15,11-3 1 16,-10 0 1-16,1-1-1 0,-2 0 1 0,-2 3 1 16,1 8-1-16,-5-4 2 0,3-7 1 15,-6-5 3-15,5-6 2 0,-6 3 1 16,6-1-2-16,-3 3-2 0,-2-2-2 16,4-5-2-16,-6-3 0 0,2-1 1 15,1-8-2-15,-3-3 2 0,-2-8-1 0,6-8 3 16,-3-7 13-16,3-8 9 0,1-3 10 0,3-9 10 15,1-8 9-15,-3-3 7 0,5-10 10 0,0 0 7 0,1-4-5 16,5 1-9-16,-6-6-16 0,0 0-20 16,0 0-15-16,0 0-5 0,0 0-3 15,0 0 1-15,0 0 1 0,0 0-13 16,0 0-29-16,0 0-53 0,0-4-119 16,0 2 116-16</inkml:trace>
  <inkml:trace contextRef="#ctx0" brushRef="#br0" timeOffset="24868.2">18259 754 1647 0,'0'0'86'0,"0"0"23"0,2 0-40 0,-2 0-21 0,1 0-8 0,-1 0 1 0,0 0 12 0,0-2-1 0,0 2-6 0,0-2-12 0,0-1-14 0,0 3-3 0,4-2-4 16,-4 2-4-16,0 0 0 0,0 0 0 0,0 0 4 16,2-2 2-16,-2 1-3 0,0 1 1 15,1 0-5 1,-1 0-2-16,2 0-1 0,-2 0-1 15,0 0 0-15,0 0 1 0,0 0 4 0,0 0 13 0,0 0 10 16,0 0 7 0,0 0 0-16,0-2-14 0,0 2-12 0,0 0-4 15,0 0-2-15,0-2 1 0,-2 2 1 16,2 0-2-16,-1 0-6 0,1 0-9 16,-2 0-9-16,-9-2-12 0,2 2 0 0,-7 0 4 0,-5 0 5 15,-5 2 7-15,-5 2 4 0,1 6 0 16,-2-4-3-1,6 4-2-15,3 1-3 0,5-2 1 16,2 0 4-16,-2-1 5 0,6 0 3 16,-1 2 2-16,-1-5 1 0,4 6 1 15,-1-7 0-15,6-1 0 0,-6-1 0 0,8-2 1 16,-5 4 0-16,-6-3 2 0,9-1 0 0,3 0 1 16,-1 2 2-16,4-2-5 0,5 0 22 0,-6 0 11 31,0 0 6-31,0 0 6 0,-7 0-16 0,7 0-7 15,0 0-3-15,1 0-3 0,-1 0 0 16,0 0-3-16,0 0 1 0,4 0 3 16,-4 0 1-16,-2 0-2 0,2 0-5 15,-3 0-6-15,3 0-5 0,0 0 0 0,0 0-1 16,0 0 0-16,0 0-2 0,0 2-1 16,3 3-3-16,-3-1-1 0,4 1-2 15,-3 7 0-15,-2 3 2 0,-1 8 2 16,-2 1 1-16,3 8 3 15,-5 7 0-15,8 0 1 0,-2 6 1 0,0-1-1 16,0 9 0-16,-3-1 0 0,1 8 0 16,0 7-2-16,2 6-1 0,5 5 1 0,4 7-1 15,2-5 2-15,-4 0 0 0,2-1 0 16,-2 0 1-16,0 2 1 0,2 4 0 16,-2 2 1-16,0-2-2 0,2 0 1 15,-7-7 0-15,5-1-1 0,-6-7 0 16,5 0 1-16,-3-3-1 0,3 4 0 15,-3-6 1-15,-3 3-1 16,4-1 0-16,-2-5 0 0,-2-5 0 0,0-2 1 16,-4-9 0-16,0-5 0 0,3-9-1 15,-5-2 1-15,3-4 0 0,-3-4 0 0,5 1 1 16,-5-7-2-16,6 0 0 0,-1-4 1 0,1-1 0 16,-4-4 2-16,2 2-1 15,1-6-1-15,-5 3 0 0,4 1 1 0,1-4 0 16,1 6 0-16,1-5 1 15,1-1 0-15,-2 3 3 0,0-3 7 0,0-3 6 16,2 4 5-16,3-1 6 0,-5 2 7 16,0-3 10-16,4 0 8 15,-2 0-6-15,5 0-14 0,-6-1-10 16,3-1-6-16,7 0 2 0,-2 4 4 16,10-4-5-16,9 3-8 0,3-1-6 15,16 0 0-15,10 0-27 0,26 5-5 16,20-7 261-16,34-4-190 0</inkml:trace>
  <inkml:trace contextRef="#ctx0" brushRef="#br0" timeOffset="25881.31">22252 625 1661 0,'83'55'-326'0,"23"-38"-90"0,-141-98 2100 32,23 86-1653-32,38-16-3 0,6 1-6 31,0-3-5-31,-2 1-4 0,0 1-4 15,0-3 0-15,-1 3 2 0,4 3 0 0,-8 1 1 16,4 3-2-16,-4-3-4 0,-1 3-2 16,5 3-2-16,-10-1 1 0,4-2 4 15,-9 4 4-15,1 4 3 0,-1-2 1 16,-7-1-5-16,2 1-5 0,-4 0-3 16,2 0-1-16,-5-1-2 0,0-1 1 15,-1 4-3-15,1-2-2 0,-2 0-3 0,4 1-4 16,-4 4-8-16,3 0-3 0,-3 7-3 15,-5 6 0-15,0 12 7 0,-2 7 7 16,1 12 5-16,1 6 1 16,-4 5-1-16,4-2-6 0,-2 2-6 15,1 0 2-15,5 1 1 0,-6 6 8 0,-1 3 6 16,3 3 1-16,0 5 0 0,-1-1 0 16,-4 8-1-16,-1 5 1 0,1-10 1 0,2 0 0 15,5-6 0-15,-6 0 1 0,6 2-1 16,1 5 0-16,-2 4 1 0,4 0-1 15,6 0 0-15,-5-7 0 0,6-4 0 16,0-9 0-16,6 1 0 0,-6-6 0 16,0-4 0-16,0-1 1 0,-2-5 0 0,-3-3-1 15,2-5 1-15,-2-3-1 0,1-4 1 16,-1-1 1-16,-2-8-1 0,0-1 1 16,0 0 2-16,3-10 1 0,-3 5-1 15,0-5 2-15,0-1-2 0,2-2-1 16,0 2 1-16,0-3-1 0,0-1 0 15,-2 1 1-15,0-6 0 0,0 2-1 16,1-1 9-16,-1-1 2 0,0-5 3 0,0 5 4 16,0-1-9-16,-3-1-3 0,-1 4 0 15,-3-4-3-15,-2 2 0 0,-3 0 0 16,-4 4-2-16,-7-6 2 0,-7 6 1 16,-9-6 2-16,-11 2 2 0,-10-7-1 15,-9 0-4-15,-13-1-2 0,-10-12-5 16,-9 1 11-16,-2-4-5 15,2 5-151-15,0-5-274 0,3-7 247 0</inkml:trace>
  <inkml:trace contextRef="#ctx0" brushRef="#br0" timeOffset="26953.29">20014 1587 865 0,'-2'-3'47'0,"1"-4"24"0,-8-4-49 0,-2-10-27 0,-5-13 0 0,-2-1-2 0,1-6-1 0,2 7 42 0,7 6 44 0,4 3 63 0,2 7 53 16,2 6 9-16,0 3 7 0,2 2-22 0,0 5-19 0,1-3-19 0,1-1-27 0,-1 5-21 0,-3-3-19 0,4-1-17 0,0 1-12 15,-3 2-11-15,1 2-14 0,-2 0-13 16,4-1-13-16,-4-1-4 0,0-2-4 16,0 1-3-16,0 1 3 0,0 0-4 0,0 1 1 15,0 1 2-15,0-2 0 16,0-2 3-16,0 4 2 0,0-2 1 0,0 4-1 16,0 2 4-16,0-2 2 0,0-2-1 15,1 1-1-15,5 3-3 0,-3 3-5 16,4 0-3-16,6 9 1 0,3 7-1 15,9 13 1-15,5 11 3 0,5 14 1 16,2 11 0-16,2 8 2 16,0 7-1-16,-1-4 0 0,4 8 1 0,3 1-1 15,1 2-2-15,7 9 1 0,-2 3 0 16,4 2 0-16,9 0 3 0,5 8 0 16,6-8 0-16,4 4 1 0,-4-1 1 15,-6-6-1-15,-5-8 2 0,-14-15-2 16,-6-16 1-16,-10-12 0 0,-11-13 1 0,-6-12 1 0,-6-10 3 15,-11-3 0-15,2-7 1 16,-2-4-3-16,0-3-5 0,0 0-2 0,0-2-4 16,-2 0 1-16,2 0-11 0,-2 0-23 15,-1-2-49-15,1 0-61 0,2 1-28 0,2-10-4 16,8-9 88 0</inkml:trace>
  <inkml:trace contextRef="#ctx0" brushRef="#br0" timeOffset="27352.5">21642 942 2199 0,'-14'14'423'0,"14"-16"-438"0,-6 9 1 16,-15 6 3-16,-7 12 4 15,-17 7 5-15,-6 15 2 0,-6 17-1 0,-3 7 1 16,-2 9-2-16,-6 16 1 0,-2 5 0 16,-7 3 1-16,3 5 0 0,-10-12-1 15,-6 8 1-15,-6-4 0 0,-5 3 0 0,4 3 1 16,6 1-1-16,13-7 0 15,7-7 1-15,9 5-1 16,9 0 8-16,-2 3 7 0,7-5 7 0,0-7 6 16,6-6-8-16,3-8-5 0,0-9-7 15,5-12-5-15,2-9 0 0,7-10-2 0,1-1 1 0,1-12 1 16,8-7-1-16,1-5 2 0,5-4 6 0,9-7 12 16,-1 2-97-16,2-11 63 0</inkml:trace>
  <inkml:trace contextRef="#ctx0" brushRef="#br0" timeOffset="38810.31">14768 10135 1928 0,'0'0'114'0,"0"-2"40"16,1 2-60-16,-2 0-40 0,1 0-20 0,-2 0-11 0,4 0-2 0,3 0-1 0,-1 2-6 0,-3-2-9 0,-1 0-6 15,0 0-5-15,0 0-2 16,-1 2 0-16,1-2-1 0,-4 7-1 0,4-5 0 16,4-1 0-16,-1 5 2 0,-1-1 4 15,-2-3 3-15,0 5 1 0,0 0 1 0,0-2 0 16,0 2-1-16,0 0 1 0,3 2 0 16,-3-2-1-16,6 4-1 0,-3 1-1 15,-1 3 0-15,7-1 1 0,-7 2 0 16,5 0 0-1,0-2 1-15,0 0 1 0,5 0-1 0,4 6 1 16,6 1-1-16,-3-1 0 16,-1 1 1-16,3-2 2 0,-7 1-2 15,4 3 1-15,7 4-1 16,-6-10 0 0,6 6 1-16,-4-5 1 0,2-2 0 0,1-2 7 0,-1 0 8 0,1-1 6 0,7-1 4 0,4 2-3 15,0-5-8-15,8 4-6 0,1-3-4 0,2 3-3 16,9-6-2-16,-3 2 0 0,-4-2 0 0,-6-2 0 15,-5-3 0-15,-1 1 0 0,-2 3 0 16,5-1 1-16,-7-1-1 0,8-1 1 16,-6 2 0-16,5-3-1 0,-5 2 0 15,3-1 0-15,-3-1 4 16,-4-2 13-16,-2-4 9 16,4-1 6-16,2-2 2 0,-1-5-10 0,10 1-8 0,1-8-6 15,-1-1-5-15,3 1-3 16,-2-6-2-16,-1-2 2 0,3 2-2 15,2-5-2-15,-4 2-2 0,2 1-1 16,0 4 0-16,0 2 3 0,2 5-1 0,-2 2 1 0,2 5 0 16,6-5-2-16,-3 1 1 15,2-3 0-15,-1-5 0 0,-1 5 1 0,2 0 0 16,2 0 0-16,2-2 2 16,0-5-11-16,3-1-5 0,9 1-2 15,4 1-3-15,8 6 10 0,4 4 6 0,2 7 3 0,-2 3 0 16,-14 2 3-16,-2 0-2 15,2 3-1-15,0 8-1 0,13-2 0 16,-3 3 0-16,-1 4 0 16,-6 4 1-16,-1 1-2 0,-11 2 1 0,-3-3 0 15,-13 3 0-15,-5-4 0 0,-6-1 1 0,-5 3 0 0,-7-1-1 16,-1-6-1-16,-8 3 0 0,0-6 0 16,-7 0 1-16,2 1 0 0,1-3 0 15,-4 2 2-15,4-1-1 16,-8-3 2-16,4-5 0 0,1 4 1 15,1-6 1-15,3 1 1 0,3-1 1 0,2 0 2 16,0-3 0-16,5-6 2 0,-1 2 2 16,7-6 4-16,1-1 4 0,2-2 3 15,0-2 0 1,2-1-4-16,4 3-5 0,4 0-1 16,1 2-1-16,5-4 0 0,-3-1-1 0,1-3-4 15,0 1-5-15,3 2-1 0,6-1-1 0,-2 1 1 0,15-1 1 0,-2 2-1 16,7 4-1-16,1 0 1 0,3 3-2 15,3 10 0-15,-2-7 1 0,-5 7-2 32,3 1 1-32,3 0 0 0,6 9-3 15,11 3 0-15,-2 4 1 0,13 11-1 16,1-3 1-16,-5 8 2 0,2 2-3 16,-4 5 0-16,2-2 2 0,4 6-1 0,0-4 2 15,-3-7 8-15,-4 1 2 0,-9-8-1 16,-4 0 2-16,-4-7-1 0,1-4 6 15,1-3 6-15,2-8 2 0,-3-3-2 16,3-9-6-16,-9-8-6 0,-1-5-3 0,-3-8-4 16,-6-9-1-16,7 2-3 0,-10 0-12 15,3-1-14-15,-7 8-22 0,-1-2-25 16,2-7 41-16</inkml:trace>
  <inkml:trace contextRef="#ctx0" brushRef="#br0" timeOffset="44719.07">22099 9029 1664 0,'27'37'518'0,"-18"-25"-434"0,1 2 0 0,-8-8-66 0,0-6-4 16,-2 0-4-16,-2 0 1 0,2 0 1 15,0 0-1-15,0 0-1 0,0 0-2 0,0 0-1 16,-2 0 0-16,-1 0-2 0,-6-2 0 15,4 2 0-15,-4 4 6 0,-11 1 7 16,-5-2 6-16,-3 3 2 0,-16 1-4 16,-8-2-3-16,-1 2-8 0,-11-5-3 15,4 5-2-15,-6 0-2 0,-6-3 0 16,-5 1 2-16,-4 2 1 0,-1-2 3 16,-1 3 5-16,5-3 4 0,0 2 4 15,2-4-2-15,-6-1-4 0,-6-2-2 16,-10 0 0-16,-1-3 1 0,-9-3 1 0,-6-1-1 15,9-2-4-15,-1 2-5 0,0-2-3 16,-2 4-3-16,-8-2 1 0,-2 4 1 16,2-1-1-16,10 4 0 0,-2 0 2 15,0 0-2-15,-2 2-1 0,-4 1 0 16,1 4-1-16,6-3 1 0,-3 1 2 16,8 2-2-16,-8-1 1 0,-6-3 12 0,-1 4 6 15,-10-7 8-15,4 0 6 16,6 0-8-16,0-9-3 0,-9 1-1 0,-5-7-3 15,-4-4 0-15,4-1-3 0,16 3-5 16,0-6-3-16,5 3-3 0,11 6-2 0,6 0-1 16,22 1 0-16,16 4-1 0,16 2 0 15,15 4 1-15,2-1-2 0,13 2 0 16,6 2 0-16,3 0-16 0,-2 0-29 16,9 0-16-16,6-3-150 0,-3-1 131 15</inkml:trace>
  <inkml:trace contextRef="#ctx0" brushRef="#br0" timeOffset="77600.92">13149 14076 1865 0,'94'7'85'0,"-18"1"1"0,-3-1-21 0,-22 1-23 0,-5 3-13 0,-3-2-6 16,-4-4-2-16,-5 2 4 0,-8-3 5 0,-5-2 5 0,-6-1-4 0,-10 1-8 0,-3-2-11 0,3 6-7 0,-5-3-4 0,-5 2 0 16,1 4 0-16,-7 4 0 0,-3 1 4 15,-7 2 5-15,-9 0 10 0,-11 0 5 16,-5 7 4-16,-11-5 1 0,-19-6-7 16,-7-1-6-16,-24-8-5 0,-10-1-5 15,-9-2 1-15,-1 0-3 0,-6 2-2 16,-4 1-2-16,-5 1-1 0,-14 1-3 15,-1 4 17 1,-5-4 12-16,-8-1 1 0,5 1 3 0,4-5-17 0,15 7-10 0,12-5-1 16,-3-2 1-1,6 2 4-15,0-2 4 0,3 0-1 0,13-4-1 16,14 4-2-16,5-7-5 0,13 7 0 0,5 0 0 16,7 0 0-16,12 4-1 0,13-3 3 0,18 1 23 15,8-2 13-15,13 4 5 16,7-4 0-16,0 0-17 0,2 2-4 0,10-2 2 15,15 1-1-15,15-1-6 16,21-5-10-16,22 5-5 16,12-2-1-16,11 0-3 0,15 2 1 0,8-7-1 15,18 4 0-15,3 3 0 0,10 0 0 0,2 0-1 16,5 3 1-16,15 6 1 16,-3-5-1-16,5 5 0 0,-12-2 1 15,-2 3-1-15,-12 3 2 0,-13-8 0 0,-12 4 0 0,-18-2 1 16,-9 4 5-16,-11 1 4 15,-17 1 4-15,-23-8 6 16,-25-2-6-16,-18 3-7 0,-18-5-9 0,-20-1-10 0,-21-1-4 0,-29-8 3 16,-27-4 2-16,-25-3 5 0,-21-5 2 15,-20-5 0-15,-19 1 1 0,-9 5 1 16,-7 6 0 0,0 0 0-16,1 1 1 0,13 5 0 15,7-1 1-15,11 0 0 0,9 5 0 16,5 1 0-16,9 5 0 0,28-2 3 15,18 1 4-15,19 3 4 0,22-2 4 0,12 7 0 0,13-8-3 0,15 10-5 32,11-8-3-32,6 3-2 0,3-4-4 15,0 3-1-15,9-5-2 0,-4 2-9 16,4 1-9-16,-2 4-16 0,0-5-28 16,-2 0-17-16,-1 0-19 0,-2-2-98 0,1 0 493 15,-3 0-265-15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17:23.51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5840 8833 0,'0'0'0,"0"0"0,0 0 0,0 0 0,0 0 0,0 0 0,0 0 16,0 0-16,0 0 0,0 0 15,0 0-15,0 0 16,0 0-16,0 0 16,0 0 15,0 0-31,0 0 0,-53 31 0,-9-36 16,-40 1-1,-71-1-15,-57 1 16,-32 0-16,-57 4 15,4 0-15,27-5 0,-9 5 16,49-18-16,31 5 16,-1-14-16,46 5 15,25 5 1,23-1-16,31 0 16,4 0-16,36 1 15,9 8 1,4 0-1,22 0-15,9 5 0,5 4 0,-9 0 32,8 0-32,5 0 15,-13 0-15,13 0 16,0 0-16,0 0 16,0 4-16,-13 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8:18:25.5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16775 10083 0,'0'0'0,"0"0"0,0 0 0,0 0 0,0 0 16,0 0-16,0 0 16,0 0-16,0 0 15,0 0-15,0 0 16,0 0-1,0 0-15,0 0 16,0 0-16,0 0 0,-58 40 16,1-14-16,-32 10 15,-26 8 1,-14 0 0,5-4-16,-26 9 0,-37-5 15,19-4-15,4-9 16,-18 9-16,-26-5 15,4-8-15,-4 4 16,-27 5 0,-13-5-16,21-5 0,-7 5 15,-10 0 1,13-13-16,14 4 0,-27 0 16,1-4-1,-6-9-15,-21 9 16,-5-1-16,0-8 0,-26 9 15,26-9-15,-31 4 16,-13 0 0,-9-8-16,-18 4 15,-4-14-15,-4 5 16,3-9-16,6 5 16,26-14-1,30 5-15,32 0 0,22-5 16,-8 0-16,12 0 15,41-8 1,8 4 0,62 0-16,23 4 15,21 5-15,23-5 0,9 0 0,13-4 16,4-5-16,-4 1 16,4 4-1,23-1 1,-9 6-16,13 8 15,0 0-15,17-4 16</inkml:trace>
  <inkml:trace contextRef="#ctx0" brushRef="#br0" timeOffset="18195.18">25241 10007 0,'0'0'0,"0"0"0,0 0 0,0 0 0,0 0 0,0 0 0,0 0 0,0 0 16,0 0-16,0 0 15,0 0-15,0 0 16,0 0-16,0 0 15,0 0-15,0 0 32,0 0-32,0 0 0,0 0 0,0 0 31,0 0-31,0 0 16,0 0-16,-18-44 15,14 40-15,-18-1 16,0 1-1,-18-1-15,-13 1 0,-18-1 0,-18 1 32,-13-5-32,-4 5 15,13-1 1,0 5-16,-18-4 16,-5-1-16,6 5 0,3-4 15,1 8 1,8 1-16,-8-5 15,-9 4-15,-18-4 16,-14-4-16,10 4 16,4 4-16,13-4 15,-17 5-15,-18-1 16,9-4-16,-10 5 16,-8 8-16,-39-4 15,-10-9-15,9 0 16,-31-5-16,-18 1 15,10-9-15,-19-1 16,-13-8-16,23-5 16,-28 1-1,6-10-15,30 5 16,4-9-16,14 5 16,49-5-16,40 0 15,21 5-15,23 4 16,22 13-16,23 5 15,17 4 1,8 4-16,6 5 16,12 0-16,-8 0 15,9 5-15,4-1 16,0 1-16,0-5 0,0 0 16</inkml:trace>
  <inkml:trace contextRef="#ctx0" brushRef="#br0" timeOffset="27387.14">31690 9564 0,'0'0'0,"0"0"0,54-27 0,-28 14 16,1-5-16,-5 1 0,0-1 0,-4 5 15,-9 4-15,4 0 16,-4 0-16,-9 5 15,4-1-15,5 1 16,-9-1-16,0 1 16,0-1-16,0 1 15,0 4 1,0 0-16,0 0 0,0 0 16,-111-22-1,9 22-15,-22 4 16,-13-4-16,-49 5 15,-58-5 1,0-14-16,-48 6 0,-14-6 16,22-12-16,-22-10 15,27-4-15,31-4 16,-14 0-16,18-5 16,32 13-16,-10 10 15,27-1-15,31 1 16,36 4-1,39 8-15,31 5 16,18 5-16,14-1 16,8 1-16,0 0 15,14-1 1,-1 1-16,1 4 16,-5 0-16,5 0 15,-1 0-15,5 0 0,-4 0 16,4 0-16,-13 0 15,-10 0 1</inkml:trace>
  <inkml:trace contextRef="#ctx0" brushRef="#br0" timeOffset="34070.8">32072 9529 0,'0'0'0,"0"0"0,66-27 15,-35 18-15,13 0 0,1 0 0,-5 1 16,-5-1-16,1 4 15,-10 1-15,-4-1 16,-4 5-16,-13 0 16,3 0-16,1 0 15,-9 0 1,0 0 0,0 0-16,-111-8 15,1-1-15,-32 0 16,-62 0-16,-13 4 15,13-12-15,-22 8 0,-27-4 32,23-1-32,-36-3 15,-27 12 1,45-13-16,-9-8 0,-5 4 16,54-5-16,35 9 15,-4-4 1,22 4-16,17-4 15,32-4-15,13 3 16,4-3-16,5 4 16,-5-5-16,14 5 15,0 0-15,8 0 16,5-1-16,13 6 16,9 3-16,14 6 15,-1-1-15,5 4 16,0 1-1,0-1-15,0 1 0,4 0 16,9 4-16,-9 0 16,14 0-16,-10 0 15,6 4-15,-1 5 16,-9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35:19.9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4501 7237 0,'0'0'0,"0"0"0,0 0 0,54 0 0,-23 0 0,-31 0 0,26 0 0,1-4 0,-27 4 0,18-5 0,-5 1 16,5-1 0,-5 1-16,-13 4 0,0 0 15,0 0-15,0 0 16,-102 0-1,-22 0-15,-40-5 16,-36-8-16,-3 4 31,-1 0-31,48 5 0,24 4 0,43-5 16,18 5 0,13 0-16,18 0 0,9 0 15,18 0-15,-5 0 31,18 0-31,0 0 0,0 0 0,0 0 16,120-4 0,35 0-16,36 4 15,53-5-15,17 5 16,-17 13 0,-54-8-16,-8-5 15,-22-5-15,-41 1 16,-48 0-16,-26-1 0,-19 5 15,-12 5 1,-14-5-16,-133 26 0,-98 10 16,-123 8-16,-10 0 15,18-13-15,58-8 16,53-6 0,36-8-16,70 0 15,41-9-15,21 0 16,36 0-16,13 0 31,-4 0-31,22 0 0,0 0 0,0 0 31</inkml:trace>
  <inkml:trace contextRef="#ctx0" brushRef="#br0" timeOffset="18866.18">4798 10158 0,'0'0'0,"0"0"0,0 0 0,0 0 0,0 0 16,45 0-16,-28 0 16,10 0-16,4 0 15,-4 0-15,13 0 16,-5 0-16,-4 4 16,18 1-16,-14-1 15,5 5 1,-9-4-16,-4-1 15,-9 0-15,-10 1 16,-8-1-16,0-4 16,0 0-16,-137 45 15,22-23-15,0-4 16,-5-5-16,9 0 16,18 0-16,0-4 15,44-4-15,5-1 16,4 1-1,13-5-15,10 0 16,12 0-16,5 0 16,0-5-16,0 5 15,0 0-15,89-35 16,-1 17-16,28-4 16,26 0-16,-10 8 15,-16 1-15,-41 9 16,-8-1-1,-23 5-15,-17 0 16,-5 0-16,-13 0 16,4 0-16,-9 0 15,-4 0-15,0 0 16,0 0-16,-115 27 16,0-14-1,-23-4-15,-3-5 0,-15 1 16,15-1-16,34-8 31,36-1-31,27 1 0,13 4 16,9 0-16,17-4 0,5 4 15,0 0 1,147-27-16,25 18 16,28 0-1,-10 5-15,-65 4 16,-63 0-16,-18 4 15,-44 1-15,0-5 0,-177 44 16,-165 0-16,-123 5 16</inkml:trace>
  <inkml:trace contextRef="#ctx0" brushRef="#br0" timeOffset="26608.7">4905 13500 0,'0'0'0,"0"0"0,0 0 0,0 0 0,0 0 0,0 0 16,0 0-16,0 0 31,0 0-31,0 0 16,0 0-16,-45 5 16,45-1-16,0 0 15,0 5-15,0 5 16,0 8-16,0 9 15,0 9-15,0 4 16,0 9-16,-17 14 16,-5-1-16,4 5 15,5 0 1,-18 0-16,4 0 16,-4 0-16,0 0 15,0-5-15,-9 5 16,13-13-16,1-10 15,4-8-15,-1-9 16,19-8-16,-9-6 16,4-3-16,4-6 15,5 1-15,0-4 16,0-1-16,0 1 16,0-1-1,0 0-15,5 1 16,-5-1-16,9 1 0,8-5 15,6 0 1,8 0-16,4-5 16,32 1-16,4-5 15,17-4-15,1-1 16,-5 1-16,18-5 16,-4 1-16,-23 3 15,9 1 1,-13 4-16,4 0 15,-13-4-15,5 0 0,-18-1 16,4 6 0,-13-1-16,-9 0 15,9 0-15,-23 5 16,10-1-16,-9 1 16,-5-1-1,5 5-15,-5 0 16,0 0-16,5 0 0,4 0 15,-17 0 1,12 0-16,-8 0 16,9 0-16,-5 0 15,-8 0-15,4 0 16,4 0-16,-9 0 16,10 0-16,-1 0 15,0 5 1,0-1-16,1 1 15,4-1-15,-5 0 0,5 1 16,-5-1-16,0 1 31,5-1-31,-9 1 16,8-1-16,1 0 16,4 1-16,-4-1 15,-5 1-15,5-1 0,4 1 0,-4-1 31,-5 0-31,1 1 0,-10-1 16,9 1 0,-4-5-16,-4 0 15,-5 0-15,13 0 0,-13 0 16,4 0-16,10-5 16,-1-4-1,5-8-15,22-10 16,-9-13-16,9-17 0,-9-10 15,-5 1 1,5-1-16,-4 1 16,-1 4-16,-3 0 31,3 4-31,1 5 0,-10 4 0,6 5 31,-6 8-31,-12 10 16,-5 3-16,9 6 15,-9 3-15,0 1 16,-9-5 0</inkml:trace>
  <inkml:trace contextRef="#ctx0" brushRef="#br0" timeOffset="36328.73">5667 9156 0,'0'0'0,"0"0"0,0 0 0,0 0 0,0 0 0,0 0 0,0 0 16,0 0 0,0 0-16,0 0 15,0 0-15,0 0 0,-13 45 16,13-41 0,13 0-1,-13 1-15,5-1 16,-5 1-16,9-1 15,-9 1-15,13-1 16,-13 0-16,0 1 16,0-1-16,0 1 15,0-5-15,0 0 16,0 0 0,0 0-16,0 0 15,0 0-15,0 0 16,0 0-16,0 0 15,0 0-15,0 0 16,0 0-16,0 0 16,-27-98-16,27 67 15,-13-9-15,13 0 16,-5-4-16,5 0 16,0-1-16,0 6 15,0 3-15,0 5 16,0 0-16,0 0 15,0 0 1,5 4-16,-5 1 16,13 4-16,-8-1 15,4 6-15,4-1 16,5 0-16,-10 5 16,10 0-16,-13 4 15,17 0-15,0 0 16,4 5-16,19-5 15,8 0 1,9 0-16,22 5 16,0-1-16,18 5 15,14 0-15,-1 0 16,0 0-16,0 0 16,-13 5-16,5-1 15,4 5-15,-9-5 16,13 1-1,-4-5-15,-18-5 0,4 5 16,-8-4-16,-5 0 16,-13-1-16,0 1 15,0-1 1,-9-4-16,-5 0 0,6 1 16,-10-1-1,-9 0-15,14 0 16,-27 0-1,13 5-15,-4-1 16,-9 1-16,-4-1 0,-1 5 31,-8 0-31,-5 0 0,-8 0 0,3 0 16,6 0 0,-10 0-16,-4 0 0,13 0 15,-13 0 1,9 0-16,-9 0 15,5 5 1,-5-1-16,13 1 0,-8-1 16,3 1-16,6 3 15,3 1-15,-12 0 16,4 0 0,4 0-1,5 0-15,-9 0 16,-5 0-16,9-1 0,-13-3 15,5-1-15,-5 1 16,13-1 0,-13 1-16,9-1 15,-9 0-15,4 1 16,-4-1-16,14 1 16,-14 4-16,0-1 15,4 6 1,-4 3-16,9 6 15,-9 3-15,13 5 16,-13 5-16,5 4 16,-5-1-16,13-3 15,-13-1-15,0-4 16,9 0 0,-9-4-16,4-5 0,-4 0 15,14-4 1,-14 4-16,4 0 15</inkml:trace>
  <inkml:trace contextRef="#ctx0" brushRef="#br0" timeOffset="43009.95">7458 13784 0,'0'0'0,"0"0"0,0 0 0,0 0 0,0 0 0,0 0 15,0 0-15,0 0 16,0 0 0,0 0-1,0 0-15,0 0 16,0 0-16,0 0 15,0 0-15,0 0 0,0 0 16,0 0 0,0 0-16,0 0 15,0 0-15,0 0 0,0 0 32,0 0-32,0 0 15,0 0-15,27 49 16,-23-36-16,-4 5 15,9 8-15,-9 5 0,0 5 0,0 4 32,-9 8-32,9 1 15,-4 0-15,4-9 16,-14-9-16,14-5 16,0-4-1,0-4-15,0-4 16,0-1-16,0 0 15,0 5-15,0 4 16,0 5-16,14 8 16,-14 5-16,4-5 15,-4 1 1,9-5-16,-9-5 16,13-3-16,-13-6 15,0-3-15,5-5 16,-5-1-16,0 1 15,13 0-15,-13 0 16,4 0-16,23 0 16,13 4-16,9 0 15,17-4-15,9 0 16,14-5-16,-5-4 16,0 0-16,18-4 15,-4-5-15,4-4 16,4 0-1,5-1-15,-9 1 0,0 0 16,-18-1-16,0 1 16,-17 4-1,-1 0-15,-8 5 16,0 0-16,-14 4 16,0 0-16,-4 0 15,4 4 1,-4-4-16,-17 4 15,3 1-15,1-1 16,-10 1-16,10-1 0,-9 1 16,-5-5-16,0 0 15,1 0-15,-10 0 16,-4 0-16,9 0 16,-9 0-16,13 0 15,-13 0 1,5 0-16,-5 0 15,13 0-15,-13-5 16,9-8-16,9-14 16,-14-17-1,18-18-15,-17-9 16,8-9-16,-13 9 0,4 5 16,5-1-1,5-4-15,3 5 16,-8 8-16,9 5 15,-14 9 1,-4 4-16,14 9 16,-14 9-16,0-1 0,-18 1 15</inkml:trace>
  <inkml:trace contextRef="#ctx0" brushRef="#br0" timeOffset="47876.7">10632 10340 0,'0'0'0,"0"0"0,0 0 0,0 0 0,0 0 0,0 0 15,0 0 1,0 0-16,0 0 0,0 0 16,0 0-16,0 0 15,0 0-15,0 0 16,0 0 0,-89 0-1,5 4-15,-18 1 16,-27-1-16,-30 0 15,-54 1-15,5-1 16,8-8 0,27-1-16,27-3 0,31 3 15,57 1-15,14-1 16,26 5-16,-4 0 0,17 0 16,5-4-1,0 4-15,0 0 16,0 0-1,102-31-15,-26 13 16,8 5-16,31 0 16,18 4-16,9 9 0,4 9 15,9 8-15,18 10 16,-13 4-16,-18 0 16,-49-9-16,-9-4 15,-31-9-15,-22 0 31,-13-5-31,0-4 16,-9 0 0,-9 0-16,13 0 15,-13 0-15,-13 0 0,-41 0 16,-52-4 0,-36-5-16,-22 4 15,-35-4-15,26 0 16,18 1-16,35-6 15,31 5 1,36 5-16,22 0 0,5-1 16,21 1-16,-4 4 15,9-5-15,0 5 16,0 0-16,84-22 16,32 13-1,30 5-15,-17 4 16,4 0-16,-23 0 15,-21 4 1,-18 5-16,-22 0 0,-1 9 16,-12 4-16,-23 0 15</inkml:trace>
  <inkml:trace contextRef="#ctx0" brushRef="#br0" timeOffset="52633.46">10383 14019 0,'0'0'0,"0"0"0,0 0 0,0 0 0,0 0 16,0 0-16,0 0 0,0 0 15,0 0 1,0 0-16,71-18 16,-26 9-16,12-4 0,5-5 15,23 0-15,16-4 16,32-4-1,23-1-15,-15 5 32,-8 4-32,14 5 15,39 0-15,0 8 16,-26 10-16,12 3 16,-16 1-16,-10 0 15,-49-4-15,-21-1 16,-32 0-16,-4-4 15,-22 0-15,-5 0 16,-13 0 0,0 0-16,0 0 15,-115-8-15,-14-6 16,-75 5-16,-44 1 16,18-6-16,4 5 15,8 5-15,19-1 16,53-8-16,17 4 15,54 5-15,30-1 16,5 5-16,23 0 16,3 0-16,1 0 15,13 0 1,0 0-16,0 0 0,0 0 16,160-4-1,13 4-15,17 13 16,36 5-16,9 0 15,-22 8-15,-27 10 16,-13-1-16,4 5 16,-30 5-1,-23-6-15,-36-3 0,-26-14 16,-22-9-16,-26-4 16,-1 0-16,-13-5 15,-18 1-15,-31 8 16,-61 5-1,-59-5-15,-4-8 16,0-1 0,-13-4-16,13-4 15,40-5-15,18 0 0,31 0 16,9 0-16,21 5 16,23-1-16,0 1 15,18-1-15,0 5 16,8 0-1,-4 0-15,9 0 16,0 0-16,0 0 16</inkml:trace>
  <inkml:trace contextRef="#ctx0" brushRef="#br0" timeOffset="63205.71">18832 14746 0,'0'0'0,"0"0"0,0 0 0,62 17 0,-36-12 15,10 4 1,-5-5-16,0 1 0,4-10 16,-8 1-16,0-1 15,-10 5 1,1 0-16,-14 5 16,5-1-16,5 1 15,-10-1 1,-4-4-16,4 0 0,5 0 15,-4 0-15,-1 0 16,-4-4-16,0-10 16,0 14-16,-31-71 15,-9 5-15,-8-14 16,-19-4 0,14 13-16,9 18 0,8 17 15,18 10-15,9 8 16,9 0-1,0 5-15,5-5 16,13-4 0,22-9-16,17 0 0,45 0 15,22 9-15,14 4 16,-23 9-16,-22 5 31,-27 4-31,-12 0 0,-14 0 16,-14 0-1,-8 0-15,-9 0 0,0 0 16,-18 0-16,-22-5 16,-80-8-1,-35-9 1,-10 4-16,19 5 0,17 0 16,27 4-1,27 4-15,26 1 0,13 4 0,10 0 16,12 0-16,1 0 15,-1 0 1,5 0 0,5 0-16,12 0 15,19 4-15,53 10 16,30 8-16,32 0 16,-14 0-16,-21 0 15,-23-4 1,-22-5-16,-23 0 15,-3-4-15,-23-4 16,-13-1-16,4-4 16,-13 0-16,-13 0 15,13 0-15,-191-22 16,9-9 0,-13 0-16,-9 0 15,23 0-15,43 9 0,41 4 16,21 9-16,23 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39:29.7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11221 5265 0,'0'0'0,"0"0"0,0 0 0,0 0 0,0 0 0,0 0 0,0 0 0,0 0 0,0 0 16,0 0-16,0 0 31,0 0-31,0 0 0,0 0 0,0 0 16,0 0-1,0 0 1,0 0-16,0 0 15,0 0-15,0 0 16,0 0-16,0 0 16,0 0-1,0 0-15,0 0 16,-57 17-16,17 1 16,-5 0-16,-3-1 15,-19 10-15,5 0 16,4-10-16,-8 1 15,-9 9 1,-27-1-16,4 1 0,-4-1 16,-13 1-1,9-9-15,-23 0 16,-13-1-16,-17-8 16,12 0-16,-12 0 15,-1 0-15,-39 8 16,26-8-16,-13 9 15,-1 0-15,-34-9 16,8-1-16,14 1 16,-10-9-16,-17-9 15,36 1-15,21-10 16,23 0 0,4 0-16,22-8 15,10 8-15,34 0 16,14 1-1,13 8-15,18 0 0,0 0 16,5 0-16,8 0 16,9 0-16,-9 1 15,14 8-15,-9-9 16,13 0 0,-9 9-16,9 0 15,0 0 1</inkml:trace>
  <inkml:trace contextRef="#ctx0" brushRef="#br0" timeOffset="6603.03">14209 7667 0,'0'0'0,"0"0"0,0 0 0,44-9 0,-22 5 0,-4-5 16,8 0-16,-8 0 15,-5 0-15,5 0 16,-4 0-16,-6 5 16,-3 0-1,-5-1-15,0 5 16,0 0-16,0 0 16,0 0-16,-120-4 15,-4-5-15,-36 9 16,-39-9-16,-5 9 15,40-4-15,9-5 16,26 4-16,19-4 16,43 5-16,18 0 15,27-1-15,9-4 16,4 0-16,9 9 16,0 0-16,84-66 15,63 22 1,61 4-16,0 17 15,40 10-15,23 13 16,-54 18-16,-13 0 16,-22-5-16,-18 0 15,-36 1-15,-48-6 16,-31-3-16,-9-1 16,-14 1-1,-21-1-15,-5-4 16,0 0-16,0 0 15,-173 13-15,13-13 16,-57 0-16,18 5 16,21-5-1,36 0-15,-13 0 0,-9 0 16,-35-13-16,-18-14 16</inkml:trace>
  <inkml:trace contextRef="#ctx0" brushRef="#br0" timeOffset="13210.75">28326 7029 0,'0'0'0,"0"0"0,0 0 0,0 0 0,0 0 0,0 0 16,0 0-16,0 0 0,0 0 16,0 0-1,0 0-15,0 0 16,0 0-16,0 0 16,0 0-16,0 0 15,0 0 1,0 0-16,0 0 0,0 0 15,0 0-15,0 0 16,0 0-16,0 0 16,0 0-16,-18 53 15,-13-27 1,-17 1-16,-23 4 0,-31 5 16,-18-1-1,-4-13 1,13-9-16,-9 1 15,-26 3-15,-22 1 16,-1-9-16,14-13 16,0-5-16,13-5 15,27 1-15,17-5 16,28 5-16,12 0 0,22 0 16,5 4-16,18 0 31,-5 0-31,14 5 0,-5-1 0,5 1 31,4-1-31,0 5 0,0 0 16,0 0-16,0 0 15,0 0-15</inkml:trace>
  <inkml:trace contextRef="#ctx0" brushRef="#br0" timeOffset="23316.15">19931 8722 0,'0'0'0,"0"0"0,0 0 0,0 0 0,0 0 0,0 0 0,0 0 0,0 0 16,4-44-16,-4 39 0,0 1 15,0 4 1,0 0-16,0 0 15,0 0-15,-4 0 16,4 0 0,0 0-16,0 0 15,-115 44 1,-40-9-16,-27-4 16,-4-8-1,-23-6-15,-8-8 0,13-13 16,23-1-16,-10-3 15,9 3 1,27-4-16,40 5 16,22-5-16,22 4 15,9 1-15,13 0 16,18 4-16,4 0 16,10 0-16,-1 0 15,14 0-15,-10 0 16,10 0-16,4 0 15,0 0-15,0 0 16,0 0-16,88 40 16,37-1-16,52 10 15,27 4-15,13 18 16,27 0 0,-14 5-16,1-19 15,17 1-15,-18-1 16,-21 1-16,-5-9 15,-9-9-15,-36-9 16,-44-9-16,-30-9 16,-37-4-16,-17-5 15,-8 1-15,-6-5 16,-12 0 0,4 0-16,-9-5 0,0 5 15,-102-44-15,-80-22 16,-40-10-16,-44 1 15,-8 4 1,56 13-16,1 5 16,4 9-16,32-5 15,39 18-15,13 9 16,10 0-16,8 4 16,18 5-16,35 4 15,18 0 1,18 5-16,4-1 15,10 1-15,8 4 16,-5 0-16,5 0 16,0 0-16,0 0 15,0 0-15</inkml:trace>
  <inkml:trace contextRef="#ctx0" brushRef="#br0" timeOffset="28264.7">3548 12091 0,'0'0'0,"0"0"0,0 0 0,0 0 15,0 0-15,0 0 0,0 0 16,0 0-1,0 0-15,40-23 0,-26 23 16,-14 0-16,4 0 16,14 0-16,4 5 15,5-1-15,-5 1 16,4-1-16,-8 1 16,-9-1-16,9-4 15,-5 0-15,-4 0 16,-9 0-16,4 0 15,-4 0-15,14 4 16,-14 1 0,0-5-16,0 4 15,0-4 1,0 0 0,0 0-16,0 0 0,0 0 0,0 0 15,-67 27-15,5-18 16,-27 0-1,-26-5 1,-27 0-16,-44-4 0,-31-8 16,-5-6-16,-8 1 15,-14-9-15,45 4 16,12 5 0,-3-5-16,21 0 0,23 5 15,18 0 1,34-1-1,28 6-15,22-1 16,13 4-16,13 1 16,-4-1-16,17 1 15,5 4-15,-13 0 16,13 0-16,-9 0 16,9 0-16,0 0 15,0 0-15,0 0 16,0 4-16</inkml:trace>
  <inkml:trace contextRef="#ctx0" brushRef="#br0" timeOffset="30898.99">7139 11514 0,'0'0'0,"0"0"16,0 0-16,0 0 15,0 0-15,0 0 16,0 0-16,0 0 15,0 0-15,0 0 16,0 0-16,0 0 16,0 0-16,0 0 15,0 0 1,0 0-16,0 0 0,0 0 16,0 0-1</inkml:trace>
  <inkml:trace contextRef="#ctx0" brushRef="#br0" timeOffset="31580.6">7374 12011 0,'0'0'0,"0"0"0,0 0 16,0 0-16,0 0 15,0 0 1,0 0-16,0 0 16,0 0-16,0 0 0,0 0 15,0 0-15,0 0 16,0 0-1,0 0-15,0 0 16,0 0-16,0 0 16,0 0-16,0 0 15,-49-5-15,5 5 16,-1 5-16,-21 4 16,-5 0-16,-4 4 15,-14 0 1,-40-4-16,1 0 15,-1-9-15,10-5 16,3 1-16,-12-5 16,13 5-16,-1-1 15,14 1-15,5-1 16,-5 5-16,13 0 16,-8-4-1,-5-9-15,-13-10 16,8-3-16,10-14 0,12 5 15,15-1-15,21 5 16,9 9 0,27 4-16,-5 5 15,5 4-15,13 5 16</inkml:trace>
  <inkml:trace contextRef="#ctx0" brushRef="#br0" timeOffset="35586.86">21035 12702 0,'0'0'0,"0"0"0,0 0 0,0 0 0,0 0 15,0 0-15,0 0 16,0 0-16,22-44 15,-22 39 1,0 5-16,0-4 16,-5 0-16,1-1 15,-9 1-15,-9-5 0,-27 0 16,-13-4-16,-14-5 16,-30-4-1,-40-5 1,-67-4-16,-26-4 15,-41-18-15,1-9 16,40-5-16,26 14 0,22 0 16,27 8-16,45 10 15,26 4-15,13 9 16,27 4-16,8 5 16,1-1-16,13 1 15,0 4 1,18 0-1,-5 5-15,13-1 16,-8 1-16,9 4 16,4-4-16,-5 4 15,5 0-15,0 0 16,0 0-16</inkml:trace>
  <inkml:trace contextRef="#ctx0" brushRef="#br0" timeOffset="43546.81">14913 15109 0,'0'0'0,"89"-18"0,-14-8 0,23-10 0,-9-4 0,-23-4 15,-44 0 1,0 8 0,-22 10-16,0 8 15,0 0-15,-13 5 16,13 0-16,-9-1 16,9 5-16,-4 1 0,4-1 15,0 0-15,0 0 16,0 0-16,0 0 15,0 0-15,0-4 16,0 0 0,0 0-16,0-1 15,0 1 1,0 0-16,-14-1 0,14-8 16,-4-4-1,-18-5-15,17 4 16,-12 5-16,8 0 15,-4-1-15,8 6 16,5 3-16,-13 6 16,13-1-16,0 4 15,0 1-15,0-1 16,0 1-16,0 0 16,0-1-16,0 1 15,13-1-15,-8-4 16,17 1-16,0 3 15,4-4-15,1 5 16,4-1 0,-18 1-16,5 0 15,4-1-15,-17 1 16,-5 4-16,13 0 16,-13 0-16,-13-5 15,-18-8-15,-58-9 16,-79-18-1,-23-4-15,45 8 16,31 1-16,44 17 0,26 9 16,19 0-16,8 5 15,9-1 1,-4 5-16,13-4 0,0 4 16,22 0-1,22 0-15,45 4 16,44 5-16,9 4 15,0 1-15,-23-1 16,-4-4-16,-26 4 16,-18-4-16,-27-4 0,-17-1 31,-9-4-31,-9 4 0,4-4 16,-13 0-1,0 0-15,0 0 16,-160-31-1,5-4-15,-4-1 16,30 5-16,23 5 16,35 8-16,26 5 15,6 8-15,25 1 0,1-1 16,13 5 0,0-4-16,0 4 15,27 0 1,61 4-16,98 14 15,76 13-15,-1 14 16,-48-10-16,-67-13 16,-70-13-16,-23-5 15,-35 1-15,4-5 16,-22 0-16,0 0 16,0 0-16,-204-22 15,-35 0-15,-10-9 16,37 13-16,52 0 15,27-44 1,22-31-16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41:05.3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18513 5619 0,'0'0'0,"0"0"0,0 0 0,0 0 0,0 0 15,0 0-15,0 0 16,0 0-16,0 0 0,0 0 16,0 0-16,0 0 15,-27 44-15,-39-17 16,-59 8-16,-56 1 15,-5-18 1,-23-9 0,-61-9-16,-5-9 0,-9-9 15,-17 9-15,39-9 16,32 1-16,17 17 16,49-9-16,36 0 15,26 0-15,4 0 16,9 9-1,23-9 1,17 9-16,23 0 0,-5 0 0,26 0 16,-4 0-16,9 0 15,0 0 17</inkml:trace>
  <inkml:trace contextRef="#ctx0" brushRef="#br0" timeOffset="9089.73">23273 8899 0,'0'0'0,"0"0"0,0 0 0,0 0 0,0 0 0,0 0 0,0 0 16,0 0-1,0 0-15,0 0 16,0 0-16,0 0 16,0 0-16,0 0 15,0 0-15,-49 18 16,18-5-16,-26 0 15,-14 1-15,-27-1 16,-61 9-16,-23-13 16,14-4-1,-19-1-15,-39 0 16,0-12-16,18-6 16,-9 5-16,-27-8 15,40-6 1,31 6-16,0 3 0,18 1 15,22 0-15,22 0 16,5-1-16,8 1 16,5-5-16,-26-4 15,3 0-15,10 4 16,22 0 0,31 5-16,8 4 15,19 5-15,8-1 16,14 1-16,-5 4 15,0 0-15,4 0 16,5 4-16,-8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45:03.6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4298 7623 0,'0'0'0,"0"0"0,0 0 0,0 0 16,0 0-16,0 0 0,0 0 0,0 0 0,0 0 0,44 0 0,-31 0 0,-13 0 0,9 0 15,-9 0-15,0 0 16,0 0 0,0 0-16,0 0 15,-155 4-15,53-4 16,-53 0-16,-31-4 15,-18 4 1,0-5-16,-9-4 16,-4-4-16,17 4 15,23 0-15,31 0 16,-9 1-16,35-1 16,23 0-16,26 4 15,26 1-15,5 0 16,18 4-16,13-5 15,-4 5-15,13 0 16,0 0-16</inkml:trace>
  <inkml:trace contextRef="#ctx0" brushRef="#br0" timeOffset="609.96">7055 7911 0,'0'0'0,"0"0"0,0 0 0,0 0 16,0 0-16,0 0 16,0 0-16,0 0 0,0 0 31,-49 0-31,-4 0 15,-54-5-15,-48 1 16,-13-5 0,-23-4-16,-13-1 15,0 1-15,18 9 16,4-10-16,5-3 16,4 8-16,14 0 15,30 0-15,40 0 16,36 0-16,31 5 15,0 4 1</inkml:trace>
  <inkml:trace contextRef="#ctx0" brushRef="#br0" timeOffset="1124.55">9444 8053 0,'0'0'0,"0"0"0,0 0 0,0 0 0,0 0 0,0 0 0,-53-18 0,-32 9 16,-34 0-16,-63-9 15,-9 5-15,14-5 16,-9 18 0,4 0-1,23 0-15,21 0 0,23 0 16,17 5-16,14-1 15,13 1 1</inkml:trace>
  <inkml:trace contextRef="#ctx0" brushRef="#br0" timeOffset="1612.25">11669 7884 0,'0'0'0,"0"0"0,0 0 0,0 0 15,0 0-15,0 0 16,0 0 0,0 0-16,-111-35 15,-26 21-15,-63 1 16,1-14 0,-1 1-16,23-5 15,35 4-15,27 5 16,44 0-16,22 4 0,9 0 15</inkml:trace>
  <inkml:trace contextRef="#ctx0" brushRef="#br0" timeOffset="2075.89">14754 7911 0,'0'0'0,"0"0"0,0 0 0,0 0 0,0 0 0,0 0 0,0 0 0,0 0 0,-67-31 15,19 26 1,-23 1-16,-45-1 0,-12 1 15,-1-5 17,-4 0-32,0 0 0,9 1 15,-4-1-15,35 0 16,22 4 0,26-4-16,6 1 15</inkml:trace>
  <inkml:trace contextRef="#ctx0" brushRef="#br0" timeOffset="2395.77">17839 8137 0,'0'0'0,"-53"9"0,-63 4 0,-123 5 15,-45-18 16,-57-5-31,22-12 0,0-10 16,31 0-16,-14-4 16</inkml:trace>
  <inkml:trace contextRef="#ctx0" brushRef="#br0" timeOffset="3795.77">6665 9870 0,'0'0'0,"0"0"0,0 0 0,0 0 0,0 0 0,0 0 31,0 0-31,-116-67 16,-57 32-16,-93 4 15,-35 13-15,4 18 16,36 9 0,-1 4-16,18 10 15,0-23-15,27-14 16</inkml:trace>
  <inkml:trace contextRef="#ctx0" brushRef="#br0" timeOffset="49349.21">6634 10123 0,'0'0'0,"0"0"0,0 0 0,0 0 16,0 0-16,0 0 15,-111-23-15,-5-3 16,-43-10-16,-18 1 16,8 4-16,5 4 15,5 10-15,-1 3 16,0 1-16,23 4 15,22 5-15,39-1 16,19 5 0,26 0-16,4 0 15,9 0-15,10 0 16,8 0-16,0-4 16,8-1-16,23-4 15,71-13-15,45 5 16,39 8-16,13 9 15,-8 4-15,-36 1 16,-35-1-16,-23 0 16,-35-4-16,-9 5 15,-17-10-15,-14 5 16,-4 0-16,-18 0 16,0-4-1,0 4-15,-89-35 16,-66-1-16,-49-4 15,-31 18-15,-9 9 16,32 13-16,3 17 16,41 1-1,13 4-15,48-8 0,23-5 16,22-1 0,18-3-16,17-5 15,1-5-15,8-3 16,-4-10-1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46:34.9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32812 8177 0,'0'0'0,"0"0"0,0 0 0,0 0 0,0 0 0,0 0 16,0 0-1,0 0-15,0 0 16,44-45-16,-44 41 16,0-1-16,0 1 15,0 0-15,0-1 16,-18-4-16,-13-8 15,-35-1-15,-36 5 16,-22 4-16,4 0 16,9 4-1,-4 1-15,-5 0 16,-4 4-16,9 4 16,9 0-16,35-4 15,22 0-15,9 0 16,18 5-16,-5-5 15,10 0 1,-10-5-16,-4-3 0,-31-10 16,-22-4-16,-31-1 15,-27 1 1</inkml:trace>
  <inkml:trace contextRef="#ctx0" brushRef="#br0" timeOffset="8793.82">4342 9059 0,'0'0'0,"0"0"0,0 0 0,0 0 0,0 0 16,0 0-16,0 0 0,44 31 16,-44-31-1,0 0-15,0 0 0,0 0 16,-159-14-16,26 6 16,-53-1-16,-27-13 31,4-5-16,10 5-15,-5-5 16,-9-4-16,23 0 16,4 0-16,30 5 15,37 3-15,35 10 16,26 4-16,14 0 16,4 5-16,22-1 15,5 1-15,-1 4 16,10 0-16,4 0 15,0 0-15,0 0 16,0 0-16,217 62 16,120 22-16,133 36 15,-22-9 1,-76-18-16,-35 0 0,-94-18 16,-83-26-1,-49-13-15,-49-19 16,-31-8-16,-9-4 15,-17-1-15,-5-4 16,-14 0-16,-88 0 16,-133-13-16,-133-23 15,1 5-15,43-18 16,71 10 0,27 3-16,53-4 0,14 0 15,30 5-15,36 4 16,22 4-16,18 5 15,22 4-15,18 5 16,-5 4 0,5 5-16,13-1 15,0 1-15,0-1 16,0 5 0,0 0-16,0 0 15,-9-4-15,4-5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53:06.5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4630 9928 0,'0'0'0,"0"0"0,0 0 0,0 0 0,0 0 0,0 0 0,0 0 0,0 0 0,0 0 0,0 0 0,0 0 0,0 0 0,0 0 0,0 0 0,0 0 0,0 0 0,0 0 0,0 0 0,0 0 0,0 0 0,0 0 0,0 0 0,0 0 0,0 0 15,0 0 1,0 0-16,-62 13 16,-22-9-16,-32 1 15,-12-5-15,-27 0 31,-27 4-31,-17 5 16,-14 0-16,5-5 16,8 1-16,27-10 0,0-4 0,27 5 15,4 4-15,0-4 16,9-10 0,23 1-16,34 4 15,19 5-15,26-1 31,4 1-31,9-1 0,9 1 16,-4-1-16,9 5 0,4 0 16,0 0-16,0 0 15,115-13 1,31 4-16,80 14 0,49-5 16,-13 0 15,12 4-31,1 5 15,-4 18-15,-19-1 0,-21-4 16,-23 1 0,-57-10-16,-54 0 15,-39-4-15,-23-5 16,-8 1-16,-14-5 16,-13 0-16,0 0 15,-17 0-15,-68 0 16,-74-5-16,-85-3 15,-62 3-15,5 5 16,-1-4-16,-4 4 16,5 0-1,13-5-15,13 5 16,58-9-16,31 1 16,39 3-16,50 1 15,26-1-15,27 1 16,17-1-16,9 1 15,14 0 1,-5-1-16,9 1 0,-13-1 16,13 5-1,0 0-15,0 0 16,0-9-16,0 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28T17:55:54.6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26190 9183 0,'0'0'0,"0"0"0,0 0 0,0 0 0,0 0 0,0 0 0,0 0 0,0 0 0,0 0 0,0 0 0,0 0 0,0 0 0,0 0 0,0 0 0,0 0 0,0 0 0,0 0 16,0 0-16,0 0 0,0 0 15,0 0 1,0 0 0,0 0-16,0 0 15,0 0-15,0 0 0,0 0 16,0 0-16,0 0 16,0 0-1,0 0 1,0 0-16,0 0 15,0 0-15,0 0 16,0 0-16,0 0 16,-49 13-16,27-17 15,-5-1-15,-4-4 16,-13 1-16,-18-6 16,-14 1-16,-26 0 15,5-1 1,-9 1-16,8-5 15,18 5-15,-4 0 16,-13 4-16,-19 0 16,-12 5-16,4-5 15,8 0-15,6 0 16,3 0-16,1 5 16,-18 4-16,17 0 15,5 0-15,27 0 16,13 4-16,13 1 15,14-1 1,4 0-16,9 1 0,8-1 16,-3 1-1,-6-1-15,15 1 16,-6-1-16,-4-4 16,14 0-16,-5 0 15,-4 0-15,8 0 16,5 0-16,-4 0 15,-5 0 1,5 0-16,-1 0 16,5 0-16,0 0 15,0 0-15,0 0 0,0 0 16,0 0 0,0 0-16,116-13 15,-23 4-15,22 4 16,-4 5-16,4 9 15,22 5 1,27-6-16,5 6 0,-10 3 16,-4 6-16,14-1 15,4 0 1,-27-4-16,-17-5 16,-32 0-16,-4-4 15,-4 0-15,-18-5 16,0 1-16,-27-1 15,-13-4-15,0 0 16,-18 0-16,5 0 16,-13 0-1,3 0-15,-3 0 16,-5 0-16,0 0 16,0 0-16,0 0 15,-160-4-15,-4-9 16,-40-5-16,5-9 15,-9-4 1,-23 5-16,14-10 16,26 1-16,-4 4 15,-18 13-15,32-4 16,34 4-16,23 9 16,18 5-16,13 4 15,18 0-15,13 4 16,26 1-1,1-5-15,12 4 16,15-4-16,-6 0 0,10 0 16,-1 0-16,5 0 15,-4 0 1,-5 0-16,5 0 16,4 0-16,0 0 0,0 0 15,0 0 1,0-4-16,0-1 15,0-4 1,-5-8-16,5-14 16,-4-9-16,-5-9 15,5-4-15,-1 0 16,5 8-16,0 1 16,5 0-16,-1-1 15,9 5-15,-13 9 16,9 5-16,0 4 15,-5 4-15,-4 5 16,5 4-16,-1 4 16,5 1-16,-4-1 15,-5 5-15,0 0 16,0 0-16,0 0 16,48 89-1,-30-31 1,-5 8-16,5 5 0,0 0 15,-9-9-15,8-4 16,-3-5-16,-5-9 16,8-4-16,-8-4 15,9-5 1,8 0-16,14 4 16,9-4-16,22-4 15,18-5-15,4-4 16,9-10-16,-14-3 0,-3-5 15,8 0 1,0-5-16,22 1 0,0-5 16,1 0-16,-10 0 15,-9 1 1,-8 3 0,-14 5-16,14 0 0,-18 0 15,0 0-15,-5 0 16,1 0-16,-18 0 15,-1 0-15,-12 0 16,-5 0-16,-9 0 16,0 0-16,0 0 31,-13 0-31,5 0 0,-10 0 0,9 0 16,-4 0-16,-4-4 31,12-5-31,1-5 15,4-8 1,5-9-16,-1-9 16,1-8-16,8-1 15,-4-4-15,31 0 16,14-1-16</inkml:trace>
  <inkml:trace contextRef="#ctx0" brushRef="#br0" timeOffset="18863.34">13473 11027 0,'0'0'0,"0"0"0,0 0 0,0 0 0,0 0 0,0 0 16,0 0-16,0 0 15,0 0-15,0 0 16,0 0 0,0 0-16,0 0 15,0 0-15,0-45 16,13 41-16,-13 0 15,5-1-15,-5 1 16,0-1-16,0 1 16,0-1-16,-5-3 15,-21-10-15,-19-9 16,-26 1-16,-4-5 16,4 0-16,0 4 15,27 9 1,-1 1-1,19 3-15,-1 5 0,-4 0 16,-9-4 0,-22 0-16,5-5 0,-14 0 15,13 1 1,14 3-16,13 6 16,13-1-16,-4 4 0,17 1 15,-8-1 1,4 1-16,9 0 15,0-1-15,0 1 16,0-1-16,9 1 16,4-1-16,18-4 15,27 1-15,17-1 16,23 9-16,48 4 16,27 5-1,9 0-15,-49 0 16,-31 0-16,-31 0 0,-14-5 15,-26 0 1,-4-4-16,-9 0 16,-5 0-16,-9 0 15,-4 0 1,9 0-16,-9-4 16,0 0-16,0 4 0,0 0 15,-146-32 1,4 6-16,0-5 15,23 4-15,17 5 0,4 4 16,27 5-16,9 4 16,18 5-1,4-1-15,13 1 16,10-1-16,3 1 16,1 4-1,13 0-15,-4 0 16,4-4-16,0-1 0,0 5 15,0 0-15,0 0 16,22 0 0,44 5-16,67 12 0,58 10 15,8 0-15,-52 4 16,-32-5-16,-18 1 16,-26-5-16,-13-9 15,-27 1-15,-13-6 16,-9-3-1,-9-5 1,-9 0 0,-27 0-16,-110-5 15,-85-21-15,-39-1 16,26 5-16,40-5 0,71 1 16,49 4-16,31 8 0,31 6 31,0-1-31,17 4 15,-8 1-15,13-1 16,0 1 0,0 4-16,0 0 0,0 0 15,102 27 1</inkml:trace>
  <inkml:trace contextRef="#ctx0" brushRef="#br0" timeOffset="22175.4">17165 13669 0,'0'0'0,"0"0"0,0 0 0,0 0 0,0 0 15,0 0-15,0 0 16,-44 17-16,39-17 31,-4 0-31,5 0 0,4 0 0,0 0 31,0 0-31,0 0 16,0 0-16,0 0 0,133-4 16,-13 8-16,61 5 15,10 4-15,-27-4 16,-53-4 0,-45-5-16,-21 0 0,-23 0 15,-22 0 1,0 0-16,-89-14 15,-70-17-15,-116-4 16,-31-1 0,53 5-16,23 18 0,26 9 15,58-5 1,44 4 0,44 5-16,18 0 15,18 0-15,0 0 16,17 0-16,5 0 15,0 0-15,45 0 16,114 9-16,174 9 16,52 22-16,5 13 15,-44-13-15,-120 0 16,-66-9 0,-63-13-16,-35-9 0,-35-5 15,-18-4 1,-9 0-16,0 0 15,0 0-15,-275-53 16,-13-9-16,-67 4 16,63 5-16,88 9 15,58 13-15,61 8 16,23 15-16,22 3 16,27 1-16,0-1 15,13 5 1,0 5-16</inkml:trace>
  <inkml:trace contextRef="#ctx0" brushRef="#br0" timeOffset="77987">23663 9085 0,'0'0'0,"0"0"0,0 0 0,0 0 0,0 0 0,0 0 16,0 0-16,0 0 0,0 0 15,0 0 1,0 0-16,0 0 0,0 0 31,31-44-31,-31 40 0,0-1 0,0 1 16,0-1-1,0 5 1,0 0-16,-9 0 0,5 0 16,-1 0-1,-17 0-15,22 0 16,-106 14-16,8-1 0,-17 5 31,0-5-31,0 0 0,-9 0 31,-9-4-31,-23-4 16,15-1-16,25-4 16,10 5-16,4-1 15,-9 1-15,0-1 16,5-4-16,0-4 15,8-1-15,9-4 16,1-4-16,-5 0 16,-22-5-16,-5-4 15,-13-5-15,13-13 16,9 0-16,18-4 16,9 4-16,13 0 15,18 5 1,-9-5-16,13-4 15,0-1-15,5 1 16,13 0-16,-4-1 16,12 1-16,19 0 15,4-1-15,4-8 16,14-9-16,22-13 16,0-1-16,18 5 15,-10 9-15,14 0 16,0 9-1,23 0-15,3 0 16,10 0-16,17-1 0,0 1 16,-4 0-1,0 13 1,13-4-16,40-5 0,13 5 16,-35 17-16,9 0 15,13 1-15,0-1 16,-13 5-1,-36 9-15,-13 4 0,9 5 16,-9 4-16,4 0 16,-4 8-1,4 10-15,5 18 16,-9 17-16,13 9 16,18 13-16,-4 5 15,-14-5 1,-17-4-16,-28-9 0,-8-8 15,-26-10-15,-1-9 16,-12-4-16,-15-4 16,10 0-16,-13-1 15,8 1 1,-4 4-16,-5 4 16,1 1-16,4 4 0,-5-1 15,-4 1 1,0 5-16,0-1 15,-18 0 1,-4 5-16,-9 9 16,-35 17-16,-28 14 15,-34-5-15,8-13 0,5-5 16,-49 10-16,-35-10 16,8-13-1,-13-8-15,-13-14 0,-9-9 16,40-13-16,-18-9 31,-22-9-31,22-9 16,22 0-16,-4-4 15,-5 0-15,23-9 16,17-9-16,-4-4 16,9-5-16,8 0 15,14 5-15,27 4 16,39 5-1,14 4-15,17-5 16,5 1-16,9-1 16,13-4-16,9-4 15,4-14-15,27-17 0,26-18 16,5-5-16,9 5 16,0 9-16,-9 4 15,4 5-15,14 0 16,-1 4-1,10 0-15,13-9 0,-1 5 16,-8 4-16,0 9 16,36-5-16,35-8 31,22 17-31,-18 14 16,27 4-16,0 18 15,-23 9-15,-21 8 16,0 5-16,4 0 15,-5 9-15,-21 9 16,-23 8 0,9 10-16,9 13 15,9 13-15,4 17 16,-26 10-16,-23 0 16,-30 4-16,-14 0 15,-9 0-15,-8 4 16,-14-3-1,-9 3-15,0 1 0,-13-5 16,-13 13 0,0 5-16,-27 13 15,-22 13-15,-36 14 16,-17-18-16,-18-9 16,18-26-16,13-23 15,-31 0-15,-22 10 16,-5-15-16,23-16 15,8-14-15,-44-1 16,-17-8-16,13-22 16,-5-13-16,-35-9 15,-27-23-15,44-21 16,1-6 0,-9 1-16,17-4 15,18-14-15,31-4 16,-17-18-16,-1-9 15,-4-17-15,31 8 16,40 5-16,22 17 16,27 5-16,17-4 15,5 4 1,18-5-16,-5 5 0,22-5 16,9-4-1,18-4-15,18-9 16,39-5-16,32 0 15,8 19-15,9 7 16,32 15-16,30 12 16,-8 27-16,12 9 15,41 9-15,0 18 16,17 4-16,36 22 16,-14 13-16,-12 1 15,-23 8-15,-44 18 16,-14-4-16,5-1 15,-31 10 1,-40-5-16,-22 13 0,-27 9 31,-22 5-31,-18 9 0,-22-1 16,-26-4 0,-18 9-16,-58 22 0,-75 9 15,-54-4 1,6-41-16,-32-3 15,-14-19-15,50-26 16,-18 4-16,-9 1 16,44-14-16,5 0 0,22-5 15</inkml:trace>
  <inkml:trace contextRef="#ctx0" brushRef="#br0" timeOffset="203374.47">23273 8775 0,'0'0'0,"0"0"0,0 0 16,0 0-16,0 0 0,-49 49 0,23-27 15,-5 0 1,-9 0-16,-4 0 15,-1-8-15,-4-1 16,-21-4-16,-19 0 16,-44-5-1,-18-13-15,-26-17 0,-40-14 16,-27-4-16,22-10 16,58 10-16,27 9 0,35 17 15,31 5 1,22 4-1,18 4-15,9 1 0,13-1 16,-4 1-16,8 4 16,1 0-1,4 0 1,0 0-16,0 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93C8-B981-46A9-8C74-794B7E52053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3F76-D8D1-43BC-A9C3-FFCA3398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0E432-8B9C-47BD-A4FD-9DAFC946BF4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8.xml"/><Relationship Id="rId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9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D20A-40AC-4EF4-A9FB-9E99110F4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Random Variables</a:t>
            </a:r>
            <a:br>
              <a:rPr lang="en-US" dirty="0"/>
            </a:br>
            <a:r>
              <a:rPr lang="en-US" dirty="0"/>
              <a:t>Expectation,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290-BD59-498C-99E8-3947ED61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D60E79B-8B7E-0ABD-6DF7-820EBAAC9C40}"/>
                  </a:ext>
                </a:extLst>
              </p14:cNvPr>
              <p14:cNvContentPartPr/>
              <p14:nvPr/>
            </p14:nvContentPartPr>
            <p14:xfrm>
              <a:off x="4470480" y="2530440"/>
              <a:ext cx="4958280" cy="2440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D60E79B-8B7E-0ABD-6DF7-820EBAAC9C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1120" y="2521080"/>
                <a:ext cx="4977000" cy="24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3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C3726B-1B5C-AC90-B686-3D3AA5A43C64}"/>
                  </a:ext>
                </a:extLst>
              </p14:cNvPr>
              <p14:cNvContentPartPr/>
              <p14:nvPr/>
            </p14:nvContentPartPr>
            <p14:xfrm>
              <a:off x="3615120" y="2986560"/>
              <a:ext cx="7792200" cy="90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C3726B-1B5C-AC90-B686-3D3AA5A43C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5760" y="2977200"/>
                <a:ext cx="7810920" cy="9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40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1600D3-0366-D035-C607-0A66AA05610C}"/>
                  </a:ext>
                </a:extLst>
              </p14:cNvPr>
              <p14:cNvContentPartPr/>
              <p14:nvPr/>
            </p14:nvContentPartPr>
            <p14:xfrm>
              <a:off x="902520" y="5322960"/>
              <a:ext cx="1958400" cy="11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1600D3-0366-D035-C607-0A66AA0561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160" y="5313600"/>
                <a:ext cx="1977120" cy="1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59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15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5AD9CA-70C5-EC3E-183E-10814B9B153B}"/>
                  </a:ext>
                </a:extLst>
              </p14:cNvPr>
              <p14:cNvContentPartPr/>
              <p14:nvPr/>
            </p14:nvContentPartPr>
            <p14:xfrm>
              <a:off x="-2160" y="1895400"/>
              <a:ext cx="11208240" cy="2272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5AD9CA-70C5-EC3E-183E-10814B9B15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520" y="1886040"/>
                <a:ext cx="11226960" cy="22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0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7D0866-9EF3-934D-265E-BCE300A4A343}"/>
                  </a:ext>
                </a:extLst>
              </p14:cNvPr>
              <p14:cNvContentPartPr/>
              <p14:nvPr/>
            </p14:nvContentPartPr>
            <p14:xfrm>
              <a:off x="436680" y="1159200"/>
              <a:ext cx="5363280" cy="229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7D0866-9EF3-934D-265E-BCE300A4A3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320" y="1149840"/>
                <a:ext cx="5382000" cy="23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C75E89-452F-89DC-65CA-0F625406712A}"/>
                  </a:ext>
                </a:extLst>
              </p14:cNvPr>
              <p14:cNvContentPartPr/>
              <p14:nvPr/>
            </p14:nvContentPartPr>
            <p14:xfrm>
              <a:off x="472320" y="2977200"/>
              <a:ext cx="7821720" cy="290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C75E89-452F-89DC-65CA-0F6254067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960" y="2967840"/>
                <a:ext cx="7840440" cy="29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D6761A-5FE9-D9FF-BBDF-53F1A07203C2}"/>
                  </a:ext>
                </a:extLst>
              </p14:cNvPr>
              <p14:cNvContentPartPr/>
              <p14:nvPr/>
            </p14:nvContentPartPr>
            <p14:xfrm>
              <a:off x="455760" y="2390040"/>
              <a:ext cx="7645320" cy="3201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D6761A-5FE9-D9FF-BBDF-53F1A07203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400" y="2380680"/>
                <a:ext cx="7664040" cy="32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50D9E-9B95-4374-978E-9B75D3EB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F9BE4-096F-4B62-BA11-581F5EC10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/>
                  <a:t>Often </a:t>
                </a:r>
                <a:r>
                  <a:rPr lang="en-US" dirty="0"/>
                  <a:t>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18512B-C0E8-B1F4-A533-20C7BC5D9660}"/>
                  </a:ext>
                </a:extLst>
              </p14:cNvPr>
              <p14:cNvContentPartPr/>
              <p14:nvPr/>
            </p14:nvContentPartPr>
            <p14:xfrm>
              <a:off x="825120" y="463680"/>
              <a:ext cx="9509760" cy="157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18512B-C0E8-B1F4-A533-20C7BC5D96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760" y="454320"/>
                <a:ext cx="9528480" cy="15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E2B1-BB1A-4F38-89C7-F4F16BFE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is a way to summarize what outcome you saw.</a:t>
            </a:r>
          </a:p>
          <a:p>
            <a:endParaRPr lang="en-US" dirty="0"/>
          </a:p>
          <a:p>
            <a:r>
              <a:rPr lang="en-US" dirty="0"/>
              <a:t>The Expectation of a random variable is its average value. </a:t>
            </a:r>
          </a:p>
          <a:p>
            <a:r>
              <a:rPr lang="en-US" dirty="0"/>
              <a:t>A way to summarize a random variable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038C34-A8DA-7AF1-E58C-0244585CAAF6}"/>
                  </a:ext>
                </a:extLst>
              </p14:cNvPr>
              <p14:cNvContentPartPr/>
              <p14:nvPr/>
            </p14:nvContentPartPr>
            <p14:xfrm>
              <a:off x="420480" y="2482560"/>
              <a:ext cx="685080" cy="71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038C34-A8DA-7AF1-E58C-0244585CAA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120" y="2473200"/>
                <a:ext cx="703800" cy="7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</p:txBody>
      </p:sp>
    </p:spTree>
    <p:extLst>
      <p:ext uri="{BB962C8B-B14F-4D97-AF65-F5344CB8AC3E}">
        <p14:creationId xmlns:p14="http://schemas.microsoft.com/office/powerpoint/2010/main" val="248348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6EEAC1-4589-B1C9-94AA-8CA55B8BA2CE}"/>
                  </a:ext>
                </a:extLst>
              </p14:cNvPr>
              <p14:cNvContentPartPr/>
              <p14:nvPr/>
            </p14:nvContentPartPr>
            <p14:xfrm>
              <a:off x="63000" y="2514240"/>
              <a:ext cx="7658280" cy="372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6EEAC1-4589-B1C9-94AA-8CA55B8BA2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40" y="2504880"/>
                <a:ext cx="7677000" cy="37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54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089-4E75-4290-BB4D-77ACC6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D07E-9B7B-49EB-86BF-0C4BB4D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many (well, only) very extreme results.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</p:txBody>
      </p:sp>
    </p:spTree>
    <p:extLst>
      <p:ext uri="{BB962C8B-B14F-4D97-AF65-F5344CB8AC3E}">
        <p14:creationId xmlns:p14="http://schemas.microsoft.com/office/powerpoint/2010/main" val="307428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Well let’s measure how far all the events are away from the center, and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100000 −0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⋅(−100000−0)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5000−5000=0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blipFill>
                <a:blip r:embed="rId3"/>
                <a:stretch>
                  <a:fillRect l="-1714" t="-1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9D2AC3-614A-D54F-70DD-0B6861BC1A67}"/>
                  </a:ext>
                </a:extLst>
              </p14:cNvPr>
              <p14:cNvContentPartPr/>
              <p14:nvPr/>
            </p14:nvContentPartPr>
            <p14:xfrm>
              <a:off x="1381320" y="3515040"/>
              <a:ext cx="3094200" cy="228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9D2AC3-614A-D54F-70DD-0B6861BC1A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960" y="3505680"/>
                <a:ext cx="3112920" cy="2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9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654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100000 −0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−100000−0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blipFill>
                <a:blip r:embed="rId3"/>
                <a:stretch>
                  <a:fillRect l="-1638" t="-18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E8823F-D656-9D4F-A56E-4FA8BF3FA72F}"/>
                  </a:ext>
                </a:extLst>
              </p14:cNvPr>
              <p14:cNvContentPartPr/>
              <p14:nvPr/>
            </p14:nvContentPartPr>
            <p14:xfrm>
              <a:off x="1390680" y="3002760"/>
              <a:ext cx="10227240" cy="3507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E8823F-D656-9D4F-A56E-4FA8BF3FA7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1320" y="2993400"/>
                <a:ext cx="10245960" cy="35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Squaring is nicer algebraically.</a:t>
            </a:r>
          </a:p>
          <a:p>
            <a:r>
              <a:rPr lang="en-US" dirty="0"/>
              <a:t>Our goal with variance was to talk about the spread of results. Squaring makes extreme results even more extreme. </a:t>
            </a:r>
          </a:p>
          <a:p>
            <a:r>
              <a:rPr lang="en-US" dirty="0"/>
              <a:t>Fourth power over-emphasizes the extreme results (for our purposes).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8F880B-D620-CB2F-5BC9-EE98EF2ABBF8}"/>
                  </a:ext>
                </a:extLst>
              </p14:cNvPr>
              <p14:cNvContentPartPr/>
              <p14:nvPr/>
            </p14:nvContentPartPr>
            <p14:xfrm>
              <a:off x="798840" y="3109680"/>
              <a:ext cx="1303920" cy="8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8F880B-D620-CB2F-5BC9-EE98EF2ABB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480" y="3100320"/>
                <a:ext cx="132264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3326B5-3C0E-226B-A2E4-A070A1247C77}"/>
                  </a:ext>
                </a:extLst>
              </p14:cNvPr>
              <p14:cNvContentPartPr/>
              <p14:nvPr/>
            </p14:nvContentPartPr>
            <p14:xfrm>
              <a:off x="2086560" y="3194280"/>
              <a:ext cx="9598320" cy="753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3326B5-3C0E-226B-A2E4-A070A1247C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200" y="3184920"/>
                <a:ext cx="9617040" cy="7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We’ll see next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Also 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56529"/>
                <a:ext cx="11187258" cy="2252832"/>
              </a:xfrm>
              <a:blipFill>
                <a:blip r:embed="rId2"/>
                <a:stretch>
                  <a:fillRect l="-654" t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6FED5A-D6A9-93C5-9DE3-8E570CC24BF5}"/>
                  </a:ext>
                </a:extLst>
              </p14:cNvPr>
              <p14:cNvContentPartPr/>
              <p14:nvPr/>
            </p14:nvContentPartPr>
            <p14:xfrm>
              <a:off x="1840680" y="180720"/>
              <a:ext cx="6429960" cy="502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6FED5A-D6A9-93C5-9DE3-8E570CC24B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1320" y="171360"/>
                <a:ext cx="6448680" cy="50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  <a:p>
                <a:r>
                  <a:rPr lang="en-US" dirty="0"/>
                  <a:t>What is the expectation?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C7E2-6D15-46BA-B4B2-A3C5FFE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twice (independently)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⋅2=0+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AAEAF5-7A75-4433-88E1-701C7FE6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1B54B5-073A-032F-8BE2-496CA8144FF2}"/>
                  </a:ext>
                </a:extLst>
              </p14:cNvPr>
              <p14:cNvContentPartPr/>
              <p14:nvPr/>
            </p14:nvContentPartPr>
            <p14:xfrm>
              <a:off x="940680" y="2576520"/>
              <a:ext cx="6175800" cy="2748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1B54B5-073A-032F-8BE2-496CA8144F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320" y="2567160"/>
                <a:ext cx="6194520" cy="27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019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Expectation formula is a mess. If you plug it into a calculator you’ll get a nice, clean simplification: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3DC7A0-8039-9D2D-5634-995046F43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2BF-2FF8-51E6-C984-2FE09A95A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58DF4-E689-D51E-A1B7-2DBD8CF35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58DF4-E689-D51E-A1B7-2DBD8CF35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4371C64-F861-641F-9D8B-82E2104BF6C2}"/>
              </a:ext>
            </a:extLst>
          </p:cNvPr>
          <p:cNvGrpSpPr/>
          <p:nvPr/>
        </p:nvGrpSpPr>
        <p:grpSpPr>
          <a:xfrm>
            <a:off x="455545" y="4504607"/>
            <a:ext cx="11308508" cy="2217439"/>
            <a:chOff x="551798" y="1549652"/>
            <a:chExt cx="11064962" cy="2217439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3C43A4A-CEB1-F775-2402-A12A96416F7A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3C43A4A-CEB1-F775-2402-A12A96416F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236298-657B-60F3-E05A-193C431249E6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11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C8FA59A-ECE8-B99C-C3DE-86757B075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CEC2-5EE4-2258-4543-E082245B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0100-6642-5829-7392-62A991DF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74BD81-75EA-26D6-3803-DF354B2ED780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0A52655-FF66-4C1D-6550-BF241CBB57F5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0A52655-FF66-4C1D-6550-BF241CBB57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DB3A35-31A6-4EB9-E569-5FBEA89AC49F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4F24E5-323D-A363-E5A2-83F818F4FFC3}"/>
                  </a:ext>
                </a:extLst>
              </p:cNvPr>
              <p:cNvSpPr/>
              <p:nvPr/>
            </p:nvSpPr>
            <p:spPr>
              <a:xfrm>
                <a:off x="319207" y="4980335"/>
                <a:ext cx="7768500" cy="1145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independent, then </a:t>
                </a:r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4F24E5-323D-A363-E5A2-83F818F4F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7" y="4980335"/>
                <a:ext cx="7768500" cy="1145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609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FF9AD6D-87DB-FC41-F154-E9822BBBD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F7C3-F7A8-025F-914B-7E5ABFCA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AA171-6D6F-FCB8-A508-7BC57B4416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AA171-6D6F-FCB8-A508-7BC57B4416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771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EC24-D22B-487F-B539-3675957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roll a biased die. </a:t>
                </a:r>
              </a:p>
              <a:p>
                <a:r>
                  <a:rPr lang="en-US" dirty="0"/>
                  <a:t>It shows a 6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and 1,…,5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value of the die.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2(5+4+3+2+1)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just the most likely outcome!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BB9ED-8404-473A-BE8C-8C65A64A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B33162-54BC-89CC-B669-436B0A87990F}"/>
                  </a:ext>
                </a:extLst>
              </p14:cNvPr>
              <p14:cNvContentPartPr/>
              <p14:nvPr/>
            </p14:nvContentPartPr>
            <p14:xfrm>
              <a:off x="327960" y="1895400"/>
              <a:ext cx="9869760" cy="354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B33162-54BC-89CC-B669-436B0A8799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600" y="1886040"/>
                <a:ext cx="9888480" cy="35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6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sum of two (independent) fair die rolls.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587704-BCCF-A85D-2746-A60856B6DCA9}"/>
                  </a:ext>
                </a:extLst>
              </p14:cNvPr>
              <p14:cNvContentPartPr/>
              <p14:nvPr/>
            </p14:nvContentPartPr>
            <p14:xfrm>
              <a:off x="5442120" y="2022840"/>
              <a:ext cx="2936520" cy="122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587704-BCCF-A85D-2746-A60856B6D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2760" y="2013480"/>
                <a:ext cx="2955240" cy="12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40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4B5-1D81-4F4B-8FCD-DD0040B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shown on a fair die.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necessarily a possible outcome!</a:t>
                </a:r>
              </a:p>
              <a:p>
                <a:r>
                  <a:rPr lang="en-US" dirty="0"/>
                  <a:t>That’s ok, it’s an average!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74B09D-35D6-4479-AFFA-21E9C57DF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420E6D-8928-EB4A-B2F3-0DE1F3CDE0C7}"/>
                  </a:ext>
                </a:extLst>
              </p14:cNvPr>
              <p14:cNvContentPartPr/>
              <p14:nvPr/>
            </p14:nvContentPartPr>
            <p14:xfrm>
              <a:off x="659880" y="2709000"/>
              <a:ext cx="5762520" cy="93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420E6D-8928-EB4A-B2F3-0DE1F3CDE0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520" y="2699640"/>
                <a:ext cx="5781240" cy="9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30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D930-2DA8-4A29-93B9-9B3E5B5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⋅2+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⋅3+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⋅4+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⋅5+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⋅6+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⋅7+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⋅8+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⋅9+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⋅10+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⋅11+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⋅12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That’s not a coincidence…we’ll talk about why on Friday.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3A3F95-F753-47D2-BC76-AA3C2519B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81293" cy="4845504"/>
              </a:xfrm>
              <a:blipFill>
                <a:blip r:embed="rId2"/>
                <a:stretch>
                  <a:fillRect l="-1221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8F5A53-F005-923D-F525-B3C73C8CC66C}"/>
                  </a:ext>
                </a:extLst>
              </p14:cNvPr>
              <p14:cNvContentPartPr/>
              <p14:nvPr/>
            </p14:nvContentPartPr>
            <p14:xfrm>
              <a:off x="699840" y="2857320"/>
              <a:ext cx="11128680" cy="57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8F5A53-F005-923D-F525-B3C73C8CC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480" y="2847960"/>
                <a:ext cx="11147400" cy="5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629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32B1-1537-46F8-BC8F-627427C9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but Important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random. You don’t know what it is (at least until you run the experiment).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not random. It’s a number. </a:t>
                </a:r>
              </a:p>
              <a:p>
                <a:r>
                  <a:rPr lang="en-US" dirty="0"/>
                  <a:t>You don’t need to run the experiment to know what it is.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35838-2668-4DC8-A01D-98587BE8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DF3B1D-A26C-7811-5C46-DA3D3DDDC499}"/>
                  </a:ext>
                </a:extLst>
              </p14:cNvPr>
              <p14:cNvContentPartPr/>
              <p14:nvPr/>
            </p14:nvContentPartPr>
            <p14:xfrm>
              <a:off x="478080" y="3554640"/>
              <a:ext cx="1230480" cy="5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DF3B1D-A26C-7811-5C46-DA3D3DDDC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20" y="3545280"/>
                <a:ext cx="1249200" cy="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38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5941</TotalTime>
  <Words>2441</Words>
  <Application>Microsoft Office PowerPoint</Application>
  <PresentationFormat>Widescreen</PresentationFormat>
  <Paragraphs>321</Paragraphs>
  <Slides>44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Random Variables Expectation, Independence</vt:lpstr>
      <vt:lpstr>Two descriptions</vt:lpstr>
      <vt:lpstr>Expectation</vt:lpstr>
      <vt:lpstr>Example 1</vt:lpstr>
      <vt:lpstr>Example 2</vt:lpstr>
      <vt:lpstr>Try it yourself</vt:lpstr>
      <vt:lpstr>Try it yourself</vt:lpstr>
      <vt:lpstr>Try it yourself</vt:lpstr>
      <vt:lpstr>Subtle but Important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Mutual Independence for RVs</vt:lpstr>
      <vt:lpstr>What does Independence give you?</vt:lpstr>
      <vt:lpstr>Functions of a random variable</vt:lpstr>
      <vt:lpstr>Expectations of functions of random variables</vt:lpstr>
      <vt:lpstr>Variance</vt:lpstr>
      <vt:lpstr>Where are we?</vt:lpstr>
      <vt:lpstr>Variance</vt:lpstr>
      <vt:lpstr>Consider these two games</vt:lpstr>
      <vt:lpstr>What’s the difference</vt:lpstr>
      <vt:lpstr>Designing a Measure – Try 1</vt:lpstr>
      <vt:lpstr>Designing a Measure – Try 2</vt:lpstr>
      <vt:lpstr>Why Squaring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Extra Practice</vt:lpstr>
      <vt:lpstr>More Practice</vt:lpstr>
      <vt:lpstr>More Practice</vt:lpstr>
      <vt:lpstr>More Random Variable Practice</vt:lpstr>
      <vt:lpstr>More Random Variable Practice</vt:lpstr>
      <vt:lpstr>Try it yourself</vt:lpstr>
      <vt:lpstr>Variance</vt:lpstr>
      <vt:lpstr>What does Independence give you?</vt:lpstr>
      <vt:lpstr>Independence of Random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43</cp:revision>
  <cp:lastPrinted>2026-01-27T23:38:34Z</cp:lastPrinted>
  <dcterms:created xsi:type="dcterms:W3CDTF">2021-04-19T03:37:40Z</dcterms:created>
  <dcterms:modified xsi:type="dcterms:W3CDTF">2026-01-28T21:05:32Z</dcterms:modified>
</cp:coreProperties>
</file>