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6" r:id="rId3"/>
    <p:sldId id="258" r:id="rId4"/>
    <p:sldId id="297" r:id="rId5"/>
    <p:sldId id="332" r:id="rId6"/>
    <p:sldId id="333" r:id="rId7"/>
    <p:sldId id="334" r:id="rId8"/>
    <p:sldId id="335" r:id="rId9"/>
    <p:sldId id="263" r:id="rId10"/>
    <p:sldId id="336" r:id="rId11"/>
    <p:sldId id="299" r:id="rId12"/>
    <p:sldId id="298" r:id="rId13"/>
    <p:sldId id="302" r:id="rId14"/>
    <p:sldId id="303" r:id="rId15"/>
    <p:sldId id="304" r:id="rId16"/>
    <p:sldId id="305" r:id="rId17"/>
    <p:sldId id="310" r:id="rId18"/>
    <p:sldId id="311" r:id="rId19"/>
    <p:sldId id="270" r:id="rId20"/>
    <p:sldId id="267" r:id="rId21"/>
    <p:sldId id="259" r:id="rId22"/>
    <p:sldId id="268" r:id="rId23"/>
    <p:sldId id="312" r:id="rId24"/>
    <p:sldId id="260" r:id="rId25"/>
    <p:sldId id="338" r:id="rId26"/>
    <p:sldId id="339" r:id="rId27"/>
    <p:sldId id="340" r:id="rId28"/>
    <p:sldId id="341" r:id="rId29"/>
    <p:sldId id="342" r:id="rId30"/>
    <p:sldId id="343" r:id="rId31"/>
    <p:sldId id="330" r:id="rId32"/>
    <p:sldId id="344" r:id="rId33"/>
    <p:sldId id="345" r:id="rId34"/>
    <p:sldId id="337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1022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B76F-D6C4-420F-B5FD-012E9D5353E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DD0D-8E0C-4E24-A91E-CEE1759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pretty standard to use lower-case x to describe the possible value of random variable upper-case-x. </a:t>
            </a:r>
            <a:br>
              <a:rPr lang="en-US" dirty="0"/>
            </a:br>
            <a:r>
              <a:rPr lang="en-US" dirty="0"/>
              <a:t>This can be confusing if your handwriting doesn’t differentiate, it can also be confusing out loud (“what’s the probability X = x”) but it’s so standard we’ll do it most of the time. It’s just a convention though, so you can use a different letter if you prefer.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187-D4EB-4EE8-87CB-CCF73E2C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9271-B718-40A7-B2A7-B1E65CE87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; Write down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82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407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92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15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0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176F-C2A5-3619-009B-05601A4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837D3A-E86F-39CC-F028-5834BE825922}"/>
              </a:ext>
            </a:extLst>
          </p:cNvPr>
          <p:cNvGrpSpPr/>
          <p:nvPr/>
        </p:nvGrpSpPr>
        <p:grpSpPr>
          <a:xfrm>
            <a:off x="551798" y="3710960"/>
            <a:ext cx="11308508" cy="2217439"/>
            <a:chOff x="551798" y="1549652"/>
            <a:chExt cx="11064962" cy="2217439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8A63356-AB7F-59EE-A850-0FBB16271BC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8A63356-AB7F-59EE-A850-0FBB16271B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C9D35E-5B05-2AB6-F348-892E29C6FEA1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9FA7E1-B05A-99D7-8A81-65C4C8A407F7}"/>
                  </a:ext>
                </a:extLst>
              </p:cNvPr>
              <p:cNvSpPr/>
              <p:nvPr/>
            </p:nvSpPr>
            <p:spPr>
              <a:xfrm>
                <a:off x="584018" y="1445705"/>
                <a:ext cx="7979516" cy="20974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a random variable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the summary of the outcome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𝜔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9FA7E1-B05A-99D7-8A81-65C4C8A40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8" y="1445705"/>
                <a:ext cx="7979516" cy="2097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23A1772-E2EB-E40F-6FB8-542DA8BF579B}"/>
              </a:ext>
            </a:extLst>
          </p:cNvPr>
          <p:cNvSpPr/>
          <p:nvPr/>
        </p:nvSpPr>
        <p:spPr>
          <a:xfrm>
            <a:off x="584018" y="1463856"/>
            <a:ext cx="7967079" cy="651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366031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always use capital letters for random variables.</a:t>
                </a:r>
              </a:p>
              <a:p>
                <a:r>
                  <a:rPr lang="en-US" dirty="0"/>
                  <a:t>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b="1" dirty="0"/>
                  <a:t>Formally </a:t>
                </a:r>
                <a:r>
                  <a:rPr lang="en-US" dirty="0"/>
                  <a:t>random variables are functions, so you’d think we’d write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we nearly never do. We just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Often,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/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2"/>
                <a:stretch>
                  <a:fillRect l="-2297" t="-2138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00523" y="589280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11978" y="473371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11978" y="529122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 (differently)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5816</TotalTime>
  <Words>2107</Words>
  <Application>Microsoft Office PowerPoint</Application>
  <PresentationFormat>Widescreen</PresentationFormat>
  <Paragraphs>302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Aptos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 Variables</vt:lpstr>
      <vt:lpstr>Random Variable</vt:lpstr>
      <vt:lpstr>The sum of two dice</vt:lpstr>
      <vt:lpstr>More random variables</vt:lpstr>
      <vt:lpstr>Notational Notes</vt:lpstr>
      <vt:lpstr>Support (Ω_X) </vt:lpstr>
      <vt:lpstr>Probability Mass Function</vt:lpstr>
      <vt:lpstr>Partition</vt:lpstr>
      <vt:lpstr>Describing a Random Variable (differently)</vt:lpstr>
      <vt:lpstr>Try It Yourself</vt:lpstr>
      <vt:lpstr>Try It Yourself</vt:lpstr>
      <vt:lpstr>Try it yourself</vt:lpstr>
      <vt:lpstr>Try it yourself</vt:lpstr>
      <vt:lpstr>Two descriptions</vt:lpstr>
      <vt:lpstr>More Random Variable Practice</vt:lpstr>
      <vt:lpstr>More Random Variable Practice</vt:lpstr>
      <vt:lpstr>Expectation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Functions of a random variable</vt:lpstr>
      <vt:lpstr>Expectations of functions of random variables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47</cp:revision>
  <cp:lastPrinted>2026-01-24T01:24:15Z</cp:lastPrinted>
  <dcterms:created xsi:type="dcterms:W3CDTF">2021-04-17T19:40:46Z</dcterms:created>
  <dcterms:modified xsi:type="dcterms:W3CDTF">2026-01-26T16:54:04Z</dcterms:modified>
</cp:coreProperties>
</file>