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6" r:id="rId3"/>
    <p:sldId id="258" r:id="rId4"/>
    <p:sldId id="297" r:id="rId5"/>
    <p:sldId id="332" r:id="rId6"/>
    <p:sldId id="333" r:id="rId7"/>
    <p:sldId id="334" r:id="rId8"/>
    <p:sldId id="335" r:id="rId9"/>
    <p:sldId id="263" r:id="rId10"/>
    <p:sldId id="336" r:id="rId11"/>
    <p:sldId id="299" r:id="rId12"/>
    <p:sldId id="298" r:id="rId13"/>
    <p:sldId id="302" r:id="rId14"/>
    <p:sldId id="303" r:id="rId15"/>
    <p:sldId id="304" r:id="rId16"/>
    <p:sldId id="305" r:id="rId17"/>
    <p:sldId id="310" r:id="rId18"/>
    <p:sldId id="311" r:id="rId19"/>
    <p:sldId id="270" r:id="rId20"/>
    <p:sldId id="267" r:id="rId21"/>
    <p:sldId id="259" r:id="rId22"/>
    <p:sldId id="268" r:id="rId23"/>
    <p:sldId id="312" r:id="rId24"/>
    <p:sldId id="260" r:id="rId25"/>
    <p:sldId id="338" r:id="rId26"/>
    <p:sldId id="339" r:id="rId27"/>
    <p:sldId id="340" r:id="rId28"/>
    <p:sldId id="341" r:id="rId29"/>
    <p:sldId id="342" r:id="rId30"/>
    <p:sldId id="343" r:id="rId31"/>
    <p:sldId id="330" r:id="rId32"/>
    <p:sldId id="344" r:id="rId33"/>
    <p:sldId id="345" r:id="rId34"/>
    <p:sldId id="337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102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25:31.9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2186 1304 1641 0,'0'-2'117'0,"0"2"57"0,0 0-27 0,0 0-13 0,0 0-20 0,0 0-19 0,0 0-15 0,0 0-23 0,0 0-13 0,0 0-15 0,0 0-16 0,0 3-10 15,0 1-3-15,0 3-5 0,0-2 0 16,0 4 2-16,0 5 2 0,0 1-1 0,0 1 1 16,0-2-3-16,0 11-2 0,0-1 1 15,0 12 0-15,-2-2 0 16,-3 5-1-16,5 5-1 15,-2 2 0-15,0 11 2 0,2-1 1 16,-1 3 1-16,1 5 1 0,1 3 0 0,1 9 2 16,2 4 0-16,1 3 0 0,-1-4 0 0,1-5 0 0,-3-5 0 15,-2 0 0-15,0 0 0 0,-4-1 0 16,1-1 0-16,-1 4 0 0,2-2 0 16,-5-1 0-16,2 1 0 0,-2-9 0 15,1 4 1-15,-1-11 0 16,2-2 0-16,3 3 0 0,0-8 1 0,2-2 0 0,0-3 0 15,0 0 0-15,4 3 0 16,1-5 1-16,1 2 1 16,-3-2-1-16,3-7 0 0,1-4-1 15,0 2 0-15,0-5-1 0,0 0-4 0,0-7-13 0,-2-2-26 16,-1-4-28-16,1-3-36 16,-1-4-29-16,1-3 16 0,2-4-359 15,6-9 326-15</inkml:trace>
  <inkml:trace contextRef="#ctx0" brushRef="#br0" timeOffset="421.83">2984 1197 2130 0,'0'2'90'0,"0"0"-7"0,2 3-7 0,-1 4-44 0,5 3-8 0,-4 4-4 0,-1 4 0 0,3 5-3 0,-1 7-1 0,3 8-5 0,-6 10-5 16,2 16-2-16,-2 8-2 15,0 8-3-15,1-8-1 16,-1 6-2-16,0-2 0 0,2 9 1 0,-2 12 1 15,0 4 1-15,0 2 1 0,0-6 0 0,0-9-1 0,0-8 1 16,0 3 0-16,-2-9-1 16,-1-3 1-16,3-2 0 0,-2-9 0 15,-3-5 0 1,3-6 0-16,0-9-1 0,0-8 0 0,1-4 1 0,-8-5-2 0,5 0 2 16,2-7 1-1,-3-2-5-15,5-2-6 0,-2-2-20 0,0-10-29 0,2 3-35 0,0-3-29 31,2-2-39-31,4-2-264 0,-5 1 276 16</inkml:trace>
  <inkml:trace contextRef="#ctx0" brushRef="#br0" timeOffset="836.86">3255 2199 1763 0,'-2'0'109'0,"1"4"76"0,-6-3-123 16,1 5-10-16,-4-1-17 0,-8 6-15 16,-11 5 0-16,-10 3-5 0,-3 6-5 15,-6 3-2-15,-7-1-2 0,-2 1-3 16,-1-7 0-16,1 1 0 0,7-6-1 0,-1-6-1 16,3-1 1-16,-7 0-1 0,2-4 0 15,2 1 3-15,3-3-2 0,5 4 2 16,6 0 3-16,7-1 3 0,1 1 7 15,10-5 2-15,8 1-2 0,1-1-3 16,8-2-5-16,-2 0 13 0,4 0 20 16,2-2 15-16,0 2 8 0,1 0-12 0,1 0-21 15,1 0-20-15,-1 0-4 0,3 0 3 16,2-2 10-16,7 1 10 0,7-6-2 16,0 1-5-16,5 3-12 0,1-4-4 15,-1 1-2-15,-1 4-1 0,1-3-1 16,0 0-3-16,2 3-1 0,2 0 0 15,2-3-2-15,10 1-1 0,-1 3 1 0,7 1-6 16,6 0-19-16,10 3-23 0,-2 3-41 16,3-5-47-16,0 1-22 15,1-5-305-15,1-8 296 0</inkml:trace>
  <inkml:trace contextRef="#ctx0" brushRef="#br0" timeOffset="1483">3307 1476 1623 0,'5'14'562'0,"-5"-14"-576"0,0 0 29 0,0 0-3 16,2 2-5-16,-1-1-4 0,-1 3-3 0,2 3-4 0,0 7-2 0,3 7 1 0,-1 13 0 15,8 5 1-15,2 13 1 16,-1 3 0-16,3 1 1 0,0 8-1 15,-2 9 2-15,4 8-1 0,-1 8 1 0,-1 3 0 16,4 2 0-16,-4-2 1 0,2 4 0 16,1-9 0-1,2 0 0-15,-1-2 0 0,3-3 0 0,0 1 1 0,-2-5 0 16,1-5-1 0,-3-15 1-16,-5-7-1 0,2-8 2 0,-3-6-1 0,-5-8 1 0,0-10 0 15,-5-1 1-15,1-8-1 0,-3 3 1 16,5-8 0-16,-6 2 3 0,0-7 8 15,0 0 11 1,3 2 8-16,-3-2 10 0,4 0-4 0,-4 0-10 0,0 0-13 0,0-2-15 16,0 2-12-1,2 0-13-15,1-1-10 0,-1-5-12 16,3-3-7-16,4-10 101 0,5-6-45 0</inkml:trace>
  <inkml:trace contextRef="#ctx0" brushRef="#br0" timeOffset="1842.34">4090 2252 2101 0,'0'0'107'0,"2"0"7"0,0 2-5 16,0-2-40-16,-2 2-31 0,0 1-38 15,-2 1-24-15,2 1-12 0,-2-3-5 16,2 10 16-16,0 4 13 0,0 6 6 16,0 6 6-16,0 6 0 0,0-1 0 15,-2 8 0-15,-3 2-1 0,-2-3-1 16,-2 8 1-16,0 9-1 0,-5 0 2 16,0 7 0-16,-6-4-1 0,1 0 1 15,-4-7 0-15,1-1-1 0,1-4-1 16,0-6 0-16,3 1 1 0,4-6 0 15,-2-7 1-15,2-7 0 0,0-2 0 0,1-3 1 16,4 0-12-16,4 3-17 0,-2-8-27 16,2-6-25-16,1 2-9 0,-5-6 3 15,4 4 12-15,-2 2 12 0,3-4-3 16,1 1 140-16,3-6-66 0</inkml:trace>
  <inkml:trace contextRef="#ctx0" brushRef="#br0" timeOffset="2338.48">4055 2213 1815 0,'64'25'325'31,"-63"-5"-328"-31,-4-8 6 0,-24 18 1 15,36 2 0-15,4 5-1 0,8 8 1 16,-3-1-4-16,3 4 1 0,0 3-1 16,-1 4 0-16,4 5 2 0,1 13 0 15,4 7-2-15,3 5 0 0,1 0-4 16,4-5-2-16,-1-15 3 0,1-2 0 0,-3-14 2 16,1-5 1-16,-10-5-1 15,-5-12 1-15,-6-9 4 0,-7-13 11 16,0-3 44-16,-5-2 29 0,-2 0 23 0,3-5-7 15,3-6-43-15,4-7-14 16,4-14-21-16,2-10-4 0,6-10 1 0,-8-10-14 16,-3-2-7-16,-1-12-1 0,-1-2 1 15,-4-9-16-15,-3-10 4 16,-2-4-9-16,-7-2-3 0,-2 2 12 16,-1 5-2-16,1 2 8 0,0 0 1 0,2 0 3 0,-2-16-42 15,4-7 0-15,-4-10-11 0,3-10-3 16,-3-7 32-16,4 6-3 15,5 7-8-15,0 23 2 0,2 12 12 0,5 16 5 16,5 22 12-16,3 12-6 0,6 12-2 0,2 18-5 16,14 2-29-16,11 9-27 15,9 10-1-15,12 16 179 16,-5 13-91-16</inkml:trace>
  <inkml:trace contextRef="#ctx0" brushRef="#br0" timeOffset="2877.57">5287 1795 1758 0,'0'0'138'0,"0"0"63"0,0 2-14 15,0-2-36-15,0-4-28 0,2 2-22 0,3-5-29 0,6 2-25 0,1-4-17 0,10-3-20 0,2-4-4 0,5-2 3 0,4 2-1 16,3 2-1-16,-4 1-3 0,3 6-7 0,4 4-4 16,4 3-2-16,-2 5 21 0,6 11-60 15,3 11-9-15,7 15-25 0,3 11-56 16,4 23 33-16,0 13-11 0,-6 19 8 16,-10 18-4-16,-7 7 4 0,-13 14 597 15,-15 8-385-15</inkml:trace>
  <inkml:trace contextRef="#ctx0" brushRef="#br0" timeOffset="3099.68">5622 3546 1056 0,'-126'13'207'16,"31"-6"281"-16,13-9-302 0,36-10-38 0,12-4 6 15,15 2-10-15,5-2-21 0,14 2 0 16,0-4-8-16,8-2-8 0,10-10-16 0,9-2-27 16,8-5-39-16,11 2-19 0,9 4 0 15,-2 5-1-15,10 6 2 16,-3 10-3-16,2 4-8 0,2 6-6 15,-2 2-3-15,0 11 0 0,3-1 3 0,1 11 1 16,0 0-25-16,6 7-10 0,1 7-6 0,1-3 0 16,-1 3 27-16,-11-1 17 0,-5-8-1 15,-11-1-19-15,-7-10-35 16,-9-2-40-16,0-5-48 0,6-3 501 0,3-7-290 16</inkml:trace>
  <inkml:trace contextRef="#ctx0" brushRef="#br0" timeOffset="3917.58">9080 1671 2084 0,'0'0'108'0,"0"0"-3"0,0-2 18 0,-4 2-34 0,2 0-41 0,1 0-22 0,-5 0-34 0,4 5-36 15,-8-5-9-15,-6 4 0 0,-14 3 14 16,-23 11 23-16,-17 1 14 0,-18 6 0 15,-19 3 1-15,-15-3 2 0,-13 7-7 16,1 3-24-16,8 4-12 0,9-5-7 16,10 3 7-16,13-6 22 0,16-3 10 0,23-7 4 15,18-3 1-15,19-6-2 0,11-5-4 16,7-1 6-16,7-5 1 0,13 7 11 16,17-1 12-16,23 5-2 0,29 2 2 15,16 0-7-15,12 1-7 0,9-1 0 16,10 4 1-16,4 5-1 0,-2 3 2 0,-1 6-3 15,-22 7-3-15,-16 7 1 0,-12 9-3 16,-17 4 0-16,-14 5 3 0,-19 6-4 16,-26 8 2-16,-13 2 3 0,-24 2 0 15,-22-4 4-15,-19 0-2 0,-24 2-2 16,-8-9-3-16,-2-11 0 0,-4-7-2 16,4-18 0-16,4-6 0 0,10-4-1 15,7-8 1-15,14-8 1 0,11-2 0 0,18-1 2 16,12-5 2-16,23-1-14 0,1 0-23 15,-8-10-28-15,11-13 21 0,5-15 9 16</inkml:trace>
  <inkml:trace contextRef="#ctx0" brushRef="#br0" timeOffset="4436">6301 2497 1909 0,'0'2'83'0,"2"-1"-4"0,-2-1 0 0,0-1-26 0,0 1-8 0,0-2-7 0,0 2-11 0,0 2-10 0,0-2-13 0,0 0-13 0,0 0-5 0,0 0-1 0,0 7 2 16,2-5 1-16,-2 5-1 0,0-2-5 16,0-5-3-16,0 2 5 0,-9 8 4 15,-2 8 4-15,-5 12 5 0,-8 9 0 0,-8 14-1 16,-9 4 0-16,-7 14 2 0,-11 5 1 31,1 9 18-31,-6 2-57 0,2 4-39 0,2-8-41 16,-6-1-14-16,4-10 73 0</inkml:trace>
  <inkml:trace contextRef="#ctx0" brushRef="#br0" timeOffset="5122.68">9060 2997 2168 0,'0'0'123'0,"0"0"8"0,2-4-33 0,1 3-83 0,-1-1-7 0,2 2 11 0,5-4-4 0,0 1-3 15,5-1 4-15,7 1 1 0,7 3 0 0,1 0-1 0,4 0-6 0,6 3-7 0,-3 6-3 0,5 0-3 16,-2 5 2-16,-6 6-13 0,6-1-6 16,-12 6-15-16,-2 5-20 15,-4-2-9-15,-12 6-28 0,0 3-27 0,-9-7 2 0,-6 1 8 16,-4-5 26-16,-3-6 36 0,-4-6 15 16,-8-2 12-16,-2 1 9 0,-1-4 4 15,0-1 4-15,5-4 4 16,-2 1 7-16,0-5 6 0,5 0 3 15,1 0 1-15,1 0 5 0,7-3 3 0,-1 3 1 16,3-4 5-16,2-1 1 0,2 0 9 0,5 3 15 16,0 0 13-16,0 2 1 0,0 0-6 15,0 0-2-15,0 0-17 0,0 0-15 16,2 0-16-16,1 0-33 16,1-5-19-16,-1-10-6 0,8-11-40 0,10-13 51 15</inkml:trace>
  <inkml:trace contextRef="#ctx0" brushRef="#br0" timeOffset="5461.03">9622 1720 1831 0,'2'6'68'0,"-2"-1"-21"0,0-2-4 0,-2 1-26 0,2 7-9 0,2 5-6 0,3 10-1 0,-1 8 2 0,7 10-2 0,-4 11 0 16,0 5 0-16,2 13 0 0,-2 9 1 0,5 10-2 16,0 5-2-1,-3 1 0-15,4 5-1 0,-1-4 2 0,1 6-1 0,1-1 1 16,-7-4 0-16,0-6-1 0,2-6 2 15,0-13 0-15,-4-6 0 0,4-12 2 16,-7-18-1-16,1 0 2 0,3-11-3 0,-6-3-10 16,1-9-29-16,1-11 22 0,-2-3-3 15</inkml:trace>
  <inkml:trace contextRef="#ctx0" brushRef="#br0" timeOffset="5940.81">10060 2802 1915 0,'0'3'89'0,"2"1"-7"0,0 3-16 16,0-3-49-16,-2 10-16 0,1 2-6 0,-1 9-1 15,2 6-1-15,0 8 3 0,-2 6 2 16,0 1 0-16,0 2 0 0,0 0-1 15,-2-6-1-15,4-1-3 0,3-4-2 16,-1-5-1-16,6-4-1 0,-3-3 2 16,4-5 2-16,3 1 1 0,0-7 2 15,2-7 2-15,2 0 3 0,7-5 2 0,0-4 6 16,0-10 1-16,10-4-2 0,1-12-3 16,4-10-6-16,1-2-3 0,0-10 6 15,0-5 10-15,-4 2 6 0,-2 1 5 16,-6-1 0-16,-6 9 0 0,-7 5 5 15,-4 7 6-15,-5 9 2 0,-3 2-5 16,-2 7-9-16,-2-1-6 0,0 10 3 0,0 3 2 16,0-1 3-16,0 3-2 15,0 0-11-15,0 0-6 0,-2 3-16 0,2-1-7 16,0 2-15-16,0 1-1 0,2 0 9 16,-1 9 4-16,1 6 14 0,3 10 0 15,1 9 5-15,3 5 1 0,5 2 0 16,-5-3 1-16,1-2 0 0,1-2 0 15,-2-7 0-15,1-4 1 0,-1-1 4 16,-2-8-8-16,0-5-38 0,-1 1-34 16,4-5-32-16,3-3-13 0,1 0 182 0,4-8-62 15</inkml:trace>
  <inkml:trace contextRef="#ctx0" brushRef="#br0" timeOffset="6211.38">11000 1706 1545 0,'0'0'200'0,"0"0"205"0,3 2-231 0,-3 10-127 0,2 1-19 0,0 15-24 0,0 9-3 0,7 22 2 0,1 12 0 0,4 10 1 0,4 10-1 0,-4-3-1 15,-3 6 0-15,3 2-1 0,-12-4 0 16,2 0-1-16,-3 1 1 0,-2-5 0 15,-1 5-1-15,0 0 1 0,-2-6-1 16,-4-2 0-16,4-17 0 0,-5-10 3 0,7-10-8 16,-1-12-21-16,-4 1-46 0,0-9-38 15,1-5 446-15,5-8-282 0</inkml:trace>
  <inkml:trace contextRef="#ctx0" brushRef="#br0" timeOffset="6446.5">11564 2183 1209 0,'-18'12'157'0,"-9"4"283"16,-12 13-404-16,-8-3 26 0,-10 5 1 16,-3 0 0-16,-10-2-11 0,-1-3-27 15,2-3-7-15,-2-8-9 0,-1-1-5 16,-1-2-1-16,7-1 1 15,4-2-1-15,16-4 1 0,11 2-1 0,6-2-2 16,10-3 4-16,8 4-16 16,4-1-32-16,7-5-27 0,0 2 378 15,4-8-249-15</inkml:trace>
  <inkml:trace contextRef="#ctx0" brushRef="#br0" timeOffset="6683.97">11447 2605 1941 0,'-2'37'82'15,"2"-7"-20"-15,0 8 2 0,2-6-47 16,1-1-9-16,6 5-3 0,-4 1-1 16,6 6-1-16,1 1-1 0,-1 4 0 0,3 3-1 15,-1-6-1 1,-4-1-2-16,-1 0-16 0,0-3-21 15,-3-7-22-15,2-2-15 0,-3-11-3 0,-1-3 32 16,2-2 71-16,-3-9-21 0</inkml:trace>
  <inkml:trace contextRef="#ctx0" brushRef="#br0" timeOffset="7755.86">11628 2586 1979 0,'33'-15'113'0,"3"8"62"0,3 0-79 16,2 7-49-16,-2 4-10 0,0 6-19 0,3 5-17 0,1 2-15 15,3 12-11-15,7 3-4 0,-3 7-4 16,1 3 0-16,-7-1 0 16,-3-4-1-16,-9 0 5 0,-5-3 9 0,-10-4 8 15,-4 0 1-15,-3-1-2 0,-10-8-10 16,2 0 2-16,-4 2-2 15,-5-3-3-15,-5 3 13 0,-9-4-2 16,-8-4 5-16,-6-1 2 0,-2-5 1 16,-8-9 5-16,1 0-1 0,0-8 4 15,-3-4 0-15,8 3-1 0,11-5 1 16,1-4 6-16,10 6 8 0,3-2 9 0,5 1 16 16,9 10 15-16,1-6 20 0,1 9 21 15,-2-2 7-15,7-7 2 0,0 6-7 16,2-8-26-16,7 0-22 0,2-6-20 15,5-1-17-15,7-2-3 0,4-4-2 16,1 4-1-16,-1-3-3 0,-4 7-2 16,-7 4 0-16,-7 6-2 0,-3-1-6 0,1 6-9 15,-4 1-13-15,8 1-8 0,0 5 11 16,1-1-48-16,3 7 4 0,-6 1-11 16,-4-1-22-16,2-1 40 0,-7 3-6 15,0-3 6-15,-5-1-4 0,2 3-2 16,-1-3 5-16,-1 4 12 0,3 4 18 15,-1 0 20-15,1-2 9 0,1-2 4 16,-3 4 1-16,1-4-1 0,3-2 1 16,-4 1-1-16,-1-6 0 0,0-2 0 0,-2-3 0 15,0-2 1-15,0 0 0 0,0 2-1 16,5 5 1-16,-5-2 1 0,0-1 0 16,2 1 0-16,-2-1-1 0,3-3 0 15,1 5-1-15,-2-3 1 0,3 3-1 16,-1 2 1-16,-1 0 0 0,1-1 0 15,-1 0 0-15,-3-2 0 0,4 4 0 16,-4 2-1-16,3-3 0 0,-1 3 0 16,3 0 0-16,-5-4 1 0,2 2-1 0,0-4 1 15,0 2-1-15,0-5 1 0,1 5-1 16,-3-2 0-16,0-5 0 0,0 2 0 16,0-2 3-16,0 0 2 15,0 0 4-15,0 0 3 0,4 0 5 0,-3 0 18 16,-1-2 15-16,0 2 10 0,0-3-11 15,0 1-19-15,0-5-8 0,-1 1-13 16,2-2 5-16,5-7-2 0,4-9-9 16,6-7 1-16,0 0-2 0,4-3-2 15,-2 9 7-15,-4 2 15 0,-4 9 12 0,-3 1 14 16,1 1-3-16,-3 3-10 0,-2-2-10 16,8 4-8-16,-6-1-7 0,-1-1-2 15,3 2-3-15,-3-1-2 0,1 1-1 0,2-5-2 16,-2 1 0-16,2-1 1 15,2 3 0-15,2-2-1 0,-8 6 0 0,3-2 1 16,-5 7 0-16,3-5 0 0,0 5 2 0,3-2 1 16,-6 0 0-16,5-1-1 0,-1 1 0 15,-1 2-1 1,1-2-2-16,2 2 0 0,0 0-3 0,2 0-2 0,7 2-6 16,-4 3-5-16,6-1 1 0,0 1 0 15,0 4-17-15,1 5 8 16,1 0 2-16,1 6-6 15,-3 6 17-15,-1 8-6 0,3 5-2 0,-4 2 4 16,-2 1 3-16,-3 3 4 0,-1-10 2 16,-1 1 7-16,-2-6 6 0,0-5 4 15,-7-6 0-15,2-1-5 0,-2-6-3 0,0-1-2 16,0-8-1-16,0 1-6 0,0-4 0 16,0 0-37-16,0 0-28 0,0 0-46 0,-2-4-16 15,-5-10 71-15</inkml:trace>
  <inkml:trace contextRef="#ctx0" brushRef="#br0" timeOffset="7955.23">13152 2922 1979 0,'0'7'85'0,"0"-3"-17"0,2 3 15 0,-2-2-41 0,0 3-8 0,2 0-8 0,-2-2-11 0,2 4-9 15,1 1-3-15,-3-2 0 16,0 3 1-16,0-1-17 0,0 5-54 16,0 3-39-16,2 3 48 0</inkml:trace>
  <inkml:trace contextRef="#ctx0" brushRef="#br0" timeOffset="8539.29">13409 2903 1804 0,'0'2'110'0,"0"-2"23"16,0 1-36-16,-1 1-56 0,-1 2-32 0,-10 1-16 15,-8 4-1-15,-5 2 2 0,-5 3 6 16,-9 0 1-16,-5-3 0 0,-2 1-2 16,-8-7-5-16,3 4-1 0,5-4-1 15,2-1 2-15,8 3 3 0,2-2 3 16,13 3 0-16,5-7 0 0,16-1 4 16,-2 0 5-16,2 0 3 0,0 0 4 0,0 0 0 15,2 2-17-15,7-2-4 0,2-2-2 16,10 1-1-16,2-3 11 0,13 4 4 15,1 5-4-15,5-1 0 0,-1 6-3 16,-2 6 6-16,-11-1-3 0,-5 9 0 16,-3-4-1-16,-9 10-8 0,-6 2-1 0,-5 7 0 15,-7 14 1-15,-7-1-5 0,-1 6-4 16,-4 6 1-16,1-6-4 0,-7 1 4 16,2-1 3-16,0-11 2 0,-5-7-11 15,-2-8-2-15,-4-7-5 0,-5-11-8 16,-3-12 11-16,-12-5-12 0,-6-22 18 15,-7-18 12-15,-11-17-290 0,-16-27 228 16</inkml:trace>
  <inkml:trace contextRef="#ctx0" brushRef="#br0" timeOffset="8728.16">11718 1731 2809 0,'9'-11'92'0,"1"1"-22"0,6-8-36 0,4 4-28 0,3-2-16 0,4-9-21 0,-1-5-114 0,-6-16 87 0</inkml:trace>
  <inkml:trace contextRef="#ctx0" brushRef="#br0" timeOffset="10247.42">7223 4986 1042 0,'36'-7'246'0,"-10"-16"69"0,-4 5-105 0,-8 4-5 0,-5-7-74 0,-4 12-23 0,-3 0-8 0,1 4-13 0,-1 5-10 0,0 0-10 0,0 0-13 16,-2 0-16-16,0 0-21 0,0 2-40 15,-6 3-29-15,-4-2-8 0,-6 6 3 0,-16 9 24 16,-11 5 21-16,-19 14-13 15,-9-1-22-15,-1 8-29 0,-1 9-42 16,9 2-4-16,11 6 19 0,5-3 26 16,11-1 40-16,3-11 23 0,13-2 6 0,3-3 5 15,9-6 3-15,4 1 4 16,3-13 6-16,4-2 11 0,3-1 8 0,8 1-2 16,3-7 22-16,3-3-5 0,6-4-1 0,7-9 29 15,3-3 18-15,8-8 21 16,-2-10 14-16,-1-5-23 15,14-13-41-15,4-5-25 0,6-7-18 0,-6-4-6 16,-8 4-3-16,-11 0-4 0,-9 7-1 0,-10 7 0 16,-4 7-2-16,-4 5 0 15,-1 2-1-15,1 8-1 0,-7 1-4 0,3 3-6 0,-7 6-6 16,-1-3-1-16,0 6 0 0,0 4 3 16,9 0 6-16,-9 2 3 0,4-2-5 15,-1 2-5 1,-3 3-11-16,4 4-5 0,3 5-1 0,-2 2 4 0,4 10 7 0,-2 8 1 31,2 7 7-31,5 5 6 0,0 5 3 0,1 1 3 16,4 1 0-16,6 6 1 0,2-3 0 15,-3 5-1-15,1-8 1 0,0-9-1 16,-4 0-6-16,2-8-12 0,0-4-9 0,-1-9-11 16,-6-11-16-16,-2-1-24 0,-2-8-8 0,1-1 548 15,1-7-358-15</inkml:trace>
  <inkml:trace contextRef="#ctx0" brushRef="#br0" timeOffset="10501.39">7713 4000 2178 0,'19'32'73'0,"2"6"-29"0,10 18 5 0,2 6-12 0,-1 9-15 0,2 9-11 0,0 2-9 0,-10 1-1 0,-1 4 0 0,-3 0-1 16,-6 1 0-16,0 5 0 15,-10 4-15-15,3-1-32 0,-4 5-31 0,-3-11-27 16,2-3 2-16,-9-5 26 0,5-15 24 16,-8-5 21-16,4-9 4 0,-2-7-13 15,0-14 589-15,8-5-409 0</inkml:trace>
  <inkml:trace contextRef="#ctx0" brushRef="#br0" timeOffset="10740.76">8418 4614 2164 0,'-1'5'74'16,"-5"-3"-26"-16,-3 5-7 0,-5 0-37 0,-14 7 4 15,-9 0 2-15,-10 1 1 0,-6-1-3 16,-3-2-4-16,-3 2-1 0,2 1-2 16,-3-1 0-16,-2 0 1 0,2 0 2 15,-9 0-11-15,8-7-36 0,8 8-40 0,5-5-36 16,-1-6-6-16,-3-2 72 0,-6-6-96 16,1-3 116-16</inkml:trace>
  <inkml:trace contextRef="#ctx0" brushRef="#br0" timeOffset="11628.23">8957 5318 1347 0,'22'28'123'0,"2"-24"30"0,-2-1-46 0,-1-3 7 0,0-26-4 0,-3 24-10 0,0-4-4 16,1-1-9-16,-1-1-5 0,3-7-31 0,4-1-22 0,-2-3-14 15,0-6-11-15,-2 0 2 0,1 0 1 16,-1-1 2-16,-5-1-1 0,-2 4-3 0,-1 4-4 16,-6 1-2-16,0-3 1 15,-7 1-26-15,0 2 2 0,-6-3 0 0,5 5-8 16,-3 2 26-1,2 2-1-15,-3 5-1 0,0-2-3 0,1 7-11 0,-3 2 2 16,-2 0-11-16,-5 2-23 0,-6 1 7 16,1 3-1-16,-6 6 5 0,-3-1 15 0,-6-1-3 31,0 4-3-31,-3 1 8 0,5-3 13 0,2 0 9 0,2-3 2 0,1-3 0 16,4 1-1-16,5-6 0 15,8 5 1-15,4-1 2 0,6 2 0 0,-1-3 7 0,2 8 6 31,-1-3 1-31,4 3 3 0,3 11-5 0,0-3-4 0,11 10-2 0,3 0-2 32,6 6-2-32,-4-8 1 0,3 6-1 0,1-4-1 0,-2-2 0 0,-2 2 1 15,0-3-2-15,-4-2 0 0,-3 1 1 16,-1-8 0-16,-3-2-1 16,-1 0 3-16,-1-5 12 0,-1-4 25 15,9 0 17-15,1-4 0 0,6-1-8 0,7 0-21 0,2-2-15 16,1-4-2-16,10 3-4 15,-10-1-2-15,4-5-1 0,-3 0-2 16,-3 0 0-16,-4 0 0 0,1-1 1 16,0 3-1-16,0 2-1 0,-2-6-1 15,-1 5-3-15,-8-3-7 0,3 0-13 0,-6-2-24 16,0 2-15 0,0-7-12-16,1 0-6 0,-1-4 131 15,-2-5-164-15,-3-4 108 0</inkml:trace>
  <inkml:trace contextRef="#ctx0" brushRef="#br0" timeOffset="12179.12">9897 4984 1124 0,'0'0'225'0,"0"0"283"0,0 2-291 0,0-2-76 0,0 0-19 0,0 0-24 16,-2-2-26-16,2 2-24 0,0 2-21 0,2 0-13 0,-2-2-9 0,0 0-5 0,0 3-10 15,4 1-11-15,-3 3-6 0,-1 0 1 0,0 9 8 16,2 5 5-16,0 8 7 0,0 8 1 16,1 6 0-16,-3 1 1 0,4 4 0 15,-4 3-2-15,2-1-6 16,-2 1-22-16,0-1-17 0,0 0-7 0,0-11 1 16,0-2 17-16,-6-11 14 0,6-1 4 15,0-9 2-15,-2-12 8 0,2-3 1 0,0-1 0 16,0 0 6-16,-3-7-3 15,1-3-1-15,2-4 12 0,0-2 9 16,0-9 7-16,2-5 5 0,0-2-4 0,1-9 0 16,3 5 8-16,-5 5 12 0,5 0 13 15,1 5 7-15,2 3 0 0,1-2-4 16,6 5-1-16,2 1-8 0,1 3-11 0,3 4-9 16,1 3-11-16,3-4-9 0,-1 6-3 15,0 0-2-15,2 4-2 0,-3-4-1 16,-4 3-4-16,-2 2-11 0,1-3-7 15,-12 5-7-15,4-2-15 0,1 2 4 16,-3 5 5-16,5-1-2 0,1 7-1 0,-5-3-5 16,3 7-7-16,-1 8 6 0,-3 3 14 15,5 6 6-15,-5 9 9 0,3 5 3 16,3 5 6 0,-8 6 3-16,5 5 3 0,-3-1-19 0,-6-5-16 0,8-1-8 15,-9-9-5-15,-4-3 20 16,-3-9 14-16,-1-4 3 0,-2-7 7 0,6-7-29 15,-5-4-28-15,-6-10 10 16,1-2 589-16,-8-23-399 0</inkml:trace>
  <inkml:trace contextRef="#ctx0" brushRef="#br0" timeOffset="12511.69">10585 4078 1998 0,'0'7'78'0,"0"2"-16"0,0 6-12 0,0 6-29 0,4 7-12 15,-3 2-7-15,-1 6-2 0,0 5 0 0,0 10 0 0,-1 0 0 0,1 8 0 16,0 3-2-16,1 0 1 0,3 7-2 0,-1 4 0 0,1 3 1 15,0 7 1-15,1 8 2 16,-3-1 1-16,-1 8 1 0,3 1 1 16,1-5 0-16,-1-5-1 0,1-15-1 15,0-8-2-15,-3-4 1 0,-2-14 0 0,0-6-1 0,0-3 1 16,0-16 1-16,0 0-4 0,0-5-21 16,-2-7-39-16,2-11-32 0,0 1 143 15,-7-2-66-15</inkml:trace>
  <inkml:trace contextRef="#ctx0" brushRef="#br0" timeOffset="12772.61">10745 4844 1382 0,'14'-9'238'0,"-4"1"351"0,1 2-408 0,-6 6-53 15,-1 0-17-15,-1 0-34 16,1 2-35-16,-4 0-26 0,-4 1-21 0,3 3-24 0,-6-5-8 0,-2 1 4 15,-5 4 5-15,-8 2 17 0,-6 0 4 16,-6 0 1-16,-5-6 0 0,-9 0 2 16,-5-2 4-16,-2-4-8 0,2 3-19 15,7-6-17 1,2 5-22-16,5-4-6 0,3 5 4 16,4 1 2-16,6 0-2 0,1 1-6 15,5 3-4-15,1-2-8 0,5 0-14 16,5 1 417-16,-2 1-249 0</inkml:trace>
  <inkml:trace contextRef="#ctx0" brushRef="#br0" timeOffset="14068.02">10826 5319 1294 0,'0'0'142'16,"4"0"122"-16,-3 4-115 0,1-4-46 0,4 0-15 16,-5 0-13-16,1 2-12 0,0-2-10 15,3-2-10-15,1 2-7 0,2-5-10 16,10 1-5-16,-5-1-6 0,6-6-5 15,8-3 0-15,-8 0-5 0,8-2 0 16,-1 2 2-16,-6-6 8 0,-2 4 3 16,-6 0-5-16,-3 0 2 0,-4 2-17 0,2 2-7 15,-5-1 0-15,-2 4-6 0,-9-1 2 16,6 3 3-16,1 0-5 0,0 7 1 16,-5-4-32-16,2 6-13 0,-8 1 2 15,4 6-5-15,1 7 33 0,-10 4 11 0,7 1-6 16,-1 0-15-16,-4 1-9 0,2-3-5 15,-1 1 10-15,3-6 19 0,3 5 9 16,4-6 7-16,3 1 1 0,0 0 1 16,4-2 1-16,2 6 2 0,4-2 3 15,3 0 2-15,9 2 1 0,-3 0 0 16,6 3-1-16,4 0 3 0,-8-1 3 16,5-3 2-16,-5-4 8 0,-1-6 5 0,3 2-2 15,-3-9 0-15,-2 0-1 0,-2-2-6 16,-2-7 3-16,6 2-1 0,-2-5-7 15,2-1-3-15,3-5-4 16,-5-3-2-16,-2 2 0 0,2-3-11 0,-3 1 3 16,-5 0 1-16,-1 1 0 0,-5 3 7 0,2-5-3 15,-2 5 1-15,3-1 3 16,-5 4 4-16,2 1 2 0,-1 4 0 0,1 4-1 16,0 2 0-16,-2 3 6 0,2-2 4 15,0-2 4-15,1 4 4 16,1-2-9-16,-1 4-11 0,4 4-13 15,-3 1-14-15,3 3-7 0,4 8 1 0,1 5 1 16,0 5 6-16,4 1 8 0,-2-3-1 16,-1-3 6-16,1-1 4 0,-5-5 0 15,-2-4 5-15,0-1 0 0,0-8 1 0,-3-2 6 16,-2-2 18-16,-1 0 23 16,-1 0 20-16,0 0 11 0,6-2-21 0,-6-2-6 15,0-6-16-15,3-5-15 0,1-1 1 16,3-10-18-16,2-4-6 0,0-4-1 15,3-5 1-15,2 2 1 0,0 1 0 0,6-1 0 16,3 2-1-16,2 4-3 0,1-2-10 16,4 10-10-16,-7-2-4 0,4 7 1 15,1 4-5-15,-4 2-3 0,2 6-5 16,-5-3-6-16,-1 6 6 0,-1-2 11 0,-1 5 8 16,-2-2 7-16,-2 0 2 0,-7 2 4 15,2-2 6-15,-2 2 6 16,-1 2 8-16,-6-2 11 15,0 0 14-15,0-2 5 0,0 0 17 16,0 2 4-16,1 0-13 0,1 0-3 16,-2 0-21-16,4 2-11 0,-4 2-9 0,0-4-4 0,-4 5-8 15,1-5-9-15,-4 2-6 0,-1 5 0 16,-6 5 3-16,-9 6 6 16,-3 9 9-16,3 3 1 0,-6 4 3 0,4-1-7 0,-7 1-10 15,2 1-9-15,2-3-7 0,3 0 4 16,7 0 4-16,2 0 6 0,8-7 2 15,2-2 4 1,6-4 3-16,2 1 7 0,3-4 5 16,8 0 3-16,1-4 6 0,4-5 2 0,3 0 3 0,2-7 6 15,0 0 6 1,2-5 7-16,-6 0 9 0,1-6 2 0,-1-3 1 0,3-6-11 0,-5-3 0 16,3 0-3-16,-2-3-5 15,-8 3-8-15,-1 3-9 0,-4 6-4 0,-5-2-6 16,0 5 3-1,-1 3-4-15,-5 2-3 0,6 6-9 0,0-2-2 16,0 2-2-16,0 0-4 0,0 0 1 16,0 0-12-16,0 0-10 0,7-1-4 15,-7 2-7-15,2 3 8 16,5 5 8-16,-1-2 8 0,3 7 12 0,-4 0 5 16,2 9 6-16,4-5 1 15,1 7 3-15,0-4 0 0,4 2 0 0,-1-1 1 16,2-1 0-16,-3-3 0 0,2-2 1 15,-1-2 1-15,-5-4 0 0,-3-8 2 16,0 0-6-16,-5-2-19 0,3-4-11 16,4-6 170-16,7-10-442 0,6-8 273 15</inkml:trace>
  <inkml:trace contextRef="#ctx0" brushRef="#br0" timeOffset="14491.78">12282 4866 1983 0,'9'16'56'0,"5"3"-30"0,2 18-11 0,3 8-13 0,8 11-2 0,-8 12-3 0,8-6 1 0,-9 2 2 0,-2-1 0 0,-4-6 1 16,-3-9 2-16,-7 2-3 0,1-11-5 16,-3-7-8-16,0-8-3 0,0-11-5 15,-3-6-3-15,3-7 3 0,0 0-3 16,0 0 21-16,0 0 13 0,-2-2 10 15,-3-7 17-15,6-3-11 0,-1-4-4 16,6-9 0-16,-3 2-3 0,1-2 7 0,7-1 14 16,-1-1 9-16,8 0 6 0,1-1-1 15,4-6-8 1,-3-3-6-16,1 2-9 0,-7-3-8 0,1 10-6 0,-5 9-8 16,-3 3 7-16,4 5 10 0,-8 7 3 15,10-1 4-15,-4 3-10 0,0 1-14 16,1 1-9-16,-1 0-7 0,2 1-4 15,-1 6 5-15,5-1-32 0,-3 4-2 0,-3 6-15 16,5 4-30-16,-5 6 12 0,2 6-6 16,-3 4 1-16,0 3 5 0,-5-4 9 15,-1-1 6-15,-4 0 14 0,0-4 11 16,1-4 2-16,2-1-16 0,3-2-25 0,1-7-287 16,-1-2 239-16</inkml:trace>
  <inkml:trace contextRef="#ctx0" brushRef="#br0" timeOffset="15174.54">12945 5433 1077 0,'25'-20'210'16,"-2"6"267"-16,3-7-288 0,1 3-85 15,-4-1-6-15,4-3-12 0,-4 1-11 0,-2 0-12 16,0 3-14-16,-7 2-12 0,1 2-9 16,-8 3-8-16,-4 4-9 0,1-2-8 15,-4 4-8-15,-4 2-10 16,1-4-8-16,1 3-8 0,-3 4-4 0,-1-2 1 15,-1 2 0-15,-2 0 4 0,2 0 0 0,-7 0-16 16,0 0-3-16,0 0-1 0,0 4 4 16,-2 5 13-16,-6-1 0 0,3 8 3 15,-2 4 1-15,1 1 9 0,2 4 6 16,4 0 0-16,-2-2-3 0,7 0 0 16,4 0 4-16,5 0 4 0,-4 4 7 15,8-4 5-15,1 2 3 16,4-1 5-16,2-6-1 0,-1 2 5 0,1-6 3 0,5-2 3 15,-2-3 6-15,4-2 12 0,0-3-4 16,3-4-3-16,6-6-8 0,1-1-19 16,9-3-8-16,2-6-7 0,7-4-6 15,0-5-5-15,-7 1 5 16,0 4 6-16,-10 4 6 16,-3 0-2-16,-8-2-1 0,2 2-2 0,-4-1 3 15,-4 2 12-15,4 0 11 0,0-1 8 0,-4 1 4 0,2 1 5 16,-3 0 6-16,0 0 1 15,-6-2 0-15,4 2-9 0,-2 1-10 16,0-1-5-16,-2 2-3 16,-1-1-2-16,-4 1 0 0,0 3-1 0,0-5-1 0,-4 3-3 0,1 6-5 15,1-4-4-15,-7 5-7 16,0-3-4-16,-1 2-6 0,-6 3 11 0,-4 2-23 31,1 0-5-31,-3 2-8 0,3 5-17 16,1 2 15-16,2 2 7 0,2 3 11 0,3-2 3 15,6 2 8-15,-2 1 4 0,3 2 5 16,4 1 8-16,4 5 5 0,0-3 6 16,3-1 21-16,0 2 21 0,-2-6 19 15,11-1 12-15,-2 0-7 0,0-5-7 16,6 0-3-16,-2 0-4 0,1-6-5 16,8 1-4-16,-1-1-14 0,6-3-13 0,-2 0-9 15,-1-2-14-15,3-3-9 16,0 2-7-16,0-6-9 0,1 3-8 0,-3-3-16 15,-1 4-20-15,3-4-32 0,3 4-30 16,8-4-172-16,6 6 182 0</inkml:trace>
  <inkml:trace contextRef="#ctx0" brushRef="#br0" timeOffset="16103.01">15941 5132 1736 0,'-1'0'102'0,"-1"0"23"0,0 0-8 0,0 0-39 0,2 0-21 0,0 0-16 0,0 0-23 0,0 0-14 16,0 0-4-16,0 0-3 0,0 0-13 16,-1-2-5-16,-10-4-3 0,0-2 2 15,-3-1 9 1,-5-5 4-16,-6-6 4 0,-7-3-1 0,-4-4 0 15,-6-8 2-15,-1 3 0 0,-1-2 1 0,-4-3 1 16,-3 0-2-16,-8-6 1 16,1-1-1-16,1-4 1 0,7 2 2 0,6 2-1 0,3 1 2 15,11 4 3-15,2 2 1 0,6-2 1 16,6 3-1-16,4 1 0 0,3 3 0 16,6 4 11-16,1 8 16 0,2 1 23 15,5 5 22 1,2 5 7-16,2-4-6 0,-2-1-17 0,6 0-11 15,-1 3-11-15,-3 8-7 0,5-4-5 16,-3 5-11-16,1 2-6 0,2 0-5 16,0 0-7-16,1 5-5 0,-3-1-1 15,-1-1-10-15,-1 8 0 0,1 3-9 16,3 4-23-16,0 10-11 0,-5 9-22 0,-3 6-40 16,-6 8 15-16,-8 6 12 0,-8 9 14 15,1-1 45-15,-5 8-14 0,-8 7-12 16,-1-4 0-16,-1 2 4 0,-5-2 19 0,3-10 20 0,0-1 7 15,2-6 3 1,0-1 4-16,-4-4 5 0,11-6-4 0,0-6 12 0,7-1 20 16,5-11 8-1,4 0 17-15,7-9-3 0,0-1 7 16,4-6 26-16,5-7 12 0,-2 2 18 0,3-9 7 0,4 4 2 0,4-3-7 31,7-1-18-31,9-1-11 0,3-8-29 0,5-2-9 16,6-8-9-16,2-4-16 0,7-6-10 0,5-1-3 0,-13 0 1 15,5 2 3 1,-10-4 3-16,-9 1 0 0,3 1-5 16,-10 0-8-16,-5 0-4 0,-3 3-1 15,-4 4-9-15,1 0-13 0,-1 6-21 16,0 1-36-16,7-4-60 0,6-3 81 16</inkml:trace>
  <inkml:trace contextRef="#ctx0" brushRef="#br0" timeOffset="17473.88">17610 4757 1684 0,'55'43'100'0,"142"145"349"16,-392-374-439-16,161 125 39 0,34 61-11 0,0 0-14 0,-2 2-24 15,-3 2-34-15,-2-4-24 0,0 3-11 16,0 3 13-16,-15 3 25 0,-8 6 13 15,-12 0 16 1,-10 11 1-16,-3-3 4 0,-2 6-7 16,-3-3-37-16,7 4-20 15,3-1-8-15,2 4 6 0,11-1 34 0,4-3 19 16,9-1-1-16,9-12 1 0,7-2 3 16,3-8 3-16,3-3 5 0,2-3 8 15,0 0 21-15,4 4 21 0,-1-10 5 16,5 3 14-16,6-1-3 0,-4-6-20 15,12-3-2-15,6-5-10 0,-1-5-12 0,5-7 12 16,-2-2 9-16,-2-1-5 0,4-5-7 16,-4 5-15-16,4-3-11 0,-3 8-3 15,-3 3 0-15,-3 2 1 0,-3 5 3 16,-8 1-6-16,-1 2-25 0,-6 3-15 16,-1 3-5-16,1 4 5 0,-5-4 24 15,2 4 8-15,0 1-1 0,1-3 0 16,1 7-2-16,-1-2 3 0,-3 2 2 15,2 0 0-15,0 0 1 0,-1 0-6 16,1 0-1-16,0 0 1 0,0 2 0 0,1 0 2 16,-3-2 3-16,0 2-1 0,0-2 2 15,0 0 2-15,0 3-3 0,2 1-3 16,0-1-5-16,0 4 1 0,-1-1 2 16,3 4 3-16,1 4 2 0,1 2 0 15,2 2 0-15,-4 7 0 0,5-2 2 0,-2 4 1 16,2-1 1-16,-6-3 1 0,6-7 1 15,-5-2 1-15,-1-5 0 0,3 2 1 16,-3-2 1-16,-1-4 4 0,0-1 0 16,1 1 1-16,1-2-2 0,-1-1-4 15,-1 2-2-15,2 3-1 0,1-5-17 0,2 3-25 16,7 7 542-16,4-1-381 0</inkml:trace>
  <inkml:trace contextRef="#ctx0" brushRef="#br0" timeOffset="17805.47">18097 3738 1753 0,'-3'60'-283'16,"-1"-31"355"-16,1 11-56 0,-2 12 2 0,3-42 337 0,-4 47-352 0,3 5-2 0,1 6 0 0,0 4 1 15,1 12 0-15,-1 1 0 0,4 5 0 16,-2 2 0-16,0-5-1 0,0-3 0 16,0-5-1-16,0-11 0 15,0-3 1-15,-6-13 0 0,3-8 0 0,3-3 1 0,-2-11-1 16,0-5 1-16,2-7 1 0,-2-8-4 15,2-1-11-15,-1-7-34 0,1-2 153 16,1-6-423-16,-1-9 259 0</inkml:trace>
  <inkml:trace contextRef="#ctx0" brushRef="#br0" timeOffset="18074.59">18535 4364 1752 0,'41'14'95'0,"-76"11"44"16,-10 5-52-16,-15-2 34 0,-62 1-79 15,65-8-15-15,-5 2-13 0,0-7-6 0,-5-2-5 16,1-1-2-16,2-10-1 0,-1 1-3 16,-5-4-1-16,-4-6 0 0,-1-2 1 15,5 0-8-15,7-2-4 0,10 4-9 16,4-4-7-16,8 4 4 0,2-2 2 15,10 4 8-15,6 2 11 16,6-1-3-16,6 1-19 0,7 2-24 0,3 0 1 0,1 0 17 16</inkml:trace>
  <inkml:trace contextRef="#ctx0" brushRef="#br0" timeOffset="18646.48">20012 3970 1854 0,'50'37'279'0,"-57"-120"255"32,21 71-536-17,-3-1-1-15,-4-3-12 0,3-3-7 16,-4-2-13-16,-1-6-39 0,0-5-22 16,-5-5-21-16,-7 0-7 0,-2-2 30 0,-10 3 29 15,-4 2 22-15,-2 4 8 0,-2 5 3 16,3 4 4-16,2 7 4 0,5 5 10 15,-3 4 4-15,1 3 0 0,1 2 4 16,-2 0 2-16,1 0 3 0,-4 7 2 0,-2 0 1 16,-3 6 0-16,-2 1-1 15,-2 2-1-15,1-2-2 0,1 4-1 0,7 5-2 16,-2 0-3-16,8 3-5 0,1 6-9 16,3 4-4-16,5 3 3 0,2 10 7 0,6 3 13 15,0 8 12-15,0 2 7 0,6 2 1 16,6 9 0-16,-1 3-6 0,5 4-3 15,-2 8-1-15,5 5-1 0,4-1 0 16,0-2 0-16,4 2 0 16,-2-5-2-16,0 2 1 0,-4 0 1 0,-3-1 0 15,-4-4 2-15,0-3 1 0,-5-6 0 16,1-1 0-16,-6-5-1 0,0-7 12 0,-4-5 4 16,-4-9 1-16,0-11 1 0,-4-12-10 15,-3-14-26-15,2-3-17 0,-2-6 74 16,1-4-53-16</inkml:trace>
  <inkml:trace contextRef="#ctx0" brushRef="#br0" timeOffset="18922.15">20209 4649 1935 0,'-18'11'69'0,"1"-2"-13"0,-12 5-9 0,5-2-17 0,-10 3-10 0,-5 2-8 0,-11 3-6 0,-12-2-1 0,-2-3-1 16,0 0 0-16,-1-3-4 0,3 0 1 16,5 4 0-16,2-3-5 15,4-6-19-15,3 5-13 0,2-1-9 16,8-4 4-16,7 2 18 0,4 0 10 0,4-4 9 0,-2-3 5 15,7 5 1 1,4-3-20-16,7-3 39 0,7-1-23 16</inkml:trace>
  <inkml:trace contextRef="#ctx0" brushRef="#br0" timeOffset="19791.25">20386 4726 1736 0,'-3'0'59'0,"-2"8"1"0,-1-4-48 0,3 8-7 0,-1-1 0 16,-1-6 2-16,3 8-1 0,-7-1 1 0,4 4-2 16,5 5-3-16,-5 2-1 0,1-1-1 15,1 3 0-15,1 1 0 0,2 2 0 16,0 6-1-16,0 2 1 0,0-6 0 15,-2 2 1-15,2-4 0 0,0-7 1 16,-4-1-2 0,4-6 2-16,-1-7 0 0,1 0-1 0,0-3 2 0,0-4 0 15,0 0 1-15,0 2 6 0,0-2 1 0,0 0 15 16,0 0 13-16,0 0 4 0,0-2 8 16,1 2 1-1,3 0-4-15,-4 0-7 0,0 0-7 0,0 0-14 0,0 0-7 16,0 0 0-1,0 0-2-15,0 0 0 0,0 0-2 0,0-2-4 0,0 2 0 16,0 0-4-16,2 0 0 0,-2 0-1 0,0 0-7 16,0 0-10-16,0 0-4 0,0 0-3 15,0 0-7-15,0 0 0 16,0 0-3-16,0 0-5 0,0 0 8 0,0 0 6 16,0 0 6-1,0 0 7-15,0 2 5 0,0 0 1 16,2-1 4-16,-1 1 0 0,-1 2 2 15,2-3 0-15,-2 1 0 0,0-2 0 16,7 11 1-16,-7-8-1 0,0-1 0 16,0 0 0-16,0 1 2 0,-3 3 0 15,3-3-1-15,0 3 2 0,3 1-1 16,-3-4-1-16,0 1-1 0,0 3 0 16,0-7 0-16,-3 3-1 0,3 1 1 0,-4-2 2 15,4-2 2-15,0 3 3 0,0-3 8 16,0 0 7-16,0 0-1 0,0 0 9 15,0 0-2-15,0 0 7 0,0-3 6 16,0 1-9-16,0 0-6 0,-3-8-14 16,3 2-7-16,0 0-1 0,0-5-4 15,3-5 1-15,6-1-1 0,-2-4 0 0,4-4 1 16,-1 4-1-16,1-5 3 0,0 1 4 16,1 4 3-16,0 0 2 0,3-3 1 15,-1 3-3-15,2 0-3 0,1-4-2 16,1 7 0-16,2-4-1 0,-4 8 3 0,3-4 0 15,2 4 1-15,-1 2 0 0,5-2 0 16,3 4-1-16,0-4-1 0,-3 1-3 16,4 7 0-16,-6-5 2 15,0 8 5-15,-5 0 5 0,-6-1 0 0,4-1 0 16,-2 4-6-16,0 1-4 0,6-2-3 16,-4 1-2-16,-7 1-1 0,3 2-4 15,-8 0-5-15,-1 0-3 0,4 0-21 16,-7 0-12-16,0 0-45 0,0 0-38 0,0 0-43 15,0 0 80-15</inkml:trace>
  <inkml:trace contextRef="#ctx0" brushRef="#br0" timeOffset="20467.25">21330 4848 1692 0,'0'0'141'0,"0"0"81"0,0 0-84 0,0 0-62 16,0-4-37-16,-2 4-25 0,2 0-9 0,0-3 0 0,0 3-5 0,0 0-14 0,-4 2-7 0,1-1-6 15,3-1-7-15,-7 4 0 0,3-1 3 16,-10 3 1-16,-7 4 12 0,-9 6 11 0,-6 2 3 16,-3 9 1-16,-2 3 1 15,6 3-2-15,-4 3-1 0,5-4-1 0,1 5-1 16,2-3 1-16,5-2-1 0,3 3 1 16,7-8-1-16,0-4-5 0,3 0-14 15,6-4-1-15,4 1-1 0,3-4 2 16,9-2 11-16,1 0-1 0,10 0 3 15,3 1 6-15,3-5 5 0,6 3 2 16,2-3 3-16,3 1 2 0,-1-8-2 0,-3-1 4 16,-1 0 11-1,-3-4 11-15,-3-1 20 0,-1-6 14 0,4-4-8 16,-6-3 1-16,5-3-12 16,-1-2-17-16,-1-4-2 0,1-2-14 0,-1-1-7 15,-4 3-1-15,-1 0-2 0,-3 2-1 0,1 0-25 16,-3 0-4-16,-4-4-1 0,-1 3 0 0,2-3 25 15,-1 4 4 1,-3 0-2-16,-2 3 1 0,-5-1-4 0,-1 5-7 16,-1-2 2-16,2 4 0 0,-5 2 2 15,1-1 5-15,-5 3-5 0,-6 3-3 0,-3-4-4 16,-7 6-5-16,-3-4 3 0,-4 4 1 16,-4 5 9-16,-3-2-10 15,-2 4 3-15,-4 3-1 0,2 7-6 16,2 1 17-16,-5 3-1 15,3-6 4-15,2 5 2 0,0-3-2 0,2-7 1 16,7 4-3-16,0-5 0 0,7-3 0 0,7 1 0 0,7 2 3 0,9-4 4 31,0 0-3-31,-2 0-4 0,2 0-5 16,9-6-133-16,7-2 100 0</inkml:trace>
  <inkml:trace contextRef="#ctx0" brushRef="#br0" timeOffset="21306.1">21516 4555 1727 0,'2'0'78'0,"-2"4"37"0,3-2-60 0,3-1-23 0,-5 3-1 0,6 5-15 0,2 0-10 0,2 7-5 16,3 3 1-16,0 4-1 0,2 9 0 15,-3 0-1-15,1-2-1 0,-5 2-2 16,1 5-1-16,1-7 0 0,-9 1-1 16,5 1 2-16,-5-8 1 0,-2 3 1 15,3-4 1-15,-3-2 0 0,-3-5 1 0,6-9 0 16,-3-5 1-16,2 5 1 0,1-3 1 15,-1-3 0-15,-2 5 1 0,0-6 0 16,0 0 1-16,2-4-1 0,0 2-1 16,-2 2-2-16,0 0-1 0,0 0-1 15,0 0 1-15,0 0 0 0,0 0 1 0,0 0 0 16,0 0-2-16,-4-3 1 16,4 3 3-16,0 0-1 0,0-4 4 15,4 6 1-15,-6 0-2 0,2-2 0 0,0 2-2 16,0-6-2-16,2 4-1 0,-2 0-1 15,0 0 0-15,3 0-1 0,-3 0 3 16,0-2 5-16,2 1 8 0,-2 1 2 0,0-4-6 16,-5-5-4-16,10 6-6 15,-3-10-3-15,-2-3-3 0,2-10-1 0,-1-1 0 16,-2-3 2-16,1-9 2 0,-2 9 0 16,2-2 2-16,2 4 0 0,3 3 1 15,0 5-1-15,1 6 0 0,1 2 0 16,0-1 1-16,5 6 1 0,2-4 1 0,2 3 0 15,0 2 0-15,2-3 3 0,0 4 4 16,-11 3 0-16,4-3 1 0,-8 1 5 16,4 3 12-16,-3-1 7 0,1 2 3 15,-1 0-4-15,-4 0-9 0,3 0-7 16,1 0-3-16,3 2-1 0,-2-1-6 0,2 1-2 16,-2 4-2-16,3-3-6 0,2 4-3 15,3 2-3-15,1 3-5 16,0 4-1-16,6 4-2 0,-1 3 2 15,2 5 3-15,-3 1 3 0,0-1 2 0,-4 0 0 16,0-1 0-16,-1-7-2 16,-5 6-1-16,-2-8 3 0,-3 1 6 15,1 4 6-15,-4 0 4 0,0 1 1 16,-7-1-4-16,1 3 2 0,-1-3 3 0,0 0-1 0,0-3-1 16,2-3-3-16,1-4-5 0,-1-2-1 15,5 1 0-15,0-7-1 16,0 1-1-16,0-5-1 0,0-1 2 0,0 2-4 15,3-2-6-15,-1 0-12 0,2-2-16 16,-1 1-14-16,6-5 0 16,5-6 497-16,9-11-332 0</inkml:trace>
  <inkml:trace contextRef="#ctx0" brushRef="#br0" timeOffset="21626.49">22695 3681 1782 0,'-2'4'61'0,"-7"8"9"0,6 6-55 0,-6 12 2 0,5 13 4 0,3 10 0 0,-1 11-5 0,-5 5-4 16,3 7-3-16,4 9 0 0,0 11 2 0,0 7 2 0,2 10 10 15,-4-1 4-15,0-8 2 16,-5 1-2-16,0-2-5 0,-2-2-4 0,2 0-4 16,2-5-2-16,0-13-4 0,-2-16-2 15,1-4-3-15,-1-16 0 0,0-6-1 0,4-4 0 16,-1-8 5 0,-3-8-19-16,5-9-23 0,2-12 15 0,2 0-7 15</inkml:trace>
  <inkml:trace contextRef="#ctx0" brushRef="#br0" timeOffset="21922.29">23128 4289 1744 0,'-16'27'252'16,"16"-25"-63"-16,-119 24-202 0,-11-10 29 16,72-2-6-16,-2-5-4 15,-4 2-1-15,-7-4-1 0,2-5 0 16,-4-2 0-16,-7-5-2 0,0-1-1 0,-3 1-1 31,5-4 0-31,7 5 0 0,2 1 0 16,12-2 1-16,9 1 1 0,6 4-3 15,14 0-16-15,12 5-28 0,1 4-15 0,10 2-17 16,5-2 36-16</inkml:trace>
  <inkml:trace contextRef="#ctx0" brushRef="#br0" timeOffset="22112.41">22881 5064 2774 0,'-10'25'96'0,"6"9"20"16,-7-4-109-16,8 0 7 0,-1-2-6 0,8-1 266 16,19-6-190-16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2:16:42.0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22254 12906 1684 0,'40'-9'56'15,"-4"-1"-10"-15,-3-1-27 0,-11 6-12 0,-1-4 0 0,-2 2 3 0,-3-4 6 0,-3 2 5 0,-2 4 3 0,-8 3-3 0,-3 2-1 16,4-9-4-16,1 6-4 0,-5 1-3 0,2 4-6 0,-8 3-4 0,1 2-4 15,-9 2-1-15,-2 0 1 0,-5 5 1 16,-10-2 4-16,-6 4-1 0,-7 2-1 16,-7-2-1-16,1 5-1 0,-5 1 0 15,0 1 2-15,-5 5 2 0,-4-7 1 16,-4 2-1-16,1-1-3 16,-2-3 0-16,2-5 3 0,-3-5 0 15,-2-2 4-15,4-1 3 0,4-5 4 16,2-1 4-16,9 0 7 0,0-1 7 0,5-3 5 0,4 2 3 15,1-5-4-15,6 0-7 16,3-2-9-16,6 4-5 0,3-4 2 16,6 2 7-16,4-4 9 0,0 1 7 15,2-6 0-15,1-2-3 16,3-5-10-16,-5-7-7 0,-1-4-7 0,-2-7-5 16,-3-6-1-16,4 2-2 0,-1-4-1 15,8 2 7-15,3 7 13 0,6-1 8 16,4 2 10-16,-2 3-3 0,-2 4-9 15,3 8-8-15,1 6-4 0,3 4-6 16,-2 7-4-16,-3 0-2 0,3 3-4 16,-1 4-3-16,-2 0-4 0,-1 2-3 15,-6 1-1-15,0 6 1 0,-1 7 3 0,-10 9 3 16,2 5 3-16,-14 6 0 0,-6 6-2 0,-3 2-8 0,-6-6-4 16,1-1 1-16,-2-2 4 0,-1-3 7 15,1 7 4-15,-2 2 0 0,3-4 2 16,4 4 1-16,6 0 2 15,-3 0 0-15,13-6 3 0,-2-5-2 0,9-7 0 0,6-8-2 16,-1-12-1-16,6-1-1 0,8-6 2 16,4-3 0-1,6-3 1-15,1-5 0 0,-9-4 1 0,6-1 0 0,5-3 2 16,3-2-1-16,4-3-1 16,6 0-2-1,-4 1 0-15,8 6-2 0,3 3 0 0,4 9 0 0,5 0 0 16,1 13 0-16,4 5 0 15,6 9 1-15,6 6 1 0,-3 5 0 16,-6 1-3-16,-5 0-5 0,-11-2-16 16,-7-1-34-16,-1 0-69 0,-4-4-38 15,-4 0 75-15</inkml:trace>
  <inkml:trace contextRef="#ctx0" brushRef="#br0" timeOffset="51148.25">23089 12736 1215 0,'10'5'160'0,"3"4"288"0,-10 2-425 0,1-1-11 0,-4-3 1 0,-4 1 0 0,2-1-4 0,2 2-1 0,0-1 0 0,-5-4 0 0,0-2 0 16,1-2 0-16,2 0 7 0,2 0 9 0,-10-2 9 0,3 0 9 0,-2-3 2 15,-7-2-5-15,-4 0-3 16,-4-9-4-16,-14 2-3 0,-1-2-6 0,-5 0-6 15,-6 3-7-15,-6-1-6 0,-5 0-2 16,-10 0-2-16,-7-2 0 0,-3 3-3 16,-6 4 0-16,0 1-2 0,-5 4 2 0,3-5 1 15,1 4 1-15,4 0 3 0,1-3 7 0,0 3 2 16,-8-7 1-16,-10-2 10 0,-5-2 0 16,-6-4-1-16,4 4 0 0,9 4-10 15,10 1-6 1,16 0-2-16,1 3 0 0,4 0 2 0,8-2 2 15,1-1 1-15,8 4-1 0,8-2 0 0,8 4-2 16,12 0-1-16,5 1 1 0,9 0 0 0,2 3 5 16,7 1 5-1,0 0 2-15,0 0 0 0,0 0-8 16,0 0-6-16,0 0-3 0,0 0 0 16,0 0 0-16,0 0 0 0,0 0 0 0,-2 0 0 0,2 1 2 15,-3 1 3-15,1-2 0 16,0 2 1-16,-1 0 0 15,1 0-3-15,0 1 0 0,2-1-2 0,-2-2 0 0,-1 2-3 0,-6 10-1 16,9-10 0 0,0 1 0-16,-2 4 0 0,2-3 0 15,2 3 0-15,-2 2-2 0,5 5 0 0,4 2-1 16,-2 2 2-16,2 5 1 0,4 4 0 16,-3 3 0-16,4 5 0 0,1 2 1 0,4 6 1 15,-3-1 0 1,4 6 1-16,1-2 0 0,-5 2 0 0,-7-2 1 0,1-10 0 15,-6-2-1-15,-1-11 0 0,-1-7 1 16,-2-6 0-16,2-1 2 16,-2-7 3-16,-2-2 2 15,0 0 2-15,-6-7 5 0,4 0 1 0,-1-8 5 0,-4-6 0 0,0-4-3 0,-2-7-4 32,2-5 4-32,2-4 6 0,4-1 9 15,3-2 10-15,5 1 1 0,0-3-2 16,4-4-3-16,2 2-2 0,3 6-7 15,2 6-4-15,5 4-2 0,-1 9-5 16,5 2-6-16,5 3-5 0,4 2-10 16,6 4-6-16,5 5-4 0,3 0-2 15,5 3 3-15,3 3-11 0,12 1-32 16,3 0-67-16,10 0-82 0,15 0 102 0</inkml:trace>
  <inkml:trace contextRef="#ctx0" brushRef="#br0" timeOffset="65211.73">23200 12658 1907 0,'4'-4'67'0,"1"4"-27"0,-1-1-6 0,-8-3-24 0,4 4-9 0,-3-3-3 0,1 3-1 0,4 3 0 16,-4-3 1-16,2 0 2 0,2 4-1 0,-2-4 1 0,0 0 0 0,0 0-3 0,-4 1-1 0,-5-1-1 16,-8 0 0-16,-8 0 1 0,-11 0 2 15,-5 0-1-15,-5-1 1 0,-9-3 1 16,-3 2 1-16,-4 1 0 0,-4 1 1 16,2-2 0-16,-5 2-1 0,-2-2 1 0,-1 0-1 15,-5 0-1-15,-10-1-2 0,-5 1-2 16,2-1-1-16,3-1 2 0,0-3 0 15,2 2 2-15,-5-2 2 0,-4-4 0 16,-2-5 1-16,-3-4 2 0,3 4-3 16,7 6 1-16,8 3 0 0,8 0 2 0,4 1 1 15,5 5 0-15,11-1 0 0,7 2-1 16,3 0 1-16,8 3-2 0,1 1 3 16,0 1 1-16,4-3-1 0,0 1 0 15,0 1-3-15,0 1 0 0,1-3-2 16,1 2 1-16,1 1-1 0,6 2 0 15,3-3 0-15,1 5 0 0,2-6 0 16,3 8-1-16,1-8 5 0,3 6 3 16,0-4 5-16,3 8 8 0,-2-1 0 0,2-3 2 15,1 4-4-15,2-3-6 0,2 4-4 16,0 1-5-16,0-1-2 0,0 0-1 16,6 5 4-16,3-1 2 0,1 5 6 15,8 2 4-15,1 5-1 0,6 4 3 16,5 5 3-16,4 3 4 0,3 1 3 0,6-1-2 15,1-3-5-15,1 2-8 0,-1 0-6 16,-3-4-5-16,-11-5-1 0,-2-3 0 16,-5-1 0-16,-2-1-1 0,-5-6 0 15,-1 0 0-15,-5-9 1 16,-1 1-1-16,-2-6-2 0,-7-7-3 0,0 0-5 16,0 0-3-16,-7 0 0 0,-2-7 2 15,-5-7 7-15,-9-8 2 0,2-8 4 16,-6-7 2-16,1 3 7 0,-1-1 9 15,6-1 10-15,-1-4 8 0,6-5 6 0,8-1 2 16,-3 2 2-16,11 0 0 16,0-4 0-16,5 3-3 0,6 1-7 0,7 0-6 15,1 1-9-15,6 2-8 0,5-1-6 0,2 3-3 16,7-4-2-16,-2 3-1 16,2 2 1-16,0 1-2 0,-2-2-3 0,10-2-7 15,-1 4-11-15,5-4-7 0,-1 6-21 16,8 3-31-16,8 5-34 0,7 8-54 15,12 6-325-15,12 10 314 0</inkml:trace>
  <inkml:trace contextRef="#ctx0" brushRef="#br0" timeOffset="69161.09">23993 10463 2057 0,'3'-27'62'0,"5"8"-31"0,-8-2-11 0,0 12-18 0,0-2-5 0,-8 2-2 0,0 4-2 0,-1 1-1 0,-13-5 1 0,1 1 1 0,-7-1 2 0,-4-4 1 0,-5 4 0 0,-4 2-1 16,0-3-2-16,-3 6-1 0,-1-1 0 15,-4 3 2-15,-6 2 0 0,-5 0 2 16,-11-3 1-16,-2 1 1 0,-5 0 0 15,-14 0 1-15,-9-3-1 0,-4 1-2 0,-10-1 0 16,1-2-1-16,4 2 0 16,-12-6 2-16,-9-1 1 0,1-4 1 0,-10-2 0 15,13 0 2-15,6-5 0 0,4 5-1 0,7-3 14 16,4 5 10-16,5 2 8 0,10 5 14 31,10-2-7-31,6 10 7 0,1-3 4 16,6 4-13-16,5 2-6 0,4 3-19 15,11 6-12-15,6-2-1 0,4 3-1 16,12 1 0-16,-3 1-1 0,3 0 2 0,1-2 0 16,2 3 0-16,2-3 0 15,3 0 0-15,2-1 0 0,2 0 1 0,0-1 0 16,1 1-1-16,3-4 0 0,2 2 0 16,0-4-4-16,4 6-4 0,4-1-1 15,0-2-1-15,0 4 2 0,2 2 5 16,3 7 1-16,4 8 3 0,3 3 2 15,3 7 1-15,1 3 0 0,0 3-1 16,3 6-1-16,1-5 0 0,-5 0-1 16,0-1 0-16,-8-8 1 0,0-5-2 0,-7-6 0 15,2-6 0-15,-2-6-2 16,-2-7 0-16,2-3 3 0,-7-4 8 0,1-4 3 16,-2-3 8-16,-3-5-1 0,-1-8-4 15,-8-7-3-15,-1-8-5 0,-2-8-4 16,1-1-1-16,-1 0-1 0,6-6 0 0,1 4 2 15,3 0 2-15,3 2 1 16,3-2-2-16,3-2 7 0,4 5 19 0,11 8 17 16,6-4 21-16,12 7 1 0,4 2-16 15,15 1-19-15,14 4-21 0,8 6-13 16,9 3-6-16,3 0-7 0,3 5-25 16,9-5-33-16,7 0-8 0,25-7 29 0</inkml:trace>
  <inkml:trace contextRef="#ctx0" brushRef="#br0" timeOffset="106160.29">18280 12484 1566 0,'-7'0'56'0,"3"0"-1"0,3 0-6 0,-1 2 1 0,2 0-3 0,2-1-9 0,1 3-5 0,8 0-3 0,3-4 7 0,2 3 8 0,7-3 3 0,4 0 3 0,3 0-2 15,7-3-1-15,4 1-3 0,5-4-1 0,4 1-5 32,-3 2-8-32,-2-8-9 0,-1 0-7 0,-3 2-7 0,3-5-2 0,4 0-1 0,-2 0-2 15,2-2-2-15,-7 4-1 0,1-1-5 31,-3-1-2-31,-1 3-2 0,-8 4-4 0,-11-3 2 0,-5 6 0 0,-5-5-1 32,-7 6 3-32,-4-3-2 0,-10-1-2 15,-9 0-1-15,-15-2 0 0,-10 0 3 16,-18 1 3-16,-3-3 4 0,-4 4 1 0,-2 2 0 16,2 3 2-16,2-2 0 0,2 4 2 15,3 0 7-15,9 0 5 0,7 2 7 16,4 0 3-16,8 1 1 0,6 4-1 15,11-3-1-15,10-2 0 0,7-2 9 16,2 0 2-16,0 3-2 0,11-3-2 16,5 0-13-16,10-2-6 0,8-1-2 0,10-1-1 15,13-3-2-15,3 4 0 16,9-6 1-16,1 2 3 0,-1-2 1 0,-5 4-1 16,-4-1-4-16,0 4-2 0,-5 1-3 15,-4 1 0-15,-6 3 0 0,-4 4-1 16,-11 0-2-16,-7 2-1 0,-9 2-5 15,-7-6-2-15,-7 4-10 0,-2-2 0 16,-8 6 3-16,-8-1 5 0,-18 6 13 0,-10-2 2 16,-9 3 5-16,-10-1-1 15,1-2-2-15,-2 2-1 0,8-1-3 0,10-2 1 16,-3 4-17-16,12-5-56 0,5-5-67 16,0 4 70-16</inkml:trace>
  <inkml:trace contextRef="#ctx0" brushRef="#br0" timeOffset="132107.29">18872 10910 1580 0,'4'5'71'0,"-2"-1"12"0,-2 1-42 16,-2-3-29-16,-2 1-17 0,-10 1-8 0,0 1 5 0,-7-3 11 0,-8 0 17 0,1-1 5 0,-8 1 5 16,-6-2 5-16,5 2 0 0,-2-2 0 0,1 0 0 0,5 0-4 15,-3-2-3-15,8 2-4 0,0 0-2 16,4 0 1-16,9 6-1 0,-3-5-1 16,9 1-2-16,-3 2-5 0,4-1-4 15,5 2 0-15,-1 1-2 0,4 1 0 0,0-4-2 16,2-1 9-16,3 0 19 0,3-2 20 0,4 0 14 15,6-4-3-15,10-4-17 0,11-1-19 16,9-4-13 0,14 1-2-16,-2 1 1 0,2 1 4 15,-5 1 4-15,-9 0-2 0,-4 4-5 16,-3 5-6-16,-9-2-7 0,-9 2-3 0,-12 0-11 0,-8 2-15 0,-3-1-3 16,-12 5-4-16,-15 4 8 0,-21 1 15 15,-24-2 5 1,-28-4 5-16,-17-5 0 0,-10 0-1 0,-12-2-1 0,5-1-46 15,8 1-71 1,5-2 463-16,6 1-304 0</inkml:trace>
  <inkml:trace contextRef="#ctx0" brushRef="#br0" timeOffset="133394.45">18851 12323 1704 0,'21'-7'87'0,"-3"1"24"0,7 3-43 0,-9-1-26 0,2 3-14 0,3-1-9 0,-2 4-9 0,4-1-3 0,2 5-2 0,0 3-2 0,2-1-2 16,-6 1 0-16,0 0-1 0,-7 0-1 16,-7-2-1-16,1-2-6 15,-8-3 0-15,-6 2-4 0,-3-3 1 0,-10 5 7 16,-11-3 3-16,-11-3 4 0,-9 0 3 0,-8 0-1 15,-1 0 1 1,-6 0 1-16,1 0 0 0,4 0-1 0,-8-1-3 0,3-5-1 16,1 1-1-1,2 1 0-15,-4-4 0 0,4-3 1 0,-2 2 0 0,4-5 0 16,10 3 6-16,6 1 6 0,7 2 15 0,10 1 15 16,9 4 8-16,8 1 4 0,4 0-2 31,6 2-1-31,0 0-1 0,4 0-5 0,10 2-8 15,7 2-15-15,17 4-11 0,17 0-5 16,17 4-4-16,24 4 1 0,5 0 0 16,5 2 1-16,10-2 3 15,-3 0-1-15,-5-4-1 0,-3-3 0 0,-18 0-3 16,-11-4 0-16,-7 0-1 0,-12-3-1 0,-20 0-2 0,-12-2-4 16,-11 0-7-16,-14 0-7 15,-12 2 1-15,-15-1 4 0,-22-1 8 0,-22 2 4 16,-20 0 2-1,-10-2 0-15,-12 7 0 0,1-3 0 16,-7 3 1-16,2 0 1 0,2 3 2 16,3 3-1-16,16-3-2 0,8 3 9 15,8 1 11-15,13-2 5 0,8-1 3 0,25 2-8 16,13-8 0-16,19 2 15 0,15-4 14 16,13-1 4-16,17 4-11 0,23-1-21 15,22-2-15-15,20 1-2 0,18 3 1 16,7-2 7-16,4 1 2 0,-1 1-3 0,-6-4-2 15,-15 1-5-15,-12-1-1 0,-25-1-3 16,-18-2-2-16,-24 0-4 0,-20-5-8 16,-16 1-5-16,-16-1-3 0,-23-2-5 15,-25 0-13-15,-23-7-80 0,-28-2 389 16,-31-13-235-16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34:09.8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4074 11754 2074 0,'185'136'52'0,"-164"-223"-47"0,-25 66 13 0,35 28-5 0,-1-2-1 15,-4 4-2-15,-3-3-1 0,-7 1-3 16,-5-4-4-16,-2 1-2 0,-9-1-7 16,-5 3-5-16,-4-5 4 0,-11 1 3 15,-8-2 10-15,-9-2 8 0,-13-5-1 16,-3 0 0-16,-13-2-2 0,-7 2-1 15,-1-2 0-15,-1 8 5 0,-3-1 8 16,9 0 8-16,-2 2 4 0,8 0 1 0,6-2 1 16,5 2-1-16,8 0 4 0,2 0 5 15,1 0 1-15,5-3 0 0,1 3-4 16,5-2-11-16,3-1-9 0,11 3-10 16,4-4-4-16,6 2 0 0,6 2 2 0,-1-5 6 15,6 5 3-15,7-2-2 0,11-1-3 16,13 3-7-16,10 0-5 0,11 0 0 15,5 5 0-15,9 0 1 0,1-3 1 16,6 0 2-16,-3-2-1 0,-4-2 1 16,1 0-2-16,-8-1-1 0,2-1 0 15,-4 2-1-15,-5 2 0 0,-1 4 0 16,-6 1 0-16,-4 1 0 0,-10 2 0 0,1-4 0 16,-3 3 0-16,-4-2-1 0,-4-1 0 15,-6 1-3-15,-10 2-2 0,-8-7-5 16,0 0-5-16,-11 6-6 0,-17-1 5 15,-12-2 3-15,-13-3 8 0,-16-10 7 16,-10-8 7-16,-13 2 4 0,-6-5-1 0,-1 3 2 16,6 4 2-16,8 9 4 15,15 3 4-15,8 2 1 0,12 2-5 0,11-1-6 16,14 5-4-16,4 1-3 16,13 0-4-16,3 2 0 0,-3-4-3 0,6 4 2 15,0-5-13-15,0 1-21 0,2 0-38 16,3-3-128-16,-3-4-494 0,0 2 439 15</inkml:trace>
  <inkml:trace contextRef="#ctx0" brushRef="#br0" timeOffset="14886.66">3271 14777 1898 0,'13'0'140'0,"-12"0"-6"0,-2 0-100 0,1 0-24 0,-8 0-1 0,16 0-1 0,6 0 0 15,7 1 0-15,14 1 2 16,1 2 8-16,15 3 7 0,1-2 7 0,5 4 3 0,8 2-6 16,-5-4-7-16,2 5-9 0,-3 1-2 15,-9-5 2-15,-8 3 3 0,-10-4 0 0,-7-2-5 0,-7-1-6 16,-6 1-5-16,-12-3-3 0,2-2-6 15,-4 2-6-15,-5 0 1 0,-5-1 1 16,-8 3 6-16,-3 0 7 0,-4-3 0 16,-12-1 2-16,-5-1 3 0,-9-7 3 15,-2 3 5-15,-5-6 7 0,3 3 2 16,5-1-1-16,-3-4-4 0,6 3-5 0,3-1-5 16,5 2-3-16,6-3-1 0,8 6 0 31,9-2-1-31,9 6 9 0,8 2 26 15,2 0 18-15,12 3 9 0,10 8-6 16,14 1-25-16,18 6-19 0,11 9-10 0,3 1-2 16,7 6-1-16,2 3-1 0,4 2 2 15,-4 0-2-15,-8-5 1 0,-7-2 1 16,-14-11-1-16,-8-2 0 0,-11-4 0 16,-14-8-2-16,-5-4-2 0,-11-1-8 15,-7-2-3-15,-11-2 2 0,-12-1 0 16,-13-4 8-16,-14 1-12 0,-8 3-31 15,-10-8-75-15,-12 0-80 0,-6-3 102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34:48.4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15846 5500 1902 0,'-7'0'100'0,"-2"0"1"16,-4 0-15-16,3 2-50 0,-5-4-15 0,0 2-6 0,4-1-2 0,-5-7-3 0,0 7 1 0,2-1 2 0,-4 0 4 15,4 2 2-15,-4-2 1 0,-1 2 0 0,-1 0-1 0,1 0 0 16,-8 2-2-1,-1-2-1-15,-2 0 1 0,-8 2 1 16,5-2-1-16,-12 0-3 0,3 0-5 0,-1 0-4 16,-1 3 0-16,1 5-1 0,3-5-1 0,-1 6-2 15,2-4-1-15,0 6 0 16,1-6 0-16,3 6 0 0,-8-6 0 0,3 4 1 0,-6-2-1 16,1 0 1-1,-6-1-1-15,5 4 0 0,-4-4 0 0,-3 2 0 0,-6 5 0 16,-6-8 1-1,1 6-1-15,-3 1 0 0,-1 2 0 16,1-5-1-16,-4 4 1 0,-2-3 0 16,-5-4-1-16,-3 2 1 0,-10-2-1 0,4 3 1 15,6-4 0-15,-4 0 0 0,1-3 3 16,1-2-1-16,1 0 1 0,-1 0 0 16,5 0 0-16,-3 0 0 0,-1 0-2 15,4 2 1-15,-7 3-2 0,5 0 1 16,0-5 0-16,-7 0 0 0,-8-3 0 15,-3-2 0-15,-3 3 0 0,5 0 0 0,1 0 0 16,-3-3-1-16,13 5 0 0,-2-4 1 16,6 1-1-16,1 1-15 0,-12-5 51 15,-2 2 12-15,1-6 2 0,5 2 18 16,11-5-54-16,15 7-10 0,9 0-4 16,0-4 9-16,2 1 12 0,-8-5 9 15,-1 1 8-15,3 2-6 0,4 1-6 16,5 2-5-16,4-1-3 0,6-1-3 15,7 4-5-15,4-2-4 0,0 4-3 0,3 1-1 16,0 4 0-16,5-5-2 0,-2 3 4 16,3-1-7-16,2-1-31 0,-2 0-52 15,2-1-119-15,-10 0 436 0,-1-9-232 16</inkml:trace>
  <inkml:trace contextRef="#ctx0" brushRef="#br0" timeOffset="13710.69">18071 7029 1989 0,'-2'1'59'0,"-1"-1"-30"0,1 0-6 0,-4 0 0 0,3 2-13 0,1 0-8 0,0 5-4 0,-5-5 1 0,2 0 1 0,-4 1 3 0,2 4 2 16,0-3 0-16,-2-1 0 0,2 1-2 16,2 1-1-16,-2 1 0 0,-1-3-1 15,1 4-1-15,-2-2-1 0,-3 3-3 16,0-3-1-16,-4 2 2 16,-2-2 1-16,-10 1 2 0,-3 1 0 15,-8-2-1-15,-8-1-2 0,-8 1 3 0,-6 2 7 0,-6 0 5 16,1-2 5-16,-6 4 3 0,-5-5 2 15,-1-1 6-15,-7 3-1 0,-2-5 0 16,-3 1-7-16,-11 4-9 0,-2-5-4 16,-10 5-5-16,-4-6 1 0,1-6-1 15,-8 1-2-15,-2-6 0 0,-1 6 0 16,-6-6 0-16,1 4 1 16,-4-5 2-16,-13-2 8 0,0 0 9 0,-5-1 1 0,7 3-1 15,10 1-5-15,1 6-11 0,-4 1-1 16,5-1-1-16,7 7-2 0,8 3 0 15,6-3 0-15,-6 3-1 16,-1-5 1-16,2 7-2 0,2-3 0 0,2-2-1 16,3 1 2-16,0-5 0 0,-6-3 2 0,1-5 2 15,0-3 1-15,1-1-1 0,17 5 0 16,12-3-1-16,15 1 0 0,11 7 1 16,6-3-1-16,11 4 1 0,1 3 1 15,13 3-1-15,2 1 2 0,3-1-1 16,6-1-1-1,1 5-3-15,-2 4 0 0,3 0 21 0,-8 1-60 0,-4 4-58 16,-6-2 501-16,-6 2-360 16</inkml:trace>
  <inkml:trace contextRef="#ctx0" brushRef="#br0" timeOffset="14677.14">21261 6594 1546 0,'0'0'92'0,"1"2"66"0,3-2-68 0,-2 2-22 0,-2-2-12 0,3 0-16 16,1 2-11-16,3-2 1 0,0 1-1 0,7 1-10 0,9-2-12 0,9 2-4 0,11 3-1 0,10 1 2 0,7 2 6 16,11 5 3-1,2-4 0-15,5 0 0 0,9 7-5 0,8 1-3 0,6 8-1 0,4 2-1 16,-7-1 1-16,-8-4 0 0,-10-7-1 15,-7 0-2-15,-8 1 0 16,1 3-1-16,3-1 1 0,-11-2 0 0,-4 2 0 16,-12-4 0-16,-8-2 0 0,-15-1 0 15,-1-6 1-15,-6-1 2 0,-1 1-1 16,-6-5 0-16,-3 0-1 0,-2 0-4 16,0 0-20-16,-7 0-19 0,-2 0-23 15,-3 0-2-15,-8 2 14 0,-13 1 17 0,-22 4 16 16,-18-3 7-16,-21-6 2 0,-12-5 4 15,-11-2 2-15,-2-3 1 0,-2-2 0 16,8-1 2-16,8-1 3 0,11 4 10 16,9-2 8-16,16 1 8 0,14 3 1 15,14 3 6-15,20 5 9 0,0-3 19 0,19 5 32 16,0 0 25 0,2 0 0-16,11 0-20 0,1 0-12 0,2 0-35 15,16 0-18-15,6 0-12 0,22-4-27 0,22 4-5 16,12 2 0-16,22 7 2 0,10 3 1 15,5 4 2-15,-6 5-1 0,-12 4 3 16,-11 2 1-16,-22-1 1 0,-13-8 2 0,-15 0 1 16,-15-6 3-16,-17-6 0 0,-9 1 0 15,-9-7-5-15,0 0-23 0,-3-2-18 16,-5-2-14-16,-8 3-1 0,-12-1 20 16,-22 0 11-1,-13-2 12-15,-21-4 12 0,-6-5-53 0,-17-3-48 0,-2 0-208 16,-5-3 165-16</inkml:trace>
  <inkml:trace contextRef="#ctx0" brushRef="#br0" timeOffset="18939.15">16902 1238 1374 0,'0'-2'214'0,"0"2"351"0,0-3-443 0,2 3-34 0,-2-2-1 0,0 0-14 0,2 2 1 0,0-5 4 0,1 5-2 0,1-2-4 0,-1-1-20 15,4 1-17-15,-1 0-16 0,-1 0-13 0,2 2-4 16,6 0-2-16,-5 0-6 0,1 0-3 15,4 2-2-15,-1-2-4 0,1 4 1 16,3 1-1-16,-2 5-2 0,5 3 3 16,6 5 3-16,2 5 2 0,3 5 4 0,7 9 2 15,6 13 0-15,3 7 0 16,9 8-1-16,3 4 1 0,10 13 1 0,10 0 0 16,8 10 1-16,7-2-4 0,-1-1 0 15,-12 3 2-15,-8-3-1 0,-6-4 2 16,-2-2 2-16,7-3 0 0,1-2 0 15,-1-2 2-15,-7-10-1 0,-4-2 0 16,-5-11 0-16,-5-2-1 0,-2-1 5 16,-11-6 3-16,-7-3 2 0,2-4 4 15,-11-7-3-15,2-1-1 0,-1-3-1 0,-5-6-1 16,1-3-2-16,-7-2-3 0,-2-5-1 16,0 1-2-16,-8-6-3 15,1-3-6-15,-2 0-12 0,0 1-32 0,4 1-43 16,-4-4-47-16,0 0-29 0,1-7-2 15,-1 3 581-15,8-3-320 0</inkml:trace>
  <inkml:trace contextRef="#ctx0" brushRef="#br0" timeOffset="19336.21">18684 722 2422 0,'45'50'73'0,"-51"-34"-152"0,-26-20 33 0,6 17 37 0,-36-24 0 0,21 52 8 0,-9 12 0 0,-5 9-1 16,-10 9 1-16,-3 2-1 0,-3 13 0 0,-1 8 1 0,3 15 0 15,-2 6 1-15,-4 2 0 16,1 7 0-16,-8-5 1 0,-3 0 1 0,-2-4-1 16,2-4-1-16,2-8 1 0,5-3-1 15,3-10 1-15,3-1 1 0,6-4 0 16,0-2 2-16,3 0-1 0,1-1-2 0,1 3 22 16,6 7 41-16,0 0 48 0,7-1 11 15,6-10-22-15,6-20-42 0,12-15-49 16,-3-16-8-16,6-9-2 0,5-5-11 15,3-5-44-15,3-9-91 0,4 1-61 16,-2-6 93-16</inkml:trace>
  <inkml:trace contextRef="#ctx0" brushRef="#br0" timeOffset="61030.43">19103 10240 1820 0</inkml:trace>
  <inkml:trace contextRef="#ctx0" brushRef="#br0" timeOffset="61378.45">19151 10220 2366 0,'1'-3'71'16,"-1"3"-32"-16,2 0-13 16,-2 0-6-16,2 0-7 0,-2-2-8 15,-2 2-5-15,0 0-6 0,-1-4-6 16,1 4-3-16,-7-2 0 0,-1 2 2 0,-8 0 6 16,-9 0 3-16,-5 2 2 0,-8-2 2 15,-7 0-3-15,0 0-1 0,-8 0-2 16,0 0 0-16,-2 6-1 0,-5-6 2 15,-9 1 1-15,-11-1 1 0,-10-1 2 16,-9-7-1-16,-9 1-1 0,-7-5 2 16,-9-4 0-16,-23-7-15 0,-16-7 63 0,-19-11 4 15,-7-5 1-15,-3-2 15 0,3-2-60 16,6 8-4-16,8 3-1 0,9 0-1 16,12 7-3-16,5 4 6 0,6 4 11 15,8 9 4-15,4 0 6 0,11 3-8 16,8 3-8-16,6-2-1 0,7 4-2 15,7 0-1-15,2-2-1 0,12 4-3 0,11 3 1 16,10 1 0-16,12 1 1 0,8 0-2 16,5 0 2-16,13 3-2 0,5 2-1 15,10 2-7-15,6-3-19 0,4 1-38 16,6 1-69-16,8 1 15 0,18 0 42 16</inkml:trace>
  <inkml:trace contextRef="#ctx0" brushRef="#br0" timeOffset="65252.93">6672 11731 1550 0,'23'-2'150'0,"-2"-3"181"16,6 1-254-16,-9 0-36 0,3-1-11 0,0 2-9 0,-3-1-7 0,-2 2-1 0,-4 2 2 0,-7 0 1 0,1 0 5 0,-4 0 2 0,-2 0-2 16,0 0 2-1,3 2 0-15,-3 3 0 0,0 1 2 0,0-3-2 0,0 4-4 16,-2 2-3-16,-1 2-3 15,-6 1-2-15,-7-1-3 0,-4 1-5 0,-8 2-3 16,-9 1-2 0,1-1 1-16,-4-2 1 0,-5 4 4 0,-6 2 2 0,-8 1 3 15,-3 3 0-15,-9 1 1 0,-1-2-1 16,-12 2-2-16,-3-2-3 0,-10 1 2 0,-4-6 12 16,-9-2 2-16,-7-9 5 0,-5 6 0 15,1-6-12-15,6 4-4 0,0 3-4 16,5-3-2-16,-6 4-1 0,-2-5 0 15,-7 7 0-15,-9-3 0 0,-8-7 2 0,5 2 0 16,-8-7 1-16,3-5 1 0,0 3-1 16,-5 2 1-16,11 0 1 0,-3 2 3 15,10-2 1-15,1 5-1 0,4-1-3 16,9 3-2-16,7 2-1 0,7 2 3 16,5-3 5-16,7 1 0 0,4-2 1 15,-2-1-2-15,4-6-4 0,1-2-1 16,1-3-1-16,6-2-4 0,8-8 0 15,3 1 0-15,6-2-1 16,-3 0 0-16,8 4 1 0,2-8-1 0,10 6 5 0,9 5-5 16,11-3-43-16,7 3-48 0,8 4-79 15,4-1-8 1,10-15 83-16</inkml:trace>
  <inkml:trace contextRef="#ctx0" brushRef="#br0" timeOffset="82752.48">20922 13651 1876 0,'35'7'140'0,"6"0"-87"0,-18 0-48 0,-37-10-5 0,16 1-2 0,0 2-4 0,-1 0 0 15,1 0 0-15,5 5 5 0,-7-5 7 16,0 2 7-16,0-2 4 0,0 0 1 16,-7 0-5-16,0 0-6 0,-2 5-2 15,-1 2-3-15,-5 0 0 0,-8 2 3 0,-7 0 0 16,-7 2 5-16,-7-2 7 15,-4-2 2-15,-9-4 0 0,-5-1-4 0,-4-2-7 16,-3-2-3-16,-7-5 0 0,-4-2 0 16,-1 4 0-16,-5-6-1 0,0 10-4 15,-15-5 18-15,1 3 4 0,-11-1 3 16,4 1 9-16,-8-10-16 0,-11 3-5 0,-2-10-7 16,-6-1-6-16,-1 1-2 0,0-1 0 15,4 1 3-15,-2 1 1 0,2-4 0 16,0 3-5-16,-2 1 17 0,8 10 8 15,10-3 12-15,2 8 23 0,5-3-13 16,1 2-2-16,6-2-11 0,9 3-17 16,7 2-5-16,14 2-4 0,14 9-2 0,16 0 1 15,15 2-4-15,17 1-36 0,2-5-82 16,7 0-53-16,16-7 73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38:00.2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7580 2995 1868 0,'9'-2'71'0,"1"1"-8"15,1-1-10-15,-2 0-31 0,0 0 2 0,-4-1-2 0,0 3 1 0,1-2 3 0,1 0 4 0,-6 2 6 0,-1 0 10 0,0 0 16 16,2 0 4-16,-2 0-2 15,0-2-9-15,0 2-15 0,0 0-13 16,0 0-12-16,0 0-9 0,0 0-7 0,0 0-5 0,0 0-4 16,-2 0 1-16,-6 2 1 0,0 2 3 15,-6 3 1-15,-11 0 3 0,-3 0 1 16,-6 2 1-16,-6-4 1 0,-3 2-2 16,-1-1 0-1,-1-1-1-15,-4 0 0 0,-3 0 0 0,-13-3 1 0,-13 2 0 0,-9 5 0 16,-11-6 1-16,-6 8 1 0,-8-6-2 15,-7 4-1-15,-17-4 1 0,-8 2-2 16,-8-1 1-16,-6-3 2 0,-7-1-2 16,-4-2 1-16,-4-2 4 0,-12-1 0 15,6 1 3 1,-3-5 0-16,1 3 0 0,0 4 0 16,7-1-1-16,4 1 12 0,9 3 2 0,6 4 1 0,6-3 1 0,16 6-13 15,13-4-3-15,5 3-4 0,5-2 0 31,0 0 1-31,2-4 0 0,12 3-1 16,11 1 0-16,8-5-1 0,17 3 0 16,16 0 0-16,3-3 4 0,4 0 22 15,1-1 10-15,-1 3 12 0,-2 1 3 16,4-1-17-16,-1 1-7 0,6-3-10 0,5 2-7 16,2-3-5-16,0 1-3 0,4-2 0 15,3 2-3-15,1-2 1 0,3-2 0 16,0 2 1-16,1-3-9 0,-3-6-21 15,0 5-20-15,1-5-56 0,-5 6-85 16,-6-6 313-16,-12-5-153 0</inkml:trace>
  <inkml:trace contextRef="#ctx0" brushRef="#br0" timeOffset="21629.86">13027 8699 1792 0,'0'3'41'0,"0"-1"-36"0,3 2-1 0,-1-1 9 15,-2-3 8-15,0 0 7 0,0 0 15 0,0 0 4 0,0 0 3 0,0 4-3 0,-2-2-13 0,-1-2-14 0,-6 5-12 0,2-3-10 16,-6 3-3-16,-3 0-1 0,-7 4 1 0,-5-4 3 16,-2 4 3-16,-13-3 7 0,-1 3 11 15,-6-4 9-15,-1 4 3 0,-3-6 3 16,-4-3 0-16,-8 2-5 0,-1-4-5 16,-7-5-7-16,-1 0-7 0,4-7-5 0,-2 5 1 15,-6 2 4-15,-3-2 32 0,-5 2 12 16,-1-5 2-16,-3-1-1 0,4 1-32 15,0 5-10-15,2-2-4 0,-9 0 0 16,-5-2 14-16,3-3 6 0,-7-4 3 16,2 1-1-16,6-1-4 0,1 2 2 0,12-2 9 15,9-1 9-15,4 3-7 16,2 2-8-16,1-1-14 0,10 7-11 16,9-3-4-16,5 2-2 0,5 4 1 15,3 3-1-15,6 0-1 0,1 2 0 16,4 0 0-16,2 0 0 0,-2 2 1 15,5-2-7-15,0 0-28 0,-1 0-39 0,1 0-66 0,-2-2-75 16,-8-5-1-16,-2-5 95 0</inkml:trace>
  <inkml:trace contextRef="#ctx0" brushRef="#br0" timeOffset="35986.14">1931 11552 1657 0,'-6'-6'63'0,"3"1"-5"0,-1 0-26 0,4 5-23 0,2 0-4 0,-2 0-3 16,0 0-3-16,0 1-1 0,0-1-1 0,-7 4 2 0,0-1 1 0,-2 1 8 0,0 1 16 0,4 2 25 0,-4-1 18 0,4-1 15 15,-1-1 3-15,6-3-16 0,0 3-11 16,2-2-19-16,3 3-3 0,1-3-9 16,8 1-7-16,9 4-6 15,5-3-14-15,10 0-3 0,11-1 1 0,8 1 0 16,3-3 3-16,9 1 1 0,-5-2 2 0,-2 4 3 15,0 3 2-15,-3-4 0 16,-6 8-2-16,-2-4-2 0,-4 4-4 16,-5 1 1-16,-5-5-2 0,-7 2 2 0,-1-4 1 15,-10-1 4-15,-3 1 4 0,-5-5 2 16,-7 0-7-16,-4 0-17 0,-6-7-12 0,-4 0-10 16,-12-5 2-16,-17-6 11 0,-17-9 5 15,-30-8 5-15,-15-2 2 0,-17-4 2 16,-8 0 3-16,3 7 0 0,-1 3 2 15,7 4 0-15,7 4 0 0,11 9 2 16,12 5 0-16,18 3 2 0,14 6 1 16,16-3 3-1,19 3 3-15,6 0 7 0,14 0 11 0,-1-2 3 16,6 2 16-16,5 0-3 0,8 2-14 0,11-2-2 0,11 5-22 16,12-1-3-16,12-1-1 0,7 4 0 15,1 1-1-15,6-5 2 16,-2 2 1-16,2 1 2 0,-3-1 2 0,-2 4 1 15,-1-4 0-15,-3 2-1 16,-5-1-1-16,-2 3 0 0,-10-4-1 0,-3 4-1 0,-10-6-1 16,-5-1-1-16,-13 0 1 0,-3-2 0 15,-9 0 0-15,-7 0-3 16,-2 0-3-16,0-2-11 0,-6 0-7 16,-2 2-4-16,-3 0 1 0,-9 0 6 0,-8 0 6 15,-7 0 5-15,-11 0 4 0,-4 0-15 16,-2-3-26-16,1-1-60 0,-4 2-35 0,2-3 66 31</inkml:trace>
  <inkml:trace contextRef="#ctx0" brushRef="#br0" timeOffset="59396.94">15262 13341 1482 0,'20'12'74'0,"-6"-3"10"0,-5 0 14 0,-4-6-9 0,1-1-5 0,-5-2-16 0,-1 0-13 0,0 0-12 0,0 0 9 16,0 0 4-16,0 0 1 0,0-2 0 0,-1-1-10 0,-1 1-3 0,2 0-2 16,0 2-3-16,0 0-2 0,0 0-1 0,0 0-5 15,0 0-7-15,0 0-6 0,0 0-5 16,0 0-4-16,-2 0-3 0,0 2 0 15,-7 0-1-15,4 1 2 0,-6-3 3 16,-1 0 2-16,-6 2 5 0,-3-2 3 16,-4 4 5-16,-5-3 0 0,-5-1-4 0,-1 0-3 15,-6-5-3-15,-8 0-2 0,2-1 0 16,-3-3-3-16,-3 2-2 0,1 2-1 16,-5-6-1-16,-4 8-1 0,-6-8 0 15,-4 4-3-15,1 2 1 0,-6 1 0 16,5-3-1-16,-5 0 1 0,5 0 0 15,-3 2 0-15,3 1 1 0,-1-3 0 0,0 5-2 16,4 2 1-16,3 2 0 0,3 5-2 16,1-3 0-16,-6 3-1 0,3 0 0 15,-5 0 0-15,-4 0 5 0,-4-7 4 16,-4 2 1-16,-6-2 3 0,-3-2-5 16,-1 0-1-16,-4-3 1 0,6 0-1 15,0 1 0-15,1-3 4 0,2 0-1 0,0 2 1 16,2 3 0-16,2-2 0 15,-4 3 1-15,-2-1 5 0,0-5 5 0,-3 3-2 16,2 1-3-16,5 1-7 0,-4-5-7 16,2 3-1-16,13 2-2 0,-10-1 2 15,10-4 0-15,-4 1 0 0,2-4-1 16,3-3 2-16,0-1-2 0,6 0 0 16,3-2 0-16,14 4 0 0,15 5 0 0,12-1 0 15,12 5 0-15,8 3-1 0,-1 3-3 16,6 5 1-16,5 0-1 0,0 5 0 15,2 8-3-15,-4-3-19 0,1 3-27 16,-6 0-39-16,-9 2-57 0,-5 4-90 16,-6-2-11-16,-8 1 112 0</inkml:trace>
  <inkml:trace contextRef="#ctx0" brushRef="#br0" timeOffset="63504.06">12009 14766 1911 0,'41'7'63'0,"-10"-3"-19"0,5 3-20 0,-8 0-13 0,8-2-5 15,-4 4 1-15,3 2 0 0,1-2 1 0,-1 1 2 0,2 3 4 0,-1-1 6 0,5-1 5 0,-4 1 5 16,-9 2 0-16,2 0 0 0,-10-1-2 16,-6-3-9-16,-12-10-7 0,5 8-13 15,-16-7-11-15,2 3-6 0,-7-2 2 16,-8-2 6-16,-4 0 9 0,-11-6 6 16,-13 3 3-16,0-1-4 0,-6 2-4 15,-1-3-2-15,-2 0 4 0,-12 1 10 16,-3-5 19-16,-1 4 9 0,3-4 0 0,3 4-3 15,3 1-12-15,0-5-5 0,1 8 1 16,1-3 0-16,7 1-1 0,8 3-2 16,8 3-4-16,5-3-2 0,15 4-2 15,7-3-2-15,7 3 2 0,7 3 2 16,7-2 1-16,7 6 1 0,9 3-2 16,18 6-5-16,14 1-1 0,14 2 0 0,7 2 2 15,8 2 2-15,1-1-3 0,-2-3 1 16,0 0 1-16,-3-3 4 0,-5-3 7 15,-6 3 7-15,-16-8 11 0,-10-1 10 16,-10-4 1-16,-15-7-6 0,-6 0-8 0,-6 0-15 16,-6 0-13-16,-6 0-10 0,-1-3-7 15,-9-8-2-15,-12 2 6 0,-16 2 6 16,-17-7 4-16,-15 0-4 0,-5-1 0 16,2-1 0-16,0 4 0 0,6 1 1 15,4-1 0-15,3 3 0 0,2-3 0 16,13 3 1-16,7 5 4 0,6 4-9 15,10 2-37-15,9 2-57 0,-1 3-91 16,1 0 468-16,1 3-261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40:00.2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15014 8527 1557 0,'28'5'145'0,"-3"4"93"0,-7-5-138 15,-2 3-6-15,-9 0-48 0,0-5-4 0,-3 1-12 0,-4-3-6 0,0 2 4 0,-4 3 7 0,-3-3 9 0,-7 0 10 16,-7 1 0-16,-8-1-1 0,-3 2-1 0,-1-4-10 16,-10 0-14-16,1 0-13 15,-8-4-9-15,-3 4-4 0,-6 0-1 0,-10-2-1 16,-4 2-1-16,-1 2-1 0,-8 2-1 15,-1-1 0-15,-2-3 0 0,-9 4 2 0,0-1 0 16,-2 4 1-16,-8-5 0 0,3 10-1 16,-4-6 2-16,0 3 1 0,4-4 1 15,0-1 3-15,-2 1 2 16,9-2-3-16,2 3 0 0,7 1-2 0,9 3-1 16,1 5 1-16,13-1-1 0,2-4 0 15,9 10 0-15,1-2 2 0,4-2-2 16,-2 3 1-16,2 1-1 0,0-11-1 15,1 5 1-15,14 0-1 0,0-3 1 0,10-1 0 16,3-1 0-16,1-5 0 0,2-1 1 16,3 4-1-16,3-7 0 0,2 6 1 15,5-6-1-15,2 0 4 0,-5 1 7 16,10 1 2-16,-1-2 15 0,7 0 8 16,-3-2-1-16,12 2 1 0,-1-3-13 0,10-1-10 15,12-3-7-15,8 4-3 0,8-5 0 16,9 3-2-16,-1-5-1 0,-1-5 0 15,3 1-2-15,4-4 1 0,11 1 0 16,10-1-1-16,14 4-2 0,4-2-1 16,13 2-2-16,4 1 3 0,3 1 0 15,10 1 0-15,5 2 1 0,-1 4 0 0,-1 1-1 16,-6 1 1-16,-4 3 0 0,0 3 1 16,-7 1 0-16,-6 1 1 15,-13 4-1-15,-20-5 0 0,-13-1 1 0,-8 3 2 16,-10-6 4-16,-8 0 7 15,-14-6 3-15,-11 3 0 0,-12-1-2 0,-8 4-7 16,-1 0-4-16,-2 0-4 0,0 0-4 16,-2-10-5-16,-7 8-4 0,-3 0-1 15,-8-5 2-15,-10 5 4 0,-12-3 3 16,-13 1 3-16,-13-5-1 0,-11 4 2 0,-19 0 0 16,-6-1 1-16,-15 6 1 0,-2 4-1 15,1 3-1-15,3 2-3 0,1 5 1 16,-2 0 0-16,-1 6 0 0,3-2 1 15,3 1 0-15,5-1-1 0,7 3 0 16,0-5 3-16,0-2 0 0,0 2 1 16,1-2 1-16,12 1-2 0,8-3 0 0,11 0 0 15,10-6 0-15,8 4 0 16,5-8 1-16,7 2 0 0,7-4 1 0,3 0-1 16,6-2 1-16,6 0 1 0,1 0 0 15,0 2 0-15,12 0 1 16,2 0 1-16,1 0-1 0,-3-10 4 0,4 10 1 15,11-4 1-15,-1 4 0 0,10 0-7 16,3-7-4-16,5 0-3 0,9-2-1 0,13 2-2 16,12 0 0-16,4 0-2 0,14 1 1 15,6-1 2 1,16 7 2-16,13 4 1 0,2 3-3 0,2 0-2 0,-4 2-3 16,-3 0-1-16,1 1 4 0,-1 5 2 15,-1-1 4-15,-1-4 2 0,-7 3 0 0,-5-8 2 16,-4-1-1-16,-7-2 0 0,-8-2 0 15,-1 0 0 1,-5-8 0-16,-13 0 0 0,-5 0 0 0,-5-4-1 0,-13 3-1 16,2 6-3-16,0-1-3 0,-7 1-2 15,-5 3-2 1,-4-8 0-16,-2 5 2 0,-7 3 0 16,-5 0 3-16,-5 0 4 0,-3 0-3 0,-6-2-3 15,-4 2-7-15,-7-2-8 0,-16-6 1 16,-12-5 5-16,-18-5 6 0,-14-1 5 0,-25-6 1 0,-20 4-1 15,-14 0 0 1,-8-1 2-16,-8 5 3 0,-9-1 1 16,-12 2 1-16,0 0 2 0,-1 2-2 0,10-2-1 0,8 3 0 15,12 1 0-15,13 7 0 0,15-3 1 16,18 8 0-16,20 0 1 0,13 4 0 0,15 3 0 16,6 2 5-16,15 3-9 0,5 1-54 15,12-1-96-15,-1 2-54 0,6 2-303 16,6 6 299-16</inkml:trace>
  <inkml:trace contextRef="#ctx0" brushRef="#br0" timeOffset="1080.31">7321 10162 1640 0,'9'10'86'0,"3"-1"-3"0,13 2-16 0,5-1-27 0,18-1-25 0,16-2-5 0,14-5-1 0,21-2-2 0,18-3-3 15,20-8 7-15,6 2 3 0,6-5 1 0,21 3 6 0,11-3-10 0,21 0 0 16,13 3-3-16,-2 2-6 0,-11 6 3 0,-20 1-7 15,-22 2 2-15,-20 4-1 0,-11 3-1 16,-15 1 8-16,-11 5 18 0,-20-1 16 16,-17-1 18-16,-15 1 10 0,-19-8-10 15,-14-1-15-15,-16-3 8 0,1 2-6 16,-8-4-31-16,-9-1-14 16,-11-1-26-16,-18-1-13 0,-19 0 22 0,-30 1 13 0,-29-3 1 15,-26 4 3-15,-16 3 0 16,-16 0 5-16,-11 0-2 0,-6 5 0 15,-7 2 7-15,0 5-5 0,9 3 3 0,12 1-5 16,10-1-8-16,26 1 1 16,11 0-3-16,-1-3 7 0,7 3 1 0,-8-2 2 15,6 0-2-15,7-3-1 0,0-4 2 16,8 2-1-16,5-9 1 0,4 0 3 0,19 1-1 16,15-1 1-16,13 0 5 0,15 4 3 15,13-4 4-15,13 0-1 0,10 2-1 16,4 3 2-16,-1-3 8 0,6 0-1 15,6 1 3-15,6-3 3 0,13 2-6 0,3-2 0 16,11 0-7 0,13 0-9-16,17-2-4 0,14-3-3 0,27-2-1 0,0-7-5 15,9-2-7-15,8-4 2 0,3-6 1 16,26 4 4-16,18 1 2 0,12 7-1 16,16 10 1-16,23 15 1 0,25 8 0 15,21 12 0-15,11 2 0 0,-10 3-3 16,-15-1 2-16,-13 2 1 0,-18-1-2 0,-12-1 4 15,-6-5 0-15,-20-1 0 0,-29-8 0 16,-37-10 1 0,-35-2-4-16,-35-9 18 0,-26-6 20 0,-22-1-15 15,-20-5-4-15,-28-4-16 0,-27-14-15 0,-46-8 18 16,-41-2 9-16,-35-5-2 0,-25 1-3 16,-17 9-2-16,-9-6 0 0,1 7 2 0,-18-1-2 15,4 6-3-15,7 6 9 16,7 2 0-16,23 7-1 0,31 1 3 0,31 8-11 15,28 5-2-15,24 0 1 0,17 2-1 16,15 3 0-16,19 2 1 0,14 6-1 16,15-5-1-16,4 7-11 0,12-5-35 15,3 5-39-15,5 0-19 0,2 1-22 16,2 7-16-16,3-1 58 0,2 1 28 16</inkml:trace>
  <inkml:trace contextRef="#ctx0" brushRef="#br0" timeOffset="26728.75">17142 5371 1427 0,'44'41'131'0,"-37"-34"36"0,-21-20-116 0,12 13-35 0,-33-28-5 0,35 28-5 0,0 4-3 16,0-3-3-16,0 1 3 0,0 0 0 0,0 3 3 0,2 2 0 0,-1-3-1 15,6 5-1-15,2-4-2 16,-5 4 0-16,5-4 1 0,-6 0 0 0,1 1 1 16,1 1 2-16,0 0 2 15,4 2-1-15,-5-2-2 0,8 5-1 0,1-3-2 0,1 0-1 16,0 4 1-16,2-1-1 0,-2-3 0 16,0 3 0-16,1-1 0 0,-1 1 6 15,3-3 6-15,5 2 6 0,-1 1 6 16,0-1-2-16,1-2-6 0,-1 1-5 0,0 1-4 15,6-2-4-15,-6 0-2 16,4 1-1-16,1 3-1 0,-1-3 0 0,4 10 1 16,-1-4-1-1,6-2 0-15,-4-5 1 0,-4 2-1 0,5-3 1 0,-14 1 0 16,5 0-1-16,-3-4 1 0,-5 4 0 16,8 2 0-16,-5-8-1 0,1 1 2 15,3 1 1-15,-3-1 4 0,1-1 2 16,1 5 1-16,-2-5-2 0,5 1-3 0,3-3-4 15,1 3 0-15,-2 1 0 0,0-5 0 16,-6 0 1-16,2 0 1 0,4 0 5 16,-5-2-1-1,5-1 3-15,-2-1 1 0,3 3-2 16,3-3 2-16,1 1 1 0,0-3-1 0,-2 1 0 0,2-4-2 0,4 4 0 31,0-4-2-31,-4 4-3 0,2-8-1 0,3 2-1 0,1-1-1 0,3 1 0 16,-7-1 1-16,-2-4 1 0,-2-3 0 15,-1 3 0-15,10 1 0 0,-3 3 0 16,-1 3-2-16,3 2-1 0,-1-4 0 16,4 4 0-16,4 0 0 0,1-3 0 31,4 6 0-31,2-1-1 0,-6 3 0 0,4 2 0 16,-6 0 0-16,1 7-2 0,1-3 1 15,-5 8-1-15,6-3 0 0,-5 3 3 16,3 4 0-16,1 0 0 0,2 5 0 15,6-1 0-15,-4 5-2 0,-6 0 0 0,3 3 0 16,-8-5 0-16,0 4 0 16,4-3-1-16,-8-1 1 0,1-1 0 0,-7-6 2 15,-2 0 0-15,-2-4 1 0,-9-1 0 16,2-4 1-16,-6 0 1 0,3-4-1 16,-4-1 1-16,-6 0 2 0,8-2 2 15,0 0 3-15,-6-2 2 0,9 0 4 16,-3 1 0-16,-1-8 5 0,8 3 2 15,2-2 0-15,3 1 0 0,7-6-5 0,0 1-5 16,2-2-6-16,5-2-2 0,2 0-3 16,5-4 0-16,4 11-1 0,9-5-1 15,1 5 0-15,5 2-1 0,9-5-2 16,-4 5 2-16,-1 1 0 0,-5 1 2 16,-9 0 4-16,4-2 0 0,-2-1 1 15,3 3-1-15,1-2 2 0,-2-2 4 16,-1 0 6-16,5 8 5 0,-3-3 4 0,-3 4 3 15,-2 0 0-15,-1-7-6 0,-4 5-2 16,-6-3-6-16,1 1-1 0,-10-1-1 16,3 0-1-16,-2-2-2 0,3-1-2 15,-3 1-2-15,3 2-3 0,-2-4-1 16,2 2-1-16,4-4-1 0,2-1 1 16,3 5-3-16,2 3-9 0,-2-6-12 0,0 1-21 15,7-7 22-15</inkml:trace>
  <inkml:trace contextRef="#ctx0" brushRef="#br0" timeOffset="53404.7">10269 12381 1303 0,'-7'7'183'0,"55"-7"229"0,-113 0-377 16,59 0-5-16,4 0 1 0,2 0 0 15,-1 0-3-15,-1 0 0 0,-3 0 2 16,5 0 5-16,0 4 0 0,0 0-4 16,0-3-9-16,0 5-7 0,-2-1-8 15,-2 0-3-15,4 6-4 0,0-4 4 0,0 2 5 16,4 3 6-16,1-3 5 0,-3 2-2 16,0-1-2-16,1 1-2 0,3-2 0 15,-1 2 1-15,4 1 0 0,0 0 0 16,-8-3-3-16,1 2-2 0,5 1-1 15,2 6 0-15,4 0-2 0,6 3-1 16,-5 0 1-16,4 2 1 0,1 4 3 0,3-2 0 16,3-2 0-16,-1 2-1 0,3-9-3 15,3 1-1-15,0 3-1 0,0-1-2 16,1-3 0-16,-3-2 0 16,0 1 0-16,4-1 0 0,4-2 2 0,4-5 6 15,-1 0 10-15,2-5 8 0,2-2 1 0,8 0-4 16,4 0-12-16,-3-9-6 15,1 6-5-15,-2-6 0 0,1 0-2 16,1-3 1-16,-2-1-1 0,2 1 0 0,-3 1 1 16,1 2-1-16,3-5 0 0,-5-2 0 15,6 0 1-15,2-3-1 0,0 1 1 0,0-2-1 16,-11-4 5-16,0-5 8 0,-6 3 7 16,1-6 6-16,2 2 0 0,-1-2-6 15,3-4-7-15,-1 4-5 16,-1 2-6-16,-1 0-1 0,1 2-1 0,-3 3 1 15,3 5-1-15,0-3 1 0,1 7 0 16,4 0-2-16,-11 4 0 0,6 0 0 16,-10 3-1-16,-1 2 0 0,0 3 0 0,0 2-1 15,3 4 0-15,8 2-1 0,-4 6-1 16,4 4 0-16,-1 2 0 0,1 6 0 16,1 1 2-16,4 5 0 15,-4-1 0-15,1 1 1 0,-5-5 0 0,-6-2-1 16,1 1 1-16,-6-3 0 15,-8-3 0-15,2-2 1 0,-5 1 0 0,-2-7 0 16,5 5 0-16,-5-6 0 0,4-4-1 16,-6 1 3-16,0-4 4 0,-3 0 2 0,-1-2 3 15,1-1-3-15,3-6-4 16,4 2 0-16,0-6 0 0,5 4-1 0,3 4-1 16,3-6-1-16,2 6-1 0,8-2 0 15,4 0 0-15,1 2 0 0,8 1 0 16,8 4 1-16,6 0-2 0,5 2 1 15,-2 3 0-15,2-3-1 0,-2 3 1 0,7 4-1 16,0 4 1-16,8-6 0 0,1 7 1 16,2-4-1-16,3 5 0 0,0-3-2 15,-1-1-1-15,-4-1 2 0,-1 1 1 16,-1 0 1 0,-3-8 6-16,3 1 1 0,-1 3 2 0,-6-5 2 0,-5-4-3 0,-7-5-2 15,-15-4 0-15,-8-7-2 0,2 2-1 16,-13-1-3-16,2-1-9 0,-2 0-15 15,-13 4-37-15,3-2-66 0,-4 7-66 16,2-5 96 0</inkml:trace>
  <inkml:trace contextRef="#ctx0" brushRef="#br0" timeOffset="57663.2">4096 12124 953 0,'-20'-5'226'0,"-15"-9"48"0,12 3-77 0,-4 0-33 0,9 3-87 0,1-1-27 0,-1 5-13 0,4 2-13 0,1-5 0 0,4 7 5 0,8 0 3 16,-3 0 4-16,2 0-4 0,2 0-8 0,0 0-6 15,0 0-7-15,0 0-6 0,-2 9-1 16,4-7-3-16,0 3-1 0,3 6 1 15,1 0 2-15,3 5 0 0,5 1 2 16,-5 3 0-16,3 3-4 0,2 3 0 16,4 1-1-16,1 5-1 0,4 0-2 15,2 7 2-15,4-2-1 0,4 2 0 0,1 0 2 16,-2 2-1-16,2-2-1 16,1 0 1-16,-3 2-2 0,3-1 1 0,-1-6 0 15,0 0 0-15,0-6 2 0,3-1 0 16,2-4 0-16,-7-7 3 0,-2 3 2 15,-2-5 0-15,-1 1 1 0,-4-6 0 16,-2-9 4-16,-3 3 15 0,-4-5 12 16,-2 1 13-16,3-1 6 0,1-11-4 0,1-1-5 15,5 0-7-15,2-9-8 0,3 3-12 16,0-6-11-16,5-4-13 0,3 1-4 16,0-3-5-16,6-1 1 15,0 10 8-15,-6-6 2 0,1 8 3 0,-1 5 2 16,1 4-2-16,1 3-1 0,2 0-6 0,0 2 1 15,-3-4 2-15,4 6 1 0,1-4 5 16,2 7-1-16,3 0-2 0,3 2-1 16,6 4-1-16,9 7 0 0,-3 3-1 15,-1 2 0-15,-2 3 1 0,3 6-1 16,6 3 1-16,-3 3 1 0,1-3 1 16,-4 0-1-16,-3 1-6 15,-3-3-3-15,0-4-1 0,-11 2-2 0,-1-4-1 0,0 3-4 16,-12-4-5-16,3-1-1 0,-9-4 6 15,-6-5 7-15,-1-3 4 0,-7-1 5 16,3-5 0-16,-2-2 1 0,3-7-1 16,-3-5-6-16,6-4-2 15,3-1 5-15,0-4-1 0,6-2 6 16,7 5 3-16,3-6-4 0,5-4 0 0,8 5 0 16,0-2 1-16,14-1-2 0,8 5 1 15,6-4 0-15,4 6-2 0,1 7 1 16,0 5 2-16,3 2 0 0,-5 5 0 0,2 2 1 15,1 2-1-15,1 0 0 0,5 5 0 16,-1 3-1-16,-2-1 0 0,0 7 0 16,-6-5 0-16,-3 1-1 0,-1 2 0 15,-7 1 0-15,3 4 0 16,0-3 0-16,-8 4 0 0,-1-4 2 0,-7-4-1 0,-6 2 0 16,4-3 1-16,0-1 0 0,-3-1 0 15,-3-2 2-15,-6-7-1 0,-9-3 2 16,-2-3-3-16,-2-4-3 15,2-1-6-15,-8-1-18 0,7-2-20 16,-3-6-43-16,-5 1-41 0,2-8 69 16</inkml:trace>
  <inkml:trace contextRef="#ctx0" brushRef="#br0" timeOffset="92066.41">20099 15530 1596 0,'-5'2'94'0,"3"3"81"0,-1 1-152 0,-1 6-10 0,4 2-8 0,0 2-2 15,0 11 1-15,9-1-2 0,3 6 1 0,10 4 0 0,6 1 0 0,2 4 1 0,0-6 0 0,-1 1 0 0,1-4-2 0,3-4 2 16,3 2 0-16,-1-2 3 0,4 3 2 16,2-1 2-16,4 2 0 0,-1 3-1 15,7-3 0-15,10 3-1 0,1 3-1 0,7-3-2 16,3-1-3-16,3-9-2 0,1-6 0 16,4-5 0-16,-7-7 0 0,3 1-1 15,-3-8-2-15,1-6 1 0,6-1-1 16,-2-4 2-16,2-3 0 0,-2-5 0 15,-4-10 3-15,-5-6-1 0,-1-2 6 0,-3-4 8 16,-6-2 6-16,-1 3 1 0,-3-3-4 16,4 8-6-16,3-3-6 0,-9 3-2 15,0-2 0-15,-3 3 0 0,-2-3-1 16,3 8-1-16,-1-1 0 16,-1 7-1-16,6 4-1 0,6 5 1 0,-5 6 1 15,12 7-1-15,-3-3 2 16,6 9-2-16,7-1 0 0,-9 1-1 15,-1 2 0-15,-3 4 1 0,-6-6-1 0,-1 10 2 0,3-1 0 16,-1 3 1-16,2 7-2 0,2-1 0 16,-2 1-1-1,4 7-1-15,-3 0 0 0,-4-2 0 0,5 6 0 0,-13-6 2 16,1-1 1-16,-3-7-1 16,-4 1-1-16,2-7-1 0,-9 0-1 15,1-8 1-15,-4-5 0 0,1-2 2 16,6-6 1-16,1-10-1 0,5-3-1 0,7-10 0 15,-1 3 1-15,5-4-1 0,7 1 2 0,-1 1 0 16,11-2 0-16,6 3-1 0,5-8-1 16,5 10 0-16,9-3-1 0,9-3 0 15,-2 5 2-15,2-3 2 0,2 3 2 0,-4 6 0 16,7-3-2 0,4 6-2-16,3 2-1 0,-3 5-1 0,-2 6-1 0,-2 4 0 15,-3 4 0 1,14 8-2-16,-5 2-4 0,5 8-5 15,-9-1-5-15,-6 4-3 0,-8-2 1 0,-7 0 3 0,8 0 3 16,-2 3 6-16,-10-2 3 0,3-1 2 0,-17-4 2 31,-1-7 0-31,-6-1 0 0,-8-2 0 0,0 0 0 16,-1 1 0-16,1-1 0 0,-4-3 0 16,7 3 0-16,-3-6 0 0,-6-1 0 0,3 0 0 15,-3-4 1-15,2 2 1 0,1 0 6 16,6 0 6-16,3 0 8 0,7-2 1 15,11-3 7-15,1-4 11 0,10 2 8 0,-2-9 6 0,-2-9-3 32,-2 0-13-32,-3-3-15 0,3-1-10 0,0 3 1 0,-5-3-44 15,1 5-95 1,10-5 84-16</inkml:trace>
  <inkml:trace contextRef="#ctx0" brushRef="#br0" timeOffset="105971.06">23649 1869 1441 0,'-2'-7'125'0,"2"-4"130"0,-5 3-173 0,5 4-32 0,0 1-5 0,0 1 3 0,0 2 6 0,3-7 4 0,-1 5-5 0,0 2-15 0,3 2-17 15,2 3-9-15,0 2-8 0,1 4-4 0,0 6 0 16,1 6 0-16,-2-1 0 0,0 4 1 15,4 1-2-15,-7 1-3 0,1 4-1 16,0 7-1-16,-3 0 0 0,2 13-2 16,1 4 2-16,0 6 2 0,-5 6 0 15,2 3 0-15,-2 1 3 0,4-1-2 16,-3 2 0-16,-1 0 1 0,2 3 0 0,-2 4 2 16,0 1 1-16,0 4 0 0,0-3-1 15,4-6-1 1,-4-5-3-16,1-2 1 0,-1-3 2 15,0-2 1-15,0-6 0 0,0-3 2 0,0-12 0 0,0-8-1 16,0-3 0-16,0-7 1 16,0-2-1-16,0-5 2 0,0-6-1 15,0-3 0-15,-1 2 1 0,-5-6 0 0,5 0 4 0,-1 1-13 16,0-5-40-16,0 5-31 0,-3-3-9 16,-2 4 29-16</inkml:trace>
  <inkml:trace contextRef="#ctx0" brushRef="#br0" timeOffset="106844.43">23491 2096 1345 0,'0'-2'170'0,"13"9"510"0,-21-47-675 0,8 20 23 16,0 1-8-16,6-10-4 15,-4 1-6-15,1-4-4 0,1-3-2 0,3 1 1 0,0 4 0 16,2-4 0-16,5 9 7 16,0-1 21-16,0 1 20 0,2 7 9 15,2-5-3-15,5 5-15 0,-2 1-15 0,4-1-5 16,2-2-5-16,3 1-5 0,5 3-8 15,1 2-3-15,1-6-3 0,2 6-2 0,-2-2-2 16,0 2-1-16,-1 0-2 0,-4 0 3 16,3 3 0-16,-6-2-1 0,1 1-1 15,3 5-5-15,-4 2-3 0,1 1 3 16,4 4-13 0,3 0-1-16,2 7-37 0,12 6-6 0,6 8 8 0,10 2 2 15,-1 7 40-15,-2 9 1 0,-13 0 9 16,-5-2 4-16,-7-1 0 15,0 1 3-15,-8 2-2 0,0 2-4 16,-4 3-1-16,-2-3-1 0,-6 3-1 0,-6-5-1 0,3-2-5 16,-6 4-1-16,-8 0-3 0,-2 2-2 15,-9 1 4-15,-3 0 4 16,-2 4 2-16,-6 2 4 0,-3-4-1 0,-2-2-2 0,-5-1 1 16,-7-3 2-1,-4-6 1-15,-7-4 1 0,-8-5 1 0,-5-5 3 16,-11-6 6-16,-8-2 5 0,2-1 4 15,0-6 2-15,0 2 1 0,1-7-1 0,5 0-2 16,1 0-4-16,9 2-5 0,7-2-1 16,0 0 0-16,9 0 0 0,3 0-1 15,11 0 2-15,9 0-1 0,7 0-1 16,4 0 2-16,1-2 1 0,6 2 3 0,0 0 413 16,5 0-302-16</inkml:trace>
  <inkml:trace contextRef="#ctx0" brushRef="#br0" timeOffset="108544.76">25030 2937 1746 0,'0'0'81'0,"-3"0"4"0,3-2-6 0,0 2-3 0,3 0-10 0,-1 0-8 0,-2 2-24 0,3 1-31 0,6 2-5 0,-2-3-5 0,2 4 7 0,5 1 7 0,-5-4-3 32,2 2 0-32,3 4-1 0,0 4 0 0,1 1 0 0,-3 2-2 15,0 3-1-15,3 6 0 0,2 5-2 0,3 8-1 32,5 4-1-32,5 4 2 0,7 11 0 15,5 1 1-15,3 3-1 0,-3 3-1 16,-4-1-3-16,2-4 0 0,-6 5 2 0,3 3 2 15,4 4 3-15,-4 0 1 0,1 0 0 16,1-9 0-16,-8-5-1 0,3-8 1 16,-5-3-1-16,-3-1 1 0,-1-8-1 15,-9 0 1-15,0-3 1 0,2-6 0 16,-2-3 0-16,3 3-1 0,-1-6 2 0,-2-1 5 16,0-3 5-16,-2-2 4 0,0-4 0 15,-2 1-3-15,-1-5-5 0,-2 1-3 16,-2 2-1-16,-3-8-2 0,-1 3 0 15,3-1-1-15,-5-3 0 0,-1-2 0 16,0 0-15-16,0 0-24 0,0 0-33 16,0 0 206-16,0 0-122 0</inkml:trace>
  <inkml:trace contextRef="#ctx0" brushRef="#br0" timeOffset="108935.08">26229 2690 1763 0,'25'75'75'0,"-27"-70"-40"0,-44 64-46 0,-34-19 22 0,43-4-4 0,-4 5-4 0,-7 4-2 15,-2 9 1-15,-3 5 0 0,-4-3 0 0,2 1-2 0,2-8-2 0,2-3 0 0,-1 3-2 0,5 1 3 16,0 0 0 0,0-3-1-16,9-2 2 0,-1-2-1 15,4-5 1-15,-6 0 6 0,2 2 4 0,0-6 5 0,4-1 0 16,6-10-5-16,3 1-5 15,4 0-4-15,-1-2 1 0,4 1 2 16,5 3 2-16,-1-1 0 0,7-3 0 0,2 2-2 16,-1-4-1-16,4 0 2 0,-1-2-4 15,4-3-17-15,0-5-137 16,0-4 103-16</inkml:trace>
  <inkml:trace contextRef="#ctx0" brushRef="#br0" timeOffset="115082.03">26800 697 1590 0,'-23'18'41'0,"7"-2"-23"0,-7 7-13 0,8 2-4 0,-1 1 1 0,0 6 0 15,1 4 0-15,-1 3-2 0,-2-2-1 0,0 13-2 0,4-2 1 0,2 5 0 0,-1 5 0 0,4 1 1 0,2 5-1 0,0 8-2 16,5 10 1-16,2 6 1 16,0 8-8-16,6-2-4 0,6 4 7 15,6 1 1-15,5 11 11 0,3 0 13 0,3 10 5 16,-4-3 4 0,1-5 4-16,1 2-1 0,1-6-1 0,4 2-2 0,0 1-5 15,2-8-4-15,-2 0-9 16,-1-5-3-16,1-4-1 0,2-6 0 15,-2-1 4-15,-4-4 0 0,4-6 2 16,0-5 0-16,2-3-2 0,-4-8 2 0,-2-3 0 0,-5-8 2 16,-1-11 2-16,-3-7-3 15,-3-11-2-15,0-5-3 0,-3 0 0 16,1-5-3-16,-2 1 249 0,4-7-183 0</inkml:trace>
  <inkml:trace contextRef="#ctx0" brushRef="#br0" timeOffset="116227.02">27702 1217 1650 0,'69'0'136'0,"-122"12"125"0,51-5-287 16,1 7 9-16,-5 9 3 0,1 9 9 15,1 11 2-15,3 14 2 0,-3 14 0 16,4 7 0-16,5 10 1 0,2 10 1 16,4 5 1-16,-2 5 0 15,-4 7 0-15,1 2-2 0,-1 5 1 0,0 2 0 0,-1-3 0 16,3-2 0-1,-5-9 0-15,-1 0-1 0,-1 1-1 0,-5-6-1 16,5-13 0-16,-5-3 0 16,3-8 0-16,-5-6 0 0,2-4 0 15,-4-4 1-15,-4-10 0 0,4-7 1 0,-3-10 0 0,1-6 0 0,1-7 0 16,-1-6 1-16,-1-7-16 0,3-7-46 16,-2-3 554-16,6-4-384 0</inkml:trace>
  <inkml:trace contextRef="#ctx0" brushRef="#br0" timeOffset="116684.97">28406 2578 1985 0,'0'6'71'0,"2"-3"-28"16,-2-1-10-16,-2 2-42 0,-9 1-10 15,-1-2-2-15,-8 8 5 0,-8 0 5 0,-9 8 6 16,-4-3 3-16,-3 4 0 0,-1 1 1 16,8-3-2-16,-5 7 1 0,-1-8 0 15,2 3 1-15,-1 1 0 0,1-1 1 16,2 6 0-16,0-5-2 0,5 6 1 15,4-4 1-15,2 0 0 0,8-2 2 16,6-5 2-16,5 2 1 0,7-4 0 16,2-1 7-16,2-3 10 0,5 4 23 15,4-5 27-15,-2 2 16 0,3 0 6 0,6 1-12 16,3-7-14-16,8 6-13 0,1-6-5 16,5 4-10-16,1-2-12 0,-1 0-11 15,6 6-12-15,0-4-5 0,-1 7 1 16,3 5-1-16,-6 2-1 0,6 4 0 15,-1-4-1-15,-3 1 0 0,2-2 0 0,-11-5-1 16,-1 8-3-16,-5 0-5 16,-6-4-14-16,0 4-36 0,-4-5-46 0,-1 1-44 15,2-2-12-15,0 4 395 0,1-7-197 16</inkml:trace>
  <inkml:trace contextRef="#ctx0" brushRef="#br0" timeOffset="117063.67">28833 899 2530 0,'2'0'56'0,"2"0"-48"0,-3 4-19 0,5 5-11 0,6 17-1 0,8 13-1 0,6 20 0 0,10 22 2 0,3 17 8 0,10 21 5 0,3 23 6 16,3 7 1-16,0 10-1 16,-7 8 4-16,-4 10 6 0,-3 7 14 0,-6 10-1 15,-1 8 24-15,-6 2 3 16,-1-4-11-16,-6-5 2 0,-7-21-27 15,-5-25-6-15,-7-13-2 0,-7-15-1 0,-10-16-2 0,-1-12 0 16,-8-13-2-16,-3-11-1 0,-3-7-1 16,-2-8 4-16,-3-10 0 0,-1-5-59 15,1-7-14 1,1-2 31-16</inkml:trace>
  <inkml:trace contextRef="#ctx0" brushRef="#br0" timeOffset="126109.77">30161 2600 1803 0,'27'-6'87'0,"-6"1"-7"0,-5-4-8 0,0-1-25 16,-2-3-7-16,4-1 10 0,-6 0 8 0,-1 3 2 0,-7 1-7 0,-3 1-13 0,-1 2-15 0,-7-1-12 0,-7 3-8 0,-12 0-2 0,-10 3 1 15,-3 2 1-15,-14-2-1 0,0 4 0 0,-4-4-1 16,-3-1-1-16,-2 3 0 0,1-7 0 16,3 7 0-16,5 1-2 0,5-2 1 0,-2 1 0 15,8 0-1-15,4 0 0 0,5 0 1 16,10 0-1-16,3 0-19 0,11 0-44 16,4 3-44-16,8-3-20 0,3 5 553 15,8 3-332-15</inkml:trace>
  <inkml:trace contextRef="#ctx0" brushRef="#br0" timeOffset="126298.96">30498 3281 2042 0,'-35'17'106'16,"-24"-8"5"-16,-19-4 4 0,-9-6-44 0,0-6-17 15,15-4-20-15,-1-3-8 0,2-2-10 16,2 2 8-16,7-1-41 0,11 3-101 16,15 3 85-1</inkml:trace>
  <inkml:trace contextRef="#ctx0" brushRef="#br0" timeOffset="135160.81">17660 15817 1345 0,'-4'-14'197'0,"-1"0"259"0,1 3-332 0,-3 4-70 0,3 0-16 0,3 4-16 0,1 1-8 0,0 2-8 0,0 0 3 16,0 0 2-16,0 2 3 0,5-1 4 15,-5-1-2-15,0 0 6 0,0 0 3 32,0 2 1-32,0 2 0 0,2-4-3 15,-2 2-3-15,0-2-3 0,-4 1-5 16,-3-1-3-16,-3 2-4 0,-5-2 0 0,-2 2 0 15,-10-2 0-15,-5-2 2 0,-9 0-2 16,-10-1 1-16,-8-4-1 0,-12 0-1 16,-5-4-1-16,-12-3 0 0,-14-2 5 15,-9-7 2-15,-15 0 3 0,-5-2-1 16,7 4-5-16,-6-2-2 0,-8-2 9 16,-2-2 18-16,-13-1 12 0,-1-2 5 15,3 1-11-15,-6 3-19 0,2 4-11 0,-3-1-6 16,10 6 0-16,4 1-1 0,-5 1-1 15,2 5 1-15,3 5 0 0,9 3 0 16,10 0 0-16,6 2 1 0,7 2-1 16,4 0 0-16,9-1 1 0,15 3-1 15,12 1 1-15,15-1-1 0,9-4-1 16,4 0 1-16,15 0-1 0,8 0 0 0,19 0 0 16,0 0 2-16,17 0 0 0,1 0 1 15,16 3 1-15,10 1-3 0,11 6 2 16,16 1-2-16,8 3-1 0,10 6 1 15,5 1 0-15,3-3-1 0,3-1 1 16,1-1-1-16,-3 6-2 0,10-5-1 16,8 5-1-16,5 1-2 0,8-2-1 0,3 4-1 15,3 0-2-15,7 3-1 0,5 0-9 16,1-1 1-16,-1-6 6 0,-1 1 3 16,-6-6 10-16,4-8 2 0,-9 0 2 15,-7-7-1-15,-4-1-2 0,-7-7-3 16,-7-2-2-16,1 0 1 0,-8 4 2 15,-4 5 1-15,-6 2 0 0,-5 0 0 16,-13-1 0-16,-7 1 0 0,-2 4 0 16,-4-5 0-16,-5 5 1 0,-11-5 0 0,-10 1-1 15,-9 4 0-15,-11-6 0 16,-7 0-6-16,-7 1-11 0,-9-1-3 0,-12 2 0 16,-11-2 7-16,-21 0 11 0,-18-3 2 15,-18-8 0-15,-24-2 0 0,-13-3 0 16,-18 2 1-16,-7 7 0 0,1 0-1 15,4 2 0-15,-12-4 0 0,-1-2 0 16,-8-3 0-16,1-4 1 0,-6-1 1 0,0-8 2 16,0 2 6-16,0-3 3 15,12 0-1-15,8 3-1 0,10-3-5 16,16 1-3-16,11 2-1 0,22 6 1 16,17-4-1-16,18 7 3 0,13 0 1 0,13 3 2 0,16 6 0 15,6-3 4-15,10 2 6 16,12 5 0-16,4-2 0 0,18-1-5 15,17 4-8-15,13 2-4 0,25 6-2 0,17 3-4 16,16 3-3-16,15 4 2 0,7 2 1 16,1 1 3-16,2 1 2 0,11 5 1 15,2-4 0-15,15 2 1 0,6 2-1 0,2-6-1 16,-1 1 0-16,-8-3 1 0,-14-8-1 16,-8 0 0-16,-14 0 0 0,-14 2-1 15,-15-2-1-15,-21-1-2 0,-22 0 0 16,-18-8-1-16,-13 0 1 0,-15-9 1 15,-11 0 3-15,-11-11 0 0,-25-1-1 16,-17-11 1-16,-24-9 0 0,-31-5 0 16,-23-7 0-16,-31 2 0 0,-10-1 0 0,-5 6 0 15,-6 4-2-15,0 6 1 0,1 9 1 16,4 8 0-16,-3 5 0 0,4 0 0 16,1 5 1-16,4 7 1 0,16 0 2 15,3 2 0-15,2 0-1 0,11 0 1 16,10 4-2-16,13 1 0 15,20-5 0-15,11 0-1 0,15-5 10 0,16-1-16 0,14 5-90 16,16 1-33-16,11-9 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42:34.7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3252 9215 1462 0,'-11'5'42'0,"2"-1"-19"0,0-1-9 0,-3 1-7 0,-1 1-4 0,1-5 15 0,3 4 15 0,2-1 12 0,4 2 7 0,3-3-13 0,3 4-11 0,4 1-9 0,7 0-4 0,6 3-2 16,3 3-2-16,7-1 0 0,6 2 9 0,3 1 6 15,0 1 6-15,-2-1 5 0,2 1-7 16,-2 4-6-16,4 1-7 0,5-3-6 31,4 3-5-31,1 0-3 0,2 4 1 16,4-5 1-16,-6-1 3 0,-3-3 5 0,-4 2 2 16,-3-11 0-16,-2 7 0 0,-3-5-1 15,-8-5 2-15,-5-1 5 0,-5-1 12 16,-9 3 11-16,-2-5 3 0,-2 0 5 15,-5 0-13-15,0 0-17 0,-3-7-8 16,-6 5-14-16,2 1-6 0,-15-3 1 16,-8-5-2-16,-12-5 3 0,-15-2 4 15,-9-2 1-15,-3 2 0 0,0 2 1 0,-2 0 0 16,7 2 1-16,8-3-1 0,11 7-1 16,10-1 0-16,5-2 0 0,8 4-1 15,1 2 1-15,9 1 0 0,1 4 0 16,2-3 0-16,4-1 0 0,-4 2-1 0,9 2 1 15,-2 0-1-15,2-1 1 0,0 1 2 16,0-2-1-16,2-2-2 16,10 6-6-16,8-2-4 0,15 7-1 15,13 4 3-15,14 5 5 0,20 1 4 0,6 6-2 16,6 0-5-16,2-3-1 0,-4 1-6 0,-14-1 8 16,-5-6 3-16,-7 0 2 15,-8-1 4-15,-8-3-1 0,-8 1-1 0,-4-1-1 16,-12-6-1-16,-8 0-2 15,-6-4 15-15,-12 0 7 0,-3-6 3 0,-4 4 2 16,-9-5-22-16,-14-10-8 0,-20-1-5 16,-21-18 0-16,-21-3 4 0,-13 0 2 15,-15 2 1-15,-4 4 1 0,-1 4 2 16,17 4-1-16,16 6 1 0,14 3 6 16,18 3 6-16,7 8 8 0,12-4 7 15,16 6-3-15,14 3-5 0,10 0-6 0,1 0-7 16,-4 0-9-16,11 2-39 0,0-1-55 15,0-1-37-15,6-1-1 0,3-3 58 16</inkml:trace>
  <inkml:trace contextRef="#ctx0" brushRef="#br0" timeOffset="18608.93">3477 9378 1660 0,'-46'34'343'0,"46"-36"-350"0,0 9 14 0,1 0 0 0,-1 0-1 0,2 0-1 16,7 0 7-16,-4 0 14 0,17-1 9 15,3 3 7-15,3-6-3 16,9 1-9-16,2 4-5 0,5 0-6 0,4 2-5 15,7 4-4-15,0-1-6 0,6 3-1 16,1-2 0-16,3 4-1 16,-1-4 1-16,-7 0 0 0,-4-2-3 0,-16-1 0 15,-3 0 0-15,-11-8 2 0,-7 1 2 0,-5 3 1 16,-10-7-2-16,-1 0-9 16,-1-7-3-16,-17 2-3 0,-11-8 4 0,-17-3 11 0,-23-12 5 15,-11-1 2-15,-14-3 1 0,-8 1 1 16,1 8 5-16,3 1 11 0,8 5 3 15,3 4-3-15,14 4-6 0,16 2-13 16,13 5-7-16,16 2 7 0,12 0 4 16,3 4 2-16,11 3 1 0,2-5-5 15,2 1-6-15,4 1 0 0,4 1-1 16,11 1-1 0,15 4 2-16,12 3 2 0,17 3 0 0,12 1-1 15,13 6-4-15,18-3-2 0,7 5-6 0,11-4 1 0,7 4-1 16,-9-8-2-16,-3 1 5 0,-18-4 3 15,-23-3 5 1,-11 0 5-16,-16-6 0 0,-19 4-5 0,-10-4 5 16,-11 2-1-16,-13-7-12 0,-4 2-13 0,-13-2-2 0,-17-7 7 15,-26 0 17-15,-27-9 17 0,-27-11 3 16,-22-3 1-16,-4-9-6 0,-2 5-5 16,5 1-6-16,22 4-7 0,19 8 0 31,20 5 2-31,23 2-21 0,12 2-54 0,20 1-63 15,12 6-54-15,7-4 84 0</inkml:trace>
  <inkml:trace contextRef="#ctx0" brushRef="#br0" timeOffset="50734.99">4167 14466 1615 0,'12'4'55'0,"0"-4"-15"0,3 3-14 16,-7-3-20-16,0 0 9 0,-3 0 11 0,-5 0 6 0,3 0 6 0,-3 0 5 0,0 0 7 0,-1 0 3 0,1 0 1 0,0 0-14 0,0 2-15 0,0-2-10 0,0 0-5 15,-2 0-4 1,0 0-3-16,-9 0-4 0,8 2 0 0,3-2-1 0,-2 0 2 15,-10 4-1-15,6 1 1 16,-6-3 0-16,1-1 1 0,-3 3 0 16,2 1-1-16,-6 1 0 0,0-1 0 15,-5 2 0-15,-7-5 1 0,-2 3 2 0,-5-3-1 0,1 3 4 16,-3 1 0-16,-1-3 0 0,-3 2 4 16,-3-5 2-16,0 0 5 0,2 2 5 15,1-2 2-15,4 0 1 16,2 0-3-16,-6-2-5 0,2 1-6 0,-3-5-5 0,0 5-3 15,-1-3 0-15,3 2 0 0,-1 0-1 16,4-5 0-16,0 6 1 0,0 1-1 16,0-2 0-16,-1 2 0 0,-1 0-1 15,-5 0 0-15,-2 0 0 0,-7 2-1 16,0-1 1 0,3 1-1-16,-4 3 1 0,-1-3-1 0,-10-2 0 0,-3 0 2 0,-2 0-1 15,-1-5 1-15,2-2-1 0,-3 0-1 16,5-2 1-1,5 0-1-15,11 2 5 0,3 0 6 0,7 0 3 16,1 0 4-16,-1 1-4 0,6 5-5 16,3-5-3-16,4 1-2 0,4 1-2 15,4 3 1-15,-3-5-1 16,4 4-1-16,0 2 0 0,-2-3 0 16,3 3 1-16,3 0 0 0,-3 0 1 0,6 0 1 15,3 2-1-15,1-2 1 0,4 1 5 0,-1 1 4 16,5-2 6-16,1 0 2 0,1 2-5 15,0-2-4-15,0 0-5 0,0 4-4 16,0-4 1-16,0 1 1 0,0-1 1 16,1 0 0-16,1 0 1 0,0 0-2 0,5 0 0 0,-3 0-1 15,-1 0 0-15,1 0-1 16,-1 0 1-16,3 0-1 16,-3 2-1-16,2-2 2 0,-1 0-4 0,-4 0-9 0,4-7-21 15,-4 3-44-15,1-1-36 0,-1 5-24 16,0 0-6-16,9-7-149 0,4 0 188 15</inkml:trace>
  <inkml:trace contextRef="#ctx0" brushRef="#br0" timeOffset="51654.85">7555 14617 1570 0,'46'-27'125'0,"-7"4"54"15,5 0-33-15,-5 4-71 0,4 8-23 0,5-1-16 0,1-1-10 0,3 8-7 0,3 2 2 0,-11 3-5 0,-1 0-4 16,-1 5-1-16,-6-3-6 0,-1 1-2 0,-5 6-1 16,0-5 0-16,-1 3-2 0,-1 2 1 15,-3-4-1-15,-4 2 0 16,-7-3 0-16,-1-1 1 0,-8 2 0 0,-1-3-1 15,-4 2 9-15,0-4 2 0,0 1 2 16,-7 1 0-16,0-2-5 0,-2 0 4 0,-4 0 5 16,-5 0 3-16,-8-3 2 0,-1 1-3 15,-12-2-1-15,-3 3 2 16,-4-3 1-16,-11-1-3 0,-2 1-2 0,-10 2-6 16,-11-6-4-16,-5 2-2 0,-2-4-2 15,-7 1 1-15,2 0 2 0,2-2 2 0,-4 2 5 16,5 1 1-1,-1-5 0-15,1 1-3 0,4-1-3 0,0 8-2 16,10 3-1-16,-1-5-2 16,11 4 1-16,4-1 0 0,6-3-1 0,9 3 1 15,-9 3 0-15,9-1-1 0,2 0 1 16,1-1 0-16,4 1-1 0,7 0 0 16,-1 0 1-16,1 0 10 0,2 1 10 0,0-1 10 15,3-3 2-15,2 3-7 0,4 0-11 16,7 0-8-16,1 0-4 15,8 2-1-15,-2 0 1 0,7 0 0 0,0 0 0 16,0 0-2-16,-2 0-3 0,0 0-17 16,2 0-23-16,0 0-55 0,0 0-96 15,-5 2 373-15,-15 2-194 0</inkml:trace>
  <inkml:trace contextRef="#ctx0" brushRef="#br0" timeOffset="60792.67">7129 14383 1312 0,'0'0'132'16,"4"0"98"-16,-4-3-91 0,0 1-62 0,2 2-9 0,-1 0 0 0,-1 0 2 0,0 0-2 0,6-2 4 0,-4 2-8 0,3-4-15 16,2 4-11-16,-2 0-16 0,9 0-8 0,2 0-5 0,-1 0-3 0,13 2-5 15,-5 0-1-15,11 0-3 0,1 3 1 16,2-3 2-16,8 0 0 0,3-1 3 16,5 5 0-16,-5-3-1 0,-4-1 1 15,-7 0 1-15,-7-2-1 0,-1 5 2 0,-1 2 1 16,-7-3-1-16,-1-2 1 0,-8 1-1 15,-3 2-1-15,0-5-1 0,-4 2-2 16,1-2 7-16,-1 0 4 0,-2 2 5 16,-3-2 1-16,2 0-6 0,-4 0-9 15,-1-2-17-15,-4 0-11 0,-6 2-10 16,-8 0-2-16,-13 0 11 0,-19-3 8 0,-16-6 6 16,-14 0 3-16,-9-3 2 15,-13-4 4-15,-5 7 7 0,-2-2 7 0,2 4 1 16,-1 4-1-16,4-1-5 0,3 4-3 15,-3-2 1-15,3 2-2 0,3-1 0 16,-9-3 1-16,12 0-1 0,13 3 0 16,16-3 0-16,14 4 0 0,18 0 0 0,14-2 6 15,9 2 13-15,14 0 10 0,-4 0 7 16,2 2 0-16,8 0-10 0,-1 1 0 16,5-1-6-16,6 0-13 0,13 2-4 15,15-4-10-15,20 3-3 0,19 8 4 16,15-6 4-16,6 4-1 0,6-6 1 15,-5-3 1-15,0 0 0 0,6 0 0 16,6 2-1-16,16 4 0 0,2 6 1 16,-4-3-1-16,-1 5 1 0,-15 0-1 0,-2 0 1 15,-8 2 0-15,-6-3 0 0,-8 3-1 16,-10-2-3-16,-17-2 1 0,-12-3 0 16,-17-2 2-16,-10-3-4 0,-11-2 1 15,-12-2-7-15,-2 0-6 0,-13-6-1 16,-6 1-3-16,-11-4 3 0,-18-5 9 15,-18-4 7-15,-19-7 0 0,-23-3 1 0,-13 3 0 16,-10 2-1-16,2 2 1 0,-2 1 0 16,-1 6 0-16,3 2 1 0,5 3 0 15,12 2 2-15,16 1-1 0,17 3 0 16,13 1 1-16,11 2 1 0,11-2 1 16,12 2 3-16,5 4 3 0,15-2 0 15,3-1 0-15,9-1 0 0,0 4-3 16,2-2-3-16,10-2 1 0,2 1-1 0,11-1-5 15,14 0-1-15,9-1-7 0,19-5-1 16,20 3 4-16,14-1 4 0,18 3 0 16,11 1 0-16,-3-8 1 0,-4 5 1 15,-12-4 1-15,-13 0 0 0,-18 5-1 16,-10 2 0-16,-15 3-1 0,-10 5 3 0,-13-7 3 16,-13 3 2-16,-10 3 1 0,-9-3-10 15,-4-1-14-15,-8 1-10 16,-9-3-9-16,-18 3 4 0,-13-2 10 0,-24-2 9 15,-16-2 4-15,-9-9 3 16,-14-5 0-16,-8 2 0 0,4 0 1 0,4 3 2 16,9 6 5-16,15 5-5 0,10-2-65 15,3 2 186-15,2 0-115 0</inkml:trace>
  <inkml:trace contextRef="#ctx0" brushRef="#br0" timeOffset="96057.88">7516 17762 1808 0,'7'0'147'0,"0"0"148"0,7 4-233 16,2-1-10-16,0 3-35 0,4-4-10 0,-1-2-3 0,2 1 0 0,1-1 0 0,1 0-1 0,2-1 0 16,3 1-1-16,-3 0-2 0,-2 0 1 0,-2 0-1 15,0 0 1-15,-3 0-2 0,-2 0 4 16,-5 0 10-16,-6-2 6 16,2 2 5-16,-7 0-7 0,0 0-11 0,-7-6-7 15,-4 3-6-15,-10-1 0 0,-11-4 3 0,-17-1 2 16,-14-9 2-16,-11 2-1 0,-13-2-2 15,0 4 0-15,0 2 0 0,-3 5 3 16,0-6 2-16,-3 4 3 0,-8 0-1 16,-7-5 30-16,-2 2 17 0,-2-1 9 15,-3-1 4-15,5 0-28 0,9 2-16 16,7-1 2-16,11 4 3 0,14-1 6 16,7 1 4-16,9 2-2 15,3-4-1-15,9 2-5 0,9 0-7 0,4 1-9 16,5 2-4-16,10-1-1 0,8 2-2 0,3 5 6 15,2 0 1-15,0-2 0 0,0 0-1 16,4 2-4 0,6 2-5-16,-1 5 0 0,-3-2 0 0,-1-1-7 15,-5 1-19-15,2 2-30 0,-1-3-45 16,-1 5-44-16,-1-7-63 0,-6 5-8 0,-13 3 106 16</inkml:trace>
  <inkml:trace contextRef="#ctx0" brushRef="#br0" timeOffset="112652.46">1941 12828 1374 0,'38'-30'47'0,"-3"3"-5"0,-5-3 13 0,-1 5 8 0,-1 4-1 0,-1-2-4 0,-4 5-4 0,0 4-5 0,-6 7-1 0,-1 4-7 0,-2 3-8 0,-3 0-7 0,-4 3-10 0,-1 2-5 15,-3-3-5-15,-3 4-2 0,0 2-1 16,-3-1 1-16,-6 2-1 16,-4 2 0-16,-4-4 1 0,-12 4-1 0,-3 3 2 0,-10-7 1 15,-4 0 2-15,-6-3 0 0,-3 4-1 31,-3 1 1-31,-3 2 2 0,3 1 5 0,-4 3 6 16,3 1 3-16,-4 3-2 0,0 2-5 0,1 2-6 16,4 0-5-16,-4 4-3 15,3 3-2-15,3 0 0 0,4 8-1 16,1-7 0-16,3 1 1 0,4 6-1 0,1-6 1 16,2-1-1-16,4 3 0 0,5 2 1 0,5-1 0 15,6 6 0 1,7 0-1-16,3 5 1 0,4 2 0 15,7 1 0-15,2-1-1 0,10 3 0 16,4-3 0-16,0 6 1 0,6-3 0 0,4 0 1 16,3-1 0-16,6 0-1 0,-3-6-1 15,-2 2 0-15,0 0 0 0,-1 4-1 16,-1-2 1-16,0 0 0 0,-1 7 1 16,5-1 1-16,-6 3-1 0,1-2 0 15,-4-2 0-15,-2 4-1 0,-3-4 1 16,2 8 0-16,-1-5-1 0,-3 5 1 0,-2 4 0 15,0-1 0-15,1 2-1 0,-6-4 0 16,-4 5-2-16,-3 4 0 0,-4-4-1 16,-5 3-1-16,-7-1 0 0,-6-6 0 15,-5-4 0-15,-7-6-1 0,0-5 3 16,-8-2 1-16,-3-10 1 0,4-3 0 16,-5-8 0-16,-1-4 0 0,5-6-1 15,2-10 1-15,1-2 2 0,7-1 1 0,5-5 2 16,7-1 1-16,4 1 3 0,9-5 2 15,5 8 3-15,-5-3 4 0,10-8-1 16,-1 1 0-16,8 1-3 0,2-5-4 16,2 3-3-16,4 0-6 0,1 4-5 15,-3-2-4-15,5 4-5 0,-4 2 0 0,6-1 0 16,-4 4 1-16,2 7 0 0,2 7 1 16,0 2 0-16,-2 5 0 0,4 8 0 15,-8 3-1-15,1 0-1 0,1 5 1 16,-2-2 3-16,-1 6 1 0,2 2 3 15,-3 1 3-15,-4 2 0 0,-1 0 1 16,-7 0-1-16,-1 4-2 0,-4-2-1 16,0 7 0-16,-5 2 2 0,-6-1 1 15,0 1 2-15,-5-6-1 0,0 1 1 16,1-4 0-16,2 0 0 0,1-6 0 0,-2 2 0 16,3 3 0-16,-3-3 0 0,1 2 0 15,3 0 0-15,-3-2 0 0,1 3 0 16,1 0 1-16,1-4-1 0,1-4 0 15,0 0 0-15,2 2 0 16,0 0 1-16,-2 1 0 0,2-5-1 0,-2 2 1 16,4 2-1-16,-3-5-1 0,3 1 0 15,0 0 0-15,1 0-1 0,1 4 1 16,3-4-2-16,0 0 1 0,3-5 1 16,1 0 0-16,1-3 0 0,2-3 1 0,-1-1 1 15,-3-5 13-15,1-4 15 0,3-4 18 16,2 0 29-16,1-1 11 0,3-6 11 15,4 2 5-15,3-5-13 0,-1-2-15 0,4 0-16 16,-3-9-30-16,1 2-26 0,4-5-44 16,3-4-83-16,10-9 73 0</inkml:trace>
  <inkml:trace contextRef="#ctx0" brushRef="#br0" timeOffset="148714.81">8372 14530 1866 0,'6'29'509'0,"-51"-58"-499"16,29 29 30-16,2 0-9 0,-2 0-2 0,-5 0-6 0,-2 0-7 0,0-2-6 15,-7-1-6-15,-2 1-2 0,-6-1-1 16,-8-1-1-16,-2-5 6 0,-10 4 14 16,-16-6 13-16,-5 4 8 0,-2 0-4 15,-1 3-12 1,3 4-8-16,2 0-5 0,3 2-3 0,5 4-2 0,7 1-4 15,5-4-2-15,-5 8 0 0,3-4-1 0,6 2 0 16,-2-2 0-16,6-4-2 0,4-3-1 31,-1 0-1-31,-4-5-1 0,3-2 4 16,-1-2 2-16,3 0 5 0,3-3 5 16,5-1 4-16,-1 3-1 0,1-1 0 0,0 1-5 15,-6-5-2-15,-10-2-3 0,-2-3-1 16,-3 2 0-16,-3 1-1 0,1-6-1 15,2 3 0-15,1 2-1 0,0-5-2 16,2 0-1-16,0 0 2 0,-9-12 2 16,-5 1 1-16,-9-8-1 0,-2 1-1 15,1 2-1-15,2 2-1 0,6 1 2 16,2 2 0-16,6 1 2 0,-1-5 2 0,10 3-1 16,7-4 0-16,8 5-1 0,5-1 0 15,6 3 2-15,3 2 1 0,5 1-1 16,6 1 1-16,0 1-1 0,5-1 0 15,5 0 1-15,6 1 2 0,-2-3 2 16,7 2 0-16,2-3 0 0,0-2-1 0,7-4-4 16,0-1-3-16,2-2 1 0,8 1 2 15,-1 0 2-15,5 0 1 0,0-9-3 16,11-2-5-16,9-3-6 0,15-4-3 16,6-1-3-16,7-3 2 0,15 1-26 15,6 2-5-15,9-3 0 0,2 5 2 0,0 6 25 16,2 2 7-16,-4 4 5 15,5 3-2-15,1 0 4 0,1 6 1 0,-2-3-2 16,1 8-4-16,-11 5-7 0,-2 8-3 16,2 4 0-16,1 8 2 0,4 7 5 15,8 8 1-15,-1 5 4 0,2 6 1 16,3 5 2-16,5 6 1 0,-5 6 0 0,8 4-1 16,-2 2 1-16,-9 13 1 0,9 2 1 15,-8 8 2-15,-4 8-1 16,-4 1-2-16,0 7-1 0,-7 4 0 0,3 3-1 15,-3 4 1-15,-13 4 7 16,-5-2 2-16,-19 1 3 0,-18-10-3 16,-27-9-8-16,-14-7-3 0,-17-11-4 15,-17-1 0-15,-10-4 0 0,-22-6 4 0,-12-3 0 16,-12-1 2-16,-13-3-2 0,-7-1-1 16,-1-4 1-16,-8 1 0 0,-5-3 2 0,0 2 1 15,-7-7 0-15,2 6 0 16,8-1-1-16,2-6 0 0,8-1-1 0,1 0 1 15,-5-1-1-15,1-6 1 0,-8 4 0 16,7-11 0-16,0 1 3 0,1-12 7 16,15-1 3-16,4-2 7 0,15 0-3 0,6-4-5 15,12 4-4-15,8 2-5 0,12 0-1 16,7 0 0-16,3-1 1 0,9-1-1 16,2 0 3-16,3 0 3 0,6-1-35 15,-4-3-160-15,-2-10 126 0</inkml:trace>
  <inkml:trace contextRef="#ctx0" brushRef="#br0" timeOffset="188551.41">7603 6268 1138 0,'21'11'341'0,"-16"116"298"15,36-300-617-15,-41 139 70 0,0 30-19 0,0 4-11 16,0 0-13-16,0 0-15 0,0 0-18 0,2 4-13 16,-2 5-6-16,0 3-2 0,2 2 0 15,-2 1 4-15,-4 0-1 0,1 0-3 16,-10 2-7-16,-3 3-5 0,-3 1-7 16,-6 4-1-16,-11-4 1 0,1 6 3 15,-4-6 6-15,-5 0 4 0,1 8 1 0,-3-3 4 16,-4 6 1-16,-3-3-1 0,-12 3 1 15,-8-4 1-15,0 0 0 0,-1 2 3 16,-3-5 1-16,-2 2 0 16,-6-9 0-16,5-1 0 0,-5-1 0 15,-2-5 0-15,-4 0 0 0,-1-4 0 16,0 2 0-16,-6-2 1 0,-1 1-1 0,-6 3 1 0,-3-4-1 16,-5 4 0-16,-8-8 0 15,-10 4 1-15,-11-3 0 0,-1 0 0 16,-1 3 0-16,6-2-1 0,-2 0 1 0,-4 4-1 15,6-2 1-15,-1 0-1 0,-4 0 0 16,-1-1 0-16,-7-1 1 0,4-1-1 16,-3-1 0-16,-5-3 0 0,1-7 0 15,-11 2 0-15,4-8-1 0,3 1 0 0,-7-4 0 16,2 0 0-16,0-2 1 0,3-1-2 16,3 1 2-16,4 0 0 0,4-5-1 15,7-3 1-15,15-3 1 0,13-3 0 16,8-3 1-16,6-2 1 15,8-4 2-15,7 5 4 0,16 6 3 16,7-7 3-16,9 3 3 0,7-6 1 0,8-1 0 0,8-3 1 16,11-3-2-16,5 1-7 0,1-7-9 15,10 0-10-15,-4 2-3 0,7-4 3 16,1-4 4-16,-1-1 6 0,7-6 1 16,-7 2-1-16,0 1 0 15,0-3 2-15,-5-5 4 0,2 4 4 0,-1 3 0 0,0 4-1 16,-4 1-5-16,6-1-2 0,2 5-3 15,0-6 1-15,3 7-1 0,1-7-3 16,3 1-4-16,7-4-4 0,6-5-2 16,6 0-11-16,13-4-1 15,4 4 4-15,-1 0 3 0,8 0 11 0,5 5-1 16,4-2-12-16,10 1-15 0,2-3-5 16,1-3-5-16,5 0-17 0,9-3-7 0,10 1 1 15,16 2 6-15,8 8 28 0,10 8 20 16,-1 7 6-1,2 7 4-15,1 2 0 0,-5 0-1 16,-3 7 7-16,2 2 4 0,2 2 4 16,5 1-1-16,-5-3-2 0,-2-4 3 0,-6 4 0 15,-1 2 2-15,1-1-2 0,-3-1-7 0,4 0-2 0,1-9 1 16,8 3 0 0,10 5-3-16,2-5 1 0,-2 8-1 0,-5-1 0 15,-10 5-1-15,3 0 2 0,5 5 1 0,5-1 3 16,-5 1-2-1,4 1-1-15,1-1-1 0,4-1-1 0,11 6 2 0,10-2 0 16,-2 2 0-16,0 3-2 16,-1-1 0-16,0 3 0 15,-3-3 0-15,1 1 1 0,12 2-1 0,-7-2 1 0,4 3-1 16,-7-1 0-16,-11 2 0 0,5 5-1 0,-3 2 1 16,-4 5-2-16,-7 2 1 0,-7 0 1 15,2 4-1-15,12 7 2 0,-5 5-1 16,5 5 0-1,-2 1 0-15,-5 8 0 0,13 11-1 0,-3-1-3 0,-1 10 0 16,-5 4-2-16,-2 8 1 0,8 3-1 0,-1 6-1 16,4 0 3-16,-13 0-1 0,-5 2 1 15,-11-4-1-15,-4 8-7 0,-8-4 3 32,-16 3 1-32,-13 2 0 0,-21-2 7 0,-9-6-5 15,-6 2 0-15,-16-4 4 0,-4-3 0 0,-11 1 0 0,-7 3-4 0,-9 4-6 31,-4 5-4-31,-10 2-1 0,-5 4 4 0,-4-1 2 16,-11 0-1-16,-7 3 6 16,-1 1-3-16,-12 1 0 0,-6 10-2 15,-16 5 0-15,-15 0 20 0,-10-2 7 16,-9-5 7-16,-1-7 1 0,1-8-18 16,-13 6-2-16,-11 5-1 0,-12 4-1 0,-13 4 1 15,-10-5 0-15,-17-4-1 0,-16-9 20 16,-16-2 22-16,-30-8 5 0,-11 1 53 15,-18-9 27-15,-37-7-9 0,-10-11 30 16,-29-10-45-16,-17-15-46 0,-10-10-12 16,1-8-36-16,8-10-5 0,11 0-2 0,25-12-1 15,11 3 0-15,43-3 6 0,35 3 14 16,49 2-82-16,48-4 52 16</inkml:trace>
  <inkml:trace contextRef="#ctx0" brushRef="#br0" timeOffset="-104455.2">30837 2800 1655 0,'5'-23'64'0,"-3"5"-11"15,2 2 2-15,-1 2-5 0,2 3-7 0,-3 8-3 0,2-4-1 0,1 5-8 0,0 2-7 0,1 0-4 0,4 4-3 0,-1-1 3 16,-2-1 4-16,-5-2 2 0,-2 0 2 0,0 0-1 16,0 0-2-16,0 0-4 0,-5-9-3 15,-6 4-3-15,-1-2 1 0,-1-2 4 16,-4-4 3-16,-1 6 5 16,-5 2 5-16,-4 3 2 0,2 0 2 15,-1-3 0-15,-4 3-3 0,1 1-2 16,1 1-4-16,-2 3-5 0,-2 4-6 0,3-3-2 0,5 5-3 15,-3-2-1-15,-1 2-2 0,-4-4-3 16,-4-2-2-16,-1 1-1 0,-4-8 0 16,-3-1-1-16,0-2-1 0,-6-4 2 15,-1-3 2-15,3 5 4 0,-2-3 5 16,-1 1 3-16,-1 1 5 0,1 1 1 16,5 5 0-16,0 2 0 0,3 1-4 0,8 1-4 15,-1 1-3-15,4 5-2 0,-3 1-3 16,-1 2 0-16,6-4-3 0,-4-3-2 15,4-2-1-15,-2 3-1 0,-1-1-1 16,3 0-1-16,1 1 1 16,-5-1-1-16,3 0 2 0,-5-2 0 0,-5 4 0 0,-3-4 3 15,-2 0 2-15,-4-4 3 0,2 4 2 16,8 0 1-16,1-2-4 0,1 2-2 16,-2-2-3-16,8 2-2 0,2 0 0 15,3 0 0 1,6 2-1-16,1 0 1 0,1 0 0 0,-6-2-1 15,9 0 1-15,-7 0 0 0,5 2 0 0,-3-2 0 16,0 3 0-16,3 1 0 0,-2-3 0 0,3 1 0 16,-5-2-1-1,1 0 0-15,-6 0 1 0,4 2 0 0,0 2 0 0,-3 1-1 16,3-5 1 0,-7 0 0-16,-2-4-1 0,0 3 1 0,2 1 0 0,-2 0 0 15,3 0 0 1,1 0 0-16,1 1 0 0,1 5-1 0,-3-6 0 0,5 0 1 0,-5-2-1 15,1-2 0-15,-2 1 1 16,1 3-2-16,1 0 2 0,0 0 0 0,-1 3-1 16,1-3 1-16,1 0 0 0,1 0-1 15,4 4 1-15,-3-1 0 0,-1-3 0 16,1 7 0-16,-7-1 0 16,2-4-2-16,-2 1 2 0,2-1-1 15,2 0-1-15,-3 3 2 0,3-3 0 0,0 0 0 16,-2-1 0-16,1 1 0 0,1 2-1 0,1-4 1 15,-1 3 0-15,3-1 0 0,4-2 0 16,-2 5 0 0,5-1 0-16,0-1 0 0,-7-1 0 0,1-2 0 0,2 0 0 15,-1 2 0-15,4 0-1 0,-4 1 1 16,1 3 0-16,-2-5-1 0,1 3 1 16,-6-2-1-16,-1-1 0 0,-5 1 1 15,-4-2 0 1,3 4 0-16,1-4 0 0,1 3 0 0,2-3-1 0,-7 0 0 15,-2 0 1-15,2 0-2 0,2 4 2 16,2-2 0-16,3-1-1 16,2 3 1-16,-1-1-1 0,1 1 1 15,2 3-1-15,-4-3 0 0,2-1 0 0,-4 3 1 0,-3 1 0 16,1-4 0-16,-1 6-1 0,-4-5 0 0,-3 1-2 31,-9 0 0-31,3-1 0 0,-5-2 1 16,4 1 1-16,-1 1 1 0,1-3-1 15,1 1 1-15,-1 2 0 0,5 3 0 16,-2-4 0-16,-3 1 1 0,3 3-1 16,-5-2 0-16,-4 6 1 0,-2-8-1 15,-3 5 0-15,4-3-1 0,-4-2-1 0,7 3 0 16,-7-1-2-16,8-5 2 0,-1 5 2 16,0-1 0-16,4 1 0 0,-2-1 0 15,1-2 0-15,3-1 0 0,-6 6 0 16,2-5 0-16,3 4 0 0,-7 1 1 15,11-4-1-15,-3 2 0 0,1 3 1 16,3-5-1-16,-1 4 0 0,-7-3 0 0,7 1 0 16,-2 0 0-16,0-1 0 0,0-2 0 15,-3 1-1-15,-11-3 1 0,2 0 0 16,-2 0-1-16,-1 0 0 0,7 0-1 16,1 0-1-16,2 0 2 0,-2 0 1 15,5 2 0-15,-1 3 0 0,4-3 1 16,0-2-1-16,0 0 0 0,-2 2 0 15,-4 1 0-15,1-1 0 0,-1 0 0 0,-2 2 0 16,9-3 0-16,2 3 0 0,1-1 0 16,-1 4 0-16,1-3-1 0,1 0 0 15,1 3 1-15,4-4-1 0,-1 6 0 16,-1-5 0-16,-1-1 0 0,-1 1-2 16,-5 1 0-16,-9-5 1 0,2 2 0 15,-9-2 2-15,3 0 0 0,2 0 0 16,4 0 0-16,-4-2 1 0,2 0-1 0,0-1 1 15,4 3 0-15,0-4-1 0,1 1 0 16,-3 3 0-16,-2-7 0 0,-4 5 0 16,-3-4 0-16,-3 5 0 0,1-6 0 15,0 1 0-15,0 4 0 0,2-5 1 0,-4 2-1 16,6 2 0-16,0-5 0 16,1 3 1-16,-6-2 0 0,-4 2-1 0,1 1 0 15,1-1 0-15,7 1 1 0,-1 1-1 16,1 3 0-16,0-2 1 15,8 0-1-15,-3 2 0 0,9 0 1 0,4 0-1 16,-12-3 0-16,7 3 0 0,-12-4 0 16,-3 1-1-16,-2 1-1 0,2-4 0 0,-7-1-1 15,3 4 1-15,3-6 1 0,-5-2 1 16,4 4 0-16,1-5 1 16,-1 1 0-16,-2 4-1 0,-1-2 1 0,1 2-1 15,1-2 1-15,-3 4 0 16,10-2-1-16,-1 3 1 0,6-3 0 0,5 4 0 15,4-1 0-15,3 4-1 16,9 0 0-16,2 0 1 0,2 0 1 0,3 0 0 0,9 0 26 16,0 0-22-16,16 0-149 0,2 2 115 15</inkml:trace>
  <inkml:trace contextRef="#ctx0" brushRef="#br0" timeOffset="-92486.49">21066 2151 1895 0,'-8'-11'91'0,"5"8"-8"0,-1-2-19 0,4 8-34 0,0 1-22 0,4 1-5 0,-1 7 1 0,-1 6-4 16,5 9 3-16,-1 10 0 0,3 2-4 0,-2 4-2 0,1 6-1 0,-2-4 0 16,-4 1-1-16,3 2 0 0,-3-1 1 0,-1 3 0 15,1 1 2-15,-2 3 0 0,-3-1 2 0,-1 0-2 16,1 4 2-16,1-8 0 0,0 3 0 15,2-8 1-15,-2-3 1 0,2-9 8 16,2-6-37-16,2-10 217 16,1-1-144-16</inkml:trace>
  <inkml:trace contextRef="#ctx0" brushRef="#br0" timeOffset="-91991.13">20849 3637 1574 0,'0'0'83'0,"-2"0"-1"16,2-2 15-16,2 2-14 0,7 0 5 0,-4 0 10 0,-5 0-6 0,6-3-30 15,1-3-29-15,2 1-23 16,8-6-13-16,1-3-1 0,3-2 2 0,6 2 0 16,1 0 5-16,-1-6 10 0,1 8 11 15,-1-2 13-15,0 1 3 0,1 3-4 16,4 4-10 0,-2 1-13-16,4 5-4 0,-1 7-6 0,1 0 2 0,0 7-5 0,-4 6-3 15,7 3 3-15,0 7-21 16,2 7-43-16,0-3-8 0,-10 5-18 15,1 2 10-15,-14-6 20 16,-4 4 7-16,-6 0 6 0,-8-7 7 0,-7-3 5 0,-9-8-9 16,-10-2 4-16,-9-5 3 0,-13-6 15 15,-1-5 15-15,-3-3 1 0,6-3 9 16,1-1 15-16,4-8 12 16,8 3 14-16,3 0 4 0,3-4 3 0,4-1 4 0,2-3 0 15,6-8 0-15,3-5-11 0,-4-6-14 31,4-3-6-31,-1-3-36 0,8-8 11 0</inkml:trace>
  <inkml:trace contextRef="#ctx0" brushRef="#br0" timeOffset="-88938.55">20172 3197 1519 0,'35'36'133'0,"-35"-42"5"16,0 1-54-16,2-2 10 0,-32-39-47 0,35 39-16 0,-3-6-14 0,0-3-7 0,-2-5-7 0,0-4-2 0,3-8-1 15,1-3-1-15,1-6 0 0,-5-5 1 0,-5-4 0 16,0-2 6-16,1 1 5 16,-1-6 6-16,3 3 5 0,2 2-2 0,-4-4-6 15,-4 4-6-15,2-4-3 0,1 0-2 16,0 2 0-16,5-1 1 0,0-3 0 15,1 2 0-15,5-1 0 0,1-2-1 16,-5 1-1-16,1-1-1 0,-1-6-1 0,3 4 0 16,2-3 0-16,-5-1 0 0,-2-3 0 15,-5-4 0-15,5 4 0 0,3 2 0 16,-1 1 2-16,2 6-1 0,5 3 0 16,-8 4-1-16,3 5 0 0,-2-3 0 15,1 3 0-15,4-18 2 0,-7-8 3 16,11-4-1-16,-9 0-1 0,-2 16-2 0,1 17-1 15,-2 15 0-15,2 5 1 16,3 8-1-16,0 1 13 0,1 1 19 0,-5 3 11 16,0 3 9-16,0 2-11 0,0 0-17 15,3 2-7-15,-3 1-6 0,0-5-3 16,4 7-2-16,-4 1-1 16,2-3-1-16,3 1-2 0,-5-1 9 0,2 2 10 15,-2 2 5-15,0-2 3 0,2-6-10 16,-1 4-11-16,3 0-5 0,1-3-3 0,-5 0 2 15,0 2 0-15,2 0 5 16,3 1 0-16,2 4 6 0,-5-7 4 0,4 5 1 16,1-3 2-16,3 3-2 0,4-7-5 15,6 2-5-15,5-3-3 0,3-1-2 16,8-3-2-16,6 3 5 0,4-5 4 0,2 7 2 16,5-5 4-16,9 0-3 0,16-2 1 15,23-7-77-15,15 5-49 0,-12-3 40 16,-12 7 20-16,-22 8 96 0,-14 5 42 15,-2 2-36-15,2 3-21 0,3 5-22 16,-1 3 1 0,-3-5-4-16,-9 2-2 0,-5-2-2 0,-5 4 5 0,1-2 1 0,0-2 1 15,-10-5 8-15,-4-2 0 16,-6 5-1-16,-9-5 0 0,-1 4-11 0,-4-1-9 16,1 4-10-16,-1-3-3 0,-3-3-1 15,0-1 4-15,4 8 3 0,-2-3-4 16,-2 2-10-16,3 5-7 0,2 4-7 15,-1 7 5-15,3 9 9 16,0 6 8-16,4 4 5 0,-2 4 2 0,1 11 3 0,6 7 2 16,-1 8 4-16,2 10-1 15,-1 5-1-15,-2-7 0 0,-1 7 2 16,-1 5 2-16,1 7 1 0,-1 11 3 0,0 12-4 16,-3 2 0-16,0 1 1 0,-2-7-1 15,-1-8 5-15,-3-12 1 0,-1-3 2 16,-2-6 4-16,-2-2 4 15,0-9-2-15,1-9 0 0,1-14-5 0,-2-5 3 0,2-8 2 16,0-12 3-16,-4-5 0 0,4-9-3 16,0-3-4-16,-2-10-1 0,2-3 1 15,0 2-9-15,0 0-36 0,0-2-98 16,0 2-340-16,9-8 290 16</inkml:trace>
  <inkml:trace contextRef="#ctx0" brushRef="#br0" timeOffset="-87283.57">19379 346 717 0,'-10'7'68'0,"-4"4"99"0,-2-2-154 16,5 3-13-16,-10 1-1 0,7 1-1 0,-6 2 1 0,0 0 3 0,5 1 1 0,0-1 0 0,5-1 0 0,3-1-3 15,1-4 2-15,3-1 2 0,1 0 3 0,0-5 6 16,2-3 3-16,0 1-4 0,-2 5 1 16,4-3 23-16,4-1 14 0,1 6-1 15,9-2-12-15</inkml:trace>
  <inkml:trace contextRef="#ctx0" brushRef="#br0" timeOffset="-86813.06">18310 594 1343 0,'0'36'246'15,"29"-86"891"17,-13 45-1070-32,5-4-26 0,7 0-14 15,2 0-15-15,4 0-5 0,-6 4-4 16,3 0-2-16,-10 3-1 0,-3 2-5 15,1 0-7-15,-7 4-11 0,3 1-14 0,-6 2-19 16,8 2-22 0,1 5-22-16,-2 0-20 0,0 9-2 0,-4 4 14 0,-3 3 17 15,-2 4 21 1,-3-1 9-16,-6 1 9 0,0 2 15 0,-7-5 8 0,2 0 10 16,-7-7 2-16,-9-8-2 15,9-1 2-15,-9-8-5 0,3-2-1 0,13-3 6 16,-5-2 2-16,8 0 15 0,4 0 8 15,0 0 15-15,0 2 45 16,2-2 55-16,-2 0 63 0,5-2 4 16,4 4-44-16,9 6-57 0,7-4-63 0,5-2-19 0,5-1-1 15,1 1-4-15,-4-2 3 16,0-3-8-16,5-1-51 0,5-12 325 0,10-9-218 16</inkml:trace>
  <inkml:trace contextRef="#ctx0" brushRef="#br0" timeOffset="-86465.11">19330 323 1119 0,'-59'34'123'0,"13"-6"39"0,-7 1-19 0,14-8-112 16,0-3-22-16,2 3-3 0,5-2 0 0,5-1 1 0,8 0 2 0,4-4 2 15,3 0 2-15,7-5-1 0,3-4-1 16,2-5 26 0,0 2 50-16,0-2 66 0,0 0 38 0,2 0 6 0,3 2-27 0,2-2-53 15,7 3-32-15,2-3-33 16,13 0-23-16,-1 2-16 16,4-2-5-16,0 4-4 0,-7 1-4 0,-4 0-5 0,-2 4-8 15,-10 0-12-15,0 4-10 16,-3 3 0-16,-6 1-16 0,-2 8-28 0,-5 5-13 15,-13 4-7-15,-3 1 20 0,-5-3 34 0,-9-2 17 16,1-5-1-16,-3-3-3 0,5-7-13 16,-1-4-26-16,5-4 560 15,1-16-376-15</inkml:trace>
  <inkml:trace contextRef="#ctx0" brushRef="#br0" timeOffset="-86243.6">19464 399 2171 0,'71'0'175'0,"-207"84"-36"63,106-36-143-63,-4 3 1 0,4 6 1 15,-7 1 1-15,3 11 1 0,-1-3 0 0,3 5-24 16,3-2 1-16,1-5-12 0,1 0-34 15,1-2-24-15,3 3-38 0,7-4 362 16,7-5-201-16</inkml:trace>
  <inkml:trace contextRef="#ctx0" brushRef="#br0" timeOffset="-85799.71">19209 1352 2111 0,'9'-4'123'0,"-2"0"12"15,7-6-23-15,2 1-61 0,-2 0-17 16,2-5-8-16,4 1-4 0,-1 1-10 16,6 0-5-16,-5 3-3 0,-4 0 0 0,-4 5 1 15,-1-1-3-15,3 5-2 0,-9-2 0 16,6 0-10-16,1 2-12 0,-3 0-10 16,5 2-13-16,-1 0-12 0,-6 3-20 15,2 2-19-15,0 1-24 0,-4 0 13 16,0 5 22-16,-5-1 22 0,0 1 50 0,-3 1-29 15,1-2 11-15,-2 1 1 0,-1-6-15 16,0 0 32-16,-2-5 1 0,7-2 3 16,-2 1 3-16,2-1 5 0,0 0 0 15,0 0 3-15,0 0 11 0,0 0 15 16,0 0 20-16,3 2 27 16,-3-2 31-16,0 0 20 0,0 0 12 0,0 0-10 0,4 2-31 15,5 1-31-15,5 1-30 0,4 0-19 16,-2-3-8-16,5 5-8 15,-7 1-1-15,-1-2-8 0,-1 6-10 16,-3-1-12-16,-2 1-48 0,-4 7-8 0,-3 1-27 16,-8 8-5-16,-8 8 43 15,-2 4 9-15,-10-5 36 0,-6-2 12 0,2-9 0 16,-4-2 0-16,1-7 1 16,5-8 0-16,2-1-1 0,4-1 12 0,1-10-288 15,7 6 211-15</inkml:trace>
  <inkml:trace contextRef="#ctx0" brushRef="#br0" timeOffset="-85640.99">20073 1229 1685 0</inkml:trace>
  <inkml:trace contextRef="#ctx0" brushRef="#br0" timeOffset="-85449.9">15931 1633 1797 0,'1629'50'2'15,"-476"-14"1"-15,-3-6 11 0,-1144-21 9 16,-4-4 22-16,1-2 49 0,1-3 42 16,-1 0 9-16,-3 0-31 0,2-3-71 0,-2 1-51 15,0-7-27-15,-5 0-2 0,-2 0 6 0,-1-3-17 16,0 0-4-16,-5-3 9 0,-1 8 11 0,-2-1 11 15,0 4 14-15,2 4-10 0,-7 2-15 16,3 5-7-16,-2 7-10 0,3 0-13 16,4 7-370-1,6-1 303-15</inkml:trace>
  <inkml:trace contextRef="#ctx0" brushRef="#br0" timeOffset="-79000.54">25156 2609 1033 0,'0'0'339'0,"0"-2"-64"0,0 0-211 0,-2-3 4 0,2 5-5 0,0 0-10 15,0 0 6-15,0 0-16 0,-2-11 10 0,1 6 3 0,1-2-16 0,0 5 1 0,-4-9-21 0,4 4-13 16,-2 4 7-16,2-1 12 0,0 1 20 0,0 3 17 15,0 0-1-15,0 1-9 16,0-1-18-16,0 2-19 0,-3 3-9 0,3-1-6 16,0-4-4-16,0 0-2 15,0 0-5-15,0 3-2 0,0 3-2 16,0 4 0-16,0 1 1 0,0 1 4 0,-4 13 5 0,1 0 2 16,-1 9 0-16,-3-2 1 15,2 7 1-15,-1-7-3 0,3 8-17 0,1 3-13 16,2 3-33-16,4 13-11 0,6-3 61 15,6 6-10-15</inkml:trace>
  <inkml:trace contextRef="#ctx0" brushRef="#br0" timeOffset="-78699.6">25248 3414 1608 0,'-9'39'60'0,"4"-4"-6"0,-4 8-11 0,2-1-6 16,0 6-11-16,-4 0-10 0,4 7-7 15,-2-6-3-15,1 5-2 16,0-7-1-16,1 0 0 0,0-10 1 0,0-2 12 16,0-3 257-16,4-9-194 0</inkml:trace>
  <inkml:trace contextRef="#ctx0" brushRef="#br0" timeOffset="-76438.07">24541 2811 1525 0,'5'0'62'0,"-3"3"10"0,0-1-41 0,-2-2-23 0,0 2-1 0,1-2-2 0,3 2-1 16,-4-2-1-16,0 1-2 0,0 1-1 15,0 5-1-15,0-3 0 0,3 6 1 0,-1-1 1 16,-2 0 1-16,0 4 2 0,-2-6 2 31,2 3 1-31,-1 4-1 0,1 1-1 16,-2-3-3-16,2 0-1 0,0 1 1 0,0-6-1 0,2 2 11 0,-2-7 21 31,0-2 28-31,0 0 27 0,0 1 12 16,1 1-2-16,1-2-26 0,4-3-23 0,-6 1-25 15,0-4-30-15,0-1-7 0,0-1-4 16,3-7-5-16,-3-4 12 0,4-8 2 16,-3-8 2-16,3-6 2 0,-4-12-1 15,0 0-1-15,0-8 0 0,-5-1 1 16,1 4 2-16,-3 1 1 0,3 2 0 15,1 0 0-15,-1 4 0 0,1-1 0 0,3 4 1 16,2 6 1-16,3-1 0 0,0 6 0 16,4 2 1-16,-7 3-1 0,3-6 0 15,-3 3-1-15,0 0 0 0,-2-1 1 16,0-1 0-16,3 8 0 0,-3 1 0 16,-3 7 0-16,3 5 0 0,-2-4 0 15,-2 3 0-15,3-1 0 0,-3 2 1 16,4 2 0-16,0 0-1 0,0-1 0 0,0 3-1 15,0-4 1-15,-3-2 0 0,3 1-3 16,-2-5 12-16,2 6 5 0,0-5 7 16,0 0 13-16,0 5-7 0,0-4-1 15,0 4-7-15,2 4-6 0,-2 3-2 16,3-2 10-16,1 8 9 0,-3-4 7 16,5 3 0-16,-1 1-9 0,-5 1-5 15,4-3-5-15,-1 1 1 0,4 2 2 0,-3 1 0 16,6-3 2-16,3-1-3 0,-2 1-2 15,1 1 1-15,2 1-2 0,4-7 8 16,5 4 3-16,3-2 1 0,5 1 7 16,2-1-3-16,-3 2 2 0,8 1-3 15,1-1-8-15,0 1-6 0,9 3-10 0,3-1-6 16,13 2-5-16,-4 0-5 0,4 0 0 16,-7 3 4-16,-6 1 4 0,-1 1 1 15,-1-3 0-15,-1 2-2 16,-2 1-4-16,0 0-1 0,2 1 0 0,-3 2 3 15,-8-2 4-15,-2 1 3 0,-6-4-5 16,-3 3-3-16,-6 3-5 0,-4-6-14 16,-6 6-1-16,-4-4-15 0,1 4-4 0,-7-4 10 15,0 6-1-15,0 3 6 16,-4 4-5-16,-5 12-9 0,-3 9-1 16,-2 5 5-16,-2 15 13 0,0 1 12 0,3 8 7 15,5 4 3-15,-1 1 1 0,2 2 2 16,3 6-1-16,1-3 1 0,-3 2 0 15,4-6 1-15,2-10 0 0,0-9 0 16,-1-12 2-16,1-11 0 0,0-11 3 0,-2-12 4 16,4 0 3-16,-1-6 4 0,1-1-2 15,0-2-17-15,-2-4-62 0,0 4-58 16,11-17 61-16</inkml:trace>
  <inkml:trace contextRef="#ctx0" brushRef="#br0" timeOffset="-75950.19">24690 220 1523 0,'1'13'67'0,"3"-1"24"0,0 6-67 0,3 8-18 0,-4 5-2 0,4 6-2 0,4 7 0 0,-8 6 0 0,5 1-1 0,2 4 1 0,-1 2-2 0,-2-2 1 15,4 0 0-15,-9-4 1 16,6-1 1-16,-4-16 5 0,1-6 584 16,6-1-426-16</inkml:trace>
  <inkml:trace contextRef="#ctx0" brushRef="#br0" timeOffset="-75650.42">25110 323 2287 0,'27'13'83'15,"-3"-1"-1"-15,12 4-42 0,1-2-11 16,7 4-10-16,4 1-11 0,-3 3-5 16,-6-1-2-16,-8 4-13 15,-6 1-11-15,0 4-12 0,-9 1-32 0,-9 1-6 16,-5-4-2-16,-6 2 3 0,-10-3 12 15,-11-4-3-15,-5-2-2 0,-16-10 9 16,-2-6 22-16,-7-5 17 0,4-11 9 16,5-10 1-16,5-6-1 0,4-1 1 15,7-2 0-15,5-2 4 0,9 4 21 16,12-1 27-16,1 1 19 0,8 0 9 0,7-1-3 16,8-1-9-16,8 2-13 0,8 1-11 15,5 2-15-15,8-1-33 0,10 1-25 16,6 5 483-16,6 1-343 0</inkml:trace>
  <inkml:trace contextRef="#ctx0" brushRef="#br0" timeOffset="-75449.83">25855 348 1126 0,'-2'-7'147'16,"-2"3"193"-16,3 3-243 0,-1 2-56 15,-2 3-13-15,1-2-19 0,-4 5-9 16,-8 0-3-16,-1 7 2 0,-5 7 2 15,-7 9 4-15,-1 9 1 0,1 6 0 0,-9 3 0 16,5 7 0-16,0 0-1 0,-2-6-1 16,11-1-1-16,0-7-1 0,4-2 3 15,1-11-4-15,-2-12-11 0,12-3 113 16,4-13-81-16</inkml:trace>
  <inkml:trace contextRef="#ctx0" brushRef="#br0" timeOffset="-75016.22">25913 509 2075 0,'64'0'223'15,"53"4"238"17,-92 3-481-17,-2-2-3-15,-4 6-17 0,4 3-14 16,-7 2-39-16,2 5-17 0,5 13-1 15,-7 3 6-15,-2 13 39 16,-5-4 23-16,-4 2 22 0,-8-9 12 0,-1-9 2 0,-3-9-6 16,-2-1-6-16,1-6 0 0,-3-7-2 15,-3 0 6-15,5-7 7 0,4 0 2 16,3 0 5-16,-5-5-2 0,7 5 27 16,1-5 35-16,7 1 33 15,-1 4 35-15,5-2-12 0,-3-3-18 16,5 1-24-16,4-1-24 0,0-2-11 0,3 5-5 15,-5-1-10-15,-2 6-8 16,0-1-8-16,-3 7-16 0,-1-4-11 0,-1 6-2 16,-3 1 0-16,-3 2 3 0,1 8 5 0,-4 8-5 15,-7 5-10-15,-4-1-6 16,-7-2-5-16,-1-7-7 0,-4-1 9 0,-4-8 7 16,-5-5 4-16,-3-9 13 15,-6-4 0-15,4-7 7 0,5-3-13 0,2-6-33 0,7 0-29 16,3-5-23-16,8-5 110 0,17-2-22 15</inkml:trace>
  <inkml:trace contextRef="#ctx0" brushRef="#br0" timeOffset="-74683.78">27021 538 2203 0,'18'-2'101'0,"-7"2"41"0,-4-2-101 0,-7 2-41 0,-2 0-17 0,-2 2-33 0,-6 0-7 0,-10 3 5 16,-6 7 5-16,-10 6 25 0,-8 12 6 0,0 8 1 0,1 6 4 16,8 7 1-16,4 1 3 0,7 6 5 15,8 1 1 1,3 3 1-16,8-9 3 0,1-2-1 0,4-13 5 0,7-5 2 16,4-13 17-16,0-4 32 15,3-2 23-15,4-5 18 0,-2-6 5 0,3-3-18 0,4-3-44 16,0-6-31-16,-2-5-27 0,-5-6-24 15,-3-3 9 1,-11-7-3-16,-2-4-8 0,-7-3 3 0,-9 2 4 16,-6-4-2-16,-4 7-2 0,-1 5-25 0,0 6-17 15,6 10-8-15,2 11 12 0,1 0-3 16,0 14 576-16,6 2-365 0</inkml:trace>
  <inkml:trace contextRef="#ctx0" brushRef="#br0" timeOffset="-73065.45">29012 2633 1258 0,'0'-1'37'0,"0"1"-14"0,0 0-9 0,0 0 11 0,0 0 14 0,0 0 10 0,0-4 10 16,0-1-13-16,0 5 1 0,-1-9 3 0,-3-2-1 0,4-5 7 0,0-1-1 0,0-6 0 0,0 3-2 16,0-7-2-16,4 3-11 0,-4-3-4 15,0-1-3-15,1-1-2 0,-1-3-4 0,0 2-8 16,0 4-9-16,2-1-5 0,-2 4-3 15,0 5 0-15,0-1 1 0,2 5 0 16,-2 6 2-16,0 7 1 0,2-3 2 16,0 4 15-16,-1 0 7 0,3 0 9 15,-2 0 9-15,-2 0-7 0,7-2-2 0,0 4-4 16,0 2-3-16,4-3-2 16,-1-1 4-16,4 0 2 0,4 0 2 0,2 0 6 15,6-1-2-15,3-3-2 0,1 2-6 16,9 2-11-16,1 0-10 0,5 0-4 15,1 0-2-15,-2 0-4 0,4 2 0 16,0 3-3-16,2-3-6 0,-3 5-2 16,1 0 0-16,2-1 0 0,0 3 3 0,-1-4 2 15,8 4 0-15,-2-2 0 0,4 0 0 16,-5 0-1-16,-4-2 1 0,2-3-1 16,-8-2 0-16,-3-2 1 0,-8-1 2 0,-4 3 0 15,-8-2 1-15,-2 0-1 16,-10 2-1-16,-2 0 0 0,1 0-1 0,-8 0-1 15,0 0-1-15,0 0-4 0,0 0-4 16,0 0-6-16,0 2-2 0,0-2 2 16,0 0 3-16,0 0 7 0,-2 2 2 15,0-2 1-15,-3 7 1 0,-1 0 1 16,1 4 3-16,1 3 1 0,-3 9 1 16,4 0 0-16,-1 5 1 15,4 8-1-15,0-1 2 0,0 6 0 0,4 5 0 16,1 6-1-16,4-6 0 15,2 1-1-15,-6-4 0 0,4-6 0 0,0-7-1 16,0-1 0-16,1-3-7 0,-4-10-24 0,2-1-53 0,-6-10-57 16,0-5 72-16,0 0 0 15</inkml:trace>
  <inkml:trace contextRef="#ctx0" brushRef="#br0" timeOffset="-72452.11">29498 2699 416 0,'0'-20'25'0,"4"6"21"0,-4-3-37 0,0 1-7 0,2-2-1 0,-1-5 47 0,1 5 49 0,0 0 53 15,0-1 46-15,3 3-19 0,-3 0-29 16,1 4-40 0,-1-6-37-16,2 2-24 15,1 3-17-15,-5-1-3 0,3 2 2 16,-1 5 4-16,0-6 4 0,-2 6 5 16,2 2 4-16,-2 3 2 0,0 0 6 0,0 2-1 15,3 0 1-15,-3 0 1 0,0 0 0 16,2 2-10-16,-2 3-14 0,2 8-15 15,0 5-12-15,-2 3-3 0,0 11-1 16,0 7 0-16,0-4 1 0,-2 11 0 16,2 4 1-16,-2-4-1 0,2 2-15 15,0-5-22-15,0-6-23 0,0-2-12 16,0-6 33-16</inkml:trace>
  <inkml:trace contextRef="#ctx0" brushRef="#br0" timeOffset="-72050.15">29401 2977 1817 0,'16'-3'136'0,"-4"-8"66"0,6 2-66 15,0 2-66-15,-1 4-14 0,5-1-6 16,-1 2-9-16,7 4-8 0,8 3-12 0,3 3-14 15,1 2-8-15,3 6-5 16,-6 2 1-16,-1 5-12 0,-6 3-7 0,-4 3-8 16,-3 1-17-16,-5 0-1 0,-7 2-2 15,-6 4 6-15,-3-3 15 0,-6 1 11 16,-10 3 6-16,-4-5 4 0,-12-2-1 16,-5-3 0-16,-2-8 2 0,-4-5-1 15,4-6 1-15,1-7 3 0,6-1-1 0,2-1 8 16,3-5 24-16,11-1 30 0,8 5 28 15,6 2 36-15,2-7 1 16,16 7-24-16,12-5-23 0,9 0-39 16,12 5-20-16,6 3-5 0,3 10-3 0,6 3-1 15,3 3-4-15,-3 4-13 16,-2-5-20-16,-2 8-31 0,-6-6-58 0,-1 3-50 16,-3-5 415-16,-4-4-230 0</inkml:trace>
  <inkml:trace contextRef="#ctx0" brushRef="#br0" timeOffset="-71724.55">30527 1630 1744 0,'0'21'800'16,"0"-3"-991"-1,-6 8 42-15,3 6 143 0,-1 6-16 0,2 4-21 0,1-1-24 16,1 1-3 0,0-4 79-16,1-3-19 0</inkml:trace>
  <inkml:trace contextRef="#ctx0" brushRef="#br0" timeOffset="-71532.42">30862 1711 1779 0,'-39'50'43'15,"1"-6"-36"-15,-2 15-1 0,2-1-2 0,1 1-1 16,-2 8 0-16,2-5 1 0,7-3 0 0,7-2 2 16,3-15-3-16,6-8-12 0,7-9 62 15,5-15-44-15</inkml:trace>
  <inkml:trace contextRef="#ctx0" brushRef="#br0" timeOffset="-71139.92">30715 2048 1355 0,'90'-19'102'0,"-47"1"26"16,-3 4-33-16,3 1-3 0,-54 6-54 0,54-1-9 16,1 4-7-16,4 2-6 15,-7 2-4-15,-4 4 0 0,-7 8 0 0,-5 4-2 16,-6 9-4-16,-3 0-4 15,-7 5-2-15,-3 5 1 0,-12-1-1 0,-3 3-1 16,-8 1 1-16,-6-5-2 0,1-8 1 16,-6-4 1-16,0-5-1 0,1-5 1 15,4-8 2-15,2-3 2 0,3-5 3 16,4-4 1-16,3 0-3 0,8 1 3 0,3-1 6 16,7 2 2-16,5-2 2 0,4 0-5 15,7 4-7-15,5 1-4 0,1 4 1 16,-1 0 2-16,2 4 2 0,2 1 2 0,2 2 3 15,1 4 0-15,-3-3 2 0,0 7-1 16,-3 1-3-16,-6 5-4 0,-9 4-1 16,-7-2-4-16,-7 9-1 0,-2 0 0 15,-8-2-1-15,-5 2 1 0,-4 1 0 16,-6-3 0-16,0-1 0 0,-7-3 0 16,-3-4-1-1,-2-12 0-15,1-1 0 0,1-9 1 0,6-5 6 16,8-4-12-16,3-7-30 15,11-11 528-15,13-1-376 0</inkml:trace>
  <inkml:trace contextRef="#ctx0" brushRef="#br0" timeOffset="-70808.16">31817 2050 1611 0,'7'37'269'0,"-194"245"-105"0,139-220-154 16,12-14-4-16,6 2-2 0,5-1-1 16,9-4 0-16,4 1-1 15,8-9 0-15,3-10 0 0,4-4 2 0,10-18 3 0,8-7 0 16,4-12-1-16,3-14-2 16,-1-10-3-16,-8-8-1 0,1-1 0 0,-3-8 1 15,-4 7-1 1,-8-2 0-16,-9 7-1 0,-8 10 1 15,-2 6-1-15,-6 9-1 0,-3 8 1 0,-3 8 2 0,-1 6 3 16,-1 4 2-16,5 7 3 0,-2 2-1 0,5 8 0 31,3-2-1-31,-1 6-4 0,2 6 0 16,0-3 0-16,4 5 3 0,1-3-18 0,6-2 3 0,1-2 3 0</inkml:trace>
  <inkml:trace contextRef="#ctx0" brushRef="#br0" timeOffset="86907.64">3975 16002 1859 0,'23'-11'92'15,"4"2"14"-15,1 0-41 0,0 9-34 0,-1-1-16 0,3 1-7 0,0-2-7 0,0 4 2 0,2-1 1 0,-5 3 1 0,1 1 3 0,-6-1 6 0,-5-2 5 16,-1-1 1-16,-5 5 14 0,-4-5 7 15,-7-1-3-15,0 6 2 0,-7-6-14 16,-4 2-15-16,-5 3 0 0,-8-3 7 16,-14 1 6-16,-4 1 3 0,-22-4-5 0,-11 5-9 15,-4 2-6-15,-15-3-5 0,1 1-1 16,3 2-2-16,1 0-2 0,8 2 0 16,-1 0 1-16,6-2 1 0,-4 4 0 15,4-8 1-15,5 8 0 0,9-2 0 0,0 3 1 16,11-1 2-16,-1 1 6 0,10-5 11 15,4 0 10-15,12 0 10 0,8-1 3 16,6-4-2-16,5-1-6 0,-1-1-8 16,8 0 0-16,0 0 10 0,0-1 17 15,6-1 11-15,3-9-2 16,10-1-15-16,9-4-23 0,15-2-11 0,14-5-9 16,5 2-8-16,16-1-1 0,5 3-4 0,15 3-6 15,10 2 4-15,0 0 0 0,-3-1 0 16,-4 7 6-16,-2 2 1 0,2 4-1 15,-2 2-9-15,-10 0-3 0,-16 0 1 16,-17-7-1-16,-20 2 7 0,-18-4-2 16,-8 4-2-16,-10-2-1 0,-9 0-1 15,-5 0 3-15,-14-2 2 16,-9-2 3-16,-18 2 2 0,-16 2 1 16,-4 7 2-16,-12 5-1 0,0 4 0 0,1 7 1 0,0 0-3 15,1 6 3-15,4 1 2 16,1 3 0-16,0 1 0 0,15 1 1 0,4-3-2 15,21 0-1-15,8-2-1 0,12-2-3 0,11 2-4 16,6-3-1-16,3 1-18 0,0-2-47 16,2-3-113-16,3 4-161 0,-2-9 184 15</inkml:trace>
  <inkml:trace contextRef="#ctx0" brushRef="#br0" timeOffset="89691.76">3846 14755 1689 0,'3'20'130'0,"2"-18"28"0,-1 19-75 0,-11-65-80 0,2 40-2 0,-1 4-1 0,-1 0 0 0,0-2-3 15,-7 1-2-15,-7-1-1 0,-9-7 4 0,-15-2 4 16,-8 1 6-16,-9-8 12 0,-9 2 11 15,-3 0 2-15,-6 0 4 0,2 5-4 16,3 3 4-16,3-3 12 0,1 2 8 0,3 4 5 16,-1-1-4-16,5-3-15 0,8 6-11 15,4-2-13-15,15 3-9 16,3 2-5-16,9-2-1 0,2 0-1 0,7 1 2 16,4 1 0-16,12 0 1 0,-2 0 3 15,2-2 2-15,0 0 21 16,6-7 11-16,2 7 3 0,8-5-1 15,9 0-18-15,9 4-14 0,12-4-8 0,12 1-1 16,12 1-4-16,6 0 1 0,4 1-4 0,-2-1-1 16,1 1 0-16,-1 4-1 15,-7 0 3-15,0 4 2 0,-10-1-1 0,-10 1 1 16,-5-1 2-16,-16-3 1 0,-3 0-13 16,-13 0-13-16,-9-5-9 0,-5 5-11 0,-9-11 8 15,-10 1 6-15,-9-4 4 0,-17-9 7 16,-13-4 3-16,-17-1 3 0,-8-1 3 15,-7 10 0-15,1-3 3 0,0 8 1 16,2 2 0-16,4 5-1 0,7 8 1 16,5 7 2-16,12 6 0 0,1 4 4 15,1-3 12-15,0 3-43 0,2 7-57 0,-3-2 76 16,1 5-279-16,-5 3 208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50:28.4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30603 10495 1476 0,'44'-30'121'0,"-3"5"109"0,0 2-150 0,-9 5-50 0,-6-1-12 0,6 3-11 0,-2 0-2 0,8 0-1 0,1 2 0 0,-6-1 1 0,3 3 0 0,-4 3 2 0,1 2 3 0,1 3 1 15,-4-3 2-15,2 4 6 0,-4-1 4 16,1-3 7-16,-6 4 5 0,-5 1 0 16,-6-3-4-16,-3 3-6 15,-9 2-8-15,2 0-5 0,-2 0-8 0,0 0-4 16,-11 0-1-16,-3 2-1 0,-11 1 5 15,-7-3 6-15,-12 2 8 0,-8-2 5 0,-8 0-2 16,-7-2-5-16,-15-7-8 0,-14 4-4 16,-8-6-2-16,-15 4 0 0,-2 4 1 15,-1 3-1-15,3 7-1 0,-3 0 0 16,1 5 0-16,3 2 0 0,-3 4 1 16,15 3 0-16,12-3-1 0,5 2 1 15,9-1 0-15,4 1-1 16,-6-1 1-16,10-3 0 0,-1 2-1 0,4-11 1 0,9 2 0 15,5-7 1-15,10 1 0 0,8 1 2 16,16-4 0-16,7-2 2 0,5-2 22 16,9 4 26-16,0-1 22 0,-2-8 9 15,7 3-17-15,6-1-23 0,3-2-23 16,7-5-9-16,9 0-8 0,13-2-3 16,5 0-3-16,10 2-1 0,8-4-2 0,8 4 0 15,13 0 1-15,4 1 0 0,5 1 1 16,5 1 1-16,7 10 1 15,11-1 1-15,15 4 0 0,1 5-1 16,-4 2 0-16,-5 7-2 0,-5 1-1 0,3 5 0 16,3 1 1-16,-2 1-1 0,-5 3-4 15,-13 0 0-15,-10-4-1 0,-12-2 4 16,-10-3 4-16,-17-6 0 16,-12-1 0-16,-14-8-4 0,-14-3-3 15,-16 0-6-15,-4-1-5 0,-12-7 1 16,-11 3 2-16,-9-6 6 0,-19 3 9 15,-13-3 4-15,-13 2 4 0,-10 4 2 0,-9 3-1 0,-10-7-2 16,-9 2-2-16,-7-5 1 0,-5 3-2 0,-1-4 2 16,3 6 2-16,-10-9 0 0,-5-5 4 15,-7 2 3-15,6 1 3 16,11-3 4-16,10 3-2 0,10 2-4 0,10 2-7 16,13 1-4-1,20 8-2-15,17-2-1 0,15 5 1 16,9 2-2-16,12 4 4 0,7-3-10 0,9-1-21 0,0 0-36 15,2-1-126-15,5-3 30 16,11-1 56-16</inkml:trace>
  <inkml:trace contextRef="#ctx0" brushRef="#br0" timeOffset="12291.35">9225 13339 1274 0,'135'72'194'0,"258"70"154"0,-345-147-285 0,-14 7-7 15,5-9-4-15,-11 17 2 0,1-1 15 0,-8-5 5 0,-7-1-2 0,0-1-7 16,-5 3-16-16,-3-3-11 0,-3 0-7 15,-3 0-8-15,0 1-3 0,-2 4-3 16,-5-5 2 0,-7 5 3-16,-13 0 2 0,-15-5-1 15,-20-2-10-15,-16-2-8 0,-21-8-2 0,-17-3-3 0,-8 6-2 0,-11-5 1 16,-10 5 3-16,7 3 17 16,-13-3 13-16,-3-5 7 0,-4-1-2 15,-10-3 19-15,-1 0-6 0,4 4-5 16,4-2-2-16,7 3-35 0,6 4-3 0,21-5-1 15,15-3-1-15,18 5 0 0,11-5-1 0,15 8 0 32,17-1-1-32,14 4 1 0,23 4 1 15,10 2-5-15,11 0 1 0,13 1-1 16,17 4-2-16,18 7 4 0,26 4-2 16,8 5-1-16,25 2-1 0,6 2-3 15,18-4-1-15,13 0 2 0,5-2 0 16,13-3 6-16,-8 1 2 0,14 1-1 15,1-6 2-15,-2 2 0 0,-4-2 3 0,-12 4 5 16,-11 1 4-16,-9 1 1 0,-15-3 1 16,-12 1 2-16,-19-2 2 0,-15-2 5 15,-26-5 1-15,-21-3 0 0,-14-6 0 16,-12 0-10-16,-15-4-11 0,-17-8-6 16,-25-8-8-16,-27-8 2 0,-34-15 5 15,-29-1 1-15,-19-8-1 0,-11 5 1 0,-1 8-1 16,9 5 0-16,7 5 1 0,13 3 2 15,3 1 2-15,18 6 1 0,23 1-1 16,16 7-1-16,33 8-2 0,24-1 0 16,24 4-1-16,1 4 0 0,29 3 0 15,20 7-1-15,38 9 1 0,20 5-7 16,24 4-4-16,21 2-1 0,14 1-2 0,11 1 5 16,10 5 4-16,4 3 3 0,-7 2 1 15,-11-3 1-15,-21-6 0 0,-23-7 4 16,-30-5 7-16,-25-9 7 0,-30-9 10 15,-26-2-1-15,-16-3-6 0,-26-2-8 16,-19 0-7-16,-34-11-3 0,-28-6 0 0,-11-5-1 16,-19-3-2-16,3-1-4 0,4 1 2 15,-6 4-21-15,20-1-10 0,13 7-55 16,15 2-80-16,16 10-94 0,15 1 129 16</inkml:trace>
  <inkml:trace contextRef="#ctx0" brushRef="#br0" timeOffset="57237.42">10147 16450 1611 0,'73'45'95'0,"-93"-61"47"16,-12 0-98-16,32 16-6 0,0 0 1 0,0 0 1 16,0 0 0-16,0 2-4 0,-1 1-6 15,-1 4-8 1,-2-1-11-16,1 6 1 0,1 0 3 0,-5-3 3 15,0 4 2-15,-2 1 0 0,-7-2 1 0,4 2 2 16,-10 1 1-16,-1-1 5 0,-3 0 0 16,-6 0-3-16,-4 0-3 15,1 0-2-15,-1 1 1 0,1-3 0 0,-6-5 0 16,-2 2-5-16,1-4-5 0,-4 4 1 0,2-2 4 16,-6 0 4-16,-7-5 2 0,-5 4 0 15,-12 1 1-15,-10 5 9 0,-6-3-1 16,-4 3-5-16,5-1-9 15,6 1-14-15,5-3-4 0,2 0 0 16,-6 3 0-16,-8-8 0 0,-4 1 1 0,-2 1 2 0,-5-1 1 16,2 4 3-16,-8-7 3 15,1 1 0-15,-8 1 0 16,-4-4-1-16,-5 3-2 0,-3-3 2 16,9 0 1-16,-10-7 0 0,-1 2 1 0,4-4 0 0,-11 4-3 0,11-1 1 15,3-1-2-15,6 4-2 0,5-6-2 16,4 2-2-16,5 0 0 0,3 1-1 15,8 1 1-15,5 1-1 0,3-1 0 16,6-5 0-16,9-1 1 0,8-2 1 16,6 5-1-16,5-3 1 15,9 6 0-15,2-6 9 16,12 9 5-16,4-5 5 0,3 2 3 16,7 3-8-16,2 0-3 0,4 1-4 0,5 1-1 0,0 0-2 0,0 0-2 15,0 0-1-15,0 0-2 0,0 0-13 16,0 0-29-16,0 0-33 0,0 0-133 15,0 0 124-15</inkml:trace>
  <inkml:trace contextRef="#ctx0" brushRef="#br0" timeOffset="88161.59">31229 12365 1669 0,'-25'15'50'0,"4"-3"-29"0,-6 0 0 0,4-3-5 0,-7 0-6 16,-4-4-2-16,2-1-1 0,-1-4-2 0,1 0 1 0,-6-7 0 0,-2-4 0 0,-3-3 4 0,1-7 3 16,-8-6 2-16,-3-8 2 15,-6-2-4-15,-1-11-3 0,0-2 4 0,1-7 5 0,2 1 4 16,6-7 4-16,1 5-4 0,1-6-2 15,6 0-3-15,4-1-4 0,2-3-3 0,5-3-4 16,7-3-4-16,0-1 0 0,4 3-2 16,0-1 0-16,-4 2-1 0,0 2 0 0,-3 0 0 15,-1 3 0-15,1 4 0 0,0 5-3 16,6 11 4 0,-1 9 13-16,7 11 14 0,4 8 6 15,7 11-4-15,3 7-11 0,2 0-19 16,-7 2-4-16,7 8-3 0,0 8 0 15,0 10 4-15,3 9 4 0,3 8 2 16,2 3 2-16,1-4 1 0,-2-7-1 16,-3-1-5-16,-2-8-3 0,-2-8-7 15,-2-3-3-15,-2-10 3 0,-1-3 3 16,2 3 7-16,3-7 5 0,0 0 30 16,-2-7 14-16,0-9 10 0,2-7 3 15,2-11-26-15,0-10-15 0,5-9-11 16,2 0-7-16,6-4 1 0,5 4-4 0,3 7 10 15,4 6 15-15,-1 9 14 0,-1 11 19 16,2 6-2-16,-3 5-13 0,1 9-14 16,4 5-17-16,-5 10-11 0,8 6-4 15,-1 11-2-15,-1 9 1 0,3 1-7 16,5 8-50-16,-6-1-71 0,1-3 72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1:54:13.1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3087 11922 1533 0,'-7'-2'97'0,"-4"1"60"0,4-8-101 15,3 7-41-15,3 0-5 0,1 0 0 0,0 1 6 0,0-5 9 0,3 1 8 0,2-2 9 0,-1-2 11 0,7-3 7 0,-2 1 12 0,6-1 7 0,9-3-9 16,4 5-9-16,11-4-20 16,9-1-18-16,19 3-9 0,8-2-8 0,13 1-1 15,12 3-1-15,6 3-1 0,11-2 1 16,5 5-1-16,6 4-1 0,-18 0-1 16,-9 0 0-16,-16 0 0 0,-12 0-1 0,-13 4 0 15,-12-1 2-15,-13 3 1 0,-13-5-8 16,-13-1-2-16,-9 0-6 0,-4 0-15 15,-14 0 5-15,-19 2 7 0,-25 0 13 16,-21-4 23-16,-33 0 12 0,-15-6-3 16,-11 2 5-16,-7 6 5 0,11 0-2 15,14 4 11-15,7 5-5 0,11-6-10 16,12 1-3-16,10 3-12 0,24-5-7 0,12 1-3 16,20 1 0-16,12 1-1 0,10-3 1 15,6-2 1-15,0 2-1 0,6-2 0 16,1-2 1-16,9 2-2 0,3-2-1 15,17-3 2-15,8 1-3 0,18 1-2 16,18-6-2-16,7 3-1 0,7-4 0 16,7 4 0-16,14 5-1 0,13 2 1 15,10 7 1-15,2 8 0 0,2 5-1 0,-11-2-2 16,-10 6-2-16,-18-4-1 16,-24 1 1-16,-15-3 0 0,-19-5 2 0,-14-1-4 15,-11-4-16-15,-13-4-11 0,-9-2-13 16,-19 3-5-16,-22-3 12 0,-20-3 15 15,-35-7 14-15,-19-2 10 0,-21-5 9 16,-22-7-3-16,-5 0-3 0,-5-2 11 16,14 5 4-16,30 5 3 0,16 8 12 0,27 0-9 15,21 1 0-15,21 4-3 0,25 2-7 16,16-2-3-16,11 5-6 0,7-3-4 16,12-2 0-16,14 4-2 0,9 1-1 15,9 2 2-15,6 6-3 0,4-5-7 0,3 3-8 16,8 0-15-16,-5-1-13 0,2-4-3 15,-4 4-1-15,-8-6 4 0,-10-2 5 16,-14 1-7 0,-21-5-24-16,-3-1-33 0,-18 3 511 0,-11-7-327 0</inkml:trace>
  <inkml:trace contextRef="#ctx0" brushRef="#br0" timeOffset="9235.87">10927 14853 1459 0,'18'0'91'0,"-2"0"56"0,5 2-86 0,-3 3-22 0,3-3-7 0,4 3-3 0,0 4 6 0,-2-6 10 0,-2 1 14 16,-5-2 16-16,-5 1 10 0,-4-3 2 15,2 0 1-15,-8-5-7 0,5 5-9 16,-6 0-11-16,0 0-11 0,2 0-10 0,-2-2-7 16,0 2-5-16,0-3-6 0,0 3-7 15,-2 0-5-15,-5 1-6 0,1 1-2 16,-2 2-2-16,-5 1 1 0,-5-3 2 15,-10 0 5-15,-9-1 6 0,-9-1 6 16,-6-1 1-16,-10-3 4 0,-5-3 1 0,-1 2-1 16,-2 1-1-16,-3-1-7 0,0 3-5 15,-7 2-3-15,-3-2-3 0,1 1-1 16,-12-1-3-16,-8-5 0 0,-5 0 0 16,-17-4-1-16,-2-1 0 0,0-4 1 15,-3 0-2-15,1 0 2 0,1 0 2 16,1 2 3-16,5-1 7 0,4 1 7 15,4 0-1-15,3 0-2 0,10 5-3 16,14 2-7-16,11 2 3 0,13 1 1 0,9 2-1 16,1 2 3-16,10 2 0 0,6 2-2 15,10 3-2-15,10 0-4 0,9 0-1 16,5 3 0-16,-3-2 0 0,-2 0-2 16,-4-2-1-16,4 4 0 15,0-4 0-15,7 4 0 0,-2-4 0 0,0 1-1 16,-1-4 0-16,-4 1-4 0,5 1-16 0,0-5-18 15,0 2-27-15,-5 0-34 16,7-2-70-16,0 0-78 0,-7-9 132 0</inkml:trace>
  <inkml:trace contextRef="#ctx0" brushRef="#br0" timeOffset="19551.98">9847 13183 1655 0,'-1'71'81'15,"-31"145"95"-15,14-150-154 0,7 10-5 0,-6 11-5 0,1-2-3 16,-2 3-6-16,0-1-3 16,0 2 1-16,-3 10 1 0,-4 2-1 0,4 9 1 15,-4-7 1-15,2-4-1 16,4-6 0-16,-3-10 0 0,-2 0-2 0,4-8 0 16,6-8 4-16,2-10-10 0,8-9-21 0,4-4-21 15,-4-1 50-15,4-1-205 0,6-6 155 16</inkml:trace>
  <inkml:trace contextRef="#ctx0" brushRef="#br0" timeOffset="20215.15">9587 13177 1731 0,'191'25'178'0,"-210"-32"-185"16,65 21 27-16,-4-3 8 0,5 1 16 0,4 1 7 15,2-6-2-15,6 2-7 0,4-7-16 0,8-2-9 16,2-2-6-16,5-4-2 15,9-2 3-15,-2-7 1 0,2 1 1 16,-2 2 1-16,-3-1-1 0,3 3-2 0,-9 1 3 16,0 2 1-16,-10 3 9 0,-9 4 6 15,-8 4-2-15,-12 1-6 0,-1-1-11 32,-11 3-6-32,0 2-4 0,-8 1-2 0,-8 3-3 15,-9 1-2-15,-3 4-1 0,-4 10 0 16,-9 4 1-16,1 5 2 0,-6-3-1 15,0 7-1-15,0-4 0 0,1 0-1 16,-1 6 1-16,1-1 0 0,3 2 0 16,1-1 1-16,1 5-1 0,-1-4 1 15,2 2-1-15,-3 2-1 0,13-4 2 0,-7 4 0 16,2-3 1-16,1 1 3 0,-7 3 0 16,8 1 2-16,-3 1 1 0,4 1-1 15,-6-2 0-15,0-3-1 0,3 3 1 16,-6-4 0-16,8 0 1 0,-7-3 0 15,2-1 0-15,-1-3 3 0,-3-3 10 16,6 1 6-16,1-5 11 0,-2 0 7 16,4 0-2-16,2-2-5 0,0-2-4 0,-4-1-3 15,3-2 0-15,-2-4 3 0,2 0 1 16,-4-3-4-16,-1-2-5 0,-3 2-5 16,-4-6-4-16,0 2 0 0,-5-5 1 15,2-4 1-15,-4 3-1 0,-3-8-5 16,-9-9-6-16,-11-5-2 0,-13-6-1 15,-6-5 1-15,-7 0-22 0,-5 4-124 0,-2-2-531 16,5 4 432-16</inkml:trace>
  <inkml:trace contextRef="#ctx0" brushRef="#br0" timeOffset="22609.11">16961 14695 1722 0,'41'0'799'31,"-43"-2"-745"-31,-2 2-45 16,-1-1-1-16,2 1 4 0,-1-2 6 15,-3 2 3-15,0 0 0 0,-9 0-3 16,-2 0-2-16,-5 0 0 0,-4 0 6 16,-4 0 3-16,-7 0 4 0,1 2 2 0,-11 1-1 15,0 2-3-15,-8 1 0 16,-6-1-2-16,-8 0-2 0,-1-1-4 0,-1-2-5 16,-8 1-5-16,-3-3-2 0,-10 2-1 15,1 3 0-15,-2-3-2 0,0 5-1 16,2 2-2-16,2 2-1 0,-3 5 1 0,1-2-1 15,0 5 2-15,2 4 1 0,3-3-1 16,7 1-2-16,4-3 10 0,5-2 9 16,2-4 7-16,-2 1 6 0,-2-8-8 15,-5 0-6-15,-2-5-2 0,0-1-2 16,1-3-1-16,1 0-1 0,5-3-5 16,0 2-2-16,4 3-2 0,9-5-2 15,5 5 0-15,3 2 0 0,5 2 0 16,6 5 0-16,5 0-1 0,10 2 0 0,8 4-3 15,4 3-17-15,5-4-19 0,5 4-36 16,3-4-46-16,1-5-83 0,-2 2-36 16,2-9 116-16</inkml:trace>
  <inkml:trace contextRef="#ctx0" brushRef="#br0" timeOffset="-5432.3">14560 1641 2384 0,'0'1'84'0,"2"5"-58"0,-2-6-20 0,0 0-14 0,0 1-9 16,0 12-3-16,0 3 3 0,0 3 6 0,-2 10 5 0,2 3 1 0,0 3 1 0,0 8-1 0,0 4-2 0,2 7 2 16,0 9-3-16,1 8 8 0,-1 4 2 15,0 5 3-15,1 3 2 0,-3-5-6 16,4 2 0-16,-4-8-1 0,2-6 0 0,-2 1 1 15,0 3-1-15,0-7 1 0,0-1 0 16,-2-5 0-16,-2-5 1 0,1-8 0 16,-2-2 0-16,1-8-1 0,2-5 1 15,-5-6 0-15,4-4 0 0,-1-3 1 16,4-5-1-16,-5-6 1 16,5-1 3-16,0-4-2 0,0 0-10 0,0 0-28 0,0 0-34 15,0-8-33 1,0 5-27-16,5-8 211 0,9-1-87 0</inkml:trace>
  <inkml:trace contextRef="#ctx0" brushRef="#br0" timeOffset="-4777.08">14085 2101 1262 0,'4'-7'178'0,"-4"0"226"0,1 0-249 0,-2-3-34 0,1 1-12 0,0 0-22 15,-2-2-3-15,4 1-20 16,-4-1-10-16,2-1-8 0,5-3-8 0,2-1-8 15,0-1-9-15,0-3-7 0,0-1-5 0,1-4-3 16,-5 0 0-16,8-1 0 0,-2 4-1 16,1-4-1-1,8 3-1-15,-4 0 2 0,6-4 2 16,-4 0 2-16,0 1 5 0,5-2 0 0,0 3-2 0,2-2 1 16,-2-1-2-1,3-1-2-15,-1 1-2 0,1 1-3 0,5 3-3 16,-1 2-1-16,4 6-4 0,4 0-1 15,1 4-5-15,-4 1-2 0,5 8-1 0,2 3-6 0,3 2-11 16,-4 5-20-16,-2 5 0 16,4 11-15-16,-4 5 7 0,-1 8-5 0,5 6 3 15,-8 5 30-15,1 2-19 0,0-3 30 16,-15 0-1-16,2 4-4 0,-6-7 24 16,-7 1 0-16,3-5-3 0,-11 4-1 15,2 1 0-15,-2-5 2 0,-2 0 1 0,-5-7-1 16,-2 0-1-16,0-6 1 0,-5 3-3 15,-5-5-1 1,-6 0-3-16,-5-3-1 0,-2-2 1 0,-4-1 3 0,-5-4 2 0,2-3 3 31,-3-2 1-31,-2-4 1 0,3 2 2 16,-2-3 1-16,4-3 2 0,4 1 0 16,1 0 0-16,4 0 1 0,5 1-2 0,4-1 1 0,7-2 0 0,8 0 1 15,6 0 4 1,0 0 9-16,0-2 8 0,0 2 6 0,0-3-1 15,0 1-32-15,7-5-21 16,6-6-32-16,10-2 196 0,9-12-115 0</inkml:trace>
  <inkml:trace contextRef="#ctx0" brushRef="#br0" timeOffset="-4168.77">14980 2718 1981 0,'0'0'135'0,"0"-1"50"0,0 1-47 0,-1-2-46 0,2 2-26 0,-1 0-15 0,0 0-13 0,0 0-8 0,-1 0-8 0,1 0-8 16,-6 0-4-16,6 0-3 0,2 0-3 0,-2 2-3 0,7-1-6 0,-5 1-10 0,0 2-11 15,1 1-12-15,6 9 7 0,5 2 9 16,11 13 9-16,4 3 13 0,1 12-1 0,3 4 0 16,5 3 1-16,-6 4 0 0,1-5 2 15,-4 1 0-15,-5 1 0 0,3-3-1 16,1 1-1-16,-1-2 0 0,-4-4 0 0,2 0 0 15,-7 1 0-15,-2-4 0 16,3-6 0-16,-12-3 0 0,2-4 0 16,-4-3 0-16,-1-2-2 0,3-5-1 15,-2-4-2-15,-3 0 1 0,2-5-2 0,-4 2 1 16,3 1-2-16,2-1 1 0,3-2-1 0,-7-2 0 16,1 2 1-16,3-1 2 0,-3 1-2 15,5-3-13-15,-1-1-20 0,1 0-20 16,-6-1-25-16,1-2-26 0,0-1-13 15,-2-1-21-15,0 0 73 0</inkml:trace>
  <inkml:trace contextRef="#ctx0" brushRef="#br0" timeOffset="-3758.41">15830 2791 2446 0,'-2'-2'162'0,"2"1"55"0,-4 1-88 16,3 0-50-16,1 0-53 0,0 0-24 0,-2 0-18 15,2 0-13-15,0 0-3 0,-2 5-4 16,2-3 1-16,-3 3-6 0,-5-1 6 0,-4 8 10 16,-2 6 7-16,-9 8 14 0,-4 6 2 15,1 5 2-15,-8-5-1 16,4 11-1-16,-7-1 2 0,-4 5-1 0,0 6 1 15,-3-4-1-15,-1 3 0 0,-3-4-1 0,4 5 2 16,0-2 0-16,-1 3 1 0,5-5 0 16,2-1-1-16,3-5 0 0,5-8 0 15,5-1 1-15,-2-6-1 0,8-3 0 16,3-4-1 0,2-3 1-16,8-9 0 0,3 1 0 0,-2-2 1 15,3-7 1-15,2 1 1 0,0-2 2 16,0 0 5-16,0 0 9 0,0 0 1 0,-4 0 2 15,4 0-2 1,0 0-9-16,4-2-6 0,-1 2-17 0,-3 0-26 16,0 0-69-16,0 0-85 0,4-9 221 0,10 4-91 0</inkml:trace>
  <inkml:trace contextRef="#ctx0" brushRef="#br0" timeOffset="-2735.06">16842 656 1570 0,'-11'13'39'0,"-1"1"-69"0,-2 6-3 15,-6 4 40-15,-4 17 66 0,1 16 3 16,-6 0-4-16,1 1-33 0,-1 4-37 0,-8 0-2 16,2 15-1-1,-4 9 1-15,-2 8 0 0,5 11 0 0,1 7 0 16,5 1-1-16,5-3 1 0,0-7 0 0,4-2-2 16,5 2 2-16,4 3 4 0,10 2 3 15,4-1 9-15,5-10 7 16,7-6 6-16,7 1 4 0,7-5 2 0,4 1 5 0,6-1-2 15,1-5 4-15,5 3 25 16,7-4 0-16,6-4 1 0,0-13-6 16,0-13-34-16,-13-12-12 0,-7-9-1 0,-10-5-28 15,-9-7-74-15,3 5 61 16</inkml:trace>
  <inkml:trace contextRef="#ctx0" brushRef="#br0" timeOffset="1435.74">17222 1690 1344 0,'12'52'186'0,"20"-83"1820"0,-59-18-2601 0,31 35-189 16,3 5 861-1,4 2-20-15,1-4-11 0,4 2-5 0,5 0-9 0,8-3-6 16,1-2-7-16,3 3-9 16,-2 0-1-16,-5 3-1 0,-1 2-1 0,-4 3 0 0,-1 1-5 15,1 2-5-15,-5 2-5 0,2 5-5 16,1 0-3-16,1 2-1 0,-3-2 6 15,7 2-4-15,-7 5-4 0,-1 0-7 16,-3 0-20-16,-5 0-1 0,-2 2 3 16,-6 2 3-16,-7 5 14 15,-2 0 4-15,-5 4 1 0,-4 1 8 0,-3-1 4 0,-2-1 1 16,0-6-4-16,0 3-3 0,1-7-3 16,-1 0 2-16,4-4 6 0,3 1 6 15,3-8 4 1,3 2 1-16,4-3 1 0,6-4 1 0,-3 0 5 0,3 0 6 15,0 0 12 1,0 0 22-16,0 0 19 0,3 0 11 0,3 0 5 16,4-2-22-16,3 0-24 0,3-3-13 15,7 3-17-15,10-2 3 0,5 3 3 0,6-1-3 16,6 2 5-16,-10 2-1 0,-4 7-2 0,-6 8-5 31,-2 1-16-31,3 10-11 0,-5 1-4 0,1 6-12 0,-8 8 9 0,-5 3 4 16,-5 3-5-1,-5-1 3-15,-2 4 0 0,-8-8 0 16,-3 0 7-16,-3-1 8 0,-9-8-2 16,-4 3 2-16,-7-5 2 0,-2-1 5 15,-1-3 4-15,-1-8 0 0,-1-3 1 16,2-6-3-16,-1-5-3 0,6 0-1 16,5-3-4-16,4-1-5 0,3-3-6 0,-1 0-7 15,3 0-16-15,7-1 36 0,-2 1-145 16,4 0 109-16</inkml:trace>
  <inkml:trace contextRef="#ctx0" brushRef="#br0" timeOffset="1829.62">18080 802 2115 0,'0'0'118'0,"0"0"17"0,3-2-38 0,-3 2-38 0,4 0-28 0,-1 0-16 0,1 2-7 15,1 0-9-15,4 3-9 0,-2-1-3 0,6 6-6 0,1-1-1 0,2 14-4 0,7 5-7 0,0 15 0 16,5 12 2-16,6 5 6 0,-4 18-9 15,2 6 15-15,-2 6 2 0,-5 8 3 16,-7-1 22-16,-8-5-3 0,-4 4 4 0,-6-9-1 16,-2 0-4-16,-9-2 2 15,-3-5-4-15,-7-1 0 0,-6-6 1 0,-1-9-2 16,-4-9 0-16,3-7 0 0,-1-11-2 16,6-7 0-16,0-7-1 0,1-9 0 15,4-5 1-15,1 0-11 0,2-4-27 16,6 1-26-16,1-6 142 0,9 0-428 0,0-13 288 15</inkml:trace>
  <inkml:trace contextRef="#ctx0" brushRef="#br0" timeOffset="2756.89">20386 1561 1889 0,'-3'0'95'0,"1"0"20"0,-1 0-53 0,-1 0-36 16,2 0-20-16,-1 0-10 0,-1 0-8 0,-1 0 0 0,-4 0 4 0,-9 0 4 0,-5 0 4 0,-2 0 2 0,-10 3-1 0,-1 6 0 0,-3-2 0 0,6 4-1 0,-3-1 0 0,6-1 0 0,2 2-1 0,-2 1 0 0,3-4 1 0,4 0-1 0,-2 3 3 16,7-6-13-16,-3 4-19 0,7-3 0 0,5-1-130 15,-1 5-135-15,2 1 177 0</inkml:trace>
  <inkml:trace contextRef="#ctx0" brushRef="#br0" timeOffset="2999.54">20784 2236 1083 0,'-43'6'170'0,"-1"-1"253"0,-13 2-331 16,6-7-34-16,-6 0-12 0,2 0-12 15,0 0-14-15,5 0-15 0,8 0-2 16,-1 0 0-16,4 0-1 0,5-2 1 0,1 2-1 15,4 0-2-15,5 0 2 0,-1 0 0 16,2 0-5-16,3 0-13 0,4 0-20 16,0 0-14-16,7-5 22 0</inkml:trace>
  <inkml:trace contextRef="#ctx0" brushRef="#br0" timeOffset="3855.33">24982 1648 1897 0,'0'101'128'0,"2"-101"-16"0,2 5-48 0,-4 2 6 0,0-99-118 0,0 101 11 0,0 7 6 16,1 10 14-16,1 20 20 0,0 13 4 15,0 10-1-15,-1 6-3 0,5 1 3 0,-6 4 6 0,2 3 3 16,-2-3 4-16,-2 1-2 0,2 4-2 16,-6-3-3-16,5 1-3 0,-1-1-4 0,0-6-3 15,2 0-1-15,-2-5 0 0,1-2 2 16,-5-7 0-16,4-7 1 15,-1-10 2-15,1-10-14 0,0-5-24 0,-1-8-30 0,-1-1-63 16,4-3-170-16,0 1-194 31,2-1 261-31</inkml:trace>
  <inkml:trace contextRef="#ctx0" brushRef="#br0" timeOffset="4344.86">24551 1839 1837 0,'4'-3'122'0,"-1"-8"48"0,8 6 1 15,-2-4-44-15,3 2-26 0,4-2-34 16,6 0-26-16,-3-2-14 0,4 1-10 0,0-1-6 15,6 0-5-15,-3 2-1 0,1-5-2 16,1-2-2-16,-1 0 1 0,-6 4-2 16,2 0 0-16,-3 3-1 0,3 2-1 15,-2 0-3-15,2-1-1 0,4 1 1 16,-8 0 1-16,6 5 1 0,-2 1-5 16,4 1-9-16,4 0-8 0,3 3-10 15,5 10-9-15,2 3 1 0,3 7 3 0,4 3 2 16,0 4 1-16,-4 6-3 15,-5-4-6-15,-5 7-2 0,-6-6 4 0,-5 8-1 16,-12-2 1-16,0 0 11 0,-2 9 15 16,-9-2 3-16,0-1 10 0,-9 1-4 15,-5-4-7-15,-13-3 8 0,-1-5 1 16,-8-8 2-16,-6 1 0 0,-5-11 1 16,0-2 2-16,-1-5 1 0,2-5 1 0,3-4 1 15,-1-7-1-15,3 1 2 16,0-8 2-16,6 2-1 0,5-4-1 0,7 1-1 15,5 3 1-15,5-2-11 0,10 3-7 16,1-1-9-16,2 3-19 0,2-5-106 16,10 0 99-16</inkml:trace>
  <inkml:trace contextRef="#ctx0" brushRef="#br0" timeOffset="4720.39">25372 2701 1677 0,'52'-7'193'0,"-82"-13"624"16,42 20-808-16,2 5-7 0,7 3-5 16,3 6-4-16,6 3-10 0,7 12 3 15,5 12-3-15,10 15 3 0,3 8 3 0,2 16 1 16,-1 5 7-16,-4-2 1 0,-1 1 0 16,-5-4 0-16,-1-8 0 0,-5-4 1 15,1-3-1-15,-11-6 2 0,0-6-5 16,-3-7-20-16,3-3-22 0,-3-6-27 15,-4-2-26-15,7-6-6 0,-2-6 529 0,13-6-330 16</inkml:trace>
  <inkml:trace contextRef="#ctx0" brushRef="#br0" timeOffset="4949.39">26305 2979 1744 0,'-25'9'60'0,"2"3"4"0,-5 8-24 0,1 10 15 0,-5 11 0 0,-3 5-8 16,-2 9-12-16,-6 2-17 0,0 5-5 15,1-2-4-15,1-2-1 0,4-3-1 16,3-1-4 0,0-12 0-16,6-5-1 0,0-3-1 0,1-9 0 0,6-2 0 31,1-5-2-31,3-4-22 0,4-3-16 0,3-6-111 15,10-3-80-15,-4 1-144 0,4-8 171 16</inkml:trace>
  <inkml:trace contextRef="#ctx0" brushRef="#br0" timeOffset="5376.34">26521 1096 1530 0,'2'4'83'0,"-6"24"-24"0,-3 2-32 0,-1 0 10 0,-8 27-23 0,3 0-5 0,-1 5-4 15,-4 11-3-15,-3 8-1 0,1 6-3 0,1 2-4 0,-1-1 2 16,5 3 4-16,2 3-2 0,6 10 6 15,3 6 8-15,4-5-1 0,6-4 7 0,6-14-2 16,4-7-8-16,0-13 0 16,2-3 2-16,7-7 3 0,-4-11 3 0,2-9 3 15,4-9 2-15,-3-6-8 0,12-10 237 0,14-12-179 16</inkml:trace>
  <inkml:trace contextRef="#ctx0" brushRef="#br0" timeOffset="5742.01">26927 1564 1935 0,'0'18'111'15,"0"3"-96"-15,0-1 7 16,-3 8-16-16,1 6-2 0,0 0-1 0,-3 3 0 15,5 4-2-15,0 1 0 0,0 6-1 16,0 0 1-16,0-4-1 0,0 2 0 16,5 2 2-16,-3 0 0 0,2-2-1 15,-1-3 4 1,2-6 11-16,-5-2 10 0,2-1 10 0,5-4 5 0,-1-3 1 16,-3-2 4-16,8-6 13 15,-6-5 9-15,6-1 1 0,-6-4-2 16,-1-6-3-16,3-3 2 0,3 0 5 15,-1 0 1-15,7 0-10 0,-2 0-15 0,0-7-26 16,6 0-21-16,-2-6-28 0,5-2-33 16,9-3-46-16,1-12-53 0,5-8-43 0,-3-8 215 15,-1-9-56-15</inkml:trace>
  <inkml:trace contextRef="#ctx0" brushRef="#br0" timeOffset="6021.66">27371 1605 1847 0,'0'0'136'0,"0"-2"45"16,0 2 0-16,0 2-75 0,0-2-35 0,0 2-32 16,0-2-30-16,-2 3-10 0,2 6-9 15,0 5-1-15,0 8-1 0,0 15 3 16,0 7 4 0,0 11-1-16,0 9 2 0,0 5 1 0,2 16 1 0,-2 4 1 0,0 8-1 31,0 6 2-31,0 0 1 0,-2-2 0 0,-4-2 4 0,5-6-2 0,-1-12-1 15,-2-8 1-15,4-16-3 0,-1-9 1 16,-1-11 0-16,4-14 1 0,-2-4 6 16,1-12-7-16,1-5-20 15,-2 2-86 1,9-17 253-16,7-15-148 0</inkml:trace>
  <inkml:trace contextRef="#ctx0" brushRef="#br0" timeOffset="6352.33">27401 1091 2299 0,'3'-2'142'0,"6"0"61"15,4 2-101-15,1 9-57 0,3-2-45 16,10 9-28-16,3 7-9 0,11 9 1 15,9 11 8-15,5 15 6 0,0 13-7 0,-2 18-1 16,-2 12 0-16,2 11 3 0,-3 12 10 16,-4 5 12-16,-3 11 3 0,-8 7 5 15,-8-1 7-15,-11-6-4 0,-16-2 10 16,-9-17-7-16,-11-8-5 0,-13-14-2 16,-6-13-7-16,-9-21 0 0,-2-8 2 15,6-16 3-15,3-13-2 0,7-12-4 16,1-7-3-16,1-14-2 0,5-3-10 0,4-6-9 15,2-3-10-15,7-7-8 0,6-6-12 16,8-10-41-16,13-10 64 0</inkml:trace>
  <inkml:trace contextRef="#ctx0" brushRef="#br0" timeOffset="6678.7">28651 1992 1583 0,'-7'0'112'15,"1"0"70"-15,5 0-46 0,1 0-5 0,1 1 1 0,-1-1-6 16,4 0-3-16,-1 0-12 0,3-1-15 0,8 1-16 0,2-4-19 0,2 2-17 0,6-1-16 0,7 1-15 0,0-2-7 0,3-3-6 0,2 4-3 16,-6 1-9-16,0-3-18 0,-5 1-24 15,-8 2-41-15,1 2-21 0,0 0-61 16,1 0 6-16,-3 6 89 0</inkml:trace>
  <inkml:trace contextRef="#ctx0" brushRef="#br0" timeOffset="6922.38">28722 2240 2034 0,'0'0'184'0,"0"0"89"0,1 0-54 15,6 0-103-15,4 0-27 0,3 0-21 16,4 2-22-16,5-1-17 0,5 3-10 16,6 3-5-1,0-7-4-15,0 4-2 0,-1-1-1 0,-4-3-4 16,1 0-1-16,-4 0-2 16,-1 0-12-16,-2 0-15 0,-2-2-37 0,-5 2-60 0,-1-1-116 0,6 1 133 15</inkml:trace>
  <inkml:trace contextRef="#ctx0" brushRef="#br0" timeOffset="126819.4">24254 2258 1230 0,'-54'-2'169'15,"6"0"185"-15,-10-5-254 0,-1 2-45 0,-3 1-39 16,-16-3-12-16,-10 2-1 0,-12 1-1 15,-4-3 0-15,-6 3-2 0,-4 1 0 16,-6-4 0-16,-13 1 0 16,-5-2 1-16,-4 2 0 0,5-1 0 15,13 4-1-15,4 3 0 0,2 0 1 16,5 3 0-16,3 2 0 0,5-3 0 16,11-2 0-16,8 0-1 0,8-2 0 0,17-6 0 0,5 4 3 15,11-3-2 1,12 3-28-16,-1 4 300 0,13 0-209 15</inkml:trace>
  <inkml:trace contextRef="#ctx0" brushRef="#br0" timeOffset="127901.32">22246 2412 1815 0,'0'0'105'0,"2"0"33"0,-2 0-55 0,-5 0-43 0,3 0-23 0,0-2-17 0,1 2-15 0,1 2-8 0,-4 0-3 16,-3 3-6-16,-2 4 9 0,-10 12 6 0,-5 6 4 0,-4 12 8 16,0 10 1-16,-2 8-1 15,1 9-1-15,4 3-1 0,2 3 1 0,2 3-1 0,3-1 4 16,-5 10 0-16,7-6 1 0,6 3 0 15,6-3 0-15,6 0 2 0,7-1 2 16,3 2 4-16,6-2 3 0,5-12 1 16,4 3 2-16,-1-8 1 0,6-2-1 15,-2-3-3-15,4-2-3 16,1-6-9-16,1-1 507 16,3 0-367-16</inkml:trace>
  <inkml:trace contextRef="#ctx0" brushRef="#br0" timeOffset="128759.7">22358 2671 1602 0,'5'0'115'0,"-3"-2"41"0,2-3-22 0,3-1-45 16,-2 3-12-16,6-4-2 0,3-1-15 0,-7-2-12 0,11-3-13 0,-4 5-16 0,6-7-9 0,8 7-5 0,-9-5-3 0,4 2 0 16,-1 4-2-16,-1-3 0 0,-3 4-1 15,-1 1-4 1,-1 2-9-16,-5 3-18 0,1-2-13 0,-8 2-39 0,1 7-9 0,-1 5-24 15,-2 13-22-15,-4 7 44 0,-7 14 10 16,-3 4 28-16,-15-2 19 16,2-2-6-16,-9-5 12 0,3-6-37 0,4-3-2 15,6-13-2-15,-6-4-8 0,6-7 45 16,5-6 27 0,7 0 6-16,5-2 69 0,8 0 56 15,-4 0 33-15,0 0 46 0,4 0-13 16,-3 0 1-16,5 0 1 0,-3 0-45 0,8 2-52 15,7-2-51-15,6 3-39 0,14 3-1 0,2-5-2 0,-2 5 0 16,-5-1 1 0,-3-1 1-16,-7-4-1 0,1 1 0 0,0-1-3 15,-1 0-13-15,0 0-51 0,6 0-38 16,3-1 50-16</inkml:trace>
  <inkml:trace contextRef="#ctx0" brushRef="#br0" timeOffset="129132.91">23172 2586 1849 0,'12'3'122'0,"4"2"100"0,2 1-185 0,5 6-13 0,-7-7-23 0,-9 6-2 0,4-2-4 0,-4 3-6 16,4 11-9-16,1-1-25 0,-1 8-16 0,-6 5-13 16,-5 1 0-16,-4 3 15 0,-6 2 8 15,-6-6 10-15,-4 0 0 0,-6-1 5 16,-4-7 9-16,-9-8 5 0,-2-5-2 16,3-7 4-16,-2-7-11 0,2-10 5 15,3-6-7-15,1-2 5 0,8-7 17 0,-1-5 4 16,11 0 45-16,4-9 20 0,6-2 21 15,3 4 10-15,3-2-7 0,3 5-4 16,5 2-3-16,2 9 0 0,4-1-9 16,1 9-6-16,1 1-19 0,-1 9-8 15,3 3-38-15,7 4-48 0,7 7 33 16</inkml:trace>
  <inkml:trace contextRef="#ctx0" brushRef="#br0" timeOffset="129744.77">22521 3398 2025 0,'4'-4'136'15,"1"2"42"-15,4 0-30 0,2-1-75 0,3 1-28 0,2-1-25 0,-2-3-12 0,0-1-5 0,6 2-3 0,-1-2 0 0,6 1-5 0,2 5-2 16,-3-5-3-16,7 5-3 0,0-1 1 15,0-2-1-15,-5 4 2 0,1 2-16 16,-8 7-25-16,4-2-19 0,-3 4-19 16,-4 3-1-16,-2 2 9 15,-3 2 14-15,-6 3-1 0,-3 2 6 0,-4 2 8 0,-5-1-1 16,-6-6-2-16,-3-4 8 0,1-1 6 16,-9-6 6-16,7-2 19 0,3-5 6 15,1 0 6-15,4-5 1 16,2 0 0-16,4 1-8 0,-1-1 15 0,4 5 38 15,0 0 44-15,0 0 42 0,4 0 37 0,-1 0-13 16,2 0-37-16,4 5-13 0,6-1-53 16,9 3-27-1,1 3-2-15,5 1-19 0,4 5-2 0,-7-2 5 16,-6 2-1-16,-2 0 0 0,-6 2 1 16,-4 1-15-16,-6 3-9 0,-5 1-6 0,-3-2-18 15,-4 2 6-15,-8 2-3 0,1-6-4 0,-11-3 10 16,0-3-1-16,-3-6 8 15,2-4 10-15,3-3-11 0,2-9-43 0,2-1 588 16,7-8-401 0</inkml:trace>
  <inkml:trace contextRef="#ctx0" brushRef="#br0" timeOffset="129998.27">23707 2511 1477 0,'0'140'233'0,"2"-55"-186"0,-2 16 11 0,-3 11-51 0,-3 1-3 0,-4 3-2 15,-3-1-2-15,-4 4-1 0,-10-4 1 16,-3-2-2-16,-9-4 3 0,-6-14-1 0,-6-6-6 16,-6-7-1-16,-3-12-4 0,-9-4-5 15,-9-4-11-15,-9-7-398 0,5-7 301 16</inkml:trace>
  <inkml:trace contextRef="#ctx0" brushRef="#br0" timeOffset="212037.7">22824 552 1667 0,'0'-4'118'0,"0"4"427"0,2 0-577 0,0 0 79 0,-2 0-2 0,0 2-12 0,0-2-14 16,0 0-18-16,-2 4-17 15,0-1-16-15,2 6-13 0,-7 3 6 0,0 8 11 16,-7 19 15-16,2 9 16 15,-1 19 2-15,4 6 6 0,2 1 9 0,0 8 8 16,4 0 7-16,1 4 2 16,0 1-6-16,-1-5-8 0,-3-4-6 0,1 0-7 15,-2-5-5-15,2-10-1 0,-1-8-1 16,4-14 2-16,-3-16 12 0,3-13-18 0,2-8-70 16,0-4-412-16,2-13 310 0</inkml:trace>
  <inkml:trace contextRef="#ctx0" brushRef="#br0" timeOffset="-176222.47">29988 522 1406 0,'-2'0'85'0,"2"-2"49"0,-2-2-54 0,2 4 2 0,2 0-9 0,-2 0-5 0,0 0-3 16,0 4 0-16,0-4-11 0,2 0-18 0,1 4-13 0,-8 8-11 0,0 4-6 0,-8 12-2 0,1 9-2 15,-1 13-2 1,-1 7-7-16,2 0 0 0,1 6-2 0,-3 5-6 0,0-3 1 15,-6 12 3-15,2-3 2 0,2 4 7 16,4 2 2-16,5-6-1 0,-4-1 2 16,10-2 1-16,2-7 2 15,3-9 0-15,7-4 1 16,3-15 3-16,7-4-4 0,4-4-27 0,14-5 319 0,9-9-227 0</inkml:trace>
  <inkml:trace contextRef="#ctx0" brushRef="#br0" timeOffset="-175635.39">30270 711 1682 0,'0'6'87'0,"0"-4"16"0,3 3-13 0,1-2-12 0,4-1-7 16,3 0-2-16,2-2-2 0,1 0-8 16,0-2-10-16,4 0-16 0,3-3-5 15,2-2-4-15,4 0-3 0,1-4-6 32,4 2-3-32,2 2-7 0,1-3-12 15,4 6-13-15,0 2-6 0,0 4-9 16,-9 12-7-16,-1 8 1 0,-3 8-6 0,-8 11-7 15,3 10-7-15,-7-1 9 0,-8 1 10 16,-6-1 13-16,-9-10 20 0,-9-2-2 16,2-8-9-16,-9-11 1 0,-7-3 2 15,-3-7 2-15,-6-5 9 0,0-6 3 16,4-5 2-16,3-2 1 0,8-5 0 16,3 0 4-16,5 1 3 0,2 1 5 15,9-1 6-15,2 6 8 0,5 0 13 0,7 2 13 16,2 3 9-16,5 2-7 0,7-2-16 15,2 4-15-15,5 5-17 0,6 7-4 16,3 8-2-16,1-6 0 0,4 0 2 16,1 3 2-16,-1 1-1 0,-4 1-3 0,-8 4-2 15,-4 1 2-15,-8 4 0 0,0 4 2 16,-2 3 0-16,-11-1-2 16,-9 3 0-16,1-6-1 0,-11-1-2 0,-8 0-1 15,5-2 0-15,-13 1 4 0,-2-8 3 16,-4 1 1-16,-1-6 0 0,1-4-3 15,1-3-1-15,-2-2-1 0,1-7-3 0,1 1-17 16,5-3-36-16,1-3-53 0,8 1 564 16,-2-5-365-16</inkml:trace>
  <inkml:trace contextRef="#ctx0" brushRef="#br0" timeOffset="-175206.11">30323 1699 1624 0,'0'0'97'0,"0"-2"35"0,0 4-43 0,0-2-28 0,1 0-5 0,3-2-7 0,1-1-10 0,6 1-13 0,1 2-13 0,4 0-7 16,4 0-1-16,3 0 0 0,2 0 3 15,3 0 2-15,2 11-2 0,-7 3-4 16,2 3 0-16,-2 7-2 0,-2 2-1 16,-6 4 1-16,-3 9-1 0,-1 2-1 15,-6 3 0-15,-3 6 0 0,-6-2-1 16,-6-4-2-16,-8 1 2 0,-5-8-2 0,0-4 0 16,-2-6 1-16,0-9 1 0,0-4-2 15,-3-9 8-15,3-5 16 0,0-1 19 16,8-3 21-16,2-8 11 0,6-3-7 15,9-1-5-15,4-7-11 0,7 2-15 16,8-7-7-16,10 3-14 0,1 0-6 16,7 9-3-16,2 4 0 15,3 3-2-15,6 9-1 0,2 0-8 0,5 0 0 0,-7 7-22 16,0 0-21-16,0-2-26 0,-8 2-50 16,3-5-40-16,-4-2 99 0,3-5 5 15</inkml:trace>
  <inkml:trace contextRef="#ctx0" brushRef="#br0" timeOffset="-174901.78">31156 695 1838 0,'12'-24'114'0,"-1"8"56"0,5 5-70 0,-2 11-22 15,2 9-34-15,7 10-26 0,-5 12-13 16,7 6-3-16,-2 12 0 0,5 14 0 16,1 11-1-16,4 11 1 0,-6 18 1 15,-2 10-2-15,-2 13-1 0,-9 14-1 16,-2 4 0-16,-10 0 1 0,-4-4 4 16,-10-9 6-16,-16-12 2 0,-8-9 3 15,-10-15 2-15,-9-15-1 0,-3-18-3 16,1-12-2-16,5-18-5 0,1-4-4 0,10-12 1 15,4-5-7-15,9-8-32 0,8-3-53 16,13-3 488-16,7-8-325 0</inkml:trace>
  <inkml:trace contextRef="#ctx0" brushRef="#br0" timeOffset="-174572.73">31723 3188 1702 0,'-10'7'157'0,"-3"-5"112"16,-11-9-111-16,-8-18-7 15,-9-7-32-15,-12-17-14 0,-11-3-7 0,-16-8-15 16,-10-2-21-16,-13 3-25 0,-4 10-16 0,-1 8-15 15,2 9-4-15,-1 4-1 0,-1 3-1 16,0 9 1-16,2 4-1 16,1 6 1-16,4 6-1 0,11 4 0 0,3 8 1 15,3 4 0-15,8 4 0 0,-2 1 0 16,13-2 1-16,11 6-4 0,15-3-16 16,16 1-31-16,9-2-49 0,14 0-74 15,4-1-60-15,12 1 118 0</inkml:trace>
  <inkml:trace contextRef="#ctx0" brushRef="#br0" timeOffset="-174144.34">30094 2997 1551 0,'43'0'275'0,"-373"424"-42"16,300-330-225-16,3 12-4 0,4 2 0 16,3 4 0-16,4-11 0 15,6 0 2-15,-1-7-3 16,2 5-1-16,0-1 0 0,6-1-1 15,1-12 2-15,4-12 0 0,5-11 0 0,2-9 0 0,5-8-2 0,6-5 2 16,8-1 119-16,9 0-89 16</inkml:trace>
  <inkml:trace contextRef="#ctx0" brushRef="#br0" timeOffset="-173659.14">30234 3451 1746 0,'43'-36'186'15,"-40"35"-150"1,34-56-37-16,-15 12 4 16,-3 12 2-16,6 4 6 0,3-1 1 0,6 4 0 15,5 6-1-15,4-3-5 0,1 9-4 16,2 9-1-16,-3-1 0 0,-3 13-1 16,-4 9 1-16,-8 9-1 0,-5 7-1 15,-7 9 1-15,-3 5 0 0,-10 9 0 16,-3 5 0-16,-5 0 0 0,-9 8 0 0,-8-8 0 15,-6-3 0-15,-2-6 0 0,-6-3 0 16,-4-5 0-16,2-10 0 0,1-2 8 16,0-7 15-16,5-11 19 0,5-10 11 15,8-6 4-15,5-10-3 0,7-3-4 16,8-7-6-16,12-1-6 0,8-1-12 0,9 2-14 16,4 8-7-16,7 5-2 0,7 6-1 15,3 4-1-15,0 4-1 0,3 3-1 16,-1-2-11-16,-5 4-7 0,0-4-20 15,-8-1-49-15,-1 1-30 0,-5-5 446 16,1-1-280-16</inkml:trace>
  <inkml:trace contextRef="#ctx0" brushRef="#br0" timeOffset="-173369.53">31145 3382 1618 0,'32'17'118'0,"-2"5"86"15,4 8-144-15,0 2-16 0,-4 8-29 16,4 3-10-16,5 0-2 0,-2-1-1 16,0 2-1-16,4 1 1 0,-4-1-2 0,-3 2 1 15,-11 0-1-15,-11 2 1 0,-5-9-1 16,-7 2 0-16,-10-4 1 0,-6-7-1 16,-11-8 0-16,-10-10 0 0,-9-12 4 15,-7-12 8-15,-8-11 18 16,-4-20 15-16,-3-10 0 0,6-8-1 0,0-9-11 15,13-5-16-15,8 1-3 0,9-6-8 16,9 5-4-16,9 4-1 0,7 11 2 0,10 7-2 16,10 7-8-16,10 9-16 15,-2 12-25-15,6 5-33 0,3 20 529 0,7 9-348 16</inkml:trace>
  <inkml:trace contextRef="#ctx0" brushRef="#br0" timeOffset="-172831.27">30702 4144 1743 0,'75'-39'73'0,"-75"-82"121"31,-13 125-200-31,40-15 19 0,-8 4-1 0,6-3-3 16,0 8-2-16,5 4-3 0,4 8 1 0,1 6-2 15,-5 2 0-15,2 7 0 0,0 1-1 16,-3 6 0-16,-3 7 0 0,-1 6 0 16,-11 1-1-16,-5 0 1 15,-4 7-1-15,-5-9-1 0,0-1 0 0,-9-8 0 16,-1-5 0-16,-4-5 0 15,-2-2 0-15,-6-7-1 0,1-10 0 0,0-5 1 0,0-2 2 16,-1-5 7-16,5-8 12 0,2-2 11 16,1-3 5-16,7-1-2 0,4 4-4 15,3-2-6-15,1 1-3 0,8 3-2 16,4 3-5-16,3-2-3 0,1 6-2 16,5 4 0-16,1 5 4 0,1 6 0 15,0 10-2-15,-1 7-3 0,-6 5-6 0,-3 2-1 16,-3 7-2-16,-4 4 1 0,-1-6-1 15,-6 2 0-15,0 2-1 0,-2-1 0 16,-7-1 1 0,-2-1 1-16,2 2 1 0,-8-8-2 0,-3-1 0 0,-1-7-1 15,-6-2-1-15,-1-3 0 0,0-8-1 16,1-2 2 0,0-9-2-16,3-4-31 0,-1-8-54 0,-4-13-24 0,6-5 509 0,2-9-325 15</inkml:trace>
  <inkml:trace contextRef="#ctx0" brushRef="#br0" timeOffset="-172562.67">31592 3059 1857 0,'59'89'137'0,"19"-17"107"0,-11 301-240 0,-63-281 20 16,8 23-5-16,0 0-2 0,-8 6-1 0,0 10-2 15,-4 2-1-15,-6 0-1 0,-4-5 0 32,-10-15-4-32,-5-8-5 0,-7-15 1 15,-5-7-7-15,-7-8-53 0,-13-13 484 16,-7-9-331-16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22:06:31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4466 12692 1570 0,'130'72'319'31,"-114"-58"-310"-31,-6-1 0 0,-6-1 4 16,-1-1-1-16,-3-4-2 0,0 0 2 15,-5-2 6-15,-6-1 3 0,1 0 1 16,-8-4-1-16,0 0-8 0,-7-6-3 16,-6-1 2-16,-5 0-2 0,-1-2-2 0,-4-3 0 15,7 1-3-15,-3-3-1 16,7 0-1-16,2-2 0 0,-1-2 0 16,3-5 2-16,-3 2-2 0,1-6 2 0,0-1 2 15,3-2-2 1,-7-9 1-16,2 3-1 0,0-5-2 0,-2-3-1 15,3 2 2-15,4-3 6 16,2-4 9-16,4 2 10 0,1 1 8 0,2 4-1 16,6 3 0-16,1 3-3 0,5 6-1 15,4 2-1-15,4-1-2 0,3 14 6 16,2-1-1-16,-1 1-4 0,1 8-6 0,0 4-8 16,-7-4-6-16,0 7-4 0,0 0-3 15,-2 0-3-15,1 3-1 0,-1-1-3 0,0 0-1 16,0 1-1-16,-3 4 0 0,-1-3 1 0,-6 7 1 15,-3-3 1 1,-1 5 2-16,-2 3 1 0,2 0 0 0,1 3 0 16,3-3 1-16,1-2-1 0,4-3 1 0,-2-2 0 15,5 0 1-15,-4-7 0 0,3-1-1 16,1 3 0-16,-1-8 0 0,1-3 0 0,-5-2 2 16,3-5 1-16,2-7 0 0,2 0 1 31,0-6-1-31,4 0 1 0,-1 8 2 0,5 1 3 0,-1 4 2 0,2 3 7 31,1 4 2-31,-1 5-4 0,3 8-5 0,3 1-11 16,8 11-5-16,-4 3 0 0,6 6 1 0,-6-3 2 15,-1 5 1-15,-4-1 0 0,-1 0-20 16,-6-3-44-16,-7 0-56 16,-5-7-39-16,-4 0-6 0,-5-4 81 0</inkml:trace>
  <inkml:trace contextRef="#ctx0" brushRef="#br0" timeOffset="173337.19">13791 11660 1107 0,'111'-9'351'0,"-54"5"-246"0,3 1 3 15,4 1-30-15,-11-3-9 0,11 3 10 0,-5 0 5 0,-1 0 5 0,-1 2 8 0,-9 2 8 16,-2 0-2-16,-7-2-7 0,-5 0-12 15,-9-4-18-15,-11 1-14 0,-9-8-12 16,-10-5-12-16,-15-5-9 0,-10-2-5 16,-16-7-2-16,-7-2 0 0,-11 3 1 15,-11 5-3-15,-11 1-1 0,-8 5-2 0,-15 5-4 16,-6 5-1-16,0 4-1 0,-6 2-1 16,-3 2 1-16,4 6-1 0,-4-1-3 15,5 0 1-15,0 6 0 0,4-4 1 16,3 0 2-16,7-2 0 0,4 2 0 15,4-5 0-15,12 0 0 0,3-2-1 0,17 0 1 16,13 0 1-16,17 0 1 0,10-2-1 16,12 2 8-16,13 0 18 0,-1 2 8 15,10 2 7-15,3-3-8 0,11 5-17 16,16-3-9-16,16 3-6 0,11 2-3 16,12-1 1-16,-2-1-1 0,5-4 0 15,1-2 0-15,3-4 0 0,11-5 2 0,12 0 0 16,4 0 0-16,12 1-5 15,-2 2-3-15,8 4 0 0,-5 4 0 16,-4 2 5-16,-6 6 0 0,-10-2 0 0,-9-1-1 16,-13-2 0-16,-5 4-1 0,-14-6 0 15,-13 3-1-15,-10-1 2 0,-18-3 2 16,-7 1-2-16,-16 1 2 0,-9-1 0 16,-10-1-2-16,-17-2 3 0,-13 0 1 15,-12-2 0-15,-19-6 2 0,-10-1-1 16,-15 0-1-16,-6-2 2 0,-6 8 5 0,-4-3 4 15,13 6 3-15,-4 4-2 0,9-2-7 16,8 3-3-16,-1 4-4 0,18 5 0 16,11 0 9-16,5 2-15 0,12 0-44 15,6 2-144-15,12-4 112 0</inkml:trace>
  <inkml:trace contextRef="#ctx0" brushRef="#br0" timeOffset="195914.52">13706 11722 1678 0,'28'14'93'0,"-3"-3"15"0,-2 3-1 15,-5-9-38-15,-1 4-6 0,1-2-9 0,-4 0-8 0,-1-3-10 0,-5-3-8 0,-2 3-7 0,-6-4-9 0,0 0-4 16,-4 0-4-16,-8-2 0 0,-4 0 2 0,-9-3 1 15,-10-5 1-15,-8-5-1 0,-15-2-3 16,-13-8-2-16,-14-5-1 0,-15-2 1 16,-6-7 2-16,-1 0 0 0,-1 5 5 15,5 2 8-15,-3 4 4 0,1 1 1 16,6 2 1-16,0 4-11 0,10 3-6 16,13 1 0-16,16 8-6 0,12 2 1 0,12 0 0 15,8 7 1-15,9 1 0 0,-1-1 1 16,11 4 1-16,4-2-3 0,5-2 13 15,0 0 16-15,2 1 8 0,5-1 11 16,5 4-13-16,11-2-13 0,6 0-11 0,11 5-7 16,12 3-3-16,10 1-1 0,12 1-1 15,8 1 0-15,5-3 1 0,5 6-1 16,4 7 0-16,8 4 0 0,6 7 0 16,5 6-1-16,6 8-1 0,1 2 1 15,-10-4-1-15,-6 0 2 0,-17-9 0 16,-14-3 0-16,-13-4 0 0,-15-7-2 15,-11-2-2-15,-20-6 2 0,-11-6 0 0,-12-4 1 16,-12-3 1-16,-12 3 0 0,-13-5 0 16,-23-7 1-16,-8 0 0 0,-13-6-1 15,-19-3 1-15,-1-3-1 0,-7-2-1 16,3-2 1-16,6 1-2 16,6 5 0-16,3-5 2 0,5 6 0 0,7 0-1 15,7 2 0-15,10 0 0 0,12 2 0 16,11-1 2-16,4 6-12 0,13-2-35 0,5 4-88 15,7-2 298-15,9 3-167 0</inkml:trace>
  <inkml:trace contextRef="#ctx0" brushRef="#br0" timeOffset="202668.85">14801 11603 1504 0,'52'5'165'0,"-24"-8"-61"0,41 15-57 0,-186-47-56 0,91 21 34 0,26-1 7 0,0-1 17 0,0-1 11 0,0-1 6 0,1 4-3 16,1 0-11-16,-2 3-13 0,9 6-12 0,-7-1-10 15,10 6-8-15,-5 0-4 0,6 6-5 0,-3-1-1 16,-3 2-2-16,4 0 0 15,0 4 1-15,-1 3 1 0,3 0 1 0,1 4-2 16,-2 1 1-16,6 1-1 16,2 1 1-16,-4 0 0 0,7-3 0 0,-2 5 1 15,0-5 0 1,2 0 2-16,2-2 1 0,-2-2 2 0,2-4-3 0,0 1 3 16,3-6 2-1,2 4 1-15,-1-5 1 0,1 1-3 0,5-1-3 0,2-1 0 0,4-1 1 16,-3-2 0-1,1 0 0-15,-8 0 1 0,5 0-1 16,-8-7 0-16,-6 2-1 0,4-1 2 0,-1-4-1 16,-4-1 2-16,4 0 3 0,-2 1 2 15,2-3 1-15,-2 1-1 0,0 1-6 0,-2 4-2 16,1-2-3-16,1 6-1 0,-2 3 0 16,2 0 0-16,2 5 0 0,-2 4 1 15,0 0-1-15,3 3 1 16,-2 1 1-16,2-1 0 0,4 0 0 0,-1-4 0 0,1-1 1 15,-4-4 0-15,3-1 1 0,1-2 1 16,4-4-2-16,-10 1 2 0,1-10 0 0,4 1 0 31,-5-4 3-31,-1-5-1 0,8 0 1 0,-3-3-3 16,4 3-2-16,7-4-2 0,0 6-1 0,3-4-2 16,3 3-2-16,-4 6 1 0,3 0 0 0,4 0-1 31,1 5 2-31,10 2 1 0,-2 1 0 0,1 5 2 0,1-1 0 15,3 2 0-15,-2 0 0 0,6 0 0 16,3 0 0-16,-2 0 0 0,4 7 0 0,-2-5 6 0,4 5 2 16,3 0 4-1,0 0 1-15,2 2-1 16,-1 2 3-16,-5-3 3 0,5 3 4 16,-8 1 2-16,7 3-5 0,-3-3-4 15,-2-1-6-15,-6-1-4 0,-1 1-1 16,-20-9-1-16,2 0 1 0,-17-2-2 0,-8-4-23 15,0 0-47-15,-8-4-39 0,-4-1 47 16</inkml:trace>
  <inkml:trace contextRef="#ctx0" brushRef="#br0" timeOffset="-130746.99">18959 11502 1257 0,'20'-11'133'0,"-1"4"129"0,-1-2-175 0,-13 6-48 0,6 3-16 0,-6-6-4 0,-1 3-2 0,1-1 3 0,-5 3-2 0,0 1-2 15,0-7-4-15,-2 1-3 0,-5 3 0 0,2-6-2 0,0 5-1 0,-1-3-2 16,3 4-3-16,-4-1 1 16,1 4 2-1,3-2 2-15,-8 1 0 0,0-3 0 16,-1 2-5-16,-4 2 0 0,-2-2 0 15,-6 2 0-15,-3 0 3 0,-5-1 4 16,-2 1 3-16,-1 0 2 0,-2-2 0 16,5 2-3-16,-7 0-3 0,0 0-2 0,3 0-1 15,-8 0-2-15,5 0 0 0,0-2 5 16,2 4 4-16,-1-2 3 0,5 0 3 16,-3 0-1-16,3-2 0 0,1 2 0 15,-2 2-2-15,6-2-5 0,-4 0-2 16,0 0-3-16,-2 0-2 0,0 0-1 0,4 0 0 15,2 0 0-15,1 2-1 0,-3-2 0 16,2-2 1-16,-2 2-1 0,1 0 0 16,4 0 1-16,-10 0-1 0,3 0 0 15,-2 0 1-15,-6 0-1 0,4 0 0 0,1 2 0 16,3-2 0-16,0 0 1 16,5 1 0-16,1-1 0 0,-1 8 0 0,2-5-1 15,4-1 0-15,-6 1 1 16,3 4 0-16,-3-3 0 0,0 1 0 0,3 2 0 15,-5-3-1-15,-1 5 0 0,0-6 0 16,2 4 0-16,-6 1 0 0,2 2 0 16,-2-3 0-16,-3 6 0 0,2-1 0 15,-1 2-1-15,2 0 1 0,2 2 0 16,-3-1 0-16,0-1-1 0,-3 0 1 16,1-7-1-16,0 0 1 0,7-2 0 15,-2-3 0-15,3 2 1 0,1-1 0 0,-2-1 0 16,3 2-1-16,-3 1 0 0,7-1 0 15,2 3 0-15,-2 0 0 0,5 5 0 16,-5-3 0-16,0 2 0 16,-5-1 0-16,-1-6 0 0,-6-1 0 0,-2-3-1 0,-6-5 0 15,-1-4 0-15,-4-3 1 16,3-4 0-16,8 2 3 0,2-2 0 16,12 7 0-16,-2-2 1 0,9 4-1 0,4 2 0 15,3 3-1-15,3 2 0 0,6 0 0 16,0 0-1-16,0 0 0 0,-1 0-2 0,1 0-1 15,1 2 0-15,1 3 0 0,-2-1 1 16,0-3 0-16,0-1-2 0,0 2-1 16,-11-2 2-16,4 0 0 15,-5 0 2-15,-2 0-1 0,0-2-1 0,-6 1 0 16,2-5-1-16,-5 3 1 16,2 1 0-16,-4 0-1 0,-3 0 1 0,-1-5-1 0,3 4 0 15,-1-4-1-15,-3-2 2 0,-4-2 1 16,-8-1 1-16,-2-1 1 15,-4 3 0-15,0-1-1 0,2-3 0 0,-4 3 0 16,2 1 0-16,0 1 0 16,4 0 1-16,-7 4-1 0,4 5 1 15,-2-6-1-15,5 5-1 0,-6 1 1 16,4 0-1-16,-2 5 0 0,2-2 1 0,3 1-2 0,-1 5 2 16,0-6 1-16,-6 1 2 0,-5 1 0 15,0-5 1-15,0-3-1 16,4 1-1-16,-4-3 0 0,0 3-2 0,-2-5 4 15,-3 3 6-15,-1 1 6 0,-10-4 6 16,-7 1-3-16,-3 3-3 0,-2-4-4 16,3 1-2-16,2-1-3 0,3 2-3 0,3 1-2 15,-8-3 0-15,2 4-2 0,-2 1 1 16,4 2 0-16,3 0-5 16,4 0-24-16,5 3-40 0,-3 1 388 0,-1-4-258 15</inkml:trace>
  <inkml:trace contextRef="#ctx0" brushRef="#br0" timeOffset="-118073.71">15739 15686 1010 0,'77'25'140'0,"-19"-7"143"0,-8 1-149 0,-15-6-31 0,-5-3-12 0,-8-6-5 0,-6-2-6 0,-4-2-10 0,-5 0-3 0,-2-6-6 0,-3 6 1 16,0 0-2-16,-2 0-8 15,0 0-10-15,0 0-16 0,0 0-11 0,0 0-9 16,-5 2-4-16,1 2 1 0,-5-1 7 16,2 3 8-16,-5-5 9 15,-3-1 9-15,-6 2 2 0,0 0 1 0,-7 0 1 16,-3-1-3-16,-6 5-4 0,0-5-7 0,-6 7-8 15,1 2-6-15,-1 1-4 0,-1 1-3 32,1-3-1-32,3 0-2 0,-5 2-1 0,-4-10 1 0,-5-1 1 0,-2 0 2 15,-3 0 2 1,-6-8 7-16,3 0 4 0,-6-4 5 16,-1-2 2-16,2 1-1 0,-1 8-2 0,6-4-4 0,0 4-5 0,7 1-2 15,4 3-4-15,6-1-2 0,3 2-2 16,1 0-1-16,6 0 0 0,-3 2-1 15,5-1 5-15,3-1 4 0,-1 0 2 32,-4 0 1-32,5 0-3 0,0 0-2 0,3 0-3 15,6 0-2-15,1 0 0 0,6 4 0 0,4-4-2 0,-1 3 1 16,2-1-1-16,5 0-1 0,-4 2 0 0,2-4 1 16,1 5-1-16,-4-2 0 15,4 8 1 1,-1-6-1-16,12 6 0 0,-6-6-17 15,0 4-24-15,0-3-36 0,-4 1-56 16,-1-6-61-16,0 3-31 0,-20-6 272 16,-7-7-89-16</inkml:trace>
  <inkml:trace contextRef="#ctx0" brushRef="#br0" timeOffset="-87783.45">16145 17128 1685 0,'4'65'921'32,"-641"175"-727"15,616-127-158-32,-146-108-19-15,22 33 20 16,-41-60-38-16,71 58 0 0,-6-4 0 15,-10 0-1-15,-11-4 0 0,-9-5 0 16,-5-3-2-16,-14-8 1 0,-9-3 1 0,-11-9-1 16,-14-5 3-16,-7-4-1 15,-7-11 2-15,-7-1-6 0,-14-7 28 16,-10-8 4-16,8 6-1 0,-2 3 8 16,16 4-31-16,20 11 4 0,-8-1 2 0,19 3-2 15,17 10 0-15,10 0-6 0,27 9-1 16,18 7 0-16,14-2 0 15,15 2 0-15,6 2 0 0,9 3 0 0,7 0 1 16,8 2 0-16,4 4-1 0,8-8 1 0,2-1-5 16,7-4-26-16,5-3-52 0,-4-4-81 15,9-7-120-15,-14-9 150 16</inkml:trace>
  <inkml:trace contextRef="#ctx0" brushRef="#br0" timeOffset="-86930.57">17308 17289 2146 0,'6'2'58'16,"1"1"-33"-16,5 4-13 0,10 1-9 0,6 6-2 0,7 7-1 0,13 2-3 0,2 4-1 0,5 1 0 0,9 0-3 0,7 2 2 0,7 4 2 0,1-2 0 15,8 2 3-15,5 5 0 0,8 2 1 16,11-4-1-16,7 7-2 0,9 4 2 15,10-2-1-15,5 4 2 0,5-1 0 16,3-4-4-16,5-3 1 0,2-6 1 16,7 1 1-16,-3-7 4 0,2-2 2 15,-3-8 6-15,1-4 2 0,2-7 7 0,4-4 7 16,14 0-1-16,5-10-2 0,11-2-9 16,10-4-11-16,-5-6 13 0,0-1 25 15,-7-9 9-15,-1-3 3 0,-14-4-15 0,1-1-27 16,-5-4-5-16,-8-2-2 0,-1-1-1 15,-6-4-1-15,-8-2-3 0,-11-4 3 16,-13 1-9-16,-14 8-26 0,-1 3-56 16,-11 8 16-16,5 5 17 0</inkml:trace>
  <inkml:trace contextRef="#ctx0" brushRef="#br0" timeOffset="-46222.34">15046 11339 979 0,'-14'0'124'0,"3"0"195"0,-7-6-275 0,4 6-9 0,4 0 13 0,3-1 15 0,3 1 6 0,4 0 0 0,0 0-1 0,0 0-4 15,0 1-4 1,0-1-2-16,0 2-3 0,4-2-7 0,-1 0-10 15,10 4-7-15,6-2-13 0,6-2-6 16,10 1 5-16,8 3 4 0,7 1 2 0,3 2 1 0,7 4-8 16,6-6-3-16,-6 6 0 0,9-4 0 15,-9 4-4-15,-3 1-1 0,-4 0-2 16,-1 4-2-16,1-1-2 16,-9 1-1-16,2 0-1 15,-5-2 2-15,-9 0 3 0,-7-2 1 0,-9-6 2 0,-9 1-8 16,-7-7-19-16,-2 1-12 0,-5-1-9 0,-13 0 3 31,-8 0 17-31,-14-7 10 0,-12 0 10 16,-8-2 0-16,-5 1 2 0,-2-5 0 15,-6-1 0-15,-4 0 2 0,0 0 7 16,5-1 8-16,-2-2 12 0,10-3 8 16,6 6 2-16,10 0-1 0,6 0-3 0,14 5-4 15,10-4-5-15,6 3 1 0,12-1 8 16,-1 4 11-16,3-4 11 0,9 1 8 15,1-1-9-15,10-1-10 0,8-3-14 16,11 3-18-16,14 9-13 0,11-3-9 16,9 4-4-16,16 10 2 0,13 0 6 15,1 8 1-15,11 6 0 0,1 4 0 0,-5 1 0 16,3 5 1-16,-8 3-2 16,-2 4-3-16,-4 6-1 0,-14-5-1 0,-21-10 5 15,-20-5 2-15,-19-11 1 0,-11-8-1 16,-12-6-9-16,0 0-6 0,-15 2-2 15,-11-6 2-15,-19-8 8 0,-15-6 6 16,-19-11 1-16,-15-8 2 0,-12 2-1 0,-5-4-2 16,3 7-2-16,7 5-1 0,1 4 0 15,2-2 1-15,1-1 2 0,4-1 1 16,10 4 0-16,10 4 0 0,12 4 1 16,15 3 0-16,12 9 2 0,11-1-1 15,12-1 0-15,5 5 7 0,1-2 5 16,10 9 7-16,4-5 4 0,8 3-8 15,11 4-8-15,13 2-7 0,15 6-4 0,15 12-1 16,12 3 0-16,4 7-1 0,-2-6 0 16,3 6 0-16,-1-5 0 0,-2-2 2 15,3 3 2-15,-5-5 1 0,-7-1-1 16,-5 1 0-16,-15-3-1 16,-13-10-2-16,-22-2 2 0,-14-8-11 0,-9-2-5 15,-11-5-4-15,-16 0 1 0,-15 0 8 0,-19-2 6 16,-11-8 5-16,-12-1 0 0,-4-2 0 15,-8 3 0-15,6-3 0 0,1 1 1 16,4-2 0-16,2 0 2 0,1-2 2 16,9 1 1-16,8 1 3 0,6-2 0 15,15 4 0-15,7-2 0 16,14 5 0-16,12 4-1 0,0 3 2 0,11 2 0 16,0 0 0-16,0 0-2 0,6-6-7 15,1 5-15-15,2-1-16 0,-1 0-23 16,1-1-53-16,-3 1-67 0,4-3 40 15,3-1 37-15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8204F0-C8AC-A5D6-8804-976FB38B4D18}"/>
                  </a:ext>
                </a:extLst>
              </p14:cNvPr>
              <p14:cNvContentPartPr/>
              <p14:nvPr/>
            </p14:nvContentPartPr>
            <p14:xfrm>
              <a:off x="771480" y="258840"/>
              <a:ext cx="7554960" cy="187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8204F0-C8AC-A5D6-8804-976FB38B4D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120" y="249480"/>
                <a:ext cx="7573680" cy="18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; Write down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5AEFE0-964C-36DD-0C1A-7A82D73AE193}"/>
                  </a:ext>
                </a:extLst>
              </p14:cNvPr>
              <p14:cNvContentPartPr/>
              <p14:nvPr/>
            </p14:nvContentPartPr>
            <p14:xfrm>
              <a:off x="1089360" y="185760"/>
              <a:ext cx="10370520" cy="529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5AEFE0-964C-36DD-0C1A-7A82D73AE1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176400"/>
                <a:ext cx="10389240" cy="53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A29504-D4FB-CA15-7C54-02C841A54A88}"/>
                  </a:ext>
                </a:extLst>
              </p14:cNvPr>
              <p14:cNvContentPartPr/>
              <p14:nvPr/>
            </p14:nvContentPartPr>
            <p14:xfrm>
              <a:off x="1342800" y="4028400"/>
              <a:ext cx="7292520" cy="252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A29504-D4FB-CA15-7C54-02C841A54A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440" y="4019040"/>
                <a:ext cx="7311240" cy="25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55A459-7FDC-B63A-241F-51D512D9FB8D}"/>
                  </a:ext>
                </a:extLst>
              </p14:cNvPr>
              <p14:cNvContentPartPr/>
              <p14:nvPr/>
            </p14:nvContentPartPr>
            <p14:xfrm>
              <a:off x="6415560" y="3591000"/>
              <a:ext cx="2226240" cy="122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55A459-7FDC-B63A-241F-51D512D9FB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6200" y="3581640"/>
                <a:ext cx="2244960" cy="12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176F-C2A5-3619-009B-05601A4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37D3A-E86F-39CC-F028-5834BE825922}"/>
              </a:ext>
            </a:extLst>
          </p:cNvPr>
          <p:cNvGrpSpPr/>
          <p:nvPr/>
        </p:nvGrpSpPr>
        <p:grpSpPr>
          <a:xfrm>
            <a:off x="551798" y="3710960"/>
            <a:ext cx="11308508" cy="2217439"/>
            <a:chOff x="551798" y="1549652"/>
            <a:chExt cx="11064962" cy="2217439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9D35E-5B05-2AB6-F348-892E29C6FEA1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/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a random variable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the summary of the outcome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3A1772-E2EB-E40F-6FB8-542DA8BF579B}"/>
              </a:ext>
            </a:extLst>
          </p:cNvPr>
          <p:cNvSpPr/>
          <p:nvPr/>
        </p:nvSpPr>
        <p:spPr>
          <a:xfrm>
            <a:off x="584018" y="1463856"/>
            <a:ext cx="7967079" cy="65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6603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A942D1-AFEB-0A74-EB0E-627CDE71C8BF}"/>
                  </a:ext>
                </a:extLst>
              </p14:cNvPr>
              <p14:cNvContentPartPr/>
              <p14:nvPr/>
            </p14:nvContentPartPr>
            <p14:xfrm>
              <a:off x="1168200" y="4222440"/>
              <a:ext cx="462960" cy="123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A942D1-AFEB-0A74-EB0E-627CDE71C8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840" y="4213080"/>
                <a:ext cx="481680" cy="12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E9627A-A8F4-1793-B153-5C872C25345C}"/>
                  </a:ext>
                </a:extLst>
              </p14:cNvPr>
              <p14:cNvContentPartPr/>
              <p14:nvPr/>
            </p14:nvContentPartPr>
            <p14:xfrm>
              <a:off x="597240" y="259920"/>
              <a:ext cx="7654320" cy="468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E9627A-A8F4-1793-B153-5C872C2534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880" y="250560"/>
                <a:ext cx="7673040" cy="47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5E4A7F-696F-221F-EA91-83D857405C4B}"/>
                  </a:ext>
                </a:extLst>
              </p14:cNvPr>
              <p14:cNvContentPartPr/>
              <p14:nvPr/>
            </p14:nvContentPartPr>
            <p14:xfrm>
              <a:off x="496080" y="1071720"/>
              <a:ext cx="5018400" cy="439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5E4A7F-696F-221F-EA91-83D857405C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20" y="1062360"/>
                <a:ext cx="5037120" cy="44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Often,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5426BD-24CB-7137-59A2-1A3174EDEC44}"/>
                  </a:ext>
                </a:extLst>
              </p14:cNvPr>
              <p14:cNvContentPartPr/>
              <p14:nvPr/>
            </p14:nvContentPartPr>
            <p14:xfrm>
              <a:off x="1401480" y="250920"/>
              <a:ext cx="9578160" cy="563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5426BD-24CB-7137-59A2-1A3174EDEC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120" y="241560"/>
                <a:ext cx="9596880" cy="56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59895A-B6E5-F4B8-07C4-57B77E1F7505}"/>
                  </a:ext>
                </a:extLst>
              </p14:cNvPr>
              <p14:cNvContentPartPr/>
              <p14:nvPr/>
            </p14:nvContentPartPr>
            <p14:xfrm>
              <a:off x="185760" y="53280"/>
              <a:ext cx="11271240" cy="6398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59895A-B6E5-F4B8-07C4-57B77E1F75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0" y="43920"/>
                <a:ext cx="11289960" cy="64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 (differently)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01C8DF-5EB5-A439-A0EF-85DC769005E8}"/>
                  </a:ext>
                </a:extLst>
              </p14:cNvPr>
              <p14:cNvContentPartPr/>
              <p14:nvPr/>
            </p14:nvContentPartPr>
            <p14:xfrm>
              <a:off x="1951200" y="3674880"/>
              <a:ext cx="9345240" cy="239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01C8DF-5EB5-A439-A0EF-85DC769005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1840" y="3665520"/>
                <a:ext cx="9363960" cy="24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5914</TotalTime>
  <Words>2107</Words>
  <Application>Microsoft Office PowerPoint</Application>
  <PresentationFormat>Widescreen</PresentationFormat>
  <Paragraphs>302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Aptos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Describing a Random Variable (differently)</vt:lpstr>
      <vt:lpstr>Try It Yourself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48</cp:revision>
  <cp:lastPrinted>2026-01-24T01:24:15Z</cp:lastPrinted>
  <dcterms:created xsi:type="dcterms:W3CDTF">2021-04-17T19:40:46Z</dcterms:created>
  <dcterms:modified xsi:type="dcterms:W3CDTF">2026-01-26T22:44:32Z</dcterms:modified>
</cp:coreProperties>
</file>