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6" r:id="rId3"/>
    <p:sldId id="258" r:id="rId4"/>
    <p:sldId id="297" r:id="rId5"/>
    <p:sldId id="332" r:id="rId6"/>
    <p:sldId id="333" r:id="rId7"/>
    <p:sldId id="334" r:id="rId8"/>
    <p:sldId id="335" r:id="rId9"/>
    <p:sldId id="263" r:id="rId10"/>
    <p:sldId id="336" r:id="rId11"/>
    <p:sldId id="299" r:id="rId12"/>
    <p:sldId id="298" r:id="rId13"/>
    <p:sldId id="302" r:id="rId14"/>
    <p:sldId id="303" r:id="rId15"/>
    <p:sldId id="304" r:id="rId16"/>
    <p:sldId id="305" r:id="rId17"/>
    <p:sldId id="310" r:id="rId18"/>
    <p:sldId id="311" r:id="rId19"/>
    <p:sldId id="270" r:id="rId20"/>
    <p:sldId id="267" r:id="rId21"/>
    <p:sldId id="259" r:id="rId22"/>
    <p:sldId id="268" r:id="rId23"/>
    <p:sldId id="312" r:id="rId24"/>
    <p:sldId id="260" r:id="rId25"/>
    <p:sldId id="338" r:id="rId26"/>
    <p:sldId id="339" r:id="rId27"/>
    <p:sldId id="340" r:id="rId28"/>
    <p:sldId id="341" r:id="rId29"/>
    <p:sldId id="342" r:id="rId30"/>
    <p:sldId id="343" r:id="rId31"/>
    <p:sldId id="330" r:id="rId32"/>
    <p:sldId id="344" r:id="rId33"/>
    <p:sldId id="345" r:id="rId34"/>
    <p:sldId id="337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81022" autoAdjust="0"/>
  </p:normalViewPr>
  <p:slideViewPr>
    <p:cSldViewPr snapToGrid="0">
      <p:cViewPr varScale="1">
        <p:scale>
          <a:sx n="60" d="100"/>
          <a:sy n="60" d="100"/>
        </p:scale>
        <p:origin x="908" y="44"/>
      </p:cViewPr>
      <p:guideLst/>
    </p:cSldViewPr>
  </p:slideViewPr>
  <p:outlineViewPr>
    <p:cViewPr>
      <p:scale>
        <a:sx n="33" d="100"/>
        <a:sy n="33" d="100"/>
      </p:scale>
      <p:origin x="0" y="-26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DFCD56-015D-4A3D-8799-0BB39F058C8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C08EA8-D405-4CCB-98FB-63AE42A3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09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6T17:27:37.47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2677 1974 1779 0,'0'-25'134'0,"2"4"57"0,-2 1-45 0,0 6-39 0,0 5-14 0,0 2-5 0,2 5-3 0,1-3-2 0,-1 0-12 16,2 5-9-16,-4-2-15 0,1 2-20 15,-1 0-16 1,2 0-25-16,2 7-26 0,-1 5-10 0,4 11-4 0,6 9 11 0,-3 16 18 16,1 14 3-16,0 15 4 0,-1 8 4 15,-3 16-3 1,2 9 5-16,-5 14 2 0,-1 9 1 0,6 10 4 0,-3 12 1 15,1-3 4-15,-4 2 2 0,-1 1 0 16,-2-8 1-16,2-5-1 0,-1-6-2 16,-1-14 0-16,-3-6 0 0,-2-14 0 15,-2-9 0-15,-1-8 1 0,0-5 0 0,4-20 1 16,0-10 0-16,-1-15 2 0,2-17 4 16,3-8 6-16,0-8 11 15,0-2 2-15,0 0-6 16,1-2-33-16,6-3-35 0,1-4-26 0,15-17-47 0,9-17 375 15,15-16-210 1</inkml:trace>
  <inkml:trace contextRef="#ctx0" brushRef="#br0" timeOffset="339.44">3464 1828 1437 0,'9'6'178'0,"-2"-4"289"0,2 1-368 16,-3 6-3-16,-1 0-15 0,4 10-37 16,-2 10-20-16,5 8-12 0,-5 14-6 15,-1 11-2-15,-3 9-1 0,3 14-3 16,-1 6-1-16,2 8 1 0,-4 4 0 0,5 5 0 15,-1 7 0-15,5 8 0 0,4 8 0 16,0 2-1-16,5-4 1 0,-5-8-1 16,0-4 1-16,2-2 1 0,-2-3 2 15,-4-4-2-15,-1-7 2 0,0-14-2 16,-10-16-1-16,1-14 0 0,-2-11-1 16,-2-11-21-16,1-14-46 0,-5-5-34 0,1-7 53 15,1 0-368-15,-1-11 308 0</inkml:trace>
  <inkml:trace contextRef="#ctx0" brushRef="#br0" timeOffset="708.7">3264 3064 1755 0,'-27'112'64'0,"33"234"341"16,-191-561-403-1,159 187 5-15,5 42-2 16,-1 0-1-16,4-3 0 0,-1-6 1 16,7 0 1-16,-1 2 0 0,8-7 2 0,0 2-4 15,3-4 20-15,2 1 21 0,2-3 15 16,1 4 21-16,-3 4-8 0,2-4-11 16,-2 0-10-16,0 0-11 0,0 0-7 15,0 0-1-15,0 0-3 0,0 0-6 16,2-7-10-16,5 7-8 0,3-4 3 0,6 1 0 15,9-6 6-15,9-4-2 16,15-3 0-16,8 0 4 0,9 0 0 16,7 6-3-16,1 3-1 0,-7 1-4 15,1 5-3-15,-15-1-1 0,-5 4-5 16,-4-1 1-16,-7 1-12 0,-3 2-30 0,-9-4-43 16,-7-4-79-16,-4 2-68 0,-4-5 121 15</inkml:trace>
  <inkml:trace contextRef="#ctx0" brushRef="#br0" timeOffset="1540.06">3961 1681 1873 0,'0'-1'64'0,"0"1"-3"0,0-2-41 0,0 5-8 0,0 1-10 0,2 3-9 0,-2 7-1 15,3 2 1-15,-1 11 5 0,5 13 2 0,2 7 2 0,5 11-2 0,7 13 0 31,6 5 1-31,5 20-4 0,2 7 5 0,3 16 3 16,4 6 4-16,3 8 19 0,0 2 0 16,-1 0 0-16,-1 0-5 0,-3-8-10 0,6-6 5 0,-3-9 0 15,-3-11 1 1,-5-6-4-16,-6-13-8 0,-3-9-3 16,-2-8 0-16,-5-17 0 0,-6-11 2 15,-5-10 2-15,-1-16 4 0,-6-8 9 16,0-3 24-16,0 0 28 0,3-7-5 15,-1-4-6-15,3-5-18 0,8-7-30 16,3-16-1-16,5-5-6 0,2-11-5 0,5-5 0 16,-3-2 3-16,-2-7 3 0,-5 12-1 15,-2 13-1-15,2 1 0 0,-2 13-1 0,-2 1-2 0,-5 6 2 0,-4 16-1 16,0 0-3-16,2 7-7 0,1 0-12 31,4 2-21-31,-3 10-23 0,5 11-14 16,7 18-1-16,4 9 12 0,7 19 14 15,0 7 8-15,3 1 1 0,1 2 5 0,-1-8 11 16,1-12 12-16,-8-6 11 0,-8-18 3 16,-4-8 0-16,-8-11 0 0,0-7 11 15,-8-9 37-15,1 0 64 0,5-5 31 16,-5-3 14-16,5-6-20 0,3-14-61 16,5-24-29-16,12-13-25 0,5-24-24 15,-1-19 18-15,0-4 2 0,-9-3 0 16,-7 9 11-16,-1 8-21 0,-4 6-3 0,-2 5-2 15,0 2-1-15,0 11-2 0,0 3 1 16,-2 17 0-16,4 12-6 0,0 8-19 16,5 4-24-16,-1 5-26 0,3 0-20 15,3-3-91-15,6-7 115 0</inkml:trace>
  <inkml:trace contextRef="#ctx0" brushRef="#br0" timeOffset="2133.15">5879 2609 1933 0,'14'-45'140'0,"-1"6"68"0,3-10-75 0,-2 4-62 0,7 3-20 0,2-4-1 0,6 5-2 0,1 5-2 0,5-1-8 16,4 9-25-16,9 3-7 0,5 9-9 0,15 11-21 15,4 12-19-15,19 21-13 16,1 20-20-16,2 18-2 0,4 17 10 0,-12 13 2 16,0 1 7-16,-12 13-16 0,-14 7-9 15,-14 14-60-15,-15 8-36 0,-24 2 4 16,-27-15-10-16,-19-14 57 0,-25-16 60 16,-14-18 26-16,-16-7 63 0,-10-13 13 15,-12-13 13-15,-4-12 56 0,-1-15 5 0,-1-13 31 16,7-5-3-16,12-5-29 0,14-7-26 15,18-4-15-15,20-7 12 16,19 1 10-16,11 1 8 0,12 2 63 16,7 3 10-16,7-6-2 0,18-6-1 0,8-16-71 15,27-13-39-15,20-9-31 0,21 2-25 16,18 13-11-16,2 14-8 16,14 19 2-16,-7 18-20 0,9 12-3 15,-2 19-1-15,3 22-6 0,1 7 16 0,-17 11 10 0,-11-2-9 16,-22-5-17-16,-15 0-8 0,-8-4-39 15,-14-12-43-15,-15-6-14 16,-12-13-390-16,-10-10 348 0</inkml:trace>
  <inkml:trace contextRef="#ctx0" brushRef="#br0" timeOffset="2915.62">11214 2084 1795 0,'6'0'270'0,"-28"12"-213"0,-114 17-34 16,56-14-9-16,-40 5 4 16,-15 1-8-16,-9 2-7 0,-1 0 0 0,3 4-2 15,2 0 1-15,14 1-1 0,11 2 1 16,14 0 2-16,23-1-2 0,19-6 0 16,20-2 0-16,14-3-2 0,13 1 0 15,5 1-7-15,3-6 0 0,6 4-4 0,5-2 1 16,9-2 8-16,14 5 2 0,20 2 6 15,14-3 2-15,16 5 1 0,17-3 3 16,9-3 10-16,10-1 29 0,-1-3 22 16,-9-6 1-16,-5 0-7 0,-12 4-28 15,-6 8-20-15,-10 6-3 0,-9 9-6 16,-11 12-4-16,-12 0-9 0,-18 12-15 16,-16 8-23-16,-18 1-3 0,-22 8 4 15,-19 5 5-15,-19-9 21 0,-14-1 2 0,-18-9 0 16,-5-5 7-16,-7-11-1 0,-11-8 3 15,2-9-1-15,-5-6 2 0,3-10 2 16,19-10-1-16,15-2 7 0,16-11-60 16,19-5-33-16,7-3 11 0,22-13 1 15</inkml:trace>
  <inkml:trace contextRef="#ctx0" brushRef="#br0" timeOffset="3357.76">11628 3082 1498 0,'0'0'762'0,"-2"0"-705"0,2 0-20 0,0 0-5 0,0-2 3 0,2 2 4 0,-2-2 3 16,0 2 2-16,0 0-8 0,3 0-1 15,-1 0-2-15,-2 0-17 16,5-1-4-16,-1 1-8 0,5-2-2 0,-2 0 10 0,5-3-3 16,9-1-3-16,6 3-3 0,3-6-7 15,6 7-4-15,-4 2-8 0,1 6-22 16,-1 8-1-16,-2 9-11 0,-3 7-1 16,1 13 19-16,-1 3-3 0,-11 5-6 15,-11 6-18-15,-8 3-4 0,-15 0 4 16,-19 8 22-16,-10-8 24 0,-9-3 7 15,-15-13 5-15,-7-8 0 0,-18-15-1 16,-9-14 1-16,-1-9 0 0,3-5 0 0,9-11 14 16,9-3 15-16,18-2 17 15,10-2 13-15,20-3 8 0,12-4 11 16,7 2 20-16,13 0-5 0,12-4-16 0,13-16-24 16,19-5-47-16,24-23-15 0,15-9-48 15,23-3-46-15,16 7-33 0,11 19-36 16,5 19-13-16,4 21-145 0,-1 13 203 15</inkml:trace>
  <inkml:trace contextRef="#ctx0" brushRef="#br0" timeOffset="3663.31">11941 2242 1982 0,'-1'1'133'0,"2"3"65"0,-1 1-58 0,7-3-41 0,-3 2-37 0,0-1-49 0,-1 4-10 16,2 7-6-16,1 9-2 0,6 13 7 15,4 12 2-15,2 10-1 0,-2 8-1 16,-4 7 0-16,-1 1-2 0,0 11 0 0,-6 0-1 16,0 6-1-16,0 4-4 15,-1-6 0-15,1-6 0 0,-1-8 0 16,-1-3 3-16,3-8 2 0,1 0-4 0,-2-7 1 15,4-11-24-15,-5-12-42 0,4-6-41 16,-4-10-33-16,1-9-4 0,1-4 26 0,-3-3 434 16,4-4-242-16</inkml:trace>
  <inkml:trace contextRef="#ctx0" brushRef="#br0" timeOffset="4099.06">12464 2960 2050 0,'4'1'162'16,"-2"1"151"-16,-2 2-239 0,0 1-58 0,0 0-22 15,5 11-9-15,-1 9 3 0,3 16 10 16,-2 5 2-16,2 4-9 0,0 3-10 16,2-4-8-1,4 1-7-15,-5-4 2 16,12 6 3-16,-6-8 1 0,-3 2 2 0,6-9 4 0,-9-3 8 0,6-11 5 0,2-2 5 15,0-8 6-15,5-6 2 0,11-2 0 16,0-8-3-16,17-5-8 0,1-7-26 16,1-14-25-16,8-12-24 0,-1-12-1 15,-1-11 10 1,-9-5 15-16,-7-3 16 0,-15 2 6 0,-15 5 16 0,-6 3 15 16,-5 10 10-1,-1 10 1-15,-6 10 13 0,3 7 23 0,0 14 4 0,4 10 4 0,0 1-7 16,-3 0-28-16,3 5-15 15,0 6-32-15,0 10-16 0,3 11 2 0,-1 16 24 16,7 15 35-16,5 5 8 0,6 1 2 16,3 4-11-16,-4-1-5 0,-1 1-3 15,0 0-1-15,-4-6 0 16,4-8-2 0,-1-11 1-16,-6-13 0 0,-4-16 0 15,-2-8 4-15,-5-11 7 0,0 0 0 0,0 0-25 16,-3-11-13-16,8-10 9 0</inkml:trace>
  <inkml:trace contextRef="#ctx0" brushRef="#br0" timeOffset="4369.1">13355 2130 2116 0,'3'14'48'0,"2"9"-21"0,-5 13-42 0,4 8 12 0,1 9 3 0,1 7 3 0,2 6 1 0,0 5-1 16,6 3-1-16,-9 1 0 0,4 10-1 15,-2 12 0-15,0 1 2 0,0 3-3 16,2-2 1-16,-4-5 1 0,2-7-1 16,2-7 6-16,2 0 5 0,-2-8 0 15,-2-8 1-15,0-11-1 0,-3-12-9 0,6-9-18 16,1-7-29-16,1-13-28 15,10-12-239-15,-1-17 202 0</inkml:trace>
  <inkml:trace contextRef="#ctx0" brushRef="#br0" timeOffset="4575.16">14044 2871 1894 0,'0'0'390'0,"84"5"-174"16,112-3-213-16,-449 23-2 0,143-4-2 15,46 9 1-15,-17 6 0 0,-10-4 2 16,-8-2-1-16,-6-5 0 16,-7-6 1-16,-6-10 1 0,-6-9-3 0,-2-7-1 15,0-9-21-15,7-4-35 0,14-6-28 0,15-1-37 16,17 4-15-16,20-5 236 0,26-4-100 16</inkml:trace>
  <inkml:trace contextRef="#ctx0" brushRef="#br0" timeOffset="4824.78">14374 3190 1973 0,'-14'16'66'0,"-6"0"-23"15,-1 9 6-15,2-7-16 0,-4 8-10 0,3-3-13 16,6 7-4-16,-4 6 3 0,9 6 0 0,7 10 1 15,2 12-2-15,9 1-3 16,4 8-1-16,4-2-3 16,3-2-1-16,1-2-1 0,1-8-19 0,-8-11-19 0,-4-9-24 15,-1-13-19-15,-3-8 4 0,-3-13-5 16,-3-3-2-16,2-7 21 0,-11-20-304 16,-3-10 255-16</inkml:trace>
  <inkml:trace contextRef="#ctx0" brushRef="#br0" timeOffset="5383.38">14402 3367 1689 0,'52'-23'114'0,"-3"2"134"15,14-6-219-15,-5 10-11 0,1-6 9 0,-3 3 15 16,-3 6 10-16,-1 2 2 0,1 8 0 16,0 4-18-1,-3 5-15-15,1 8-7 0,-3 10-15 0,-2 5-6 0,-1 6-5 16,-5 8-2-16,-2 12 1 0,-12-3-2 15,-10 4-2-15,-10 0-13 0,-6 0-1 16,-9-7 6-16,-11-4 3 16,-8-3 13-16,-8-6 3 0,-6-8-2 0,-3-6 2 0,3-14 1 15,-2-5 1-15,-3-5 2 16,8-10 0-16,2-3 11 16,5 0 9-16,11-10 12 0,3-1 10 15,2-5 6-15,15-2-1 0,1-6-4 16,5-5 8-16,6 1-4 0,-1-6 6 15,10 6 5-15,5 7-10 0,8-4-6 0,6 6 0 0,0 6-8 0,4 6-8 16,-2 9-7-16,-1 5-17 16,6 9-10-1,-5 11-9-15,-2 6-5 0,0 10-1 0,-2 5 5 16,1 3-3-16,-3 4-10 0,-10 0 0 16,-7 2-2-16,-4 0-13 0,-7-7-3 0,-3-6-11 0,-3-3-2 0,-4-7 12 31,-8-6 17-31,4-8 10 0,-7 1 3 15,0-5 8-15,5-2 3 0,-4-3 1 16,1-4 5-16,3-3 2 0,-3-1 5 16,5-8 14-16,3-4 3 0,4 2 15 15,4-4 19-15,4 8 19 0,7-1 14 16,2 1 12-16,10 3-15 0,5 0-21 0,2 5-10 16,12 10-30-16,-4 2-8 0,4 10-12 15,9 5-10-15,-12 12-4 0,5 6-2 16,-2 5 5-16,-9-5-16 0,-3-2-18 15,-9-6-31-15,-4-3-46 0,-2-7-35 16,-3-3-10-16,-2-6 79 0</inkml:trace>
  <inkml:trace contextRef="#ctx0" brushRef="#br0" timeOffset="5759.22">16452 3298 1674 0,'-2'6'129'0,"-3"-3"154"0,-6 2-248 0,-12 1-29 0,-3-1 0 0,-10 0-2 0,-5 2 0 0,-5 2 0 15,-3-3 0-15,1-6-2 16,2 0-2-16,5-6 0 0,9 5-2 0,7 6 0 16,9-3 0-16,6 3-1 0,4 4-3 0,6-9-4 15,0 7-1-15,0 0 3 16,4-3 10-16,5 6 12 0,1-1 7 15,10 4 2-15,3 1-2 0,11 0-6 16,-3 0-2-16,10 2-4 0,2 4-3 0,-4-3-1 16,-5 3-2-16,-4 1-2 15,-11-1-3-15,-5 4-9 0,-3-1-8 0,-11 2-2 0,-7 2 2 16,-7 1 1-16,-6-1 5 0,-10 1 4 16,-9-3 2-16,-3 0 7 15,-10 0 4-15,1-6-1 0,3-1-1 0,3 1 0 16,1-6-1-16,9-4-14 0,1-1-26 15,9 0-19-15,6-3-18 0,4-5 292 16,14-5-168-16</inkml:trace>
  <inkml:trace contextRef="#ctx0" brushRef="#br0" timeOffset="5969.79">14362 2369 2846 0,'0'0'82'0,"0"0"-25"0,0 0-41 0,-2 0-25 0,2 0-80 0,0-7-85 0,-2-14 85 0</inkml:trace>
  <inkml:trace contextRef="#ctx0" brushRef="#br0" timeOffset="7031.79">19441 3555 1609 0,'16'30'63'0,"-3"-1"28"0,-4-1-79 0,-6-3-6 0,-1-7 1 0,0 0-3 0,-2-6 1 0,-2-1 0 16,-3-4 1-16,-8 0 0 16,-1-5 4-16,-2 1 1 0,0-3-2 0,-9-2 1 15,1-5-5-15,-7-5 1 0,-8-11 1 16,-9-7 0-16,-6-13 0 0,-12-10-1 15,-7-13-2-15,-3-3-1 0,-4-5-2 16,-3-6 0-16,-6-2 1 0,1-8-2 0,-5-6 1 16,1-3 0-16,0-4-1 15,5-3-7-15,4 3-9 0,8-5-17 0,6 5-11 16,12-2-5-16,11 4 8 0,11 11 14 16,17 5 14-16,15 8 11 0,8 12 9 15,13 12 19-15,5 8 13 0,-4 10 16 16,15 14-10-16,3 6-18 0,11 15-13 0,12 15-18 15,4 15 0-15,9 18 1 0,1 14-1 16,2 14 1-16,1 9 1 0,-5 5 1 16,-2 10-1-16,-14 1-1 0,-6 0-1 15,-18 0-3-15,-9 2-3 0,-11-1-1 16,-10 3 2-16,-5 3 2 0,-12-3 3 16,-1-6 0-16,-10-5 1 15,-3-3 1-15,-6-13 2 0,-4-6 2 0,0-3-1 16,0-7 1-16,2-3-2 0,1-8 2 0,6-5-1 15,0-3 1-15,10-2 0 0,6-6 0 16,4-1 4-16,6-4 7 0,2-7 13 16,4-2 6-16,2-3 2 15,8-2-1-15,8 0-5 0,15 0-2 16,9 0 1-16,15-4 1 0,12 1-2 16,-4-6 5-16,9-5 6 0,-3-8 16 0,-6-3 26 15,6-10 4-15,-5-4-5 0,-3-7-17 16,-5-7-15-16,-3 3-9 0,-7 2 0 15,-11-2 2-15,-5 4-4 0,-6 2-2 0,-5 5-9 16,-2-2-16-16,2 4-22 16,-9-2-36-16,4 0-56 0,5-6-113 15,-3-10 121-15</inkml:trace>
  <inkml:trace contextRef="#ctx0" brushRef="#br0" timeOffset="7601.43">21411 1734 2178 0,'0'4'37'0,"0"7"-27"16,-5 10-39-16,1 13 16 0,-1 12 10 0,0 16 2 0,1 12 0 0,2 18 0 15,1 11 1-15,1 5-2 0,0 13 1 16,3 0 1-16,1 6 0 0,1 8 0 16,-1 3 2-16,1 6 1 0,0-6-1 15,-1-1 1-15,-1-10-2 0,-3-8 1 16,4-7-1-16,-4-16 3 0,3-13-1 16,-3-14 1-16,0-23 0 0,0-16-5 15,2-7-19-15,-2-17-30 0,0-5-36 0,6-8 203 16,6-28-111-16</inkml:trace>
  <inkml:trace contextRef="#ctx0" brushRef="#br0" timeOffset="7854.37">22037 2190 2220 0,'2'9'71'0,"-2"5"2"15,0 11-65-15,0 7-1 0,-4 14-2 16,1 9-2-16,-4 9-1 0,0 5-1 16,-7 5 2-16,3 6-1 0,0 0-1 15,2 5-1-15,2 4 0 0,7 5-2 0,4-2-19 16,6 2-28-16,5-5-27 0,-1-6-9 16,7-5 10-16,-5-7 22 0,4-13 21 15,-1-6 5-15,-1-17-1 0,-4-6-3 16,-5-5-19-16,1-8 29 15</inkml:trace>
  <inkml:trace contextRef="#ctx0" brushRef="#br0" timeOffset="8071.35">22074 2990 1771 0,'0'0'789'16,"0"0"-771"-1,-7 0-32-15,-2 3-5 0,-15 4-4 16,-19 0 5-16,-17 6 12 16,-20 5 6-16,-3-1 2 0,-1 5 0 0,-1-5 3 15,-2 1-8-15,2 2-71 0,13-3-53 0,2-1-37 16,19-2 28-16,10-1-61 0,4-10 140 16</inkml:trace>
  <inkml:trace contextRef="#ctx0" brushRef="#br0" timeOffset="9095.89">22603 3249 2309 0,'-2'0'55'0,"-3"0"-54"0,-4 1-8 16,-11 3-8-16,-6 5-3 0,-17 7 6 16,-1 1 2-16,-9 10 4 0,-8 3 2 0,8 4 0 15,-5 5 4-15,8 0 3 16,9 3-8-16,6-4-18 0,6-3-13 0,10-5-13 0,8-1 3 16,1-8 14-1,8 0 11-15,2-5 3 0,2 0 3 0,10-3 4 0,9 1 3 31,6-5 8-31,12-1 5 0,3-2 11 0,6-3 6 0,4-6 17 0,-3-6 15 32,3-5 0-32,-8-9 3 0,2-4-16 0,-3-5-7 0,-2-2 2 0,-9-1-16 15,-6 5 4-15,-10 3-6 16,-4 2-11-16,-4 4 4 0,-5 3-9 16,-5 3 0-16,-3 2-4 0,1 2-3 15,-6 4-4-15,-1-5-3 0,-3 7-4 0,-4-8 1 0,-5 1 3 16,0-1-2-16,2 1-10 0,-2 5-29 15,9 0-26-15,5 7 0 0,5 9 3 32,8 12 27-32,3 9 20 0,4 14 3 15,5 11 13-15,7 4 6 0,5 6 8 0,4-6 4 16,0-2 2-16,1-2 1 0,-10-9 2 16,-3-4 2-16,-2-8 0 0,-6-9 2 15,1-6 1-15,-10-8 3 0,1-6 8 16,-4-3 9-16,0-2 8 0,0-3 21 15,0-5-7-15,0-4-15 0,1-9-12 0,7-9-26 16,-3-6-4-16,4-10 2 0,5-5-2 16,-2 3 0-16,2 0-1 0,-1 4 1 15,-2 6 4-15,1 1 7 0,-1 9 5 16,3 5 7-16,-5 5 5 0,3 2 3 16,0 4 3-16,1 3-5 0,3 3-7 15,-2 3-11-15,2 1-8 0,0 4-10 0,-4 1-17 16,6 8-18-16,2 7-10 0,-1 5 1 15,8 5 9-15,3 6 16 0,-5 3 8 16,-2 4 2-16,-4-2-2 0,-10 2-5 16,2-2-2-16,-6-4 0 0,0 1 6 15,-5-8 8-15,0-5 5 0,-1-2 3 16,-5-7 1-16,3-3-2 0,1-7 1 16,2-4 1-16,-2 0-4 0,2 0 0 15,-2 0-10-15,-5-2-1 0,14-7-4 16,-1-5-7-16,4-11-4 0,8-12-36 15,7-9-5-15,0-6-8 0,3 6-10 0,-1 5 72 16,-3 9 47-16,-4 4 37 16,3 0 33-16,4-1-12 0,-4-1-9 0,5 0 0 15,-1 2 12-15,-1-1-2 0,1 15-8 16,-4 0-7-16,-4 5-12 0,-3 4-20 0,-3 1-15 16,-1 4-19-16,-7 0-13 15,1 4-15-15,-3 8-14 0,-1-3-8 16,0 9 1-16,0 1-6 0,-2 6 1 0,-2-2 0 15,0 0 5-15,-5-1 17 0,0-3 13 16,0-1 9-16,2 1 3 0,-3 1-1 16,1-4 0-16,4-2-2 0,-4 0 0 0,3 0 1 15,1-3 2-15,3 3 1 16,0-1 1-16,0-1 1 0,0-1 1 0,-4-1-13 16,4-6-24-16,0-1-23 0,0 1-22 15,0-2 1-15,0-2 163 16,0 0-73-16</inkml:trace>
  <inkml:trace contextRef="#ctx0" brushRef="#br0" timeOffset="9470">24434 3293 1845 0,'-3'0'39'0,"-8"2"-26"0,-10 10-27 0,-7 4 2 0,-17 5 7 0,-12 6 3 0,-10 0 2 0,-11 1 0 16,-7 0 0-16,0-1 1 15,-2 1-1-15,5 2 1 0,10 1-18 0,8-1-25 16,18 0-35-1,10-2-19-15,17 2 17 0,15 4 28 0,11 0 38 0,22 8 17 16,12 1 6-16,15 5-4 16,15-4-3-16,4-7 4 0,4-8-2 15,-2-13 33-15,-10-11 6 0,-3-5 19 16,-7-9 20-16,-4-16-29 0,0-16-3 16,0-17-17-16,4-24-25 0,-6-19-5 0,-10-19-23 15,-18-13-44-15,-28-11-1 0,-27-10 49 0,-18-2-10 16</inkml:trace>
  <inkml:trace contextRef="#ctx0" brushRef="#br0" timeOffset="9696.23">23668 1848 1420 0,'-33'-43'126'15,"10"13"77"-15,10 20-75 0,11 17-88 0,1 21-36 0,4 22-25 16,8 22 0-16,12 29 18 0,9 18 6 16,16 21 3-16,7 13 4 0,10 12-2 15,-1 1-1 1,2 6-1-16,-8-12-4 0,-5-11-2 15,-5-16 0-15,-3-16-4 0,-5-5 1 16,-6-17 1-16,-6-10 2 0,-3-12 3 0,-9-14-1 16,-2-17 0-16,-3-13 3 0,-7-14-1 15,-4-11 5-15,0-2 4 0,0 0-3 16,0-4-5-16,-6-9-14 0,-1-8-27 16,-3-20 20-16</inkml:trace>
  <inkml:trace contextRef="#ctx0" brushRef="#br0" timeOffset="10433.08">24346 3275 1767 0,'23'-10'105'0,"5"-3"99"16,9-3-178-16,8-2-62 0,8 3-7 15,5 2-5-15,3 2 6 0,4 11 23 16,-3 9 8-16,4 2 2 0,0 10 1 0,-3 8-1 16,1 3 6-16,-4 5 0 0,-3 2 1 15,-2 9 0-15,-10 0 2 0,-5 6 0 16,-6-2-4-16,-13-1-5 0,-7 1-4 16,-14-3-8-16,-8-1 1 0,-12-3 4 15,-7-5 5-15,-4-6 9 0,-12-7 5 16,2-4 2-16,-5-13 0 0,-4-6 1 15,-1-6-3-15,-4-14-2 0,9-7 2 0,2-5 1 16,3-4 4-16,11-9 3 0,7-2-2 16,5-3 0-16,7 2 0 0,10 0 3 15,2 1 0-15,10 6 0 0,7 7-3 16,-4 3-3-16,4 6 4 0,3 1 0 16,6 4 5-16,-3 2-1 0,5 0-5 15,-3 0-2-15,-1 5-2 0,0-5 6 16,-4 9 5-16,2-3 0 0,-1 8-10 0,-1 0-13 15,-3 6-20-15,1 13-4 0,2-1 6 16,-5 14 2-16,2 10 11 0,0 6 2 16,-2 14 1-16,-4-3 0 0,-1 1 1 15,-8-3 4-15,-1-2 0 0,-2-5 4 16,-5-6 0-16,5-5 1 0,0-9 0 16,0-9 1-16,2-7 1 0,-1-6 3 0,6-7 7 15,2-1 6-15,11-1-1 0,8-10-1 16,8-5-4-16,8-4-9 0,-2-8 0 15,-1-2-6-15,-2-7 11 16,-14-8 4-16,2-6-2 0,-1-9 3 0,-3-6-13 16,0-5-2-16,-1 6 1 0,-5 6 1 15,-4 13 0-15,-3 14 0 0,-6 5 0 16,-2 11 0-16,-2 9 6 0,0 7-5 0,-2 0-13 16,0 7-14-16,-5 8-11 15,2 4 2-15,-4 11 13 0,2 2 10 16,0 7 1-16,3 2 0 0,1 0 4 15,6 3 6-15,6-1 10 0,-2-6 6 0,6-2 2 16,-1-1-4-16,0-6 0 0,3-3 1 16,-7-9 5-16,5-3 5 0,-3-6 1 15,5 0-1-15,2-7-8 0,5 0-12 0,1-7-20 16,5-2-39-16,2-5-436 0,6-8 333 16</inkml:trace>
  <inkml:trace contextRef="#ctx0" brushRef="#br0" timeOffset="10734.64">25977 2073 2190 0,'14'69'46'0,"-1"2"-46"0,4 21 0 0,-3 4 3 0,-3 5 0 0,1 9 2 0,-6 5-1 16,-1 8 0-16,-3 6 1 0,-2-1-3 16,0-1-1-16,0-11-1 15,0-10 0-15,2-7 0 0,-1-10 1 0,1-9-1 16,2-16 1-16,-1-11 1 0,1-9 4 16,-4-12-11-16,0-9-27 0,2-11-44 0,-2-10-48 15,0 0 556-15,0-16-350 0</inkml:trace>
  <inkml:trace contextRef="#ctx0" brushRef="#br0" timeOffset="10909.77">26518 2816 1913 0,'-38'9'49'15,"-9"3"-7"-15,-23 8-2 0,-8-1 18 16,-16 8 0-1,-10-1-20-15,1-2-17 0,-5-3-12 0,7-5-2 0,9-11 0 0,7-3 0 16,8-6-9-16,12-3-43 0,8-5-38 16,9-4-29-16,13-5 6 0,10 1 53 15</inkml:trace>
  <inkml:trace contextRef="#ctx0" brushRef="#br0" timeOffset="11274.29">27257 3206 1766 0,'-55'12'125'16,"-7"3"108"-16,-27-1-167 0,-5 2 10 15,0 0-39-15,-5-4-21 0,11 1-9 16,11-3-4-16,13 1 0 0,13-1 0 15,16 5 0-15,8-6 0 0,9 1-1 16,8 1-2-16,4-6-1 0,6-3-2 0,0-2-1 16,-1 5 4-16,6-3 8 0,4-2 5 15,7 7 5-15,3 0 0 0,15-1-6 16,8 8-4-16,15 0-3 0,7 9-3 16,2 0 0-16,1 5-2 0,-10 8-3 15,-9-1-2-15,-11 6-3 0,-11 2 1 16,-10 1 3-16,-10-2 2 0,-6 3-2 15,-6-4 0-15,-20-6-3 0,-15-3 1 16,-16-9 5-16,-21 0 0 0,-9-5 1 0,-14-6 0 16,-12-5 37-16,-2-7-70 0,-15-7 35 15</inkml:trace>
  <inkml:trace contextRef="#ctx0" brushRef="#br0" timeOffset="12272.96">7223 5607 1887 0,'-1'10'50'0,"-1"3"-35"16,-7 1-1-16,-7-2-2 0,-9 6-1 0,-17 9 1 0,-8 3-3 0,-7 12-3 0,-3 3-2 0,1 4-1 16,1 3-2-16,3 3 1 15,9-6-1-15,3 5 0 0,10-3-1 0,9 0-2 16,3 6-2-16,9-7-1 0,3 1 1 15,11 1-2-15,3-3-3 0,7-6 1 0,10-2-4 16,-3-10 0-16,10-4 6 0,6-7 1 16,6-8 5-16,1-5 7 0,1-7 8 15,0-9 2-15,-4-5 8 0,3-13 7 32,6-6-1-32,3-8 10 0,-6-5 10 15,-8 5 9-15,-9 2 6 0,-8 5-9 0,-4 6-5 16,-11 0-15-16,-1 3-14 0,-1 5 2 15,-3-1-10-15,-7 7-3 0,5 7-1 16,-7 0-5-16,4 5-20 0,2 2-10 16,3 9-16-16,3 12-11 0,8 15 7 15,-2 13-13-15,12 17 9 0,7 5 6 16,6 3 4-16,8 2 21 0,5-1 6 16,2-8 6-16,3 2 3 0,-8-8 2 0,-3 1 1 15,-6-2 0-15,-6-1 1 0,-3-13 1 16,-3-13-1-16,-3-6 1 0,-3-11 2 15,-8-9 6-15,-2-2 3 0,-7-7 2 16,2-8 3-16,2-3-39 0,3-11-14 16,0-14-33-16,4-20-420 0,1-13 345 15</inkml:trace>
  <inkml:trace contextRef="#ctx0" brushRef="#br0" timeOffset="12541.2">8124 5210 1883 0,'-7'79'66'0,"3"-4"-31"0,4 12-1 0,-3-8 2 0,6 10-18 0,-8 7-5 0,2 0-3 15,1 5-2-15,-2 0-6 0,4 0-1 16,-3-2 0-16,1 4-1 0,-2 2 2 15,3-10 1-15,1-1 1 0,0-10-1 0,-2-19 2 16,0-12 0-16,-7-12-1 0,4-13 3 16,-4-6 1-16,11-8-11 0,-2-3-21 15,0-11-35-15,5 0-68 0,-3-15 70 16</inkml:trace>
  <inkml:trace contextRef="#ctx0" brushRef="#br0" timeOffset="12747.94">8459 5947 1689 0,'-5'7'93'0,"-2"4"75"0,-6 5-96 15,-4 7 10-15,-6-2 4 0,-9 4-7 16,-9 2-9-16,-7-4-10 0,-7 5-17 0,0-1-16 16,-2-3-9-16,6-4-8 15,-2-6-4-15,-1-5-1 0,3-9-2 0,0 0-3 16,1-9-4-16,0-3-24 0,8-8-44 15,5-1-52-15,1-11 61 0</inkml:trace>
  <inkml:trace contextRef="#ctx0" brushRef="#br0" timeOffset="13175.15">7165 5745 1942 0,'2'-4'115'0,"-2"-1"31"16,0 2-32-16,0 1-45 0,0 2-31 16,0 3-30-16,0 4-22 0,1-1-30 0,6 8-8 0,-1 5 6 15,-1 17 9-15,6 10 24 0,-1 11 7 16,5 7 2-16,2 12 4 0,1 4 1 15,3 5 1 1,1 3 1-16,-3-6 0 0,-5-9 5 16,-8-15-22-16,-5-3-37 0,-6-7 41 0,-7-7-123 15,-11-11 91-15</inkml:trace>
  <inkml:trace contextRef="#ctx0" brushRef="#br0" timeOffset="13934.45">11042 6078 1679 0,'43'-1'-1182'0,"24"-42"2150"0,-63 20-229 0,5-9-159 0,17-9-562 15,1-8-10-15,0-10-25 0,-10-12-20 16,-4-2-25-16,-11-5-17 0,-11 6-12 16,-11 1 8-16,-14 5 19 0,-5 8 13 15,-7-3 28-15,-12-1 7 0,-6 2 11 16,-16-4 7-16,-5 6 3 0,2 3-2 15,10 9-1-15,11 17-3 0,7 6-4 0,11 13-6 16,6 10-2-16,8 7-2 16,9 21-3-16,7 15 4 0,3 21 2 0,11 17 3 15,11 13 5-15,8 12 6 0,15 10 5 16,9 13 4-16,5 6 3 0,-4 5-2 0,-2-5 3 16,-3-6 5-1,-3-3 5-15,-2-9 7 0,-4 0 4 16,-4-7-2-16,-4-13-5 0,-6-10-9 0,-8-10-8 15,-2-15-8-15,-5-6-1 0,-2 1-2 16,-6-11 1-16,0-1-1 0,-9-10-4 0,-2-12-6 16,0 0-3-16,-3-11-17 15,-2-4-33-15,1-5-24 0,-6-5-20 16,5-3 1-16,4-11 17 0,-1-5 51 16</inkml:trace>
  <inkml:trace contextRef="#ctx0" brushRef="#br0" timeOffset="14263.36">11326 6343 1942 0,'4'0'204'0,"-4"0"206"0,0 5-285 0,-6-3-67 0,1-1-42 0,-13 3-23 0,-10-1 2 15,-16 5 1-15,-13-3 4 16,-16 4 0-16,-7 0-1 0,-8-1 0 15,-3 3 1-15,4-4 0 0,11-1-1 16,14-5 1-16,13 3 0 0,6 1 1 0,7 2 0 16,13-5 0-16,9-2-1 0,14 0 2 15,-2 2 2-15,-5 1 3 0,14 3 1 0,-5-5-4 16,9-1-1-16,8 0-3 0,13-8-4 16,16-1 3-16,16-9-3 0,12 2 2 0,8 0 0 0,6-2 0 15,6 2 0-15,-8-8 0 16,-8-1-2-16,-4 0 1 0,-10-2-10 0,0 6-45 15,-6 2-66-15,2 3 464 16,2 1-298-16</inkml:trace>
  <inkml:trace contextRef="#ctx0" brushRef="#br0" timeOffset="15192.58">11633 6263 2025 0,'-2'9'100'0,"-3"3"2"0,3 6-25 0,2 1-49 16,0 1-19-16,9 12-7 0,-6 3-2 15,8 2-1-15,3 13 1 0,-3-6-1 16,10 11 2-16,0-2 1 0,1-1-1 16,-1-2 3-16,-10-1 0 0,-2 1-1 15,-1-2 1-15,-1-11-1 0,-1-9-3 16,-4-14 0-16,-2-12 3 0,1 4 4 0,-1-6 6 15,-5-6 28-15,3 1 8 0,6-11 4 16,-1-18-3-16,8-12-28 0,0-16-12 16,5-9-8-16,1-3-1 0,5 1-1 15,-1 2 2-15,2 4-1 0,5 10 4 16,2 7 6-16,2 6 10 0,7 10 8 16,-1 4-1-16,6 7-6 0,4 2-13 15,1 7-9-15,3 7-5 0,-4 7-9 0,5 0-22 16,-3 8-15-16,3 10-5 0,-4 0 3 15,-10 9 20-15,-7 1 9 0,-9 2-6 16,-5 7-4-16,-6 6-7 0,-8 5-12 16,-8-2 1-16,-10 3 5 0,-11-1 12 15,-3-2 16-15,-14-1 15 0,-8-8 4 0,-2-2 3 16,-8-3 1-16,14-7-1 0,5-5-1 16,9-4 0-16,8-2-1 0,4-2 0 15,9-1 1-15,6-1-2 0,5-2 8 16,0 0 14-16,7-4 15 15,7 1 14-15,4 2 0 0,7-5 5 0,2 2-5 16,4-4-8-16,7-2-3 0,1-2-11 16,3-3-4-16,-1 0 4 0,0-2 4 0,-4-3-3 15,-5-4-6-15,-2-2-8 16,0-1-10-16,0-8-6 0,2 2-8 0,-3 4-2 16,-8-2 3-16,-9 9-2 0,-8 1 5 15,-4 6-3-15,0-5-4 0,2 5-2 16,-6 0-9-16,2-2 0 0,-6 4 1 15,-1-3-3-15,0 1-2 16,-5-1-4-16,-1 0-3 0,3 0 8 0,-6 2 3 16,2 1-5-16,-3 3-8 0,-1-1-1 15,10 3 0-15,-5 0 11 0,8 3 12 16,-5 4 4-16,1-1 6 0,6 2 2 16,-9 1 1-16,1-2 0 0,6 0 0 15,-7-1 1-15,19-4 0 0,-1-1 1 0,-4 1 0 16,4 2 2-16,-4-4 5 0,0 0 12 0,1 0 11 15,-1 0 15-15,4 0 8 16,-2-2-1-16,1-3-1 0,3 5-7 16,-6 0-5-16,3 0-8 0,-3 0-12 15,0-2-10-15,0 0-10 0,-3-3-3 16,10 5-3-16,-6 0-1 0,1 0 0 16,0 1-2-16,5 3 0 0,-2-4 0 15,4-4 2-15,-3 4 3 0,-1 0 0 16,-5 0-2-16,3 0-10 0,3 0-13 0,-3-1-25 0,-3 1-17 15,2-2-6-15,-2 2-17 16,0-2 15-16,-2-3 19 0,2 1 9 16,-3-1 19-16,-3 1 2 0,1-3-6 15,0 0-7-15,-4 5 0 0,2-1-4 0,-6 1-6 16,-1 2-1-16,-4-2 614 16,-3-1-922-16,-2-1 450 0</inkml:trace>
  <inkml:trace contextRef="#ctx0" brushRef="#br0" timeOffset="15834.23">12415 6571 625 0,'-2'-2'212'0,"0"2"161"0,2-1-59 0,4 1-152 0,-2 0-26 16,-1 0-6-16,3 0-10 16,1 0-21-16,4 0-27 0,2 0-31 0,1-2-19 0,1-3-8 15,1-3-3-15,2 7-2 0,0-8 5 16,0 5 0-16,-2-5-2 0,-2-3-1 16,4 1-8-16,0-8-4 0,5-2 0 15,4-6-4-15,9-3 1 0,0 3 0 16,3 1 0-16,-7 6 4 15,4 6 4-15,-6 5 3 16,-1 9-3-16,-3 5-6 0,-4 4-11 0,-2 4-10 0,-1 3-10 16,-6 7-9-16,-4 0-8 0,-7 5-24 0,-9 1 9 15,-5-3 12-15,-5 2 15 16,-8 3 29-16,-5-3 4 16,-9 4 2-16,-1 2 0 0,-4-2 0 0,3 7 1 0,-5-4 1 15,2 2 0 1,-2-3 1-16,2 0 2 0,4-3-2 0,-1 1 1 15,11-3 0-15,6-1-1 0,10-7 0 0,5 1 0 0,7-6 0 16,1-2 0-16,3 0 0 16,3-5 2-16,3-2 5 15,6 5 8-15,2-6 5 0,11 3 2 16,5-4 6-16,7-2 3 0,8 3 5 16,-1-6 7-16,6 0 7 0,-8-9 17 15,3 2 9-15,-1-7 1 0,-1-9-10 16,4 3-25-16,-2-5-17 0,-6 2-13 15,0 5-6-15,-11 1-4 0,-8 3 4 0,-3 3-3 16,-10 0-6-16,-3 2-13 16,-2 1-2-16,-2 0 2 0,-4-4 8 0,2 1 10 15,-8 1-7-15,-4-1-4 0,-6-3-4 16,-10-6-3-16,-11 1 1 0,-8 1 1 16,-3-7 4-16,-6 8 2 0,8 4 1 15,7 4-28-15,8 8-10 0,8 1-6 16,1 1 0-16,8 6 28 0,4-1 10 0,1 3 9 0,8-6 4 15,0 1 1 1,3-2 2-16,9 1 6 0,-7-1 15 0,2 0 11 16,-2-2 10-16,3 0 1 0,1 0-7 15,1 0-8-15,2-2-10 0,1-3-6 16,-1 3-9-16,0-4-6 0,9 5-9 16,-13-1-29-16,8-2-54 0,1 3 472 15,-8-3-310-15</inkml:trace>
  <inkml:trace contextRef="#ctx0" brushRef="#br0" timeOffset="16339.79">13018 6791 1828 0,'19'-46'129'0,"-1"11"82"0,-4-3-106 0,-7 13-30 0,-5 4-17 0,1 5-9 0,-1 2 0 0,0 7-5 0,3 3-7 16,-5 1-14-16,0 3-11 0,0 0-8 15,2 2-15-15,0 3-29 0,0 2-29 0,-1 7-9 16,5 8 7-16,-3 13 26 0,4 9 28 16,4 1 9-16,-2 2 4 0,0 3-4 15,0-2 3-15,1 2 1 16,-4-1 1-16,-3-6 4 0,-1-11 0 0,1-6 1 15,-3-8 0-15,2-7 2 0,-2-11 1 16,0 0 1-16,0 0 6 0,2-2 12 16,-2-5 0-16,0-6 7 0,0-6-2 15,2-11-11-15,7-13-3 0,-1-8-7 16,7-1-4-16,1 1-2 0,3 5 4 0,-1 10 11 16,3 3 11-16,-1 3 25 0,3 3 4 15,5 6 0-15,2 7-4 0,2 3-25 16,-2 6-7-16,-1 5-12 15,1 3-14-15,5 10-4 0,4 8-21 0,6 2-3 0,-3 9 2 16,2 5 0-16,-5-7 19 16,-3-1 4-16,-8-3 1 0,-6-3-9 0,-12 2-15 15,-3 2-13-15,-7-6-11 16,-3 2-7-16,-10-7 1 0,-3-4-1 16,-1-1-1-16,-3-8-14 0,-1-3-31 0,-2-1-127 15,3-13 136-15</inkml:trace>
  <inkml:trace contextRef="#ctx0" brushRef="#br0" timeOffset="16706.95">14163 5577 2032 0,'0'8'260'0,"0"-2"-226"0,4 11-13 0,3 5-34 16,5 19 6-16,2 12 7 16,4 12 2-16,7 12 2 0,-6 6 0 0,4 4 1 15,-5 3 0-15,-4 4-3 0,-1 5-2 16,-10-1 0-1,-1 1-2-15,-4-3 0 0,-1-9 1 16,-8-6 0-16,0-4 1 0,4-5 0 0,-3-1 3 0,-1-7-1 0,2-4 2 16,-3-10-1-16,-1-9 0 0,3-11-4 15,3-14-20-15,-6-2-18 16,3-3-26-16,4-8-24 0,-3 1-2 0,2-4 349 16,2-13-204-16</inkml:trace>
  <inkml:trace contextRef="#ctx0" brushRef="#br0" timeOffset="16959.29">14801 6351 2348 0,'-5'0'64'0,"-7"2"-30"0,-15 0 7 16,-10 1 4-16,-15 1 7 0,-13-2-4 0,-13-4-15 0,-7-9-18 15,-8 4-9 1,5-7-5-16,-6-2-1 0,0-3 0 16,2-3 0-16,1 1-1 0,10 5 1 15,12 2 3-15,12 5-1 0,14 4 0 0,10 3 0 16,13 4-1-16,6 1-6 0,9 4-10 16,3-3-40-16,4 3-119 0,8 5 108 15</inkml:trace>
  <inkml:trace contextRef="#ctx0" brushRef="#br0" timeOffset="17360.12">14773 7498 3002 0,'-32'40'-1322'0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6T17:50:24.82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1-26T17:50:54.997"/>
    </inkml:context>
  </inkml:definitions>
  <inkml:trace contextRef="#ctx0" brushRef="#br0">3070 3695 0,'0'0'0,"0"0"0,0 0 0,-67 9 0,-8-9 0,-40 9 15,-36 9-15,-4 0 16,9-1-16,-23 1 16,-8 9-16,8-1 15,-8-8-15,-5 0 16,18-1-16,9 1 16,22-9-1,36-9-15,8 9 16,14 9-16,8-10 15,18 10-15,5 0 16,4 0-16,14-9 16,-1 8-16,9 1 15,14 9-15,-5-1 16,18 19-16,-5 17 16,14 17-16,4 10 15,0 0-15,5 8 16,-5 1-16,-4-1 15,-5-8 1,0-18-16,-13-18 0,5 0 16,-5-17-1,0-1-15,0 1 16,0-10-16,0 1 16,0-1-16,0 1 15,0-9-15,0-1 16,0 1-16,0 0 15,13 0-15,1 8 16,25-8-16,28 8 16,57 1-1,49-9-15,0-9 0,0-9 16,13-9 0,62 9-16,31 26 15,45 10 1</inkml:trace>
  <inkml:trace contextRef="#ctx1" brushRef="#br0">16840 7243 1890 0,'43'46'62'0</inkml:trace>
  <inkml:trace contextRef="#ctx1" brushRef="#br0" timeOffset="126.82">16681 7286 2057 0,'-23'-11'-332'0,"-13"15"378"15</inkml:trace>
  <inkml:trace contextRef="#ctx1" brushRef="#br0" timeOffset="8886.61">3468 11720 1579 0,'-7'-2'81'0,"5"2"23"0,0-2-29 0,2 1-18 0,0 1-4 0,2 0 0 16,2-4-7-16,3 4-4 0,0-3-6 0,5-3-10 0,1 1-8 0,6 3-7 0,2-3-5 0,6 3-4 15,7 0-2 1,5-5-3-16,5 2 3 0,4 3 1 0,7-3 5 0,2 1 6 15,-1 1 7-15,5 1 8 0,1 2 4 0,-6 0-4 16,-1 0-5-16,-10 2-10 0,-6 0-7 16,-7 1-1-16,-6-1-3 0,-4-2-1 15,-8 0 0-15,-2 0 0 0,-10 0-6 16,0 0-2-16,-4-5 0 0,-5 3 1 0,-7-5 3 16,-11 0 2-16,-9-4 0 0,-19-2 0 15,-14 5 0-15,-13-3 1 0,-7 0 1 16,-7 6-1-16,5 3 1 0,2 2 0 15,9 2 0-15,7 0 1 0,6 3 4 16,6 2 0-16,10-3 1 16,1 1 0-16,12 0-1 0,13-3-1 0,9 0 0 15,7 0 6-15,7-2 11 0,-2 1 9 0,9-1 5 16,6 0-4 0,12-1-9-16,10-3-10 0,15 4-6 15,8-7-1-15,4 4-2 0,11 1 0 0,8 0 2 0,8 0-1 16,5 2 1-1,4 0 1-15,-4 2-2 0,-8 2 0 0,-9 4-1 16,-10-1-3-16,-10 2 0 0,-11-2-1 0,-4 2 0 0,-13 0-1 16,-11-5-4-16,-11-1-4 0,-7 1 2 15,-13-2 1-15,-12 1 3 16,-12-3 4-16,-21-5-1 16,-22-2 1-16,-26-4 0 0,-20 0 2 0,-14 3-1 15,-2 0-1-15,2 3 2 0,1 3 1 0,10-3 3 16,8 2 5-16,15-1 5 0,19 0 2 15,11-1 1-15,17 0-2 0,17 1-4 0,15-5-3 32,17 6 2-32,6 1 6 0,6-3 8 0,3 1 1 15,6 2-5-15,14-1-11 0,6-1-11 0,23 3-5 0,8-1-1 16,14 4 1 0,11-1 1-16,9 5 1 0,8-1 2 15,-1 2 0-15,5-5 3 16,-5 3 2-16,-5 2 0 0,-4-3-1 0,-9-1 0 15,-6 4-1-15,-18-3-1 0,-12-2-1 16,-13 0-1-16,-15-2-3 0,-10 1-7 16,-11-1 0-16,1 0 1 0,-16-1 1 15,-10-3 7-15,-14 0 0 0,-30-6 1 16,-18-3 0-16,-16-1 1 0,-12 2 0 0,-6-2-1 16,2 7-1-16,-1-2-1 0,4 5 2 15,1 2 1-15,12 2 1 0,11-1 0 16,21 1 0-16,20-4 0 0,24 2 1 15,15 0 4-15,8-1 3 0,10 3-1 16,6-2-1-16,16-3-6 0,22 3-6 16,21 0 0-16,23 2-1 0,25 9 2 0,12-2 1 15,9 6 1-15,5-3 2 0,-3 1 4 16,-5-6 2-16,-11 1-2 16,-22-1-2-16,-29-5 1 0,-22-5 0 0,-21-1 1 15,-22-3 0-15,-4 2-1 0,-15-7-3 16,-19-4-2-16,-19-8-2 0,-38-10 1 15,-30 4 2-15,-30 2 1 0,-13 7 1 0,-7 14 3 16,2 6-14-16,7 8-34 0,5 15-46 16,16 3-90-16,13 7 310 0,5-2-144 15</inkml:trace>
  <inkml:trace contextRef="#ctx1" brushRef="#br0" timeOffset="21220.44">10709 14846 1556 0,'37'35'175'0,"-24"-100"287"16,-13 65-420-16,2 0-11 16,-2 0-3-16,0 0-1 0,0 0-1 0,0 0 0 0,0 0 0 15,0 1-1 1,0-1-2-16,1 2-3 0,-1-2-4 0,0 2-4 16,0 0-2-16,0-2 0 0,-5 5 5 15,0-1 1-15,-6-1 1 0,-3 2-1 16,-4 3-2-16,-3 0-2 0,-8 1 0 0,-4 4 1 15,-13-6 2-15,-9 5 4 0,-9-1 4 0,-3-6-1 16,-6 2-1-16,-11-5 1 16,-6-2-1-16,-20 0 0 0,-10-2 5 0,-12-1 1 15,-8-6-7-15,-3-4-3 0,3 1-10 16,7-2-7 0,3-2 1-16,11-2 0 0,4-5 8 15,5 0 5-15,-1-5 1 0,2-1 1 0,5 1-7 0,3 0-2 16,3 1 2-1,8 2-1-15,5 4-2 0,12 0-2 0,16 5-3 16,4 1-1-16,18 7 1 0,1-3 0 16,11 4 0-16,9 3 1 0,-1 3-2 0,7 1 0 15,6 0 0-15,2 0-2 16,0 0 0-16,0 3 1 0,3-1 1 16,4 3 0-16,-1-3-1 0,1 2-4 0,-2-1-16 15,0 2-30-15,1-3-32 0,-6-2-50 16,0 0-71-16,0 0 455 0,-4 4-238 0</inkml:trace>
  <inkml:trace contextRef="#ctx1" brushRef="#br0" timeOffset="27555.87">9489 13177 1463 0,'-33'-17'73'0,"4"4"21"16,10 6-38-16,8 7-6 0,8 7-10 0,3 6-8 0,3-1 1 0,2 2 3 0,4 0 2 0,-3 1 2 0,4 1-6 0,3 0-6 0,-3 7-3 0,4 0 0 0,1 5 2 15,4 7 1-15,1 1-6 0,-1 7-3 16,1-1-5-16,-1 4-5 0,-6 7-3 0,-1-1-6 0,2 12-3 16,-1-4-2-16,4 0 1 15,5 8 2-15,-1-3 3 0,5 8 6 0,-3 5 3 16,1 2 5-16,-3 1-1 0,-3 4 0 15,-8-3-2-15,3-1-3 0,-5-6-4 16,-2-8-1-16,-3-5-2 0,1-5 0 16,-8-4-8-16,4-8-16 0,-3-10-7 15,-1-10-1-15,4-9 10 16,-2-7 15-16,2-9-5 0,0 0-10 0,0-2-19 0,0-12-26 16,0-13 38-16</inkml:trace>
  <inkml:trace contextRef="#ctx1" brushRef="#br0" timeOffset="28237">9495 13289 1554 0,'14'-26'102'0,"3"1"89"0,-9 2-144 16,6-2-31-16,0 2-1 15,2 2-4-15,7-6-2 0,7 2-1 0,9 4 3 16,2-4 12-16,10 0 16 0,3 2 14 16,4-5 7-16,1-1-2 0,4-1-9 0,7-7-10 31,-3 5-12-31,-3 0-8 0,3-3-1 0,-3 5-4 0,0-2 6 0,-2 5 3 15,-9 8-1 1,-9-1 3-16,-6 6-4 0,-12 5-6 0,-5 4-7 16,-10 3-7-16,-4 2-2 0,-2 5-4 0,1-3-3 0,-6 7-3 31,0 10-1-31,-7 4 0 0,-4 11 4 0,0 0 3 16,-6 10 4-16,-1 2 1 0,2 6 1 0,4 3-1 0,5-6 0 15,-1 6-2-15,5 2 1 0,3-7-1 16,2 5 1-16,-1 1 0 15,8 5 1 1,-2 2 0-16,2-1-1 0,4 6 0 16,1-10-2-16,-2 6 2 0,-3-2 0 0,4 2 1 15,-3 0 0-15,3-7 0 0,-3-4 0 16,-1-5 0-16,0-2 0 0,-6 2 0 16,3-6 0-16,-1-5 0 0,-3 2 1 15,3-3 0-15,-1-2 0 0,1-4 0 0,0-2 6 16,4 0 6-16,-2 1 4 0,4-1 4 15,0 2-3-15,1 4-6 0,0 0-5 16,1-1-2-16,-2-2 1 0,-1-3 5 16,-3-1 6-16,-5-8 1 0,-4 1-2 15,-5 1 4-15,-9-2-1 0,-5 4 5 16,-7 0 3-16,-8 0-1 0,-6 4-1 16,-8-6-3-16,-3 2-5 0,-11 2-6 15,-11-11-4-15,-3-3-2 0,-9-2-3 0,-8-6-1 16,-5 3-1-16,-2-3-8 0,1-3-23 15,14 4-57-15,18 1-93 0,14 0-11 16,21 3 76-16</inkml:trace>
  <inkml:trace contextRef="#ctx1" brushRef="#br0" timeOffset="29109.59">16564 14855 1884 0,'88'-94'657'31,"-86"94"-618"-31,-5-2-10 0,-1 2-7 31,2 0-7-31,1 0 0 0,-5 2-1 0,-1-1 1 16,-2 3 0-16,-8 3 0 0,-8-3 7 0,-13 1 7 0,-11 4 7 15,-13-6 4-15,-20 4-2 16,-15-3-8-16,-17-2-8 0,-13 1-9 16,-8 3-1-16,-3-5 4 15,-20-1 2-15,-4-1 2 0,-11-8 1 0,-6 0 1 0,-15-2 15 16,-10-8 10-16,6-2-3 0,1 1-8 15,18 2-14 1,19 4-5-16,17 2 5 0,11 3 3 0,26-2-1 0,17 6-7 0,11-4-7 16,13 4-3-16,13-1-3 0,10 3-2 15,21 1-2-15,19 2 0 0,-9 2 1 16,25 1 3 0,4 4 1-16,16 1 0 0,7 2-6 0,-1 4-9 0,12 1-15 0,-8 1-21 31,2-1-17-31,0-2-20 0,-8-1-28 0,-8 1-23 0,-9 3-45 0,-2-2-75 31,-8 0-303-31,-4-3 338 0</inkml:trace>
  <inkml:trace contextRef="#ctx1" brushRef="#br0" timeOffset="48967.61">12686 16541 2421 0,'0'0'100'0,"0"0"-4"0,0-2-33 0,0 2-40 0,2-2-11 0,0 0-5 0,3 2-3 0,-2 0-1 0,-1 0 1 0,-2 0 4 0,2 0 6 0,-2 0 6 16,0 0 5-16,0 0 0 16,0 0-3-16,2-5-7 0,-2 5-5 15,0 0-6-15,0 0-4 0,-4 0-2 16,4 4-3-16,-7-1 0 0,4-1 0 0,-1 3 0 16,-8 1 0-16,1 3 1 0,-1 1 2 15,-3 1 1-15,-1 3 1 0,-5-3 2 0,0-1 1 16,-11 1 0-16,-7 0 0 15,-11-4 0-15,-10 1-1 16,-7-2-1-16,-6-1 1 0,-10-3 3 0,-10 0 3 0,-4-1 6 16,-9 3 3-16,-6-2 1 0,-12-2 3 15,-15 0 1-15,-4-2-6 0,-1-2-1 0,-14-1-5 16,-3-4-2 0,-11-5 3-16,-9 0-2 0,9-4-1 0,-3-5 3 0,-3-3-1 15,-1-5 1 1,4-1-1-16,-1-1-5 0,11-4-2 15,0 3-2-15,15 4 0 0,15 1-1 0,11 1 0 16,7 1 2-16,7 1 3 0,9-1 3 0,10 6 2 0,21 3 3 16,9 4 0-1,19 3-4-15,12 3 0 0,15 2-5 0,5 3 2 16,10 3 10-16,0 0 7 16,-2-6 1-16,7 5-4 0,6-3-13 0,5 2-11 0,0-5-13 15,7 2-13-15,-2 1-15 0,0-5-33 16,2 4-44-16,-3-4-81 0,-4 6 360 15,-2-12-171-15</inkml:trace>
  <inkml:trace contextRef="#ctx1" brushRef="#br0" timeOffset="53469.29">24039 16287 2099 0,'14'-7'98'0,"-3"4"4"0,-4 1-32 0,-4 2-50 0,3 0-9 0,1 0-6 0,2 2-2 0,-2-2 4 0,-4 0 7 0,-1 0 10 0,3 0 15 0,-5 0 9 0,2 0 4 15,-2 0-3 1,2 0-7-16,-2 0-8 0,0 0-6 16,2 0-3-16,-2-2-4 0,3 0-1 15,-3 2-5-15,0-3-3 0,0 3-4 0,0 0-5 16,0 0-3-16,0 0-3 0,0 0-3 16,-10 3-1-16,-1 1 1 0,-3 3 0 15,-7 2 1-15,-2 3 2 0,-4-3-1 16,-7 3 2-16,1 2 1 0,-10 2 1 15,-7 6 0-15,2-5 0 0,-6 8 0 0,-1-2 0 16,-2 2 1-16,-3 0-1 0,-3 3 0 0,1-5-1 16,-9 2 1-16,1 0 0 0,-12-6 0 15,-10-1 2-15,-9 2 0 0,-4-4 1 16,-3 1 2-16,-4-4-2 0,4-3 3 0,-7-8-2 16,-13 0-1-16,-3-2 1 0,-14-2-2 15,-10-5 7-15,1-3 5 0,-14-8 2 16,-4-2 1-1,3 1-7-15,6-3-5 0,0 3 3 0,3-8 4 0,-3 4 3 16,-3-1 6 0,6-5 1-16,-1-5-5 0,8 1-3 15,3-1-6-15,15 0-6 0,23 6 0 0,20 5 0 0,19 5-2 0,9-1 0 32,15 5 1-32,8 5-1 0,9-4 0 15,11 6 1-15,7 4-1 0,12 3 2 16,2 0-5-16,-2-2-24 0,13 2-39 15,-4-2-85-15,3 2-3 0,8-7 63 16</inkml:trace>
  <inkml:trace contextRef="#ctx0" brushRef="#br0" timeOffset="195149.26">15707 1391 0,'0'0'0,"0"0"0,0 0 0,0 0 0,0 0 0,0 0 15,0 0-15,0 0 16,0 0-16,0 0 16,13 88-16,14 19 15,8 70 1,23 44-16,-1-8 0,-3-18 15,-23-44 1,9-18-16,-18-27 0,0-8 16,-18-18-1,10-18-15,-14-18 0,0-9 16,0-17-16,-18 0 16,-4-9-16,-23-9 15,1 0 1,0-9-16</inkml:trace>
  <inkml:trace contextRef="#ctx0" brushRef="#br0" timeOffset="195784.92">15060 2091 0,'0'0'0,"0"0"0,0 0 0,0 0 16,0 0-1,0 0 1,0 0-16,0 0 16,0 0-16,26-53 15,-12 35 1,-10-18 0,23-17-16,4-18 0,9 0 0,22-8 15,4 8 1,9 9-16,14 17 15,0 10-15,8 8 16,5 18-16,-18 1 16,1 8-16,3 8 15,10 19-15,17 26 16,18 36-16,0 26 16,-36 0-16,-26 1 15,-26-28 1,-19-8-16,-8 0 15,-18-18-15,-18 0 16,-26 0-16,-49-9 16,-9-17-16,0-27 15,0-9-15,0-18 16,18 0-16,-5-9 16,18 10-16,14 8 15,12 0 1,19 0-16,21 9 0,-8 0 15,13 0 1</inkml:trace>
  <inkml:trace contextRef="#ctx0" brushRef="#br0" timeOffset="196196.88">16283 2818 0,'0'0'0,"0"0"0,0 0 15,0 0 1,0 0-16,0 0 0,0 0 15,0 0-15,0 0 16,62 53 0,5-9-16,8 27 15,36 36-15,4 26 16,-22 0-16,18-9 16,-18-9-16,-4-9 15,-14-26-15,-9-9 16,-21-18-16,-19-9 15,-3-17-15,-1 0 16,-18-10 0,5-8-16,-5-9 15</inkml:trace>
  <inkml:trace contextRef="#ctx0" brushRef="#br0" timeOffset="196516.07">17214 3093 0,'0'0'0,"0"0"0,0 0 0,0 0 0,0 0 16,-22 53-1,-27 35-15,-31 72 16,5 17-1,-18-8-15,17-10 0,-8-17 16,13-9-16,5-26 16,-1-19-16,10-17 15,-5-9-15,17-18 32,-3-8-32,12-9 0,9-10 0,14-8 31,13 9-16</inkml:trace>
  <inkml:trace contextRef="#ctx0" brushRef="#br0" timeOffset="196961.58">17950 1231 0,'0'0'0,"0"0"0,0 0 0,0 0 16,0 0-16,-45 71 15,14 0-15,-13 35 16,0 27-16,4 0 16,18 0-16,-1 9 15,6-9-15,12 9 16,10 0-16,12-1 15,6 10-15,3-9 16,10 0 0,-5-18-16,17 9 15,15 9-15,12 17 16</inkml:trace>
  <inkml:trace contextRef="#ctx0" brushRef="#br0" timeOffset="198050.38">18743 2171 0,'0'0'0,"0"0"0,0 0 15,0 0-15,0 0 16,0 0-16,0 0 16,0 0-16,0 0 15,0 0-15,0 0 16,0 0-1,18-45-15,-14 36 0,10 9 16,3-17 0,14-1-16,9 0 15,9-8-15,0 8 16,4 0-16,9 9 16,4 0-16,10 18 15,26 9-15,-5 18 16,1 8-16,-14 9 15,-18-9-15,-12 18 16,-14 0-16,-9 1 16,-18 7-16,-13 1 15,-18 0-15,-22 0 16,-13 0 0,-13-18-16,-1-8 15,5-19-15,9-8 16,13-9-16,9 0 15,4 0-15,10-1 16,8-8-16,0 9 16,9-9-1,13 0-15,23 9 0,48 9 16,31 17-16,0 1 16,1 17-16,-1 0 15,-27 9-15,-17 0 16,-22 0-16,-9-8 15,-31-10-15,-14 0 16,-17 1 0,-22 17-1,-27 0-15,-18-9 16,-13 0-16,-8-9 16,-6-8-16,10-10 0,22-8 15,4-9-15,27 0 16,4 0-16,9 0 31,-4-9-31,4 8 16</inkml:trace>
  <inkml:trace contextRef="#ctx0" brushRef="#br0" timeOffset="198478.14">19838 1391 0,'0'0'0,"0"0"0,0 0 15,0 0-15,93 53 16,5 35-16,26 54 16,-9 27-1,-18-1-15,-26 0 16,-4 1-16,-18-1 16,-10-8-16,-12 0 15,-5-19-15,-17 1 16,-1-18-16,-8-8 15,-14 8-15,-9-18 16,-17-8-16,-9-1 16,-31-8-16,-23-1 15,1-26-15,17-26 16,14-10 0</inkml:trace>
  <inkml:trace contextRef="#ctx0" brushRef="#br0" timeOffset="208610.29">23211 11448 0,'0'0'0,"0"0"0,0 0 0,0 0 0,0 0 0,0 0 16,-62 35-16,40-26 16,0 0-16,0 0 15,-1 0 1,1-5-16,4 1 0,5-1 16,-5 1-16,-4 3 15,-4 1 1,-10 5-16,5-1 15,-13 9-15,-5 0 16,-13 0-16,4 5 16,-8 4-16,-1 4 15,1 1-15,-1-1 16,14-4-16,-4 0 16,3 5-1,6-5-15,-19 0 16,-4 0-16,0-4 15,-13-1-15,9-8 16,-1 0-16,1-5 16,0 5-16,-1-5 15,-17 0-15,-17-4 16,-10 0-16,-9 0 16,14-5-1,0-4-15,0 0 16,-5 0-16,-18 5 15,-3-10-15,-1-8 16,-4 4-16,-1-4 16,-12-1-16,-5-3 15,9-5-15,8-5 16,-8 0-16,-9-4 16,-9 0-16,5-13 15,-9 4 1,-10 0-16,-3-9 15,8 10-15,5 3 16,4-4-16,-4 9 16,8 5-16,18 12 15,10 1-15,-1 4 16,0 5-16,-4 4 16,17 4-16,-4-4 15,-4 5-15,4 3 16,4 6-16,1 3 15,12 10-15,10 0 16,4 4 0,-26 13-16,3 9 15,-12 0-15,13-8 0,-9-5 16,-22-1 0,-9-12-16,4-14 15,-8-4-15,8-9 16,1 0-1,-19-4-15,-3-14 16,-6 0-16,-3-4 0,-10 4 16,10-13-1,4 0-15,8 5 0,-3 4 16,8 8 0,0-8-16,-4 0 15,-18 4-15,4-8 16,0 4-1,1-5-15,-10 9 0,14-4 16,13 4-16,-4 5 16,-9 0-1,4-1-15,5 6 0,8-1 16,23 4-16,-14 1 16,5-1-1,18 10-15,0-5 16,17 4-1,-9 1-15,10 4 0,3-1 16,1 1 0,4 0-16,9 0 0,-8 0 15,-6 0-15,-3 0 16,-14-14 0,-36 23-16,-35 22 15</inkml:trace>
  <inkml:trace contextRef="#ctx0" brushRef="#br0" timeOffset="-181906.4">22666 2233 0,'0'0'0,"0"0"0,0 0 0,0 0 0,0 0 16,0 0-16,0 0 16,0 0-16,0 0 15,0 0-15,0 0 16,0 0-16,0 0 16,-62-54-1,-5 28-15,-8 8 16,4 9-16,0-8 15,-4 8-15,-18 9 16,-14-9 0,-12 9-16,3 0 15,10-9-15,13 0 16,0-17-16,0-10 16</inkml:trace>
  <inkml:trace contextRef="#ctx0" brushRef="#br0" timeOffset="-181556.16">22715 2906 0,'0'0'0,"0"0"16,0 0-16,0 0 0,0 0 0,0 0 31,0 0-31,-62 0 0,13 0 0,-9 9 16,-13-9 15,-4 9-31,13-9 16,0 9-16,13-9 15,0 9-15,5-9 16,0 9-16,-1 0 16,14-1-16,-4 1 15</inkml:trace>
  <inkml:trace contextRef="#ctx0" brushRef="#br0" timeOffset="-180930.08">24988 850 0,'0'0'0,"0"0"0,0 0 0,0 0 0,0 0 15,0 0 1,0 0-16,0 0 16,0 0-16,0 0 15,0 0-15,0 0 16,0 0-16,0 0 16,0 0-16,0 0 15,0 0-15,-22 53 16,18 0-16,-9 18 15,8 0 1,1 0-16,-1 0 16,5 0-16,0 9 15,-9-10 1,5 1-16,4 0 0,-4-9 16,-1 0-1,-4-17-15,5-1 16,-1 0-16,5-8 15,0-1-15,-4-8 16,4-1-16,-9 1 16,5 9-16</inkml:trace>
  <inkml:trace contextRef="#ctx0" brushRef="#br0" timeOffset="-180376.38">27480 2800 0,'0'0'0,"0"0"0,0 0 0,0 0 0,0 0 15,-45 0-15,14-9 16,-13 0-16,-31 0 15,-27 1-15,0 8 16,-18-9-16,-17 0 16,-36 0-16,-13 0 15,-1 0-15,1-8 16,-18 8-16,-4 0 16,22 0-1,4 9-15,14 0 16,-5 0-16,31 9 15,31 0 1,22 8-16,27-8 0,0 9 16,14-9-16,-10 9 15,9-1-15,0 1 16,-13 0-16,0-9 16,0-9-16,14-9 15</inkml:trace>
  <inkml:trace contextRef="#ctx0" brushRef="#br0" timeOffset="-169469.92">24842 2773 0,'0'0'0,"0"0"0,0 0 0,0 0 0,31 45 0,-31-36 15,5 0-15,-1-1 0,5 1 0,-5 0 16,-4 0-16,0 0 31,0 0-31,-4 8 16,-5 1-16,0 18 15,-4 26-15,0 17 16,-14 37-16,-4-1 16,4 0-1,1-8-15,-1 17 0,1 9 16,8 0-1,-4 0-15,17-9 16,-4-18-16,5 0 16,0 10-16,4 17 15,4 0-15,9-18 16,-4-26-16,9-19 16,0-7-16,-5-10 15,5-18-15,-14 1 16,9-19-16,-8-8 15</inkml:trace>
  <inkml:trace contextRef="#ctx0" brushRef="#br0" timeOffset="-168647.74">25059 3385 0,'0'0'0,"0"0"0,0 0 0,0 0 15,0 0 1,0 0-16,0 0 0,0 0 15,0 0-15,-17-44 16,26 35-16,-1 0 16,6-9-1,3 1-15,14-1 0,0 0 16,14 0-16,-1 1 31,0-1-31,5 9 16,-4 9-16,-1 9 0,5 9 15,-5 8 1,-13 10-16,-9 17 16,-4 0-16,-18 0 15,-18 9-15,-4-8 16,-9-1-16,-13 0 16,4-9-16,-5-8 0,10-1 31,-5-17-31,9 0 15,-4-1-15,12-8 16,10 0-16,-5-9 16,5 9-16,9-9 15,-1 0-15,1 0 16,4 0 0,4 0-16,-4 0 15,0 0-15,124-18 16,-17 9-16,8-8 15,-13-1-15,-9 0 16,-9 0-16,-13 1 16,-4-1-16,-23 9 15,0 0-15,-4 0 16,-4-8-16,4-19 16</inkml:trace>
  <inkml:trace contextRef="#ctx0" brushRef="#br0" timeOffset="-168202.28">25773 3039 0,'0'0'0,"0"0"16,0 0-16,0 0 15,0 0-15,44 0 16,-21 0-16,8 9 15,8 0-15,10 0 16,9 9 0,-5 8-16,14 1 0,-1 8 15,-13 10 1,-4 8-16,-5 0 16,-4 0-16,-13 0 15,-14-8-15,-9 8 16,-17-9-1,-9 9-15,-27-8 16,-17-10-16,-5-17 16,4-18-16,-12-18 0,-28-26 15,-8-27-15,-5-44 16,27 8 0,27 19-16,21 17 15,28 27-15,17 17 16,22 0-1,40 10-15,53 25 16,93 37 0</inkml:trace>
  <inkml:trace contextRef="#ctx0" brushRef="#br0" timeOffset="-167218.65">25445 4351 0,'0'0'0,"0"0"0,0 0 16,0 0-16,0 0 15,0 0 1,0 0-16,0 0 15,0 0-15,0 0 16,0 0-16,0 0 0,0 0 16,0 0-1,0 0-15,0 0 16,0 0-16,0 0 16,71 9-16,-40-18 15,9 9-15,4 9 16,1 0-16,-1 0 15,5 18-15,-5-1 16,-9 10 0,5 8-16,-18-9 15,-4 1-15,-13-9 0,-1-1 16,-8 1 0,-1-1-16,-13 1 15,-4-1-15,5 1 16,3-9-16,-3-9 15,-1 0-15,13-1 16,1 1-16,-1-9 16,-3 9-16,8-9 15,13 9-15,14 9 16,21 17 0,41 10-16,8 17 0,5 8 15,-22-7-15,-18-1 16,-26-9-1,-14-18-15,-13 1 0,-27-1 16,-17 1 0,-28-1-16,-30-8 15,-4-10 1,4-17-16,9 0 0,-1 0 16,32 0-16,13 0 15,14 0 1,4 9-16,4 9 0</inkml:trace>
  <inkml:trace contextRef="#ctx0" brushRef="#br0" timeOffset="-166847.42">26788 3305 0,'0'0'0,"0"0"16,0 0-16,0 0 15,0 0-15,44 89 16,-4 9-16,0 43 16,-4 37-16,4 17 15,-14-9-15,-13-27 16,-13 1-16,-13 26 16,-27-9-16,-13-8 15,-53-1 1,-63-17-16,-92-9 15,-63-18-15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6T18:04:33.39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10184 11625 0,'0'0'0,"0"0"0,0 0 0,0 0 0,0 0 16,0 0-16,18-44 16</inkml:trace>
  <inkml:trace contextRef="#ctx0" brushRef="#br0" timeOffset="137371.53">20117 11457 0,'0'0'0,"0"0"0,0 0 0,0 0 0,0 0 0,0 0 16,0 0-16,0 0 15,0 0 1,0 0-16,0 0 16,0 0-1,0 0-15,0 0 16,0 0-1,0 0-15,0 0 0,0 0 16,0 0 0,0 0-16,0 0 15,0 0-15,0 0 16,0 0-16,0 0 16,-49-27-16,27 27 15,5 0-15,3 0 16,-4 0-16,-4 0 15,0 0-15,-9 0 16,-9 5-16,-13-1 16,-9 5-16,-4 0 15,3 0 1,6-1-16,-10 1 0,1-4 16,4-1-16,9 1 15,-9-1 1,4 0-16,-9 1 15,1-1-15,-5 1 16,5-5 0,-1 0-16,9 0 0,-4 0 15,9 0-15,-4 4 16,8 1-16,4-5 16,1 0-1,-5 0-15,1 0 0,-6 0 16,-12 0-1,-14 0-15,0 0 16,-8 0-16,-1 0 16,18-5-16,5 1 15,-1 4-15,10 0 16,-10-5-16,-13 5 16,1-4-16,-10-1 15,-4 1-15,4 0 16,14-1-16,-9-4 15,13 5-15,9-1 16,-9 1-16,0 0 31,-5-1-31,5 1 16,-13-1-16,9-4 0,4 1 16,0-1-1,0 0-15,-13 0 16,9 0-16,-27 5 15,-14-1-15,14 1 16,5-1-16,13 1 16,17 0-16,-4 4 0,0 0 15,-13 4 1,13 0-16,0 1 16,9-5-16,9 4 0,9 1 15,17-5 1,5 0-16,0 0 15,17 4-15,-8 1 16,0-5 0,-5 0-16,-9 0 15</inkml:trace>
  <inkml:trace contextRef="#ctx0" brushRef="#br0" timeOffset="188936.06">19763 13407 0,'0'0'0,"0"0"0,0 0 0,0 0 16,0 0-16,0 0 0,0 0 15,0 0-15,31-44 16,-31 39-16,0 1 16,0-1-1,0 5-15,0-4 0,0 0 16,-9-1 0,-13 1-1,-23-5-15,-43 0 0,-28-4 16,-12 4-16,-14 0 15,-22 0-15,-22 9 16,8 0-16,14-4 16,-17 4-1,-23 13-15,27 0 16,26-4-16,36-4 16,22 3-16,-1 6 0,6-5 15,17-1 1,18 1-1,0 0-15,17 0 16,-4-5-16,14 1 16,3-5-16,-3 0 15,4 0 1,-1-5-16,-3 1 16,-5-5-16,0 0 15,4 0-15,-39-4 16,-27-9-1</inkml:trace>
  <inkml:trace contextRef="#ctx0" brushRef="#br0" timeOffset="189655.73">7817 13442 0,'0'0'0,"0"0"0,0 0 0,0 0 0,0 0 16,0 0-1,0 0 1,0 0 0,0 0-16,-58 5 0,-52 8 0,-72 1 31,-44-10-31,-31-4 16,-5-9-16,32-9 15,8 1-15,-4-1 16,22 0-16,31-8 15,27 3-15,31 10 16,44 4-16,26 0 16,19 5-1,21-5-15,5 5 16,0 4-16,120 9 16</inkml:trace>
  <inkml:trace contextRef="#ctx0" brushRef="#br0" timeOffset="-188303.79">16735 16093 0,'0'0'0,"0"0"16,0 0-16,0 0 0,0 0 0,0 0 0,0 0 15,0 0-15,0 0 0,0 0 31,-4-44-31,4 39 16,0 1-16,0-1 16,0 1-16,0 0 15,0-1-15,0 1 16,0-1-16,0 1 16,0-1-16,-14 1 15,14 0-15,-4-1 16,-5 1-16,-4-1 15,-5 1-15,5-1 16,-14 1-16,-8 0 16,-14 4-16,0 0 15,-17-5-15,4 1 16,-9-5 0,-5 0-1,-8 5-15,-13-1 0,-19-4 16,1 5-16,0-1 15,0-8 1,-5 0-16,-13 4 0,-9-4 16,9 4-16,9 0 15,9-4-15,13 4 16,13 0 0,14 4-16,-18 5 15,4 5-15,1-1 16,-10 1-1,9-5-15,14 0 0,-14 0 16,5 0-16,4 0 16,14-5-16,-1 1 15,23-1-15,13 5 16,13 0 0,-4 0-16,18 0 15,-10 5-15,1 4 0,-27 8 16</inkml:trace>
  <inkml:trace contextRef="#ctx0" brushRef="#br0" timeOffset="-148312.45">15100 17919 0,'0'0'0,"0"0"0,0 0 0,0 0 0,0 0 0,0 0 16,0 0-16,0 0 15,0 0 1,0 0-16,0 0 0,0 0 16,0 0-16,0 0 15,0 0 1,0 0-1,0 0-15,-111-26 0,-53 21 16,-111-4-16,-93 1 16,-66-10-1,-27 5-15,-45-10 16,41 10-16,-23-22 16,14 4-16,57-14 0,10-4 15,48-4-15,22 0 16,53 4-1,80 9-15,45 5 16,43 8-16,45 10 16,27 3-16,18 6 15,12-1-15,10 4 16,-9 1-16,13 4 16,13 0-1,-9 0 1</inkml:trace>
  <inkml:trace contextRef="#ctx0" brushRef="#br0" timeOffset="-147599.95">25631 17658 0,'0'0'0,"0"0"0,0 0 0,0 0 15,0 0-15,0 0 16,0 0-16,0 0 16,-84 18-16,-9-1 15,-45 1-15,-65 4 31,-50 0-31,-31-4 0,-61-5 16,-28-4-16,-43-13 16,12-14-16,-17-13 15,31-9-15,-13-9 16,26 1-16,5-6 16,57 1-16,31 13 15,45 5-15,70-1 16,45 14-16,22 5 15,31 12 1,1 1-16,16 4 16,-3 0-16,4 9 15,-14 4-15,-8 5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6T18:09:46.134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8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1-26T18:12:12.589"/>
    </inkml:context>
  </inkml:definitions>
  <inkml:trace contextRef="#ctx0" brushRef="#br0">9129 5566 0,'0'0'0,"0"0"0,0 0 0,0 0 0,0 0 0,0 0 16,0 0-16,0 0 15,0 0 1,0 0-16,0 0 16,0 0-16,0 0 15,0 0-15,0 0 16,0 0-1,0 0-15,0 0 16,0 0-16,-9-44 16,-35 35-16,-32-9 15,-30 0-15,-18 1 0,-22-1 16,-14 0-16,-13 0 16,-8 1-16,17-1 15,8 9 1,15 0-16,8 0 15,17 0-15,28-8 16,12 8-16,5-9 16,0 9-16,14-8 15,13 8-15,13 0 16,4 0-16,5 0 16,4 0-1,14 9-15,4-9 16,-14 9-1,14-9-15,-9 9 16,9 0-16,0 0 16,-4 9-16</inkml:trace>
  <inkml:trace contextRef="#ctx0" brushRef="#br0" timeOffset="6196.9">16948 1116 0,'0'0'0,"0"0"0,0 0 0,0 0 0,0 0 0,0 0 16,0 0-16,0 0 0,0 0 16,0 0-16,-44-9 15,30 0 1,-3 9 0,8-9-16,-5 9 15,10 0-15,-9 0 16,13 0-16,-9 0 15,9 9-15,-5 0 16,5 9 0,0 35-16,5 35 15,17 72-15,9 53 16,9 26-16,-9 9 16,9 27-16,9-27 15,-1-35-15,-8 9 16,-13-10-16,-5-43 15,-4-45-15,-9-35 16,-1-1-16,-8-17 16,0 0-16,0-9 15,0-9-15,-8-8 16,3-10-16,1 1 16,-10-19-16,6-17 15,8 0 1</inkml:trace>
  <inkml:trace contextRef="#ctx0" brushRef="#br0" timeOffset="6547.11">18437 1346 0,'0'0'0,"0"0"0,0 0 15,0 0-15,0 0 16,-97 0-16,-23 9 16,-35 9-16,-9 0 15,13-1-15,14 1 16,8-9-1,-17 9-15,4-1 16,22 1-16,23 0 16,8-9-16,23-1 15,21 1-15,14 9 16,0 0 0,5 17-16</inkml:trace>
  <inkml:trace contextRef="#ctx0" brushRef="#br0" timeOffset="6801.27">18074 2508 0,'0'0'0,"0"0"0,0 0 0,0 0 0,0 0 16,0 0-16,0 0 15,-142 53-15,-35-27 16,-72 10-16,6-10 31,39-8-31,40 0 16,17 0-16,41-10 15,22 1-15,31-9 16,31 9-16,13-9 16,-5 9-16</inkml:trace>
  <inkml:trace contextRef="#ctx0" brushRef="#br0" timeOffset="7103.93">17888 3589 0,'0'0'0,"0"0"0,0 0 16,0 0-16,0 0 15,0 0-15,0 0 16,0 0 0,44 80-16,22 8 15,19 19-15,17 26 16,13 18-16,44-1 16,23 10-16,-13-9 15,-5 8-15,-18-26 16,-26-27-16,-23-44 15,-30-44-15,-23-18 16</inkml:trace>
  <inkml:trace contextRef="#ctx0" brushRef="#br0" timeOffset="7343.64">19058 4263 0,'0'0'0,"0"0"0,0 0 0,0 0 31,0 0-31,0 0 0,0 0 16,0 0 0,-71 35-16,9 18 0,-31 36 15,-9 17 1,-9 1-16,13 8 0,5 0 16,0-8-1,5-10-15,8-26 16,22-27-16,9-35 0,14-18 15,8-17 1</inkml:trace>
  <inkml:trace contextRef="#ctx0" brushRef="#br0" timeOffset="7728.92">20184 1320 0,'0'0'0,"0"0"0,0 0 0,0 0 0,0 0 16,-116 97-1,1 27-15,-27 71 16,9-9-16,40 1 16,27 8-16,17 0 15,31-18-15,14 9 16,22 27-16,8 8 16,23-34-16,4-28 15,5-35-15,-9-17 16,-1-10-1,10-17-15,0-18 16,4-35-16,-14-27 16</inkml:trace>
  <inkml:trace contextRef="#ctx0" brushRef="#br0" timeOffset="8059.73">20481 1470 0,'0'0'0,"0"0"0,0 0 0,0 0 0,0 0 0,0 0 15,-5 89-15,-4 17 16,5 36-16,17 27 31,-4-1-31,13 9 0,-8-8 16,-6-19-1,10-8-15,-9-26 0,4-1 16,-8-9-16,-5-8 16,0-19-16,-14-16 15,6-10 1</inkml:trace>
  <inkml:trace contextRef="#ctx0" brushRef="#br0" timeOffset="8488.2">21447 2658 0,'0'0'0,"0"0"0,0 0 0,0 0 0,0 0 16,0 0-16,0 0 16,0 0-16,-67 9 15,1 18-15,-14 17 16,-4 0 0,13-8-1,18-10-15,9-8 0,4 9 0,13-10 16,5 1-16,4 0 15,14-9 1,-1 8-16,5-8 16,9 9-16,31 26 31,58 27-31,30 18 16,18 0-16,41-10 15,-6-8-15,-21-9 16,-18-8-16,-5-19 15,-26-8-15,-9-36 16,4-27 0</inkml:trace>
  <inkml:trace contextRef="#ctx0" brushRef="#br0" timeOffset="8854.89">21934 1382 0,'0'0'0,"0"0"15,0 0-15,67-18 16,-1 36-16,72 35 16,88 106-16,-9 72 15,-35 17-15,-5 36 16,-26-1-1,-18-43-15,-45-27 16,-34-36-16,-23-35 16,-27-27-16,-22-9 15,-30-8-15,-41 8 16,-26-8-16,-5-27 16,-13-18-16,0-18 15,9-17 1,9-9-16,39-9 15,14-18-15,9-8 16</inkml:trace>
  <inkml:trace contextRef="#ctx0" brushRef="#br0" timeOffset="9095.14">23956 2800 0,'0'0'0,"0"0"0,0 0 0,0 0 16,62-18-16,-18 18 16,31 0-16,1 9 15,17 9 1,18-9-1,-5 9-15</inkml:trace>
  <inkml:trace contextRef="#ctx0" brushRef="#br0" timeOffset="9286.6">24346 3731 0,'0'0'0,"0"0"0,0 0 0,0 0 16,0 0-16,0 0 15,0 0-15,0 0 16,0 0-16,0 0 16,0 0-16,115 18 15,45 8-15,30 27 16,10 18 0</inkml:trace>
  <inkml:trace contextRef="#ctx0" brushRef="#br0" timeOffset="9781.45">25680 1594 0,'0'0'0,"0"0"0,0 0 16,0 0-16,66 27 15,-12 35-15,52 62 16,36 53 0,44 54-16,0 44 0,-26-27 15,-18-26-15,13 17 16,4-17 0,-17-19-16,-31-34 15,-22-10 1,-18-17-16,-5-35 15,-17-19-15,0-8 0,-10-18 16,-16-17-16,-15-19 16,-3-8-16,-5-18 31</inkml:trace>
  <inkml:trace contextRef="#ctx0" brushRef="#br0" timeOffset="10116.89">27285 2055 0,'0'0'0,"0"0"0,0 0 0,0 0 15,0 0-15,0 0 16,-40 62-16,-31 54 15,-62 96-15,4 19 16,1 8-16,4 27 16,-1-9-16,10-26 15,4-1-15,18-26 16,22-53-16,5-18 16,13-36-16,4-17 15,9-18-15,9-9 16,-4-17-1,12-18-15,15-1 16,-6-8-16,14-9 16,9 0-16</inkml:trace>
  <inkml:trace contextRef="#ctx0" brushRef="#br0" timeOffset="10665.97">29563 2330 0,'0'0'0,"0"0"0,0 0 15,0 0-15,0 0 16,0 0 0,0 0-16,-67-18 15,-43 45-15,-28 9 16,-21 17 0,-23 9-16,9 9 0,18-18 15,40 0-15,-1-9 16,19-8-1,-14-1-15,18 1 16,18-10-16,17 1 16,27-9-16,9-9 15,4-1-15,14 1 16,-1-9-16,5 9 16,5-9-16,21 18 15,50 17-15,52 10 16,49-1-16,23 18 15,-1 0-15,-39-9 16,8-8-16,10-1 16,-14 0-16,-31-8 15,-14-1 1,19-8-16,17-1 16</inkml:trace>
  <inkml:trace contextRef="#ctx0" brushRef="#br0" timeOffset="10984.7">30166 4165 0,'0'0'0,"0"0"0,0 0 0,0 0 15,-93 9-15,4 9 16,-31 0-1,-39 17-15,-23 1 16,13-1-16,14-17 16,-4 8-16,4-17 15,8 0-15,32 0 16,22-9 0,27 0-16,17 0 0,9 0 15,13 0-15,10 0 31,8 0-31,4 0 0,-4 0 16</inkml:trace>
  <inkml:trace contextRef="#ctx0" brushRef="#br0" timeOffset="11412.24">31017 1665 0,'0'0'0,"0"0"15,0 0-15,0 0 16,4 80-16,-13 26 16,-4 72-1,-9 79-15,-5 18 0,18-27 16,-8 9 0,17-18-16,13-26 15,0 0-15,5 8 16,-9-34-16,9-28 15,4-17-15,0 0 16,0-27-16,-4 0 16,-9-26-1,8-18-15,-12-9 16,-1-18-16,5-17 16</inkml:trace>
  <inkml:trace contextRef="#ctx0" brushRef="#br0" timeOffset="12300.39">30485 3545 0,'0'0'0,"0"0"0,0 0 16,0 0-16,0 0 16,0 0-16,0 0 15,0 0-15,0 0 16,0 0-16,44-53 16,-4-1-16,13-25 15,23-1-15,12 0 16,10 9-1,4 18-15,-9 17 16,-5 19-16,5 17 16,23 26-16,26 36 15,4 36-15,-18 26 16,-48-9-16,-18 9 16,-17-8-16,-23 8 15,-18 0 1,-22 0-16,-26-9 15,-36-8-15,-31-28 16,-8-17-16,4-26 16,17-10-16,-4-8 15,13-18-15,14 0 16,22 0-16,13 0 16,13 0-1,5 0-15,18 0 16,-5 0-16,9 0 15,13 9-15,14 0 16,35 17-16,58 28 16,57 34-16,13 36 15,-3 27-15,-6 18 16,68 70 0,61 151-16,22 44 0</inkml:trace>
  <inkml:trace contextRef="#ctx1" brushRef="#br0">23709 10404 1523 0,'45'-5'115'16,"-14"2"104"-16,3-3-132 0,-18 3-29 0,-7-4-9 0,-4 1-14 0,-5-4-10 0,-2 6-5 0,-3-7-2 0,3 8-3 0,-1-4 0 0,-10 0 0 0,8 7-1 0,-9-6 0 0,3 3 0 15,2-1-1-15,-1 3-3 0,-3-1-2 16,-1-4-2-16,-7 5-1 0,0-5 0 16,-4-1 4-16,-4 0 4 0,-1 0 5 15,-3 2 4-15,-5 3-1 0,5-7-2 16,-8 6-6-16,0-1-4 0,-1-3-5 0,-3 3-1 15,-1 1-1-15,-3-6-2 0,-10 2 1 16,-8-5-1-16,-4-3 0 0,-2 1-1 16,4 0 1-16,1 3 1 0,3-3 9 15,3 3 7-15,0 1 5 0,5-1 2 16,6 2-6-16,-3 2-7 0,8 0-4 16,-5 0 0-16,1-2 0 0,-6 4-1 0,-3-2-1 15,8 1-1-15,1 5-3 16,2-1 0-16,4-3 0 0,-6 3 0 0,2 0 0 15,0 2 0-15,0 0-1 16,1 0 1-16,-8 2-1 0,0 0 0 0,-6 1 0 0,-4-1 1 16,3-2-1-16,-6 2 0 0,5-2 0 15,6 3 0-15,2 4 0 16,5-3 1-16,-1-1-1 0,5 3 2 16,0-1 0-16,1-1 1 0,3 1 2 0,-6 0 3 15,-2 1 0-15,-1 2 0 16,-4-4-2-16,-6 5-3 0,8-6-2 0,2 3 0 15,7 3-1-15,3-2 1 0,4 2 0 16,-4 1 0-16,9-1 2 0,0 2 5 0,7-1 2 16,2-1 0-16,4 2-1 15,-1-2-3-15,1-2-4 0,4 2 0 0,1-2-1 16,0 2 0-16,3-1 0 0,-6-4 0 16,1 1-1-16,0 2 1 0,2-5 0 15,3 4-1-15,-2-6 2 0,5 0-1 16,2 0 1-16,6 0 12 0,-3 1 6 15,5 1 3-15,-2-2 1 0,0 4-12 0,1-3-6 16,5 1-2-16,-5 2-2 0,-1-4 0 16,6 3-1-16,1 3 0 15,3-1-1-15,-1 6 1 0,2 3-1 0,-2-2 0 16,-4 1 1-16,4 2-1 0,3 1 1 16,-3 7-1-16,5-1-1 0,-1 6 0 15,1-5-2-15,0-2 2 0,2 6 0 0,2-6 1 16,1 4 3-16,1-4-1 0,1-1 0 15,-5-4-1-15,-3-5 1 16,-5-4 1-16,-2-6 1 0,-6-1 0 16,2 0 0-16,-1-5 1 0,-4-2-1 15,-3-2 0-15,-8-5 0 0,-7 0-4 0,-4-8-1 16,-7 1-1-16,-3 0 0 0,-4-2 2 0,-4-4 2 16,2 2 6-16,-3-1 6 15,7 3 6 1,-4-6 5-16,0 1 2 0,9 0 2 0,-3-8-5 0,10 3-5 0,2-3-6 15,4-5-5-15,10-1-2 16,3-3 0-16,5 1-3 16,1 0 0-16,7 1 5 0,9 2 2 15,12 4 7-15,7 2 6 0,13 3-1 0,6-4 0 16,4 4-3-16,8 2-6 0,3 2-5 0,12 1-4 0,8 4-1 16,9 2-11-1,10 5-32 1,0-2-51-16,-2 1-102 0,-10 2-37 0,-7-8 107 0</inkml:trace>
  <inkml:trace contextRef="#ctx1" brushRef="#br0" timeOffset="57290.37">9105 13752 1519 0,'0'0'80'16,"0"-2"8"-16,0 2-16 0,3-2-16 0,-1 4-5 0,1-2 4 0,1 0 3 0,-2 0 0 0,1 0-1 0,-1 0-4 0,0-5-5 15,0 3 4-15,-2 2 8 0,0-2 2 0,0-5-2 0,-4-3-12 0,2-1-16 0,-8-2-9 16,-3-3-4-16,-1 2-4 0,-6-5-3 16,-4-2-4-16,-5-1-3 0,-4-6-2 15,-1 7 0-15,-3-10 1 0,3 7 1 0,0-8 3 16,-8 0 2-16,6 2-1 0,-15-6-2 16,-2-3-3-16,-6-2-2 0,-8 1-2 15,-4 2 0-15,-7-2 1 0,-2 1 1 16,-3-2 1-16,-1 2 0 0,5-2 0 15,1 6-2-15,3 1 0 0,-1 4 0 16,9 3-1-16,4 1 6 0,9 6 4 0,7 2 3 16,10 6 4-16,5 1-3 0,13 6-2 15,-1 0-2-15,10 1-3 0,1 6-1 16,3 3-2-16,3-3-3 0,1 2 0 16,2 1-1-16,-2 2 1 0,1-2-1 15,-3-1 1-15,2 1 0 0,2-1 0 16,0-3 1-16,4 8-1 0,-2-3 1 15,3 3 1-15,4-1-1 0,0 1 1 0,5 5 0 16,2 1-1-16,7 1 0 0,2 3 0 16,1 4-1-16,1 4-1 15,1-1 1-15,-5 3-1 0,2-1-1 0,0 0 1 16,3 3 0-16,-6-7 0 0,-1-2 1 16,-5-1 0-16,-4-9 0 0,-5 1 0 15,-3-3-1-15,-4-8 0 0,0 0-1 0,-4 0 1 16,-3-8 1-16,-2-2 2 0,-3-5 0 15,-6-5-1-15,-7-6 0 0,-1-7 0 16,-3-4-1-16,-1-4 0 0,7 2 1 16,-5-4-1-16,3-2 0 15,2 1 0-15,2 5 0 0,3 1 1 0,7 8-1 16,8 5 4-16,3 1 4 0,5 1 1 0,6 2 0 16,3 3-3-16,7 0-4 0,4 2-3 15,3 1 1-15,11 3-1 0,4-1 0 16,8 2 0-16,10 2 0 15,1 0-1-15,-2 0 0 0,-5 3 0 0,-9 1-24 16,-3 3-33-16,-6 0-48 0,-3 0-79 16,-4 0 10-16,-4 0 77 0</inkml:trace>
  <inkml:trace contextRef="#ctx1" brushRef="#br0" timeOffset="108957.89">24560 10695 1623 0,'-2'16'159'16,"130"-50"120"-16,-509 249-276 0,333-153 3 0,11-2-2 0,1 8-3 15,-1-8-1-15,0 9 0 0,5 6-2 0,-2 10-1 16,2 9-1-16,8 12 1 16,-1 0 3-16,3 11 1 0,12 2 2 0,5 4 5 15,6 4 8-15,12-1 12 0,1 9 9 16,4-4 0-16,3-1-10 0,4-1-11 15,0-7-8-15,10-1-5 0,-1-9-1 16,6-4 1-16,3-4-1 0,1 1 0 0,4-6 2 16,7-1 17-16,5-3 10 0,8-4 2 15,3-1-2-15,1-1-17 0,-4-2-10 16,-3 0-1-16,-1-4 3 0,0-8-10 16,-4-6-50-16,2-7-54 0,0-9-44 15,-8-14 61-15</inkml:trace>
  <inkml:trace contextRef="#ctx1" brushRef="#br0" timeOffset="109931.69">25034 10802 1672 0,'10'-6'291'0,"6"-3"-87"0,-12 6-113 0,-4 3-94 0,-2-2 4 0,0 2-8 0,2 0-7 0,-7 4-5 0,2 5 1 15,-2 3 7-15,-2 2 6 0,-2 4 3 16,-3 8 1-16,-2 6 0 0,-2 7 0 0,-1 6-1 31,1 1 0-31,4 7 0 16,0 2 1-16,1 2 1 0,5-1 0 0,-3 1 0 15,2-2 0-15,2 0 1 0,0 4 0 16,1-3-1-16,5-4 1 0,1 1 2 16,5 0 8-16,2-7 10 0,2 0 13 15,2-3 13-15,-2-2 2 0,-4-1 1 0,5-8-4 16,5-2-5-16,2-3-4 0,6 0-3 16,-5-4-4-16,5 0-5 0,0-2-7 15,2-1-7-15,3-1-3 0,3-5-2 16,2-3 2-16,3-6 4 0,-1-5 2 15,8 0 0-15,6-2 1 0,6-1-1 16,2-1-5-16,-4-3-1 0,-1 4-4 0,-3-1-3 16,-1 1-5-16,-5-1-22 15,-1 4-71-15,3 0-72 0,4 0 86 0</inkml:trace>
  <inkml:trace contextRef="#ctx1" brushRef="#br0" timeOffset="110671.88">25622 11364 1272 0,'11'0'316'15,"23"-73"95"-15,-36 32-408 0,5 11-1 0,10-2-1 0,1-2 1 16,0-1 0-16,2 3 5 0,4 2 12 15,-3 2 10 1,3 1 14-16,1 0 3 0,0 6-1 0,-5 5-6 0,0 2-10 16,-3 2 1-1,-4 10-10-15,0 0-6 0,-1 4-6 0,-1 3-12 16,2 7-3-16,6 8 1 0,-1 8 0 0,3 8 3 0,3 12 0 16,1 3 1-16,-1 2 1 0,3 2 0 15,-6-3-1-15,5-1 1 16,-3-1 0-16,1-4 0 15,3 0 1-15,-4-4 0 0,6-3-1 0,4-3 0 16,1-6 1-16,-2-7 0 0,2-5 2 0,-1-6 3 0,-3-6-4 16,4-6-11-16,4-2-39 0,3-7-38 15,0-7 44-15</inkml:trace>
  <inkml:trace contextRef="#ctx1" brushRef="#br0" timeOffset="110953.07">26640 10858 2262 0,'-27'38'84'0,"3"-5"-31"0,-5 12-3 16,3-1-23-16,-3 6-16 0,-3-1-5 15,-1 4 1-15,-3 8-4 0,-3 1-1 16,4 3-1-16,1 4-1 0,4-6-6 15,2-3-12-15,3-2-12 0,0-4-6 16,2-12 5-16,2-3 10 0,-1-12 10 16,-1-4 8-16,9-6-7 0,-2-2-18 0,7-7-27 15,4-4-33-15,-2-4-4 0,7-5-250 16,2-6 229-16</inkml:trace>
  <inkml:trace contextRef="#ctx1" brushRef="#br0" timeOffset="111389.11">27324 10892 1555 0,'-1'2'158'0,"-5"0"233"0,5 1-318 15,-3 4-18-15,2 0-9 0,-3 7-21 16,3 4-11-16,0 9-7 0,1 5-3 16,-1 3-2-16,2 10 0 0,-2-3 0 15,2 4 0-15,-5 2 0 0,1 2-1 16,1 1 0-16,-4-1-1 0,3-2 0 0,-1-1 0 16,-4 0 0-16,5-3 0 0,1-2 1 15,-1-6-1-15,2 1 1 0,2-5 0 16,-1-4 1-16,1-6-1 0,0-1 1 15,0-3-1-15,0-1 1 0,0-1-1 16,0-1 1-16,0-7 0 0,0 1-2 0,0-5 1 16,0-4-1-16,-4 2-1 15,1-1 1-15,-8-1-1 0,0 0 1 16,-3 4 3-16,-7 3 2 0,-8-7 1 0,-1 4 1 16,-10-1 4-16,-7-3 5 15,-9 0 9-15,-15 0 6 0,-7-5-3 0,-4 1-6 0,-3-5-12 16,14 2-5-16,4-2 7 0,15 4-84 15,13 2-157-15,20-1 144 0</inkml:trace>
  <inkml:trace contextRef="#ctx1" brushRef="#br0" timeOffset="112589.44">26041 12685 1799 0,'-22'-15'102'16,"10"1"7"-16,3 5-5 0,7 6-46 0,4-3-5 0,2-4 7 0,5-1-5 0,5 4-6 0,2-5-16 0,9 3-19 0,7 3-7 0,-2 5-7 15,2 1-6-15,7 1-1 0,-4 1 1 16,2 7 1-16,2 4 2 0,-5 1 3 16,-6 5-1-1,1 8 1-15,-4 1-2 0,-4 4 0 0,-3 5-3 0,-4 6-1 0,-4-2 0 16,-4-1 0-16,-6 5-2 0,-4-8-2 15,-5-3-2-15,-3-2-4 0,1-6-1 16,-3-1 2-16,0-6 3 0,3-3 7 16,1-3 3-16,4-4 3 0,3-6 2 0,3-3 0 15,0 0 7-15,0 0 6 16,0 0 6-16,5 2 4 0,6-5-4 0,3 1-10 16,12-2-9-16,6 4-6 0,11 6-4 15,14 6 2-15,1 2 1 0,8 6 2 16,1 6 3-16,-7 6 1 15,-1 11-1-15,-8 5-1 0,-17-1-2 0,-11 0-3 0,-16-5-2 16,-7-1-5 0,-16 3 1-16,-17-7 1 0,-24 2 6 15,-16-7 16-15,-16-9 14 0,-10-3 9 0,0-6 6 16,0-3-7-16,13-10-14 0,8-2-6 0,6-6-7 16,4-9-18-16,10 1-54 0,10-8-56 15,13-7 58-15</inkml:trace>
  <inkml:trace contextRef="#ctx1" brushRef="#br0" timeOffset="113018.17">27583 10787 1590 0,'64'123'215'0,"220"375"-71"15,-261-369-106-15,7-3-1 32,-9 4-2-32,-3-3-3 0,-6 3-12 15,-6-4-5-15,-6-6 6 0,-7 1 10 0,-6-1 14 16,-6-11 11-16,-4-1 10 0,-4-7 8 16,-7-13-3-16,3-3-9 0,-10-10-14 15,-2-15-15-15,-1-5-8 0,0-12-11 0,-6-2-9 16,-2-10-4-16,3-4-2 0,1-9-2 15,5-2-32-15,4-4-27 0,6-5-68 16,3-3-55-16,1-4 100 0</inkml:trace>
  <inkml:trace contextRef="#ctx1" brushRef="#br0" timeOffset="116168.03">29796 14585 2106 0,'62'-12'111'0,"-12"-2"5"0,-4 3-2 0,-12 7-51 0,-8-6-17 0,-1 1-11 0,-4 0-8 0,-1-2-8 15,-13-1-3-15,-5 5-6 0,-2-4-2 16,0 6-3-16,0 1-3 15,0 4-2-15,-2-1-1 0,-5-1-3 16,-7-2-1 0,-15 3 1-16,-6-1 1 0,-11-4 2 0,-18 1 1 0,-16-2 2 15,-10-4 0-15,-13-3 1 0,-4 2 0 16,-3-2-1-16,-10-1 0 0,-8 5-1 16,-14-1-1-16,-10 4 2 0,3 0 3 15,-18-2 4-15,-6 7-2 0,-8-1 0 0,-7 6-4 16,0 3 0-16,0 4 0 0,2 4 2 15,-2 4 4-15,2 7 5 0,-11-4 11 16,4 2 3-16,-10-5-5 0,1-2-4 16,4-2-14-16,-1-3-1 0,6-4 5 15,-2 2 6-15,2-6 4 0,-1 1 1 16,5-1-1-16,1-3-2 0,7-3-3 0,9-1-4 16,2-6-3-16,15-1-4 15,8-3 0-15,2-2-2 0,10 2 0 0,13 0 0 16,21 1-1-16,14-1 2 0,12 5-3 15,13-3-26-15,11 3-37 0,12 2-69 16,16 0-101-16,14 1 128 16</inkml:trace>
  <inkml:trace contextRef="#ctx1" brushRef="#br0" timeOffset="116691.1">25897 15106 1916 0,'-7'8'82'0,"0"6"2"0,-9 7-8 0,-9-5-9 0,-3 11-26 0,-4-8-26 0,-2 6-10 0,2 0-3 0,2 7-1 15,2 5-1-15,3 5 0 0,2 12-2 0,2 2 0 0,3 8 0 0,4 14 0 0,0 4 2 16,3 10-1-16,2 5 0 0,7 8 0 0,2 1 1 16,0 10 0-16,6 8 0 0,-1-2 1 15,4 0 0-15,3-5-2 0,-1-7-3 16,-1-3-2-16,5-1 1 0,2 2 3 15,-1-3 2-15,2 0 3 0,3-4 0 0,4 0 0 16,0-4 0-16,3-6-1 0,1-8-1 16,-1-9 0-16,0-4-1 0,1-14 4 15,-4-4-22-15,1-3-29 0,3-6-27 16,6-6-30-16,8-1 18 0,-6-5 42 16</inkml:trace>
  <inkml:trace contextRef="#ctx1" brushRef="#br0" timeOffset="117303.07">26445 15654 1157 0,'0'38'365'0,"-12"-14"-111"15,3-41-164-15,3 8-83 0,-1 9-2 0,2 0 4 16,1 0 5-16,4 0 11 0,-1 0 18 15,-3-6 15-15,4-1 14 0,0-2 1 16,0-5-11-16,4-7-18 0,-3 0-15 0,3-8-8 16,5-8-5-16,-6 2-2 0,10-8-6 15,-4 1-4-15,3 6-2 0,2 4 0 0,0 9 0 16,8 2 1-16,-1 8 0 0,4 8-1 16,7 3 0-16,7 6-1 0,-2 8 0 15,6 13 0-15,-4 7-1 0,0 11-1 16,-2 3 0-16,2 12 0 0,-2 6 1 0,-12 5 0 15,-9 6-1 1,-7 1 1-16,-11-9 0 0,-16-1-1 0,-17-11-4 16,-17-11 8-16,-12-8 16 0,-8-8 20 0,1-5 18 15,3-9 2-15,1 2-12 0,19-9-15 16,2 0-13-16,12-1-4 0,8 1 2 16,8-5-2-16,13 3 2 15,5 0 2-15,7-1-2 0,16-1-2 0,2-1-4 0,12 2-7 16,7-4-2-16,2-2-2 0,11-3-7 15,7-1-14-15,-2-3-20 0,11 4-34 16,-4-6-42-16,4 4-47 16,-1 0-11-16,-3 4 577 0,4-4-329 15</inkml:trace>
  <inkml:trace contextRef="#ctx1" brushRef="#br0" timeOffset="117670.61">27316 15496 1983 0,'-6'-33'87'0,"-1"8"-7"0,7-2-26 0,13 11-30 0,10 2-17 0,7 2-5 16,14 5 0-16,8 5-1 0,15 2-1 0,2 7 0 0,6 5-7 0,-1 4-9 15,-10 6 0-15,-4 11-3 0,-5 1 8 16,-9 7 9-16,-2 1 1 0,-8 1 0 0,-9-4 0 16,-13 2 1-16,-11-2-2 0,-12 0 0 0,-12-6 1 0,-14-2-2 15,-11-7 6 1,-11-1 12-16,-7-8 13 0,-2-6 16 0,-6-9 10 0,-6-9-1 16,-4-13-7-1,-1-6-6-15,3-11-3 0,9-9 1 0,9-5 2 16,12-7 4-16,10-2-4 0,15-4-6 0,11 0-8 15,12-1-11-15,11 7-8 0,7-2-1 16,14 10-22-16,11 6-55 16,15 12-102-16,12 17-124 0,17 13 150 0</inkml:trace>
  <inkml:trace contextRef="#ctx1" brushRef="#br0" timeOffset="118272.23">26980 16982 2138 0,'4'-10'150'0,"-2"1"53"0,5 0-71 0,5-2-69 0,4 2-37 0,9 1-19 0,7-5-5 0,3 1 0 0,6-4-1 0,7 2-1 16,7 1 1-16,-2 1 0 0,8-1-1 15,2 3 2-15,5-4-2 0,-1 1 1 16,-7 2-1-16,-8 8 0 0,-10 6-3 15,-6 10 1-15,-10 10-1 0,-2 4-1 16,-3 8 1-16,-9 6 1 0,-8 1-1 0,-2 3 0 16,-6 1-1-16,-10 3 0 0,-6 1-1 15,-5-6-1-15,-3-1-1 0,0-9 0 16,-1-6 3-16,-1-3 1 0,0-7 3 16,2-8 0-16,5-5 1 0,7-1 2 15,9 0 1-15,7-4 1 0,3 0 0 16,11-9 1-16,4 2-2 0,9-2-1 15,5 3-1-15,8 3-1 0,3 6-1 0,-1 1 0 16,1 3 0-16,-4 0 0 0,-5 6 0 16,-4-3 0-16,-11 10 0 0,-4 3 0 15,-8 3 0-15,-6 10 2 0,-2-3 1 16,-12 6 0-16,-6-1 2 0,-10 1 0 16,-4 2 0-16,-6 1-2 0,-4 1-1 0,2-4-2 15,-1 0 0-15,5 0 1 0,3-4-1 16,5 1 0-16,6-6 6 15,6-7-13-15,6-4-31 0,4-6-98 16,7-12-63-16,0-2 95 0</inkml:trace>
  <inkml:trace contextRef="#ctx1" brushRef="#br0" timeOffset="118621.52">28622 14764 1787 0,'29'53'381'0,"24"15"-153"0,-50-27-154 0,72 28-77 0,-13 34 8 0,0 8-3 0,7 12 1 16,6 11-3-16,1 12 0 0,-12 6 0 16,-2 13 1-16,-9 0-1 0,-14 5 0 15,0 0 0-15,-12-10 0 0,-6-2-1 16,-3-11 6-16,-13-3 6 0,0-3 2 16,-14-9 1-1,-10-3-5-15,-4-1-3 0,-2-6 4 0,-2 0 28 0,3-10-145 0,6-6 91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6T18:15:35.91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13409 14516 1521 0,'18'-23'95'0,"-2"9"24"0,-2 0-4 0,-5 8-25 0,0 5-16 0,2-1-15 0,-2 2-12 16,3 3-5-16,-7-3-8 0,1 4-1 0,-1-4-2 0,-5 2-2 0,0-1 2 0,0-1 4 0,0 4 5 0,0-1 1 15,-2-3 3-15,-5 4 0 0,2 0 2 16,-6 3 4-16,-1-2-4 0,-4 4-5 16,-4-2-9-16,-1 0-10 0,0 5-2 0,-4-1-3 15,0 1 0-15,-9 1 4 0,1-1 3 16,-6 1 4-16,-4-6 0 0,9 3-3 16,-6-1-8-16,2-3-7 0,1-1-2 15,0 0-5-15,-2-3 0 0,3 0 1 0,-3-2 2 16,-3-4 6-16,-1-1 2 15,-3 0 1-15,0 1-3 0,4-5-3 0,-3 4-3 16,-1-2-3-16,-3 3-2 0,2 1 0 16,0 3 0-16,2 0 0 0,6 0-1 15,0 5 1-15,6 0 0 0,-1 1-1 16,-5 1 0-16,3-2 1 0,-3 0-1 16,0 3 0-16,-1-7 0 0,-6 5 0 15,1-3 0-15,3 2-1 0,1-3 1 16,-2 4 0-16,1-5 0 0,-6 5 2 0,-9-5-1 15,-1-1 1-15,-4 2-1 16,-8-2-1-16,5 0 1 0,-8 0-1 0,-1-2 1 16,-4 1 0-16,5 1-1 0,-7-2 1 0,0 2 0 15,1 0-1-15,1 2 0 16,5-1 0-16,7 5-1 0,2-1 1 16,-5 0 1-16,-5 1 0 0,5-1-1 15,1-3 1-15,4-2-1 0,6 0-1 16,-8 0 1-16,-3-2 0 0,-5-5 0 15,-6 0 0-15,-5-4 0 0,-2 2 0 16,7 0 0-16,0 1 0 0,1 2 0 16,1-1 0-16,-9 4 0 0,7 3 1 15,0 0-1-15,9 0 0 0,2 1 0 16,2 1 1-16,5 0-1 0,5 2 0 0,0-3 0 16,-5-1 0-16,-5 0 0 0,-11-7 0 15,-2 4-1-15,2-3 1 0,-2-4 1 0,2-1 0 0,-2-3 2 16,4-2 0-16,14-4-1 0,5 4 0 15,16-1 0-15,8 4 1 16,4 1 0-16,8-1 1 0,3 5 0 16,13 2 0-16,-2 5 0 0,7-1-1 0,-2-2 0 15,-1-3-1-15,3 7-19 16,0-3-46-16,0-6-53 0,0 7-142 0,1-9-242 0,5-6 292 16</inkml:trace>
  <inkml:trace contextRef="#ctx0" brushRef="#br0" timeOffset="17137.15">9700 15817 1952 0,'16'39'113'0,"55"23"60"0,-28 6-51 15,-52-153-134-15,9 42 33 0,10 47-3 0,-1 3 2 0,-2-4 2 0,-1-1 2 16,1 0 1-16,-5 0-1 0,3 1 0 0,2 1-2 15,-7-1 0 1,0-1 0-16,0 3-2 0,-5-1-1 0,-2 0 1 0,-2-1-3 16,0 1 0-1,-2 3-2-15,1 0-1 0,-5 2-3 0,3 3-3 16,-4-5-3-16,-3 4-3 0,1 1-2 0,-5-1 0 0,-4-1 0 31,1 3-1-31,-3-4 2 0,-4 3 4 0,-1-5 2 0,-11 2 4 0,-6 2 2 16,-2-4-1-16,-2 2 1 0,-2-6-1 15,0 3 0-15,2-3-2 0,-1-1 0 16,-3 0-1-16,1 1-1 0,5 1 2 0,3 1 1 16,0-3 0-16,8-2 1 0,-1 2-3 15,1-2-3-15,-6 0-3 16,-2 0-2-16,-3-2 0 0,-4 0 1 0,2-3-2 16,4-1 1-16,-6 3 0 0,-2-4-1 15,1 1 0-15,-1 5 0 0,6-1 0 16,4 2 0-16,8 0 0 0,-2-4 1 15,-6 4 0-15,4 6 0 0,-3-5 0 0,2 3 0 16,6 7 0-16,1-10-1 0,5 3 0 16,-3 0 0-16,-1-1-3 0,-4-1 0 15,-10-2-1-15,-1 0 1 0,-7-5 1 32,-2-1 2-32,3 3 0 0,-4-1 1 0,-5-3 2 15,-5 3 0-15,-5 1 0 0,0-1 1 16,4-1-1-16,1 5-1 0,6-2 1 15,-2-5-2-15,10 4 1 0,4 3 0 16,-7 0-2-16,2 0 0 0,0 0 0 16,-6-4 0-16,6 2 0 0,0-3 0 15,1 3-1-15,0 0 1 0,-4-1 0 16,2 1 0-16,5-5 2 0,1 2 5 0,3 5 5 16,6-2 5-16,-5 2 4 0,3-2 3 15,-2-1 2-15,6-1 4 0,0 2 1 16,-1 1 2-16,6-1 0 0,4 2-6 15,3-2-6-15,0-2-7 0,0 1-8 16,-2 3-2-16,-1-4-2 0,-1 3-2 16,4 1 1-16,-5-2-1 0,2-3 1 15,-4-3 2-15,-6 1 4 0,1 2 5 0,-7 0 6 16,-1 1 5-16,-3 1-3 0,4-3-2 16,1-3-5-16,-1 6-6 0,-2-8-3 15,-4 4-2-15,-2 0-2 0,3 0 1 16,1-2 0-16,7 4-1 0,-5-6 0 15,1 8 1-15,-10-6-1 0,-5 2 1 0,-1-2 0 16,-4 7 0-16,13-2 0 0,2-1-1 16,8 5 0-16,1-3 0 0,2 1-1 15,5 2-1-15,-1-2 2 0,8-3 0 16,-7 3-1-16,7 0 2 0,-5-1 1 16,0 1-1-16,13 0 1 0,-6-3 2 15,7 1 7-15,6 2 4 0,3 2 5 16,5-1-1-16,6 1-5 0,-1 0-2 0,6 0-5 15,-5 0-2-15,5 0-2 0,0 0-2 16,-2 0 1-16,2 0-2 0,-2 0 0 16,2 0 1-16,0 0 0 0,-1 0-3 15,1 0-14-15,0-2-22 0,0-2-46 16,0 4-46-16,0-1-42 0,0-1-149 16,0-5 192-16</inkml:trace>
  <inkml:trace contextRef="#ctx0" brushRef="#br0" timeOffset="42760.25">8498 17637 1403 0,'7'0'145'16,"-3"0"115"-16,-2-2-119 0,-2 0-57 0,-4 0-31 0,2-3-20 0,0 1-16 0,-3 3-6 0,3-1-4 0,-3 2-3 0,3 0-2 0,-3 3 0 16,0 1-1-16,1 5 0 0,-3 3 1 0,2-5-2 0,-4 6 2 15,0-1 4-15,-5 2 3 0,-2-1 6 16,-7-1 5-1,0 4 1-15,-7-5 0 16,-6 3 4-16,-1-4 5 0,-4 3 3 0,-5 3 3 16,2-2-3-16,-8 2-8 0,-5 2-8 15,3-4-7-15,-14 2-6 0,-5-2-1 16,-3 0 1-16,-12 0-1 0,1-3 0 16,-4 1-2-16,1-1-3 0,5 2-3 15,-4-3-1-15,-3-3 2 0,-9 4 1 16,-9-6 3-16,-11-1 29 0,-8-4 28 0,-29-6 2 15,-3-4-1-15,-8-1-26 0,1 1-23 16,21-3 0-16,-2 4 2 0,5 2 2 16,1-2-2-16,-3 2-2 0,6 0-2 15,-7 0 6-15,-6-2 2 0,-3-1 0 16,4 1 0-16,26-2-9 0,23 6-3 16,27-2-3-16,12 3 3 0,13 2 6 0,6 2 4 15,-1-2 4-15,11 2-3 0,3 0-6 16,5 0-4-16,4 2-2 0,5-2 0 15,1 0-1-15,1 0 1 0,2-2-1 16,-2 2 1-16,3-1-1 0,4 1 0 16,4 0-1-16,5 0 1 0,-2 0 0 15,2 0-1-15,0 0-8 0,0 0-28 0,0 0-27 16,0 0-64-16,0 0-73 0,2-4 528 16,0 4-301-16</inkml:trace>
  <inkml:trace contextRef="#ctx0" brushRef="#br0" timeOffset="117891.13">3456 10665 1717 0,'0'-25'113'15,"0"4"31"-15,3-6-17 0,8 11-24 0,-1 2-32 0,3 2-23 0,6 3-15 0,-1 7-18 0,10 2-10 0,3 9-6 0,2 5-5 0,10 6 1 16,-4 6 3-16,5 10-2 0,4 6 1 0,-5 8-1 16,-3 7 0-16,1 5 3 0,0 7 0 0,1 4-1 15,1 1-3-15,0 8-5 0,-8-1 0 16,-3 6 5-16,-6 5-1 0,-4-5-1 16,-13-5-2-16,-9-11-1 0,-9-6 1 0,-16-1 1 15,-7-7 3-15,-18-2 2 0,-1-9 0 16,-15-9 5-16,-5-10 2 0,2-11 2 15,-5-7 2-15,-1-18 2 16,4-6 0-16,2-16 4 0,9-12 6 0,-2-5 8 0,5-9 8 16,0-6 4-16,10-7-5 0,-1-6-5 15,9-11-12 1,5-3-6-16,11-8-25 0,9 6-29 16,12 0-50-16,9 2-60 0,18 1 81 0</inkml:trace>
  <inkml:trace contextRef="#ctx0" brushRef="#br0" timeOffset="118557.63">3775 10768 1456 0,'0'-5'327'0,"-50"-194"-107"16,39 169-222 0,-3 3 2-16,-2-3-1 15,2 2 1-15,0-2 1 0,1 3 0 16,-1 0-1-16,4-1 4 0,-1 3 10 0,2-3 11 16,2-2 5-16,0 0 1 0,2-4-7 15,-4 2-4-15,-2-3-4 0,6-1-3 16,-6-5-3-16,4-1-6 0,-2-4-2 15,-1 1-1-15,-3-4-1 0,1-1 1 16,3-1 0-16,-5 1 1 0,7 4 0 0,0-7 1 16,5 1-1-16,-4 1 3 0,3-2 13 15,-1 5 6-15,-6-7 1 0,1 0-3 16,-7-7-14-16,-7 0-8 0,-4-7-3 16,-5 3 1-16,4 6 0 0,3 3 2 15,9 7 2-15,4-6-1 0,8 2 0 0,-1 5 0 16,5-3 2-16,7 6 9 0,4 2 12 15,-1 1 9-15,10 3 5 0,-2-1 3 16,8 4-5-16,2-2-2 0,4 5 0 16,4 0-5-16,-2 6-4 0,-1 5-5 15,1 2-3-15,1 5-5 0,3 3-3 16,-3 1-2-16,6 5-2 0,-7 0-2 16,3 3-3-16,-5 0-2 0,0 4-1 0,-2 0-1 15,-5 2 3-15,-4 4-7 0,-7-1-38 16,0-5-71-16,-3 2-80 0,-9-2 94 15</inkml:trace>
  <inkml:trace contextRef="#ctx0" brushRef="#br0" timeOffset="120524.67">3961 7747 1131 0,'5'-7'1018'15,"-3"7"-953"1,3 0-15-16,-3 0-7 0,0 0-9 0,3 1-11 16,2 6-14-16,0-1-13 0,6 8-4 15,4 9 0-15,5 9 4 0,6 11 3 16,2 4 0-16,-3 7 0 0,7-5-4 15,-6 4-1-15,0 1-1 0,2-5 3 16,-3-1 0-16,0-2 2 0,1-9 0 16,-3 2 2-16,-2-8 2 15,-4-7 0-15,1-8 1 0,-2-1-2 0,-4-12 15 16,-2-3 32-16,2-2 26 0,1-8 25 0,1-6 1 16,1-9-24-1,-1-5-25-15,2-4-21 0,0-7-15 0,1 1-5 16,1-1-2-16,-3 4-1 0,-2-1-3 0,1 8-6 0,-2 4-14 15,-4 4-19 1,3 1-27-16,3 3-19 0,-2 2-6 0,5 4-4 0,-4 3-8 16,1 0-6-16,0 4-6 0,-2-4 5 15,-2 7 20-15,1 2 17 0,-6 0 20 16,1 0 17-16,1 0 11 0,0 0 21 16,-2 0 34-1,0 0 48-15,0-7 49 0,6 2 24 0,-1-6-1 0,1-5-31 16,3 0-37-1,-6-1-24-15,5 4-21 0,-3 2-14 0,-1 6-7 0,-4 2-10 0,-2-1-15 16,2 4-12-16,-7 5-20 0,4 1-16 16,-10 8-13-16,-1 12 1 0,-9 8 13 15,-9 14 17-15,2 2 20 0,-3 6 12 32,1 3 5-32,2-4 5 0,0-4-1 0,10-1-1 15,10-6-2-15,5 1-1 0,10-5-1 16,2-4 2-16,4-2 1 0,7-13-1 15,3-5 6-15,-1-7 7 0,-4-9 10 16,-2-15 1-16,0-8-7 0,10-12-11 16,-7-13-13-16,5-12-2 0,-8-4 6 0,-9-9-8 15,-3 6-46-15,-5 8-20 0,-6 6-11 16,0 7 3-16,-1 12 48 0,-6 6 21 16,5 5 7-16,-1 11 8 0,5 3 1 15,0 3 2-15,4 5 1 0,-1 1 7 16,-1 5-19-16,3 2-10 0,-5 9-7 15,5 18-11-15,1 12 18 0,3 14 7 0,0 15 6 16,1 4 3-16,3-2-18 0,3-1-16 16,-2-7-30-16,5-9-4 15,1-8 21-15,-6-15 16 0,0-11 26 0,0-10 6 16,-5-7 2-16,0-9 5 0,3-10-1 16,3-13-18-16,-1-16 0 0,5-6-42 15,-3-10 30-15</inkml:trace>
  <inkml:trace contextRef="#ctx0" brushRef="#br0" timeOffset="120810.75">5337 7546 1884 0,'3'-19'78'0,"1"5"-19"0,-1 7-1 0,-1-2-5 0,-2 7-19 0,2 0-9 0,-2 2-8 0,2 0-15 0,-2 0-9 0,0 2-7 0,0 0 0 16,0 7 0-16,1-4 6 0,3 6 8 0,0 5 4 16,3 7 8-16,2 1 10 0,5 10 9 0,5 3 4 15,3 8 0-15,-1 4-10 0,0 8-11 16,-3-7-7-16,0 3-7 0,-1-4-2 16,1 6 1-16,5 7 2 0,-2 1 3 15,-3-5 2-15,-2-8-17 0,-7-6-32 16,-7-7-42-16,-2-7-31 0,-2-3-9 0,-5-9 561 15,5-6-334-15</inkml:trace>
  <inkml:trace contextRef="#ctx0" brushRef="#br0" timeOffset="121493.28">5684 8007 1878 0,'14'6'587'15,"-17"-8"-578"-15,14 9-26 0,3 5 3 16,0 10 5 0,2 2 5-16,-4 10 0 0,2 9-4 15,1-4-10-15,-5 3-22 0,10-1-17 0,-6-2-2 0,4 2 10 16,3-6 18-16,0 3 20 16,6-5 6-16,1-6 1 0,2-2 2 0,2-11 4 15,0-7 6-15,0-5 12 0,-4-8 17 0,4-6 6 16,-5-6 6-1,0-10-6-15,-3-8-14 0,1-10-30 0,-11-10-12 16,-5-8-24-16,-10-4-20 0,-12 6 10 0,-6 4-4 0,-4 1 16 16,0 15 16-16,-1 8 11 0,5 0 4 15,3 15 5-15,4 3 5 0,4 9 4 16,8 7 9-16,-3 0 0 0,3 7-14 16,7 0 1-16,0 12-7 0,6 6-4 15,10 11 11 1,1 6-2-16,10 8 0 0,0 1 0 0,1-5-2 0,-1 2-1 0,-6-7-3 15,-6-2-1-15,1-4 1 0,-7-4 2 16,0-3 0 0,-2-3 3-16,-4-6 0 0,-1-1 4 15,-3-11 8-15,-3-3 14 0,8-4 18 0,-8-2 22 0,13-5 7 16,-3-9-8-16,-3-6-14 0,8 1-22 0,-2-5-12 31,3-1-5-31,5 0-2 0,0-1-2 16,1 1-2-16,-2 3-3 0,2-3-2 15,-5 6-2-15,-1 0 2 0,2-3 1 16,-3 3 3-16,-4 0 0 0,2 1-5 16,-3 3 3-16,-5-6-9 0,-4 3-1 15,-2 1-1-15,-4 3-6 0,-5 5-1 0,-4 0-10 16,-1 8-6-16,-6-1-9 0,-3 13-19 16,0 4-6-16,-8 10 0 0,8 9 4 15,0-1 18-15,6 10 8 0,7-2 9 16,1 2 6-16,7 0 24 0,7 1 22 15,7 3 14-15,11-3 18 0,8 4 1 16,12-3-6-16,4-2-1 0,8-2-8 16,2-7-11-16,8-11-7 0,4-3-10 15,7-13-10-15,-5-5-35 0,5-13-139 0,10-8 107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6T18:18:29.28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1090 9943 1840 0,'-12'2'65'0,"1"2"-10"0,-3 1-30 0,-4 0-18 0,2 1-6 0,0 1 1 0,4 2-1 15,3 1-1-15,2 3 5 0,0 3 13 0,2 5 15 0,3-2 13 0,2 8 1 16,-2 0-8-16,-1 1-15 0,-1 0-12 0,2 3-6 15,-1 0-3-15,-4-2-2 16,-2 3 0-16,-4-4 0 0,-3 4 0 0,2-2-1 16,-7 0 1-16,5 4 0 0,2-4 0 15,0 2 0-15,6 0 1 0,1-2 0 16,7-2 0-16,4 1 1 0,5-4 0 0,5-1 3 16,2 3 1-16,7-4 5 0,2 2 1 15,3 2 1-15,6-4 0 0,0 0-6 16,-4 1-1-16,2-6-4 15,-6 0 1-15,-5-4-1 0,1-3-1 0,-5-4 3 16,3-2 14-16,-1-3 9 0,3-7 9 16,-5-1 5-16,5-4-3 0,4-6-5 0,3-2-2 15,3 0-5-15,5-3-9 0,-2 0-6 16,6 3-5-16,0-3-5 0,0 3-2 16,-1 4 0-16,3 0 0 0,-8 3-2 15,3-1 1-15,-15 3-3 16,-2-2-6-16,-12 2-4 0,-4 2 1 15,-7-2 2-15,-6 2 5 0,-5-4 6 0,-5-3-1 16,-6 0 1-16,-10 0 3 0,-2 0 2 0,5 7 2 16,2-4 1-16,8 4 3 0,7 2 1 15,5 3-1-15,9 2-1 0,-4 0-1 16,11 0-2-16,4 5-1 0,3 4 1 16,9 2-3-16,6-1 2 0,6 4-1 15,4 1-2-15,2 4-1 16,-7-3-1-16,-3 2-1 0,-6 0 0 0,-5 1-4 0,-8-1 3 15,-8-4 1-15,-4 2 3 0,-7 0 5 16,-6 2-1-16,-3-4 1 0,-1 2-3 16,-3 0-1-16,1 1-1 0,1 1-3 15,-3 0 3-15,3 0 0 0,4-4-13 16,3-2-46-16,2-3-91 0,2-7-21 16,0-4 64-16</inkml:trace>
  <inkml:trace contextRef="#ctx0" brushRef="#br0" timeOffset="1466.11">823 11913 1781 0,'-15'-23'74'0,"1"4"1"16,2-1-22-16,3 10-23 0,0 1-10 0,4-2-8 0,3 8-2 0,-2-3-1 0,4 6 2 0,0 0 1 0,-1 0-3 0,1 6-3 0,1-5-2 15,-1 12-3-15,4-1 3 0,-4 9 1 0,-4 4 0 16,1 5 0-16,-2 0-1 0,-10 4-2 16,3 5-1-16,-4 0 0 0,0 0-1 15,2-2 1-15,0-5 1 0,-1 0-1 16,3-3 1-16,1-5-1 0,6 1-4 16,5-5-4-16,2-2 0 0,5-1 1 15,4-1 5-15,-1-3 3 0,4-5 4 16,4 3 0-16,5 0 0 0,-3-8 1 0,5 3-1 15,1-1-1-15,1-5 0 0,6 2-1 16,10-2 4-16,1-2 4 0,13-3 2 16,0-1 0-16,1 3-3 15,-1-4-4-15,2 1-3 0,-1-1-1 0,-7 4 0 16,3-1 0-16,-6 4 1 0,-4 0 0 16,-5 0 0-16,-7 0 2 0,-9 2-2 15,-7-2 0-15,-2 0 0 0,-12 0 0 0,1 0 4 16,-10 0 1-16,-7-2 1 0,-4 0-1 15,-12-5-3-15,-7 2-3 0,-6-6-1 16,4 4 0-16,2-3 0 0,9 1 0 16,14 3 2-16,3-1 31 0,11 2 23 15,9-4 7-15,7 0-3 0,10 2-34 16,4 5-25-16,13 4-10 0,10 12-2 16,9 8-1-16,6 6 1 0,-3 2 2 0,3 4 3 15,-13 1 4-15,-6 3-1 0,-12 2-2 16,-17 1-2-16,-15 0-13 0,-17-7-4 15,-22-6-1-15,-21-3 0 0,-23-8 19 16,-23-1-27-16,-23-1-97 0,-11-12 87 16</inkml:trace>
  <inkml:trace contextRef="#ctx0" brushRef="#br0" timeOffset="6167.47">803 14294 1396 0,'-2'6'129'0,"-5"-3"186"0,0 8-273 0,-4-2-8 0,-1 3 4 0,-2 2-2 0,-2 1-6 0,2 4-2 0,-2-1 1 0,2 0 0 0,-1-3-4 0,3 0-9 0,5 1-9 0,-4 0-4 0,9 1-1 16,1 1-1-1,-5-4 0-15,1 6 0 0,-2 1 1 16,-4-3-1-16,-3-1 1 15,0 1-1-15,-2 3 0 0,2-1 0 16,3 5-1-16,-5 1 1 0,6-3-1 16,-1 4 0-16,2-2-1 0,0 1-1 15,-3-3-1-15,5 2-1 0,0 2 0 0,7 0 1 16,-2-3 1-16,2 8 2 0,-2-9 0 16,-1 4 2-16,3 1 0 0,3-3-1 15,-1 2-1-15,3-8 2 0,-1 1-1 16,-4-4 6-16,5 5 8 0,-3-2 10 15,5-3 7-15,-4 2 2 0,5 0-2 16,-3-4-6-16,2 0-3 0,0 0 1 16,-5-7 1-16,5 4 5 0,-2-2 2 0,2-5 1 15,0 3-3-15,2 0-6 0,4-4-6 16,3 4-6-16,5-3-5 0,2-4-2 16,5 0-2-16,6 0 0 0,0 0-2 15,5 0 1-15,-2-4-1 0,-2-1 1 16,8 0 0-16,0 1-1 0,-1-3 0 15,2 4-1-15,1-5 1 0,-4 3-1 0,-2 2 2 16,-4-5-1-16,-7 3 0 0,-1-4 1 16,-11 4 0-16,-11 1-1 0,4-4-1 15,-7 4-3-15,-2-7-1 0,3 1-1 16,-8 1-1-16,-2-4 0 0,-4-1 0 16,-8-2 0-16,1 2 1 0,-5-2 3 15,2-2 1-15,5 10 1 0,-5 4-1 0,13-1-1 16,7 5-3-16,-3 0-4 15,2 0-6-15,2 1-2 0,7 5 0 16,4-1 1-16,10 8 7 0,8 1 3 0,6 7 3 16,2 7-1-16,4 8 1 0,4-2-1 15,-1 5-1-15,-3-4 2 0,-6 0 1 16,-10-3-1-16,-11-2-1 0,-10-1-5 0,-10-1 0 16,-15 2 0-16,-11 1 3 0,-14-1 6 15,-9-6 17-15,-7-4-46 0,-7-6-99 16,-7-14 88-16</inkml:trace>
  <inkml:trace contextRef="#ctx0" brushRef="#br0" timeOffset="17673.05">18761 7245 1978 0,'10'-12'64'0,"-6"-1"-32"0,1 1-5 16,-5 5-10-16,0-6-13 0,0 1-1 0,-2-1 1 0,1-3-1 0,1 4 2 0,1 5 9 0,6 2 7 0,-5 5 16 0,-2 0 2 0,0 0-6 15,4-4-6-15,-4 4-18 0,0 2-9 0,-4 5-6 16,-6 0-5-16,-8 2 2 0,-7 3 3 16,-10-1 3-16,-8 0 2 0,-1-1 0 15,-11 1 1-15,3-6 0 0,-3 0 0 16,2 3 0-16,3-5-1 0,6-1 0 16,0 1 1-16,8-3 0 0,1 4 0 15,3-2 0-15,0 0 0 0,2-1 1 0,0 1 0 16,-4-2-1-16,2 0-1 0,2 0 0 15,2-2 0-15,-2-1 1 0,5-3 0 16,3-2 2-16,-1 0 0 0,9 7 0 16,2-5 0-16,3 6 1 0,4 0-1 15,1-3 6-15,4 3 6 0,-2 0 4 16,2 0 4-16,0 0-8 0,0 2-9 0,0 3-5 16,0 6-4-16,-3 5 0 0,-4 3 0 15,1 2-2-15,-4 2-5 0,-3 2-6 16,1 0-4-16,-4 5 1 0,-4 0 3 15,-1 4 4-15,-5 1 5 0,-1 6 2 16,-3 4 2-16,-2 6 1 0,0 15-2 16,0 8-3-16,2 16-3 0,3 6 0 0,8 3 1 15,3-3 5 1,3-2 3-16,12-5 1 0,-3 1 1 16,4 2 1-16,4 2 0 0,-4 4 1 0,0-2-2 0,-6-6 0 15,-1 1 2-15,-2-3-2 16,2-3 2-16,-3-1-2 0,3-12 0 0,3-8 0 15,0-7 0-15,4-9 6 16,11-4 13-16,-4-10 13 0,6-4 15 0,1-3 4 0,0-4 3 16,0-7 2-16,0-4 4 0,2-9 2 15,7-3-2-15,2-7-4 16,12-12-11-16,13-4-14 0,12-11-13 0,9-1-9 16,5-4-14-16,2-4-38 0,9 9-77 15,11-5-379-15,12 8 313 0</inkml:trace>
  <inkml:trace contextRef="#ctx0" brushRef="#br0" timeOffset="28927.23">18551 11427 1572 0,'4'0'64'0,"-8"-5"-7"0,-3 2-12 0,-9-1-23 16,-5-5 0-16,-2 4 3 0,-5-2 2 0,-1 3-5 0,-1 2-6 0,0 2-5 0,-9 6-2 0,0-1-1 0,-5 0-3 0,-4-1-4 0,-2 1 0 15,-3-3 0-15,-2 2-1 0,2 4 0 16,3-2 0-16,6 3 0 0,-6 0 0 16,-1-2 1-16,-6 5 1 0,-2-5 0 0,6 2 1 15,11-2 0-15,10 2-2 0,7-4 5 16,5 1 13-16,8 1 6 0,3 0 6 15,4 2-4-15,1 5-13 0,-3 0-6 16,0 9-4-16,2-3-1 16,-4 4-1-16,-3 5-1 0,-3-1-1 0,-1 2 0 0,-7 2 0 15,4 5 0-15,-2-1-1 0,1 6-1 16,2 4-1-16,-1 9 1 0,3 8 0 16,7 2-2-16,4 6 1 0,1 2-1 15,6-8 3-15,-2 1 1 0,7-8 3 16,4-3 1-16,-2-9 1 0,1-1 1 15,3-1-1-15,-6-7 0 0,2-3-1 0,5 0-1 16,-7-8 1-16,2 3-1 0,0-4 4 16,-2-1 2-16,5-2 6 0,-5 1 9 15,6-7 10-15,1-2 12 0,0 0 1 16,9 0-5-16,5 0-12 16,4 2-15-16,9 0-6 0,10 0-4 0,4-2 0 15,0-3-3 1,0-9-50-16,-12-4 464 0,-1-9-320 0</inkml:trace>
  <inkml:trace contextRef="#ctx0" brushRef="#br0" timeOffset="31418.84">17768 13491 1885 0,'0'0'63'0,"1"0"-20"0,-1 2-17 0,0 0-14 0,0 1-11 0,0 3-2 0,-1-3-1 0,-5 4-1 0,-6-1 2 0,-4-1 2 0,-7 2 0 16,-7-3 2-16,-4-3 0 0,-1-1-1 0,-1-1 0 16,-1-1 0-16,0-9-2 0,-6 2 1 15,-1 0 0-15,-6-3 1 0,2 8-2 16,-1-3 2-16,10 7-2 0,3 2 1 16,6-2 0-16,11 7-1 0,-3 2-1 15,8 2-1-15,7 6-1 0,-4 1-1 0,4 0 1 16,-2 9 0-16,1-6 3 0,2 4 0 15,1 1 3-15,-4-6-1 0,0 3 0 16,-1-5-2-16,-5-3 1 0,1 5 0 16,2-4 1-16,-2 3 2 0,-2 3 1 15,0 1-1-15,-6 5 2 0,3 0 2 16,1 4 0-16,-7 7 0 0,-1 4 0 0,-3 1-4 16,1 4-1-16,1 4 0 0,6 1-2 15,2 9 1-15,-3 0 0 0,5 9-1 16,1 0 1-16,1-4 1 0,1-3 0 0,4-7 0 15,1-9-3-15,2-8 13 16,1-10 24-16,5-7 31 0,1-7 34 0,7-8 12 16,5-1-1-16,4-6-13 0,5-1-20 15,6-5-19-15,1-2-16 0,1-2-17 16,3 0-10-16,3-3-7 0,-3 1-7 16,2 4-3-16,-1-4-2 0,-3 4-17 0,-5 2-30 15,-3 2-94-15,-8 1 233 0,3-5-112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6T17:32:39.3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8637 10912 0,'0'0'0,"0"0"0,0 0 0,0 0 0,0 0 0,0 0 15,0 0-15,0 0 16,0 0 0,0 0-16,0 0 0,0 0 15,0 0 1,0 0-16,0 0 15,0 0-15,0 0 16,0 0-16,0 0 16,0 0-16,0 0 15,0 0 1,0 0-16,0 0 0,-89-5 16,18 18-16,-26 10 31,-32 3-31,-17 1 0,-9-10 0,9-8 31,-14 0-31,1-4 16,-1-1-16,45-8 15,4-1-15,36 5 0,-10-4 0,37-1 32,-6 5-17,15 0-15,3 0 0,9 0 16,1 0-1,4-4-15,-5-1 16,-13 1-16,14 0 16,-5-1-16,-9 1 15,18-1-15,-5 1 16,0-1-16,-17 5 16,-27 9-1</inkml:trace>
  <inkml:trace contextRef="#ctx0" brushRef="#br0" timeOffset="1939.22">10370 11111 0,'0'0'0,"0"0"0,0 0 15,0 0-15,0 0 16,0 0-16,0 0 15,0 0-15,-44-35 16,35 30 0,4 1-16,-12-5 15,-10 0-15,-17-4 16,-23-1-16,-4 1 16,-4 4-16,-31 5 15,-18 8-15,-9 5 16,-23-5-16,23 1 15,-13-1-15,9 1 16,30-5-16,32 0 16,26-5-1,18 5-15,0-4 16,27-1-16,-5 5 16,9 0-16,0 0 15,0 0-15,129 5 16,17 4-1,27 0-15,31-5 0,-23 5 16,-17-5 0,5-4-16,4-4 15,-27-5-15,-35 5 0,-36-1 16,-13 1 0,-22-1-16,-27 1 0,5-1 31,-18 5-31,0 0 0,0 0 15,-146-13 1,-27 0-16,-58-23 0,-26-17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6T17:34:11.81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18641 7521 0,'0'0'0,"0"0"0,67 0 0,-36 0 0,9-5 0,-14 1 16,1-1-1,-5 1-15,-4-1 16,-1 5-16,-8 0 16,5 0-16,-10 0 15,-4 0-15,0 0 16,0 0-1,-93 9-15,4-9 0,-22-4 16,-13-1 0,-35 1-16,-5 0 15,13-1-15,36-4 16,26 0-16,32 5 16,12 4-16,10 0 15,21 0-15,-3 0 16,12 0-16,-8 0 15,9 0-15,4 0 16,-5 0-16,1 0 16,-5 0-16,4 0 15,5 0 1,0 0-16,0 0 16,-4 4-16,0 1 15</inkml:trace>
  <inkml:trace contextRef="#ctx0" brushRef="#br0" timeOffset="7573.41">20441 7543 0,'0'0'0,"0"0"0,0 0 0,0 0 0,0 0 0,0 0 15,0 0 1,0 0-16,-45 0 16,41 0-16,4 0 0,-4-5 15,-1 1-15,-4 0 16,5-1-16,4 1 16,0-1-1,0 1-15,0-1 16,0 1-16,0 4 15,0 0 1,0 0-16,133-18 0,4 14 16,49-1-16,14 14 15,-10 4-15,36 10 16,-8 3 0,-54-4-16,-36-4 15,-35-5-15,-40-8 16,-17-1-16,-18-4 15,-9 0 1,-9 0-16,0 0 16,0 0-16,-209-35 0,27-1 15,5 1-15,18 4 16,35 9-16,30 8 31,24 1-31,21 4 0,13 5 16,23-1-16,0 1 0,13 0 15,0-1 1,4 1-16,36-5 16,44 4-16,71 5 15,67 5 1,-9 8-16,-54 0 0,-48-4 31,-40-4-31,-31-1 16,-22-4-16,-14 0 15,-4 0-15,0 0 16,-173-18-16,-106-17 16,-71-14-1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6T17:35:04.09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4612 12206 0,'0'0'0,"0"0"0,0 0 0,45-13 0,-32 8 0,0 5 15,-8-4-15,-5 4 16,13 0-16,-13-5 16,4 5-16,-4-4 15,9 4 1,-9 0-16,0 0 15,0 0-15,0 0 16,0 0-16,-159-5 16,30-4-16,-48-8 15,-18-5-15,-27-1 16,36 6-16,31 3 16,40 1-16,22 9 15,8-1-15,28 5 16,-1 0-16,27 0 15,4 0 1,1 0-16,13 0 16,8 0-16,5 0 15,0 0-15,0 0 16,89 0-16,70 0 16,72 0-16,-1 5 15,1-5-15,-27-9 16,-45-9-1,-43 5-15,-41-1 16,-9 1-16,-35 4 16,-13 5-16,4-1 15,-17 1-15,-5 0 16,0-1-16,0 5 16,-89-13-1,-71-5-15,-70-8 0,-32 3 16,10 6-1,48-1-15,58 0 16,30 9-16,28 0 0,43 5 16,6 4-16,21 0 15,9 0 1,9 0 0,0 0-16,0 4 0,0-4 15,0 0 1</inkml:trace>
  <inkml:trace contextRef="#ctx0" brushRef="#br0" timeOffset="8297.31">26247 12108 0,'0'0'0,"0"0"0,0 0 0,0 0 16,0 0-16,0 0 0,0 0 15,0 0-15,0 0 16,0 0-16,45 5 16,-41-10-1,1 1-15,-5-1 0,4 1 16,0 0-16,-4-1 16,0 1-16,0-1 15,0 1 1,0 4-16,0 0 15,0 0-15,-102-31 16,36 13 0,-45-4-16,-26 0 0,-14 4 15,0 0-15,32 1 16,26-6 0,4 1-16,14 5 0,-5-1 15,9 4-15,18 1 16,13 4-1,13 5-15,9-1 16,10 1-16,-6 0 16,10 4-16,-1 0 15,5 0-15,0 0 16,0 0 0,5 0-16,8 0 15,-13 0-15,75 13 0,27 0 16,54 5-1,21 4-15,-13 5 16,-5-5 0,-17 4-16,-4-3 0,-23-10 15,-22-4-15,-18 0 16,-13-5-16,-4 0 16,-22 1-16,-1-1 15,-13-4 1,-13 0-16,4 0 0,-8 0 15,-5 0 1,0-4-16,0 4 0,0 0 31,0 0-31,-93-31 0,22 18 0,-13-1 16,13 1-16,22 4 31,9 5-31,13 4 16,5 0-16,9 4 0,4 1 15,9 3 1,-4-3 0,4-1-16</inkml:trace>
  <inkml:trace contextRef="#ctx0" brushRef="#br0" timeOffset="17845.32">4555 15579 0,'0'0'16,"0"0"-16,75-22 0,-44 13 0,-4 0 16,-1 0-16,5 0 0,-17 5 15,3-1-15,5 1 16,-17 0-16,8-1 15,-8 1-15,-5-1 16,0 5-16,0 0 16,0 0-16,-182-62 15,13 22-15,-34-4 16,3 4 0,-17 5-16,13 4 15,44 0-15,19 13 16,30 5-1,35 4-15,19 4 16,26 1-16,4-1 16,14 1-16,8 0 15,-8-1-15,13 1 16,18-5-16,26-9 16,94-13-16,52 0 15,32 13-15,35 9 16,-4 9-16,-23 9 15,-48 0-15,-23 0 16,-35-5-16,-35-4 16,-45 0-1,-17 0-15,-14 0 16,-13 0-16,0 0 0,-159-26 16,-94-10-16,-70-12 31,26 3-31,48 14 15,76 0-15,58 9 16,40 4-16,35 10 16,22 3-1,1 1-15,8 4 16,9 0-16,0 0 16,0 0-16</inkml:trace>
  <inkml:trace contextRef="#ctx0" brushRef="#br0" timeOffset="24381.82">21655 15632 0,'0'0'0,"0"0"0,0 0 0,0 0 0,-22-75 0,-27 17 16,5-4-16,4 4 0,14 14 15,8 13 1,9 9-16,-4 4 16,8 5-16,1 0 15,4 4 1,0 4 0,0-4-16,17 1 15,15-6-15,43-3 16,49-6-16,0 15 15,9 12-15,27 9 16,-5 5-16,-18 4 16,-39-4-1,-45-9-15,-13-5 16,-23 1-16,-8-5 16,-9 0-16,0 0 15,0 0-15,-137-18 16,17-9-16,-44-4 15,-35 5-15,22 4 16,48 4-16,36 5 16,31 4-16,18 4 15,21 1-15,14 4 16,-4 0-16,9 0 16,4 0-16,0 0 15,0 0 1,0 0-16,106 0 15,-4 0-15,13 4 16,1 5-16,-28-4 0,-35-5 16,-13 0-1,-18 4-15,-4 0 16,-9-4-16,-9 0 16,0 0-16,0 0 15,-89-4-15,-35-27 16</inkml:trace>
  <inkml:trace contextRef="#ctx0" brushRef="#br0" timeOffset="56864.16">4107 13048 0,'0'0'0,"0"0"0,0 0 0,0 0 0,0 0 16,0 0-16,0 0 15,0 0-15,0 0 0,-89 4 16,-66-8 0,-58-14-16,23 5 0,30 4 31,49 5-31,41 4 15,34 0 1,9 0-16,23 0 16,4 0-16,0 0 15,120 9-15,79 4 16,49-9-16,9-4 16,-22-13-16,-35-9 15,-72 4-15,-39 5 16,-31-1-16,-32 10 15,-8 0-15,-18-1 16,0 5-16,0 0 16,-177-4-1,-76 4-15,-71 9 16,54-9-16,80 4 16,34 0-16,37 5 15,-10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6T17:35:51.60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16070 5637 0,'0'0'0,"0"0"0,0 0 0,0 0 0,0 0 0,0 0 16,0 0-16,0 0 16,0 0-16,0 0 15,0 0 1,0 0-16,0 0 15,0 0-15,0 0 16,0 0-16,0 0 16,-44 26-16,0-17 15,-10 0-15,-21-9 16,-31 0-16,-10 0 16,-8-9-1,-35 9 1,-27-9-16,-5 9 0,18-8 0,-13 8 31,-13 0-31,8 0 16,14 0-16,-5 0 15,-4 0-15,0 0 16,8 0 0,10-9-16,-23 9 15,1 0-15,3-9 16,19 9-16,-9-9 15,13 9-15,9 0 16,26 0-16,-4 9 16,-9-9-16,-13 0 15,9-9-15,31 0 16,8 0-16,23-8 16,13 8-1,27 0-15,13 9 16,4-9-16,1 9 15,-5 9-15,-9 0 16,-36 17-16</inkml:trace>
  <inkml:trace contextRef="#ctx0" brushRef="#br0" timeOffset="16592.47">9812 6745 0,'0'0'0,"0"0"0,0 0 0,0 0 15,0 0-15,0 0 0,0 0 16,0 0-16,0 0 16,0 0-16,0 0 15,0 0-15,0 0 16,0 0-16,0 0 16,0 53-16,8-40 15,-8 1-15,14 3 16,-14 6-1,4-1-15,9 4 16,-8 5-16,4 5 16,9 4-16,-5 0 15,0 0-15,5-1 16,8 1-16,1 0 16,13 0-1,9 4-15,17-4 16,10-4-16,12-5 15,1 0-15,4-5 16,-27-8-16,19 4 16,-28-4-16,14-5 0,-9 1 15,5-5 1,-10-5-16,5-4 16,5-4-16,-5-1 15,-4 1-15,8-5 16,-4 0-16,-9 0 15,-4 0-15,9-4 16,-5 0-16,9-1 16,9-3-16,4-6 15,9-3 1,-8-5-16,17 0 16,-18 0-1,14 0-15,-1-5 0,10 1 16,17-1-1,-4 5-15,9 5 16,8 4-16,-12 4 0,3 9 16,10 5-1,-1 12-15,19 6 16,-19 3-16,14 10 0,9 8 16,-14 1-16,-4 4 15,-31-5-15,-13 1 16,-23-5-16,-17-9 15,-9-9-15,-9-4 16,-9 0-16,-4-5 16,-5 1-1,5-5-15,-5 0 16,0 0-16,18-5 31,0 1-31,14-5 16,26 0-16,22-4 15,13-5-15,18 5 16,27 0-16,4-1 16,18 1-16,-27 4 15,-13 0 1,5 0-16,-23 1 16,-9-10-16,-22-9 15,-22-8-15,-39-36 16,-46-40-16</inkml:trace>
  <inkml:trace contextRef="#ctx0" brushRef="#br0" timeOffset="17451.75">23703 7210 0,'0'0'0,"0"0"0,0 0 0,49-26 0,-23 8 0,5 5 16,-8 4-16,-10 0 31,5 5-31,-14-1 16,0 1-16,-4 4 15,0 0-15,0 0 16,0 0-16,-199-22 16,-40 8-16,-49-8 15,-80 13-15,22-4 16,-18-5-16,36 5 15,58-5-15,35 9 16,40 0-16,67 5 16,43 4-1,41 0-15,17 4 0,10-4 16,12 5-16,5-1 16,0-4-16,0 0 15,0 0-15,164 45 31,40-10-31,49 1 0,39 8 16,-21 0 0,-5-4-16,-36-13 0,-44-5 15,-44-4-15,-9-10 16,-35-3-16,-19-5 16,-30-5-16,-22 1 15,-5 0-15,-22-1 31,0 5-31,0 0 16,-168-71-16,-98 18 16,-36-5-16,27 14 15,63 18-15,39 12 16,44 5-16,41 5 16,3 4-16,-8 22 15,-9 22 1</inkml:trace>
  <inkml:trace contextRef="#ctx0" brushRef="#br0" timeOffset="23565.25">20113 1000 0,'0'0'0,"0"0"0,0 0 0,0 0 0,0 0 0,0 0 0,0 0 16,0 0-1,0 0-15,0 0 16,0 0-16,0 0 16,115 151-16,49 80 15,62 70-15,31-8 16,-31-63-16,-17 9 16,3-17-16,-3-27 31,-54-44-31,-36-27 0,-30-27 15,-27-26-15,-31-26 0,-9-10 16,-4-17 0,-14-9-16,-4-9 15,0 0 1,0 0-16,0 0 16</inkml:trace>
  <inkml:trace contextRef="#ctx0" brushRef="#br0" timeOffset="23914.82">22192 1089 0,'0'0'0,"0"0"15,0 0-15,0 0 16,-9 44-16,-31 54 15,-53 88-15,-71 80 16,-22 9-16,-1-18 16,1 0-16,9-44 15,40-45 1,12-44-16,23-17 0,32-27 16,16-10-1,10-16-15,0-1 16,17-18-16,5 1 15,4-19-15,9 1 16,0 0-16,5-9 16,4 9-1</inkml:trace>
  <inkml:trace contextRef="#ctx0" brushRef="#br0" timeOffset="24455.32">22799 2410 0,'0'0'0,"0"0"0,0 0 16,0 0 0,0 0-16,0 0 15,57-18-15,1 1 16,17-1-16,23 0 15,13 0-15,-18 9 16,-5-8-16,1 8 16,-9 0-1,9 9-15,-5 0 0,-18 0 16,-13 9-16,-8 0 16,-14 8-1,-13-8-15</inkml:trace>
  <inkml:trace contextRef="#ctx0" brushRef="#br0" timeOffset="24675.6">23286 3217 0,'0'0'0,"0"0"0,0 0 0,0 0 0,0 0 16,0 0-16,0 0 15,0 0 1,62-18-16,14 18 16,88 18-16,66 17 15,19 18-15,34-8 16,27-19-16</inkml:trace>
  <inkml:trace contextRef="#ctx0" brushRef="#br0" timeOffset="25680.44">24922 1914 0,'0'0'0,"0"0"0,0 0 0,0 0 16,0 0-16,0 0 16,0 0-16,0 0 15</inkml:trace>
  <inkml:trace contextRef="#ctx0" brushRef="#br0" timeOffset="26446.74">24900 992 0,'0'0'0,"0"0"0,0 0 0,0 0 16,0 0-16,0 0 15,0 0-15,0 0 16,44 62-16,-39 0 16,12 44-16,5 63 15,18 43 1,-9 10-16,0-18 0,5 0 16,-10-9-16,1-18 15,-5-26-15,-4-27 16,-14-9-16,1-9 15,-5-17 1,0-9-16,0-27 16,0-9-16,0-8 15,0-10-15,0-8 16,13-9-16,5 0 31</inkml:trace>
  <inkml:trace contextRef="#ctx0" brushRef="#br0" timeOffset="27020.45">26216 2100 0,'0'0'0,"0"0"0,0 0 0,0 0 0,0 0 16,0 0 0,0 0-16,0 0 15,0 0-15,0 0 16,0 0-16,0 0 16,-48 53-16,17-18 15,-18 19-15,0-10 16,-9 9-16,1-9 15,-23 10 1,5-10-16,-14-17 16,14-1-16,8-17 15,9-9-15,10-9 16,3 0-16,1 0 16,13-8-16,0-1 15,9 9-15,4 0 16,0 0-16,14 0 15,0 9-15,4-8 16,0 8-16,0 0 16,0 0-16,0 0 15,0 0-15,110-9 16,-34 26 0,39 28-16,27 35 15,0 26-15,17 18 16,19 0-16,-10 18 15,-13-9-15,-31-9 16,-13-9-16,0-8 16,-5-1-16</inkml:trace>
  <inkml:trace contextRef="#ctx0" brushRef="#br0" timeOffset="40323.62">6292 12046 0,'0'0'0,"0"0"0,0 0 0,53-4 0,-22-5 0,9-4 0,18-10 0,-9 1 16,17-4-16,-17-1 31,0 5-31,-14 9 0,-8 4 16,-1 0-1,-21 5-15,13-1 16,-10 1-16,6-1 0,-10 5 16,-4 0-1,13 0-15,-13 0 16,9 0-16,-9 0 16,5 0-16,-5 0 15,13 0-15,-13 0 0,0 0 16,0 0-16,0 0 15,0 0 17,0 0-32,0 0 15,-160 49-15,63-31 16,-9-5-16,-19-4 16,-3 0-16,-18-5 15,-27 1-15,9-14 16,-5 0-16,-21 0 15,4 0-15,-1 0 16,14 0-16,-17 1 16,-5-1-16,4 4 15,-8-4-15,-10-4 16,-3 4-16,12-4 16,19-5-16,-1-4 15,9 4 1,22 1-16,9-1 15,14 0-15,13 0 16,17 5-16,9 0 16,14-1-16,4 6 15,5-1-15,21 0 16,1 0-16,17 5 16,5-1-1,0 1-15,18-1 0,-14 1 16,9-1-16,9 5 15,-13 0-15,13 0 16,-5 0-16,5 0 16,0 0-1,0 0-15,0 0 16,0-4-16,0 4 16,0 0-16,0 0 15,147-31 1,8 18-16,35 8 0,41 5 15,39 18-15,36 13 16,9 13-16,-18 5 16,26-9-16,-17 9 15,-18-14-15,-8-8 16,-23-1 0,-9-3-16,22-6 15,-39 10-15,-19-5 16,-8-4-16,-44-5 15,-27-4 1,-31-5-16,-13 1 0,-23-5 16,-22 0-16,1 0 15,-19 0-15,-12 0 16,3 4-16,1 1 16,4 4-1</inkml:trace>
  <inkml:trace contextRef="#ctx0" brushRef="#br0" timeOffset="59215.01">21544 14187 0,'0'0'0,"0"0"0,0 0 0,0 0 16,49-44-16,-36 31 0,-8-1 15,8 5-15,-8 0 16,-1 5-16,-4 0 16,-4-1-1,-10 1 1,1-1-16,-27 1 0,-13-5 0,-40 0 15,-53 5 1,-45-1-16,-35 1 16,-58-1-16,-57 1 15,-18-14 1,9-4-16,57 9 0,10-9 16,30 4-16,36 0 15,4 5-15,40 4 16,36 5-1,39-1-15,23 5 16,22 0-16,13 0 0,13 0 16,9 0-16,10 0 15,3 0 1,1 0-16,4 0 16,0 5-16</inkml:trace>
  <inkml:trace contextRef="#ctx0" brushRef="#br0" timeOffset="109960.56">21677 15672 0,'0'0'0,"0"0"0,0 0 0,0 0 0,0 0 0,0 0 16,0 0-16,0 0 16,0 0-16,-48-18 31,25 14-31,-12-1 0,0 1 0,-23 0 31,0-5-31,-26 0 0,-9-4 16,-22-5-16,0-4 15,-1-1 1,1-12-16,-31-9 0,-32-14 16,23 0-1,18 1 1,31-5-16,4 9 0,13-1 0,14 10 31,-10 0-31,6-1 16,3 1-16,-4 0 15,10-9-15,7-9 16,10-5-16,5-13 16,3-4-16,5 0 15,9 4 1,9 9-16,4 13 15,10 5-15,-6 5 16,10 3-16,4 1 16,0 0-16,0-1 15,0 10-15,0-10 16,-22-30-16,-1-14 16,1 14-16,0 13 15,9 13-15,0 14 16,-5 13-1,13 4-15,1 5 16,0 4-16,-5 0 16,4 4-16,1 1 15,4 4-15,-5 4 16,-12 5-16,-6 9 16,-3 13-16,-18 18 15,-1 0 1,5-1-16,9-8 15,9-9-15,9-9 16,4-4-16,-4-5 16,8-4-16,1-4 15,4-1-15,0 1 16,0-5-16,0-5 16,0 5-16,0 0 15,40-66-15,-14 17 16,14 0-1,-4 5-15,4 8 0,-14 10 16,1 8-16,-5 5 16,-4 4-16,-1 9 15,6 18-15,30 79 16,35 112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6T17:39:11.07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8149 5858 0,'0'0'16,"0"0"-16,0 0 0,0 0 0,0 0 0,0 0 15,0 0-15,0 0 16,0 0-16,0 0 15,0 0-15,0 0 16,0 0-16,0 0 16,0 0-16,0 0 15,0 0-15,-84 9 16,-4 9 0,-54 0-16,-62 8 15,-53-8-15,22 9 16,-13-10-1,-27 1-15,4 0 0,-12-9 16,3-5-16,-8 1 16,5-10-1,34 1-15,41-1 16,0-4-16,30-4 16,32-5-16,9 1 15,44-1-15,9 0 16,26 1-16,0-1 15,14 0-15,0 0 0,-10-8 16,10-10-16,-5 1 16,-4-1-1,9 1-15,-14 8 16,1-8 0,-54 8-16,-40 1 15</inkml:trace>
  <inkml:trace contextRef="#ctx0" brushRef="#br0" timeOffset="2977.27">14541 5752 0,'0'0'0,"0"0"0,0 0 0,0 0 15,0 0-15,0 0 16,53-27-16,-48 19 16,8-1-16,-13 0 15,4 9-15,-4-9 16,9 9-16,-9 0 15,0 0-15,0 0 16,0 0 0,0 0-16,0 0 0,0 0 15,0 0-15,-84 35 16,-49 10 0,-53 8-16,-14 9 0,-34 0 31,-37-18-31,36-8 0,-9-9 15,10-5 1,3-9-16,45-9 16,-22 1-16,17-10 15,0-3-15,5-6 16,-4-3-16,8-10 16,44 0-16,14-8 15,36-1-15,17 10 16,13-1-1,32 9-15,-1 1 16,23-1-16,-14 9 16,5-9-16,13 10 15,0-1-15,0 9 16,0-9-16,0 0 16</inkml:trace>
  <inkml:trace contextRef="#ctx0" brushRef="#br0" timeOffset="31843.67">3433 12006 0,'0'0'0,"58"9"0,-1 0 15,-3 0-15,-10-5 0,-17 1 0,-5-1 16,0-4 0,-18 0-16,10 0 15,-14 0-15,4 0 16,-4 0-16,0 0 16,0 0-16,0 0 15,-133 22-15,44-13 16,-26 0-16,-13-4 15,-45-10-15,0-8 16,-4 0-16,17-10 16,0 6-1,-8-1-15,-5 0 16,27-4-16,13 0 16,-31 0-16,13 0 15,23 4-15,12 5 16,28-1-16,21 5 15,19 0-15,8 5 16,13 0-16,9-1 16,5 1-16,0 4 15,13 0-15,-5 0 16,5 0 0,0 0-16,0 0 15,0 0-15,102-22 16,27 13-16,35 0 0,40-4 15,4 8 1,-4 5-16,-31 5 16,-14 3-16,1-3 15,-14-1 1,-22 5-16,-35-4 0,-18-1 16,-27-4-16,-17 0 15,-5 0-15,0 0 16,-17 0-16,-5 0 15,13 0-15,-13 0 16,0 0 0,0 0-1,-204-18-15,31 5 0,-44-5 16,-27 9-16,14 5 16,17-9-16,27 13 15,22 0-15,31 0 16,35 0-1,27 0 1,27 0-16,17 0 0,14 0 0,9 0 16,-10 0-1,14 0 1,0 0-16</inkml:trace>
  <inkml:trace contextRef="#ctx0" brushRef="#br0" timeOffset="41446.8">19576 11222 0,'0'0'0,"0"0"0,0 0 0,0 0 0,0 0 0,0 0 15,0 0-15,0 0 16,0 0-16,0 0 15,0 0 1,0 0-16,0 0 0,0 0 16,0 0-16,0 0 15,40 22-15,-26-9 16,-10 5-16,14 0 16,-9 4-16,8 0 15,-3 0-15,-5 0 16,-1 5-16,6 0 15,3-1 1,-8 5-16,13 5 16,1 4-16,12 4 15,-4 5 1,18-5-16,-5-4 0,-4-5 16,-4-8-1,3-9-15,-8-5 0,9 0 16,0-8-1,-9-1-15,9 1 0,-13-5 32,8 0-32,-4 4 0,0 0 15,9 5-15,9 5 16,13 3 0,9 10-16,22 8 15,0 1-15,0-5 16,0 4-16,-4-4 15,-5 0-15,-9 0 16,-4 0-16,14 0 16,-10-4-1,-4-5-15,4 0 0,-4 0 16,-4-4-16,-1 4 16,1-4-16,-14-5 15,4-4-15,-8-4 16,-5-1-16,5-4 31,13-4-31,-4-5 0,26-4 0,5-5 16,8-9-16,14-8 31,-18 4-31,0 4 16,9-4-16,22-4 0,0-1 0,-8 5 31,-6 9-31,-16 4 15,-1 1 1,17 3-16,6 5 16,-1 1-16,9 3 15,0 10-15,5 3 16,17 6-16,0 8 16,-8 4-16,-19 5 15,-8 0-15,-13 5 16,-14-5-16,0-4 15,-22-5-15,0-5 16,-17-3-16,-19-5 16,-4-5-16,0-4 15,-4 0-15,-5 0 16,5-4-16,9-5 16,8-5-16,10-3 15,8-5 1,22-9-16,18 0 15,22-1-15,23 1 16,8 5-16,-8 8 16,-19 9-16,14 5 15,-4 4-15,4-5 16,-18 5-16,-4-4 16,-18 4-16,-18-4 15,-4-1-15,-9-4 16,0-4-1,-9-5-15,-8 0 16,-1-4-16,5-9 16,0-4-16</inkml:trace>
  <inkml:trace contextRef="#ctx0" brushRef="#br0" timeOffset="54478.01">4989 13398 0,'0'0'0,"0"0"0,0 0 0,0 0 0,0 0 15,0 0-15,0 0 16,0 0-16,0-44 16,0 39-16,0 1 15,0 0 1,0-1-16,0 5 15,0 0-15,0 0 16,-13 0-16,-32 0 16,-70-4-16,-89 8 15,-71 1-15,-39-1 16,-14 5-16,35-18 16,32 9-16,4 0 15,26-13-15,1-1 16,12-3-16,32-6 15,27-3-15,57 4 16,40 8 0,13 6-16,31 3 0,14 1 15,-10 4 1,14 4-16,0-4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6T17:40:48.51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16358 5858 0,'0'0'0,"0"0"0,0 0 15,0 0-15,0 0 0,0 0 16,0 0-16,0 0 0,54-17 15,-37 8 1,-12 0-16,-5 9 16,9-9-16,-9 9 15,0 0 1,0 0-16,-98-53 0,5 9 16,-62-1-1,-58 10 1,-17-1-16,8 10 0,-22-1 15,14 9-15,52 1 0,23-1 16,9 9 0,9 0-16,44 9 0,22 0 15,13 0-15,31 0 16,1 0 0,21 0-16,5 0 15,-13 0-15,13 0 31,13 0-31,-13 0 16,187 27-16,30-9 16,49 8-16,13 1 15,27 8-15,0 10 16,-23 17-16,-3 0 16,-23 0-16,-58-9 15,-62-9-15,-43-26 16,-46 0-1,-21-18-15,-14 0 0,-13 0 16,0 0 0,0 0-16,-159-36 15,-94-8-15,-53-18 16,-31 9-16,54-1 16,21 19-16,18 17 15,23 1-15,66 8 16,39 0-16,45 9 15,18 0-15,31 0 16,9 0-16,4 0 16,9 0-16,0 0 15,199 18 1,156 35-16,97 0 16,-53 18-16,-80-9 15,-84-18-15,-62-17 16,-71-9-16,-45-1 15,-26-17-15,-22 9 16,5-9-16,-28 0 16,14 0-16,-212-26 15,-196-28-15,-106-25 16,35 17-16,129 8 16,93 19-1,53 8-15,62 10 16,31 8-16,49 9 15,31 0-15,9 0 16,17 0-16,5 9 16,0-9-16,0 0 15</inkml:trace>
  <inkml:trace contextRef="#ctx0" brushRef="#br0" timeOffset="25752.74">17152 5912 0,'0'0'0,"0"0"0,0 0 0,-53 9 0,17-9 0,5 0 16,9 0-1,0 0-15,0 0 0,17 0 16,-17 0 0,18 0-16,-10 0 15,14 0-15,-4 0 16,4 0-16,-13 8 16,13-8-16,-9 9 15,9 9-15,0 0 16,0-18-16,22 48 15,-4-21-15,-14 0 16,18-1-16,-4-4 16,-5-4-16,14 0 15,8 0 1,10-1-16,-1-3 16,5-1-16,4 0 15,5 1-15,-5-1 16,-5-4-1,10 0-15,-5-1 16,-4-3-16,9-5 16,-10 0-16,6-5 15,-6-3-15,10-1 16,-9-5-16,0 1 16,-1 0-16,-3-5 15,8-4-15,9-9 16,0 0-1,-4 4-15,12-4 16,15 5-16,3-5 0,5 0 16,-4 4-16,-5 0 15,0 10-15,-13-1 0,-4 9 32,8 0-32,9 9 0,-4-9 15,4 9 1,10 9-1,-10 0-15,-4 9 16,4 0-16,-13-1 16,0 19-16,-18-10 15,4-4-15,-8 1 16,-9-1-16,-9-4 16,-4-5-1,-5 0-15,-4-4 16,-1 0-16,-8-5 15,4 1-15,-4-1 16,5-4-16,-6 0 16,15 0-16,-1-4 15,9-1-15,22-4 16,9-4-16,22-5 16,-8 5-16,8 0 15,-9 0-15,5-1 16,-5 1-1,1 0-15,8 8 16,-9-4-16,14 0 0,-14 9 16,-4 0-1,5 0-15,-14 0 16,0 0-16,-14-8 16,1 8-1,-4-9-15,-1 9 0,0-9 16,-4 0-16,4-9 15,5 1-15,-5-1 16,5-9-16,44-26 16,62-27-1</inkml:trace>
  <inkml:trace contextRef="#ctx0" brushRef="#br0" timeOffset="40166.44">14758 9085 0,'0'0'0,"0"0"0,0 0 0,0 0 0,0 0 0,0 0 16,0 0-16,0 0 15,0 0-15,0 0 16,0 0-16,0 0 16,0 0-16,0 0 15,0 0-15,0 0 16,0 0-16,0 0 15,0 0 1,0-48-16,-26 39 16,-10-9-16,-21-4 15,-41 0-15,-48-1 16,-23-3-16,5-5 16,-8 4-1,-19 1-15,-9 4 0,32-5 16,35 0-16,13 10 15,-17-1 1,17 5-16,5 4 16,0 0-16,17 0 15,23 5-15,22-1 0,4 1 16,5 4 0,4 0-16,13 0 15,9 0-15,10 0 16,3 0-16,-8 0 15,13 0-15,-5 0 16,5 0-16,0 0 16,0 0-16,0 0 15,0 0-15,5 0 16,-5 0 0,111 4-16,48 5 15,27 4-15,36 9 16,40 14-1,12 8-15,-43 14 0,-5-14 16,-40-17 0,-40-5-16,-30-9 0,-32-4 15,-13 0-15,-23-5 16,-8 1-16,-9-1 16,-13 1-1,4-1-15,-17-4 16,8 0-16,-13 0 15,0 0-15,-13 0 0,13 0 16,-186-13 0,-1-5-16,-21 0 15,-49 1-15,-5-1 16,45 5-16,-9-1 16,-4 1-1,39-9 1,32 0-16,30 0 15,31 4-15,23-4 16,18 4-16,12 5 0,19 4 0,8 0 31,9 4-31,5 1 16,-10 4-16,14 0 16,0 0-16</inkml:trace>
  <inkml:trace contextRef="#ctx0" brushRef="#br0" timeOffset="79997.52">10516 10464 0,'0'0'0,"0"0"0,0 0 0,0 0 0,0 0 0,0 0 0,0 0 15,0 0 1,40 13-16,-26-13 16,-14 0-16,4 0 15,-4 0-15,0 0 31,0-4-31,0 4 0,0 0 16,0 0-16,0 0 16,0 0-16,-93-40 15,40 27 1,-18-1-16,-13-4 0,-5-4 0,-13 5 31,-13 3-15,-18 5-16,-22 1 0,13-1 15,4-5-15,-26 6 16,-13-6 0,-9 1-16,26 0 15,-13-5-15,-4 5 16,-5-5-16,5 5 16,4-10-16,0 1 15,1 5-15,16 3 16,37 1-16,3 4 15,6 0 1,17 0-16,0 5 0,17-1 16,1 1-1,17 0-15,14-1 16,0 1-16,17-1 16,0 1-16,10 4 15,-6 0-15,19 0 16,-9 0-16,8 0 15,5 0-15,-9 0 16,-4 4-16,9 5 16,-23 9-1</inkml:trace>
  <inkml:trace contextRef="#ctx0" brushRef="#br0" timeOffset="93255.01">15884 12866 0,'0'0'0,"0"0"0,0 0 0,0 0 0,0 0 0,53-17 0,-39 12 31,3 1-31,-12-1 0,4 1 16,4-1-1,-9 5-15,-4-4 0,14-1 16,-14 1 0,0 0-16,0-1 15,0 1-15,0 4 16,0 0-1,0 0-15,-107 0 16,14 9-16,-13 4 16,-9-4-16,-14 4 15,-26 5-15,-9-5 16,4-8-16,18-10 16,-4 1-1,-22-1-15,-18-4 16,4-4-16,0 0 15,-31 4-15,-13-4 16,-13-18-16,-31 4 16,-23-4-16,14-13 15,-36-1-15,14 5 16,13-8 0,-14 3-16,27-3 15,14-6-15,26 6 16,27-6-16,70 15 15,54 12-15,44 14 16,9 4-16,22 4 16,5 5-16,4 0 15,0 0 1</inkml:trace>
  <inkml:trace contextRef="#ctx0" brushRef="#br0" timeOffset="93979.85">8885 12813 0,'0'0'0,"0"0"0,0 0 0,0 0 0,0 0 16,0 0-16,0 0 0,0 0 15,-40 53 1,18-31-16,-22 5 16,-27 4-16,-27 0 15,-30 0 1,-32-9 0,-13-8-16,-48-10 15,-63-4-15,-35-13 16,-67-1-16,-4-25 15,-4-6-15,8-21 16,40 4-16,23-5 16,26-13-16,62 18 15,67 9-15,52 22 16,32 0-16,40 9 16,22 4-16,-1 5 15,6 0-15,17 4 16,0 4-1,0 1-15,13-1 16,5 1-16,-18 4 16,128 35-16</inkml:trace>
  <inkml:trace contextRef="#ctx0" brushRef="#br0" timeOffset="120883.92">30325 15836 0,'0'0'0,"0"0"0,0 0 0,0 0 0,0 0 0,49-27 0,-31 19 16,4-1-1,-4 0 1,-10 4-16,10 1 16,-9 0-16,9-1 15,-14 1-15,10-1 16,-10 1-16,0 4 16,1 0-1,4-5-15,-5 1 16,1 0-16,-5-1 15,0 1-15,0-1 16,0 1-16,0 4 16,0 0-16,0 0 15,0 0-15,0 0 16,-76-40-16,32 31 16,-23-4-16,-21-1 15,-10 6-15,-13 3 16,18 1-1,-4 4-15,-14 0 16,-22 4-16,-9 1 16,-4-1-16,17-4 15,19 4-15,-6 1 16,1-1 0,-5 1-16,-13-1 0,27 1 15,4-5 1,13 0-16,-8 4 15,4 0-15,-22 5 16,13 5-16,0-1 0,13-4 16,14 0-1,4 0-15,4 4 16,-21 5-16,-5 4 16,-5 4-16,-13 1 15,0-1-15,18-3 16,5-1-16,3 0 15,-8 0-15,-9 0 16,0 0-16,-13-4 16,-9-5-16,0-4 15,-40 5-15,-31-10 16,22-13-16,-4-4 16,-5 0-1,-9-1-15,10-8 16,34-4-1,-3 3-15,8 6 16,-13 3-16,26 6 16,14-1-16,13 4 15,27 10-15,-10 4 0,6 13 16,-10 9 0,-4 9-16,-13 8 15,8 1-15,-8 0 0,-1 0 16,-21-5-1,-14-4-15,-27-14 0,1-8 16,0-13 0,-32-19-1,-21-17-15,-1-9 0,5-4 16,-31-18-16,44-9 16,22 0-16,22 5 31,23 4-31,17 4 0,27 5 0,18 8 31,22 10-31,22 8 0,8 14 0,19 4 16,0 5 15</inkml:trace>
  <inkml:trace contextRef="#ctx0" brushRef="#br0" timeOffset="126212.61">24607 2445 0,'0'0'0,"0"0"0,0 0 0,0 0 0,0 0 16,0 0-16,0 0 16,0 45-16,0 8 15,14 18-15,8 35 16,9 36 0,26 53-1,-3 36-15,12-10 16,1-8-16,-19-9 15,-17-27-15,5-17 16,-14-36-16,-4-18 16,-9-17-16,-1-18 15,1-9-15,-9 0 16,0-18-16,-9 1 0,5-1 16,-5 0-16,-9 9 15,-4 1-15,-4-10 31</inkml:trace>
  <inkml:trace contextRef="#ctx0" brushRef="#br0" timeOffset="126944.81">23490 2543 0,'0'0'0,"0"0"0,0 0 0,0 0 0,0 0 0,0 0 31,0 0-31,0 0 16,0 0 0,0 0-16,0 0 15,0 0-15,27-44 16,-27 44-16,9-18 16,8 0-16,23-17 15,9-18-15,22 8 16,13-8-16,14 0 15,13 0-15,4-1 16,-18 19 0,14 8-16,9 1 15,22-1-15,8 9 16,-25 18-16,7 9 16,32 9-16,9 0 15,-9 17-15,-22 10 16,-27-1-16,-21 0 15,-6 9-15,-12 1 16,-1 17-16,-9-1 16,-8 10-16,-23 0 15,-4-9 1,-22-9-16,-9 0 16,-22 9-16,-31 9 15,-27 8-15,-4-26 16,-22-17-16,-14-1 15,-13-17-15,-4-18 16,12-1-16,1-16 16,18 8-16,0-9 15,30 9-15,14 0 16,18 0-16,17 0 16,5 0-16,4 9 15,5-9-15,-5 8 16</inkml:trace>
  <inkml:trace contextRef="#ctx0" brushRef="#br0" timeOffset="128680.99">26119 4112 0,'0'0'0,"0"0"0,0 0 0,0 0 0,0 0 16,0 0 0,0 0-16,0 0 15,-45-9-15,41 9 16,4 0-16,0 0 16,0 0-1,0 0-15,0 0 0,0 0 16,0 9-16,0-9 15,0 9-15,0-9 16,22 71 0,18 0-1,9 9-15,0-1 16,-1 1-16,6 9 16,3-9-16,-8 8 0,-5-8 15,5-9-15,-5 0 16,1-18-16,-5 0 15,-9 0 1,-5-8-16,10-10 0,-10 1 16,1-1-16,-5-8 31,0-10-31,5 10 0,-1-9 16,1-1-1,-5 1-15,0-9 16,-4 0-16,0 0 15,-14 0-15,9-9 16,-4 9-16,-4-9 16,-1 0-16,5 0 15,-5 0-15,-4 0 16,5 0-16,-1 8 16,5-8-16,-4 0 31</inkml:trace>
  <inkml:trace contextRef="#ctx0" brushRef="#br0" timeOffset="129346.98">27036 4192 0,'0'0'0,"0"0"0,0 0 0,0 0 0,0 0 16,0 0-16,0 0 16,0 0-16,0 0 15,0 0-15,0 0 16,0 0-16,0 0 16,0 0-16,0 0 15,0 0-15,0 0 16,0 0-1,-44-9-15,40 27 16,-14-1-16,0 28 16,-4 8-16,-5 9 15,-8 27-15,-5-1 16,-13 10-16,-5 8 16,-13 9-16,-4-8 15,-5-10-15,22-17 16,1-9-1,8-9-15,5 0 16,-1 9-16,-3 0 0,3 0 16,10-9-16,-5-9 15,13-9 1,1 1-16,4-10 16,-1-8-16,1-1 15,5 1-15,-1 0 16,9-10-16,-4-8 15,8 0-15,1 0 16,-1 0-16,-3-9 16,3 9-16,1-9 15,4 9-15,0-9 16,0 8 0,0-8-16,0 0 15,0 9-15,0-9 16,0 9-1,-5-9-15,-8 5 0,-5 8 16</inkml:trace>
  <inkml:trace contextRef="#ctx0" brushRef="#br0" timeOffset="136169.93">28619 1532 0,'0'0'0,"0"0"0,0 0 0,0 0 0,0 0 15,0 0 1,31-44-16,-18 35 15,-9 0-15,-4 0 16,5 9-16,-1-8 16,-4 8-1,0-9-15,-4 9 16,-1 0-16,-17 0 16,22 0-16,-93 26 15,5 19-15,-1 34 16,0 19-16,-4 35 15,18 9-15,13 26 16,9 45-16,8 26 16,23-8-1,13 35-15,0-9 16,23-9-16,-14 45 16,17-10-16,14-17 15,5-26-15,-5-37 16,0-52-1,9-27-15,-14-26 16,1-18-16,-5-10 16,0-7-16,-4-10 0,4-9 15,-13 9 1,13 9-16,14 9 16,12 9-16</inkml:trace>
  <inkml:trace contextRef="#ctx0" brushRef="#br0" timeOffset="137065.92">28769 4077 0,'0'0'0,"0"0"0,0 0 0,0 0 15,0 0-15</inkml:trace>
  <inkml:trace contextRef="#ctx0" brushRef="#br0" timeOffset="137620.84">28854 4210 0,'0'0'0,"0"0"0,0 0 0,0 0 16,0 0-16,0 0 16,0 0-1,0 0-15,40 44 16,-36-44-16,-4 0 15,4 0-15,1 0 16,4 0-16,-9 0 16,0 0-16,0 0 15,31-98-15,-14 27 16,10-8-16,22-10 16,17 9-1,5 9-15,18 9 0,-14 18 31,-4 8-31,-9 10 0,-18 17 0,1 0 16,-5 0-16,-9 9 16,18 9-16,17 0 31,18 18-31,18 26 16,9 18-1,4 44-15,0 45 0,-21-1 16,3 10-1,18-1-15,-4 0 16,4-17-16,-4 0 16,-9-18-16,-13-27 15,-18-26-15,-5-9 16,1-18-16,-1-17 16,-4-1-16,0 0 15,0-17-15,-17 0 16,3 0-16,-17-9 15,9-9 1,5 8-16,-1-16 16,27-10-16</inkml:trace>
  <inkml:trace contextRef="#ctx0" brushRef="#br0" timeOffset="138067.26">31221 3438 0,'0'0'0,"0"0"0,0 0 0,0 0 0,0 0 16,0 0-1,0 0-15,-45 45 16,-17 8-16,-22 18 16,-45 35-1,5 18-15,0 18 0,18 9 16,-5 0-16,14-10 16,8-8-16,0 9 15,5-18 1,26-17-1,-4-10-15,9 10 0,-13 8 16,-1 0-16,1 18 16,-10 9-1,5-18-15,9-27 16,14-26-16,3-17 0,19-23 16,3-9-1,1-13-15,5-18 16,-6-18-1</inkml:trace>
  <inkml:trace contextRef="#ctx0" brushRef="#br0" timeOffset="138578.92">31309 832 0,'0'0'0,"0"0"0,0 0 0,0 0 0,58 9 16,31 53 0,43 71-16,10 53 15,-9 45-15,-17 43 16,21 19-16,-13 53 16,9 8-16,4 27 15,-21-8-15,-19 17 16,-4-36-16,-26-26 15,-23-35-15,-22-54 16,-31-17-16,-31 8 16,-13-35-1,-31-26-15,-9-45 16,-22-26-16,-5-19 16,-4-25-16,18-10 15,-10-4-15,-34-5 16,-1 1-16,0-5 15</inkml:trace>
  <inkml:trace contextRef="#ctx0" brushRef="#br0" timeOffset="147509.79">31819 7818 0,'0'0'0,"0"0"0,0 0 0,40-58 0,-36 45 0,-4 4 15,0 0-15,0 5 16,0-1 0,0 1-16,0-1 0,0 1 15,0-1-15,0 1 16,-13 0-16,-14-5 15,-30-13-15,-58-5 32,-58-13-32,-76-9 15,-52 0-15,-49-13 16,-62 0-16,22 0 16,-23 14-16,-25 3 15,-23-21-15,-76 17 16,5-9-16,31 10 15,27 17-15,102 0 0,48 13 16,89 0 0,58 14-16,40 4 15,35 4-15,22-4 16,31 0-16,5 0 16,17 0-1,10 0-15,12 0 0,-4 0 31,0 0-31,5 0 0,4 0 0,-5 0 16,5 0 0,0 0-1,0 0-15,0 5 16,0-1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6T17:43:48.62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3646 9998 0,'0'0'0,"0"0"0,0 0 0,0 0 0,0 0 0,0 0 15,0 0-15,0 0 16,0 0-16,0 0 15,0 0-15,0 0 16,49 0 0,-5 5-16,23-1 15,30 1-15,18-1 16,1-4-16,3-9 16,-8-4-16,-22 4 15,-27 0-15,-31 5 16,-5-1-16,-8 1 15,-9 4 1,-9 4-16,0-4 16,0 0-16,-213 23 15,27-15-15,-36-12 16,5-5-16,18-4 16,35 0-16,22-1 15,13 1-15,32 4 16,22 0-1,17 5-15,31 4 16,1-5-16,21 5 16,-8 0-16,13 0 15,0-4-15,0 4 16,0 0-16,199-27 16,5 1-16,53-1 15,-22 14-15,22-5 16,-26 5-16,-54 8 15,-48 5-15,-45 0 16,-22 5-16,-22-5 16,-27 0-16,1 0 15,-14 0 1,0 0-16,0 0 16,-204 18-16,-9-5 15,-58 0-15,19-4 0,44-9 16,44 0-1,22 0-15,13 0 16,40 0 0,32 0-16,17 0 0,18 0 15,13 0 1,-4 0-16,13-4 16,0 4-1,110-23-15,94-8 0,53 0 16,-26 14-16,-14 3 15,-26 5-15,-49 1 16,-54 3-16,-35 5 0,-30 0 16,-1 0-1,-22 0-15,0 0 0,-14 0 32,-12 0-17,-50 5-15,-39-1 0,-53 5 16,-32 0-1,19 4-15,25 0 16,28-13-16,-1-4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6T17:47:28.83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17209 10504 0,'0'0'0,"0"0"0,0 0 0,0 0 0,0 0 0,0 0 16,0 0 0,0 0-16,0 0 0,0 0 15,0 0-15,0 0 16,0 0-16,0 0 16,0 0-16,0 0 31,0 0-31,0 0 15,0 0-15,0 0 16,0 0-16,-62-45 16,31 37-16,-13-6 15,-9 1-15,0-5 16,-9 0-16,-9 5 16,-14 0-16,-3 4 15,-23-4-15,5-1 16,21-3-1,-3-1-15,4 0 0,-5 1 16,5-1 0,-5 0-16,-13 5 15,5-1-15,8 1 0,0 4 16,9-4 0,-8 4-16,-14-4 0,-13 4 31,-1 0-31,10 0 15,-5 0-15,14 1 16,-10-1-16,-17-5 16,5 1-16,-28 0 15,23-5-15,4 0 16,5 1-16,0 3 16,-14 1-16,14 4 15,13 0-15,-13 0 16,0 1-1,-14-1-15,-13 0 16,-8-5-16,21 6 16,-13-1-16,9 0 15,-9 0-15,-4-4 16,18-1-16,-1 6 16,14-1-16,0 4 15,-1 1 1,1-1-16,0 1 0,13 0 15,0 4 1,0 4-16,-9 0 16,-4 5-16,-18 0 15,-9-4-15,22-1 16,-12 5-16,-10 0 16,-13 0-16,8-9 15,1 4-15,0 0 16,-9 1-16,-5 4 15,14-9-15,-9 0 16,13 4-16,-5 5 16,1 0-16,4-5 15,1 5 1,3 0-16,-4 0 16,0 0-16,-4 0 15,4 0-15,0-5 16,10 0-1,-1 5-15,4-4 16,-26 4-16,22-5 16,-9-4-16,22 4 15,-17 1-15,4-1 16,0 1-16,4-10 16,1 1-16,13 4 15,13 4-15,0 1 16,4-1-16,23 1 15,13-1-15,-5 0 16,19 5-16,-1-4 16,5-1-16,-1 1 15,14-1-15,5 0 16,-10 5-16,10 0 16,-14 0-16,-5 4 15,-8 5 1</inkml:trace>
  <inkml:trace contextRef="#ctx0" brushRef="#br0" timeOffset="45627.84">31513 11412 0,'0'0'0,"0"0"0,0 0 0,53-35 0,-26 17 0,8-4 15,-4-5-15,-4-4 16,8-4-16,-4-1 15,9-3-15,-9-1 16,5 4 0,-10 5-16,-3 0 15,-6 5-15,-3 3 32,3 6-32,-12-1 15,8 5-15,-8-1 0,-5 1 16,4 0-1,-4 4-15,0 0 16,0-4-16,-4-1 16,-10-3-1,-12-5-15,-28-1 16,-43-3-16,-18 4 16,-14 4-16,9 9 15,-39 5-15,-45-1 16,-4 1-16,8 4 15,-39-5-15,-14-4 16,18-4-16,-35-5 16,-5-8-16,49 4 15,-22 8-15,-5-8 16,63-4-16,3 12 16,10 5-1,26 1-15,23-1 0,39 0 16,32 4-1,17 1-15,13 0 16,5 4-16,9 0 16,4 0-16,9 0 15,0 0-15,0 0 16,17 0-16,28 0 16,48-5-16,31 1 15,-4-1-15,39 1 16,27-1-16,9 5 15,-26 14 1,39-1-16,40 0 16,-17 5-16,26 0 15,40-5-15,-49 5 16,-13-5-16,0-4 16,-40-5-16,-58 1 15,-17 4-15,-22-5 16,-10-4-16,-17 0 15,-13 0 1,-27 0-16,-9 0 0,-4 0 16,-14 5-1,1-5-15,-5 0 16,0 0-16,0 0 16,-173 39-16,-58-16 15,-39-15-15,-89-8 16,9-22-16,-9 5 15,4-10-15,58-4 16,-31 13-16,58-13 16,17 13-16,5 10 15,57-1 1,72 4-16,30 5 0,27 0 16,26 0-16,14 0 15,5 0 1,3 0-16,10 0 15,-1 0 1,5 0-16,0 0 16,98 14-16,110 8 15,94 9-15,79 4 0,-35 10 16,17-10 0,-44-4-16,14 0 0,-36-4 15,-23-5 1,-3 4-16,-58-8 15,-32 0 1,-17 0-16,-9-1 0,-30 1 16,-24-5-16,-38 1 0,-19-5 31,-18-5-31,-8 0 0,-5-4 16,-8 0-1,-5 0 1,-22 0-16,-45 0 15,-75-8-15,-137-15 0,-84-17 0,-27-8 16,17-1-16,50 0 31,26 5-31,75 4 16,58 5-16,27 12 0,17 6 16,14 3-16,26 5 31,9 1-31,0-10 15,-13-4-15</inkml:trace>
  <inkml:trace contextRef="#ctx0" brushRef="#br0" timeOffset="55842.26">15405 11922 0,'0'0'0,"0"0"0,0 0 0,0 0 0,0 0 0,58-31 16,-54 22-16,19 5 16,-19-1-16,9 1 15,-13 0-15,9 4 16,-9 0-16,5 0 16,-5 0-1,0 0-15,13 0 16,-13 0-16,0 0 15,0 0-15,0 4 16,0-4-16,0 0 16,0 0-16,-40 31 15,22-13-15,-8-1 16,-5 1-16,-9 0 16,-5 4-16,-12 0 15,-18 0-15,-23 5 16,5-5-1,-5-9-15,10-4 16,-5-4-16,17-1 16,-26 1-16,-13 3 15,0-3-15,0-1 16,-1-4-16,1-4 16,-5-1-1,-8 5-15,-14 0 16,0-4-16,23 0 15,-10-1-15,14 1 16,-14-1-16,-17 1 16,4-9-16,0-1 15,5 1-15,-18 4 16,-5 0-16,14-4 16,-9 0-16,22 4 15,-22 0-15,-23-4 16,-3-1-16,3-3 15,-39-6 1,-27 1-16,27-9 0,-13-4 16,-14-1-1,31 1-15,23-1 0,30 1 16,5 4 0,40 9-16,26 4 15,18 5-15,9-1 16,9 1-1,4 0-15,5 0 16,-10-1-16,10 1 16,4 4-16,9 0 15,0 5-15,0-1 16,5 5-16,-19 5 16,1-1-16</inkml:trace>
  <inkml:trace contextRef="#ctx0" brushRef="#br0" timeOffset="67604.22">9781 14085 0,'0'0'0,"0"0"0,0 0 0,0 0 0,0 0 15,0 0-15,0 0 16,0 0-16,0 0 15,39-44-15,-39 39 16,0 1-16,0 0 16,0-1-16,0 1 15,-8-1-15,3-4 16,-13-4-16,-26-9 16,-36-9-16,-48-9 15,-18 0-15,-54 5 16,-4-5-16,14 0 15,30 9 1,5 4-16,-9 1 16,4-1-16,5-4 15,27 9-15,17 4 16,22 5-16,27 4 16,9 5-16,26-1 15,5 1-15,9 4 16,4 0-1,5 0-15,4 0 0,0 0 16,0 0-16,0 0 16,0 0-1,128 35-15,63 5 16,52 4-16,28 14 16,21 0-16,-3 13 15,3 4-15,-8 0 0,-54-4 16,-52-18-1,-41-13 1,-48-13-16,-41-14 0,-21-4 16,-9-5-16,-18 1 15,0-5-15,-18 0 16,-13 0 0,-98 0-1,-145-13-15,-72-23 16,-44-4-16,75-9 0,27 1 15,57 8 1,67 4-16,36 14 16,57 4-16,18 5 0,31 4 15,-1 5 1,19 4-16,-9 0 16,13 4-1,0 1-15</inkml:trace>
  <inkml:trace contextRef="#ctx0" brushRef="#br0" timeOffset="76952.89">15605 13872 0,'0'0'0,"0"0"0,0 0 0,0 0 0,44 0 0,-39 0 16,-5 0-16,13 0 15,-13 0-15,9 0 16,-9 0-16,4 0 16,-4 0-16,0 0 15,0 0-15,0 0 16,0 0-16,0 0 16,0 0-16,0 0 15,-88 9 1,30 0-16,-44 4 15,-13-4-15,-14-4 16,-4-1-16,-4 1 16,17-5-16,-13-5 15,-22-4-15,-13 5 16,8-5-16,14 0 16,0 9-16,-23-9 15,9 5-15,1-5 16,26 0-1,9-4-15,-9 0 16,0-1-16,4-3 16,14 3-16,13-4 15,5 1-15,8-1 16,14-4 0,-10 4-16,10 0 0,4 1 15,5-1-15,17 0 16,5 5-16,4 4 15,26 5-15,-3-1 16,3 1-16,14 4 16,0 0-1,0 0-15,0 0 16</inkml:trace>
  <inkml:trace contextRef="#ctx0" brushRef="#br0" timeOffset="103364.1">11048 16918 0,'0'0'0,"0"0"0,0 0 0,0 0 0,0 0 0,0 0 0,0 0 15,0 0-15,0 0 16,0 0-16,0 0 0,0 0 15,0 0 1,0 0-16,0 0 16,0 0-16,0 0 15,0 0-15,0 0 16,-62 0-16,22 4 16,9 0-16,-22 5 31,-9 0-31,-4 4 15,-5 1-15,-5-1 16,-12 0-16,-10 10 16,-8-1-16,-9 0 15,-1-4-15,-12 4 16,-14 0-16,0-4 16,5-5-16,13-4 0,-32 0 31,-8 0-31,-13-5 15,9-4-15,-19 0 16,-30 0-16,5-4 16,-10-1-16,-22-8 15,0 4-15,9-4 16,5-5-16,-14-4 16,31-14-16,9 5 15,18-4 1,27-5-16,17-4 15,49 4-15,9 9 16,30 4-16,10 9 16,13 1-16,13 3 15,-4 5-15,4 1 16,14 3-16,-9 1 16,4 4-1,4 4-15,-8 1 16</inkml:trace>
  <inkml:trace contextRef="#ctx0" brushRef="#br0" timeOffset="116712.25">8220 16922 0,'0'0'0,"0"0"0,0 0 0,0 0 0,0 0 0,0 0 15,0 0-15,0 0 16,5 44-16,-5-39 15,9-1-15,4-4 16,5 0-16,-18 0 16,71-13-16,-1 4 15,32-4-15,76-9 16,48 8-16,35 19 31,32 8-31,-23 5 0,-26 8 0,-22 5 31,-41-4-31,-48-5 16,-62-9 0,-40-8-16,-9-1 15,-30 1-15,-32-1 16,-71 1-16,-102 3 16,-106 1-16,-22 5 15,17-6-15,9 1 16,76-4-16,35-1 15,58-4-15,31 0 16,30-4-16,37-1 16,8 1-16,26-1 15,-3 1 1,17 0-16,0-1 16,0 5-16,0 0 15,257-44-15,-4 26 16,61 14-16,19 13 15,-19 13-15,-57 0 16,-48 0-16,-50-4 16,-43-5-16,-50-4 15,-35-5-15,-13 1 16,-5-5 0,-13 0-16,0 0 15,-306-27-15,-39-4 16,12 0-16,36 5 15,115 3-15,72 10 16,61 4-16,22 5 16,14 4-16,13 0 15,13 0-15,151 31 16,337 62 0</inkml:trace>
  <inkml:trace contextRef="#ctx0" brushRef="#br0" timeOffset="118002.52">4617 16793 0,'0'0'0,"0"0"0,0 0 0,0 0 16,0 0-16,-49 27 16,-44 0-16,-40 4 15,-58 4 1,-79-4-16,-31-18 16,4 1-16,-27-10 15,31-4-15,19 5 16,30-5-16,44 13 15,63-4-15,39 0 16,32-5-16,30-4 16,10 0-16,21 0 15,-3 0 1,-6 0-16,14 0 16,0 0-16,0 0 15,315-53-15,13 22 16,84-5-16,18 28 15,0 8-15,18 17 0,-58-8 16,-102 4 0,-66-13-16,-85-4 15,-62 0-15,-35-1 16,-35 5 0,-5 0-16,-147-13 15,-238-5-15,-214 9 0,54-8 16,71 8-1,110 9-15,45 0 16,62-9-16,58 4 0,53 1 16,44-1-1,44 1 1,18-5-16,22 5 16,9 4-16,9 0 0,0 0 15,0 0 1</inkml:trace>
  <inkml:trace contextRef="#ctx0" brushRef="#br0" timeOffset="130269.69">29080 11093 0,'0'0'0,"-49"-17"0,0-1 0,-17-4 0,-5-1 0,-5 1 15,23 0-15,13 4 16,9 5-16,9 0 16,4 4-1,10 0-15,-10 5 16,13-1 0,-8 1-16,4-1 0,9 1 15,-4-1 1,4 1-16,0 0 15,0 4-15,0 0 16,115-23-16,71 10 16,120 0-16,44 4 15,31 0-15,-35 5 16,-5 4-16,-57 0 16,-40 0-1,-54 0-15,-52-9 16,-49 0-16,-41 5 15,-26-1-15,-17 1 16,-5 4-16,0 0 16,-257-98-1,-133 1-15,-53-5 16,13 17-16,44 28 16,36 13-16,97 8 15,18 18-15,40 5 16,67 9-16,43 4 15,41 0-15,22 0 16,17 0-16,5 0 16,0 0-16,0 0 15,249 22 1,127 4-16,28 10 16,-1-5-16,-62 4 0,-39 1 15,-36-10 1,-76 1-16,-61-9 15,-54-5-15,-26-9 16,-27 1-16,-8-5 16,-10 0-16,-8 0 15,-36 4-15,-115 1 16,-147-10-16,-141-8 16,8-9-1,41 0-15,119-9 16,67 17-16,53 5 15,57 5-15,41 4 16,30 0-16,18 0 16,9 0-16,5 0 15,-5 0-15,350 62 16,226 49-16,44 4 16,14 23-16,-106-14 15,-120-22-15,-32-5 16,-136-35-1,-98-35-15,-76-14 0,-31-8 16,-26-5 0,-9 0-16,0 0 15,-110-23-15,-170-34 16,-229-27-16,-28 4 16,98 22-1,27 14-15,97 8 16,58 14-16,-9 4 15,76 5-15,26 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FB76F-D6C4-420F-B5FD-012E9D5353E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1DD0D-8E0C-4E24-A91E-CEE1759C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98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pretty standard to use lower-case x to describe the possible value of random variable upper-case-x. </a:t>
            </a:r>
            <a:br>
              <a:rPr lang="en-US" dirty="0"/>
            </a:br>
            <a:r>
              <a:rPr lang="en-US" dirty="0"/>
              <a:t>This can be confusing if your handwriting doesn’t differentiate, it can also be confusing out loud (“what’s the probability X = x”) but it’s so standard we’ll do it most of the time. It’s just a convention though, so you can use a different letter if you prefer.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9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3F76-D8D1-43BC-A9C3-FFCA3398CE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79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59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6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327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49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4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236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8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4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7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29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9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61373B4-C4E4-4367-9586-173F99A9017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28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customXml" Target="../ink/ink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B0187-D4EB-4EE8-87CB-CCF73E2C94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F9271-B718-40A7-B2A7-B1E65CE871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9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430530-B813-8AC0-1EA0-1060569FF77F}"/>
                  </a:ext>
                </a:extLst>
              </p14:cNvPr>
              <p14:cNvContentPartPr/>
              <p14:nvPr/>
            </p14:nvContentPartPr>
            <p14:xfrm>
              <a:off x="963720" y="604080"/>
              <a:ext cx="8849160" cy="210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430530-B813-8AC0-1EA0-1060569FF7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4360" y="594720"/>
                <a:ext cx="8867880" cy="212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832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size three subsets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dirty="0"/>
              </a:p>
              <a:p>
                <a:r>
                  <a:rPr lang="en-US" dirty="0"/>
                  <a:t>If outcome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{4,2,10}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Write down the PMF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; Write down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665E64B-BFB0-8EF2-A49E-6AA0B16F22DB}"/>
                  </a:ext>
                </a:extLst>
              </p14:cNvPr>
              <p14:cNvContentPartPr/>
              <p14:nvPr/>
            </p14:nvContentPartPr>
            <p14:xfrm>
              <a:off x="176400" y="306000"/>
              <a:ext cx="9716760" cy="5710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665E64B-BFB0-8EF2-A49E-6AA0B16F22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040" y="296640"/>
                <a:ext cx="9735480" cy="572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8635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ℕ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≤20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Good check: if you sum 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 you get 1? </a:t>
                </a:r>
              </a:p>
              <a:p>
                <a:r>
                  <a:rPr lang="en-US" dirty="0"/>
                  <a:t>Good check: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 Is it 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CC5ED3-F052-8A57-1397-00CDF6CFF345}"/>
                  </a:ext>
                </a:extLst>
              </p14:cNvPr>
              <p14:cNvContentPartPr/>
              <p14:nvPr/>
            </p14:nvContentPartPr>
            <p14:xfrm>
              <a:off x="1893240" y="4094280"/>
              <a:ext cx="7334280" cy="235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CC5ED3-F052-8A57-1397-00CDF6CFF3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3880" y="4084920"/>
                <a:ext cx="7353000" cy="237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0310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99A76A-BC5D-39FF-8B6B-A976CFCAF3CF}"/>
                  </a:ext>
                </a:extLst>
              </p14:cNvPr>
              <p14:cNvContentPartPr/>
              <p14:nvPr/>
            </p14:nvContentPartPr>
            <p14:xfrm>
              <a:off x="2471040" y="392040"/>
              <a:ext cx="9354240" cy="6185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99A76A-BC5D-39FF-8B6B-A976CFCAF3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1680" y="382680"/>
                <a:ext cx="9372960" cy="620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23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Good checks: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? If not, something is wrong.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increasing? If not something is wrong.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defined for all real number inputs? If not something is wrong.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ECD1D2-697D-29DE-9203-09ABEDA7815A}"/>
                  </a:ext>
                </a:extLst>
              </p14:cNvPr>
              <p14:cNvContentPartPr/>
              <p14:nvPr/>
            </p14:nvContentPartPr>
            <p14:xfrm>
              <a:off x="1118880" y="2697480"/>
              <a:ext cx="3749760" cy="3783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ECD1D2-697D-29DE-9203-09ABEDA781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9520" y="2688120"/>
                <a:ext cx="3768480" cy="380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8944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CCA20A-51FD-4597-97FC-F2DF79D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descriptions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D635F-E03A-4A68-91DD-1C8F66714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 dirty="0"/>
                  <a:t>Usually 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as an extra case.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2"/>
                <a:stretch>
                  <a:fillRect l="-1469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CA0BE9-85B1-4512-AAB0-55ECB96723C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19075" y="1531279"/>
            <a:ext cx="5696117" cy="447646"/>
          </a:xfrm>
        </p:spPr>
        <p:txBody>
          <a:bodyPr/>
          <a:lstStyle/>
          <a:p>
            <a:r>
              <a:rPr lang="en-US" sz="2400" dirty="0"/>
              <a:t>Cumulative Distribution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/>
                  <a:t>Often </a:t>
                </a:r>
                <a:r>
                  <a:rPr lang="en-US" dirty="0"/>
                  <a:t>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otherwise” extra cases</a:t>
                </a:r>
              </a:p>
              <a:p>
                <a:r>
                  <a:rPr lang="en-US" dirty="0"/>
                  <a:t>Non-decreasing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3"/>
                <a:stretch>
                  <a:fillRect l="-1467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0B993A-3525-FEEB-71DA-D9041D8EE6AF}"/>
                  </a:ext>
                </a:extLst>
              </p14:cNvPr>
              <p14:cNvContentPartPr/>
              <p14:nvPr/>
            </p14:nvContentPartPr>
            <p14:xfrm>
              <a:off x="164160" y="2562840"/>
              <a:ext cx="6600960" cy="3076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0B993A-3525-FEEB-71DA-D9041D8EE6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800" y="2553480"/>
                <a:ext cx="6619680" cy="309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4615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D9BDCF-C1F4-44EE-BA41-6A22D7F6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Don’t try to write the CDF…it’s a mess…</a:t>
                </a:r>
              </a:p>
              <a:p>
                <a:r>
                  <a:rPr lang="en-US" dirty="0"/>
                  <a:t>Or try for a few minutes to realize it isn’t nice.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2672-C27A-4F5E-8C47-0425C843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What’s the probability of getting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5’s/6’s? Well we need to know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rolls are 5’s/6’s. And then multiply by the probability of getting exactly that outcome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6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18A1EA-DFCB-4F5D-973B-7BF5B6A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65CA82-D754-4E02-9D03-659D1C9D2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99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36C7-F9B0-45BB-82D9-74E0A4FC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 The weighted average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could take on.</a:t>
                </a:r>
              </a:p>
              <a:p>
                <a:r>
                  <a:rPr lang="en-US" dirty="0"/>
                  <a:t>Weighted by the probability you actually see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  <a:blipFill>
                <a:blip r:embed="rId2"/>
                <a:stretch>
                  <a:fillRect l="-654" t="-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A8052B5-6BE1-4F71-BD59-B612AF34D9FF}"/>
              </a:ext>
            </a:extLst>
          </p:cNvPr>
          <p:cNvGrpSpPr/>
          <p:nvPr/>
        </p:nvGrpSpPr>
        <p:grpSpPr>
          <a:xfrm>
            <a:off x="551798" y="1549652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C8BCC3-8752-421A-9AF0-2CE81EAE62D5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548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7E2-6D15-46BA-B4B2-A3C5FFE5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fair coin twice (independently)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number of heads.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⋅2=0+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01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15CC-88AE-484C-A668-8099D58E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47D0-657B-4184-848C-FAE0F7D5F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a random variable?</a:t>
            </a:r>
          </a:p>
          <a:p>
            <a:r>
              <a:rPr lang="en-US" dirty="0"/>
              <a:t>Formally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Informally: A random variable is a way to </a:t>
            </a:r>
            <a:r>
              <a:rPr lang="en-US" b="1" dirty="0"/>
              <a:t>summarize </a:t>
            </a:r>
            <a:r>
              <a:rPr lang="en-US" dirty="0"/>
              <a:t>the important (numerical) information from your outcome.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E5EB4-5708-4564-B613-590FB0BFAF7B}"/>
              </a:ext>
            </a:extLst>
          </p:cNvPr>
          <p:cNvGrpSpPr/>
          <p:nvPr/>
        </p:nvGrpSpPr>
        <p:grpSpPr>
          <a:xfrm>
            <a:off x="648669" y="2599552"/>
            <a:ext cx="7979516" cy="2097493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ℝ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random variable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summary of the outcome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AA85F9-E626-43DD-840F-4D1DBD6E9A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Random Variable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1CFF19-24B0-1448-EF92-AFC67288FCC6}"/>
                  </a:ext>
                </a:extLst>
              </p14:cNvPr>
              <p14:cNvContentPartPr/>
              <p14:nvPr/>
            </p14:nvContentPartPr>
            <p14:xfrm>
              <a:off x="2279520" y="3923280"/>
              <a:ext cx="1527480" cy="77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1CFF19-24B0-1448-EF92-AFC67288FC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0160" y="3913920"/>
                <a:ext cx="1546200" cy="9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6828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EC24-D22B-487F-B539-36759579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You roll a biased die. </a:t>
                </a:r>
              </a:p>
              <a:p>
                <a:r>
                  <a:rPr lang="en-US" dirty="0"/>
                  <a:t>It shows a 6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and 1,…,5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 each.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value of the die. 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2(5+4+3+2+1)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just the most likely outcome!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60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sum of two (independent) fair die rolls.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409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+5⋅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+4⋅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necessarily a possible outcome!</a:t>
                </a:r>
              </a:p>
              <a:p>
                <a:r>
                  <a:rPr lang="en-US" dirty="0"/>
                  <a:t>That’s ok, it’s an average!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305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D930-2DA8-4A29-93B9-9B3E5B54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81293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⋅7+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⋅8+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⋅9+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⋅10+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⋅11+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⋅12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 That’s not a coincidence…we’ll talk about why on Friday.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81293" cy="4845504"/>
              </a:xfrm>
              <a:blipFill>
                <a:blip r:embed="rId2"/>
                <a:stretch>
                  <a:fillRect l="-1221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297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32B1-1537-46F8-BC8F-627427C9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but Important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random. You don’t know what it is (at least until you run the experiment).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random. It’s a number. </a:t>
                </a:r>
              </a:p>
              <a:p>
                <a:r>
                  <a:rPr lang="en-US" dirty="0"/>
                  <a:t>You don’t need to run the experiment to know what it is.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381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7AB6F1-334F-444A-89FD-04E630BF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1288-B638-44D7-8AF1-A2727B829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23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1471-3968-4BC8-AA73-F25C958D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FC38-A4CD-4732-B707-067CB188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for events…what about random variables?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B631F4-A886-471C-AEEE-20362B1D7656}"/>
              </a:ext>
            </a:extLst>
          </p:cNvPr>
          <p:cNvGrpSpPr/>
          <p:nvPr/>
        </p:nvGrpSpPr>
        <p:grpSpPr>
          <a:xfrm>
            <a:off x="708686" y="2042706"/>
            <a:ext cx="1105381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independent if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,ℓ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=ℓ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=ℓ)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8B764-AC4F-45F5-A7CB-42824F72B78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 (of random variables)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/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often use commas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symbol.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blipFill>
                <a:blip r:embed="rId3"/>
                <a:stretch>
                  <a:fillRect l="-111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3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407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 independent.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=5)</m:t>
                    </m:r>
                  </m:oMath>
                </a14:m>
                <a:r>
                  <a:rPr lang="en-US" dirty="0"/>
                  <a:t> (for example)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592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1BF5-14D0-4997-B5D5-7FCD6958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independently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“the number of heads in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“the number of heads in the last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15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FB779B-EB16-4230-9A76-F4862421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sum of two dice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E4886-04D0-4BD3-B581-62CBA39B6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B168C-99B7-48E3-8E65-EBAEF9577307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could define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And ask “which event occurs”?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B168C-99B7-48E3-8E65-EBAEF9577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2"/>
                <a:stretch>
                  <a:fillRect l="-1356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057401-F305-49F1-A091-9B49C4594C3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3BC3906-C568-45EC-99F2-6B7F7BC86ED7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sum of the two dice. 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3BC3906-C568-45EC-99F2-6B7F7BC86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A89003-40F8-6A40-F3CF-D6023ABE8CCA}"/>
                  </a:ext>
                </a:extLst>
              </p14:cNvPr>
              <p14:cNvContentPartPr/>
              <p14:nvPr/>
            </p14:nvContentPartPr>
            <p14:xfrm>
              <a:off x="6336000" y="2635560"/>
              <a:ext cx="1642320" cy="104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A89003-40F8-6A40-F3CF-D6023ABE8C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6640" y="2626200"/>
                <a:ext cx="1661040" cy="12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9234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0915-151C-4B77-BAF5-589E937C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 for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little simpler to write down than for events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DON’T need to check all subsets for random variables…</a:t>
                </a:r>
              </a:p>
              <a:p>
                <a:r>
                  <a:rPr lang="en-US" dirty="0"/>
                  <a:t>But you do need to check all values (all possible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still.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94E7B63-9C36-4655-944B-3CF0B1BD9CA7}"/>
              </a:ext>
            </a:extLst>
          </p:cNvPr>
          <p:cNvGrpSpPr/>
          <p:nvPr/>
        </p:nvGrpSpPr>
        <p:grpSpPr>
          <a:xfrm>
            <a:off x="708686" y="2042706"/>
            <a:ext cx="1140429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for 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6B6376-FB55-4878-84E6-E7FAE1D5873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 (of random variables)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05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EC36-1769-440D-B5B3-987D571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Independence give you?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𝑋𝑌</m:t>
                    </m:r>
                  </m:oMath>
                </a14:m>
                <a:r>
                  <a:rPr lang="en-US" dirty="0"/>
                  <a:t> mean? I rolled two dice,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red die,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the blue die.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𝑋𝑌</m:t>
                    </m:r>
                  </m:oMath>
                </a14:m>
                <a:r>
                  <a:rPr lang="en-US" dirty="0"/>
                  <a:t> is the random variable that tells you the product of the two dice. </a:t>
                </a:r>
              </a:p>
              <a:p>
                <a:r>
                  <a:rPr lang="en-US" dirty="0"/>
                  <a:t>That’s a function that takes in an outcome and gives you a number back…so a random variable!! (Same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837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2979-10EB-415B-AC61-DE2134F0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63AF-E402-4C53-A6F2-49AC475A8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random variables defined on the same sample space.</a:t>
                </a:r>
              </a:p>
              <a:p>
                <a:r>
                  <a:rPr lang="en-US" dirty="0"/>
                  <a:t>Functions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and/or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like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Etc.</a:t>
                </a:r>
              </a:p>
              <a:p>
                <a:r>
                  <a:rPr lang="en-US" b="1" dirty="0"/>
                  <a:t>Are </a:t>
                </a:r>
                <a:r>
                  <a:rPr lang="en-US" dirty="0"/>
                  <a:t>random variables! (Say what the outcome is, and these functions give you a number. They’re functions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/>
                  <a:t>. That’s the definition of a random variable!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63AF-E402-4C53-A6F2-49AC475A8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171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3B59-9BFA-4197-B53A-74769D16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Expectations of functions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57F11-9D71-423B-97DE-5EBB17DD1F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say we have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Equivalently: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might not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57F11-9D71-423B-97DE-5EBB17DD1F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146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C176F-C2A5-3619-009B-05601A43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837D3A-E86F-39CC-F028-5834BE825922}"/>
              </a:ext>
            </a:extLst>
          </p:cNvPr>
          <p:cNvGrpSpPr/>
          <p:nvPr/>
        </p:nvGrpSpPr>
        <p:grpSpPr>
          <a:xfrm>
            <a:off x="551798" y="3710960"/>
            <a:ext cx="11308508" cy="2217439"/>
            <a:chOff x="551798" y="1549652"/>
            <a:chExt cx="11064962" cy="2217439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8A63356-AB7F-59EE-A850-0FBB16271BC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8A63356-AB7F-59EE-A850-0FBB16271B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C9D35E-5B05-2AB6-F348-892E29C6FEA1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A9FA7E1-B05A-99D7-8A81-65C4C8A407F7}"/>
                  </a:ext>
                </a:extLst>
              </p:cNvPr>
              <p:cNvSpPr/>
              <p:nvPr/>
            </p:nvSpPr>
            <p:spPr>
              <a:xfrm>
                <a:off x="584018" y="1445705"/>
                <a:ext cx="7979516" cy="20974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Ω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ℝ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a random variable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𝜔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the summary of the outcome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𝜔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A9FA7E1-B05A-99D7-8A81-65C4C8A407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18" y="1445705"/>
                <a:ext cx="7979516" cy="20974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23A1772-E2EB-E40F-6FB8-542DA8BF579B}"/>
              </a:ext>
            </a:extLst>
          </p:cNvPr>
          <p:cNvSpPr/>
          <p:nvPr/>
        </p:nvSpPr>
        <p:spPr>
          <a:xfrm>
            <a:off x="584018" y="1463856"/>
            <a:ext cx="7967079" cy="651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Random Variable</a:t>
            </a:r>
          </a:p>
        </p:txBody>
      </p:sp>
    </p:spTree>
    <p:extLst>
      <p:ext uri="{BB962C8B-B14F-4D97-AF65-F5344CB8AC3E}">
        <p14:creationId xmlns:p14="http://schemas.microsoft.com/office/powerpoint/2010/main" val="366031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9F36E8-5D29-455B-BAFD-977C7AE4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5E706B4-2CEE-4992-8C9D-AEB90C183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From one sample space, you can define many random variables.</a:t>
                </a:r>
              </a:p>
              <a:p>
                <a:endParaRPr lang="en-US" dirty="0"/>
              </a:p>
              <a:p>
                <a:r>
                  <a:rPr lang="en-US" dirty="0"/>
                  <a:t>Roll a fair red die and a fair blue die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the value of the red die minus the blue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sum of the values of the dice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the maximum of the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5E706B4-2CEE-4992-8C9D-AEB90C183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25D86F-7575-8A76-B274-FD0647F5261D}"/>
                  </a:ext>
                </a:extLst>
              </p14:cNvPr>
              <p14:cNvContentPartPr/>
              <p14:nvPr/>
            </p14:nvContentPartPr>
            <p14:xfrm>
              <a:off x="1065240" y="4245840"/>
              <a:ext cx="8492760" cy="1382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25D86F-7575-8A76-B274-FD0647F526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5880" y="4236480"/>
                <a:ext cx="8511480" cy="140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551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Notational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always use capital letters for random variables.</a:t>
                </a:r>
              </a:p>
              <a:p>
                <a:r>
                  <a:rPr lang="en-US" dirty="0"/>
                  <a:t>It’s common to use lower-case letters for the values they could take on.</a:t>
                </a:r>
              </a:p>
              <a:p>
                <a:endParaRPr lang="en-US" dirty="0"/>
              </a:p>
              <a:p>
                <a:r>
                  <a:rPr lang="en-US" b="1" dirty="0"/>
                  <a:t>Formally </a:t>
                </a:r>
                <a:r>
                  <a:rPr lang="en-US" dirty="0"/>
                  <a:t>random variables are functions, so you’d think we’d write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But we nearly never do. We just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BC9241A-3C38-7865-A8D9-F31CA68CFA49}"/>
                  </a:ext>
                </a:extLst>
              </p14:cNvPr>
              <p14:cNvContentPartPr/>
              <p14:nvPr/>
            </p14:nvContentPartPr>
            <p14:xfrm>
              <a:off x="642240" y="357120"/>
              <a:ext cx="9046440" cy="5285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BC9241A-3C38-7865-A8D9-F31CA68CFA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880" y="347760"/>
                <a:ext cx="9065160" cy="530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451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7E5D3C84-8DC0-4CEE-84C6-41B37534A2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Support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7E5D3C84-8DC0-4CEE-84C6-41B37534A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“support” (aka “the range”) is the set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can actually take.</a:t>
                </a:r>
              </a:p>
              <a:p>
                <a:endParaRPr lang="en-US" dirty="0"/>
              </a:p>
              <a:p>
                <a:r>
                  <a:rPr lang="en-US" dirty="0"/>
                  <a:t>We called this the “image” in 311.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(difference of red and blue)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{−5,−4,−3,…,4,5}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(sum)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{2,3,…,12}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support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(max of the two dice)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4E52D9-05B8-3E39-CEF6-6CAA85D20B11}"/>
                  </a:ext>
                </a:extLst>
              </p14:cNvPr>
              <p14:cNvContentPartPr/>
              <p14:nvPr/>
            </p14:nvContentPartPr>
            <p14:xfrm>
              <a:off x="335880" y="2010240"/>
              <a:ext cx="9638640" cy="2813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4E52D9-05B8-3E39-CEF6-6CAA85D20B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6520" y="2000880"/>
                <a:ext cx="9657360" cy="283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315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51A8-E6BD-4AF6-96FD-10D59F39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CFC79-23B4-4838-BBCA-5A669C0631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Often, we’re interested in the event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is the event…that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describe the probability of that event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function that tells you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“</a:t>
                </a:r>
                <a:r>
                  <a:rPr lang="en-US" b="1" dirty="0">
                    <a:solidFill>
                      <a:schemeClr val="accent3"/>
                    </a:solidFill>
                  </a:rPr>
                  <a:t>probability mass function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We’ll often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the </a:t>
                </a:r>
                <a:r>
                  <a:rPr lang="en-US" dirty="0" err="1"/>
                  <a:t>pmf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CFC79-23B4-4838-BBCA-5A669C0631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E16D52-5C39-AE3D-B762-535F5F0D1FE3}"/>
                  </a:ext>
                </a:extLst>
              </p14:cNvPr>
              <p14:cNvContentPartPr/>
              <p14:nvPr/>
            </p14:nvContentPartPr>
            <p14:xfrm>
              <a:off x="1473840" y="299520"/>
              <a:ext cx="10388160" cy="5577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E16D52-5C39-AE3D-B762-535F5F0D1F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4480" y="290160"/>
                <a:ext cx="10406880" cy="559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425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A969-E4CD-4761-90BD-A9E3AF47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449683" cy="4845504"/>
              </a:xfrm>
            </p:spPr>
            <p:txBody>
              <a:bodyPr/>
              <a:lstStyle/>
              <a:p>
                <a:r>
                  <a:rPr lang="en-US" dirty="0"/>
                  <a:t>A random variable partitions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number of twos in rolling a (fair) red and blue die.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=25/36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=10/36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449683" cy="4845504"/>
              </a:xfrm>
              <a:blipFill>
                <a:blip r:embed="rId2"/>
                <a:stretch>
                  <a:fillRect l="-2297" t="-2138" r="-4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CED82F-3B49-4D27-815D-40445C3F4880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5" name="Frame 4">
            <a:extLst>
              <a:ext uri="{FF2B5EF4-FFF2-40B4-BE49-F238E27FC236}">
                <a16:creationId xmlns:a16="http://schemas.microsoft.com/office/drawing/2014/main" id="{97E41AA4-DCA5-495D-A0AD-8037F3D781EC}"/>
              </a:ext>
            </a:extLst>
          </p:cNvPr>
          <p:cNvSpPr/>
          <p:nvPr/>
        </p:nvSpPr>
        <p:spPr>
          <a:xfrm>
            <a:off x="6168868" y="2802149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7C85003-DFD2-4C22-82A2-1034AEA10F32}"/>
              </a:ext>
            </a:extLst>
          </p:cNvPr>
          <p:cNvSpPr/>
          <p:nvPr/>
        </p:nvSpPr>
        <p:spPr>
          <a:xfrm>
            <a:off x="3000523" y="5892801"/>
            <a:ext cx="492955" cy="291516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73BAE-FD17-4CAF-A0F3-C748E6E36D5F}"/>
              </a:ext>
            </a:extLst>
          </p:cNvPr>
          <p:cNvSpPr/>
          <p:nvPr/>
        </p:nvSpPr>
        <p:spPr>
          <a:xfrm>
            <a:off x="7357588" y="3491972"/>
            <a:ext cx="4404201" cy="257276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7652E9-5ECC-4190-A26C-BFE38CFAEB1B}"/>
              </a:ext>
            </a:extLst>
          </p:cNvPr>
          <p:cNvSpPr/>
          <p:nvPr/>
        </p:nvSpPr>
        <p:spPr>
          <a:xfrm>
            <a:off x="7299432" y="2136225"/>
            <a:ext cx="4404201" cy="6659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F54458-89FD-46A0-983E-B2EB9B4709FD}"/>
              </a:ext>
            </a:extLst>
          </p:cNvPr>
          <p:cNvSpPr/>
          <p:nvPr/>
        </p:nvSpPr>
        <p:spPr>
          <a:xfrm>
            <a:off x="5097331" y="3429000"/>
            <a:ext cx="1071537" cy="270510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4A41B4-BD70-4E54-B081-40BD52000DA3}"/>
              </a:ext>
            </a:extLst>
          </p:cNvPr>
          <p:cNvSpPr/>
          <p:nvPr/>
        </p:nvSpPr>
        <p:spPr>
          <a:xfrm>
            <a:off x="5097330" y="2136225"/>
            <a:ext cx="1071537" cy="7014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53D1CB-0459-4C1C-A283-43C169AA2D63}"/>
              </a:ext>
            </a:extLst>
          </p:cNvPr>
          <p:cNvSpPr/>
          <p:nvPr/>
        </p:nvSpPr>
        <p:spPr>
          <a:xfrm>
            <a:off x="3011978" y="4733715"/>
            <a:ext cx="629992" cy="40099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E803F-5476-4C3B-BFD6-A3CC4A38D538}"/>
              </a:ext>
            </a:extLst>
          </p:cNvPr>
          <p:cNvSpPr/>
          <p:nvPr/>
        </p:nvSpPr>
        <p:spPr>
          <a:xfrm>
            <a:off x="3011978" y="5291220"/>
            <a:ext cx="629992" cy="40099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27E0AB-B5BE-4A72-B7FF-4BB655346D23}"/>
              </a:ext>
            </a:extLst>
          </p:cNvPr>
          <p:cNvSpPr/>
          <p:nvPr/>
        </p:nvSpPr>
        <p:spPr>
          <a:xfrm>
            <a:off x="6191390" y="3446277"/>
            <a:ext cx="1108041" cy="26878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98B82A-1249-4E44-B0FE-F4936021AA1F}"/>
              </a:ext>
            </a:extLst>
          </p:cNvPr>
          <p:cNvSpPr/>
          <p:nvPr/>
        </p:nvSpPr>
        <p:spPr>
          <a:xfrm>
            <a:off x="7357588" y="2802149"/>
            <a:ext cx="4346045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DB2844-FE4F-48A2-B18A-76269D3B46D5}"/>
              </a:ext>
            </a:extLst>
          </p:cNvPr>
          <p:cNvSpPr/>
          <p:nvPr/>
        </p:nvSpPr>
        <p:spPr>
          <a:xfrm>
            <a:off x="5060826" y="2819426"/>
            <a:ext cx="1108041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A292C1-3CA0-40B4-B55B-994D5C907FFD}"/>
              </a:ext>
            </a:extLst>
          </p:cNvPr>
          <p:cNvSpPr/>
          <p:nvPr/>
        </p:nvSpPr>
        <p:spPr>
          <a:xfrm>
            <a:off x="6188420" y="2148962"/>
            <a:ext cx="1108041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EBBC9E7-E5A0-8EA0-B57A-EB51D28A48B3}"/>
                  </a:ext>
                </a:extLst>
              </p14:cNvPr>
              <p14:cNvContentPartPr/>
              <p14:nvPr/>
            </p14:nvContentPartPr>
            <p14:xfrm>
              <a:off x="1017360" y="3487680"/>
              <a:ext cx="685080" cy="1184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EBBC9E7-E5A0-8EA0-B57A-EB51D28A48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8000" y="3478320"/>
                <a:ext cx="703800" cy="1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28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2441-E9A0-4A78-A421-29A239F6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a Random Variable (differently)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most common way to describe a random variable is the PMF.</a:t>
                </a:r>
              </a:p>
              <a:p>
                <a:r>
                  <a:rPr lang="en-US" dirty="0"/>
                  <a:t>But there’s a second representation:</a:t>
                </a:r>
              </a:p>
              <a:p>
                <a:endParaRPr lang="en-US" dirty="0"/>
              </a:p>
              <a:p>
                <a:r>
                  <a:rPr lang="en-US" dirty="0"/>
                  <a:t>The cumulative distribution function (CDF) gives 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More formally,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Often written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3694EF-DADA-1709-E57F-FCDBF4811FC7}"/>
                  </a:ext>
                </a:extLst>
              </p14:cNvPr>
              <p14:cNvContentPartPr/>
              <p14:nvPr/>
            </p14:nvContentPartPr>
            <p14:xfrm>
              <a:off x="509760" y="3526200"/>
              <a:ext cx="11219760" cy="2661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3694EF-DADA-1709-E57F-FCDBF4811F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400" y="3516840"/>
                <a:ext cx="11238480" cy="268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847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5918</TotalTime>
  <Words>2107</Words>
  <Application>Microsoft Office PowerPoint</Application>
  <PresentationFormat>Widescreen</PresentationFormat>
  <Paragraphs>302</Paragraphs>
  <Slides>34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Aptos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Random Variables</vt:lpstr>
      <vt:lpstr>Random Variable</vt:lpstr>
      <vt:lpstr>The sum of two dice</vt:lpstr>
      <vt:lpstr>More random variables</vt:lpstr>
      <vt:lpstr>Notational Notes</vt:lpstr>
      <vt:lpstr>Support (Ω_X) </vt:lpstr>
      <vt:lpstr>Probability Mass Function</vt:lpstr>
      <vt:lpstr>Partition</vt:lpstr>
      <vt:lpstr>Describing a Random Variable (differently)</vt:lpstr>
      <vt:lpstr>Try It Yourself</vt:lpstr>
      <vt:lpstr>Try It Yourself</vt:lpstr>
      <vt:lpstr>Try it yourself</vt:lpstr>
      <vt:lpstr>Try it yourself</vt:lpstr>
      <vt:lpstr>Two descriptions</vt:lpstr>
      <vt:lpstr>More Random Variable Practice</vt:lpstr>
      <vt:lpstr>More Random Variable Practice</vt:lpstr>
      <vt:lpstr>Expectation</vt:lpstr>
      <vt:lpstr>Expectation</vt:lpstr>
      <vt:lpstr>Example 1</vt:lpstr>
      <vt:lpstr>Example 2</vt:lpstr>
      <vt:lpstr>Try it yourself</vt:lpstr>
      <vt:lpstr>Try it yourself</vt:lpstr>
      <vt:lpstr>Try it yourself</vt:lpstr>
      <vt:lpstr>Subtle but Important</vt:lpstr>
      <vt:lpstr>More Independence</vt:lpstr>
      <vt:lpstr>Independence of Random Variables</vt:lpstr>
      <vt:lpstr>Independence of Random Variables</vt:lpstr>
      <vt:lpstr>Independence of Random Variables</vt:lpstr>
      <vt:lpstr>Independence of Random Variables</vt:lpstr>
      <vt:lpstr>Mutual Independence for RVs</vt:lpstr>
      <vt:lpstr>What does Independence give you?</vt:lpstr>
      <vt:lpstr>Functions of a random variable</vt:lpstr>
      <vt:lpstr>Expectations of functions of random variables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48</cp:revision>
  <cp:lastPrinted>2026-01-24T01:24:15Z</cp:lastPrinted>
  <dcterms:created xsi:type="dcterms:W3CDTF">2021-04-17T19:40:46Z</dcterms:created>
  <dcterms:modified xsi:type="dcterms:W3CDTF">2026-01-26T18:35:29Z</dcterms:modified>
</cp:coreProperties>
</file>