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92" r:id="rId4"/>
    <p:sldId id="349" r:id="rId5"/>
    <p:sldId id="350" r:id="rId6"/>
    <p:sldId id="351" r:id="rId7"/>
    <p:sldId id="352" r:id="rId8"/>
    <p:sldId id="353" r:id="rId9"/>
    <p:sldId id="341" r:id="rId10"/>
    <p:sldId id="287" r:id="rId11"/>
    <p:sldId id="344" r:id="rId12"/>
    <p:sldId id="345" r:id="rId13"/>
    <p:sldId id="346" r:id="rId14"/>
    <p:sldId id="313" r:id="rId15"/>
    <p:sldId id="347" r:id="rId16"/>
    <p:sldId id="348" r:id="rId17"/>
    <p:sldId id="325" r:id="rId18"/>
    <p:sldId id="326" r:id="rId19"/>
    <p:sldId id="327" r:id="rId20"/>
    <p:sldId id="288" r:id="rId21"/>
    <p:sldId id="338" r:id="rId22"/>
    <p:sldId id="339" r:id="rId23"/>
    <p:sldId id="340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37" r:id="rId34"/>
    <p:sldId id="314" r:id="rId35"/>
    <p:sldId id="264" r:id="rId36"/>
    <p:sldId id="265" r:id="rId37"/>
    <p:sldId id="283" r:id="rId38"/>
    <p:sldId id="266" r:id="rId39"/>
    <p:sldId id="269" r:id="rId40"/>
    <p:sldId id="267" r:id="rId41"/>
    <p:sldId id="280" r:id="rId42"/>
    <p:sldId id="260" r:id="rId43"/>
    <p:sldId id="261" r:id="rId44"/>
    <p:sldId id="262" r:id="rId45"/>
    <p:sldId id="263" r:id="rId46"/>
    <p:sldId id="282" r:id="rId47"/>
    <p:sldId id="286" r:id="rId48"/>
    <p:sldId id="278" r:id="rId49"/>
    <p:sldId id="268" r:id="rId50"/>
    <p:sldId id="270" r:id="rId51"/>
    <p:sldId id="272" r:id="rId52"/>
    <p:sldId id="273" r:id="rId53"/>
    <p:sldId id="275" r:id="rId54"/>
    <p:sldId id="274" r:id="rId55"/>
    <p:sldId id="276" r:id="rId56"/>
    <p:sldId id="277" r:id="rId57"/>
    <p:sldId id="336" r:id="rId5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5025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-316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F48F0F-B38D-4110-ABF0-273BE7C4DB3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1BA97F-5345-4F55-8E29-63E2C3BD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1:31:22.4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2383 14321 1773 0,'19'-7'115'0,"-3"25"24"0,-3-15-46 0,-13-1-98 0,7-23 7 0,2 28 0 0,-4-2-1 0,-1-1 1 0,-1-3 0 0,-3-1-4 0,0 2-8 0,-5 4-10 0,-2-6-5 0,-9 0 1 0,-2 0 6 0,-7-9 8 0,-5 7 8 0,-5-2 3 0,-3-6 4 0,-4 8 4 0,-8-5 4 0,2 5 3 16,-1 4 3-16,4 0-3 0,8 3-3 16,7 9-4-16,3-9-2 0,4 8-1 15,2-1-1-15,5 1 0 0,2 3 0 16,-6 1-1-16,6-4 0 0,-5 3 0 0,1-6 6 16,2-3 8-16,2 2 9 0,0-5 10 15,-1-1 1-15,3 1-1 0,1-4-1 16,4 0-5-16,-3 2-6 0,3-2-7 15,1 1-7-15,3-1-5 0,3 0 0 16,-6 2 0-16,5 4-1 0,1 1-1 16,-2 5-2-16,2-1-2 0,-2 1 0 15,-2 9-1-15,3-3 0 0,-8 9-1 16,4 1 1-16,-3 2 0 0,-4 9 1 0,3 6 0 16,-7 4-1-16,-5 8 1 0,1 1-1 15,1 3 0-15,3 1 1 0,5-2 0 16,-1 0 0-16,3 4 0 0,4 2 0 15,3 1-1-15,-2-3 1 0,4 3-1 16,4-3 0-16,-2-2 1 0,1 0-1 16,3-5 0-16,-3-6 1 0,-3-6-1 15,-3-1 0-15,1-8 1 0,-5-5 0 0,5 0 0 16,-5-7 0-16,5 5 0 16,0-8 0-16,2 2 1 0,4-3-1 0,-1-1 1 15,3-3 2-15,1-2 2 16,0-7 1-16,2 2 10 0,1-2 21 0,3 0 18 15,1-1 17-15,6 1 9 0,1-4-6 16,7 3-5-16,1-6-6 0,1 0-8 16,-2-6-11-16,0-1-13 0,3 0-10 15,-3-7-14-15,2 2-10 0,-3-1-16 16,-6 3-32-16,0 1-43 0,-7 2-69 0,4-1 49 16,0-2 34-16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1:50:22.65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4262 8603 1125 0,'-7'-2'88'0,"2"1"63"0,-2-3-55 0,3 4-18 0,8 0 1 0,-10 0-1 16,6 0-8-16,0 4-14 0,-3-3-11 16,6-1-13-16,1 0-2 0,3 0-1 15,-7 0-3-15,2 2-6 0,10 3-7 16,-1 1 3-16,8-3 5 0,8 3 5 16,3 1-3-16,9-6-3 0,14 3-6 15,2 0-3-15,6 1-2 0,1-3-4 0,-4-1-2 16,6 1 0-16,5 0-1 0,4 3 0 15,-2-1 1-15,3 3 0 0,-3 2-1 16,2 3-1-16,1 2 0 0,-5-1-3 16,-6 1 1-16,-10 0 0 0,-9-5-1 15,-16 2-1-15,-20-8-12 0,-8-5 8 16,-16-1 3-16,-16-6 2 0,-14-5 12 16,-20 1-9-16,-21-4-1 0,-7-1 0 15,-19 0 0-15,-3-3 0 0,-1 1 0 16,2 4 4-16,7 2 6 0,9 2 7 0,10 1 5 15,13 2 3-15,17-1-4 0,15 1-4 16,14 2-5-16,5-2-6 0,9 4 8 16,11-1 22-16,3 3 12 0,2 3 8 15,0-2-8-15,0 0-24 0,7-7-14 16,9 6-13-16,2-3 0 0,7-2-1 16,8 1 1-16,8-2 5 0,9 3-1 15,13-1 3-15,3 2 1 0,10-2 0 0,4 3 0 16,7 3-2-16,5 1 0 15,0 7-1-15,4 1-1 0,-9 5 0 0,-2 1-1 16,-19 0-1-16,-11 0-1 0,-16-5-1 16,-22-3-4-16,-15-5-5 0,3 3-14 15,-12-4 3-15,-14 0 7 0,-20-4 6 16,-26 1 15-16,-20-10 0 0,-18-1-1 16,-15-2 0-16,-4-3 2 0,-6 1 4 15,10 2 4-15,10 2 4 0,14 0 4 16,18 3-1-16,12 2-4 0,20 2-4 15,9 2-5-15,12 3-1 0,6-3 0 0,10 3 2 16,5 2 5-16,4 0 0 0,0 0-3 16,4-4-11-16,0 3-19 0,1 1-24 15,2-2-21-15,-2-3-49 0,4 3-33 16,-4-2 77-16</inkml:trace>
  <inkml:trace contextRef="#ctx0" brushRef="#br0" timeOffset="4534.68">4601 10318 1029 0,'9'0'90'0,"-2"-6"105"0,5 3-163 0,2-1-29 0,2 1-9 0,2-3-49 0,2 5-112 0,1-3-11 16,4 4 5-16,0 0 37 0,3 0 90 16,-3-2 14-16,-2 2 3 0,2 0 22 15,-8-2 138-15,3 2 94 0,-6-7 34 16,6 2 16-16,-6 3-95 0,5-5-79 15,1 2-22-15,10 5-19 0,4-4-17 16,-6 1-13-16,4-3-10 0,-6 3-7 16,1-6-4-16,3 7 0 0,4 2-3 0,5 0-1 15,-5 13-2-15,10-1-1 16,2 0 0-16,-2-1 2 0,4 0 4 0,-9-6 9 16,-5 0 9-16,-4 1 10 0,-5-6 9 15,-6 3 1-15,-8-3-10 0,-9 0-13 16,-2 0-9-16,-20-2-7 0,-6 2 6 15,-17-3 7-15,-8-2 2 0,-13-6 1 16,-27 2-1-16,-34-5 5 0,-31-2 4 16,-6 0-2-16,-29-2-4 0,1 2-9 15,6-3-8-15,-11 1-1 0,5 0-3 16,4-1 8-16,-4-2-1 0,2 3-2 0,23 4 1 16,9 1-10-16,14 3 3 0,8 1 4 15,9-4 3-15,10 3 2 0,5 3-2 16,6-2-3-16,15 5-3 0,11 2-1 15,18 2-1-15,19 0 0 0,14 2 1 16,13 0 1-16,9 2 0 0,5-3 0 16,2 5 0-16,6-5 0 0,5 1 2 15,6 3 2-15,13 1 3 0,18-3 0 0,12-1-2 16,21-2-3-16,6-2-3 0,16-1-1 16,6-10-1-16,17 3 0 0,17-1 2 15,22 4-3-15,24-4-9 0,3 8 1 16,-5-1-2-16,-8 4 2 0,-7 6 10 15,-2 6-2-15,0 4 0 0,-11 5-3 16,-8 6 0-16,-8 3 2 0,-3 7 1 16,7 8 0-16,-16-5-3 0,-9-2-2 0,-23-7-2 15,-32-11 4-15,-26-6-5 0,-29-3-9 16,-21-6 4-16,-16-1-2 0,-20 3 8 16,-13-7 12-16,-21 2 1 0,-22-4 3 15,-18-4 1-15,-11 6 1 0,-5 4-2 16,-10 0 2-16,-8 1 2 0,-12-5 3 15,-5-2 1-15,6-1-6 0,10-1-5 16,8 0-3-16,15 3-1 0,-1-6-1 16,6 1 2-16,12-1-2 0,8 0 1 15,19 0 0-15,19-2-1 0,13 2 2 16,12-4 1-16,11 4-4 0,18 2 17 0,10 5 12 16,-2-5 0-16,20 5 3 0,14-7-19 15,27 3-10-15,32 4-2 0,35 2-2 16,25 7-2-16,23-2-2 0,17 5 2 15,26 4 3-15,39 7-9 0,13 7-2 16,13 9 1-16,-14 9 2 0,-19 0 10 16,-27 2-5-16,-29-8-9 0,-28-15 0 15,-37-8 0-15,-25-6 7 0,-30-4 6 16,-32-6-3-16,-28-8-3 0,-36-9 2 16,-42-9 1-16,-41-13 2 0,-49-12 3 0,-39-8 4 15,-61-5 26-15,-41-4 14 0,-52 1-1 16,-22 4-4-16,9 3-23 0,13 5-6 15,24 17 2-15,41-1 2 0,26 5-4 16,26 4-5-16,53 4-5 0,22 2-1 16,41 5-2-16,33 3 1 0,28-1 0 15,22 7-1-15,20-2 0 0,10 6-2 16,13-1-2-16,14 4-10 0,7 2-19 0,16 3-23 16,9 6-33-16,9 3-56 0,2 0-49 15,-2-1 98-15,-2-6 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1:51:16.3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2225 11940 1537 0,'-4'0'77'0,"17"-4"58"16,-197-8-145-16,143 8 29 15,3 15-4-15,-6-6 2 0,-5 9-1 16,-5-3 1-16,-2-4 0 0,-1 6 0 16,-11 1-2-16,1 2-4 0,-6 7-3 15,4 0-3-15,-5 2-3 0,6 5 0 16,3-4 0-16,1 3 0 0,5-1 0 16,4 2 1-16,1 0-1 0,6 1 1 15,7-1 0-15,9-2 0 0,12 6-1 0,12-2 0 16,8-2 2-16,8 2-1 0,16 5 3 15,9-2 1-15,4 4 1 0,11 2-1 16,5-4 0-16,2-1-1 0,-1-4-1 16,-1 0 0-16,0-6 0 0,-7 6 1 15,-2-2-2-15,1 4-1 0,-8 3-2 16,-5 4-1-16,-4 2 0 0,-1-1-1 16,-9 3 0-16,-4-3 0 0,-2 2-3 15,-6 3 1-15,-6 4-3 0,-8 4 0 16,-6 7 2-16,-5 2 1 0,-4 3 3 0,-6 6 0 15,-4 0 1-15,-3 1 0 0,4-5 1 16,-7-7-1-16,7-5 0 0,2-2 1 16,4 2-1-16,8 3 0 0,-2-5 1 15,6 0 0-15,4 2-1 0,-1-13 0 16,9 6-1-16,2-4 1 0,0 3 0 16,7-1 0-16,0-5 1 0,0-3 0 15,1-6 0-15,-3 0 1 0,-3-2-1 0,-1-4-1 16,5-1 1-16,-6-6 0 0,1 2-1 15,3-3 0-15,0 3 0 0,1 0-1 16,-3 1 0-16,-2 7-2 0,-2 6 0 16,2-2 1-16,-9 15 0 0,4 0 0 15,-8 8 0-15,-1 10 0 0,-2-1-1 16,0 11 0-16,-3 2 0 0,-1 3-1 16,2 6 2-16,4-1-1 0,0 6-1 15,7 0 1-15,7-2 7 0,7-1 15 16,7-8 20-16,8-3 27 0,8 0 12 0,5-8-3 15,8-2-14-15,5-12-26 0,3-14-14 16,4-3-9-16,7-12 5 0,-3-6-40 16,6-4-10-16,8-8 17 0</inkml:trace>
  <inkml:trace contextRef="#ctx0" brushRef="#br0" timeOffset="7533.25">18970 14434 1084 0,'-2'-7'171'0,"0"-1"250"0,-1-5-313 0,-1 1-56 0,-1 8-7 0,0-1-15 0,1 5-4 15,4 2 3-15,-5 3-1 0,3 11-5 16,0 7-3-16,2 9-6 0,0 12 0 16,2 9 2-16,3 11 2 0,1 12 1 15,4 4-1-15,4 14-3 0,1 7-2 16,0 7-4-16,5 11-3 0,3 7-3 15,-5 7-1-15,1 4-2 0,1-6 1 0,-4-5-1 16,-2-8 0-16,4-6 2 0,-4-11 0 16,2-10-1-16,-2-12 3 0,0-15-8 15,-1-16-19-15,-1-16-27 0,-5-18-33 16,4-7 17-16,-2-14 24 0</inkml:trace>
  <inkml:trace contextRef="#ctx0" brushRef="#br0" timeOffset="7915.51">18548 14929 1670 0,'-13'-89'86'0,"5"17"2"0,8 8-11 0,7 18-33 0,14 7-13 15,13 9-8-15,15 1-4 0,6 3-9 16,9 6-6-16,9 1-4 0,-1 8-3 16,19 2-3-16,6 7-2 0,4 2 1 15,6 2 2-15,-6 9 2 0,-7 5 2 16,-14 5 1-16,-9 9-1 0,-9 7-1 16,-6 8-2-16,-10 10 2 0,-12 7 1 15,-13 9 1-15,-6 5 0 0,-10 2 1 16,-7-2-1-16,-16 0-2 0,-12-5 2 0,-18-5 4 15,-14-7 7-15,-10-15 5 0,-15-9 3 16,0-12-3-16,-7-10-2 0,2-11-5 16,7-6-3-16,1-8-1 0,24-3 0 15,10-1-5-15,15 0-20 0,17-3-18 16,13-1-22-16,10 3 35 0,16-8 5 16</inkml:trace>
  <inkml:trace contextRef="#ctx0" brushRef="#br0" timeOffset="8149.52">20470 14624 2076 0,'-91'25'79'0,"-59"96"156"15,91-59-139-15,8-6-78 0,10 10-4 16,7 8-10-16,17 4-3 0,4 0 0 15,13 4 1-15,5 3-1 0,4 0 3 16,9-1 1-16,2 6-10 0,-1-8-32 16,-3-4-32-16,4-8-39 0,1-7-27 15,0-3 561-15,6-7-336 0</inkml:trace>
  <inkml:trace contextRef="#ctx0" brushRef="#br0" timeOffset="8486.36">20456 16287 1944 0,'35'-23'99'0,"206"-390"14"47,-202 303-136-47,-12 4 7 0,-1 1 5 0,-3 1 5 15,-7-1 4-15,2 4 2 0,-7 2 2 16,-1 5 1-16,-1 9 1 0,-3 5-1 16,1 11 0-16,3 7-2 0,-4 8-1 15,3 15 1-15,-1 16-1 0,7 11 0 16,1 8 1-16,7 10 0 0,1 15 0 16,1 13 0-16,7 15-2 0,-2 15 0 15,6 11-1-15,1 3-2 0,-2 7-4 16,4 2 0-16,2 3-1 0,-5-3 3 0,1 0 5 15,-3-6-4-15,3-4-14 0,-5-7-7 16,-2-7-314-16,-2-14 235 0</inkml:trace>
  <inkml:trace contextRef="#ctx0" brushRef="#br0" timeOffset="8651.11">21621 15653 1944 0,'-41'-32'112'0,"-2"9"17"0,-10-4-22 0,2 11-46 15,-1-2-28-15,-5 6-17 0,1-1-7 16,-8 6-5-16,-4 2-2 0,-2 0-1 16,-1-4 1-16,0 0 3 0,10 2-1 15,6 3-79-15,15-1 7 0,13 1 21 16</inkml:trace>
  <inkml:trace contextRef="#ctx0" brushRef="#br0" timeOffset="8966.17">21897 14532 1836 0,'64'43'89'0,"12"19"29"16,-5 16-49-16,4 12 32 0,3 16-89 16,-15 3-4-16,-6 6-2 0,-7 4-2 15,-13 1-1-15,-10-5-2 0,-8 2-1 16,-10-3 0-16,-11-8-2 0,-10-10 1 16,-4-7 0-16,-12-10-2 0,-3-8-1 15,-4-14-6-15,-1-13-25 0,-4-12-31 16,-1-9-18-16,-5-14 121 0,3-3-48 0</inkml:trace>
  <inkml:trace contextRef="#ctx0" brushRef="#br0" timeOffset="9216.18">23245 15426 2336 0,'56'-15'65'16,"-6"5"-41"-16,0-4-2 0,-13 6-16 15,-2-2-9-15,-1 3-36 0,0 0-51 16,-1 1-47-16,-4 1 38 0,-8 0 30 15</inkml:trace>
  <inkml:trace contextRef="#ctx0" brushRef="#br0" timeOffset="9385.2">23230 16028 2457 0,'70'18'107'0,"286"-101"90"47,-283 44-388-47,-15 2-1 0,-3-13 172 0,2-3-35 15</inkml:trace>
  <inkml:trace contextRef="#ctx0" brushRef="#br0" timeOffset="9766.14">24587 14739 1868 0,'0'55'97'16,"-2"0"8"-16,-3 13-8 0,3 4-32 15,2 10-22-15,9 12-20 0,5 7-6 16,2 4-8-16,7-1-4 0,-3 6-2 15,4-3-1-15,-2 1 1 0,1-5 0 16,-4-6-3-16,-3-8-16 0,-2-15-28 0,-3-5-37 16,-4-19-36-16,5-13 95 0,3-21-14 15</inkml:trace>
  <inkml:trace contextRef="#ctx0" brushRef="#br0" timeOffset="9983.86">25551 15686 2456 0,'59'4'88'0,"70"-20"41"15,-102 58-34 1,65-152-102-16,-35 61-23 0,5 31-54 15,2-3-83-15,0 1 229 0,3 3-102 16</inkml:trace>
  <inkml:trace contextRef="#ctx0" brushRef="#br0" timeOffset="10399.85">27046 14693 2010 0,'36'39'98'16,"-10"48"2"-16,-5-3-28 15,6-6-2-15,-18 42-64 0,12-12-2 16,2 9 0-16,-3 11-1 0,-1 8 0 15,-1 3 0-15,-2 4-1 0,2-4 0 16,-2-3-2-16,0 4 2 0,-2-9-2 0,-4-14-16 16,3-15-25-16,-4-17-28 0,-4-20-22 15,0-13-24-15,-1-15-417 0,1-16 364 16</inkml:trace>
  <inkml:trace contextRef="#ctx0" brushRef="#br0" timeOffset="10782.27">26984 14644 1730 0,'23'-54'67'0,"2"12"-11"0,10 5-21 0,6 15-11 16,9 8-14-16,15 11-9 0,3 4 0 16,12 14 1-16,12 11-2 0,2 6 2 15,-2 9-2-15,2 12 1 0,-7 11-1 16,-13 9 0-16,-3 10 1 0,-14 6-1 16,-13 1 0-16,-8 4 0 0,-15-5 0 15,-14-2 0-15,-14-9-2 0,-20-6 3 16,-13-4 7-16,-21-13 14 0,-10-9 17 15,-5-11 11-15,-11-8 6 0,0-11-10 16,1-9-13-16,0-7-16 0,8-13-10 0,15-3-4 16,9-7 0-16,14 0-2 0,9-5-14 15,12 0-31-15,10-3-28 0,7 0 542 16,9 2-366-16</inkml:trace>
  <inkml:trace contextRef="#ctx0" brushRef="#br0" timeOffset="11099.6">28762 14372 2010 0,'-33'32'111'0,"-1"7"4"16,-9 13-24-16,8 12-16 0,0 3-47 0,3 15-19 16,3 13-5-16,6 15-1 0,5 13 0 15,10 6 0-15,6 6-1 0,4 3-1 16,5-1-1-16,7 1 0 0,4-7-1 16,3-10 1-16,7-4 1 0,1-7 1 15,-3-2-1-15,10-5 0 0,-3-15 2 16,6-13 0-16,0-15-36 0,2-12-52 15,5-9-43-15,0-11 86 0,-1-5-8 16</inkml:trace>
  <inkml:trace contextRef="#ctx0" brushRef="#br0" timeOffset="11483.39">29303 16443 1838 0,'170'-870'262'62,"-177"912"-270"-62,21-129 7 0,-1 6 1 0,-2 1 0 16,1 7 2-16,-3-1-1 0,1 5 0 15,1 8 1-15,2 7-1 0,2 11-1 16,3 11 6-16,3 5 4 0,1 13 4 16,-5 7 3-16,5 13-3 0,-3 11-2 0,6 13-6 15,5 13-1-15,2 14-3 0,2 14-2 16,1 5 1-16,6 12-1 0,-4 6-1 16,6 7 1-16,-1 2 0 0,-8 5 1 15,5-1 2-15,-7-6-2 0,-4-2 1 16,3-10 1-16,-5-2-12 0,-1-13-22 15,0-5-35-15,-6-10 539 0,4-15-366 16</inkml:trace>
  <inkml:trace contextRef="#ctx0" brushRef="#br0" timeOffset="11668.06">30344 16291 1535 0,'-122'-112'509'16,"116"109"-346"-1,-95-70-166-15,53 44 6 0,-14 6-1 16,-12 6 0-16,-8 1-1 0,3 2 1 0,-3 5-2 16,2 2 1-16,9 1 0 0,2 1 0 15,12 1 5-15,4 1-16 0,9-2-40 16,5 6-37-16,-2 3 4 0,7-4-385 16,-1 0 326-16</inkml:trace>
  <inkml:trace contextRef="#ctx0" brushRef="#br0" timeOffset="12082.87">28768 14732 1916 0,'-16'-5'389'0,"308"95"-386"16,-205-70 12-16,-12 3-6 16,-3-9-1-16,1-3-3 0,-7-4-1 15,-1-7-25-15,6-11-54 0,-5-6-7 16,3-10-455-16,-2-5 357 0</inkml:trace>
  <inkml:trace contextRef="#ctx0" brushRef="#br0" timeOffset="12432.23">30550 14282 2202 0,'53'55'146'62,"475"759"-146"-62,-466-676 2 16,-14-12 7-16,-5 42 4 0,-11 4 3 0,-15-10-3 15,-20-6-5-15,-18-11-5 0,-26-12-1 16,-22-9-2-16,-14-19 10 0,-11-18-48 16,-16-8 177-16,-9-11-110 0</inkml:trace>
  <inkml:trace contextRef="#ctx0" brushRef="#br0" timeOffset="38966.69">11245 16362 1622 0,'44'-9'88'0,"-9"5"15"0,-1 3-4 0,-16 1-33 0,1-2-2 0,-5 2 3 0,-5-6 4 15,0 3-5-15,-5 1-5 0,-2 2-7 16,-2-2-14-16,0 2-1 0,0-1-8 0,0-5-6 16,0 4-4-16,-2-8-8 0,-9 8 3 15,2 0-2-15,-7 2 5 0,-1 0 6 16,-3 0-2-16,-8 4 4 0,-1 1-5 15,-10-1-2-15,6 5-5 0,-5-4-4 16,3 6-3-16,-2-3-2 0,-6 3-3 16,-1 0 0-16,-2 1-1 0,0-7 0 15,-6 4-1-15,3-7 1 0,-1 0-1 16,-2-2-1-16,-4-2 2 0,-3 0 4 16,-12-5 6-16,-7 2 4 0,-1-6 2 0,1 4-5 15,-1-4-4-15,0 4-4 0,-3 4-2 16,-5-1-2-16,6 3 0 0,-3 1 0 15,5 0-1-15,-1 1 0 0,2 1 0 16,-7 2-1-16,-6-4 1 0,-1 0-1 16,-4 0 0-16,-1 0-1 0,8 0 0 15,-3 1-1-15,3 3 1 0,9-2 1 16,-10-1-1-16,-2-1 2 0,0 2 0 16,-15 4 0-16,8-1 1 0,7-2 0 0,5 3-1 15,7-1 0-15,2-3 0 0,-12-2 1 16,-4 0 0-16,-7-2 1 0,-8-7 0 15,1 4 0-15,0-4-2 0,-9 2 0 16,-5-4 1-16,1 2-2 0,1 2-2 16,10 2 1-16,9 3 1 0,-2-1 3 15,-9 1 0-15,-1 0-1 0,-4 2-1 16,1 0 1-16,8 0-1 0,7 0 0 16,-5 0 0-16,5 0 0 0,-4 0 0 15,-1 0-2-15,10 0 0 0,-2 4 0 16,8-1 2-16,5 3-1 0,0 1 0 0,1 2 1 15,5-2-1-15,-6 3 1 0,3 3 0 16,4 1-3-16,-4-2 0 0,6-1 0 16,-2 0 0-16,0-3 2 0,2-4 1 15,-13 0 1-15,-3-4 0 0,9 1 0 16,3 3 0-16,0-2 2 0,6-2 0 16,5 1 2-16,-2 3-2 0,12-2 0 15,8-1-2-15,-1 3 1 0,12 0-1 0,2-3-1 16,5 1 3-16,8 2-1 0,0-1 1 15,2 1 1-15,2-2-1 0,-2-1-1 16,0 3-2-16,-6-1 1 0,1-1 0 16,-1 0 5-16,-1-2 3 0,-5 0 2 15,-1 0 1-15,-3 0-2 0,4-2-2 16,7-3-2-16,-1 0-1 0,11 3 0 16,8-2 0-16,-1-1-1 0,9 1 3 15,2 4-10-15,0-1-21 0,0 1-28 16,0 0-101-16,4-8 62 0,5 8 21 0</inkml:trace>
  <inkml:trace contextRef="#ctx0" brushRef="#br0" timeOffset="77782.72">2830 7532 1761 0,'-11'0'37'0,"-3"0"-36"0,-13 2-5 0,1 0 2 0,-12 1 3 0,1 1 0 0,-7 1-2 16,0-1-4-16,-4 5 0 0,-2-4 1 15,4 6 1-15,-6-3 1 0,10 3 0 16,-1 0 1-16,8 3 0 0,-4 0 1 16,5 0 1-16,-5 0 0 0,-2 4 0 15,2 2-1-15,6 1 0 0,-3-2-2 16,1 4-1-16,1-1 1 0,-1 1 1 16,-1 5 1-16,3 1 2 0,-3-1-1 15,6-2 1-15,3 5-2 0,1-1 1 16,3-4 1-16,-2 3-1 0,0-6 1 0,0 9 0 15,-1 1-1-15,-3 5 1 0,1-1 1 16,-2 4-1-16,1 1 0 0,-6 1 0 16,-1 3 0-16,-1 2-1 0,5 5-1 15,0 4 13-15,2 3 14 0,0 7 2 16,2-1 1-16,-1 1-13 0,3-3-8 16,3 2 16-16,3 5 2 0,2 1 2 0,4 1-6 15,2 7-17-15,5 5-1 0,1 2-1 16,3 1 0-16,3-3-1 0,-2 1-2 15,-1-5 0-15,-1 4 1 0,-1-3 0 16,3-1 0-16,-7-4-1 0,4-1-1 16,-2-7 1-16,1 0 0 0,1 0 0 15,1 0 0-15,3-8 0 0,1-5 0 16,0-2 0-16,1-8 1 0,3-4-1 16,3-6-1-16,4-4 12 0,-2-8 21 15,3 0 16-15,0-7 15 0,4-1 1 0,2 0-13 16,2-3 3-16,3-3-5 0,2-8 12 15,3-2 2-15,11-9-15 0,12-3-6 16,18-6-19-16,18 0-13 0,13 2-5 16,11 4-2-16,-1 1-1 0,4 6-6 15,-4 1-28-15,-4 4-39 0,-7 2-58 16,-1 12 63-16</inkml:trace>
  <inkml:trace contextRef="#ctx0" brushRef="#br0" timeOffset="111333.77">6206 11486 1420 0,'12'19'103'0,"9"52"362"32,-26-71-422-32,0-3-2 15,-6-4 7-15,-1-2-3 0,-10-7-10 0,-3-7-14 16,-6-5-12-16,-7-4-5 15,-1-7-3-15,-5 0-1 0,-2 0-2 0,5-2 0 16,-1 0 1-16,4 2 1 0,3 2 2 16,-4-6 0-16,7 4 0 0,-4-5 1 15,3-2-1-15,1 1 1 0,-2-6-1 16,4 3 0-16,2-3-1 0,6 3 0 16,1 0 4-16,2-5 2 0,1 0 2 15,2-4-1-15,-5 4-2 0,5 0-1 16,0 5-3-16,7 7 1 0,5 11 0 0,4 5 6 15,0 7 10-15,4 0 7 0,1-3 8 16,2 3 1-16,0 4-7 0,2-2-7 16,0 2-10-16,-4 2-7 0,1-1-4 15,-4 3-3-15,-1 1 0 0,-1-4 0 16,-1 5-2-16,-1-1 0 0,-4-2 0 16,1 2-2-16,2 2 0 0,-5 2 0 15,1-1 0-15,6 3 1 0,1 3-2 16,-4 0-1-16,4 0-1 0,0 0 0 15,0 0 0-15,-4 5-1 0,3 4 0 0,-3-2 1 16,-1 7 1-16,0 9 5 0,-4 4 2 16,2 3 1-16,-2 2 1 0,0 0 1 15,-5-2 0-15,3 4 0 0,0-9 0 16,-1 3 1-16,1-5 0 0,-1-7 1 16,3-2-1-16,4-9 1 0,3 1 1 15,2-6 25-15,0 0 23 0,-4-2 18 16,4-9 12-16,6-3-17 0,3-4-20 15,3-6-18-15,8-8-10 0,-1-7-7 0,1-4-2 16,6-3 1-16,1 2 1 0,1 7 3 16,-3 6 1-16,-2 12 1 0,-4 5-3 15,3 5-4-15,3 5-7 0,3 3-5 16,4 2-2-16,0 8-3 0,3-2 3 16,-6 4 1-16,-6 3-2 0,-2-2 1 15,-7 3 4-15,0-1-7 0,0 0-28 16,-3 0-60-16,-7 2-95 0,-3 4 100 0</inkml:trace>
  <inkml:trace contextRef="#ctx0" brushRef="#br0" timeOffset="152199.76">2260 16232 1211 0,'16'4'123'0,"-3"1"145"0,3 2-205 0,0-5-36 0,2 3-11 0,5 1-9 0,3-5-7 0,-1 3-2 16,2 0 2-16,6-1 8 0,-1-1 15 15,9 0 25-15,3-2 5 0,8-2-4 16,12-3-12-16,14 3-23 0,16 2-11 16,8 0-1-16,8 2 0 0,11 3-2 15,-6-2 1-15,6 6 0 0,-4 0-1 16,-7 5 1-16,-4 0 0 0,-12 2 0 0,-7 0-1 15,-16 2 2-15,-13-7-2 0,-15 1 19 16,-13-3 6-16,-18-4 7 0,-10 2-1 16,-4-5-33-16,-17 0-7 0,-4 3-8 15,-25 2 6-15,-18-7 13 0,-17 0 2 16,-18-8-1-16,-5-7-3 0,-8-2 0 16,-8-1 2-16,-2-2 6 0,-4 4 6 15,-1 4 6-15,4-2 9 0,16 3 1 16,4-1-1-16,16-2-2 0,13 1-3 0,10 3 0 15,17-3 2-15,15 4 2 0,13 2 6 16,19 7 6-16,-3-7 10 0,8 7-4 16,8 0-10-16,5 0-16 0,7-2-20 15,14-1-9-15,18 1-5 0,12 2 4 16,15 7 2-16,17 2 4 0,11 3 2 16,13 4 1-16,17 2 0 0,-2 0 1 0,2 0 0 15,-5-1 1-15,-6 6 0 0,4 6 0 16,-2-3-1-16,-14-1 2 0,-17-4-1 15,-28-6 0-15,-18-5 2 0,-19-6 3 16,-8-2 3-16,-13-1 2 0,-12-1 1 16,-1 0-11-16,-9-1-18 0,-8-1-12 15,-16-2-4-15,-14-6 7 0,-27-6 14 16,-34-7 11-16,-22-6 0 0,-20-3-3 16,-10 2 0-16,-6 4-1 0,-7 1 0 15,-2 3 4-15,2 5 11 0,19-1 8 16,17 7 8-16,21 1 1 0,28 6-9 0,19-3-3 15,31 5-1-15,19 1 3 0,15-1-1 16,6 2-9-16,10 0-9 0,13 2-13 16,21-1-1-16,25 3 7 0,26 3 1 15,24 5 5-15,15-1 0 0,13 8-1 16,8-3 2-16,-5-1 0 0,-4-1 1 16,-11 0 1-16,-18-7 1 0,-4 0 0 15,-15-2 1-15,-16-1-1 0,-14 1 1 0,-16-3 0 16,-16-2 0-16,-14 0 3 0,-17 0 11 15,-6 0 9-15,-2-2-9 0,-10 1-9 16,-10-5-9-16,-21-1-7 0,-28-7 14 16,-28-2 9-16,-33-11-1 0,-12 1-6 15,-10-1-7-15,-8 6-1 0,4 5 1 16,6 4 0-16,-1 1 2 0,23 9 0 16,20 2 1-16,19 4 5 0,17 5-8 15,13-1-63-15,6 7 3 0,9-1 16 0</inkml:trace>
  <inkml:trace contextRef="#ctx0" brushRef="#br0" timeOffset="203683.93">6665 12020 1303 0,'-4'3'133'0,"1"-1"171"0,-12 2-219 0,1-4-31 15,-2-4 1-15,-3-1-11 0,8-1-14 16,-12-1-11-16,9-3-4 0,-6-5 2 15,-8-2 1-15,-7-10 3 0,-8-7-3 16,-5-8-6-16,-5-4-4 0,2-4-4 16,-6-1-2-16,2-8 1 0,-4-8 3 15,-3-2 5-15,-7-6 3 0,0-1 4 0,2-2-1 16,-1 2-5-16,-1 1-3 0,0 3-5 16,5 1-3-16,2-2-1 0,4 6 3 15,11 5 0-15,3-2 2 0,10 9 3 16,-1-6 1-16,1 3 1 0,4 5 0 15,2 0-4-15,7 10-1 0,5 8-3 16,3 6 12-16,4 3 8 0,2 10 5 16,0-4 3-16,5 6-9 0,2 5-4 15,-5-3 4-15,5 3 13 0,0 3 3 0,2 5-3 16,-2 1-9-16,0 0-14 16,3 0-8-16,-3 0-5 0,0 0-7 0,-3 1-5 15,-1-1-4-15,1 4-1 0,3 0 0 16,-7 3 1-16,0 3 3 0,3 1 2 15,-7 5 4-15,6-2 3 0,-4 4 3 16,-1-2 1-16,6 0 2 0,-1 3 0 16,-2-5 3-16,1-1 1 0,4-3 1 15,-6-8 0-15,-1 4-2 0,7-1-2 0,0-5 0 16,0 0 3-16,1-4 3 0,1 4 7 16,5-7 2-16,-5 0 7 0,5 0 9 15,1-5 7-15,-6-6 4 0,12 0 0 16,0-5-3-16,3 0-5 0,4 5-3 15,4 2-6-15,-3 2-10 0,-1 7-8 16,2 0-5-16,-6 5-4 0,4 2-5 16,-1 6-3-16,-4-1-3 0,6 7-2 15,-3-1 4-15,6 10-1 0,-3 2 4 16,-1 4 1-16,3 7 2 0,-6-8 4 0,-2 8-10 16,0-4-46-16,-2-3-92 0,-1 8-55 15,1 4 87-15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1:54:47.3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20190 7722 1410 0,'-18'18'224'0,"41"-6"-52"47,-43-21-91-47,20 7 9 0,0 1 24 0,2-3 2 16,2 1-17-16,1-8-29 0,2-3-29 16,4-8-6-16,1-2 2 0,6-12 5 15,-4-5-2-15,9-8-9 0,2-12-14 16,0 1-1-16,3-4 3 0,-1 4 1 15,-1 0 0-15,-3-4-10 0,8-2-6 16,1-6-6-16,-1-1-2 0,3-5-2 16,-5 0 1-16,-1-5 2 0,-2 3 1 0,-1-4 2 15,-2 3 0-15,-1 12 0 0,-5 7 2 16,3 3 0-16,-2 10 0 0,-2 1 1 16,0 3 0-16,-4 10 1 0,4 1-1 15,-7 8-1-15,0-1-2 0,3-1 1 16,-1 6-1-16,-2 3-3 0,1 5 0 15,1 3-8-15,-6 6-8 0,-5 1-7 16,-2 4-4-16,2 0-2 0,-1 2-10 16,1 0-4-16,0 1-8 0,0 6-2 0,-2 0 14 15,4 12 9-15,6 8 12 16,1 4 11-16,4 6 0 0,-6 2 3 0,5 2 1 16,4 3 1-16,4 3 4 0,3 3 1 15,3-1 0-15,4 6 0 0,4 0 1 16,-2 7 0-16,2-2-1 0,1 1 2 15,-3 3-2-15,4-6 1 0,1-3 0 16,-2-2-1-16,1-7 1 0,-3 3 1 16,-1-6 0-16,2-3 1 0,-4-6 1 0,-7-12 0 15,-7 1-1-15,-3-9 4 16,-6-10-3-16,-2 4-38 0,-3-10-44 0,0 0-65 16,1-2-228-16,-3-5 229 0</inkml:trace>
  <inkml:trace contextRef="#ctx0" brushRef="#br0" timeOffset="233.41">21532 6827 1928 0,'-46'-11'45'0,"-6"2"-40"0,-13 0 2 0,-13-1 8 0,-4 6-3 0,-8 0-2 0,-2 6 0 16,-4 4-1-16,0 4 0 0,0-1-1 15,4 3 1-15,7-1-3 0,11 0-3 16,3 3 1-16,12-7-2 0,6 2 0 16,10-6 1-16,11-1-1 0,2 0 2 15,14-4 1-15,2-1 1 0,0 1-2 0,14 2-4 16,0-9-35-16,0 2 23 0</inkml:trace>
  <inkml:trace contextRef="#ctx0" brushRef="#br0" timeOffset="785.05">22209 5341 1990 0,'-2'2'53'0,"2"1"-26"0,0 6-21 0,-1-4 0 0,1 9 1 0,0 8 5 16,0 6 2-16,3 11 0 0,6 14-3 15,-4 15-5-15,8 6-4 0,-1 13 0 16,2 2-1-16,1 3-1 0,-1 4 0 15,-7 1 0-15,3 2 0 0,-2 4 1 16,4 0-1-16,-5 0 2 0,-2-4-1 16,4-8 2-16,-9-5 0 0,0-2 0 0,2-1 0 15,-2-3-1-15,0-2-1 0,2-7 0 16,-4-7 0-16,0-6 0 0,4-5 0 16,-4-8-1-16,2-8 1 0,0-2 0 15,0-10 0-15,2-3-10 0,-2-5-25 16,5-1-23-16,1-3-13 0,3-1 559 15,6-1-368-15</inkml:trace>
  <inkml:trace contextRef="#ctx0" brushRef="#br0" timeOffset="1100.51">23204 6105 2200 0,'-4'9'40'0,"-3"5"-46"0,-5 7-9 16,1 9 15-16,1 6 0 0,-1 5-3 16,7 10 0-16,-5-1 0 0,8 8 0 15,1 8 1-15,0 3 0 0,9 4 2 16,-2 1 0-16,5 1 1 0,-1 1 1 15,1-2-1-15,2 4 1 0,-7-5 0 16,8-2-1-16,-3-6 1 0,-1-1-1 0,1-12 2 16,-5-3 1-16,2-8 3 0,0-11 0 15,-2-8-44-15,5-6-37 0,3-4 38 16</inkml:trace>
  <inkml:trace contextRef="#ctx0" brushRef="#br0" timeOffset="1666.83">22977 6236 2412 0,'0'-3'125'0,"2"-5"20"0,-2 5-46 16,5-4-5-16,4 2-35 0,9-6-22 15,6-2-25-15,15-2-30 0,15-5-14 16,6 4-15-16,9 0-10 0,4 2 5 15,-2 3 5-15,5 2 50 0,7 6-52 16,-5 1 11-16,2 2 10 0,-16 5-28 16,-9 6 68-16,-7 5-4 0,-7 5-9 0,-2 2-6 15,-8 6-3-15,-4 1-1 0,-9 4-13 16,-9 1-7-16,-9 2-15 0,-15 6-20 16,-8 1-5-16,-16-1 6 0,-14-6 2 15,-16-7 17-15,-7-9 20 0,-8-8 4 16,-1-12 14-16,9-8 4 0,0-1 1 15,12-5 1-15,13-1 0 0,6 3 2 16,13 4 0-16,13 2 1 0,5 1-4 16,14 4 12-16,-6 0 42 0,10-1 27 15,-2 1 19-15,7 1-15 0,1 3-36 0,10 3-25 16,13-3-15-16,12 4 4 0,6-1-5 16,11 4 2-16,-2 3 6 0,1 0 3 15,-6 1 2-15,-7 1-1 0,-8 1-7 16,-2 6-5-16,-8 6-3 0,-7 1-3 15,0 4-5-15,-7 5-2 0,-6-4-8 16,-10 6-4-16,-8 0 1 0,-8-1 4 16,-4 3 2-16,-8 0 1 0,-8-6 3 15,-4 5 1-15,-5-4 4 0,-6-7 3 16,-2-4-2-16,3-11 0 0,-1-4 1 0,4-5 9 16,8-3 6-16,4-4 3 0,5-5-2 15,3-1-6-15,11 6-3 0,6-7-1 16,8 4-7-16,0-1-11 0,2-6-40 15,5 2-14-15,1-15 32 0</inkml:trace>
  <inkml:trace contextRef="#ctx0" brushRef="#br0" timeOffset="2036.17">24933 5146 1921 0,'-23'78'62'0,"7"-7"-36"0,1 17 1 0,10 3-3 0,5 19-16 15,0 10-2-15,4 10-2 0,1-1-3 16,4-1-1-16,0-4 0 0,-2 2-1 16,3 0 2-16,1 1 2 0,0-10 1 15,-4-1-1-15,0-1 6 0,-7-7 19 0,3-7 0 16,-3-16 3-16,-5-14-7 0,3-16-20 16,-3-5 0-16,0-13 0 0,1-5 1 15,-1-9 0-15,-2-14-1 0,3-2 1 16,4-7-10-16,0 0-18 0,0 0-34 15,9-2-6-15,5-12 25 0</inkml:trace>
  <inkml:trace contextRef="#ctx0" brushRef="#br0" timeOffset="2400.4">26316 5993 2196 0,'-57'13'46'16,"0"4"-50"-16,-17 8 0 0,1 7 3 0,0 11-6 16,2 12-4-16,2 10 1 0,9 13-3 15,-2 9-3-15,7 0-9 0,9 0-11 16,7-4-4-16,10-10 7 0,13-4 12 15,4-5 9-15,10-7 2 0,6-1-6 16,10-4 32-16,13-1 60 0,6-7 70 16,12-1 70-16,11-8 10 0,13-4-37 15,11-12-47-15,16-3-36 0,14-5-25 16,2-11-18-16,6-9-18 0,-9-5-21 16,6-4-15-16,-3-5-3 0,8 3-15 0,-3-4-19 15,-12 4-20-15,-11 8-33 0,-18-1-33 16,0 1-89-16,-3-2 113 0</inkml:trace>
  <inkml:trace contextRef="#ctx0" brushRef="#br0" timeOffset="2900.43">17021 5887 2105 0,'71'594'180'15,"-83"-647"-178"1,35 161-1-16,-5 2 1 0,5 3-1 16,-4 2 3-16,9 1-13 0,1-1-28 0,3-5-30 15,3-16-27-15,-5-13-5 0,-1-15 586 16,-6-16-368-16</inkml:trace>
  <inkml:trace contextRef="#ctx0" brushRef="#br0" timeOffset="3200.9">16860 5713 2694 0,'39'-41'82'0,"9"4"-44"15,17 3-19-15,6 17-37 0,6 4-9 16,6 13 2-16,5 16 0 0,6 13 13 16,2 13 0-16,4 13-2 0,-3 4-3 15,-10 1-8-15,-18 0-28 0,-12 0-27 16,-11-1-9-16,-16-2 3 0,-14-2 24 16,-16 0 21-16,-16 3 4 0,-14-1 0 0,-13 1 9 15,-13-6 10-15,-21-4 10 0,-6-9 7 16,-11-15 7-16,0-8 8 0,-2-8 4 15,9-10 4-15,13-7-5 0,15 0-4 16,15 0-1-16,16-1 0 0,10-1 3 16,9 4-4-16,11-9-11 0,19-21 424 15,22-22-312-15</inkml:trace>
  <inkml:trace contextRef="#ctx0" brushRef="#br0" timeOffset="3467.04">19206 5266 1757 0,'-87'116'50'0,"7"-1"0"0,-7 18 7 16,16-4-1-16,9 9-6 0,5 10-36 15,17 1-11-15,4 8-2 0,8 5-3 16,12-4 0-16,3-2 1 0,13 10 1 15,9-1 2-15,9-4-7 0,14 3 21 16,18-5 5-16,15-3 0 0,20-2 11 16,16-15-16-16,15-13-1 0,13-11-3 15,15-16-35-15,8-16 6 0,6-22-3 16</inkml:trace>
  <inkml:trace contextRef="#ctx0" brushRef="#br0" timeOffset="3883.41">28191 4669 2491 0,'132'184'60'0,"-24"160"-306"0,-9-315 475 16,-218 389-488-16,142-150 406 15,-19 21-29-15,23-38-114 0,-19 3 0 16,-1-9-1-16,-8-22-2 0,-12-14 5 16,-8-8-6-16,-13-8 0 0,-10-5 14 15,-14 2 17-15,-10-13 7 0,-6-9 11 16,-8-24-15-16,-1-27-19 0,-9-28-2 16,-2-27-4-16,-9-22-4 0,-7-11-127 15,7-12-526-15,13-8 424 0</inkml:trace>
  <inkml:trace contextRef="#ctx0" brushRef="#br0" timeOffset="12683.56">21984 5325 1681 0,'11'-14'43'16,"-2"1"-35"-16,5 1-15 0,-7 3-3 0,2 0 9 0,3 7 23 0,-3-5 11 0,0 4 36 16,-2 1 3-16,-2-7-11 0,-3 4-7 15,0-2-35-15,-2 0-10 0,0 1-4 16,2 3 0-16,-2-1-5 0,0 4 6 16,0 0 11-16,0 0 5 0,1 0 7 15,-1 2-6-15,0 7-19 0,2 0-6 0,2 7-9 16,-3 7 0-16,1 9 4 0,-2 3 2 15,-3-1 2-15,-1 5-3 0,-1-2 0 16,-1 5 0-16,-1 10 0 0,0-2 1 16,0 8 2-16,2-1-3 0,1 0 1 15,1-4 1-15,1-2-1 0,2-1 4 16,0-2 1-16,2-2 1 0,1 2 0 16,-1-4-1-16,-2 6 0 0,2 1 0 15,-2 4 1-15,0-4-1 0,0 3 0 0,-2 2 0 16,0-1 0-16,-5 4-1 0,4-1 0 15,-1-5-1-15,-3 4 2 0,0-5 0 16,-4-5 0-16,-1 5 0 0,1-6 1 16,2 2-1-16,1 0 0 0,2-7-1 15,4-2-2-15,-1-2 2 0,3-2 1 16,5 2 4-16,-3-3 2 0,3-4 0 16,2 0 0-16,-3 1-1 0,-1-5 0 0,5-1 0 15,-5-6-1-15,1-4 1 0,-3-5 1 16,-1 1 4-16,0-8 3 0,0-1 9 15,0 0 15-15,0 0 4 0,0 1-3 16,0-3-4-16,0-9-17 0,-1 4 0 16,1 0 0-16,0 3-6 0,0-5-6 15,0-5-12-15,0-11-5 0,3-11-2 16,3-16-3-16,1-12-11 0,0-12-12 16,-6-11-1-16,3-4 9 0,-2 4 16 15,0 9 12-15,-2 3 4 0,0 0 0 0,0-8-1 16,-2 6 1-16,-2-8-1 0,-1 0 0 15,-2-3 1-15,0 1 0 0,-7-2 4 16,1 1-12-16,-1-3-14 0,-2-2-2 16,2 6-4-16,0 11 12 0,5 8 14 15,3 15 2-15,1 7 0 0,5 3 0 16,0 11 0-16,0-1 0 0,0 7 0 16,4 6-2-16,-3 4 10 0,-1 7 23 15,0 7 15-15,0-2 9 0,2 2-13 0,2-2-37 16,-1 7-30-16,-3 3-28 0,4 4-5 15,-4 2 13-15,0 14 14 0,2 11 21 16,-1 13 5-16,6 15 2 0,1 6 2 16,4 0 1-16,2 1-2 0,0 1 0 15,1 4 0-15,-1-4-1 0,-4 6 2 16,3 1-1-16,-3 3 1 0,3 11 0 16,-1-4-1-16,-3 6 0 0,2-3 0 15,-1-3-1-15,-1-5 2 0,0 0 1 0,2 0-1 16,-6-4 1-16,4-1 0 0,-6-2 0 15,3-9 1-15,-1-9 0 0,-5-9-1 16,0-14 0-16,0-14 9 0,-2-11 3 16,-1-5 13-16,3-9 5 0,0 0-8 15,-2-2 12-15,0-7-7 0,2 0-5 16,0-1 6-16,0-17-12 0,4-14-4 16,3-17-1-16,0-18-6 0,2-11-4 0,1-4-1 15,-2 8 0-15,0 3 0 16,-2 9 0-16,1-5 1 0,-4-4-1 0,-3-12 0 15,0-4 0-15,-3 1 0 0,-6-1 0 16,4 11 0-16,-2 8 0 0,1 7 0 16,4 4 0-16,-1 4 0 0,1-2 0 15,2-2 1-15,0 3-1 0,0 1 0 16,-2 3 1-16,2 9-1 0,0 6 1 16,-1 3 0-16,1 13-1 0,0 1 0 15,0 6 1-15,0 5-1 0,0-2 0 16,0 9 1-16,0 2 0 0,0 7-1 0,0-1 0 15,-2 1-2-15,2 0-13 0,-4-2-4 16,4 5-10-16,0 3-9 0,2-3-3 16,-2 3 3-16,4 8 7 0,-1 9 11 15,2 11 13-15,1 17 3 0,3 9 2 16,-2 11 1-16,5 16 1 0,2 2 0 16,6 10-2-16,-2 2 1 0,-2 5-1 15,1 8 0-15,-3 10-1 0,1-2 0 16,2 4-1-16,-4-11 2 0,-3-6 1 0,-4-8 1 15,-3-4 10-15,3-1 9 0,-1-11 2 16,-2-11 2-16,-4-8-10 0,1-9-8 16,0-8-2-16,-2-6 0 0,0-9-1 15,2-6-2-15,-2-3 12 0,2-7 11 16,0-6 15-16,0 0 22 0,0-8-1 16,0 0-8-16,0-4-13 0,-8 1-17 15,6-1-12-15,2 0-5 0,0-1-3 16,2-1-3-16,-1 2 1 0,-1 0 3 0,0 0 4 15,0-2 2-15,-1 0-37 0,6 2-49 16,-5-2-60-16,0 1 62 0</inkml:trace>
  <inkml:trace contextRef="#ctx0" brushRef="#br0" timeOffset="28883.43">22695 8206 1352 0,'-14'7'56'0,"0"-2"9"16,1 4 8-16,4-5 11 0,4 3-5 0,1-4-18 0,4 8-17 0,2-6-12 0,2 4-10 0,1 0-6 0,0 3-3 0,4 1-1 15,-2 1-4-15,6 2-3 0,1 0-1 16,2 5-1-16,7 1 0 0,5 2 0 16,1 5-2-16,1-1 1 0,2 2 2 15,3 0 5-15,3 4 3 0,6-2 4 16,-2 0 3-16,3-9 3 0,3 0 0 16,3-5 0-16,-5-8-2 0,0 3-4 15,-5-10-3-15,0-1-4 0,1 2-2 16,-3-4-4-16,7 5 0 0,-1-5-1 15,-1-4-1-15,4-1 0 0,-4-4 0 0,-3 0 0 16,0-8 2-16,-7-8 0 0,3-4 1 16,-2-1-1-16,-3-5-2 0,-4-1 1 15,-4-1-1-15,0-2 3 0,-1 0 1 16,2 5 0-16,4-1 0 0,1 7-3 16,9 8 3-16,0 1 5 0,9 6 3 15,0 3 6-15,-1 1 0 0,7 9-3 16,1 0-2-16,5 1-6 0,11 8-2 0,-4 0-4 15,6 0 0-15,-9 3-2 0,-4-1 2 16,4 2 0-16,-7-5 0 0,1 3 1 16,-1 1 0-16,-4 1-1 0,-2-1-1 15,-1-5-1-15,-2 4 0 0,-4 1-1 16,1-5 0-16,-3 2 1 0,1-3 1 16,-1 3 1-16,-5-8-1 0,2 6 1 15,0 1 0-15,-8-7-2 0,2 3 3 0,-1-4 7 16,-2 0 5-16,4 0 7 0,-2-4 5 15,9 3 1-15,1-1 0 0,10-5 2 16,6 3-3-16,6 1 1 0,0-6 5 16,0 3 0-16,-6-8 2 0,1 0-7 15,-3-2-10-15,1 0-8 0,2-2-6 16,-3 2-2-16,5 4-2 0,1 3 0 16,5 2-5-16,-1 7-17 0,5 7-23 15,1 7-68-15,3 4-78 0,6 2 103 0</inkml:trace>
  <inkml:trace contextRef="#ctx0" brushRef="#br0" timeOffset="44833.43">17167 8172 1773 0,'-6'-16'91'0,"-3"15"-80"15,1-8 2-15,-7 5-13 0,3 4 0 16,-4-2 0-16,-5 2 0 0,-2-1 0 16,-6-5 1-16,-3 4 1 0,-8 1 1 15,-3-3 5-15,-10 2 6 0,-4 2-1 16,-14 2 0-16,-9-2-5 0,-12 4-5 0,-9-3-2 15,-9-1 7-15,-12 2 2 0,-2 5 1 16,-6 0 0-16,1 8-7 0,14 6-4 16,-1 2 0-16,1 2 0 0,7 5 0 15,0-2 0-15,7 9-3 0,0-1-1 16,1 6 0-16,3 5 1 0,-2 4 2 16,5 6-2-16,-4-1 1 0,9 8 0 15,3 0 0-15,8 2 1 0,0-1 1 16,7-6-4-16,3 3 0 0,3 4-3 15,10-4 0-15,2 1-2 0,3 1 0 0,6 0 4 16,3 2 3-16,9-1 2 0,3 1 4 16,6-9-3-16,4-1 0 0,3-8 1 15,2 0 1-15,-2 2 1 0,-5-6 0 16,1 0 0-16,-1 1-1 0,-6-1-1 16,2 0-1-16,-3 1 0 0,-2-1-1 15,0 4 1-15,-2-4 0 0,3 1 1 16,5-3 0-16,-3-6 0 0,4 1 1 0,2-7-1 15,-1 0 0-15,5 0-1 0,-3-3 0 16,-5 1 1-16,6-7-1 0,-6 4 1 16,0 0 1-16,2-7 1 0,-5-2 0 15,-4-6 2-15,2 3-7 0,1-10 22 16,5 1 21-16,-1-4 2 0,7 0 11 16,4-2-16-16,3-1-7 0,2-5 5 15,2 1 1-15,0-1-5 0,0-5-11 16,0-3-9-16,-2-5-5 0,-5-7-5 0,-2-10-3 15,-4 1 0-15,1-7 0 0,1-4-1 16,4 5 2-16,0 6 1 0,0 3 1 16,7 10 1-16,-2 2 0 0,9 6 0 15,-6 6 0-15,6 8 9 0,0 0 6 16,-1-1-5-16,4 3-8 0,1 3-20 16,-1 8-18-16,3 12 1 0,4 12 8 15,10 20 14-15,3 4 14 0,5 5 16 16,2-1 18-16,-1-13 18 0,2-4 16 15,5-12 8-15,8-8 0 0,4-3-11 0,11-7-17 16,6-8-19-16,10-12-13 0,1-16-25 16,7-10-33-16,11-14-136 0,13-22 104 15</inkml:trace>
  <inkml:trace contextRef="#ctx0" brushRef="#br0" timeOffset="55100.1">20200 3142 1070 0,'101'197'18'0,"-1"-20"-30"0,11 29 4 0,5-15 9 0,17 12-18 0,12 13-9 0,15 14-2 16,12 10-9-16,15 10 21 0,9 25 12 15,13-1 81-15,2 14 51 0,2 9 26 16,-2-15 13-16,-1 6-70 0,-2-3-23 16,-6-15-10-16,-2 19 9 0,6-9-2 15,3 12 22-15,8 20 3 0,-5-16 5 16,-6 2-5-16,-11-25-30 0,-21-30-16 15,-15-23-30-15,-11-16-4 0,-12-13-8 16,-5-10-4-16,-12-21 0 0,-16-24-1 0,-20-27-1 16,-19-24-1-16,-11-23 1 15,-8-18 0-15,-8-14-9 0,-14-17-30 0,0-13-70 16,-7-20 222-16,2-35-122 0</inkml:trace>
  <inkml:trace contextRef="#ctx0" brushRef="#br0" timeOffset="55516.47">26459 3247 909 0,'-174'230'94'0,"17"-20"155"0,-26 34-244 0,20-24-11 16,-21 12 4-16,-13 9-20 0,-11-6-55 0,-10 0 80 15,-9 1 107-15,-7-9 64 0,2-5 58 16,-7-2-71-16,12-9-107 0,5-8-38 16,11-4 15-16,5 0-9 0,6 1 63 15,8-2 11-15,3 12-41 0,4 6 73 0,-1 2 1 16,-4 18 33-16,1 14 31 0,6-13-66 16,18-22-67-16,14-15-44 0,15-24-39 15,26-9-85-15,16-4-79 0,18-7 85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1:56:51.0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675 5009 1792 0,'0'0'112'0,"0"-3"89"0,0-3-162 0,0 6-39 0,0 0-8 0,2 2-4 0,-2 2-8 0,0-4-1 15,-2 3 0-15,2 1 2 0,-3 8 6 16,1 6 6-16,-3 3 4 0,-2-1 1 16,0 3 0-16,-1-2 1 0,1 4 1 15,2 1 1-15,-2 5 0 0,0-1-1 16,3 5 0-16,-3 2 0 0,4 1 0 15,1-1 0-15,2 4 0 0,0-1 0 0,0 3 2 16,2-6-1-16,-2 2 1 0,1-3-1 16,3-1 1-16,1-7 0 0,-1 3 1 15,-2-7 1-15,1-2-1 0,4-3 8 16,-3-5 4-16,5-1 6 0,-2-3 7 16,2 1 2-16,0-6 2 0,1 4 1 15,3-7-5-15,1 2-6 0,5-4-5 16,4 0-4-16,2-4 1 0,0 2 1 15,2-5-1-15,3 2-2 0,5 1-3 16,1-1-4-16,3 1-1 0,-4 3 2 16,1 1 2-16,-5-2 3 0,0 0 2 0,1 2-2 15,-2-3-1-15,3-1-4 0,-3 4-2 16,1 0-2-16,-3 2-2 0,2-2-1 16,-1 0 0-16,-5-2 0 0,-2-1 1 15,-5 3 0-15,-4 0 0 0,-4-2-1 16,-8 2-8-16,1 0-2 0,-2-9-1 15,-2 7-2-15,-1-1 6 0,-4-3-3 16,0 3-3-16,-4-8 1 0,0 2 0 0,-1-3 4 16,-2 1 3-16,3 6 1 0,4 5 0 15,5 0 2-15,1 0 2 0,1 0 1 16,-4 0 5-16,6 3 3 0,0-3 1 16,-2 0 5-16,1 0-2 0,8 0 3 15,0 0 2-15,5-1 4 0,7-1 4 16,6 2-4-16,0-2-1 0,6 2-7 15,-4 0-6-15,4 0-5 0,1 7-6 16,0 6-3-16,-2 1-1 0,-4 0-3 16,-7-3 1-16,-1 5-1 0,-6-1-2 15,-7 3-2-15,0 0 0 0,-3-4 3 0,-2 4 0 16,-4-8 0-16,-2-1 3 0,-6 2-23 16,-3-7-2-16,-3 1 6 0,-7 2-1 15,-5-7-1-15,-11 0-31 0,-9-4-314 16,-4-10 243-16</inkml:trace>
  <inkml:trace contextRef="#ctx0" brushRef="#br0" timeOffset="3700.43">1018 6321 1654 0,'0'2'65'0,"0"2"-1"0,0-3-21 0,1-1-23 0,1 2-3 0,-2 2-6 0,2-4-4 0,-2 3-3 15,-2-1-4-15,0 2-1 0,-3 3-2 16,-2 1-1-16,2 5 2 0,-10 3 1 16,1 5 1-16,-5 0 0 0,1 2 0 15,0 2 1-15,2-5-1 0,0 6 0 16,4 3 0-16,3-8 0 0,4 7-1 0,-4-5 0 16,4 0 1-16,5 2-1 15,5-2-1-15,2 0 1 0,-2 2 1 0,-1 2 2 16,-2-8 2-16,1-1 0 0,-3 0-2 15,0-4-1-15,-5 2 0 0,5-2 1 16,-2 0 0-16,0-1 1 0,2-3 0 16,0 1 4-16,0 1 4 0,0 1 5 15,2-1 6-15,7-3 1 0,0 2-1 16,7-1 6-16,2-3 6 0,5 1 3 0,1-7 2 16,1 3-5-16,5-4-2 0,-1 0 6 15,1-4 3-15,2-5 3 0,0-3-4 16,3 1-10-16,-1-8-3 0,3-2-8 15,7-2-5-15,-1-1-3 0,3 3-7 16,2 3-1-16,-2 4-1 0,0 2-1 16,-7 3-1-16,0 2-1 0,0 2-2 15,-2-2-1-15,-1 3-1 0,-4 4-3 16,-2 0 0-16,-3 0-3 0,-3 5-4 16,-8 2-13-16,-7-5-17 0,-5 3-23 15,-10 3-3-15,-1-7 14 0,-9 5 18 0,-7 1 25 16,-2-5 7-16,-3-1 2 0,-6-1 4 15,1-1 2-15,-3-5 6 0,3 1-2 16,2 1 0-16,7-5 1 0,9 4-2 16,5 3 5-16,4 1 17 0,6 1 25 15,-1-7 15-15,6 5 13 0,4 0-9 16,7 2-19-16,9-2-13 0,3 0-17 0,7 2-8 16,4 4-9-16,4 1-3 0,-4 6-3 15,4 3-1-15,-4 4-2 0,-2 5 0 16,-5 0 1-16,-6 11 0 0,-3-4 1 15,-3 0-1-15,-6-2-2 0,-10 1-3 16,1-6 1-16,-5-2-3 0,-5-3 1 16,-4-2 1-16,-9-2-12 0,-7 0-43 15,-7-5-71-15,-16-2 15 0,-7-7 34 16</inkml:trace>
  <inkml:trace contextRef="#ctx0" brushRef="#br0" timeOffset="7300.46">768 7851 1269 0,'-4'-42'187'0,"-1"12"309"0,-1-2-433 0,6 9-17 0,0 7-12 0,4 0-11 16,1 2-12-16,1-1-8 0,1 1 0 16,0 0 0-16,2 2 0 0,-4-1 0 15,0 6 0-15,-1-4 1 0,-2 4 1 16,-2 7-1-16,0 0-1 0,0 0-3 15,0 0-3-15,0 7 0 0,-2 6 0 0,-2 3 3 16,-1 5 3-16,0 4 1 0,-1 5 0 16,-4-3-2-16,-5-1-1 0,0 1 1 15,-5-4-2-15,1 0 0 0,3-2 0 16,3 1-1-16,6-3 1 0,-2-3 0 16,7-2 0-16,1-5 1 0,1-2 0 15,0 0 1-15,3-1 1 0,3 1 1 16,1-4 0-16,0 2-1 0,-2 3 0 15,4-1 1-15,0 2 0 0,1 3 5 0,6-7 5 16,2 6 3-16,2 3 0 0,3-7-3 16,-4 6-4-16,6-3-3 0,3-1-2 15,1-2 0-15,6 4 0 0,1-6 0 16,-1 4 5-16,8-7 4 0,-3 1 2 16,5-1 3-16,1 0-1 0,-4-2-2 15,8-4-1-15,-4-1-2 0,7-2-4 0,1 0-1 16,-5-2-2-16,1 2 0 0,-1-2 1 15,-4 4 2-15,-6-8 1 0,-4 1-2 16,-5 1 0-16,-3-1-4 0,0 1 1 16,-6-3-1-16,2 0-1 0,-9 0-1 15,0 1-2-15,-1 4 1 0,-6 2-1 16,2-2 2-16,-8 6-1 0,-1-6-1 16,-1 4 0-16,-6 1-3 0,1-3 0 15,-3 2-1-15,2-1-1 0,-3 1-1 16,-5 0 0-16,7-1 0 0,-3 1 0 15,-1 3 1-15,1 2-1 0,6 0 0 0,-3 0 1 16,8 0-1-16,0 0 1 0,4 4 1 16,1-2 2-16,8 7 2 0,3-4 0 15,5 5 2-15,7 5-2 0,4 1 1 16,2 7-1-16,-4-4 1 0,0 6-1 16,-5-4 0-16,-4-3 0 0,-6 1-2 15,-7-3-2-15,-2 2-3 0,1 5-3 16,-7-5-3-16,-9 1-2 0,0-4 3 15,-7 4 2-15,-3-1 5 0,-3-4 5 0,-4 4-16 16,-8-2-37-16,-1-4-42 0,-6 2-15 16,0 1 46-16</inkml:trace>
  <inkml:trace contextRef="#ctx0" brushRef="#br0" timeOffset="16467.37">9807 10982 1731 0,'-6'-7'53'0,"-1"0"-16"0,0-2-11 0,0 2-7 0,2 0-1 0,-4 0-3 0,4-4 1 16,1 6 6-16,0-2 11 0,1 2 10 15,1 1 8-15,-3-3-1 0,-4 4-8 16,0-5-9-16,-9 1-9 0,-3 0-5 16,-9 0 0-16,-13-7 1 0,-1-2 0 15,-20 0 1-15,-1-7-2 0,-15-2 2 16,-2 2 0-16,2-2 1 0,1 6-1 15,1-6-3-15,-2 2-3 0,4 2-6 0,-4-4-4 16,-5 4-3-16,-4-6-3 16,0 6-3-16,10 3 0 0,-1 4 0 0,9 9 2 15,2-3-3-15,-2 5 0 0,9 5-2 16,7-2 1-16,-7 7 3 0,2-2 2 16,-1 4 0-16,-8-2 0 0,7 2 1 15,2 5 0-15,-2 0 0 0,3 0 1 16,6 1-1-16,-2 1 0 0,2-4-1 15,3-3 1-15,-1 1 0 0,-4 1-2 16,3-4 0-16,-3 2-1 0,-5-4 3 0,2 4 1 16,1-2 3-16,5 2 1 0,3 0 2 15,-4-2-1-15,7 4 0 0,-1-6 0 16,3 4-2-16,2-4 0 0,-1-1-1 16,2 1 0-16,-1-5 6 0,-4 0 10 15,1 0 7-15,3 0 7 0,-3 0 2 16,5 0-5-16,1-2-2 0,5 2-6 15,4 0-6-15,5 0-7 0,5 0-4 0,1 2-1 16,10-2-2-16,-2 4 0 0,8-1-1 16,-4 3 0-16,3-3 0 0,2-3 0 15,1 4 0-15,1-1 1 0,0-3-18 16,0 4-54-16,-4-4-87 0,2 0-254 16,-5 2 237-16</inkml:trace>
  <inkml:trace contextRef="#ctx0" brushRef="#br0" timeOffset="32154.91">1821 16115 1143 0,'-20'14'226'0,"-52"17"46"15,59-42-260-15,1 11-4 0,3-2 3 16,-5 2 7-16,1-2 16 0,4 2 15 16,2-1 17-16,-2-5 10 0,4 5 4 15,5 1 3-15,0-2 7 0,0 2 16 16,0-2 0-16,4-2-2 0,6-1-25 15,8 0-33-15,9 3-22 0,3-3-17 0,12 1-7 16,8 1 0-16,5-4 0 0,2-1 0 16,-4 3 0-16,-3-4 0 0,-6 4 1 15,-2-4 2-15,3 4-1 0,-4-6-1 16,-1 8 1-16,1-5-1 0,-9 5 1 16,0 1 0-16,-4 2-1 0,-5-2-1 15,-7 2-4-15,-7-3-3 0,-5 1-12 16,-4 0-3-16,-6-3-3 0,-2 5-5 15,-8-5 10-15,-11-4 3 0,-12-2 6 0,-11-5 4 16,-12-2 3-16,-3 3 1 0,-1-3 0 16,4 0 1-16,7 6 1 0,7-1 1 15,6 3 0-15,10-1 1 0,0 7 0 16,11-3 0-16,6 4 2 0,5 3 0 16,4-2 3-16,6 2 0 0,-1 0 2 15,2 0 8-15,5 2 2 0,3 3 3 16,3 2-1-16,9-3-8 0,8 5-4 15,8-4-3-15,7 6-3 0,4-3 0 16,5 3 2-16,4-2-1 0,-7-2 0 0,-1 0 0 16,-4-5-1-16,-12 1 0 0,-3 5 0 15,-3-7 0-15,-7-1 1 0,-5 0 3 16,-2 0 4-16,-6 0 2 0,-7 0 4 16,2 0-3-16,-6 0-8 0,-6-5-4 15,-1 0-7-15,-7 3-1 0,-8-7 2 16,-13 2 1-16,-9-4 8 0,-9-1-11 15,-2-4-63-15,1 4-88 0,-4-1 14 0,-7-6 36 16</inkml:trace>
  <inkml:trace contextRef="#ctx0" brushRef="#br0" timeOffset="56305.98">9674 14140 974 0,'0'5'99'0,"1"3"46"0,3-1-46 0,5 3 511 0,-2-3-440 0</inkml:trace>
  <inkml:trace contextRef="#ctx0" brushRef="#br0" timeOffset="56887.58">9558 14131 1673 0,'8'68'114'0,"84"-106"46"47,-92 38-126-47,0-1 5 0,1 1 3 16,-1 1-1-16,0 5-5 0,0 3-3 16,-1 3-6-16,6 8-7 0,2 4-5 15,-5 1-6-15,7 4-4 0,-6 1-3 16,-1 2-1-16,2 0-1 0,-4-4 0 0,-4-2 0 15,4-1 0-15,-2 0 1 0,-5-2 6 16,4 0 5-16,-1-2 5 0,1-1-1 16,-1-4-2-16,0-4-5 0,3-5-3 15,-1 2 2-15,2-7 2 0,0-2 4 16,0 2 11-16,0-2 11 0,0 0 11 16,0-2 4-16,5 0-4 0,6-7-11 15,3-1-8-15,4-1-6 0,7-3-4 16,5-6-1-16,-2 5-5 0,6-1-3 15,5 0-1-15,3 3 0 0,8 3-1 16,9 1-1-16,4 0-1 0,-1 4-2 0,8 3-2 16,-7-2 1-16,8 4-2 0,4 0 0 15,-1 4 0-15,3-1 0 0,-5-3 0 16,-4 6 1-16,-5 1 0 0,7 0 1 16,-10 2 0-16,-2 3-1 0,-3-3 0 15,-5-2 0-15,-9 2-1 0,-6-2 1 16,-3-2-1-16,-11 1 1 0,2-3 4 15,-7 1 2-15,-3-4 4 0,-4-2 0 0,-4-2 1 16,-1-8 1-16,-3 1 1 0,-1-5-2 16,0-3-3-16,-5-8-3 0,-2-3-4 15,0-2 0-15,1-3 2 0,5 1 0 16,1 6 1-16,1-1-1 0,5 6-1 16,-4 4-2-16,1 6 0 0,1-1-1 15,3 0-11-15,0 3-17 0,0-3-54 16,7 5-98-16,0-1-406 0,4-1 360 15</inkml:trace>
  <inkml:trace contextRef="#ctx0" brushRef="#br0" timeOffset="65803.5">4691 16177 1541 0,'0'-1'295'0,"0"-1"-209"0,0-4-1 0,4 3 2 16,-2-1 0-16,3 1-8 0,4-6-10 15,-2 0-19-15,5 0-13 0,4-3-9 16,7-1-5-16,4 1-5 0,3 0-6 15,4 3-3-15,3-2-4 0,2 0-3 0,0 6 0 16,-2 3-4-16,1 1-2 0,-3-3 1 16,-5 4 0-16,-2 0 2 0,-4-2-3 15,-5 2-7-15,-8-3-7 0,-6 1-15 16,-5 2 7-16,0 0 0 0,0-4 2 16,-9-3 6-16,-5 2-6 0,-9-4 3 15,-13-5 5-15,-6 7 8 0,-10-6 4 16,-6 1 4-16,-2 8 0 0,8-3-1 0,8 4 1 15,10 3-1-15,13 2 0 0,5-1 0 16,14-1 4-16,2 0 18 0,-5 6 21 16,12-5 7-16,4 1 11 0,5 2-9 15,14-4-18-15,14 7-6 16,13-4-14-16,14 3-6 0,1 3-3 0,8-4 6 16,2-2 6-16,-1-3 3 0,-6 4-1 15,-8-4-5-15,-10 4-4 0,-7-1-4 16,-13 1 0-16,-11 1-4 0,-4-3-7 15,-13 3-6-15,-2 2 3 0,-6 0-49 0,-8 2-66 16,-10 4-24-16,-17 1-30 0,-18-5 83 16</inkml:trace>
  <inkml:trace contextRef="#ctx0" brushRef="#br0" timeOffset="119136.03">9521 13832 1430 0,'5'3'172'0,"3"-1"215"0,-1-2-262 0,-6 2-56 0,-1-2-14 0,0 0-21 0,0 0-14 15,6 2-8-15,3-1-5 0,-6 3-4 16,3 1-3-16,4 2-2 0,-1 4-4 15,5 1-2-15,-3 2 0 0,-4 4-1 16,4 2 2-16,-4 1 1 0,2 6-1 16,-2-3 2-16,0 5 0 0,-4-1-1 15,-1 6-1-15,-2-2 0 0,-5 3 3 0,3 4 4 16,-10 0 8-16,3-5 6 0,2 0 1 16,-8-2-1-16,8-4-6 0,0-5-3 15,0 0-1-15,4 0-1 0,-1-2 0 16,4-1 3-16,0-1 3 0,0-1 6 15,2-4 8-15,0-1 7 0,1-5 5 16,-3 1 3-16,-2-3-4 0,4-1-6 16,-4-3-8-16,2-2-4 0,0 2-3 15,0-2-2-15,0 0 0 0,0 0 2 0,0 0 1 16,2 0 3-16,3 0 3 0,1 0 0 16,1-8-2-16,5 1-5 0,13-5-3 15,2 0-1-15,10 1 0 0,4-3-2 16,3 1-2-16,6-1-3 0,6 2-2 15,5-1 0-15,8 4-2 0,4 4 1 16,-3-2 1-16,3 2 0 0,0 1 0 16,3 4 0-16,6 0-1 0,-4 5 1 15,-2 3 0-15,-3-5 1 0,-6 2 1 0,6 1 1 16,-2-3 0-16,-6-3 1 0,-5 0-1 16,-5 0-1-16,-8 0 0 0,2 2-1 15,1 2-1-15,-8 3 0 0,-4-6 1 16,-1 5 0-16,-5 1 0 0,-6-5 2 15,-4 1-1-15,-3 1 0 0,-5-4 1 16,-5 0-2-16,2 0 2 0,-2-4-1 16,-4 2-2-16,-1 1 1 0,1-1-1 15,-3-3 0-15,-1-1 1 0,3 3-1 16,-2-6 1-16,3 4 2 0,-3-4-1 0,1-2 1 16,1 2-1-16,-1-3 1 0,5-2 0 15,-3-1 0-15,0-1 0 0,2 0-1 16,2 1 1-16,-5-10 2 0,6 2-1 15,-8 0 0-15,3-6-1 0,3 1-2 16,-8-2-1-16,3 0 0 0,-3 3-1 16,0-1 0-16,-3 6 0 0,1 5 0 15,2 2 0-15,-6 3 0 0,5 5-1 16,-1 5-5-16,2 2-8 0,0 0-9 0,-2 0-6 16,2 0-3-16,-2 0 0 0,1 2-3 15,1 3-9-15,0 4-34 0,-4-2-40 16,2 2-32-16,0 5 544 0,1-1-322 15</inkml:trace>
  <inkml:trace contextRef="#ctx0" brushRef="#br0" timeOffset="-171212.9">753 12598 1094 0,'-16'-29'168'0,"0"3"278"0,4 3-382 0,3 14-21 0,2-2-3 0,4 9-6 15,-1 2-4-15,4 0-3 0,0 0 2 16,0 6-2-16,0 1-3 0,0-2-7 15,0 6-9-15,-4 1-5 0,4 8-2 16,-1 3-1-16,-1 5-1 0,-2 2 1 16,1 4-1-16,-6 5 0 0,-2-4-1 15,6 8 0-15,-7-2 0 0,5 5 0 0,-6 3 0 16,-1-4 0-16,5-1 1 0,-2-1 0 16,6-8 0-16,3 2 1 0,1-3 2 15,2-4 1-15,5 4 0 0,3-4-1 16,3 2-2-16,6 3 0 0,-1 1-2 15,5-3 2-15,-1-1 2 0,0-5-1 16,-3 0 2-16,0-8-1 0,-1 1 1 0,3-4-1 16,-6-2 3-16,6 0 6 15,3-7 4-15,-4 4 4 0,8-1 3 0,3-1-2 16,0 0-3-16,2-5-1 0,3-3-3 16,4-1-2-16,0 0-4 0,8 0-1 15,-3-3 0-15,2-1-2 0,2-6 0 16,1 4-1-16,6-3-2 0,4 4-1 15,-4-4 1-15,0 2 0 0,-7 2 0 16,-9 0 1-16,-6 1 1 0,-8-3 1 16,-7 2 1-16,-2-4-1 0,-5 3-2 15,-1-6 2-15,-4 1 2 0,-3 4-1 16,-3-2 0-16,-2 4-6 0,-1-2-7 0,-1 0-2 16,-5-2 0-16,-1 4 2 0,-1-4 4 15,-1 4 2-15,-1-3 2 0,3 5 3 16,3 1 4-16,7 2 5 0,-4 0 1 15,0 0 0-15,4 2-4 0,0 1-1 16,8 3 3-16,-5-4-1 0,8-1-1 16,3 5-1-16,4 4-6 0,6 1-1 15,7 5-1-15,-3 2 0 0,6-1 1 16,-2 1-1-16,-2 0 0 0,-5-4 0 0,-8 4 0 16,-3-2-2-16,-6 0 0 0,-3 3-3 15,-3-1-3-15,3-2-2 0,-5 5-3 16,-4-1 2-16,-4-4 3 0,-3 3-1 15,-5-3-9-15,0-2-25 0,-5 0-28 16,-6-3-18-16,-8-6 43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2:02:49.08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1840 5483 1522 0,'25'-39'69'0,"-7"10"4"0,-4 1-10 0,-7 10-38 0,0 2-4 0,-5 2-9 0,2 2-5 16,-4 1-2-16,0 6 3 0,0-4 3 0,-6 3 1 16,-1-2 0-16,0 4-3 0,-7-3-6 15,-6 5-3-15,-3 0-2 0,-3 2-5 16,-4 2-2-16,-2 5-1 0,-6 0-1 15,-4 6 0-15,-4 1 1 0,-4 0 3 16,-3 4 2-16,0 3 2 0,-2-3 3 16,3 7 0-16,-3-4 0 0,4 4 2 15,7 3-2-15,1-1 1 0,6-2-1 16,3 1 1-16,2 1-1 0,4 1 0 16,3 0 1-16,2 3-1 0,5-3-1 15,-3 0 1-15,3 1 0 0,4 1 1 16,3-2 3-16,8 1 9 0,3-3 13 0,7 1 10 15,7-4 3-15,6 5-4 0,8 1-11 16,2 1-10-16,7-2-6 0,2 0-3 16,2 1 0-16,2 5-1 0,-8-3 1 15,2 1-3-15,2 7 0 0,-5 0-1 16,0 7-1-16,0 6 0 0,-10 5 0 16,-2 8-2-16,-6 1 1 0,-6 5-4 15,-8-2-4-15,-7-2-4 0,-13-1 2 16,-5 1 3-16,-11 2 4 0,-3 4 4 15,-2-2 0-15,0-2-1 0,-5-5 1 0,-1-6-1 16,1-1 1-16,-4-9 0 0,4-2 1 16,3-5 0-16,6-2 1 0,6-7 0 15,6 0-1-15,7-2 0 0,7-2 1 16,8 2 0-16,2-1 5 0,8-1 3 16,5 6 2-16,6-4 0 0,5 2-5 15,3 2-3-15,0-1-3 0,8-3-1 16,-1-1 0-16,-1-4 2 0,0-2 2 0,-6 1 0 15,-1-4 1-15,-4 5-1 0,-2 3-1 16,-3 1-2-16,1 1-1 0,-12 0-4 16,0 4-3-16,-7 1-3 0,0-3-1 15,-7 9 0-15,2 1 3 0,-2 3 3 16,-2 10 3-16,-2 3 2 0,-5 2 0 16,0 1 2-16,1 8-1 0,-7-5 1 15,1 1-1-15,0-5-1 0,-2-3 1 16,-2 3 0-16,0-1-1 0,4 1 0 15,-4 2 1-15,5-1-1 0,-1-1 0 0,3 7 1 16,8-3 0-16,3-4-1 0,5-5 1 16,4 0 4-16,10-3 7 0,4 8 11 15,7 2 16-15,11-2 9 0,1 1 1 16,6-6-6-16,0-4-14 0,1-10-9 16,1-4-7-16,1-7-4 0,-1-5-2 15,-1-11-1-15,1-5 5 0,-11-5-21 16,-2-13-63-16,0-9-259 0,2-25 204 0</inkml:trace>
  <inkml:trace contextRef="#ctx0" brushRef="#br0" timeOffset="4816.35">1812 10942 1530 0,'14'-18'66'0,"0"4"-7"0,0 0 7 0,4 6-8 0,-2 3-13 0,4 5-9 16,-1 0-7-16,-1 5-1 0,0 4-3 16,-4 2-6-16,-7-4-6 0,-5 2-8 15,-4 3-5-15,-11-3-3 0,-8 2 0 16,-9-1 0-16,-14 3 1 0,-13-6-1 15,-3 4 1-15,-11-1 0 0,0 4 0 16,-2 4 1-16,-3 5 1 0,5 4-1 16,4 3 1-16,1 0 0 0,2 6 0 0,2-1 0 15,2 8 0-15,1-1-1 0,1 4 0 16,5 4 0-16,3 1-1 0,2 6 1 16,9 2 0-16,2-3-2 0,5 1 0 15,9-2-1-15,9-2-2 0,8-3-2 16,8 1 0-16,9-3 2 0,5 0 2 15,7 2 4-15,5-1 3 0,8 3 5 16,4-4 5-16,5-2 1 0,6 3 2 16,1-3-4-16,3-1-4 0,-8 1-4 0,3-2 0 15,-4 4-3-15,-10-4 0 0,-4 2-1 16,-8 8 0-16,-6-5 0 0,3 12-1 16,-5-1-1-16,0 7-1 0,-5 2 1 15,-9-5 0-15,-4 2-1 0,-2-6 2 16,-4 2-1-16,-8 5 0 0,-7 3 1 15,-11 4-1-15,-7 2 2 0,-3 4 0 16,-9-2 0-16,-6-3 1 0,1-6 0 16,-5-5 0-16,7-4 1 0,1-3-1 0,5-4 1 15,4 4-1-15,7-4 1 0,9-4 0 16,3 1-2-16,11-7 1 0,2-6-1 16,9 0-3-16,5 0 0 0,5-1 1 15,4 4 1-15,5-2 2 0,7 1 1 16,1 0 1-16,4-2 0 0,4 2 0 15,1 2-1-15,-1 1-1 0,3 3 0 16,-9 2-1-16,0 3 1 0,-1 2-1 0,-10 3 0 16,-1 1-2-16,-5 3-1 15,-7 1 0-15,-5-1 1 0,-4 4-1 0,-5-1 3 16,-2 4 0-16,2 1-1 0,-2 8 1 16,-4 3-1-16,4 5 0 0,-3-1 3 15,-2 1 0-15,-2 0 2 0,-2 1 1 16,2-6-3-16,1-2-1 0,5 2 0 15,2-5-1-15,7-6 3 0,8 0 7 16,8-4 6-16,8-5 6 0,11-3 3 16,10-4-5-16,11-3-5 0,-2-3-6 15,9-6-4-15,-5-4-17 0,5-7-22 0,2-6 526 16,1-8-373-16</inkml:trace>
  <inkml:trace contextRef="#ctx0" brushRef="#br0" timeOffset="58932.81">2310 11119 1231 0,'2'43'271'0,"35"272"-35"0,-152-763-229 16,83 384 31-16,4 42-2 15,-1 6 1-15,-1 4-6 0,0 5-9 16,0-2-11-16,-7 6-8 0,-2 1-2 15,-6 2 0-15,-10 0 1 0,-7 2-2 16,-2 3 0-16,-5 4 0 0,2 0-2 16,-2 1 1-16,3 3-1 0,-3-3-1 15,5 4 3-15,6 2 2 0,-4-1 3 0,10 4 2 16,1 4-1-16,3 0-2 0,5 4-3 16,3-1 0-16,6 6-1 0,-2 2-2 15,8-2-1-15,5 3-2 0,3 4 1 16,10 2 1-16,-3-5 1 0,5 1 3 15,0-3 2-15,0 3 2 0,-1-4 1 16,0 3 0-16,0-4 0 0,2-2-2 16,-2 0-1-16,2-1-1 0,-2-1-1 0,6 0-2 15,-3-3-1-15,6-2 0 0,4 0 0 16,-2 0 1-16,5 0 1 0,0 0 1 16,7-1 1-16,-2 1 3 0,6 1 3 15,3 3 1-15,1-2 1 0,4 3-2 16,-1 1-3-16,3 1-1 0,8 5-3 15,-8 1 0-15,4-1 0 0,-2 2-1 16,2-1 0-16,-5 5-1 0,-2 1-1 16,1 8 2-16,-5-4-1 0,4 11 1 0,2 3 0 15,-4 6 0-15,-2 10 0 0,-1-4 1 16,-6 6-1-16,-5 0 0 0,-9-5-2 16,-7 0 2-16,-11-9-1 0,0 1 1 15,-8-4 2-15,-3 1-2 0,-3 0 0 16,-1 3 0-16,-6-4 0 0,-4-5 0 15,-1-1 0-15,-6-5 1 0,2-2 1 16,6-4-1-16,1-5 0 0,5-2 0 0,6 2 1 16,-3-9-1-16,6 1 0 15,2 1 0-15,6-2 0 0,5 0-1 0,-1-4 1 16,6 1 0-16,9-2-1 0,0-4 0 16,6 0 0-16,4-3 1 0,3-4 1 15,1 0 0-15,4-5 1 0,3 0 1 16,4 2 0-16,-2-6 0 0,0 4 0 15,2-2 1-15,-6 2-2 0,3 5 0 16,-3 0-3-16,2 9-2 0,1 9 0 16,1 6-1-16,-6 4 1 0,1 11 0 15,-4-1 0-15,-3-3 0 0,-4 8 0 0,-3-2-1 16,-4 0-2-16,-9 9 0 0,-5 1 0 16,-6 3 1-16,-8 3 1 0,-2-2 1 15,-8 0 2-15,5-2 0 0,-6-1 0 16,3 3 0-16,-3-5 0 0,4 3 0 15,3-1-5-15,3 0-6 0,6-3-4 16,6 5-4-16,6-3 2 0,-1 6 4 0,10-5 2 16,0-1 3-16,2-1 2 0,2 0 1 15,1 2 1-15,4-1 1 0,6 4 2 16,-1 2 1-16,2 2 0 0,2 3 0 16,4-3 1-16,-4-4 0 0,2 0 6 15,-1-1 7-15,1-6 6 0,-4-2 4 16,4-3 0-16,-2-4 4 0,2-9 15 15,-1-1 23-15,12-9 22 0,6-4 9 16,6-6-8-16,10-6-23 0,3-5-28 16,-1-3-18-16,-2-3-6 0,-3-1-36 15,-5-5-80-15,8-2 68 0</inkml:trace>
  <inkml:trace contextRef="#ctx0" brushRef="#br0" timeOffset="77549.32">16003 15823 1227 0,'32'12'100'0,"-7"-1"21"0,-2-1 9 0,-10-8-68 0,-4 2-1 0,-6-2-2 0,-1-1-7 15,-2 6-18-15,-4-3-7 0,1-2 0 16,-8 1 5-16,0-3 7 0,-1 4 3 16,-2-2 3-16,-4-2-1 0,2 1-6 0,-2-2-4 15,-3-1-2-15,2-2 3 0,1-1 5 16,4 3 3-16,-2 0 0 0,2 2-3 15,-1-1-5-15,1 2-6 16,0-1-2-16,-4 0-1 0,1 4 1 0,-1-2 2 16,0-1-2-16,-8 7-7 0,-1-7-6 15,0 5-1-15,-5-1 0 0,2-1 3 16,-3-1 3-16,-5 4-1 0,1-2-2 16,-2 1-3-16,-2-1-4 0,-5-1-3 15,-5 5-1-15,1-9-3 0,-1 3 1 0,-2-3-1 16,-1 0-1-16,-4 0 0 15,-9 0 0-15,8-3 0 0,-1 3 1 0,3 0-1 16,6-4 2-16,-10 4 11 0,3 0 7 16,-13-2 4-16,-5 0 3 0,-2 2-9 15,-6-3-5-15,-6-1 2 0,-6-3-4 16,-5 2-1-16,-2-9 3 0,-7 3-4 16,6 0-1-16,-3 4-2 0,6-3-4 15,9 6-3-15,2-8 0 0,-3 8 1 0,5-1 0 16,-10 1 1-16,6 1-1 0,2-1 1 15,6-1-2-15,12 5 1 0,4-2-1 16,3 2 0-16,-6-2 0 0,-2-1 0 16,-5 3 0-16,2-2 0 0,1-1-1 15,-1 3 1-15,-7 5 0 0,1-5 0 16,4 5 0-16,5 2 0 0,1-3 0 16,-1 1 0-16,-3 0 0 0,0-1 0 15,3 1 0-15,-3 1 0 0,-4-3 0 16,2 1 1-16,-6-1-1 0,-2 4 0 0,-12-3 0 15,-5-4 1-15,-5 0-1 0,-4-2 0 16,4 2 0-16,4 0 0 0,-1 2 0 16,7 0 0-16,-1-2-1 0,-2 7 1 15,7-7 0-15,-12 2 0 0,6-1 2 16,3-1-2-16,-4-1 0 0,0 1 0 16,2-9 0-16,-8 7-1 0,3-2 1 0,-1 1-1 15,2-6 1-15,4 0 0 16,1 2 0-16,3 0 0 0,2 2 0 0,10 5 0 15,3 0 0-15,7 1 1 0,-3 6-1 16,4-3 0-16,4 1 1 0,3 4-1 16,-1 2 0-16,-5-6 0 0,-5 2 0 15,1-1 0-15,6-3 0 0,2 2 0 16,-4 1-1-16,2-6 11 0,-4 2 10 16,6-2 5-16,10 0 6 0,4 0-8 15,10 0-7-15,-6-2-1 0,4 2-3 16,8-2-2-16,2-5-3 0,11 3-3 0,1 3-2 15,7-1 0-15,-1 2-1 0,4 0-1 16,4-6 0-16,2 5-6 0,7 1-21 16,-1 0-28-16,-3 0-35 0,-1-6-66 15,5 6-111-15,-9-3 153 0</inkml:trace>
  <inkml:trace contextRef="#ctx0" brushRef="#br0" timeOffset="-184660.2">15830 15995 1691 0,'5'-20'67'0,"4"8"-8"0,-2-2-12 0,0 1-11 0,-2 6-6 0,-1-4 0 15,-2 8 5-15,-2-6 5 0,0 4 2 16,0-2-1-16,0 7-6 0,-11-6-6 16,-1 6 1-16,-4-1 2 0,-4-5 6 15,-3 1 5-15,-5-2-2 0,-2-4 1 16,-6 4-5-16,1 0-4 0,-1 3-3 15,1-4-4-15,-6-3-4 0,-2 4-2 0,1-2 1 16,-4 2-1-16,3 3 0 0,-3 1-3 16,0-1-4-16,-7 1-4 0,1-4-2 15,-1 1-3-15,-9 6-1 0,0-1-1 16,0 1-1-16,-7-6-1 0,2 1 0 16,-4 3 1-16,-16-5-1 0,-2 5 6 15,-14 2 15-15,-12 0 10 0,3-2 8 16,-8 2-3-16,-1-1-15 0,6 1-11 0,0 1-5 15,3 7-5-15,4-5 1 0,1 2 0 16,-6 1-1-16,-2-6 1 0,-4 0 2 16,0 0-1-16,-9 0 1 0,11 0-1 15,-8 0-1-15,4 0 0 0,-3 0 1 16,-6-6 0-16,3 5 0 0,4-3 1 16,-6 2-1-16,0-5 0 0,1 5 0 15,-10-1-1-15,8-4-1 0,4 3 1 16,-16-1-1-16,-3-4 14 0,-20-2 8 0,4 3-2 15,7-1 2-15,8 3-15 0,10 1-6 16,-1 0-1-16,-6 1 2 0,-3-3-1 16,-3 0 1-16,0-2-1 0,-5 4-1 15,0-2 0-15,5 0 0 0,0-2 2 16,2 4 0-16,7-6 1 0,-6 6 0 16,10-3 1-16,8 3-1 0,7 2-2 15,6-3 1-15,5 3-1 0,4 3 1 16,7 0 1-16,12 2-2 0,14 1-1 0,13 4 1 15,5-2-1-15,9 3 1 0,1 0 0 16,1 0 0-16,1-1 0 0,3 1 1 16,2 3-1-16,5-4 0 0,4 4-1 15,3-1 0-15,1-4 2 0,0 3-8 16,-1-6-27-16,-6 4-35 0,-4-1-154 16,-8-6-488-16,0-15 449 0</inkml:trace>
  <inkml:trace contextRef="#ctx0" brushRef="#br0" timeOffset="-183560.57">17553 16098 1425 0,'-34'-6'91'0,"8"3"27"0,1-6-24 0,13 5-32 0,5 2-15 0,5-5 1 0,2 4 4 16,3-1 5-16,6-6-1 0,2 6-14 15,8-5-8-15,8 2-6 0,1-3 0 16,-1 1 1-16,10 2-4 0,6-4-5 15,1 9-8-15,9-1-6 0,-7-6-3 0,2 7-2 16,2-2 0-16,-1 1-3 0,3 3-2 16,5 0-2-16,-4 0 3 0,9 0 1 15,2 2 5-15,7 1 2 0,5 8-1 16,5-6 2-16,4 6-2 0,2-4-1 16,0 0-3-16,-2 2-1 0,-5-2 4 15,7 0 2-15,5 2 6 0,9 3-5 16,-1 1-3-16,1 1-1 0,1-3 0 15,-2-1 0-15,3 3-1 0,5-3 1 0,3 4-1 16,6-5 0-16,-1 2 1 0,4 0-2 16,1 3 1-16,8 0 0 0,13 0 0 15,5 6 1-15,6-4 1 0,-1 0 1 16,-5-2 2-16,-1 0-1 0,-1 0-1 16,1 2-1-16,3-2 0 0,0 4-4 15,7 0 1-15,-8-4 1 0,-2-2 2 16,-8-6 2-16,-10-5 0 0,5-1-1 15,3 0-2-15,1-1 5 0,-1-5 3 16,-1-6 1-16,-5-2 3 0,4-1 7 0,6 3 2 16,0 1 4-16,2 3-3 0,-3-3-9 15,13 2-10-15,9 4-10 0,13 3-1 16,12 0 3-16,-10-1 9 0,-4 1 7 16,0-2-1-16,-13 1-4 0,-1 1-6 15,-3 0 1-15,-5-5 0 0,1 4-2 16,1-1 2-16,-1-7-2 0,5 8 2 15,2-8-1-15,3 1-1 0,-8-3-2 0,-10 1 0 16,-8 6 1-16,-9-4 0 0,-11 3 1 16,-14-4 3-16,-21-1-4 0,-11 3-36 15,-1-2-67-15,-5 1-149 0,7-3 138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2:07:11.15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2537 7350 1307 0,'25'0'142'0,"-36"1"-29"0,-1 1-56 0,-2-2 3 0,-27 0-42 0,30 0-6 16,1-2-5-16,1 2-1 0,2-1 6 15,0-3 10-15,-2-5 11 0,-2-3 7 16,-3 3-2-16,-4-4-8 0,-5 3-8 15,-2 5-7-15,-5-8-5 0,-2 1-3 0,-7-1-2 16,-5 3-2-16,-8 3 0 16,1-1 0-16,1 3 0 0,-3 5 0 0,5-3-1 15,-5 3 0-15,0 0-1 0,2 0 1 16,6 3 0-16,3 2 1 0,1 4 1 16,9-5 2-16,4-2 5 0,3 3 2 15,7-3 1-15,4 5 1 0,7-2 1 16,0 4-1-16,5-2-1 0,-5 0-3 15,3 0-3-15,1-1-1 0,-4 1 4 0,1-6 4 16,-1 7 4-16,2-1 1 0,-4 3-3 16,2 1-1-16,0 5-4 0,-2-4-2 15,4 4-4-15,-2 4-2 0,3-4-1 16,-1 1-2-16,1 8 0 0,-1-2 0 16,-2 9-1-16,1 0 0 0,3 0-1 15,-6 7 0-15,5 0-1 0,-6 4 0 16,5 6-1-16,-4 3 0 0,-2 3 0 15,2 5 1-15,-1-2 0 0,-3 4 1 16,1-3 1-16,-1 5 0 0,3 1 1 16,-3 1-1-16,6 1 0 0,4 3-1 0,-1 2 1 15,-1 4 0-15,-1 4 0 0,-2-3 2 16,-1 6-1-16,-2-9 1 0,0 4 0 16,1 4 0-16,-4 1 2 0,-1-3-3 15,-8 2 0-15,7-6-1 0,-1 4 0 16,-5-4 0-16,5 0 1 0,-1-5-1 15,2 0 0-15,-2-2 0 0,4 0 0 16,2-3 1-16,1-2-1 0,2-6 1 0,2-6 0 16,2-3 0-16,-1-4-7 0,6-5 18 15,2-8 14-15,2-2 8 0,3-1 18 16,0-10-13-16,0 2-4 0,0-6-2 16,5-8 1-16,-1 2 2 0,3-6 5 15,-1-1 6-15,1 1 3 0,0-6-1 16,0-2-4-16,2-8-9 0,0-1-9 15,4-4-8-15,1-8-8 0,7-4-3 16,1-4-3-16,1-3-2 0,4 5-3 16,-3 3 1-16,5 3-1 0,-1 4 1 15,1 5-7-15,1 4-30 0,-3 4-42 0,-6-1-94 16,-5 6-148-16,-5-3 180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2:08:17.45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7562 8695 1537 0,'32'-1'41'0,"-13"-3"-23"0,4-1-1 0,-8-2 3 0,-5 1 7 0,1-1 8 16,0 2 11-16,-4 3 5 0,-2 2 1 16,-5 0-9-16,0 0-12 0,0 0-13 15,0 0-9-15,0 2-2 0,2 0-1 16,-2 3 0-16,-2 2-1 0,-3-3 0 15,-1 4 0-15,-3-4 3 0,1 5 3 16,-7-6 6-16,-4 3 3 0,-1-3 0 16,-6-5 2-16,-4 1 1 0,-4-5 5 15,-9-2 5-15,3 0-3 0,-3-2-5 16,4 1-7-16,2 2-5 0,-6-4-2 16,-1 4 0-16,-7-4 5 0,-10 3 4 0,-1 0 5 15,-9 0 0-15,2 2-5 0,-2-1-5 16,0 0-7-16,-1 5-4 0,-5-7 1 15,-1 6-2-15,-3-1 0 0,-6-3 0 16,0 6-3-16,2-1 3 0,-2-2 0 16,0 1 1-16,0 3-1 0,4-2 0 15,-6 2-2-15,-5-4 1 0,-5-1 0 0,-6-6 0 16,3 3 0-16,6 0-1 0,4 0 5 16,-4 2 3-16,4-3 4 0,-6 4 1 15,6 2-5-15,0-3-4 0,-2 4-4 16,5 2 0-16,-8 0 1 0,6 0 1 15,-6 0 1-15,3 0 0 0,0 0-2 16,-4 0 0-16,1 0 0 0,-1 2 4 16,-1 0 1-16,-4-2 2 0,-10 0-2 15,-10 0-2-15,-10-4-1 0,2 3-3 16,7-1 1-16,7-2-2 0,7-5 11 16,2 4 9-16,1-5 11 0,1-1 7 15,1 4-10-15,13-4-8 0,9 8-6 0,7-6-4 16,6 5 1-16,3 2 1 0,2-3-3 15,2 5 0-15,10 0-2 0,4 5 0 16,6-3-1-16,8 3 0 0,4 4-2 16,3-5-1-16,1 5-1 0,6-4 0 15,2 4 0-15,5-5-1 0,-1 1 0 0,8 2 0 16,-3-5-1-16,3 3 1 0,-1 0 1 16,7-3-3-16,-8 0-11 0,5-2-19 15,4 0-28-15,0 0-67 0,0 0-62 16,0 0-34-16,0 0 95 0</inkml:trace>
  <inkml:trace contextRef="#ctx0" brushRef="#br0" timeOffset="5483.65">3606 11904 1680 0,'0'-23'74'0,"0"7"-1"0,0-1 7 0,0 8-12 0,0 2 2 0,0 1 0 0,0 5-4 16,4 1-9-16,-4 0-9 0,-6 1-8 16,1-1-8-16,-9 0-1 0,-11-5-2 15,-9 3-5-15,-19-10 1 0,-18-6-3 16,-14-1-2-16,-12-4 2 0,-10-6 5 15,-3-1 6-15,4 2 2 0,5-2 0 16,2-1-4-16,6 3-7 0,-2-2-4 16,4 2-8-16,10 1-6 0,15 0-3 0,9 10-1 15,15 1 0-15,12 2 2 0,5 3-2 16,11 0-15-16,7 4-27 0,5-2-39 16,2-1-58-16,0 3-36 0,7-4 4 15,2-5 76-15</inkml:trace>
  <inkml:trace contextRef="#ctx0" brushRef="#br0" timeOffset="5883.02">5470 11617 1694 0,'-11'4'74'0,"-7"5"2"0,-6-4-5 0,-5 6-20 0,-6-1-16 0,-6-4-15 0,0 1-9 16,-8-4-5-16,1-3 0 0,2 0-1 15,5-7 0-15,5 2 0 0,3 3 0 16,8-5 0-16,0 2-1 0,5 1-1 16,6-1 0-16,7 3 1 0,-5 0-3 15,5 2-6-15,-2 0-18 0,7 0-26 16,-7-2-19-16,4 2 577 0,1 0-388 15</inkml:trace>
  <inkml:trace contextRef="#ctx0" brushRef="#br0" timeOffset="6216.9">7360 11862 1637 0,'-16'0'79'0,"0"0"5"0,2 2-10 0,-4-1-31 15,4 3-13-15,-9-2-12 0,5 3-7 16,-3-3 4-16,-4 0 4 0,-2-1 4 15,-3-1-1-15,-4 2-4 0,-8 0-7 16,1-2-4-16,-5-2-2 0,-5-3 2 0,-8 1 0 16,-1-1 0-16,0 0-1 15,1-6-3-15,2 6 0 0,13-2 0 0,3 1 5 16,9 4-14-16,7 2-39 0,10 0-18 16,2 0 22-16</inkml:trace>
  <inkml:trace contextRef="#ctx0" brushRef="#br0" timeOffset="7184.05">15911 12222 1823 0,'23'5'1150'0,"-16"-7"-664"16,-3 2-1061-16,-4-3-167 0,0 3 746 15,-4 0-4-15,-1 0-5 0,0 5-2 16,-8 4-1-16,-4-2 4 0,-15 5 1 16,-9 4 3-16,-14 0 0 0,-14 0 2 15,-13 2 1-15,-8-4-1 0,-15-5-3 16,-19 0 23-16,-14-4 15 0,-20 1 8 0,-19-10 9 16,-8-1 5-16,-13-4-3 0,-3-2-5 15,3-1 0-15,6-1-26 0,17 5-4 16,8-1 12-16,15-4 1 0,12-1-5 15,23 0-6-15,15 3-16 0,28 4-5 16,12 0 0-16,18 5-1 0,12 2 1 16,12 0 8-16,11 4-25 0,8 3-85 15,4-2 452-15,20 6-301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2:09:47.55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2505 3768 1559 0,'23'4'72'0,"-292"-125"191"32,196 109-259-32,0 1 0 15,-5 6 1-15,-1-1 3 0,-7 5 0 16,1 1 3-16,-3 5 4 0,-5 2-1 15,5 4 0-15,-3 3-3 0,8-2-5 16,5 4 10-16,-4-2 7 0,12 2 2 16,6-1 1-16,5-1-9 0,17 0-5 15,8 2-2-15,11 2 1 0,9 6-4 0,10-2-4 16,4 6 0-16,6 6-2 0,6 3 3 16,7 13 2-16,4 1 0 0,6 6-2 15,-6 0-2-15,0 8-3 0,-2-3 1 16,-1 9-11-16,-3 2 17 0,-1 5-15 15,-1 2 0-15,-3 6 10 0,-5 7-17 16,-2 2 8-16,1 8-3 0,-6 7 2 16,3 5 4-16,-3 2 5 0,-1 11 2 15,-1 3 0-15,-4-5-1 0,5 4 1 16,-3-10-2-16,-1-3 1 0,-1-2 1 0,-4 1-1 16,-6-3 1-16,0-8 0 0,0-4-1 15,-5-11 1-15,1-5-1 0,2-3 0 16,-3-9 1-16,2-1-1 0,3 1 1 15,-4-7 0-15,8-6-1 0,1-9 4 16,9-5 9-16,2-10 10 0,6-2 17 16,10-6 2-16,3-5 8 0,8-7 18 0,10-9 0 15,11 0 4-15,17-9-10 16,1-5-21-16,12-7-14 0,2-5-7 16,9-5-18-16,6-6-43 0,1 7-30 0,-7-3-74 15,-4-10 74-15</inkml:trace>
  <inkml:trace contextRef="#ctx0" brushRef="#br0" timeOffset="783.64">2276 9089 2189 0,'0'2'39'0,"-3"3"-47"0,-11 6-13 0,-11 5 5 0,-12 5 9 0,-15 2 6 0,-15 3 2 15,-16 3 3-15,-11-3 1 0,-15-4-2 16,-11 3-3-16,-1-8 0 0,-8 8 0 15,5-5 1-15,3 4 11 0,1 1 0 16,8-3 1-16,2 2-1 0,11 5-6 16,15-8-3-16,13 2-1 0,16 5-1 15,9-12 3-15,14 9 1 0,11-5 1 0,7-1-2 16,14 6-1-16,-2 3-3 0,2 4 0 16,7 6 2-16,2 6-1 0,7 9 1 15,11 9 1-15,3 9 0 0,4 5 0 16,6 18 1-16,8 0-1 0,-3 11-1 15,2 5 0-15,-9 3 0 0,-5 6-2 16,-10 5 0-16,-7 0 0 0,-5 4 0 16,-9 5-2-16,-2 5 1 0,-7 6-1 15,-8 5-1-15,-2 7 1 0,-8 5 1 0,0 9 1 16,0 9 1-16,-3 13 1 0,5 5 0 16,0 1-12-16,-2 1-12 0,2-8-16 15,3-3-3-15,1-3 8 0,3 1 15 16,4 0 14-16,1-5 4 0,2-4 0 15,-2-12-3-15,8-5 2 0,1-6-1 16,2-4 2-16,4-8 2 0,3-10 0 16,2-10 13-16,10-14 10 0,6-5 13 15,5-9 6-15,11-13 7 0,1-13 10 0,4-8 8 16,9-9 6-16,2-13-1 0,5-3-7 16,-1-17-3-16,1-9-3 0,-4-9-10 15,-5-9-10-15,-3-5-17 0,-2-2-21 16,-4-2-29-16,4-9-61 0,7-1 29 15,16-23 9-15</inkml:trace>
  <inkml:trace contextRef="#ctx0" brushRef="#br0" timeOffset="35366.35">15594 7635 1360 0,'0'2'72'0,"0"0"17"0,-4-1-30 0,-1 1-20 0,-4 2-5 0,7-1 4 15,-1-3 6-15,3 4 3 0,0-1 0 16,-11-1-4-16,6 2-1 0,-4-3 4 16,9-1 8-16,-5 0 5 0,1 0 2 15,-6 2-3-15,-1-2-6 0,0 0-5 16,-5 2-6-16,4-2-5 0,-4 0-5 16,2 2-8-16,0-1-9 0,-1 5-4 0,-1-4-5 15,0-2-2-15,-1 1 1 16,3 1 0-16,-1 0 3 0,-1 0 5 0,4-1 3 15,1-1-1-15,4 0-2 0,-3 0-4 16,-1 0-3-16,-1 0 0 0,-3 0 0 16,-1-1-1-16,2 1 0 0,-2 0-1 15,0-2 0-15,-1 2 0 0,-3 0-1 16,2 0-1-16,-1 0 0 0,-1 0 0 16,-1 3 0-16,2 1 0 0,-4-2-1 15,3-2 1-15,-3 2-1 0,3-1 1 0,1 1 0 16,-1 0 0-16,3-2 1 0,-3 0-1 15,1 0 1-15,1-2 1 0,-3 0 0 16,-1 1 5-16,-4-1 7 0,1-4 2 16,0 5-1-16,-1-3-4 0,-3 4-7 15,1 0-3-15,-2 0 0 0,0 0-1 16,-6 0 1-16,2 2-2 0,4 0 0 16,2-1 1-16,5 3-1 0,-4-4 0 0,2 0 0 15,-1 2 0-15,-4-2 0 0,1 0 0 16,-1 0 0-16,-9 0 0 0,0-2 1 15,-3-2-1-15,4 3 0 0,-4-1 1 16,5 0-1-16,-1 2 0 0,1 0 0 16,7-2 0-16,-4 2 1 0,-1 0-1 15,3 0 0-15,0 0 0 0,2 2 1 16,2 0-1-16,-4-2 0 0,7 2 0 16,-4-1 0-16,1 3 0 0,1-2 0 0,-4-2 0 15,2 2 0-15,-1-2 0 0,2 1 0 16,1 1 0-16,-1-2 0 0,-4 2 0 15,-2-2 0-15,-1 0 0 0,-1 0 0 16,4 2-1-16,-10 1 1 0,-1-1 0 16,-7 0 0-16,-8-2 0 0,-1 0 0 15,3 0 0-15,-3 0 1 0,8 1-1 16,1 1 0-16,1 2 0 0,4-1 0 16,1-1-1-16,3 0 1 0,-1-2 0 15,-1 3-1-15,2-1 1 0,-1 4 0 0,3-5 0 16,1 3 0-16,5-1 0 0,1 4 0 15,-9-3 0-15,-2 1-1 0,-4 1 1 16,-10-3 0-16,-2 3-2 0,-8 1 1 16,7-2 1-16,-1 2-1 0,-4-2 1 15,-1 1 0-15,-12 1 0 0,0-2 0 16,0 4 0-16,0-4 0 0,2 4 0 16,0-4 0-16,6 3 0 0,0-3 0 15,2 4 0-15,-8-6 0 0,0 3 0 0,-4 1-1 16,-5-4 1-16,1 8-1 0,-6-4 1 15,-4 2 0-15,-3 1 0 0,-10-4 0 16,-1-1 0-16,-2 2 0 0,4-1 1 16,8 2-1-16,10-2 0 0,6 3-1 15,4-2 1-15,3 2-1 0,-4 1 1 16,-6-5 0-16,-6 6 0 0,-5-6 0 16,-3 6 0-16,-5-4 0 0,1 2 0 15,-4 0 0-15,-8-6 0 0,0 3 1 0,-20 1-1 16,0 0 1-16,-12 0 1 0,-14-5-1 15,-8 0 2-15,1-1-1 0,24 1-2 16,24 5 0-16,15-5 0 0,-10-2-1 16,-15 4 1-16,-13-1 0 0,1 2 0 15,9-3 0-15,-7-2 1 0,-7 0-1 16,-22 0 28-16,-8-5 20 0,3 1-1 16,16 4 1-16,25-5-29 0,9 5-18 0,13 0-1 15,2-5 0-15,7 1-1 16,1 1-2-16,1-5 3 0,-1 7-1 0,4 1 1 15,6 0 0-15,12 1 0 0,13-1 1 16,9-1 0-16,15 1 1 0,6-2 0 16,10 0 1-16,4 2-1 0,5 0-1 15,6 0 2-15,0 0-2 0,-1 0 0 16,5 0 1-16,-7 0-2 0,5-2 1 16,-5 2 0-16,-2 0-1 0,3 0 0 0,-6 0 0 15,1 0 0-15,-7 0 0 16,0 0 0-16,2 0 0 0,-2 4 0 0,2-2 0 15,2 3 0-15,3-3 0 0,2 1 0 16,4-3 0-16,1 0 0 0,6 0 0 16,-2 2 1-16,3 0 0 0,4-2-1 15,0 2-11-15,0 1-15 0,0-3-25 16,2 0-44-16,0-3-37 0,-2 3-41 16,0 0 388-16,0 0-194 0</inkml:trace>
  <inkml:trace contextRef="#ctx0" brushRef="#br0" timeOffset="93199.22">2633 9066 1572 0,'42'0'76'0,"-10"-2"20"0,-2 2-27 0,-10 2-21 0,-6-2-8 0,-3 3-10 0,-9-1-9 0,1-2-4 0,-6 5 6 0,-10-3 1 16,-8-2 0-16,-16-2 3 0,-9-6-11 16,-15-5-7-16,-8-1-3 0,-12-2-5 15,-10-2-1-15,-8 4-1 0,-4-2 0 16,-3 2 0-16,-6 5 0 0,7-3 0 15,-1 5-1-15,5 3 2 0,5-1 4 16,-5 5 6-16,7 5 7 0,7-3-1 16,9 3-4-16,11 4-4 0,6-2-8 15,3 2 1-15,-1 5-1 0,5-3 0 0,6-1 0 16,3 3-1-16,8 1 0 16,3 0-2-16,8 4-3 0,8 1 1 0,4 1 2 15,5 5 3-15,9 1 9 0,2 6 4 16,7 2 8-16,3 9 0 0,-1 6-2 15,5 3-3-15,-2 3-9 0,-4 5-4 16,-1 0-2-16,-9 4-3 0,-9-2-1 16,-1 7 0-16,-6 4 0 0,-2 10 2 0,0 2 1 15,-5 6 0-15,4 1 0 0,-4 7 0 16,3 4 0-16,4 5 0 0,0-1-1 16,4 4 1-16,0 5-1 0,6 2 1 15,-4 6-1-15,1 1 0 0,3 2 0 16,-1 4 0-16,6 2 1 0,-1 2 0 15,-4-2 0-15,-1 0-3 0,2 5 3 16,2 6 0-16,-3 0 0 0,4 8 3 16,2 1-2-16,-3-8-1 0,3 0 0 15,3-5-1-15,5 6-1 0,6-3 2 16,2 1 0-16,0-4 0 0,1-2 1 0,5 1 2 16,-3 1 0-16,6 0 1 0,-7-7-3 15,1-9 0-15,-6-9 0 0,-3-1-1 16,-3-6 0-16,0 3 0 0,-7-2 0 15,0-3 0-15,-1-5 0 0,-5 2 0 16,5-4 2-16,-1 4-1 0,2-4 0 16,-2-5 0-16,0-3-1 0,0-13 0 0,-3 0 0 15,3-9 0-15,2 0 0 0,0-9 2 16,0-7 1-16,7-17-1 0,-1-11 33 16,6-11 46-16,8-9 44 0,6-5 18 15,13-9-11-15,13-10-36 0,15-4-40 16,9-14-8-16,8-6-20 0,-1-1-10 15,-7-1-5-15,4 8-6 0,-7 2-7 16,1 10-20-16,-3 2-34 0,-7 3-46 16,-2 10-78-16,-7-3 96 0</inkml:trace>
  <inkml:trace contextRef="#ctx0" brushRef="#br0" timeOffset="139300.26">7454 15342 1710 0,'14'-26'73'0,"0"6"2"0,4-3-13 16,-2 7-19-16,5 0-14 0,-5 0-18 0,-2-1-8 0,2-7-5 16,-5 5-2-16,-8-8 1 0,1 4 1 15,-4 2 2-15,-2-2 0 0,-1 2 1 0,1-1 0 16,-5 5 3-16,3 1 6 0,1 2 10 16,-3 5 6-16,5 2-1 0,1 7-2 15,0 0-7-15,-2 0-7 0,2 0-4 16,0 10-5-16,0-3-6 0,3 9 1 15,4 11 0-15,6 3 5 0,5 5-7 16,8 8 7-16,11 3 0 0,11 0-9 16,2 0 4-16,7-7-6 0,-4-10 5 15,-3-1 7-15,-1-7 6 0,-5 1 2 0,1-6 2 16,4-2 9-16,3-2 7 0,-2-5 9 16,1 0 4-16,-3-7 1 0,-6 0-1 15,1-5-5-15,-1-2-4 0,12-7-8 16,6 0-5-16,13-2-6 0,-2-6-4 15,8 3-2-15,10-4-3 0,12 2-4 16,13-4-5-16,10 5-2 0,3-3-9 16,3 4-4-16,5-3 5 0,-10-1 2 15,-4 0 9-15,-8 4 7 0,-1-4 1 0,-5 7-1 16,2-2-1-16,7 4-3 0,4 5-5 16,10 4 0-16,10 5-1 15,2 10 7-15,-4-1 2 0,0 7 5 0,-10 4 4 16,-6 1-4-16,2 5-1 0,-3 3-4 15,3 8-3-15,7-1-2 0,0 6 0 16,6 4 1-16,12 9-2 0,2 5 0 16,1-1 0-16,-5-1 3 0,-5-6 2 15,-14-11 3-15,-8-11 1 0,-8-9-1 16,-11-9 1-16,-7-4-3 0,-7-8-1 0,0-4-1 16,1-3-1-16,10-4 2 0,1-1 2 15,9-1 0-15,-5 3 1 0,2-4 0 16,8 1 0-16,-1-1 0 0,0 0 0 15,5 1-3-15,-4-1-5 0,8-2-9 16,-1 2-5-16,8-2 3 0,3 2 2 16,-1 2 9-16,3-4 5 0,-2 1 1 15,7-1 3-15,6 2-2 0,5 0 1 16,3 7 15-16,6 2 8 0,3 5 6 16,20 12 11-16,11 4-14 0,12 12-5 15,7 8 0-15,-2 3-5 0,-11 2 0 0,-1 1 1 16,-14-6-6-16,-11 1-2 0,-11-10-12 15,-8-6-19-15,-15-7-30 0,-10-10 391 16,10-13-265-16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1:32:44.65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32853 10679 1948 0,'42'0'64'0,"-547"4"-64"31,395-1 5-31,-9 4 1 16,-3 1 0-16,-7 4-1 0,1 2-2 15,-9 0-3-15,-6-3 0 0,-8 1-1 16,-16-5-2-16,-10 2 1 0,-9-7-4 16,-14-2 1-16,-10-2 2 0,-6-8 0 0,-13-1 4 15,-3 0-2-15,-9-1-2 0,-4 3 15 16,-1 4 1-16,1-2 2 0,-5 5 1 15,4 2-15-15,3 7 0 0,-13 0 3 16,6 7-1-16,4 8 0 0,-9-3 0 16,6 8-1-16,5 3 0 0,-12 4 1 15,6 3 1-15,0-4-2 0,-1 3 0 16,4-2-1-16,4-3-1 0,-7 0 0 0,6-3 0 16,-6-5 0-16,-6 5 0 0,-4-5 3 15,1-1 31-15,-2 3 1 0,8-6 2 16,20 8-5-16,-1-6-29 0,9 13-3 15,3-8 1-15,3 1 1 0,6 1-1 16,0-3-1-16,11 2 0 0,2 1 1 16,8 0 0-16,4-1 0 0,0-6 0 15,6 2-1-15,6-5-1 0,4-4 1 16,5-3-2-16,6-2 1 0,5 1 0 16,7 3-1-16,5-4 1 0,4 3 1 0,14 0-1 15,8 1 1-15,6-1 1 0,6-1 0 16,6-2-1-16,5 0 1 0,13 1-1 15,6 1 0-15,8-2 0 0,10 3 1 16,10 2 0-16,7 1 0 0,9-1 0 16,6 2 0-16,-1-2 0 0,4 4 1 15,4-4 1-15,8 0-1 0,4 2 0 16,3 0 0-16,1 7 1 0,-1-5 0 0,2 6 2 16,2 5 2-16,6 3-1 15,1 10 0-15,5 8-1 0,4 12-2 0,4 12-1 16,6 13 1-16,3 18 0 0,8 12-1 15,-2 9 0-15,4 9-1 0,4 3-1 16,-9 7 0-16,3 13 0 0,-5 5-1 16,1 16 1-16,5 0 0 0,1 18 0 15,-2 2 0-15,4 8 2 0,-1 4-1 16,5 9-8-16,-3 3 22 0,4 6 15 0,-1 2 7 16,-6-12 9-16,-6-6-21 0,1 2-14 15,0-13-3-15,-2-2 2 0,0-7 1 16,-2-5 1-16,0-5-3 0,0-4 13 15,-2-5 17-15,-1-11 7 0,-6-16 3 16,1-16-12-16,-1-26-18 0,-5-22-9 16,-2-14-4-16,-3-22-1 0,1-5-2 15,-3-14-1-15,2-10 6 0,-4-5-2 16,2-12-93-16,3-1-73 0,4-5 82 16</inkml:trace>
  <inkml:trace contextRef="#ctx0" brushRef="#br0" timeOffset="664.37">20998 13881 2150 0,'16'0'134'0,"-16"7"-68"0,2 8-37 0,-2 8-9 0,-20 7-17 15,19 9 0-15,1 12 1 0,1 13 0 16,10 9 0-16,0 12-2 0,3 3-1 16,-2 6 0-16,-1 4 0 0,0 8 2 15,1 10-1-15,4 4 0 0,-5-5 0 16,1-10 0-16,-1-7-1 0,-3-19-22 16,0-8-28-16,-1-7-34 0,-4-11-32 15,1-5 552-15,-2-12-342 0</inkml:trace>
  <inkml:trace contextRef="#ctx0" brushRef="#br0" timeOffset="998.38">20654 14725 1589 0,'7'-53'155'15,"-5"5"196"-15,3 0-284 0,2 6-29 0,1 1-17 16,6 4-17-16,3-6-1 0,12 10-2 15,5 2-2-15,5-1-4 0,3 8-5 16,2 1 1-16,10 0 1 0,-3 5 2 16,6 9 5-16,-2 5 1 0,1 3-1 15,3 8-1-15,-4 5-1 0,2 8 1 16,-4 10 0-16,2 3 1 0,-2 12 0 16,-3 3 1-16,-6 5 0 0,-3 0 0 0,-11-3 0 15,-7-1 1-15,-4-6-1 0,-10-6-1 16,-16 0-2-16,-5-5-1 0,-13 0 1 15,-10-5-1-15,-4-2 3 0,-11-8-1 16,-7-4 2-16,-1-8 7 0,1-7 7 16,0-3 5-16,8-9-1 0,6 0-3 15,8-6 1-15,10 4-47 0,9 2 495 16,14 0-345-16</inkml:trace>
  <inkml:trace contextRef="#ctx0" brushRef="#br0" timeOffset="1230.26">22103 14358 2342 0,'-55'25'93'0,"5"-2"-30"15,-1 13 5-15,12-3-57 0,10 8-7 0,10 3 0 16,6 2-1-16,8 9 0 15,5 6-8-15,9 8-15 0,7 9-21 0,11 7-22 16,8 4-7-16,1-3-4 0,8 0 0 16,0-8-7-16,2-9-16 0,0-7 145 15,-7-16-320-15,-1-5 225 0</inkml:trace>
  <inkml:trace contextRef="#ctx0" brushRef="#br0" timeOffset="1546.59">22291 15495 1557 0,'0'-11'145'0,"5"4"104"0,0 2-111 0,8 3-54 16,-3 2-34-16,6-2-25 0,0 2-12 15,0 0-6-15,4-9-3 0,3 0-2 16,3-12-2-16,3-5-6 0,-3-10-6 16,5-6-11-16,2-13-9 0,3-6 0 15,-3-11 6-15,-4-8 12 0,-4-5 9 16,-6-6 4-16,-1 1 1 0,-4 1 0 15,-7-5 0-15,0 6 0 0,-1 4 2 0,-3 6 2 16,2 13 1-16,2 13 3 0,1 10 4 16,2 13 0-16,3 12 5 0,-1 6 2 15,4 11-4-15,2 16-3 0,5 14-6 16,0 13-5-16,5 12-1 0,6 3-7 16,-6 13 1-16,1 3-1 0,-5 8 11 15,1 1-11-15,0-3-30 0,-5-2-25 16,-4 2-31-16,-1-4 477 0,1-1-295 0</inkml:trace>
  <inkml:trace contextRef="#ctx0" brushRef="#br0" timeOffset="1730.19">23012 15025 1873 0,'-5'-4'145'0,"-2"1"111"0,-9-8-167 0,-5-3-53 15,-8-2-19-15,-1-7-12 0,0-2-2 16,0 2-1-16,-4-2 0 0,-3 6 7 16,-2-3-4-16,2 1-78 0,5 0 322 15,3 0-210-15</inkml:trace>
  <inkml:trace contextRef="#ctx0" brushRef="#br0" timeOffset="2197.53">23541 14963 1476 0,'-20'-13'64'0,"3"6"-3"0,2 0-10 16,5 5-8-16,4 2-9 0,1 0-6 16,5 0-4-16,0-1-3 0,0 1 1 15,2-6 0-15,1-1-2 0,4-5-3 16,4-4-12-16,3-9-2 0,8 0-2 16,-3-5 0-16,2-4 1 0,2 1-2 15,-1-8 4-15,1-2 10 0,2-1 8 16,-6 2 9-16,6-8 1 0,-2 0-2 15,11 2-2-15,-4 1-5 0,3 2-7 16,5 11-7-16,-10 11-5 0,2 4-2 0,-1 15 1 16,1 4 1-16,-2 6 0 0,0 19 0 15,3 3-3-15,-5 2-1 0,-5 13 1 16,4 1-1-16,-9 9 0 0,-3-1 1 16,-6 1-1-16,-7-5 0 0,-4 5 0 15,-5-4 0-15,-5 1-1 0,0-6 0 16,-2-8 1-16,0-8 0 0,4-3-12 15,3-5-18-15,-2-8-26 0,2-1-1 0,9-4-414 16,4-2 327-16</inkml:trace>
  <inkml:trace contextRef="#ctx0" brushRef="#br0" timeOffset="2432.94">24383 14261 1999 0,'21'28'74'0,"-1"0"-19"0,-4 10-21 0,-2 1-15 0,2 10-12 16,-4 6-3-16,2 0-1 0,-3 4 0 15,0-2-1-15,-2-3-1 0,-6 1 9 16,-1 0-15-16,0-7-42 0,-4-3 68 15,-2-6-40-15</inkml:trace>
  <inkml:trace contextRef="#ctx0" brushRef="#br0" timeOffset="2914.03">24527 14551 1722 0,'19'-46'89'0,"-3"6"11"15,0-5-21-15,3 12-32 0,1-3-14 0,8 4-2 16,4 7-8-16,0 4-5 0,2 5-5 16,1 2-10-16,3 12-2 0,4 2 1 15,2 2-2-15,-3 3 0 0,-4 4 0 16,-1 7-3-16,-6 5 0 0,-2 4 1 16,-8 4 2-16,-1 1 0 0,-1 5 1 15,-11 1 2-15,2-1-6 0,-9-3-12 16,-5 0-11-16,-4-5-9 0,-3-1 2 15,-3-10 10-15,-1 0 11 0,0-4 8 16,-3 1 1-16,1-4 2 0,-1 0 0 0,-1-6 1 16,-1 1 0-16,3-4 0 0,-5-4 0 15,2-1 1-15,1-4 1 0,-1 4 1 16,5-4 1-16,-5 3 1 0,3-1-1 16,6 4-2-16,6 3-1 0,6 0-1 15,0 0 1-15,-1 5 2 0,4 0-1 16,4 4 3-16,6 4-1 0,6 3-3 15,2 5 0-15,4-2 1 0,4 5 3 0,-1-5 5 16,-5 2 9-16,0-1 5 0,-7-1-1 16,-4 1-3-16,-4-2-9 0,-1 1-5 15,-6 4-4-15,-1-2-1 0,-5 6 0 16,-9-4-1-16,-13-2 0 0,-8 1-2 16,-8-6 1-16,-8-2 1 0,-6-11 2 15,0-3 0-15,1-3-35 0,-1-11 232 16,13-4-157-16</inkml:trace>
  <inkml:trace contextRef="#ctx0" brushRef="#br0" timeOffset="3197.33">25411 14142 1929 0,'39'35'66'0,"-7"1"-23"0,0 8-15 0,5 0-11 0,-1 15-11 0,-1 8-1 16,-1 6-2-16,-4 2 0 0,-7 4-2 16,-5 3 0-16,-6 3 0 0,-10 0 0 15,-9-2-1-15,-11-6 0 0,-10-5-2 16,-8-10-3-16,-4-7-2 0,-6-12 1 15,-2-6-10-15,2-12-6 0,5-6-23 16,2-10 549-16,3-3-377 0</inkml:trace>
  <inkml:trace contextRef="#ctx0" brushRef="#br0" timeOffset="3514.31">26055 14653 1657 0,'87'0'320'16,"94"-48"19"31,-201 48-444-47,61 0 27 0,-6 0 19 0</inkml:trace>
  <inkml:trace contextRef="#ctx0" brushRef="#br0" timeOffset="3696.84">26112 14927 1736 0,'62'55'122'0,"-60"-55"74"16,6-3-62-16,3-6 31 0,-55-53-116 15,70 51-19-15,10 4-17 0,1-2-7 16,14 4 3-16,4 0-29 0,0-1-53 15,4 3-42-15,-4-6-39 0,2-2 459 16,-6 1-245-16</inkml:trace>
  <inkml:trace contextRef="#ctx0" brushRef="#br0" timeOffset="4013.28">26899 14163 2033 0,'12'18'66'0,"3"7"-29"0,2 12-4 16,3 9-30-16,1 9-2 0,6 2-1 15,-3 7 0-15,-1 5-2 0,-1 0-1 16,-8 4 0-16,0-1 0 0,0 8 3 16,1 2 0-16,-8 1 0 0,0-7 0 15,-4 0 0-15,1 1 6 0,-4-10-23 0,0-5-28 16,2-14-28-16,-1-14 405 0,5-13-261 16</inkml:trace>
  <inkml:trace contextRef="#ctx0" brushRef="#br0" timeOffset="4346.47">26911 14128 1239 0,'-1'-57'123'0,"-1"11"139"0,2 2-190 16,3 17-15-16,10 6-26 0,1 10-17 15,7-1-1-15,13 6 1 0,0 5-1 16,10 2-3-16,7 6-2 0,-1 6 0 16,0 3 0-16,-4 5-1 0,-5 4-1 0,-8 7-3 15,-1 5-1-15,-5-1 0 16,-4 3-2-16,-7 1 1 0,-9 3 0 0,-4 1-1 16,-4-7 0-16,-8 2 1 0,-5-1-1 15,-10-8 0-15,-4-4 0 0,-6-10-1 16,-1 0 1-16,-2-12 3 0,-4-6 2 15,4-3 2-15,-2-13 0 0,0-5 0 16,7 0-1-16,2-4 4 0,7 4-13 16,7 0 40-16,10 2-27 0</inkml:trace>
  <inkml:trace contextRef="#ctx0" brushRef="#br0" timeOffset="4598.08">27796 13812 1825 0,'-16'98'371'32,"-62"-27"-375"-32,41-34 10 0,-43 14-1 15,54 11-1-15,8 6-22 0,-2 4-22 16,11-1-14-16,4 2-4 0,5 3 21 15,7-7 21-15,9-3 13 0,2-9 4 16,3-6 0-16,8-1 1 0,-6-8-1 16,3-4 10-16,1-3-17 0,1-7 533 0,2-1-380 15</inkml:trace>
  <inkml:trace contextRef="#ctx0" brushRef="#br0" timeOffset="4963.97">27810 14895 1302 0,'52'8'378'16,"-27"-32"-151"-16,-1 0-192 0,10 1 25 16,-34-31-55-16,34 26-3 0,3-4-3 15,-3-3-9-15,1-3-8 0,-1-2-4 16,-2-8 1-16,-7-7 6 0,-4-2 6 15,0-1 5-15,-7-8 2 0,-5 4 1 16,2 0 1-16,-2-2 0 0,-8 13 0 16,5 1 1-16,1 13-1 0,-4 8 2 0,3 10 6 15,3 12 12-15,-1 5 6 0,1 4-1 16,5 12-5-16,-1 14-11 0,3 15-7 16,0 12 0-16,0 7-2 0,1 9 0 15,1 7-1-15,2 0 1 0,-6-2 0 16,2-1 1-16,0-8 0 0,0-3 2 15,-2-9-9-15,-2-6-12 0,-5-6-18 16,-1-8-2-16,-3-12-179 0,3-5 148 16</inkml:trace>
  <inkml:trace contextRef="#ctx0" brushRef="#br0" timeOffset="5130.63">28521 14601 1689 0,'-10'-14'93'0,"-8"2"9"0,-3-3-34 16,-8 1-39-16,-8 5-20 0,-6-3-6 16,-6 3 0-16,-3-2 0 0,-1 1-1 15,5 6 11-15,6 2-11 0,5 2 521 16,8 2-374-16</inkml:trace>
  <inkml:trace contextRef="#ctx0" brushRef="#br0" timeOffset="5450.24">28729 13844 2002 0,'14'-5'92'0,"0"5"-10"0,4 7-10 16,3 12-58-16,6 4-8 0,3 11-17 16,5 9-21-16,8 3-9 0,-2 12-4 15,1 8 15-15,-5 3 20 0,-1 9 8 16,-2-4 3-16,-10-1 0 0,-9-2 0 16,-8-9 0-16,-9-3 0 0,-7-4-1 15,-7-8 0-15,-12 5 0 0,-6-8 0 0,-3-3 0 16,3-6 0-16,0-1-2 0,2-5-6 15,1-10-2-15,2-5-9 0,1-12-16 16,5-6 28-16,7-10-6 0</inkml:trace>
  <inkml:trace contextRef="#ctx0" brushRef="#br0" timeOffset="5713.48">29555 13997 1840 0,'27'65'85'0,"-6"1"-10"15,-5 5-16-15,-11-13-36 0,4 6-15 16,-4 2-4-16,4-3-1 0,-4 7 2 15,4-1-5-15,-2-7-19 0,2 2-29 16,2-4-160-16,-2-3 130 0</inkml:trace>
  <inkml:trace contextRef="#ctx0" brushRef="#br0" timeOffset="6097.44">29415 13802 1790 0,'-7'-36'70'16,"1"1"-17"-16,-1 4-9 0,9 12-17 0,2 3-14 15,3 2-5-15,7 0 0 0,4 1-5 16,7 13-13-16,8 0-25 0,13 13-13 15,4 3-2-15,7 5 12 0,5 11 23 16,0-2 15-16,-7-2 5 0,-2-5 2 16,-9 2 0-16,-6 2-4 0,-8 1-2 15,-4 8 0-15,-8 1-1 0,-6 5 0 0,-8-1 1 16,-4 2-1-16,-5 1 1 0,-10-1 1 16,-9-6-2-16,-10 0 1 0,-12-2 1 15,-6-8 3-15,3-2 4 0,-4-6 3 16,1-6 0-16,3-1-2 0,-1-6-5 15,9-1-2-15,2-5 0 0,11-5 0 16,8 1-1-16,6-5 2 0,7 0-4 16,3-3 32-16,8-2-23 0</inkml:trace>
  <inkml:trace contextRef="#ctx0" brushRef="#br0" timeOffset="6396.73">30340 13598 1893 0,'-7'26'66'16,"-2"1"-25"-16,-5 6-9 0,-7 7-1 0,2-1-19 15,-6 1-7-15,5 6-1 0,-1-1-1 16,0-1-1-16,5 0 0 0,0 4 0 15,9 2 1-15,5 0 0 0,5 1 1 16,12 0 0-16,1 1-1 0,5-4-1 16,5 0 1-16,5-6 0 0,0 2-2 15,3-6 1-15,0-5 0 0,1 1-3 16,1-13-13-16,-3-1-21 0,1-6-21 16,2 4 550-16,-3-9-375 0</inkml:trace>
  <inkml:trace contextRef="#ctx0" brushRef="#br0" timeOffset="6629.81">30832 14037 1874 0,'0'2'71'0,"0"0"-16"16,1 5-9-16,3 12-32 0,1 3-4 16,2 15-2-16,4 7-2 0,1 13-2 15,4 7-1-15,2 7 1 0,5 10-32 16,-2-6-19-16,6 8 545 0,0-8-388 0</inkml:trace>
  <inkml:trace contextRef="#ctx0" brushRef="#br0" timeOffset="7147.38">30780 13997 1750 0,'11'-43'84'0,"-2"11"6"0,1-2-40 0,-1 13-22 16,4-5-18-16,-1 2-4 0,9 1-2 15,9 4 0-15,8 1-2 0,6 9-4 16,0 2-4-16,-1 4 0 0,-2 3-1 16,-1 10 4-16,-4 5 2 0,-4 2-2 15,-4 10 1-15,-7-2-1 0,-6 7 2 16,-3-2 1-16,-10 2 0 0,-2 0 0 16,-6 5 0-16,-8 0-2 0,-9 0 2 0,-3-3-1 15,-6-2 0-15,-4-4 1 0,1-3-2 16,3-9 2-16,0-4 0 0,4-1 0 15,6-6 0-15,5 4 1 0,1-7-1 16,3-2 1-16,-1 0 0 0,5 0 1 16,4-2 0-16,-2 0 1 0,7 2 0 15,5 0 1-15,-1-3 1 0,8 3 2 16,0-2 3-16,4 2 3 0,7 9 1 16,6 3-1-16,6 3-3 0,1-1-3 15,1 2-3-15,0-2 0 0,0 4 0 0,-5-6 3 16,-5 2 3-16,-9-7 1 0,-9 0-2 15,-8-7-4-15,-1 8-5 0,-5-3 0 16,-13-3-1-16,-5 3 1 0,-12 2 0 16,-4-5 0-16,-9 7 1 0,2 0-1 15,-2 3 1-15,0 2-1 0,4 4 0 16,5 3 8-16,3 0-17 0,6 4-37 16,11-5 141-16,4-3-95 0</inkml:trace>
  <inkml:trace contextRef="#ctx0" brushRef="#br0" timeOffset="7396.88">31486 13592 2067 0,'71'29'67'0,"53"309"119"32,-87-230-183-32,-9 1-1 15,-3 13-1-15,-5 0 0 0,-11-3 0 16,-11 0 0-16,-14-9 1 0,-14-4 7 16,-23-3-27-16,-9-7-59 0,-9-13 52 15</inkml:trace>
  <inkml:trace contextRef="#ctx0" brushRef="#br0" timeOffset="22646.79">20957 12445 1025 0,'-3'-9'123'0,"-1"-3"56"0,-1 3-24 0,5 5-62 0,-4 3-7 0,1-1 8 16,5-2-2-16,1 4-10 0,3 0-23 16,4 0-20-16,4-1-8 0,1-1-8 15,4-3-4-15,-5-3-5 0,0 1-2 16,1-5-1-16,1-4-1 0,-9-2-4 16,3-5 0-16,-4 4-3 0,-3-8-1 15,2 4 1-15,-1 2 2 0,0-6 9 16,-1 9 9-16,-1-3 9 0,-2 2 2 15,2 3-3-15,-2-4-8 0,0 4-6 0,0 0-7 16,-2 2-3-16,2 0-3 0,0 0-2 16,0 7-1-16,0-2-1 0,0 9-1 15,0-2-3-15,0 0-5 0,0 2-3 16,-5 2 0-16,5 9 2 0,-4 5 6 16,2 3 2-16,2 9 1 0,-3 8 1 15,1 3-2-15,5 14 1 0,-3 2 0 16,8 9 1-16,2 2 3 0,-3 4 0 0,2-2 1 15,-4 10-1-15,3 2 1 0,0 3 1 16,0 6-1-16,2-8 0 0,1-6 0 16,-2-6-3-16,3-12 0 0,-5-1-1 15,2-4 1-15,2-1 0 0,-2-7-1 16,-1-5 1-16,0-14 5 0,-5-7-8 16,-3-16-39-16,-2 0-26 0,1-26-29 15,-8-16 38-15</inkml:trace>
  <inkml:trace contextRef="#ctx0" brushRef="#br0" timeOffset="23215.93">20502 11764 1678 0,'-11'-7'112'0,"8"-3"43"0,-3-1-67 0,4 4-38 0,4-4-28 0,4 1-10 0,8-1-4 15,2 2 0-15,5-5-5 0,4 5-13 16,3 4-8-16,6-2-7 0,5 5 0 16,2-2 10-16,3 4 8 0,0-1 7 15,1-1 3-15,-3-5 7 0,-1 1 5 16,1-3 5-16,1 2 4 0,3-1-1 16,2 2-3-16,3 1-1 0,3 5-1 15,-3 7-5-15,0 7-1 0,1 13-4 16,-1 5-5-16,2 7-2 0,1 7-1 15,-6-4-1-15,-6 8-1 0,-5 3 0 0,-1 7 1 16,-3 10-2-16,-2-1-5 0,-3 3-1 16,-1-4-4-16,-17-4 2 0,-3-4 3 15,-16-12 1-15,-12-11 3 0,-16-9 2 16,-13-5 1-16,-6-3 1 0,-17 1 0 16,-2-1 4-16,-4-6 8 0,1-5 10 15,5-7 7-15,2 3-1 0,5-10-8 16,3-3-10-16,4-2-7 0,4-6-2 15,5 0 2-15,11 0-1 0,11-7 0 0,0 3 1 16,15-1-7-16,10 0-12 0,3-2-32 16,16 0 20-16,7-4 4 0</inkml:trace>
  <inkml:trace contextRef="#ctx0" brushRef="#br0" timeOffset="23546.97">22264 11576 1848 0,'-3'4'64'0,"-8"3"2"0,0 5-51 0,-6 6-7 0,-5 3 5 16,-3 13 1-16,-3 2-1 0,0 6-1 15,-2 10-7-15,1 4-2 0,-1 6-1 16,-4 8 1-16,3 2 0 0,2 3-1 16,4 1 2-16,11 0-1 0,7 0 1 15,5-12 1-15,9 4-1 0,8-3 1 16,6-3 2-16,5-1 2 0,5-5 0 16,-1-6 0-16,3 0-2 0,1-8-3 15,0-6-8-15,1-8-14 0,2-5-19 16,-1-5 308-16,5-11-208 0</inkml:trace>
  <inkml:trace contextRef="#ctx0" brushRef="#br0" timeOffset="23964.46">22427 12922 1912 0,'75'-35'368'31,"-45"3"-366"-31,-2-6-2 16,6-1-1-16,-2-7 0 0,0-5-1 16,0-9 1-16,-4-4 1 0,-3 2 0 15,-2-7 0-15,-5 1 1 0,-2-1-4 16,-6 2 0-16,-3 6 1 0,0 1 1 15,-3 9 2-15,0-1 1 0,-1 10 0 16,2 6-1-16,2 8-1 0,2 10 0 0,4 6-2 16,3 10 0-16,3 4-1 0,6 12 1 15,3 9 0-15,1 9-1 0,1 5 2 16,-5 6 0-16,3 3 1 0,-7 4 2 16,2 1 2-16,-1 0 1 0,-6 4-1 15,-4-5 0-15,-5 3-2 0,-3-7 0 16,1 0-1-16,0-1-1 0,-1-1 2 15,3 2-2-15,-2-7-18 0,2-2-26 16,1-5-23-16,4-7-9 0,-3-5 547 0,5-10-354 16</inkml:trace>
  <inkml:trace contextRef="#ctx0" brushRef="#br0" timeOffset="24083.67">23337 12381 1728 0</inkml:trace>
  <inkml:trace contextRef="#ctx0" brushRef="#br0" timeOffset="24157.16">22597 12346 2152 0</inkml:trace>
  <inkml:trace contextRef="#ctx0" brushRef="#br0" timeOffset="24481.26">23920 11422 1895 0,'-3'43'97'0,"-1"1"-6"16,-3 13-9-16,3 1-21 0,-1 8-23 15,3 7-7-15,1 12-6 0,-1 9-6 16,2 10-10-16,0 1-5 0,5-4-2 15,6-9 0-15,-2-7 0 0,1-9-1 16,1-8 1-16,-4-11-2 0,4-4-14 16,5-11-23-16,-4-12-31 0,2-1-22 0,0-13 537 15,4-6-345-15</inkml:trace>
  <inkml:trace contextRef="#ctx0" brushRef="#br0" timeOffset="24746.53">24484 11638 2075 0,'0'0'63'0,"2"6"-33"16,0 6-4-16,1 8-16 0,4 12-4 15,-1 7-2-15,6 8-1 0,0 7-5 16,1 6-9-16,1 9 0 0,-5 6 0 16,0 6 4-16,3-1 7 0,-10 0-3 0,1-6-14 15,-3-10-17-15,-3-7-25 0,5-6-2 16,-4-10 557-16,2-11-372 0</inkml:trace>
  <inkml:trace contextRef="#ctx0" brushRef="#br0" timeOffset="25296.95">24658 11949 1545 0,'19'-23'194'16,"-5"3"258"-16,4-5-360 0,2 6-56 15,-4-2-18-15,10-1-14 0,-1 1 0 16,7 2-1-16,-2 4 1 0,6 1-3 15,1 9 0-15,-5 0-1 0,0 3-1 16,0 4-2-16,-6 5-1 0,-1 3 0 16,-6 3 0-16,1 8 0 0,-9 7 1 0,-4 2 0 15,-5 9 0-15,-6-5 0 0,-7 5 2 16,-3-3-5-16,-5 1-15 0,-1-2-15 16,-1 1-5-16,-2-6 0 0,0-7 13 15,0 0 14-15,1-5 5 0,3-4 6 16,5-2 2-16,1-3 1 0,6-3 0 15,-2-1 0-15,2-2 1 0,2-1 2 16,5-2 2-16,0 0 0 0,0 0 1 16,0 0 0-16,0 0-1 0,-7-12 0 0,5 8-1 15,2-1-1-15,0 3 2 0,4-3 0 16,6 3-1-16,4 2-3 0,8 0-1 16,3 5-1-16,3 4-9 0,6 2 1 15,1 1 1-15,1 4 1 0,1 5 9 16,-4-3 3-16,-2 7 1 0,-8 3-1 15,-4 3-3-15,-3 0-1 0,-7 7-1 16,-5 2 1-16,-6 7 1 0,-7-1 1 0,-7-2 2 16,-7-3-1-16,-11-11-1 0,-10-4 1 15,-6-8-2-15,-5-4 1 0,-1-3 0 16,-1-11 1-16,2 0 0 0,5-5 0 16,8-2 1-16,3-6 0 0,3-3 0 15,-1-9-18-15,3-1-29 0,4-3-1 16,11-6 10-16</inkml:trace>
  <inkml:trace contextRef="#ctx0" brushRef="#br0" timeOffset="25632.93">25452 10997 2069 0,'48'40'67'0,"-5"-2"-30"0,-4 13-5 0,-4-1-15 0,4 14-9 0,0 3-4 0,-2 11-1 0,0 11-2 0,-3 1-1 16,-2 6 0-16,0 5-1 0,-4-2 0 15,-3 7 0-15,-4 6-1 0,-3-5 1 16,-12 1 0-16,-12-9-1 0,-12-9-2 16,-10-3-4-16,-11-12-2 0,-3-10 4 15,-6-11 3-15,2-7 3 0,-4-15 4 0,4-10 11 16,0-14-30-16,1-9-55 0,8-15-335 16,9-9 251-16</inkml:trace>
  <inkml:trace contextRef="#ctx0" brushRef="#br0" timeOffset="25897.16">26406 11775 2198 0,'27'2'83'0,"-1"1"-20"16,-3-1-20-16,-1 3-23 0,4-1-11 15,-1 1-2-15,9 1-1 0,1-5 1 0,2 1-7 16,1 0-15-16,-3-2-16 0,-3 0-35 16,0 0-39-16,-2-4 536 0,4-3-345 15</inkml:trace>
  <inkml:trace contextRef="#ctx0" brushRef="#br0" timeOffset="26097.07">26459 12151 1622 0,'0'-2'168'0,"2"-5"176"0,5-2-231 16,4-3-72-16,8-1-15 0,1 3-15 15,6 3-4-15,3-2-1 0,4 2 0 16,8-4 0-16,-2-1-12 0,2 3-33 16,-4 2-37-16,6-8 462 0,5 3-309 15</inkml:trace>
  <inkml:trace contextRef="#ctx0" brushRef="#br0" timeOffset="26380.77">27339 11293 2203 0,'0'21'109'0,"1"-3"-80"16,1 8-26-16,2 13-3 0,3-7 0 15,-5 20 0-15,3 8-1 0,-2 2-3 16,1 2 0-16,-2 7 0 0,1 3 0 16,1-1 2-16,-2 1 1 0,1-4 3 15,-3-3-4-15,0-2-26 0,-7-6-29 16,2-13-28-16,-2-12 8 0,0-8-359 0,0-11 307 16</inkml:trace>
  <inkml:trace contextRef="#ctx0" brushRef="#br0" timeOffset="26847.25">27184 11488 1625 0,'0'-27'121'0,"-1"8"138"0,-3-6-228 16,-1 7-24-16,3-3-2 0,2 3-2 15,4 0 1-15,3 2-2 0,0 0-2 16,3-1-4-16,6 1-2 0,-2 0-1 0,4-2 4 16,-5-1 2-16,6-3 1 0,-3 3 0 15,5-1 1-15,2 4 1 0,4 0 9 16,3 4 7-16,2 5 6 0,7-2 2 15,-2 9-6-15,6 5-10 0,7 2-11 16,-4 11-8-16,3 3-5 0,-6 10-9 16,-4 2-7-16,-4 8-4 0,-1 12-6 15,-6-1 1-15,-6 4 6 0,-5 3 7 16,-4-2 9-16,-6-4 10 0,-7 0 7 0,-11-7-1 16,-8 0-2-16,-13-10-6 0,-5-3-3 15,-4-6 13-15,-5-9 7 0,0-2 8 16,-11-11 3-16,-2-3-6 0,-6-9-2 15,1-4-4-15,7-3-1 0,2-4-2 16,9 2 4-16,9 0-8 0,10 4 28 16,11-1-19-16</inkml:trace>
  <inkml:trace contextRef="#ctx0" brushRef="#br0" timeOffset="27163.08">28270 11284 1639 0,'-6'23'183'0,"-19"12"-81"0,8 6-83 0,-6 5 13 15,3-3-26-15,2 1-2 0,-5 0-1 16,2 6-2-16,-2 3 1 0,-2 2 1 16,2 2-1-16,0 3 2 0,2 1 0 15,3 4-1-15,6-6-1 0,-1-3 0 16,8-8 0-16,5-5-1 0,3-4-2 16,3-4-13-16,8-3-9 0,2 2-17 0,9-4-32 15,3-7-79-15,0-2 89 16</inkml:trace>
  <inkml:trace contextRef="#ctx0" brushRef="#br0" timeOffset="27580.43">28314 12450 1678 0,'5'-3'129'0,"0"-2"53"0,8-1-45 0,1-3-66 16,4-1-27-16,3-3-18 0,-3 1-15 15,8-6-4-15,-1-1-4 0,7-4-2 16,-2-6 0-16,-1-3-2 0,1-5-3 16,0-9 1-16,2 0 1 0,-2-9 2 15,2 2 0-15,-6-6 0 0,-1-6-1 16,-3 3 0-16,-5-4 1 0,-2 2 0 16,-5 8 0-16,4 1 1 0,1 0 0 15,0 5 1-15,3 6-1 0,-2 1 0 0,2 8-1 16,1 3 2-16,1 3 0 0,-2 6 0 15,1 2 0-15,-3 5-2 0,2 4 0 16,-2-1 0-16,0 10-3 0,0-1 1 16,0 4-2-16,0 5 1 0,0 6-2 15,-2 7 1-15,2 5 1 0,-2 9 0 16,5 7 3-16,-4 3-1 0,1 6 0 16,-2 5 0-16,2 2 0 0,-2 9 0 0,0-2 1 15,0 6 1-15,-1-5 1 0,4 3 0 16,1-2 1-16,0 1-1 0,-6-6-1 15,-1-11 5-15,0-4-6 0,-10-7-30 16,3-8-34-16,-4-10 427 0,0-6-293 16</inkml:trace>
  <inkml:trace contextRef="#ctx0" brushRef="#br0" timeOffset="27764.82">29310 11892 1804 0,'-10'0'79'0,"-5"-2"11"0,-6 2-48 0,-5 0-34 0,-6 4-5 0,-4 6-1 0,-6-6 0 0,-10 5-1 0,3-4 1 15,-8-1-1-15,-2 5-1 0,3-8 0 16,1 1 0-16,3-2 11 0,4-3-9 0,8-6-5 16,4 0-441-16,10-5 311 0</inkml:trace>
  <inkml:trace contextRef="#ctx0" brushRef="#br0" timeOffset="28046.95">29691 10810 1696 0,'31'13'179'0,"-5"5"266"0,8 12-411 0,-4 14-27 16,6 16-5-16,1 13 0 0,2 14-1 15,0 10-1-15,-7 13 1 0,-6 6 0 16,-10 2 0-16,-9 1 0 0,-10-7 0 16,-13-8-8-16,-13-6-14 0,-8-9-9 15,-11-8-9-15,-7-12-16 0,-3-8-18 0,-4-12-6 16,0-10 33-16</inkml:trace>
  <inkml:trace contextRef="#ctx0" brushRef="#br0" timeOffset="74748.09">15273 6686 1299 0,'-2'0'39'0,"2"0"-14"0,0 2-11 0,2 5-14 0,2-5-3 0,-1 3 1 16,-1 4 16-16,-2-3 17 0,2 2 17 15,-2 0 4-15,0-1-8 0,-2 0-7 16,2 0-13-16,-5-2-9 0,-1 6-4 16,3-6-2-16,-8 4 1 0,2-2 0 15,2 0 0-15,0 0-1 0,-2 2-2 0,0-2-2 16,-3 4-1-16,3 1-1 0,-2 1-2 15,2 3 1-15,1-2-2 0,-1 2 0 16,-2 0 0-16,0 0 0 0,-6 0-2 16,1-2 0-16,-2 0 1 0,-1 4-1 15,-6-1 0-15,-2 3 1 0,2-2-2 16,-1 3 2-16,-8 4 2 0,0-7 0 16,2 3 1-16,-7 0 1 0,6 2-3 15,-5-2 1-15,-2 1 0 0,-1 4 1 16,-5-3 0-16,0 7-1 0,0-1 0 15,5 1 0 1,0 0-1-16,0-2 1 0,2-1-1 0,-9-4 0 0,-3-2 0 0,-4-1 0 16,0-4 0-16,4-2-4 0,3 0 0 15,3-1 1-15,1 1 1 0,-2-2 2 16,-2 1 2-16,-5-6-2 0,2 2 2 16,3 1 0-16,2-3 0 0,1 2-1 15,-3 0 1-15,0-2-1 0,-1 4 0 16,-3-4 0-16,-1 2-1 0,0-4 1 15,-4 2 1-15,-1-5 0 0,-6-2 3 0,0-2 0 16,-1-5-1-16,1 2-2 0,-2-2-2 16,2 0-1-16,-5-4 0 0,3 0 0 15,-10-3 0-15,-2-4 1 0,-2 1 2 16,1-1-1-16,1-3 0 0,9 5 0 16,-4 0-1-16,-2 3 0 0,3 3 0 15,2 1-1-15,-8-4 0 0,2 1 0 0,-4 0 0 16,-1-3 1-16,1 1 2 15,0 2 0-15,-1 3-1 0,3-3 1 0,-7-1-1 16,-2-1 2-16,-4 2 1 0,-3 1-1 16,6 2 0-16,-1-5-1 0,6 0 0 15,3 3 1-15,0 0-1 0,2 10 0 16,0-5 0-16,5-1-1 0,1 0 0 16,1 0 1-16,3 7-2 0,3 0 0 15,8 7 1-15,2 0-1 0,7 4 0 16,2 7 0-16,0-4 1 0,2 2-1 15,3 3 0-15,2 1 0 0,0 5 0 0,-2-4 0 16,7 2 2-16,-5-4-1 0,0 4 0 16,8-1 0-16,-5-1-1 0,2-2 0 15,4 5 0-15,0-5 0 0,3 4 0 16,-1-7 0-16,0 2 0 0,-4 1-1 16,-2-1 1-16,-8-2-1 0,1-2 1 15,-5 0 2-15,0-1-2 0,1-4 2 16,-4 1-1-16,3-3-1 0,-2-1 1 15,-6-1 0-15,1-5-1 0,-5-2 0 0,-6-1 0 16,4-6 1-16,-4-2 1 0,2 2 0 16,1-3-1-16,-8-1 0 0,7-1 0 15,-2 0-1-15,6 2 0 0,-1-1 1 16,1 3 0-16,-6-3 1 0,-2-1 0 16,4 5-1-16,4 2-1 0,5 0 1 15,1 2-1-15,4 3 1 0,2 0 0 16,2-3-1-16,0 3 0 0,5-2 0 15,7 3 0-15,2-5 0 0,10 5 0 0,1 1 0 16,6 0 1-16,-3 5-1 0,0-3 0 16,6 3-1-16,-13 4 0 0,3-2-1 15,-3 5 1-15,-7-1 1 0,-2 3 0 16,-5-5 0-16,-4 2 0 0,-5-2-1 16,2 3 0-16,-15-7 1 0,-7 4 0 15,-1-4 0-15,-13 1-1 0,6 1-1 16,-15-4 1-16,-8 1 1 0,-3 1-1 15,-4-1 1-15,-3 1 0 0,-8 2 0 0,2-1 0 16,-10 1 1-16,4-6-1 0,2-1 0 16,-10 0 0-16,-4 0-1 0,-2 0 1 15,-9 0 0-15,-2 0 0 0,-10 0 0 16,7 0 1-16,3 0-1 0,-1 0-1 16,5-5 1-16,-4-2 0 0,0-2-1 15,13-1 1-15,2-8-1 0,1-2 1 16,2-3 7-16,2 0 5 0,0-3 7 15,7-5 3-15,11 1 0 0,-1-7-5 16,4 2-4-16,2-8-4 0,6 1-5 0,2-3-1 16,8-4-2-16,5 2 1 0,2-2 1 15,0-4 0-15,4 3 3 0,0 0-3 16,-5 2 537-16,10-5-388 0</inkml:trace>
  <inkml:trace contextRef="#ctx0" brushRef="#br0" timeOffset="-187933.28">22608 18301 1779 0,'0'2'69'16,"4"-2"17"-16,3 0-25 0,2-3-16 0,5-10 8 0,9-1-17 0,2-9-11 15,10-9-11-15,8-5-12 0,-3-13-4 16,8-1 0-16,7-8 0 0,9-10-1 16,7-7-8-16,9-9-3 0,-4-7-2 0,0-4 2 15,4-3 9-15,-5-3 5 0,4 1 4 16,-2-3 1-16,-3-4 1 0,-1 1-5 16,-4-4 0-16,2-1-5 0,-7-2-8 15,-4-1-8-15,-7 3-9 0,-5 1 2 16,-7 8 3-16,-2 4 9 0,-16 8 7 15,-4 8 4-15,-3 3 3 0,-3 13 1 16,-8 5 0-16,-3 10 0 0,-4 11-1 16,-9 11-1-16,-1 14-4 0,-9 6-2 15,-9 12 1-15,-8 10 0 0,-11 15 5 0,-8 4 6 16,-5 10 1-16,-9 4 4 0,-5-5 0 16,3-6 1-16,6-11-1 0,3-11 0 15,12-8-3-15,10-4-6 0,14 0 7 16,12 0 17-16,10-2 31 0,12-5 12 15,15 2-5-15,16-11-16 0,9-9-31 16,14-3-10-16,13-4-3 0,7-4-1 0,1 1-1 16,10-6 0-16,-8-3 0 0,-3-1 1 15,-4 3 0-15,-19 10 0 0,-9 11 2 16,-9 14-1-16,-2 7 1 0,-3 16 0 16,-2 10-3-16,-2 11 0 0,-5 13-1 15,-2 14 0-15,0 5 1 0,-2 13 0 16,-5-3-1-16,2 3 13 0,-8-6-34 15,1-7-35-15,-9-12-269 0,0-14 196 16</inkml:trace>
  <inkml:trace contextRef="#ctx0" brushRef="#br0" timeOffset="-187314.73">27388 17727 1425 0,'224'-184'479'47,"-157"127"-428"-47,-5-5-5 0,0-4 0 0,4-12-7 16,-1-9-7-16,3-7-10 0,-6-14-1 16,-4-4-2-16,-1-6 3 0,0-8-4 15,1-11-11-15,-4-6-1 0,-8 1-6 16,-6 3 1-16,-8 10-1 0,4 10 0 15,-3 6 1-15,-4 14-1 0,-4 12 1 16,1 12-1-16,-4 11 0 0,-5 20 0 16,-4 14 0-16,-12 12-8 0,-2 18-3 0,-10 4 1 15,-1 17 0-15,-10 4 8 0,-6 14 4 16,-9 7 0-16,-2 9 0 0,-2 3 1 16,-2-3-2-16,6 0 0 0,11-10 0 15,6-3 0-15,11-10 0 0,11-4 0 16,5-3 2-16,7-7 2 0,15-4 0 15,6-14 2-15,15-7-3 0,12-14 0 16,5-11 0-16,8-11-2 0,-3-6 0 0,5-3 0 16,-3-6 4-16,4-4 10 0,0 3 16 15,-5 2 11-15,-8 10 2 0,-6 8-4 16,-9 14-14-16,1 11-8 0,-3 14-6 16,-4 14-6-16,0 18-3 0,-1 14-2 15,3 21 19-15,-5 9-43 0,-4 17-69 16,-10 11-427-16,1 4 318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1:35:52.9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3959 12202 806 0,'9'-9'181'0,"-2"2"220"0,0 0-234 0,-5 4-84 0,1-3-15 0,-3 6-12 0,0 0-14 16,2 2-17-16,-2 3-13 0,4 1-5 15,1 4 3-15,0-3 8 0,-3 4 7 16,0 0 7-16,-2-6 5 0,-4 2-1 15,-4-3 0-15,0-2-2 0,-4 1-7 16,-4 2-5-16,-5-5-7 0,1 0-8 16,3 2-3-16,-6-2 0 0,3 0-3 15,-8 2 2-15,1-2 8 16,-1-2 7-16,1 2 6 0,2 0 3 0,2 0-6 16,0 0-7-16,5 0-5 0,2 0-5 15,1 0-1-15,4 2-1 0,2-2-1 16,2 0-1-16,5 2 2 0,2 1 2 15,11 6 2-15,10-4 3 0,6 4-1 0,10 5-2 16,11-1-2-16,1-2-2 0,10 3 0 16,-1 0 3-16,8-2 2 0,-4 2 0 15,4 1 0-15,1-1-4 0,-1 2-2 16,-6 3 1-16,-2-1-1 0,-1 0 1 16,-2-1 0-16,-7 5 0 0,-7-8 0 15,-13 0-2-15,-10-1-3 0,-7-10-3 16,-10-3-7-16,-4 0-7 0,-17-7 4 0,-15-2 4 15,-20-10 9-15,-18-8 9 0,-10-5 0 16,-9-3-2-16,-4 1 3 0,0-1 0 16,-5 3 8-16,4 3 2 0,6 6 0 15,6 2 3-15,9 7-4 0,8 0 1 16,5 5-1-16,6 2-4 0,7-1-2 16,8 1-3-16,10 6-4 0,16-3 1 15,12 4 0-15,-3-9 13 0,11 9 5 16,12-3 1-16,3-4 0 0,11 3-14 15,8 2-6-15,4-3-1 0,11 5-1 0,8 3 0 16,9 1-1-16,12 7 0 0,7-4 0 16,10 9-5-16,6 7 1 0,1-2-3 15,6 7 0-15,-2 3 4 0,-6 2 3 16,-6-1 2-16,-17-2 1 0,-15-3 1 16,-22-8 0-16,-19-4-8 0,-13-7-7 0,-15-6-17 15,-17-2-1-15,-20-3 6 0,-26-17 5 16,-31-6 14-16,-19-10-2 0,-17-10 3 15,-10 2 14-15,-3-6-38 0,-6 0-67 16,10 8 120-16,14-2-72 0</inkml:trace>
  <inkml:trace contextRef="#ctx0" brushRef="#br0" timeOffset="1522.31">19612 11927 1385 0,'-11'-21'92'0,"4"5"82"0,2 4-121 0,1 10-10 0,4-3-1 0,4 5-11 0,8 3-13 0,9-1-11 15,9 12-7-15,13 0 2 0,5 9 0 16,5 4 1-16,6-2 6 0,8 5 4 16,2-3 5-16,4-1 10 0,-6-6 3 15,-5-3 2-15,2 3 0 0,0-6-9 16,3 4-8-16,4-2-6 0,-7-2-3 15,-5-2 0-15,-5-3 1 0,-6-2 0 0,-5 0-3 16,-8-3-2-16,-13-4-4 0,-1-4-5 16,-16-1 1-16,-5 5-8 0,0-3 3 15,-17-6 1-15,-8 3-2 0,-16-6 6 16,-11 0 1-16,-6-3 2 0,-11 1 1 16,-4-2 1-16,-7-1 1 0,2 2 0 15,0-2-1-15,2-5 1 0,3 5 6 16,1-1 7-16,3 4 5 0,10 3 3 15,8 4-1-15,6 2-5 0,6 1-4 0,7 2-7 16,8 2-1-16,8 4 0 0,8 1 0 16,5 1 2-16,5-1 2 0,3-2 10 15,0 4 9-15,10-1 7 0,4 1 3 16,8 0-6-16,8 0-8 0,6 0-6 16,10 0-6-16,13-1-4 0,12 4-2 15,4-3-1-15,0 4-1 0,0 0 0 16,1 3-1-16,3 2-2 0,1 10 1 15,-7-3-1-15,2 6-3 0,-13-4 3 16,-3-6 0-16,-11 1 0 0,-14-13 1 0,-9 0-1 16,-7-4-3-16,-14-3-5 0,-4-1-5 15,-5-8-5-15,-10 3-1 0,-10-6 3 16,-15-4 4-16,-20-11 5 0,-14-3 3 16,-17 0 1-16,-11-7-1 0,-6 5 2 15,0 0 1-15,2 4 2 0,2 1 8 16,7 9 4-16,10 6 4 0,9 10 1 15,11 2-7-15,13 9-3 0,10 3-3 0,5 4-3 16,7 6 0-16,3-5-1 0,4 8 8 16,4-5-9-16,0-10-69 0,0-1 40 15,2-5-10-15</inkml:trace>
  <inkml:trace contextRef="#ctx0" brushRef="#br0" timeOffset="11749.8">8521 16706 1558 0,'4'-9'130'0,"-3"0"159"0,1 2-238 16,-5-6-14-16,-4 1-11 0,-2 0-11 0,-2 3-2 0,2-4 0 0,-1 6 4 16,4 2 10-16,-1 3 8 0,7 2 7 15,-2 0 7-15,1 0-1 0,-1 0-2 16,2 0-3-16,0 0-12 0,0 0-10 16,-2 5-10-16,-1-1-7 0,1 1-3 15,-2-1-1-15,-1 5-2 0,-4-2-5 16,-3 3 1-16,-8 3 2 0,-8-1 4 15,-11 3 5-15,-6 0 2 0,-4 3-1 16,-8 0 0-16,4 3-3 0,0-1-1 0,-13-1 0 16,-3 2-2-16,-13-5-1 0,-6 2-1 15,-1-2-1-15,-8 5 1 0,1-5-1 16,-5 2 1-16,-4 2 2 0,-1-1 0 16,-10-5 0-16,-4 2 0 0,-15 0 0 15,-1-2 0-15,-8 1 0 0,-12-3 0 16,-9 0 0-16,-14-5 6 0,-2 2 10 15,7-2 1-15,2 1 0 0,0-7-6 16,13-1-8-16,-1-7 3 0,4-2 11 0,18 0 6 16,0-1 2-16,8 1-1 0,15-3-9 15,14 3-6-15,9 0-3 0,12-2-3 16,2-1-2-16,3 1 1 0,6 2-1 16,9-3 0-16,10 1 0 0,13 4 0 15,7-4 0-15,10 10 1 0,-1-6 1 16,5 3-1-16,2 2-1 0,0 1 0 15,5 1 8-15,-2 0-12 0,4 0-50 16,-2 0-78-16,-10 1-172 0,-13 1 162 0</inkml:trace>
  <inkml:trace contextRef="#ctx0" brushRef="#br0" timeOffset="17950.13">31197 16723 1743 0,'44'13'90'0,"-8"-6"1"0,-15-5 1 0,-9-4-49 0,-1-3-18 0,-4-4-11 15,2 5-8-15,2 1-1 0,-6-4 1 16,5 1 0-16,-8 4-3 0,0 2 0 16,7-1-1-16,-9 1-8 0,-9 1-7 15,-3 1 0-15,-15-2 0 0,-8 0 3 16,-15-3 4-16,-12-6-4 0,-7-2 1 15,-11-3 4-15,-7 0 3 0,-5-2 2 0,-6 3 0 16,1 5 0-16,3 0 1 0,3 3 1 16,8 5-1-16,3-2 1 0,-1-3 0 15,10 5-1-15,0-3-1 0,5 1-1 16,10 0-2-16,-3-5-1 0,4 0 1 16,5-4 2-16,4 6 3 0,11-6 2 15,6 6 2-15,14 0 1 0,2 5 0 16,13 0 7-16,0 0 21 0,0 0 8 15,-2 5 36-15,8-3 6 0,8 5-12 0,12 2-5 16,15 1-34-16,16 6-13 0,16 0-10 16,14 4-5-16,14 6-3 0,9-3-3 15,8-1 0-15,-6-5 4 0,0-1-2 16,-9-2 1-16,-8-1-3 0,3-1-2 16,-10-1 1-16,-6 0 1 0,-7-4 1 15,-22 0 1-15,-4 0-2 0,-11 2-2 16,-8-4-1-16,-11 4-4 0,-13-4-9 15,-14 4-4-15,-16-4-1 0,-14 1 4 0,-13-6 6 16,-9-6 0-16,-11-4-1 0,-11-3 1 16,-3-3 1-16,-5 0 7 0,-6-1 1 15,4 4 1-15,-2 6 0 0,0-2 1 16,0 8 0-16,2 1 0 0,-6 1 3 16,-1 1 28-16,3 2-65 0,-1 1 457 15,10-5-309-15</inkml:trace>
  <inkml:trace contextRef="#ctx0" brushRef="#br0" timeOffset="71549.33">3658 16504 1535 0,'0'0'64'0,"-2"0"-2"0,-2 0-21 0,1 0-26 16,1 3 3-16,0-3 9 0,2 0 11 16,2 0 13-16,-2 0 16 0,0 0 15 0,0 0 17 15,0 2-10-15,9 0-14 0,2-1-22 16,8 7-27-16,-1-7-7 0,10 5-7 16,2 2-4-16,4 0 0 0,3 2 2 15,-1 3-1-15,-1-3 1 0,-5-1-2 16,2 2-1-16,0-2 0 0,2-2-2 15,-2 3-1-15,-6-6 2 0,1 1-1 16,-9 2 1-16,-4-5 0 0,0 3 0 16,-9 1 0-16,4-6 0 0,-9 0-1 15,0 0-3-15,0 0-3 0,0 0-6 16,0 0-8-16,-5-2 4 0,0-3-1 16,-6 5 3-16,-10-7 8 0,-10-2-3 0,-20-4 2 15,-9-6 2-15,-9 1 1 0,-9-7 1 16,-6-1-1-16,1 4 0 0,12 1-1 15,13 7-1-15,17 5 0 0,9 2 0 16,5 3 1-16,9 3 0 0,4-5 1 16,7 5 1-16,0-1 0 0,7 2 3 15,0 0 14-15,0 2 7 0,0-1 10 16,7-1 6-16,-1 4-1 0,4-4-6 16,4 2-8-16,15 1-7 0,4 6-11 15,21-4-2-15,11 8-3 0,13 3 0 0,9 10-2 16,2 1-2-16,-2 1-1 0,-9 2-3 15,-7-7-2-15,-11 4-1 0,-12-4 2 16,-9-7 2-16,-13-2 2 0,1-3 3 16,-4-2 1-16,-12 0 1 0,-3-9-3 15,-8 0-9-15,-5 0 2 0,-4-6-5 16,-7 3 4-16,-8-4 9 0,-17-9-3 16,-14-11 2-16,-25-8 0 0,-9-4 1 0,-8-4 0 15,-2 1-1-15,8 3 0 0,15 7-1 16,12 9 0-16,14 3 1 0,18 6-1 15,4 5 0-15,14 2 1 0,5 0 1 16,2 3 2-16,7 4 0 0,0 0 0 16,0 0 1-16,0 0 0 0,0 0-2 15,0 0-11-15,0 0-20 0,0 0-86 16,0 0 459-16,0-2-286 0</inkml:trace>
  <inkml:trace contextRef="#ctx0" brushRef="#br0" timeOffset="-156680.11">13133 5530 1684 0,'76'0'-267'0,"-168"-31"688"16,124-19-86 46,246 116-176-31,-296-97-158-15,38 35 0-16,-6 5-1 0,0-6 2 16,-3 1-3-16,-7-1-5 0,-3 1-9 15,-2 0-6-15,-8-4 0 0,-6 0 3 0,-4 0 7 16,-4 0 5-16,-14-2 2 0,-8-9 3 16,-13-1 1-16,-11-8 1 0,-9 4-1 15,0-5-2-15,0 3-1 0,3 4-1 16,6 2 1-16,0 1 2 0,5 4-1 15,6 3 1-15,6-3 1 0,11 4 0 16,4 1 3-16,16 2 0 0,0-2-1 16,5-1 0-16,5 3 8 0,9 0 13 0,0 0 15 15,2 0 35-15,6-2 24 0,3 2-2 16,12 0-15-16,18 0-31 0,11 5-39 16,13-1-10-16,17 8-2 0,9 2 0 15,8 2 3-15,13 11 1 0,-3-2 2 16,-5 7-2-16,-6-8 0 0,-12-2-1 15,-19-5 0-15,-13-2-1 0,-17-5 0 16,-12-1-1-16,-7 2-3 0,-5-8-7 16,-11-3-27-16,1 6-8 0,-11-8-6 15,-15-2 1-15,-19 1 24 0,-22-4 5 0,-26-11 7 16,-20-5-10-16,-15-9-38 0,-12-3-43 16,-1 3 7-16,-5 1 33 0</inkml:trace>
  <inkml:trace contextRef="#ctx0" brushRef="#br0" timeOffset="-162642.4">30936 8706 1698 0,'68'5'47'0,"-13"1"-27"16,-11-1-5-16,-14-2-5 0,-9 1-6 0,1-2-1 0,-6 3-1 0,1-1 0 0,-1 1-2 15,-3 0 2-15,-3-3 5 16,-4 3 5-16,-5-1 6 0,1 3 1 0,-2 5 1 16,-2 3-2-16,-1 2 4 0,-6 3 2 15,-5-1-2-15,-4 6-3 0,-3 3-6 16,-6-1-3-16,-1-4-3 0,-1 2 1 16,-3 2 5-16,-8-4 3 0,1 1 5 15,-11 3 5-15,0 0 3 0,-1 1 3 16,-11 2-1-16,2-2-3 0,-11 3-2 15,-2-3-4-15,-7-1-5 0,-7-1-3 0,-8-1 2 16,-8-2-2-16,-12 2 1 0,-6-6-1 16,-12 6-3-16,-7-4-3 0,-4 3-1 15,-5-3-3-15,-5 0-3 0,-9-5 1 16,3 0 2-16,-1 0 4 0,-2 0 0 16,-7-2 3-16,-8 0 0 0,-4-3 7 15,-1 0 0-15,-5-8-3 0,0-3 0 16,-1-2-8-16,-6-7 2 0,-4 4-6 15,-1-7 29-15,-1-4 0 0,8 2-5 0,7-1 4 16,7 5-31-16,3 4 0 0,10-4 1 16,-1 4 2-16,4-2-1 0,3-3 1 15,2 2 0-15,8-3 1 0,6-2-1 16,11 1 1-16,11 2-2 0,15 6 0 16,22 3-1-16,18 2 0 0,5 6 0 15,17 3-1-15,6-2 7 0,15 3-19 16,6-3-65-16,-2 2-39 0,12-3 48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1:37:31.4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18253 5646 1539 0,'-1'-2'38'0,"1"2"-26"0,-4 0-7 0,4 0-6 0,-2 3 7 0,1 1 10 16,-3 3 8-16,1-2 9 0,-6 4 1 15,-4-7 0-15,3 2 1 16,-6-1-5-16,0 2-7 0,-2-1-7 0,-2-4-8 16,-3 0-2-16,0 0 7 0,2-4 6 15,-4 4 6-15,4-5 6 16,0 0-4-16,-2 0-6 0,0-6-6 0,1 4-6 16,-4-2-5-16,3 5-2 0,1-1 0 15,-2 0-2-15,-1 5 1 0,2-2-1 16,-7 0 0-16,-4-1 0 0,-3 3-1 0,-2 0 1 15,0 0-1-15,1 5 1 0,-4-3-1 16,-1 1 0-16,-3 4 1 0,-7-3-1 16,0-1 1-16,-2 3 0 0,2-1 0 15,-1 2 0-15,7-1 0 0,-7-3 0 16,1 1 0-16,2-4 1 0,-2 0-1 16,5 0 1-16,-5 0-1 0,5 1 0 15,-7 5 0-15,-6-6 0 0,-2 0 0 16,-8-4 0-16,-4 2 0 0,6 1 0 0,2-5 0 15,-4 5 0-15,3-5 0 0,-3 3 0 16,6 1 1-16,-4 2-1 0,-2 2 0 16,-2-1 0-16,4 3 0 0,0 0-1 15,5-3 1-15,-2-1-3 0,-6 0 22 16,-6-1 32-16,-6-7 5 0,1 3 2 16,7-2-21-16,-1 3-31 0,7 1-5 15,4 3-1-15,-5 0-1 0,5-2 0 16,1 0-1-16,-3-1 1 0,-2 3 1 15,-3 0 0-15,0 5-1 0,0-5 1 0,4 2-1 16,-2 0 1-16,9-1 0 0,2 5 0 16,9-1 0-16,-1-3 0 0,1 5 0 15,-2-2 1-15,-4 2-1 0,2 0 1 16,2-3-1-16,0 5 0 0,6-6 1 16,-8 1-1-16,4 7 0 0,-2-11 0 15,-2 5 0-15,12 4-1 0,-3-4 1 16,-5 2 0-16,1-5 0 0,-7-2-1 15,2-4 0-15,8 1 0 0,-10-2-1 0,4 1 1 16,-1-3 0-16,3 3 1 0,1 3 0 16,-1-1 1-16,3 2-1 0,-2-2 1 15,3-3 1-15,-5 3-1 0,3 0 0 16,-6 2 0-16,1-2 0 0,6 2-1 16,-1-7 0-16,1 2 0 0,0 1-2 15,-7-3-1-15,-5 4 0 0,0-1-1 16,-4-5 1-16,5 4 1 0,4-6 2 15,6 6 0-15,-3-2 0 0,-6 4 1 0,6 1-1 16,-12 0 2-16,6 2-1 0,-4 0 0 16,2 0 1-16,-13-2 1 0,-7-7-20 15,0-3 54-15,-14-6 6 0,2 0-1 16,-4-6 22-16,-3-1-53 0,0-2-2 16,-8-1 17-16,3 5 2 0,3-2-2 15,7 7-4-15,19 6-17 0,6 1-5 16,9 4 0-16,-2-4 0 0,5 8-1 15,0-6 1-15,2 6 0 0,8 1 0 0,-3 0-1 16,6-2-1-16,1 3 0 0,8 1 1 16,-6 0-1-16,4 0 0 0,1 1 1 15,-1-1-2-15,1 4 2 0,1-2-1 16,-1-2 0-16,5 2 0 0,0-1 0 16,-2 3 0-16,8 1 1 0,-2-3 1 15,-1 1 0-15,0-1 0 0,-3 2 1 16,-2 1-1-16,-1-3 0 0,6 1 0 15,-3-1 0-15,0 0 0 0,4 2 0 0,-7-4 0 16,2 0 0-16,4 1 0 0,-2 1-1 16,7-2 1-16,-6 0 0 0,-1 0 0 15,0 0 0-15,-5 0 0 0,1 0 0 16,-1 0 0-16,-3 0 1 0,-4 0-1 16,1-2 0-16,0 1 0 0,6-3 1 15,-1 2-1-15,1 2 1 0,-4-2-1 16,-4 1 1-16,-1-1-1 0,-2 0 0 15,2-3-1-15,-6-1 0 0,7 3-1 0,1-2 0 16,3-1 1-16,-4 3 0 0,2 1 0 16,-1-3 0-16,-2 3 1 0,1 0-1 15,-3 0 1-15,2 1-1 0,-6 1 1 16,2-4-1-16,-5 0 1 0,-4 3 0 16,4 1 0-16,-4 0 0 0,6 0 0 15,3 0 1-15,-4 0-1 0,1 0 0 16,-4 0 0-16,0 0 0 0,5 0 0 15,-3 0 0-15,2-6 0 0,-6 5 1 0,4-6-1 16,2 1 0-16,3-1-1 0,3 0 1 16,3 0-1-16,-3 2 1 0,3 1 0 15,-1-1 0-15,3 1 1 0,6 1 0 16,-2 1 0-16,8 2 0 0,-2 0 1 16,9 0-1-16,-1 0 1 0,5 0 0 15,2 0 0-15,1 0-1 0,2 0 2 16,5 0-1-16,-4 2 2 0,8-1 0 0,-5-1 2 15,5 0 11-15,1 0 4 0,0-1-115 16,-3 1 152-16,-4 0-79 0</inkml:trace>
  <inkml:trace contextRef="#ctx0" brushRef="#br0" timeOffset="13683.64">3610 7506 1119 0,'26'-31'132'0,"-26"31"35"0,-5-26-283 16,-20 24 286-16,27-7-47 0,3 4-25 15,1-6-27-15,4 4-21 0,-1-3-17 0,4 1-13 16,8 2-9-16,2-2-7 0,7 5-6 16,4-3-2-16,-1 4 0 15,5 3-1-15,-3 1-1 0,6 6 1 16,3 2 4-16,4 5 3 0,5 4 3 0,0 0 2 15,-5 0 2-15,0-2 0 0,-7-2 0 16,-9 0-1-16,-4-2-1 0,-6 1-1 16,-8 1-1-16,-5-5 0 0,-4-2-2 15,-5-2 4-15,-2-5-3 0,-10 0 4 16,-13-3 11-16,-14-3 13 0,-12-6 20 16,-20-9 5-16,-15-1-3 0,-13-6-14 0,-4 3-12 15,1 4-9-15,8-2-1 0,12 5-1 16,9 2 0-16,8 2 2 0,4 0 1 15,6 1 1-15,11 3-2 0,10 4-3 16,10 3-3-16,8-6-3 0,5 7 2 16,9 2 15-16,2-1 9 0,-3-7 9 15,8 7 3-15,7-3-7 0,4 2-11 16,13 2-10-16,12 0-9 0,13 0-10 0,5 0 0 16,3 0-1-16,4 4 0 0,-11 5 0 15,1 0 0-15,1 1 1 0,-2 3 0 16,-2 1 0-16,-7 0 0 0,-5-2 0 15,-7-1-1-15,-9 0 0 0,-8-1-3 16,-6-4-4-16,-7 1-3 0,-4-5 0 16,-2 1 0-16,-7 1 3 0,0-1 2 15,-7 1 0-15,-9-4 2 0,0 7 2 16,-5 0 3-16,-3-2-10 0,-1 4-83 16,-3 0-70-16,7 2 80 0</inkml:trace>
  <inkml:trace contextRef="#ctx0" brushRef="#br0" timeOffset="16366.31">4727 7360 1419 0,'2'0'92'0,"-1"0"50"0,1 0-80 0,0 0-28 0,1 0-11 0,-1 0-4 15,-2 0-2-15,4 2 2 0,-2 0 3 16,5-2 3-16,0 3-2 0,2-3-3 16,1 2-5-16,8 3-5 0,-2-3-3 15,5 3-3-15,6 4-1 0,-4-3-1 16,5 3 0-16,2-2 0 0,-10 1 0 15,5 3 1-15,-6-2 0 0,-1-2 2 0,-4-3 0 16,4 4 0-16,-9-6 0 0,-2 0 0 16,-7 0-2-16,2 0-2 0,3 1 1 15,-5-3 0-15,0 0 0 0,0 0 2 16,0 0-6-16,-7-2-2 0,1 1-2 16,-2 1 2-16,2-4 4 0,-4-3 4 15,-3 0 1-15,-8-2-2 0,-6-2 1 16,3-1 0-16,-5 0-1 0,1-1 0 15,-2 4-1-15,1 0 0 0,-8 1 2 0,5-3-1 16,0 2 1-16,-1 2-1 0,8 2-2 16,2 1-3-16,7 2 8 0,0-1 17 15,5 1 13-15,6 2 16 0,5 0 8 16,0-2-8-16,2 2-9 0,3 2-10 16,4 0-16-16,3 3-7 0,9-3-4 15,11 5-1-15,11 5-1 0,10 3-1 16,9-1 1-16,4 0-2 0,-8-2-2 0,-3 1-1 15,-12-1 1-15,-8-7 0 0,-8 4 2 16,3-2 1-16,-9 0 0 0,-5-1-1 16,-2-1 2-16,-6 0-2 0,-1-3-3 15,-6 0-4-15,1-2-6 0,-2 0-1 16,0 0-2-16,-7 2-2 0,-4-4 0 16,-6-2 3-16,-10 3 4 0,-10-10 8 15,-9 0 4-15,-9-5 2 0,0 0-1 16,3 1-1-16,5 0 0 0,15 3-1 0,7 1 3 15,14 4 13-15,11 7 10 0,-3 0 13 16,8-2 0-16,0 2-9 0,8 2-11 16,10 2-12-16,3 5-5 0,15 5-2 15,9 4-2-15,8 1-2 0,3 4 1 16,1-2-1-16,1 2 2 0,-4-1 0 16,-6-1 0-16,-5-2 1 0,-5-1 1 15,-15 0 1-15,-5-9 1 0,-12 0 0 16,-10-9-4-16,1 1-13 0,-2-1-15 15,-5 0-57-15,-11-1-61 0,-20-8 81 16</inkml:trace>
  <inkml:trace contextRef="#ctx0" brushRef="#br0" timeOffset="21099.85">6402 7121 669 0,'-1'0'99'0,"-3"2"123"0,0-1-69 0,-1 3-14 0,0-2-3 15,0-4-23-15,-3 2-17 0,7 2-14 16,1-2-16-16,0 0-19 0,0 1-14 15,5 3-6-15,4 5 0 0,5-2 4 16,6 5 2-16,11 4 3 0,7 7 2 16,4-1-2-16,4 4-2 0,-1-3-7 15,1 4-7-15,3-2-7 0,-1 0-5 16,0 1-4-16,0-1 0 0,-4-4-1 0,-12 2 1 16,2-7 0-16,-6-2-2 0,-3-6 10 15,-5 0 18-15,-6-6 12 0,-4 0 2 16,-8-2-8-16,0 0-25 0,-2 0-17 15,0 0-11-15,-7 0-8 0,-5 0 2 16,-10 0 2-16,-3 0 13 0,-14-4 7 16,-5-6 3-16,-13-3 3 0,-5 1-4 15,-2 1 0-15,-3-3 0 0,3 0 3 0,4-2 2 16,5 4 6-16,5-3 9 0,2 5 6 16,11-1 6-16,7 4 4 0,14-2-2 15,2 4 1-15,14 5 0 0,-4-2-1 16,8 2-1-16,1 0 3 0,6 2-8 15,7 0-5-15,12-1-8 0,11 5-12 16,5-1-3-16,9 2-1 0,0 4 1 16,3 5 0-16,4 0 0 0,6 3 1 15,-1-1-1-15,-1 0-1 0,-4-1 1 0,-9-1-1 16,-5-2-2-16,-8-1 1 0,-2-2 0 16,-13-3 1-16,-11-4-1 0,-11-2-3 15,-3 0-10-15,-5-1-7 0,-2-1-4 16,-4 0 1-16,-10 0 8 0,-15 0 6 15,-8-1 5-15,-11-5 3 0,-3-6 2 16,-6-1 0-16,-2 3 1 0,8-4 2 16,3 1 0-16,12 4 1 0,8-5-1 15,5 5 1-15,12 6 7 0,5-1 1 0,13 4 0 16,-1 0-3-16,-3 0-6 0,4 2-3 16,-3 0-1-16,3 1-3 0,-2 1-1 15,0 1-7-15,2-1-41 0,-2 1-60 16,2 0-29-16,-10 1 54 0</inkml:trace>
  <inkml:trace contextRef="#ctx0" brushRef="#br0" timeOffset="24400.79">9369 7101 1738 0,'14'-3'105'0,"-9"-4"83"0,4 3-155 0,-9 4-24 0,0 0-5 0,4 0 1 15,-3 0 4-15,-1 0 4 0,0 0 5 16,0 0 5-16,0 4 3 0,0-1 0 16,-3 4-3-16,1 0-5 0,-1 1-5 0,-6-1-4 15,0 1-1-15,-5 0-2 0,-6 0-2 16,-5 1 2-16,-10-5 9 0,-8-2 14 15,-15-2 13-15,-13-4 3 0,-14-5-6 16,-6-1-11-16,-8-1-12 0,-2-1-4 16,-7-4-3-16,5 3-4 0,-3-1-1 15,-1 5 0-15,6 0-1 0,0-1 0 16,5-1-1-16,-1 0 0 0,1-1-4 16,2-2 27-16,5 0 12 0,4-6 14 15,13 4 8-15,10 5-28 0,17 3-1 16,15-1 0-16,12 7-1 0,9 2 4 15,6 0-10-15,3 0-9 0,0 2-3 0,0-1-5 16,-2 7-4-16,0-7-2 0,6 5-1 16,-4-1 1-16,2-3-31 0,-1 1-65 15,-2-1-112-15,1 0 106 0</inkml:trace>
  <inkml:trace contextRef="#ctx0" brushRef="#br0" timeOffset="28833.42">12959 6961 1788 0,'0'2'63'0,"0"0"1"0,0 3-38 0,0-5-13 0,4 2-1 0,-3-2-3 16,1 2-1-16,0-1 8 0,-2-1 15 0,0 0 5 16,0 0 2-16,0 2-8 0,0-2-8 15,0 0-4-15,0 0-2 0,-2 0-3 16,-5 6-11-16,-2-3 0 0,-1-1 1 15,-1 9 1-15,-9-6 2 0,-1 5-4 16,-4 3-1-16,-3-2-1 0,-2 3 0 16,-2 0-1-16,-3-2-1 0,-3 1 0 0,1 1 0 15,-6-2 1-15,-6 1 0 16,-6-4 1-16,-13-2 0 0,-2-4 0 0,-1 1 1 16,-11-1 1-16,-3-1-1 0,-4 0 0 15,2 0 1-15,2-1-2 0,13 3 1 16,1 1 0-16,0-1 0 0,0 5 1 15,2-2-1-15,3 0 0 0,-5 0 0 16,4 4 0-16,-2-10 0 0,5 5 0 16,4 1 0-16,3-5 1 0,5 3-1 15,3 2 0-15,-1-7 1 0,11 2-1 16,2 0 2-16,9-2 1 0,3 1 0 0,5-1 2 16,6 0 0-16,0-1 0 0,1-3 1 15,1-1 0-15,0 1-49 0,-3-1 495 16,1-4-343-16</inkml:trace>
  <inkml:trace contextRef="#ctx0" brushRef="#br0" timeOffset="45533.18">11415 7311 1402 0,'0'0'83'0,"0"0"11"0,2 0 20 0,-2 0-20 0,3 0-28 0,2 0-5 0,3-2-17 0,4-4-9 0,-1 5 10 0,6-10-4 16,5 2 2-16,8-1 2 0,2-3-4 16,5 1-8-16,7-1-6 0,4 1-7 15,7-1-5-15,4 6-7 0,-6-5-4 16,5 8-4-16,10-1-1 0,-3 2-3 16,6-1 1-16,-5 6 0 0,-9-2 2 15,-10 3-1-15,-8 3 1 0,-5-3 1 0,-7 1-1 16,-8-2 1-16,-3-1-4 0,-11-1-8 15,1 0-16-15,-6 0-12 0,0 0-11 16,0 0-7-16,-4 6-6 0,-5-5 8 16,-8 10 13-16,-8-4 15 0,-11 4 20 15,-19-6 4-15,-10 2 0 0,-17-5-1 16,-14 2 1-16,2-1 0 0,-12 2 1 0,3-1 2 16,-5-1 1-16,-7 6-1 0,-4-5 1 15,0 7 1-15,-7-6 2 0,1 2 5 16,-1-4 1-16,9-3-3 0,14 2 9 15,7-2 8-15,18-2 7 0,9 2 7 16,23-8 2-16,21 2-6 0,14 5 13 16,10-7 25-16,6 5 12 0,13-1-3 15,10-5-21-15,22 2-27 0,19-5-23 16,16 5-7-16,21 0-1 0,6 7 0 16,8 0-1-16,8 0 1 0,7 0 0 0,5 5-1 15,4 4-2-15,-6 0 0 0,-5 0 1 16,-13-4 3-16,-8 0 2 0,-9-1 1 15,-9-1 1-15,-12 3-3 0,-10-3-1 16,-13-1 12-16,-19-2 7 0,-13 0 3 16,-16 0 2-16,-1 0-3 0,-8-2-4 0,-2 1-19 15,0 1-15-15,-7-6-21 16,-7 6-11-16,-16-5 9 0,-16 3 14 0,-25-5 4 16,-20 0 7-16,-22 0 3 0,-6-2 1 15,-14 0 5-15,0-3 4 0,4 3 0 16,-1-2 2-16,11 9-1 0,9 2 0 15,15 0 0-15,6 4-1 0,7 3 0 16,17 0 0-16,10 4 0 0,9 1 0 16,16 2-1-16,7 1 7 0,3 1-32 15,11-2-36-15,-1 0 202 0,6 2-139 0</inkml:trace>
  <inkml:trace contextRef="#ctx0" brushRef="#br0" timeOffset="51699.85">15124 10208 1714 0,'7'0'83'0,"2"1"-2"0,-5-1-2 0,-3 0-23 0,-1 0-13 0,0 0 4 16,0-1-8-16,0-1 10 0,-1-2 3 0,1 4-9 16,0 0-7-16,-2-1-19 0,-4-8-11 15,6 9-3-15,-3 0-2 0,1 0-1 16,-10-4 1-16,6 2 0 0,-4-1-1 16,-3 3 1-16,3 0-1 0,-10-2 1 15,1 2 3-15,-1 0 4 0,-8 2 1 16,-1 3 3-16,1-1-2 0,-7 1-2 15,4 2-1-15,-4 4-1 0,-6-2-1 16,-1-1 1-16,-6 0 7 0,-5-1 2 0,-8 0 2 16,1 0 0-16,-6-5 5 0,-3 6 3 15,-3-4 1-15,1-2-3 0,0 3-9 16,3 2-5-16,10-5 1 0,-6 0 0 16,-2 1-1-16,4 3-1 0,0-5-2 15,2 3-3-15,2-1 0 0,-3-3 0 16,-6 0-2-16,-2 0 1 0,-2 0 0 15,5-1-1-15,-6-3 1 0,-5 2 4 16,3-5 3-16,-10 4 3 0,10 1 0 0,1 0-3 16,4 2-4-16,0-2-2 0,0-3 1 15,3 3 1-15,-1-1 4 0,-4-3 4 16,-2-1 2-16,-5 0 1 0,2-3-4 16,5 1-5-16,0 3-1 0,6-1-2 15,-1 2-1-15,18 2 0 0,0 1-1 16,15-2 0-16,4 2 0 0,-5 2 0 15,11 0 1-15,0 2-1 0,-1 4-1 16,6-6 0-16,-3 0 0 0,1 0-1 16,4 0 1-16,2 0-1 0,0 0 0 0,3 0 1 15,2 0-1-15,0-2 0 0,0 2 8 16,4 0-28-16,0 0-41 0,0 0-81 16,-1 0-55-16,-8 0-468 0,-7 2 420 15</inkml:trace>
  <inkml:trace contextRef="#ctx0" brushRef="#br0" timeOffset="77018.42">9830 11876 1831 0,'0'87'85'0,"7"-114"73"16,-21-38-104-16,8 65-10 0,-3-4 1 15,2 4-2-15,-7 0-3 0,-7-2-2 16,1 4 3-16,-6 2 2 0,-6 1-4 15,2 2-7-15,-6 4-10 0,-6-6-10 16,-10 2-4-16,-12 0-4 0,-10-1 1 16,-4-5 2-16,-9-1 1 0,0 4 1 15,-7-1 3-15,0 3 1 0,-1-4 2 16,4-2 7-16,4 0 7 0,-5 0 8 0,9 0 5 16,1 1 1-16,9-1-7 0,8 4-9 15,3-2-9-15,9-2-8 0,1 3-4 16,8-3-1-16,-1-3-1 0,6 3 0 15,8-4-3-15,0 2 1 0,5 1 0 16,3-1-1-16,3 2 2 0,8 0-1 16,1 2-19-16,-1-1-78 0,1 10 303 15,-8-2-189-15</inkml:trace>
  <inkml:trace contextRef="#ctx0" brushRef="#br0" timeOffset="81585.6">4941 13335 1625 0,'-28'105'84'46,"94"-93"26"-30,-95 8-64-16,22-1-1 0,-50 3-32 0,54 1-4 16,3-2-3-16,-5 5-2 0,3 3-1 15,-4 1-1-15,5 2 1 0,-5 0-1 16,5 0 0-16,1-4 1 0,-2 0-1 16,0 3 0-16,-2-7 0 0,-3-4 0 15,6 1 0-15,-3-3 1 0,2-4-6 16,1 0 12-16,-5 0 12 0,4-3 4 0,2 0 9 15,0 1-12-15,4 1-9 0,-4-5-2 16,5 1 4-16,-5 0 8 0,6-4 10 16,1-1 13-16,-4-2 3 0,10 3 1 15,1-3-4-15,0-2-10 0,2 2-8 16,11-2-6-16,-10 0 3 0,6-2 3 16,2 0 3-16,-7-5 3 0,10 0-5 15,1 2-4-15,1 1-6 0,9 0-7 16,2 3-6-16,3 1-4 0,4 0-2 0,0 0 0 15,-2 1 0-15,5 7-1 0,1 0-1 16,1 5-1-16,-9 1-1 0,-1-2-1 16,-8 3 2-16,-12-5 1 0,-3-1 1 15,-10 2 0-15,-4-8-3 0,3 1-3 16,-4-2-4-16,-5-2-2 0,0 0 1 16,-2 0 5-16,0 0 5 0,1 0 4 15,2 0 3-15,-1 0 1 0,2 0 2 16,-2 0 0-16,0 0 3 0,0 0 0 15,4 0 1-15,1 0 0 0,-5 0-2 0,2 0-1 16,-2 0-1-16,9-7-2 0,-6 5 0 16,-1-4-1-16,5 1 1 0,-2-4 0 15,2 0-4-15,6-5 8 0,-4 0 0 16,-4-4-2-16,7-8 3 0,1-3-11 16,-1 1-1-16,1-2-1 0,-1-4 2 15,0 4-9-15,3 2-21 0,-7-2-47 16,7 3-117-16,-8-3 113 0</inkml:trace>
  <inkml:trace contextRef="#ctx0" brushRef="#br0" timeOffset="88819.79">23261 12082 1658 0,'40'-25'70'0,"-11"7"-7"0,3 2 2 0,-4 11-22 0,-1 1-3 0,-1 3-6 0,-3 8-3 16,0-6 2-16,-1 3-3 0,1 5 0 15,-6-6 7-15,-2 8 6 0,-5-4 3 16,-3 2-2-16,-1-5-10 0,-6-3-15 0,0 1-11 15,1 5-2-15,-8-3 0 0,-2-1 0 16,-7 4 8-16,-10-3 2 0,-2 5 1 16,-10-4 4-16,1 6-1 0,-11-6-1 15,0 6 3-15,-3-4-1 0,-4 0-4 16,-5-4-4-16,-8 4-7 0,-13-3-3 16,-3-4 6-16,-10 0 1 0,-5 2 0 15,-6-4 10-15,-10-2-5 0,-11-6 18 0,0-6 1 16,4 2-10-16,2 3-3 0,4 2-19 15,5 4 12-15,-1 1 6 0,2-8 1 16,2 1 2-16,7 4-14 0,1-5-4 16,10 8-3-16,0-5 2 0,12-3 1 15,12 7-2-15,13-2 1 0,14 5-3 16,14 5 1-16,9 3-1 0,9 1 0 16,7 7 3-16,3 2-8 0,17 12-74 15,15 8-75-15,10 1 82 0</inkml:trace>
  <inkml:trace contextRef="#ctx0" brushRef="#br0" timeOffset="94032.83">8003 13484 1258 0,'-30'73'48'0,"25"-73"-66"0,-38 0 27 0,1-48 45 16,15 48-1-16,4 2 17 0,4 0-6 16,1 3-5-16,-5-2-2 0,3-3 6 0,-1 4 3 15,3-1 3-15,4 3-3 0,5-3-8 16,2-1-11-16,4 2-7 0,3-4 8 16,0 0 23-16,0 0 12 0,0-2-1 15,5 2-17-15,6-2-20 0,8 0-8 16,8 2-2-16,12 0-2 0,5-1-10 15,4 1-12-15,9-8-4 0,-6 7 1 16,8-8 4-16,-1-2 0 0,4-5 0 16,14 2-3-16,-5 3-4 0,7 1-2 15,0 3-1-15,0 0 0 0,4 0 1 16,-6 5-1-16,-5 2-2 0,-3 2-1 0,-5 8-1 16,5-1-1-16,-3 9 0 0,-10-1 0 15,-5 1-2-15,-16 2-3 0,-11-1-2 16,-11-6-4-16,-8-3-9 0,-8-1 1 15,-15-5-1-15,-12 1 10 0,-9 2 13 16,-14-7 6-16,-11-3 3 0,-10-8-5 16,-1-2-3-16,3-1 0 0,-3 2-2 15,0-1 1-15,-2-4 3 0,5 3 0 16,4-1 0-16,5 3-2 0,9 5 1 0,-1 0-1 16,11 3 1-16,6 2-1 0,7 2 0 15,11 6 0-15,3-1-1 0,8-3 7 16,10-2 6-16,-4 0 7 0,9 2 12 15,-5-2 1-15,4 1-2 0,5 3-5 16,0-2-9-16,12 1-6 0,9-3-3 16,11-3-2-16,12-1-2 0,9 1-1 15,9 1 0-15,11 2 1 0,6-2 2 16,8-1 9-16,-2-3 2 0,-7 6-1 0,-5 4-4 16,-8 6-10-16,-10 5-2 0,-2-3-1 15,-12 8-1-15,-13-5-1 0,-12 0 0 16,-8-1-3-16,-15-5-14 0,-4-2-18 15,-19 5-10-15,-11-5-6 0,-19-3 14 16,-26-2 19-16,-11-8 11 0,-15-8 9 16,0-2 6-16,-5 0-15 0,9 4-54 15,3 3-88-15,2 5-61 0,14 3 93 0</inkml:trace>
  <inkml:trace contextRef="#ctx0" brushRef="#br0" timeOffset="98617.56">4209 13997 946 0,'-12'0'13'0</inkml:trace>
  <inkml:trace contextRef="#ctx0" brushRef="#br0" timeOffset="99167.78">3952 13924 1299 0,'-7'0'88'0,"-4"-5"22"0,2 3-27 15,2 0-58-15,-2 2-13 0,2 0-8 16,-2 0-2-16,2 0-1 0,-3 0-1 0,-1 0-1 16,-1 4-1-16,3 1 5 0,-4-3 3 15,6 1 2-15,4-1 13 0,1 3 25 16,2-1 13-16,5 1 17 0,8 2 5 16,1-3 0-16,7-1 10 0,4-1-1 15,9-2 1-15,12 0-23 0,11 0-23 16,1-3-16-16,2 1-20 0,8 2-6 15,-10-2-3-15,-3 2 0 0,-5 0-3 16,-6 2 0-16,-7-2-4 0,-6 0 1 0,-14 0 3 16,-15 0 0-16,0-2-3 0,-22 0-4 15,-12-3-4-15,-19-2 1 0,-16-7 7 16,-13-8 7-16,-16-2 5 0,-3-5 3 16,-2-5 0-16,5 6-1 0,9 3 0 15,14 4-2-15,11 5 4 0,18 2 2 16,14 7 2-16,10 0-1 0,19 5 2 15,1 2 2-15,-6 0 8 0,12 3 6 0,-5 3 0 16,12-4 0-16,3 1-8 0,10 6-7 16,13 2-6-16,11 8-5 0,14 1-1 15,7 8 0-15,5 0-2 0,6 6 0 16,-10 3-1-16,1-1-1 0,-15 1 0 16,-11-2-1-16,-12-1-1 0,-14-7 0 15,-1-8-2-15,-15-1-4 0,-5-6 4 16,-2 1-2-16,-7-1 2 0,1-5 4 15,-12 2-4-15,-12-4-3 0,-5 1 1 16,-18-6 0-16,-5-4 0 0,-2-3 1 0,-4-4 2 16,8-3 0-16,6 0-30 0,11-2-46 15,9-2-54-15,13 1-53 0,10-6 94 16</inkml:trace>
  <inkml:trace contextRef="#ctx0" brushRef="#br0" timeOffset="99849.34">6427 13665 1556 0,'4'0'84'0,"-2"2"17"0,1-2-24 0,4 7-29 0,-3-2-17 0,6-1-11 0,3 6-1 0,3-6 1 16,7 7 4-16,0-3 5 0,7 3 5 16,4 5 13-16,-2-2 14 0,1 2 7 15,-1-2 0-15,0 2-8 0,2-2-14 16,-1 1-13-16,-2-1-13 0,-7-2-11 15,-8-1-6-15,-5 0-3 0,-6-8 0 16,-1 1-2-16,-4-4-11 0,0 0 3 16,0 0 0-16,0 0 0 0,-9-2 8 0,4 0-6 15,-4-1-1-15,-12-5 1 0,-8 3 1 16,-8-7 6-16,-4-1 1 0,0-1 0 16,2 0 2-16,7 2 0 0,6-1 1 15,5 4 0-15,8 2 0 0,1 2 0 16,6 3 22-16,6 2 17 0,0 0 18 15,8 0 23-15,-1 0-17 0,1 5-15 0,14 4-17 16,10-2-24-16,10 9-4 0,15 2-3 16,3 3-1-16,6 2 0 0,-1 2 2 15,1-2 1-15,5 4 1 0,2 1 1 16,-2 4-1-16,-13 0-3 0,-1 2-1 16,-13-9-2-16,-10 1 0 0,-6-3 3 15,-14-7-6-15,-14-2-83 0,-10-8-17 16,-19 2-45-16,-22-6-30 0,-25-7-170 15,-22-16 216-15</inkml:trace>
  <inkml:trace contextRef="#ctx0" brushRef="#br0" timeOffset="104533.54">13670 13757 1441 0,'-3'2'38'0,"-6"3"-26"0,3-1 5 0,1-1 7 0,2 4 9 0,-1-5 9 16,2 0-2-16,2 2-9 0,-2-1-4 15,-3 2-5-15,3-3-3 0,-1 2-2 16,1-1 0-16,-5 1 2 0,0-2-1 16,-4-1-3-16,-1 1-5 0,-4 2-4 15,-4 3 0-15,-1-4 5 0,-9 1 4 16,0 5 4-16,-6-6 3 0,-6 6 0 16,-1-4-2-16,-8 4-2 0,3-5-7 15,-2 1-5-15,-3 1 1 0,-4-6 0 16,-6 0 4-16,-5-4 1 0,-5 0 4 0,-3 1-1 15,-2 1 1-15,-3-1 4 0,-6-3 0 16,-4 3-1-16,1-1-3 0,-1-1-6 16,-1 3-3-16,0-1-3 0,-2 1 1 15,2 2-1-15,5-2-1 0,2 2-1 16,5 0 1-16,6 2-1 0,8-2-1 16,2 2 1-16,9-1 0 0,6 1-1 15,4-2 1-15,6 2 1 0,4-2-1 0,6 3 1 16,6-1 0-16,4 0-2 0,-1-2 1 15,-1 2-1-15,-4-1 0 0,4 3-1 16,-7 3 1-16,1-2-1 0,2 4-18 16,-8 0-26-16,2 2-18 0,-4 3-20 15,1 0 431-15,6 2-265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1:44:08.78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5092 5390 1584 0,'30'38'62'0,"11"-19"-13"0,-20 22-24 0,-30-108-30 16,8 59 23-16,-1 7 16 0,-3 1 6 16,-1 0 8-16,1 0 14 0,-8 0 1 15,-2-6 7-15,-9 5 3 0,-2-3-20 16,3 2-19-16,0 2-16 0,3 0-10 16,-1 0 1-16,5 0 5 0,-3 2 7 15,4 2 8-15,-1 1 2 0,-7-2 0 16,0 3-5-16,-3 1-8 0,-6-2-8 15,-2 0-4-15,-5 3-2 0,-3-3 0 16,-6 0 2-16,-7-3 5 0,-11 2 8 16,-7-3 5-16,1-1 2 0,-12 0 2 0,3 0 1 15,1-5 0-15,-10 3-4 0,6-3-7 16,-1 3-10-16,4 0-3 0,3 2-2 16,5 0-1-16,9 0 1 0,9 4-2 15,16 1 11-15,4-3 10 0,6 3 6 16,3-1 3-16,3 1-7 0,5-1-8 15,0-2-3-15,11 1 0 0,0 1-4 16,3-4-1-16,-1 1-2 0,5-1-1 0,0 0 0 16,0 0-1-16,0 0-1 0,0 0 0 15,0 0 0-15,0-1-13 0,-5-8-28 16,-1 5-51-16,-2 2-87 0,-14-5 225 16,-8 2-90-16</inkml:trace>
  <inkml:trace contextRef="#ctx0" brushRef="#br0" timeOffset="2648.05">8050 5341 1435 0,'129'-45'311'0,"-127"44"-214"15,3-5-53-15,0 3-1 16,2 1 5-16,-3 2 5 0,-4-2 9 0,0 2-9 16,0-2-20-16,0 2-16 0,-4 0-16 15,-3 2-1-15,0 0 3 0,-12 0 3 16,-2 1 2-16,-15 4 1 0,1-1-3 15,-8 1-3-15,0-4-3 16,-3 3-3-16,-1 3-1 0,-1-4-1 0,0 4 0 16,2-4 3-16,-2 4 3 0,2-4 3 15,-2 4 3-15,-4-2 4 0,-6 0 1 16,-1-5 0-16,4-2-2 0,4-2-3 16,12-3-5-16,2-2 4 0,5 0-15 0,9 0-30 15,-4-2 27-15,4-4-13 0</inkml:trace>
  <inkml:trace contextRef="#ctx0" brushRef="#br0" timeOffset="3632.63">8420 6926 1904 0,'4'30'60'0,"-3"-18"-6"0,1 3-12 0,-7-76-53 31,5 61 14-31,0 0 2 0,-5 6 5 0,-4-6 2 16,2 3-1-16,-6 2 1 15,-3 1-1-15,-5 1 1 0,0 0-1 0,-8-2 2 16,-1 2 1-16,-9-3 3 0,-2-4 1 15,-5 2 0-15,-7-2-3 0,2 0-1 16,-8 0-2-16,-5-2-1 0,2 2-2 16,2-2-2-16,1 2-3 0,8 2-1 15,10 3 1-15,6 4 0 0,5-4 2 16,1 6 1-16,6 1-4 0,-3 3-34 16,3 2-32-16,-8 1 489 0,-9 2-340 0</inkml:trace>
  <inkml:trace contextRef="#ctx0" brushRef="#br0" timeOffset="11200.25">15420 12344 1594 0,'0'0'141'0,"50"2"51"0,35-2-11 0,-179 0-209 0,69 0 60 15,30 0-9-15,3 0-6 0,-8 0-2 16,1 0-1-16,-1 0-4 0,0 0-6 15,0 0-4-15,0 0-4 0,-7 3-2 16,-7-3 3-16,-11 2 4 0,-10-2 9 16,-13 2 8-16,-11-4 10 0,-6-3 1 15,-8 0-1-15,-9 1-8 0,-1-5-9 0,-7 6-8 16,-2 1 3-16,-17-3 11 0,3 3 14 16,-6 0 3-16,-8 2-6 0,4 0-10 15,-11 2-14-15,-6 3-3 0,-2-1 1 16,-9 1-2-16,4 2 1 0,0-3-1 15,-2 1 0-15,8 2-2 0,-3 4-1 16,8-4-2-16,6 3 0 0,-1 1 2 16,0 0 1-16,-9 1 1 0,-7 4 2 15,-2 3 3-15,-3-1 1 0,-6-2 1 16,-1 2-3-16,-8-2-1 0,-5 0-2 0,-7-6 0 16,-7-2 1-16,-16-5 0 0,-3-6 1 15,-10-5 1-15,-1 3 0 0,-6-6 1 16,-3 6 2-16,-3-5-1 0,3 2-1 15,15 5-1-15,5-1 1 0,8 4 8 16,9-1 10-16,-7 1 2 0,2 0 2 16,-2 0-8-16,0 0-11 0,0 0-1 0,9-4-1 15,7-1-2-15,11 1-1 0,5 2-1 16,5 2 0-16,6 0 1 0,3 0-1 16,4 0 0-16,8 4-1 0,10 3-1 15,6-2 0-15,6 8 1 0,0-6 0 16,3 2 1-16,-6 1 1 0,1-6 11 15,-13 1 4-15,3-5 3 0,-8-2 2 16,-1-3-7-16,1-4-4 0,-5-3-3 16,2-1 1-16,3 1 12 0,2 0 4 15,4-1 1-15,0 1-1 0,-1 1-14 0,3 4 5 16,8 0 16-16,-9 3 8 0,3 1 1 16,1 3-7-16,12 0-21 0,20 3-9 15,14 6-3-15,12 0-1 0,8 0 0 16,7 3-2-16,5-3 0 0,8 0-8 15,7 4-23-15,4-1-34 0,11 2-46 16,4 2-77-16,5 0 4 0,5 2 83 16</inkml:trace>
  <inkml:trace contextRef="#ctx0" brushRef="#br0" timeOffset="142248.14">3897 3082 1762 0,'23'50'60'0,"-21"-49"-49"0,-2 5-9 0,2 3 0 0,-22-45 2 15,27 49-5-15,4-3-2 0,3 4-1 16,2 1 2-16,2 0 6 0,1 3 4 0,4 0 1 15,2 3-3-15,5 6 0 0,0-1-2 16,-1 6-4-16,8 4 0 0,-3 1-4 16,3 4 0-16,-5-4 2 0,-2 2-1 15,-5 2 1-15,3-6-2 0,2 2 0 16,2-1-1-16,2 1 3 0,1-3 0 16,-3-2 1-16,-3 1 1 0,-5-4 1 15,-4-4 1-15,-2-2 0 0,-4-4 3 16,-3-5-1-16,-1-1 2 0,-8-4 0 0,3-4-1 15,1 4-1-15,-5-7-1 0,-1 6-1 16,0-4-1-16,2 1 1 0,0 4 0 16,-2-9 0-16,0 2 1 0,0 0-1 15,0 0 1-15,0-1-1 0,0 1 1 16,0 3-1-16,0-3 0 0,0-2-2 16,0 2-1-16,0-2-4 0,0 0-1 15,0 0 0-15,0 0-2 0,-5 2 5 16,-1-2 3-16,-1 2 0 0,-2 5 3 15,-5-6-2-15,-5 5 1 0,-8-1 0 16,-1-5 0-16,-4-4 2 0,2 1 10 0,1-2 9 16,3-2 5-16,10 1 2 0,0 3-10 15,5-4-7-15,8 5-4 0,3 2-2 16,0 0 7-16,0 0 10 0,0-2 7 16,1 2 3-16,-1 0-5 0,2-2-8 15,-2 2-6-15,5 2-11 0,1 2-4 16,-3-3-7-16,8 5-5 0,3-1 2 15,6 4 0-15,8 1 4 0,11 5 2 16,-7 2 9-16,3-6 12 0,-1-2 18 0,-6-4 20 16,-5 2 18-16,-1-7 8 0,-6-1-5 15,-2-10-13-15,2-3-17 0,2-2-17 16,5-7-31-16,1-9-121 0,10-21 81 16</inkml:trace>
  <inkml:trace contextRef="#ctx0" brushRef="#br0" timeOffset="159498.78">7762 8789 1669 0,'7'30'84'0,"-44"-28"20"0,66 42-5 16,-116-120-118-16,72 76 56 0,12 6-4 16,-1 2 6-16,4-2 3 0,-1 3 1 15,-3-2 0-15,1 0-4 0,-3 0-6 16,1 2-4-16,-4-4-5 0,-5 4 6 16,-2-4 7-16,-9 2 5 0,-7 0 2 15,-10 1-7-15,-10-1-8 0,3 1-6 16,-5 1-4-16,-2 4 1 0,-8-1 2 15,-12-1-1-15,-4-1-3 0,-5 1-3 16,-6 0-4-16,6 3-3 0,-7 0-1 0,-9-3-1 16,-6 1 8-16,-17-5 14 0,-14 0 15 15,-9-5 9-15,-6-2 4 0,-4-2-10 16,-8-8-5-16,2-3-6 0,-6-3-6 16,17 2-4-16,3-2-7 0,3-2-4 15,3 1-4-15,-1 3-5 0,13-1 0 16,0 3-3-16,-8-8-1 0,1 6 2 15,-11-2-2-15,13 2 0 0,3 0 0 16,7-2 0-16,5 0 0 0,-3 0 1 0,9 0-1 16,0-3 2-16,8-1-1 15,10 2 0-15,-1-3-1 0,2 2-1 0,1 1 1 16,1-3-1-16,9 3 0 16,14 0 0-16,9-3 1 0,10 3 2 0,6-1-1 15,4-3 1-15,6 1-1 0,-3 0 0 16,-2 0-1-16,-3 3 0 0,-2-4-1 15,2 7 0-15,4 0 1 0,7 1 0 16,8 4-1-16,5 2 0 0,8 0 1 0,3 2-1 16,7 3-1-16,2 3-9 0,-1-11-21 15,2 9-49-15,7-3-45 16,-7 0-106-16,1 3 2 0,5-2 108 0</inkml:trace>
  <inkml:trace contextRef="#ctx0" brushRef="#br0" timeOffset="-208894.54">10691 4800 1384 0,'41'-11'93'0,"-5"1"98"0,-6 1-141 0,-4 5-9 0,-8 3-8 0,7 1-19 0,-4 0-4 0,2 3-3 16,0 6 0-16,-7-7 3 0,4 1 11 16,-8 4 15-16,-7-3 14 0,-3-4 5 0,0 0-5 15,9 3-12-15,-11-3-21 0,0 0-17 16,0 2-14-16,-4 5-8 0,-7-5 4 16,-8 5 7-16,-13 2 7 0,-7 2 3 15,-2-1-1-15,-1-1-1 0,-4 4 2 16,3-3 2-16,-1-3 3 0,-1 4 1 15,-2-6-1-15,0 4-4 0,-2-2 0 16,-8 2 1-16,-1-2 0 0,-6 0 1 16,-2-1 0-16,-3-1-1 0,0-3-1 15,-2-2 1-15,0-2 1 0,4 2 0 0,-8-5-1 16,8 5 0-16,6 1 0 0,5-1 1 16,13 6 1-16,2-6 2 0,9 0-1 15,9 0-1-15,2 0-3 0,0 0-1 16,1 0-2-16,-4-6 0 0,-3 1 0 15,4 2 0-15,-4 3 3 0,6-6 1 16,0 3 2-16,-1-3 2 0,5-3-1 16,3 4 0-16,1 0-1 0,4 1 1 15,0 1-1-15,-1 1 1 0,1 0 1 16,0-3-1-16,0 3 1 0,2-1 0 16,2 1-1-16,-2-2 1 0,1-3 1 0,-2 4 0 15,2-6 0-15,-1 0 10 0,0-4 15 16,2-3 18-16,1-3 14 0,2-1 2 15,-1 1-5-15,1-8-8 0,-3 3-6 16,1 2 0-16,4-3 0 0,0 2-1 16,0 4-2-16,2 3-6 0,0 2-11 15,0 1-2-15,3 8-3 0,-3-2-4 0,-2 7-1 16,1 0-12-16,1 0-12 16,-2 0-12-16,2 0-8 0,-2 2-3 0,0 0-1 15,0 3-15-15,-5-2-6 0,-4 8 1 16,-7 3 5-16,-4 4 24 0,-8 3-2 15,-2 6-10-15,-7 1-9 0,-6 9-5 16,2-1 13-16,4 5 16 0,5-1 9 16,5-4 5-16,4-1-3 0,9-6-3 15,4-1-2-15,4-7-1 0,6 1 2 16,-5-6 5-16,5-2 5 0,2 2 4 0,-1-9 3 16,10 0 4-16,-2-2 6 15,-4 2 27-15,9-5 21 0,-8 0 22 0,6 0 14 16,8-2-18-16,1-2-17 0,9 0-20 15,7-9-19-15,9 4-12 0,4-3-9 16,3-4-5-16,6 3-14 0,-2-2-23 16,1 6-27-16,4 7-26 0,-2 2-15 15,-1 5-10-15,-4 2 73 0,0 2 12 16</inkml:trace>
  <inkml:trace contextRef="#ctx0" brushRef="#br0" timeOffset="-208122.67">11360 5874 1566 0,'-2'2'87'0,"-1"-2"88"0,-1 4-183 0,-3-1-11 0,-6 4 1 0,-2 4 2 0,-10-2 5 0,-5 2 4 15,-8 1 1-15,-6-5 7 0,-4 4 8 16,-9-1 7-16,-8-1 4 0,-8 0 0 16,-8 2-5-16,-6-4-7 0,-9 3-3 15,-7 1-2-15,-2-2-2 0,-4 0 2 16,6 1-1-16,3-4 0 0,3 4 0 0,1-4 1 16,-3 3-1-16,5-1 0 15,14 1 0-15,-1 2 0 0,11-2-1 0,8 0-1 16,2 3 2-16,9-7-2 0,5 4 1 15,5-3 0-15,12 1 0 0,8-6 0 16,9 1 0-16,1 0 2 0,4-2-7 16,-4 0 26-16,8 0 39 0,-1-2 28 15,4 2 34-15,-2-2-5 0,2 2-12 16,0-1 3-16,-3-10 8 0,3 7 4 16,2-8-10-16,1 0-20 0,3-6-24 0,2-5-23 15,-1 0-16-15,4-2-12 0,-7 0-11 16,1 6-5-16,0 3 2 0,-3 3 2 15,-2 3-2-15,0 10-1 0,2 0-4 16,-2 0-15-16,2 0-10 0,-1 0-4 16,-1 1-2-16,0 7-4 0,-1-1-6 15,-3 3-6-15,-5 8-1 0,-5 7 11 16,-7 1 13-16,-4 3 10 0,0 1 1 16,-1 5-2-16,1 3 1 0,0-1 0 0,0 4 5 15,2 1 4-15,0-3-19 0,9 2-16 16,1-11-13-16,8 0-2 0,7-1 24 15,5-1 19-15,2 0 13 0,5-5 8 16,-2-1 6-16,1-6 3 0,1-6 7 16,0-6 29-16,4-2 20 0,3-2 13 15,6 0-2-15,6-4-28 0,1-3-22 16,5 0-24-16,5-6-12 0,3-3 111 16,25-8-85-16</inkml:trace>
  <inkml:trace contextRef="#ctx0" brushRef="#br0" timeOffset="-204581.77">15938 7917 1949 0,'0'58'45'0,"0"-52"-68"0,-9 1 1 0,-5 2-5 16,-13-54 23-16,-3 49 1 0,-7 3 2 16,-7-5-2-16,-1-2-3 0,-3-6 0 15,-3-1 1-15,-2 4 1 0,-6-2 1 16,-6-1 0-16,-1 4 0 0,0 1-1 15,-6-3 1-15,-13-3 3 0,-4 3-1 0,-10-8 0 16,-1 0 1-16,5 1 0 0,4-1 0 16,3 5 0-16,10-2 1 0,3 3-1 15,11 6 1-15,9 0-1 0,0 0 0 16,6 0 1-16,6 0-1 0,4 2 0 16,12-2 1-16,8 0-1 0,3-2 2 15,4-1 9-15,1-6 6 0,11 5 15 16,-5-4 24-16,5 2 6 0,0-4 11 0,-6-6-4 15,6 0-17-15,6-6-7 0,-1-2-4 16,-1-5-2-16,1-3 8 0,0 6-5 16,4 1-12-16,-2 0-9 0,2 7-8 15,-4 2-2-15,4 4 1 0,0 3 4 16,-5 4-8-16,-4 5-5 0,8-4-7 16,-8 4-15-16,6 2-30 0,-6 2-21 15,-6 6-11-15,3 6 6 0,-6 12 31 16,0 13 21-16,-7 7 17 0,0 4 5 15,-9-1-1-15,-5-5-1 0,0-3-1 0,-9-6 0 16,9-9 1-16,5 1 0 0,4-10 2 16,1 4 0-16,10-7-1 0,-1-2-3 15,9-3 4-15,4-2 32 0,5 0 25 16,6-1 21-16,8 5 12 0,4-1-17 16,12 1-14-16,6-1-17 0,6-8-13 15,-3-3-12-15,-10-1-1 0,-3-1-32 16,-4-6-90-16,6-13 71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2:15:10.6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20014 4917 1744 0,'-44'-9'40'0,"8"-1"-32"0,4-3-5 0,16 8 12 15,4-2 25-15,7 0 41 0,5 0 32 16,0-8 14-16,9-4-11 0,5-8-40 16,7-6-15-16,6-6-7 0,6-4-10 15,-1-7-1-15,7-13-19 0,2-12-18 16,2-14-4-16,4-8-2 0,0-4 0 0,2-2-1 16,-1 4 1-16,2-2-1 0,5-4 2 15,5 0-2-15,2-3 1 0,-3 13 8 16,3 9 15-16,0 10 11 0,5 7 5 15,0 11 16-15,-8 1 8 0,-2 7-4 16,-13 13-20-16,0 0-29 0,-1 8-30 16,1 4-13-16,-3 6 5 0,-9 3-10 15,-5 4-2-15,-8 3 2 0,-7 3-4 0,-1 5 7 16,-11 1-23-16,0 0-27 0,-2-2-21 16,-10 2-1-16,-8 2 26 0,-12 1 33 15,-14 4 31-15,0-5 9 0,-9 0 3 16,2-2 1-16,2-2 0 0,-15-3 2 15,8-2 1-15,-1-4-1 0,6-3-2 16,5-2 0-16,9 0-2 0,14 0 1 16,7 4-2-16,13 1 14 0,5 4 67 15,9 0 35-15,7 0 11 0,12-8-6 0,15 1-60 16,14-2-28-16,10 0-3 0,2 4 0 16,0 5 3-16,0 7 0 0,-10 5-3 15,-1 9-7-15,-1 4-11 0,-12 3-9 16,-3 10-6-16,-6 6-7 0,-5 5 8 15,-8 4-13-15,-7 4-28 0,-8-4-4 16,-16 2-23-16,-8-2 4 0,-12-3 19 16,-6-3-1-16,-10-1-2 0,-2-7-17 0,0-3 1 15,-2-3-19-15,9-3 575 0,4-5-358 16</inkml:trace>
  <inkml:trace contextRef="#ctx0" brushRef="#br0" timeOffset="400.24">21816 1469 1831 0,'-8'5'460'0,"3"39"-306"0,3-3-172 0,-6-9 17 16,8 41-5-16,-4 6-2 0,-3 12 0 16,7 1 3-16,-7 11 9 0,5 7-24 0,2 3-36 15,0-3-11-15,0-9-4 0,-2-5 29 16,2-11 35-16,-7-14 9 0,7-9-1 16,-2-11 0-16,1-12-1 0,4-3-1 15,-3-13-1-15,4-4 5 0,3-4 36 16,-7-12 34-16,2-1 39 0,6 5 31 15,-6-7-12-15,12 0 0 0,1-5-15 16,4-1-20-16,11-2-10 0,11-8-30 16,7-4-22-16,5-3-15 0,4 0-12 15,-4-2-6-15,-3 4-5 0,-2 3-9 0,-1 2-10 16,-1 4-19-16,1-2-24 0,-1 5-24 16,2-2-33-16,5 2-103 0,5 6 136 15</inkml:trace>
  <inkml:trace contextRef="#ctx0" brushRef="#br0" timeOffset="900.13">23215 2479 2220 0,'0'7'33'0,"0"9"-44"0,5 11-18 0,-5 12 18 0,0 10 10 0,-2 8 1 16,-9 2 7-16,4-4-12 0,-5-4-69 16,-9 0 60-16,-2-4-23 0</inkml:trace>
  <inkml:trace contextRef="#ctx0" brushRef="#br0" timeOffset="1684.06">23926 1965 1608 0,'12'60'33'0,"0"1"-38"0,3 13 3 0,-3-1 4 16,-7-1 0-16,4-1 2 0,-7-3-1 16,0-10 0-16,-4-3 2 0,-5-11 1 15,0-5 2-15,-4-10 0 0,8-11-5 16,3-11-9-16,0-7-52 0,-2-2 76 0,-2-3 28 16,-1-3 40-16,5-2 98 0,3-8-42 15,3-5-17-15,3-5-29 0,-2-10-45 16,7 5-22-16,0-3 4 0,0 3 6 15,0 6 9-15,2 0 2 0,-3 4 2 16,3 0 4-16,-2 0 1 0,5 2-13 16,4 2-12-16,1-5-15 0,4 3-13 15,2-7-4-15,4-1-2 0,-4-1-2 16,2 4-10-16,3-1-10 0,1 4-12 16,5 4-15-16,3 1-15 0,0 0-2 15,2 4 4-15,-1 2 4 0,-8 1 23 0,-3 6 5 16,-6-1-20-16,0 1-34 0,1 3 47 15</inkml:trace>
  <inkml:trace contextRef="#ctx0" brushRef="#br0" timeOffset="2332.94">24920 2323 2412 0,'11'-3'134'0,"12"72"310"16,-12-96-435-16,3 63 260 16,-4-111-506-16,-11 13 46 0,11 48 182 15,1 3-6-15,-1-1-10 0,3-1-11 16,-6 5-4-16,2 0 0 0,-2 3 6 0,0 0 11 16,-2 1 12-16,2 2 2 15,-1-3-3-15,-3 3 1 0,-1 2-9 0,-2-1-6 16,4-1 2-16,-4 0 5 0,1 2 10 15,3-9 12-15,-1 6 20 0,3 1 9 16,-4-2 4-16,1-3-1 0,1 4-14 16,-3-1-10-16,5-1-9 0,-6 1-7 15,0 3-5-15,0-3-4 0,0 4-4 16,0-4-1-16,2 3 1 0,-2-1-1 16,0 2-11-16,0 0-18 0,0 0-30 0,0 0-27 15,-9-4-17-15,0 6 4 0,-5-2 22 16,-2 2 22-16,-6 5 25 0,5-3 16 15,1-3 6-15,2 5 8 0,3-1 11 16,6-3 4-16,-6-2 4 0,7-2 8 16,1 0 7-16,3 2 10 0,0 0 8 15,0 0 2-15,0 0-6 0,0 0-12 16,0 2-14-16,0 0-10 0,0-1-8 16,-4 5 0-16,-3 3 4 0,-3 5 7 15,-5 4 2-15,-2 5-11 0,1-2-13 0,-7 4-13 16,7 1-6-16,-2 1 10 0,-3-6 15 15,5 2-4-15,3-1-7 0,8 2 10 16,3 3-3-16,2 0 13 0,2-6 11 16,5 4-10-16,4-8 5 0,6 1 15 15,3 2 11-15,-2-3 9 0,3-1 5 16,-3 0 5-16,3 0 9 0,2-3 5 16,-7-3 1-16,3-3-7 0,-3 0 2 15,-3-5 8-15,1 2 7 0,0-4-2 0,-1 0-8 16,3 0-12-16,1-2-12 0,3 0-8 15,-1-5-1-15,6 0-13 0,7 5 444 16,14-10-324-16</inkml:trace>
  <inkml:trace contextRef="#ctx0" brushRef="#br0" timeOffset="2816.54">25986 2245 1727 0,'-75'-5'49'0,"8"1"-29"0,0 1-2 0,13 6-11 0,5 3-1 0,6 6-3 15,1 4-4-15,4 3-15 0,8 6-14 16,2 2-10-16,8 7-4 0,12 1 8 15,-5-1-21-15,15 5 5 0,9-9 20 16,6 0 11-16,12-5 36 0,-3-7 35 16,8-4 40-16,1-7 21 0,-1-5 20 15,9-6-6-15,-3-8-27 0,5-8-10 16,1-8-13-16,7-13-41 0,0-21-40 16,4-27-26-16,-4-21-10 0,-10-7 24 15,-11 0 15-15,-18 2 7 0,-12-2-2 16,-6 2-6-16,-10 0-2 0,-4 15 2 15,-1 17 3-15,-6 7 5 0,-9 5 1 0,0 5 2 16,1 4-1-16,-1 14 1 0,9 13 0 16,2 13 0-16,7 14-10 0,6 8-15 15,2 16-5-15,0 19-2 0,8 15 8 16,7 21 9-16,3 15 0 0,6 12 0 16,4 8 1-16,-2 8 1 0,-1 1 4 15,5-1-1-15,-5-10 2 0,1-8 1 16,3-9 0-16,-3-9 2 0,1-5-12 0,3-10-21 15,-3-6-32-15,6-9 30 0</inkml:trace>
  <inkml:trace contextRef="#ctx0" brushRef="#br0" timeOffset="3182.99">26445 1738 2290 0,'32'16'60'0,"-4"-2"-31"0,13 11-21 0,2 0-2 15,6-2-2-15,8 2-1 0,2 1 1 16,-3-6-1-16,10 3 1 0,1-4-1 16,6-3-4-16,3-2-7 0,-7-1-10 15,-1-1-19-15,-6 2-3 0,-7-1 5 16,-6-1 9-16,-13 4 9 0,-8-5-1 0,-10 1-15 15,-9 1-33-15,-6-3-15 0,-10 6-9 16,-16 4 1-16,-10 3 11 0,-15 5 16 16,-6 1 13-16,-2 3 10 0,-12-2 26 15,5 2 13-15,-7-1 5 0,5-4 5 16,8-2-3-16,11 1 3 0,10 3 9 16,8-3 11-16,7 3 12 0,5-8-2 15,7-1-8-15,2-6-7 0,3-7-5 16,4 2 2-16,0-9-19 0,7-4 2 0</inkml:trace>
  <inkml:trace contextRef="#ctx0" brushRef="#br0" timeOffset="3618.01">27741 1598 1752 0,'-35'122'58'0,"8"-17"-29"0,-7 3 6 0,17-21-28 16,-5 0-1-16,10-6 0 0,5-1 0 16,3-5-1-16,4-6 0 0,0-11-1 15,4-13-1-15,-1-13 1 0,5-17-1 16,-7-6 2-16,3-7 11 0,-1-4 10 15,3-5 18-15,1-3 1 0,5-17-16 0,6-16-17 16,5-12-17-16,0-7-5 0,9 4 6 16,0-1 5-16,3 6 1 0,4 9 1 15,-5 5 11-15,-4 9 3 0,-1 12-2 16,-1 7 3-16,6 13-16 0,1 11-4 16,1 11-4-16,-6 8-3 0,-2 11 2 15,-3 5 1-15,-6 3 1 0,-10 4-4 16,-9-5-1-16,-9 1-9 0,-12-7-2 0,-11-4 2 15,-7-3 4-15,-7-5 10 0,-11-6 6 16,-5-3 5-16,2-16 0 0,1-3-2 16,8-4 1-16,3-11-5 0,7-1 0 15,2-9-11-15,9 1-13 0,9-3-53 16,9-14 45-16</inkml:trace>
  <inkml:trace contextRef="#ctx0" brushRef="#br0" timeOffset="3883.55">28401 1621 1912 0,'-25'82'70'0,"0"-13"-26"0,-2 10 2 0,8-6-35 0,-4 3-6 0,3 6-2 0,4 3 1 0,4 0 3 0,1-5-7 16,8-9-15-16,3-11-12 0,3-10-10 16,3-18-7-16,4-2 0 0,-1-14-2 15,-2-7-10-15,2-6 14 0,2-8 600 16,-1-18-963-16,6-9 490 0</inkml:trace>
  <inkml:trace contextRef="#ctx0" brushRef="#br0" timeOffset="4419.18">28378 2339 1527 0,'16'-7'157'0,"134"-52"615"16,-111-29-328-1,-85 63-685-15,41 16-84 0,-4 4 357 16,14 8-17-16,2 1-16 0,-1 3-11 16,3 5-3-16,-4 3-2 0,4 1 1 15,-7 5 4-15,-2-2 2 0,1 4 0 16,1 2 3-16,-2 2 1 0,2 1 2 16,-2-1 3-16,-4-2 1 0,4-6 0 15,2 2 0-15,2-3 1 0,5-2 0 16,-2-2 0-16,5-1 1 0,4-4 1 15,-2-4 4-15,6-2 0 0,-4-3-7 0,1-3-7 16,3-6-17-16,6-9-6 0,3 2-3 16,-6-7 6-16,0-5 12 0,-4-1 7 15,-1-4 7-15,0 1 0 0,-2 4 2 16,-2 3 5-16,-2 7 3 0,1 4 6 16,-2 3 2-16,-3 6 2 0,-1 3-2 15,1 2-4-15,-3 2-4 0,6 7-9 16,-1 8-4-16,4 5-6 0,2 10 1 15,-3 5 1-15,1 4 4 0,-2-8 3 16,-1 5-1-16,3-7 1 0,0-2 1 0,2 1-2 16,4-11 0-16,3-4 0 0,0-6 2 15,5-8 3-15,6-2 7 0,1-14 2 16,4-2 5-16,-1-10-6 0,2-7-6 16,-2-6-8-16,-5-12-11 0,-4-6-5 15,-6-3 0-15,-7 1 3 0,-9 5 4 16,-2 2 4-16,-5 12-1 0,-9 7-3 15,-3 6-1-15,-8 10 0 0,-10 4 2 0,-9 12 3 16,-9 4 2-16,-1 12 0 0,-8 6-1 16,4 6-1-16,-4 8 1 0,4 7 13 15,16 1 19-15,12 10 25 0,16-2 9 16,21 8 23-16,22 8 16 0,21-1-1 16,19 6 3-16,26 4-32 0,17 4-31 15,14 5-17-15,14 3-8 0,-1-11-31 16,5-7 208-16,-2-18-145 0</inkml:trace>
  <inkml:trace contextRef="#ctx0" brushRef="#br1" timeOffset="10399.64">7236 6096 1637 0,'1'9'64'0,"5"-2"9"0,-1 5-40 16,4 6-16-16,3 2-4 0,4-3 1 15,6 8-1-15,-6-4 1 0,7 6-4 16,1 1-6-16,12 4-1 0,8 0-1 0,4 4 0 15,9-4 4-15,1 5 3 0,10 2 2 16,-3-2 8-16,13 4 5 0,-5-7 3 16,-2-1 1-16,-4 1-5 0,-1-2-7 15,5 3-5-15,-4-3-1 0,1-3 4 16,-8-6 6-16,-10 0 0 0,-11-6-1 16,-6-1-8-16,-4-1-5 0,-12-5-2 15,-1-3 1-15,-10 0 1 0,-3-7 5 16,-3 0-6-16,0-1 3 0,-9-6-4 15,-3-1-5-15,-9-6 4 0,-8-7-4 0,-10-7 1 16,-5-4 2-16,-2-2 0 0,3-3 2 16,11 7 1-16,4 3 3 0,7 8 2 15,7 1 4-15,3 5 6 0,9 3 10 16,2 1 18-16,5 4 24 0,3 1 3 16,-1 2-15-16,7 2-20 0,7 2-30 15,9 5-19-15,7 6-2 0,6 10-5 0,7 7-1 16,8 16 3-16,6 2 5 0,0 7 3 15,3 3 2-15,-19-5 1 0,-7 4 3 16,-7 0 4-16,-13-6 2 0,-3 2 5 16,-8-6-4-16,-10-12-7 0,-2-12-5 15,-6-7-6-15,-5-9-5 0,-6 4 9 16,-8-8 4-16,-12-4 2 0,-9-10 3 16,-5-5-27-16,-9-14-16 0,2-7-68 0,-2-20 57 15</inkml:trace>
  <inkml:trace contextRef="#ctx0" brushRef="#br1" timeOffset="11416.53">9613 6594 2106 0,'16'7'302'0,"84"50"122"15,-209-98-436-15,113 52-27 16,1 14 17-16,4 10 10 0,0 15 12 16,2 8 0-16,3 10 0 0,0 3 3 15,-7 5-2-15,-7-2 1 0,0 1-3 16,-5-1-7-16,1-1-11 0,-3-6-27 16,0-12-41-16,-4-5-65 0,1-9-22 15,-1-6 7-15,1 1 30 0,10-4 414 16,-4 0-209-16</inkml:trace>
  <inkml:trace contextRef="#ctx0" brushRef="#br1" timeOffset="11951.25">9259 6653 1622 0,'0'-7'193'0,"0"0"203"0,0-2-214 16,3-2-72-16,3 2-12 0,-3-1-17 16,4-3-21-16,6-1-12 0,6 5-17 15,1-12-17-15,5 1-6 0,6-3-8 16,5-3-7-16,6 3 0 0,6-2 2 15,2 0 5-15,1 4 3 0,8-1-3 0,-6 7 0 16,9 6-1-16,-5 2-2 0,3 8 2 16,0 10-10-16,2 12-17 0,2 9-16 15,-7 12-19-15,0 13 1 0,-8 5 6 16,-6 7 7-16,-4 2 6 0,-14-2-33 16,-15-5 6-16,-10 2 0 0,-12-6 6 15,-16 0 37-15,-10-3-5 0,-13-9 15 16,-13-9 8-16,-10-11 8 0,-17-8 10 15,-1-8 0-15,-2-7 10 0,11-5 7 16,17-5 12-16,20 2 18 0,25-6 15 0,10 3 29 16,11-1 25-16,0 4 16 0,6-3-16 15,17 5-48-15,8-6-35 0,21 3-38 16,15 4-10-16,17 4 8 0,10 6-2 16,7 8-2-16,5 0 1 0,-3 5 1 15,1 3 0-15,-1 3 0 0,-10 1-2 16,-3 0-9-16,-12-2-7 0,-11 1-8 15,-8-1-17-15,-15-8-35 0,-8-4-38 0,-8-4-61 16,-10-1 15-16,-2-1 75 0</inkml:trace>
  <inkml:trace contextRef="#ctx0" brushRef="#br1" timeOffset="12350.96">11301 7302 1755 0,'4'30'124'0,"12"28"35"0,0 27-33 0,-13-30-123 0,1-21 0 16,-4 0-1-16,-7-4 0 0,0-2-20 16,-7-1-51-16,-2-2 44 0</inkml:trace>
  <inkml:trace contextRef="#ctx0" brushRef="#br1" timeOffset="13483.81">12243 6812 1720 0,'14'0'99'0,"-10"-111"22"31</inkml:trace>
  <inkml:trace contextRef="#ctx0" brushRef="#br1" timeOffset="13885.2">12002 6197 1865 0,'0'2'178'0,"0"-2"67"15,5 7-93-15,-3 0-129 0,7 13-41 16,10 10-5-16,10 14 9 0,2 15 7 0,8 4 5 16,-3 10 4-16,3 0 1 0,-4-4 0 15,-8-2-2-15,-8-12 0 0,-6-9 1 16,-8-5-1-16,-1-7 0 0,-4-2 0 16,-2-4 1-16,-3-3-1 0,-1-6 2 15,-3-3-2-15,1-1-2 0,-1-5-3 16,2 1-2-16,-4-8-5 0,6 1-5 15,5-4 2-15,-7-2 3 0,7-3 10 16,0-4 10-16,1-7 10 0,6-5-1 16,2-13-2-16,6-3 1 0,4-2 11 15,1 7 38-15,10-2 12 0,7 9 10 0,7 1-11 16,6 6-34-16,0 4-19 0,-11 7-12 16,1 8-7-16,-1 8-7 0,2 7 1 15,9 9-12-15,1 3-8 0,-5 4-5 16,-7 9-8-16,-10-4-4 0,-13 4-21 15,-9 0 5-15,-7-4 4 0,-9-3 4 16,-14-1 23-16,-7-6-3 0,-13 0 0 16,-3-4 10-16,-5-9 8 0,1-7 6 0,2-7 5 15,-2-4 1-15,4-10-2 0,4 2 4 16,4-4-36-16,10-2-28 0,5-8-36 16,14-12 33-16</inkml:trace>
  <inkml:trace contextRef="#ctx0" brushRef="#br1" timeOffset="14583.16">12777 6436 1809 0,'3'2'176'0,"-3"-2"177"0,7 4-225 0,-7-1-67 0,0 1-32 0,4 5-29 0,1 5-16 0,4 11-3 16,2 14 3-16,-1 7 6 0,1 9 5 15,-4 2 5-15,0-4 10 0,0-4-33 16,-5-4-11-16,5 1-2 0,-5-2-25 15,3 0 12-15,-1-1-15 0,1-4-16 16,2-4-1-16,0-6 13 0,0-6 9 16,-2-9 15-16,3-7 15 0,-3 0 8 15,4-5 21-15,0-2 1 0,7-4 1 0,3-6 10 16,1 1 2-16,3 0 18 0,-2-5 11 16,0 0 4-16,-5-6 6 0,4-1-1 15,-4 0 9-15,0 1 4 16,-4 2-1-16,-1 1-13 0,-4 4-13 0,0 1-6 15,-2 3-4-15,-3 4-2 0,1 5-4 16,1-4-10-16,-4 4-7 0,0 0 0 16,0 0-3-16,0 0-3 0,4-3-12 15,-1 3-3-15,-3 0-13 0,0 0-10 0,0 3 0 16,0 3-20-16,5 6-1 0,-1 2 11 16,7 4 10-16,1 7 20 0,-7-2 13 15,10 0 1-15,-7-6-4 0,-2 3-4 16,4-8-1-16,-6-3 2 0,3 0 5 15,-2-7 4-15,1-2 3 0,1 0 2 16,2 0 3-16,7 0 5 0,3-2 13 16,-1-5 7-16,-1 0 16 0,-6-2 10 15,0-3 6-15,3-1-3 0,-3 4-17 0,-1-5-9 16,3 0-16-16,-1 0-6 0,0-2-1 16,-1 3-9-16,-2 1 0 0,-5 0-14 15,1 1-8-15,-5 4-11 0,2-5-8 16,-1 3 4-16,-1 2-13 0,0-1-7 15,0 3-8-15,-1 2-3 0,-5 1 12 16,6 2 19-16,-7-4-39 0,4 8-197 16,-6 3-10-16,-4 5-34 0,1 8 52 15,-2 5 201-15,5 3 14 0,-2 4 34 0,8 2 2 16,3-6 13-16,0 2 17 0,7-5 52 16,7 7 47-16,0-7 84 0,7-2 9 15,4-2-29-15,0-7-3 0,11 0-63 16,-3-1-3-16,3-3-15 0,4-6-39 15,0-4-24-15,4-5-36 0,9-10 514 16,6 0-373-16</inkml:trace>
  <inkml:trace contextRef="#ctx0" brushRef="#br1" timeOffset="15166.91">14333 7027 2518 0,'16'-4'374'0,"-5"3"-315"15,-2-3-49-15,1 0-8 0,-1-3-11 16,0 2-21-16,0 3-17 0,-6-5-19 0,3 4-9 16,-6 3 3-16,2-2 6 0,-2 0 12 15,1 2 10-15,1-2 15 0,0 1 11 16,-2 1 12-16,2 0 8 0,-2 0 1 15,0 0 0-15,0 0-2 0,0 0-1 16,0 0-4-16,0 0-3 0,0 0-4 16,0 0-14-16,-2 0-13 0,0 0-10 15,0 0-4-15,1 0 9 0,1 0 13 0,-2-4 8 16,2 4 2-16,-4 0 4 0,4-2 8 16,0 2 8-16,-2-2 9 0,2 1 11 15,0-1 10-15,0 2 21 0,0 0 22 16,0-2 8-16,0 0 0 0,0-10-9 15,2 10-16-15,2-1-2 0,-1 3-1 16,3-2-6-16,-5 0-5 0,5 0-15 16,-4 1-19-16,3 1-5 0,2 0-7 15,-2 3-6-15,8 1 3 0,12 5-5 0,8 5 0 16,13 3 3-16,11 8 3 0,3 2 3 16,6 5 2-16,5 1 2 0,-6 3 0 15,-1-6-1-15,-18-12 3 0,-5-4 10 16,-7-3 6-16,-8-6 4 0,-1 4-2 15,-11 0-9-15,-8-4-5 0,-1-3-7 16,-1 1-13-16,-4-3-13 0,-6 4-28 16,-1 1-7-16,-7 0 6 0,-13 6 3 15,-4 3 22-15,-10 2 8 0,0-2 7 16,-2-1 5-16,1-1 11 0,12-5-6 0,0 2-30 16,10-3-48-16,-1 2-38 0,7-4-14 15,3 1-4-15,9 2 611 0,8-1-358 16</inkml:trace>
  <inkml:trace contextRef="#ctx0" brushRef="#br1" timeOffset="16333">15707 6566 1642 0,'7'16'69'0,"-3"3"-1"0,7 4-35 0,-1 8-1 0,1-1-17 0,1 2-7 0,-1 3-1 16,-4-7-2-16,0-8-3 0,-5-2-1 15,1-4-2-15,-3-2-1 0,0 1 1 16,-5-3 0-16,0-1 0 0,0 0 1 15,-1 2 0-15,3-2 1 0,-1 3 1 16,2 0 4-16,2 3 2 0,2 1 1 16,2-1 0-16,-4 7-3 0,3-3 0 15,3 8-1-15,4 3 0 0,3 2-1 16,3 7-2-16,-4 2 0 0,4-1 0 16,-2 1-1-16,0-2 0 0,0 2 0 0,-6-7 0 15,0-4-1-15,-2-4-1 0,-6-11 5 16,0-5-1-16,0-10 11 0,0 0 26 15,-4-7 24-15,2-2 17 0,1-12 7 16,-3-11-17-16,4-14-26 0,4-11-16 16,-1-12-14-16,4 0-9 0,4 5 0 15,1-3 0-15,4 8 1 0,2 10 5 16,3 6 7-16,-1 13 11 0,3 3 10 0,-2 11-2 16,6 0-13-16,1 4-19 0,0 1-12 15,1 10-13-15,-3 1-6 0,3 0-2 16,-8 3-20-16,2 8-24 0,-9 3-3 15,-5 2-9-15,2 3 4 0,-8 3 21 16,4 6 12-16,-1 2 16 0,-6 2 18 16,0 2 9-16,0-6 2 0,2 1-1 15,6-5 0-15,-2-1-2 0,6-5 10 16,2-2 15-16,4-2 8 0,5-1 11 0,5-4 24 16,6-4 13-16,3-5 14 0,9-2 2 15,-3-7-17-15,0-1-12 0,-1-5-10 16,-8-1-5-16,1-3-8 0,-1-4-15 15,-4 2-16-15,-2-2-7 0,-6 3-13 16,-12-3-5-16,-4 2-5 0,-6 1-10 16,-7 1-6-16,-2 1-5 0,-5 4-4 15,-11 0-1-15,-4 1-3 0,1 4-5 0,-6 6-3 16,-1-1 0-16,-2 4 5 16,-4 6 11-16,4 2 12 0,3 7 3 15,7 1 2-15,8 8-2 0,6-1 3 0,12 6 8 16,1-3 6-16,1-1 8 0,8 2 1 15,4-9 2-15,-1-1 3 0,-1-4 1 16,1-3 3-16,1-6 9 0,3-4 11 16,3 0 19-16,4-4 9 0,7-4-2 15,-1 2-4-15,-1-8-16 0,2 5-9 16,0-5-4-16,4 2-4 0,1 1-2 16,-1-1 4-16,-2-1 2 0,-5 4-2 0,-3 4-5 15,-6 3-9-15,-4 0-10 0,-8 2-6 16,-3 0-6-16,-3 0-10 0,0 0-8 15,-5-3-5-15,-2 6 3 0,-4 1 11 16,-3 3 13-16,2 4 10 0,-4 5 2 16,-4 7 0-16,-1 5-1 0,0 4-1 15,-4 3-1-15,5 3-1 0,1 1-3 16,3-7-3-16,9 3-3 0,-2 0-4 16,7-6 0-16,2-6 2 0,5-4 4 15,2-6 11-15,4-11 17 0,0-2 39 0,8-13 26 16,4-3 12-16,11-5-5 0,1-9-37 15,3-6-24-15,6-12-15 0,-1-5-13 16,1-14-6-16,-2-8-10 0,-6-4-1 16,-10-3-3-16,-6-3-15 0,-11 0-41 15,-13 3-31-15,-10 4-6 0,-9 9 18 16,-7 12 46-16,2 13 27 0,-3 14 11 0,1 14 5 16,7 9 6-16,2 7 1 0,5 9 1 15,2 14 10-15,1 9 1 0,5 12 6 16,6 20 17-16,2 14-1 0,9 11-2 15,-1 12-5-15,5 10-12 0,1 10-1 16,-2 12 344-16,6 5-255 0</inkml:trace>
  <inkml:trace contextRef="#ctx0" brushRef="#br0" timeOffset="28100.51">15246 8748 1801 0,'-1'45'59'0,"109"-235"330"31,-83 176-384-15,33-18-5-16,2-5-2 0,4 0 4 0,5-2 2 15,6-6 2-15,12 4 3 0,8-1-4 16,8 3-2-16,16 2-1 0,-4-4 0 16,4 2-1-16,7-4-1 0,-5 6 1 15,8-6 0-15,6 4-1 0,-9 8 0 16,0 2 0-16,-4 6-1 0,-9 7-1 15,-6 6 1-15,3 10-2 0,-6 0 2 16,-4 8-1-16,-10 5-1 0,-12 1 0 0,-12 4-2 16,-15 5 0-16,-7-4-4 0,-15 6-1 15,-12-9-6-15,-15-4-14 0,-16-3-5 16,-14-3 6-16,-13-5 8 0,-12-8 16 16,-11-12 12-16,-11-10-2 0,-10-10-2 15,4-3 4-15,10-1 8 0,14 6 6 16,22 5 12-16,10 6 7 0,11 3 11 15,8 5 15-15,6 2 5 0,6-2-3 16,6 0-8-16,4 4-19 0,7 4-15 16,5-1-12-16,10 7-16 0,4 3-12 0,10 4-2 15,4 11 1-15,-8 6 3 0,9 10 5 16,-7 9 1-16,1 11 2 0,6 6 1 16,-9 10-2-16,-2 0-1 0,-4-1 0 15,-10-3 1-15,-5-3 2 0,-8 5 2 16,-5-4 1-16,-5 4 1 0,-5-6 1 15,-4-6 0-15,-4-8-1 0,-3-14-1 16,-2-7 3-16,-5-10-11 0,0-10-34 0,-2-3-50 16,0 0-52-16,4-11-402 0,5-8 353 15</inkml:trace>
  <inkml:trace contextRef="#ctx0" brushRef="#br0" timeOffset="28382.98">18621 7663 2343 0,'72'55'73'0,"182"6"-7"16,-414 112-68-16,160-112 1 15,14 8 1-15,1 4 1 0,-10-1 0 16,4-1 2-16,-6-5-1 0,3-8 0 15,1-10 0-15,5-12 1 0,-1-10 18 16,10-3 20-16,9-9 14 0,9-8 20 16,13-6 2-16,15-6-15 0,7-8 16 0,17-5-21 15,6-3-19-15,4-1-4 0,11 2-40 16,3-2-23-16,11 11-109 0,14 5 87 16</inkml:trace>
  <inkml:trace contextRef="#ctx0" brushRef="#br1" timeOffset="36233.61">12330 10153 1723 0,'3'9'53'0,"4"3"-4"0,2 6-45 15,9 7-4-15,1 1 3 0,12 6 1 0,8 2 2 16,-2 3-2-16,5 0 0 0,1-1 0 15,-1-1 5-15,5 2 7 0,2 4 10 16,8-4 8-16,0 6 0 0,5-2-4 16,-2-2-8-16,-1-7-5 0,-4-4-6 15,-4-7-1-15,-3-3 1 0,-7-9 0 0,-4-2 1 16,-3-7-1-16,-10-5 1 0,-1-1-1 16,-3-4 6-16,-2-3-2 0,1-1-4 15,-8-4-4-15,-6-1-8 0,-5-6-5 16,-2 0 0-16,-5 0-2 0,5-1 1 15,-3 4 2-15,-2 5 3 0,3 6 2 16,-1 4 0-16,5 3 0 0,0 4-3 16,0 0 7-16,0 0 3 0,0 2-1 0,5 4 2 15,4 4-10-15,4 11-4 0,3 4 1 16,-2 7-1-16,5 7 3 0,4 4 0 16,-5 5 2-16,-2 5-1 0,7 4 1 15,-7 1 0-15,-2-1 1 0,2-6 0 16,-12-3 0-16,-4-11 0 0,-5 1 0 15,-11-12-4-15,-6-10-1 0,1-2-3 16,-7-7 2-16,-8-1 4 0,2-10 2 16,3-5-4-16,-3-5-24 0,16 0-30 0,-1-9 350 15,13 0-235-15</inkml:trace>
  <inkml:trace contextRef="#ctx0" brushRef="#br1" timeOffset="36567.57">14057 10896 1420 0,'-7'0'130'0,"-2"0"159"0,-2 0-225 0,0 3-21 16,1 8-5-16,1-2-3 0,0 10-5 0,6 1-9 15,-1 8-3-15,4 7-6 0,0 6-6 16,4 9-2-16,4 8 1 0,5 13 0 16,5 2 9-16,6 5 15 0,5 14 23 15,3 0 14-15,-6 4-3 0,-1-7-18 0,-4-6-23 16,-10-7-16-16,0-6-4 0,-3-5-1 16,-2-1 0-16,-1-11 1 0,-1 0 2 15,-3-8-15-15,1-8-26 0,2-14-28 16,-2-9-28-16,-2-9-14 0,7-5 35 15,0-12 31-15</inkml:trace>
  <inkml:trace contextRef="#ctx0" brushRef="#br1" timeOffset="37083.43">13957 11128 1845 0,'-21'58'81'15,"-25"-90"26"-15,37-12-97 16,-5 28-2-16,10-44-3 0,4 51 15 16,0 0 13-16,6 2 22 0,6-5 22 15,2-3 0-15,4-1-4 0,9-5-18 16,3 0-20-16,5 0-14 0,4-1-10 15,4 5-3-15,-1-6-1 0,3 5-4 16,10 4 1-16,1 1-2 0,5 8-3 16,8 5-3-16,4 4-4 0,-1 13-3 15,8 13 1-15,2 11 1 0,-10 12 1 0,-4 6 1 16,-10-1-1-16,-14 3 0 0,-6-1-5 16,-15 0-8-16,-11 6 0 0,-12-6 2 15,-14 0 3-15,-14 1 5 0,-18-8 3 16,-15-7 4-16,-11-7 10 0,-17-11 15 15,-14-10 6-15,-5-9 1 0,-6-7-4 16,12-4-8-16,9-7-4 0,15 2-2 16,15-5-1-16,18 3 1 15,13 3 0-15,15 3 11 0,17-1 11 0,10 4 1 0,13 4 2 16,20 1-13-16,12 8-9 16,14 6-4-16,18 6 1 0,12 9 3 0,23 10 0 15,15 9-2-15,5 9 1 0,9 4-4 16,-6 5-2-16,-9-6-1 0,-11-1-2 15,-19-7 4-15,-26-13-5 0,-20-8-68 16,-17-4 397-16,-15-4-268 0</inkml:trace>
  <inkml:trace contextRef="#ctx0" brushRef="#br1" timeOffset="43050.01">7716 16161 1435 0,'23'0'154'0,"-5"-3"203"0,1-2-277 0,1 5-36 0,-4 0-11 0,7 5-12 15,-4-2-8-15,8 4-1 0,-4 1 5 16,-2-1 9-16,-3 0 2 0,-5 0-4 16,-6 2-7-16,2-4-12 0,3 4-5 0,-5-2-1 15,-3-2-1-15,-4 1-2 0,0-3 2 16,-4 2 6-16,-1-3 5 0,-4 2 7 16,-11 3 5-16,-6-4 3 0,-15 5 7 15,-9-1 1-15,-12-4 1 0,-5 1-5 16,-13 1-10-16,-7-3-6 0,-3 0-6 15,-6-2-2-15,-9 1-1 0,-8-1 2 16,-6-1 1-16,-7-1 1 0,-3-2 4 16,6-3 1-16,-8 2 5 0,-2-8 2 0,-1 1 5 15,-10 0 5-15,22-1-5 0,12 4 0 16,17 2-5-16,17 2-6 0,12 3-1 16,11-1-2-16,16-1 1 0,12 4 0 15,11 0 0-15,12 0 4 0,0 0 4 16,2 2-2-16,8 3 3 0,6-3-8 15,14 5-5-15,16 2 0 0,13 3-4 16,21 2 1-16,9 1 0 0,9-3-1 16,15 2-2-16,14-3 0 0,-1 1-1 0,14 2-2 15,0 1-1-15,1-1-1 0,10 2 0 16,3 3 2-16,1 1 2 0,-1 1-2 16,-12-1-1-16,-23-3 0 0,-14-4-1 15,-22-6 4-15,-20 0 0 0,-24-7-1 16,-18 0-2-16,-17 0-9 0,-18-2-6 15,-17-3 2-15,-22-4 2 0,-30-5 8 16,-29-2 5-16,-12-9 1 0,-23 2 0 16,-10 3 0-16,-12 4-2 0,-1 1 0 0,9 6 2 15,4 2 2-15,6-1 1 0,11 5 0 16,20 3 0-16,21 0-2 0,23 0 0 16,21 3 1-16,18 1 3 0,11 0 5 15,16-3-50-15,8-1-113 0,13-1 102 16,23-10-37-16</inkml:trace>
  <inkml:trace contextRef="#ctx0" brushRef="#br1" timeOffset="43869">12585 16516 1163 0,'51'80'65'0,"13"-171"1117"47,-103 93-1169-47,121-5 3 0,10 3 6 0,7 0 6 15,20 0 2-15,18 3-4 0,3 4-5 16,10 7-10-16,8 11-3 0,0 4-3 15,-4 1-2-15,-12-2 0 0,-18-3-1 16,-21-2-1-16,-14-2 0 0,-13-3-1 16,-19-4-1-16,-17-3-2 0,-16-8-8 0,-24-1-4 15,-20-2 1-15,-24-5 0 0,-24-9 8 16,-33-9 5-16,-33-8 2 0,-30-11 2 16,-18-2 1-16,-15-3 1 0,-5 3-1 15,5-2-3-15,11 0 0 0,21 9 1 16,23 7 4-16,37 8 3 0,20 5-1 15,30 4 1-15,24 6-7 0,13 2 17 16,23 3 9-16,16 2-1 0,27 7 1 16,20 2-18-16,24 12-10 0,28 11 0 0,20 11 1 15,18 12 1-15,11 0 1 0,3 7 0 16,9 1 3-16,-8 1 4 0,-8-3 9 16,-14-5 4-16,-29-11-3 0,-28-3-3 15,-23-13-10-15,-19-3-2 0,-22-12 1 16,-14-10-6-16,-20-2-2 0,-17-6 1 15,-20-10-1-15,-28-13 4 0,-22-13 1 16,-24-17-1-16,-32-5 0 0,-14 0-1 16,-8-4 1-16,1 9 0 0,8 8 0 0,11 6-24 15,11 8-61-15,17 12-94 0,13 1-296 16,21 3 276-16</inkml:trace>
  <inkml:trace contextRef="#ctx0" brushRef="#br1" timeOffset="62700.06">12995 16787 1498 0,'-20'0'69'0,"-1"-3"5"0,3 1 13 0,4-2-17 0,1-3-1 0,6 0-10 0,-3-7-2 16,1-4-8-16,4-3-11 0,-1-2-13 16,-1 0-9-16,2-5-2 0,0-3 4 15,5-2 5-15,3 3 3 0,2-2 2 16,8 3 2-16,5 3 3 0,6-1-2 16,14 6-5-16,15 5-9 0,14 5-9 15,15 9-4-15,17 13-2 0,16 7 1 16,11 8 0-16,14 12-2 0,-1 2-1 0,-3 1-3 15,-7-2 2-15,-8-7 2 0,-11 0 2 16,-9-5 5-16,-9-1 0 0,-16-4 0 16,-10-8 3-16,-13-2-2 0,-19-3 5 15,-11-7 4-15,-21-2-4 0,-2-2-3 16,-27-5-10-16,-21-9-3 0,-30-11 2 16,-16-5 3-16,-21-3 3 0,-11-4 1 15,-7 0 1-15,-10 3 2 0,4-3 1 16,3 0 0-16,8 4-3 0,11 1-2 0,7 6-4 15,11 1 0-15,12 8-2 0,13 3 1 16,13 2 1-16,15 5 2 0,12 0 8 16,20 5 16-16,12 4 27 0,2 2 8 15,24 7-7-15,18 2-14 0,20 10-29 16,29 7-9-16,13 10-3 0,11 6 1 16,11 6 1-16,2-1 0 0,10 3-2 15,6-3-1-15,-8-4 0 0,-8-8 0 16,-16-7 0-16,-16-2 2 0,-10-3 1 0,-15-7 1 15,-14-6 0-15,-18-10-1 0,-16-2 0 16,-21 0-2-16,-2-3-2 0,-20-10-1 16,-19-3-2-16,-17-12 0 0,-22-2 2 15,-18-11 0-15,-16-2-2 0,-7 1 2 16,-12-3-2-16,-4 5 3 0,8-3 1 16,6 4 2-16,15 4 1 0,10 6-1 15,20 6 0-15,17 9-1 0,20 5 1 16,14 4-1-16,18 3 11 0,7 2 6 0,18 2 0 15,25 8 0-15,26 14-10 0,25 7-6 16,21 17-1-16,22 7 2 0,20 2-2 16,7 3 0-16,0-3 0 0,-8-4 0 15,-12-3-1-15,-18-8 0 0,-21-4 1 16,-26-15 0-16,-34-4 1 0,-24-13-2 16,-21-6-4-16,-16-2-1 0,-28-14-1 15,-31-7 1-15,-33-13 0 0,-32-8 2 16,-14-7-1-16,-20-4 2 0,-3 3 4 0,3-1-3 15,4 3-85-15,24-1-84 0,10 3 91 16</inkml:trace>
  <inkml:trace contextRef="#ctx0" brushRef="#br1" timeOffset="66483.82">6636 17762 1183 0,'22'45'124'0,"-8"-6"127"0,0-6-154 0,-10-6-28 0,4-7-12 15,-4-3 0-15,-2-3 0 0,-2-3 8 16,-2-2 10-16,2-9-7 0,-2 0-1 16,-3 0 2-16,0-11-11 0,-4-5-3 0,0-14-12 15,-5-11-17-15,-6-15-9 0,6-5-1 16,-4-11 0-16,6-1 4 0,7 0 6 16,1-6 6-16,-1 2 5 0,5 1 3 15,3-2-6-15,-3 2-9 0,6 3-5 16,1 4-8-16,-4 2 0 0,4 5-3 15,0 5-3-15,-1 7-2 0,3 8 2 16,1 6 8-16,-5 8 3 0,3 8 0 16,-1 8-2-16,-6 7-13 0,3 5-18 15,-2 3-7-15,3 6-7 0,-5 2-4 0,0 8 12 16,-5 4-1-16,-2 6 1 0,-8-1 5 16,0 2 2-16,-7 2 2 0,1-9 3 15,0 0 2-15,-1-7 1 0,-8-9 1 16,7 0 1-16,4-5 1 0,5-2 3 15,5-4 4-15,3-1 9 0,1-2 14 16,5-2 10-16,5 2 4 0,1-9-2 16,3-2-4-16,-1-5-2 0,7-3-3 0,4 3 0 15,4-6-5-15,7 4-7 0,-3-1-3 16,1-1-5-16,1 4 0 0,-3 2-3 16,6 5-3-16,4 4-3 0,-1 12-3 15,4 3-2-15,-2 6-2 0,-3 5-1 16,0 0 0-16,-2 8 1 0,3 2 2 15,-7 3 0-15,1 1 1 0,-4-1 1 16,-6-4 0-16,-5-2 4 0,-1-5-7 16,-13-3-30-16,0-4-53 0,-7 3-54 15,1-1-42-15,-8 1 409 0,-7-5-200 0</inkml:trace>
  <inkml:trace contextRef="#ctx0" brushRef="#br1" timeOffset="69630.61">6633 18543 1776 0,'25'14'72'0,"-54"18"1191"31,24-32-1855-31,1 0 158 16,3-4 473-16,-5 2 36 0,-1-10 9 15,0-6 5-15,-7-10-14 0,0-11-44 16,0-6-14-16,-9-6-11 0,-2-6-1 16,2-3-1-16,-7-4 0 0,1 0 0 15,-1 1 1-15,2-7 0 0,6-1 1 16,3-3 5-16,6-4 12 0,5-5 8 16,2-4 2-16,3 0-3 0,1 0-12 15,-2 0-7-15,4 0-2 0,4 6-2 0,1 4 2 16,1 12 14-16,8 12 14 0,0 3 15 15,5 9 12-15,3 6-5 0,-6 8-8 16,7 9-16-16,-7 3-18 0,0 6-11 16,1 5-10-16,-8 2-8 0,7 4-5 15,-7-2-3-15,-5 5 0 0,-1 3 4 16,-3-1 2-16,0 3 5 0,4 4 3 16,-10 2-1-16,5 2-1 0,-3 5-2 0,-10-7 0 15,7 4 0-15,-14-8 3 0,5 0 3 16,-2-1 0-16,2-6 3 0,9 4 1 15,0-7 0-15,0 0-1 0,5 0-2 16,-2-2-1-16,3 0-4 0,-1 0 4 16,-2-6 0-16,4-3 1 0,0-1-2 15,4-6-2-15,3-7-2 0,3-7 3 16,8-4 5-16,-2 0 6 0,-3 4 11 16,3 0 11-16,3 5 10 0,1 0-1 0,4 8-6 15,-1 2-10-15,-8 5-17 16,6 8-11-16,2 7-5 0,-4 1-2 0,4 8 1 15,6 11 6-15,-6 5 0 0,0 12 1 16,4 4 2-16,-10 2 0 0,1 2 1 16,-4-4 1-16,-5 2 2 0,-4-4-9 15,-5-5-28-15,-1 2-21 0,-5-7-26 16,-1 1-38-16,5-3-41 0,1 9 520 16,4-6-308-16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2:18:19.8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10553 5825 1583 0,'11'-6'318'0,"-6"5"-274"0,0-3 1 0,2-1-15 16,-3 3-1-16,-2 2 6 0,-2 0 12 15,2 0 9-15,-2 2 1 0,1-2-2 16,-1 7-10-16,-1-5-13 0,-5 5-9 16,-1 2-11-16,-5-6-7 0,-11 6-2 15,-6-9 0-15,-4 0 1 0,-5 0-2 16,-6-2-1-16,-4-5-3 0,-9 4-4 16,-10-1-1-16,-7-1 1 0,-11 5 1 15,-15-2 0-15,-6 4 1 0,-17 5 2 16,-15-2 2-16,-5 4 0 0,-12-5 2 0,-1-1-2 15,11 2 0-15,12-1 0 0,11 3-1 16,10 0-1-16,13 4 1 0,1-4 0 16,1 4 1-16,10 3 0 0,0 0 0 15,11 0 0-15,10 0 0 0,7 0 0 16,8 1 1-16,10-3 0 0,11-3 0 16,9 0 0-16,7-4 2 0,7 0-2 15,3-1 6-15,4-2 43 0,2-2 37 0,1 2 13 16,3-2 2-16,2 0-14 0,3 0-16 15,7-4 1-15,10-3 3 0,17-2-17 16,8-10-16-16,7-5-7 0,9-4-10 16,4-4-12-16,8-3-9 0,5 1-8 15,6 2-2-15,5-5 0 0,8 1 2 16,7-3 1-16,6 2 1 0,-2 5-2 16,-6 7 1-16,-4 8 1 0,-14 3-1 15,-9 3 2-15,-5 4-2 0,-14-2 1 16,-12 2-1-16,-3 5-6 0,-11-3-4 0,-1 1-4 15,-3 2-3-15,-3-1 3 0,-6-2 2 16,0 3 3-16,-5 2 0 0,-8 0 0 16,-3 0 0-16,0 7 0 0,-2-7-1 15,-7 2 1-15,0-2-6 0,0 12-12 16,-2-8-5-16,-10 8 1 0,-4 0 7 16,-11 3 15-16,-10 1 8 0,-18 0 1 15,-9-2 1-15,-9 0-1 0,-10-5 0 16,-7-4 0-16,-13-5 2 0,-7 0 0 0,-11-2 1 15,6-1 0-15,2 1 0 0,1 0-1 16,13 2 0-16,5 0 1 0,10 0-1 16,13 2 1-16,11 5 0 0,7-3 0 15,16 5 0-15,3-2-1 0,13 3 1 16,5 3 11-16,2-4-15 0,8 3-160 16,6 4 464-16,6 5-285 0</inkml:trace>
  <inkml:trace contextRef="#ctx0" brushRef="#br0" timeOffset="87599.4">30755 7202 1370 0,'59'45'200'0,"-447"-45"-152"46,368 2-118-30,-63 6 46-16,-2-6 13 0,-9 0 22 0,-23 0 10 16,-11-6-5-16,-10 4-9 15,-6-2-9-15,0-3 2 0,-1 2-33 16,1-1-7-16,3-5-14 0,4 4-9 16,16-1 14-16,3 1-6 0,1-6 26 0,-11-3-2 15,4-5 44-15,2-8 24 0,6 1 4 16,13-3 18-16,9-1-16 0,16 0 11 15,15 2 11-15,11-3 23 0,8 0 14 16,7 2 7-16,7-1-13 0,6 2-20 0,10 5-14 16,5-8-13-16,4-2-14 0,5-8-15 15,5-5-5-15,8 2 9 0,6-11-1 16,13 3 2-16,5-6-3 0,6-6-13 16,5-2-9-16,3-5-10 0,8 4 2 15,6 3-5-15,8 7 3 0,2 6 8 16,4 7-3-16,15 3 2 0,11 7 4 15,14 6-5-15,8 3-1 0,6 13-4 16,9 12 0-16,14 10-4 0,11 12 5 16,0 11 6-16,10 12 5 0,14 17-12 0,12 21-3 15,4 22-5-15,-5 10-9 0,-26 2 15 16,-22-4-1-16,-23-13-4 0,-28-12-7 16,-30-3-6-16,-22 0-5 0,-19 4 4 15,-18 3-2-15,-21-7 6 0,-14-5 1 16,-24-14 0-16,-22-10 1 0,-18-6-3 15,-25-18 4-15,-16-5 2 0,-17-11 15 16,-10-4-5-16,-12-12 69 0,-9-2 8 0,1-8-3 16,6-1 14-16,30 6-71 0,13-1-10 15,20 5-3-15,10-3 1 0,7 0-4 16,18-6-90-16,10 4 72 0</inkml:trace>
  <inkml:trace contextRef="#ctx0" brushRef="#br0" timeOffset="88582.73">29246 7346 1542 0,'-67'14'52'0,"5"2"-13"0,-9-2-15 0,9 2-17 0,-7-2-2 0,0 1-2 0,0 2 0 16,1-1-1-16,1 6-1 0,-4-5 1 15,-2 6 0-15,-3-1 1 0,-7 4 0 16,-2 3 0-16,-6-1-1 0,-3 2 0 16,2 4 0-16,-7 1 0 0,-8-3 0 0,-12 2 0 15,-5 1 1-15,-2-3-1 0,-3 4 0 16,-2-1-1-16,-11-6-1 0,-9 1 2 16,-3-2-1-16,-2 0 0 0,4 1 1 15,-8-3-1-15,-9-1 1 0,6 0 1 16,-9 2 0-16,4-1 0 0,-4 1-1 15,-4-4-1-15,1 2 2 0,-4 1 1 16,-13-4-1-16,4 1 0 0,-14-4 30 16,-5-1 15-16,-2 1 1 0,-4-4 1 0,4 1-33 15,-4-6-14-15,4-6-1 0,-8-3-1 16,-11-2 1-16,2-3 1 0,-6-3 0 16,2-4 0-16,-6-3 0 0,7 4-3 15,9-5 0-15,-14 1 0 0,11 2-1 16,3-2 0-16,-14-1 1 0,7-1 0 15,-2-3 1-15,-8-2 3 0,-3 1-1 16,8-3 0-16,5 7 0 0,0-2-2 0,9 1-1 16,7 3 0-16,-7-8 0 0,7-1 0 15,-4-2 1-15,3-8 0 0,-3 4 0 16,11-1-1-16,2-3-1 0,9-5 0 16,7 3 0-16,7-9 0 0,12 6 0 15,13 3-1-15,21 6-1 0,5-1 0 16,-1-7 5-16,3-2 2 0,16 4 1 15,19 4 0-15,35 8-3 0,11 7-3 16,13 4 7-16,15 3 31 0,2-1 33 16,12 1 28-16,3 0 7 0,-4-4-18 15,4-3-26-15,0 0-22 0,4-5-14 0,-4 2-12 16,2-6-7-16,-1 4-3 0,-1-2-2 16,0 7 0-16,0 0 0 0,0 3-1 15,6 4 0-15,-5 4-1 0,3 3 0 16,-2 2-4-16,-2 0-7 0,0 0-3 15,0 0-6-15,-2 0-2 0,2 4-1 16,5 5-2-16,-3-8 1 0,5 5 5 16,-5 3 5-16,-2 5 8 0,0 0 5 0,0 4 2 15,0 5 2-15,0-4 0 0,0 8-2 16,4-1-2-16,-1-4 0 0,2 1-2 16,-1-7 1-16,7-2-1 0,-8 0 4 15,2-1 0-15,3-3 4 0,-7-1 1 16,5-4-1-16,-5-1 4 0,3-2-4 15,-2-2-3-15,-2 0-5 0,0-11-22 16,0 0 0-16,1-6-11 0,1-8 2 16,5-4 19-16,0-2 4 0,4-3 18 15,-2 2 12-15,2-2 15 0,-1 1 18 0,-1 1 8 16,4-4 3-16,-3 6-7 0,3 3-6 16,-1 6-7-16,-1-4-9 0,1 6-4 15,0 5-10-15,-1 1-12 0,1 10-4 16,1 1-15-16,-6 2-10 0,2 4-8 15,5 3-2-15,2 7 5 0,14 9 6 16,11 11 5-16,9 3 4 0,1 5 5 16,-1 3 1-16,1-5-34 0,-19-8-53 0,2-2-58 15,-8-3 67-15</inkml:trace>
  <inkml:trace contextRef="#ctx0" brushRef="#br0" timeOffset="89249.28">15284 6897 1802 0,'37'-10'74'0,"-3"4"35"0,8-2-81 0,1 6-12 0,-10 2 2 16,5 0 2-16,-7 0-2 0,-2 2-1 15,-3 3-5-15,-10 2-8 0,-5 4-5 16,-2-4-5-16,-4 3-7 0,-1 6-3 15,-1 2-3-15,-3 5 4 0,-9 0 4 16,-5 2 1-16,-3 5 3 0,-14 2-6 16,-6-4-4-16,-12 3 3 0,-19-8 4 15,-6-7 4-15,-10 0 7 0,-3-4-1 0,-3-3-1 16,-7-7-1-16,-3-2 1 0,-4-9-1 16,-5-4 1-16,5-1 0 0,-1 3-2 15,6-6 1-15,10 1-1 0,4 2 0 16,7-6 3-16,5 1 2 0,6-4 1 15,9 3 5-15,8-1 1 0,7 1 5 16,11-1 12-16,6 0 24 0,5-2 21 16,5-4 8-16,3 4-7 0,6-4-20 15,0 3 7-15,7 1-2 0,4-11-5 16,4 0-1-16,5-7-26 0,5-5-11 16,5-9-4-16,7-1-9 0,3-3-8 0,5 4 3 15,1 4 3-15,2-4 1 0,1 0 0 16,8-2 0-16,-4 6-1 0,2-1 1 15,-4 8-2-15,6 5-5 0,-2 3-9 16,5 6-3-16,3 5 1 0,8 8 1 16,9 3 6-16,12 10-3 0,16 8-3 15,6 6-4-15,8 6-6 0,7 11-10 0,4 3-4 16,5 4 4-16,-1 6 4 0,1 3 0 16,-11 5-1-16,-10 5 2 0,-9 5-1 15,-14 5 6-15,-9 2 4 0,-12-5 1 16,-20 1 6-16,-11-6 7 0,-13-7-4 15,-17-4-6-15,-8-2-4 0,-22-1 2 16,-13 0 7-16,-17 0 6 0,-19-4 9 16,-13 6 2-16,-14-3 3 0,-19 1 2 15,-10-5-4-15,-8-3-1 0,-4-1-1 0,11-3-1 16,7-1-1-16,7 2 1 0,1-10 4 16,3 4-1-16,5-6-378 0,8-4 273 15</inkml:trace>
  <inkml:trace contextRef="#ctx0" brushRef="#br0" timeOffset="93550.35">4821 14995 1824 0,'-2'5'45'0,"-5"2"-34"0,-4 0-11 16,-5 6 0-16,-5-4 0 0,-4 5 0 0,-3 0 2 16,-6-5 1-16,-3 3 2 0,0-3-1 15,-9 3 1-15,-2-4 3 0,-2 0-1 16,-3-2 2-16,-2-5 1 0,4 5 0 16,-12-4 1-16,-7-4-1 0,-7-4-3 15,-10 1-2-15,-5 2-4 0,4-4 0 16,-3 3 0-16,2 2-1 0,-4-8-1 15,-10 2 0-15,-4-4-2 0,-10 1 1 0,-3 8 0 16,-3-10-5-16,-4 1-6 0,-6-4-6 16,-11 0-3-16,-1 0 4 0,-1-5 8 15,4 3 4-15,4-1 3 0,5 3-1 16,7-6 2-16,4 6 3 0,10-1 4 16,9-3 7-16,15 3 1 0,6-3 0 15,11 2-2-15,15-3-5 0,8 2-3 16,16 3 6-16,10-4 11 0,14 4 13 15,2-2 13-15,8 1 2 0,9-5-12 0,5-1-8 16,7-7-13-16,0-4-8 0,3-1 1 16,3-8-10-16,-1 1-6 0,-3-1-7 15,2-4-8-15,-4-7 0 0,-4-4-1 16,2-4 7-16,1 0 8 0,-3 0 4 16,6 3 9-16,3 6 6 0,1-4 10 15,1 6 6-15,9-4 2 0,7 7-2 16,7 2-10-16,11 7-7 0,9 0-9 15,17 2-3-15,9 6-3 0,10 3-3 0,4 5 0 16,-1 2-1-16,3 3 2 16,2 2 1-16,0-2 4 0,-2-3 2 0,2 2 1 15,2-4 0-15,2-1 3 0,5 0 3 16,-4-1 2-16,2 4 5 0,-9-1 3 16,0 3-3-16,-5 1-1 0,4-1-6 15,3 3-4-15,3 1-1 0,-4 5-1 16,3-1 1-16,-1 2-1 0,-1 4-1 15,6 1 0-15,-3 1 0 0,3 1 1 0,-6 0 0 16,0 2 0-16,-4 0-2 0,-5 4 0 16,4 1 0-16,-7-3 0 0,-3-2 2 15,7 3 0-15,-3 1 0 0,2 1 0 16,0-3 1-16,2 0 0 0,4 1 0 16,3 3 0-16,1-3-1 0,7 1 1 15,6 5-1-15,12 0 0 0,8 1-1 16,14 4-10-16,-5-1-1 0,5 1 0 15,5 4-8-15,-7-1 7 0,4 5 2 16,-17-1-1-16,-4 2 11 0,-3 4 1 0,-8-6 2 16,-11-3 3-16,-7-1 4 0,-11-8-1 15,1 2 0-15,5 1 0 0,-4 1 1 16,2-4 5-16,-4-1 5 0,-10 7-1 16,1 1-3-16,3 3-4 0,2 4-8 15,0 2-2-15,-1-2-1 0,-11 5 0 16,-7 3 0-16,-3 2-1 0,-11-3-1 0,-8 2-2 15,-12-2-2-15,-15 1-1 0,-2 4-2 16,-9-3-1-16,-4 2 0 0,-8 5 0 16,-9 1-1-16,-6 5-2 0,-12 6 0 15,-9 4 1-15,-8 2 1 0,-12 3 6 16,-17-1 2-16,-14 3 3 0,-11-7 1 16,-12-2 2-16,-15 0-2 0,-8-9-1 15,-14-1 0-15,-3-8 0 0,-13 3-2 16,-8-8 1-16,-15 2 0 0,-11-2 1 15,-6 0 3-15,-12-3 2 0,-9-1 2 0,2 1-1 16,-7-1 1-16,11-1-3 0,-6 4 12 16,7-3 4-16,-5 1 2 0,4-2 2 15,10-2-11-15,-9-2 18 0,10 0-2 16,4-1 1-16,2-4-3 0,20 0-21 16,9 1-1-16,8-1-9 0,3 0 32 15,1 4 6-15,12-6-2 0,11 0 8 16,15 0-34-16,6-5-1 0,8-2-4 15,4-5-40-15,3-4-57 0,-2-5 185 16,-9-11-109-16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2:20:25.72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1-23T22:21:49.290"/>
    </inkml:context>
  </inkml:definitions>
  <inkml:trace contextRef="#ctx0" brushRef="#br0">8324 14548 1908 0,'80'18'287'0,"-59"-6"-215"0,-5 0-19 0,-5 1-35 16,-9-4-13-16,-2 0-4 0,-7 1-2 16,-6-1 0-16,-12 2 1 0,-10-1 7 0,-20-4 6 15,-18-1 1-15,-12-10 2 0,-12-2-1 16,-17-6-3-16,-5 3-2 0,-6-1-4 16,-1 2-4-16,7 2-2 0,9 0 0 15,11 5 0-15,8 2 0 0,8 4-1 16,3 3 1-16,-1 5 29 0,-1 1-96 15,-16 1 106-15,-11-12-39 0</inkml:trace>
  <inkml:trace contextRef="#ctx1" brushRef="#br0">5986 13301 0,'0'0'0,"0"0"0,0 0 0,0 0 0,0 0 0,0 0 0,0 0 0,0 0 0,0 0 0,0 0 0,0 0 0,0 0 0,14-45 0,-14 36 0,0 9 0,0 0 0,0 0 0,0 0 0,0-17 0,0 17 0,0 0 0,0 0 0,0-22 0,0 22 0,0 0 0,13-31 0,-13 31 0,0-31 16,4-5-16,5-8 15,5-14-15,8-8 16,4-14-16,14-4 16,5 8-1,-14 5-15,13-4 16,9 4-16,5 0 16,-1-9-16,5 9 15,5 5-15,4-1 16,-22 14-16,8 9 15,-17 8-15,-4 5 16,-10 9-16,1 5 16,-1 3-16,-12 5 15,-10 5-15,9 0 16,-8-1-16,-5 1 16,0-1-1,0 1-15,-5-1 16,-26-3-16,0-1 15,-17 0-15,-1 0 16,-9 4-16,14 1 16,4 0-1,9 4-15,4 0 16,10 0-16,8 0 16,4 0-16,5-5 15,5 1-15,4-1 16,8 1-16,10-5 15,4 5-15,0 4 16,-4 0-16,-1 0 16,-8 0-16,-5 4 15,-13 0 1,0-4-16,-106 40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21:48:40.59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5016 5965 1262 0,'32'-2'148'0,"-9"-3"34"0,-11 1-59 0,-8 1 11 0,-6 3-21 15,-3-2-38-15,-2 0-31 0,-2 2-27 16,2-2-13-16,-16 1-11 0,-9-3-2 16,-13 0 1-16,-24-1 0 0,-5-5 1 15,-22-3 2-15,-18-3 2 0,-11 2 4 16,-14-4 9-16,-10 1 6 0,-10-5 7 0,-6 5 1 16,-9-5-1-16,-3 3 5 0,1 3 2 15,3 2 2-15,6 8-5 0,21-1-9 16,12 4-6-16,17 1-7 0,5-5 0 15,11 7-3-15,9-4 0 0,10 4 0 16,9 0-1-16,15-2 1 0,7 2-1 16,15 0 1-16,8 0 1 0,1 0 0 15,11 2 1-15,6 0-1 0,8-2 9 16,0 0 16-16,2 0 29 0,-2 0 8 16,4 2-5-16,7 0-16 0,1-2-30 15,6 0-3-15,13-4-2 0,15 0-1 0,20-3-1 16,25-2-4-16,24-1 0 0,18-3-1 15,15-1 0-15,11-2-1 0,7-1 1 16,6 2-1-16,12 1 0 0,1 4 0 16,7 8 0-16,1 5-1 0,-8 8 0 15,-4 3 0-15,-14 6-1 0,-11 1 0 16,-21-2-1-16,-23 4 1 0,-23-3-1 0,-27-2 0 16,-19-4-2-16,-14-5-4 0,-20-4-25 15,-7 2-21-15,-6-1-11 0,-10 1-3 16,-10 0 21-16,-24-4 21 0,-28 3 14 15,-37-5 11-15,-32-1 3 0,-34-3 2 16,-25-8-1-16,-10 2-2 0,-15-5 1 16,-1 7 19-16,3 3 16 0,15-4 8 15,14 9 1-15,15 6-19 0,24 1-17 16,14 4-6-16,19 0-3 0,29 3 0 16,21-3 0-16,23-3 0 0,21 0 1 15,13-6-5-15,8 1 23 0,13-1 30 0,0-1 13 16,6 0 11-16,2-2-22 0,3 0-32 15,5 0-16-15,11 0-4 0,10 0-3 16,13 0 3-16,19 0 0 0,12 0 0 16,15 0 0-16,14-2 0 0,10 0 0 0,21-3-1 15,13 0 0-15,9 3 0 16,23-3 0-16,4 1 0 0,-2 1-1 0,-6 3-1 16,-13 1-6-16,-11 10-4 0,-15 1-1 15,-17-1 0-15,-23-2 6 0,-21-2 3 16,-26-2 0-16,-22-1-16 0,-20-2-25 15,-16-2-7-15,-15 0-11 0,-19 0 12 16,-26-4 24-16,-25 2 8 0,-30-7 15 16,-33-3 3-16,-22 1 1 0,-16 1 3 15,-11 1 5-15,2 9 0 0,20 9 1 16,12 5-5-16,28 0-2 0,31 0-1 16,25 2 0-16,17-3 0 0,16-5 1 0,16 0 0 15,7-3 1-15,13 2-1 0,5-5 6 16,7 1-24-16,0 1 1 0,3-4-51 15,4 3-54-15,7-1 80 0</inkml:trace>
  <inkml:trace contextRef="#ctx0" brushRef="#br0" timeOffset="4476.13">8209 2997 1653 0,'0'0'128'0,"-3"-2"109"0,1 2-167 0,2 0-51 0,-2 0-9 0,2 0-4 0,0 0-3 0,-2 2-3 16,2-2-2-16,0 0-4 0,-2 0-2 15,-1 0-1-15,-6 3 1 0,2-3 3 0,-2 0 3 16,-5 0 2-16,-6 0-1 0,-3-3 0 16,4 1 0-16,-4 2-2 0,-4 0 1 15,2 0 0-15,-3 5 0 0,1-1 1 16,3 1 0-16,-5 4-3 0,-4 5 1 16,2-1-2-16,3 1 1 0,0 2 0 15,3 0 0-15,-2-2 1 0,2 6 0 16,2-3 0-16,6 5 1 0,1-3-1 15,2 1 0-15,1-1 0 0,4 6 0 16,-3-4-1-16,3 2 1 0,2-2 1 16,-7 2 1-16,5 4 1 0,-2 3-1 0,2 0 0 15,0 2-1-15,-1 2 1 0,1-2 1 16,-2-7 2-16,6 3-2 0,-2-5 2 16,0 2-1-16,-2-4 0 0,4 2-1 15,-1-7 0-15,3 2-2 0,3-2 0 16,0 0 2-16,0-2 1 0,2-2 4 15,-1 1 2-15,-1-1 1 0,0 1-1 16,0-3-1-16,2 5-2 0,2 4 1 0,-1 1-2 16,1 4 0-16,3-1 1 0,-4 2-1 15,-1 0 0-15,2-7 0 0,-4-2 0 16,1-2 0-16,3-3 2 0,-4 1 0 16,2 0 4-16,-2-5 3 0,3 4-1 15,1-4 1-15,-2 0-5 0,3 0-4 16,-5 0-1-16,3 6-1 0,1-10 0 15,-4 3 1-15,2 3-1 0,-2-8-2 0,0 3 16 16,0-2 17-16,0-2 10 0,0 3 8 16,0-1-14-16,0-2-17 0,0 2-9 15,0-2-6-15,0 0-3 0,-2 0-1 16,0 0 0-16,0 0-2 0,2 0 1 16,-1 0-1-16,-1 0-1 0,-7-4 0 15,4 1 0-15,-4-1 2 0,-5 1 0 16,-4-6 1-16,-5 2 2 0,0-4 0 15,-7-1 2-15,1-4 0 0,1 0 3 16,3 0 1-16,6 2 2 0,-3 1 2 0,8 3-1 16,2 2-3-16,3 0-1 0,7 2-2 15,-1 6 1-15,3 0 0 0,-2-2 3 16,0-1 0-16,4 3 2 0,-2 0 3 16,0 0 3-16,0 3 1 0,2-1 2 15,5 2-5-15,0-1-10 0,9 4-6 0,9 2-6 16,1 5 0-16,10 8 3 15,4-1 4-15,5 7-1 0,8-3 1 0,-2 2 0 16,-5-2 3-16,-3-8 5 0,-9-1 4 16,-6-3 4-16,2-4 10 0,-3-4 10 15,-2-3 14-15,-2-2 16 0,-4 0 2 16,-1-7-5-16,0-1-9 0,-4 5-21 16,-2-8-29-16,2 1-34 0,-6 3-47 15,2-6-64-15,11-5 75 0</inkml:trace>
  <inkml:trace contextRef="#ctx0" brushRef="#br0" timeOffset="14194.2">7599 10974 1746 0,'4'0'94'0,"-3"0"63"0,3 0-126 0,-4 0-13 16,0-2-8-16,-4 0-7 0,1 2-6 15,3-2-4-15,-4 2 3 0,4 0 5 16,-1 0 9-16,-1 0 1 0,2 0 5 0,-13-2 1 16,8 2 1-16,-2 0-1 0,0 0-4 15,-2 0-5-15,-2 0-4 0,-8 0-4 16,-8 4 0-16,-3 0-1 0,-14 3 1 16,-4-4 1-16,-7 6 0 0,-11-5 0 15,-4-1-1-15,-9 4-1 0,0-1 0 16,-6-1 0-16,-2 6 1 0,-4-1 0 15,-1-1-2-15,-4 3 0 0,-3-3 0 16,-7 6 0-16,-10-5 2 0,-13-1 0 0,-2 0-3 16,-13-4 3-16,-5-3 3 0,0-2 3 15,-14-4 7-15,7-1 2 0,2-2-2 16,3-2 9-16,6-1 19 0,-8 2 21 16,-3 0 3-16,4-1-11 0,8 3-21 15,13 1-27-15,9 5 14 0,8 5 6 16,13 2 6-16,7 1 4 0,14 4-15 15,15-3-5-15,6 3-5 0,8 6-6 16,15 1-1-16,3-1-3 0,10 0-1 0,1 3 1 16,6-3 5-16,2 1-22 0,4 4-38 15,1-8-63-15,3 2-46 0,1-4-45 16,1-3 104-16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FDE8DD-D847-48FD-B4A9-D36B1C64536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613F4D-3129-4AF2-B521-0C9A107E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just examples. EVERY theorem we have that mentions events works this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see this most frequently when we have an n-step sequential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7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few thousand people per year renounce US citizenship (usually for tax reasons); number varies substantially over time (news source, but lacking exact data: https://www.forbes.com/sites/kathleenpeddicord/2022/07/28/does-renouncing-us-citizenship-make-sense-for-the-average-american-abroad/?sh=105ab80823ca) , </a:t>
            </a:r>
            <a:br>
              <a:rPr lang="en-US" dirty="0"/>
            </a:br>
            <a:r>
              <a:rPr lang="en-US" dirty="0"/>
              <a:t>but we’d generally expect closer to 1-2 people not 20 that lose citizenship.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13F4D-3129-4AF2-B521-0C9A107EE4B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7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possibility (Robbie’s hot take): it might be that question was misinterpreted as “would you vote if allowed/who would you vote for” by some number of people, along with more traditional response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13F4D-3129-4AF2-B521-0C9A107EE4B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6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DAF53F-9A16-42F0-9A32-FAC9A525AC3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5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8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6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22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14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90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2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8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8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DAF53F-9A16-42F0-9A32-FAC9A525AC3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12" Type="http://schemas.openxmlformats.org/officeDocument/2006/relationships/image" Target="../media/image5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openxmlformats.org/officeDocument/2006/relationships/image" Target="../media/image41.pn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12" Type="http://schemas.openxmlformats.org/officeDocument/2006/relationships/image" Target="../media/image5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openxmlformats.org/officeDocument/2006/relationships/image" Target="../media/image41.pn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pdf/10.1111/j.1539-6053.2008.00033.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261379414000973?casa_token=x0yueI_NF5sAAAAA:xlXSf6_K6kO8e9as2QGtFpmZL2YH52OkqIzFFi3Vdf9OyvoP2fKRjtBcIu3fgeqlerQMapA-jCk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tanford.edu/group/bps/cgi-bin/wordpress/wp-content/uploads/2015/04/The-Perils-of-cherry-picking-low-frequency-events-in-survey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hyperlink" Target="https://www.youtube.com/watch?v=lG4VkPoG3k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.berkeley.edu/~aldous/157/Papers/health_stats.pdf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F3E9-9300-4ACB-8F1E-C1D10849F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Practice</a:t>
            </a:r>
            <a:br>
              <a:rPr lang="en-US" dirty="0"/>
            </a:br>
            <a:r>
              <a:rPr lang="en-US" sz="3800" dirty="0"/>
              <a:t>Independence, Conditioning, Bayes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F2654-C651-4843-B15D-D1321FAFE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290925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78804E-3E88-4740-3635-E0D1E6934E66}"/>
                  </a:ext>
                </a:extLst>
              </p14:cNvPr>
              <p14:cNvContentPartPr/>
              <p14:nvPr/>
            </p14:nvContentPartPr>
            <p14:xfrm>
              <a:off x="1981080" y="351360"/>
              <a:ext cx="8869680" cy="6341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78804E-3E88-4740-3635-E0D1E6934E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1720" y="342000"/>
                <a:ext cx="8888400" cy="63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4D525A7E-05E2-CF8F-748A-C80D0A3FAE3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 (answer)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9ED9128B-AB8E-2351-5F81-3350281A39A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268798E-32D8-C11B-5525-61FF8C5A1CFE}"/>
                  </a:ext>
                </a:extLst>
              </p14:cNvPr>
              <p14:cNvContentPartPr/>
              <p14:nvPr/>
            </p14:nvContentPartPr>
            <p14:xfrm>
              <a:off x="358560" y="1987200"/>
              <a:ext cx="10812600" cy="3514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268798E-32D8-C11B-5525-61FF8C5A1C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200" y="1977840"/>
                <a:ext cx="10831320" cy="353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 (marbles)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Flipping the conditioning (marbles, 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=8/11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F08EFD5-DA68-9AED-8CB6-0F661EF2B86A}"/>
                  </a:ext>
                </a:extLst>
              </p14:cNvPr>
              <p14:cNvContentPartPr/>
              <p14:nvPr/>
            </p14:nvContentPartPr>
            <p14:xfrm>
              <a:off x="2154960" y="4245840"/>
              <a:ext cx="888840" cy="1036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F08EFD5-DA68-9AED-8CB6-0F661EF2B8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5600" y="4236480"/>
                <a:ext cx="907560" cy="10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EF1483-3647-BE76-EFC9-244241309D0C}"/>
                  </a:ext>
                </a:extLst>
              </p14:cNvPr>
              <p14:cNvContentPartPr/>
              <p14:nvPr/>
            </p14:nvContentPartPr>
            <p14:xfrm>
              <a:off x="676440" y="1078200"/>
              <a:ext cx="2279160" cy="2993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EF1483-3647-BE76-EFC9-244241309D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080" y="1068840"/>
                <a:ext cx="2297880" cy="30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F75D16-1E7D-BED2-10AE-6873649EF0CB}"/>
                  </a:ext>
                </a:extLst>
              </p14:cNvPr>
              <p14:cNvContentPartPr/>
              <p14:nvPr/>
            </p14:nvContentPartPr>
            <p14:xfrm>
              <a:off x="676440" y="3003840"/>
              <a:ext cx="1545840" cy="824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F75D16-1E7D-BED2-10AE-6873649EF0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080" y="2994480"/>
                <a:ext cx="1564560" cy="84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Complementary law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7297C8-35C8-6A9C-2FB2-7130D88992B7}"/>
                  </a:ext>
                </a:extLst>
              </p14:cNvPr>
              <p14:cNvContentPartPr/>
              <p14:nvPr/>
            </p14:nvContentPartPr>
            <p14:xfrm>
              <a:off x="304560" y="2711520"/>
              <a:ext cx="10975680" cy="337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7297C8-35C8-6A9C-2FB2-7130D88992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200" y="2702160"/>
                <a:ext cx="10994400" cy="339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BDBB-3212-44A2-9088-AE6EE131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5DB41-6846-4A6C-82E2-9CA2B5E07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(independence and conditioning)</a:t>
            </a:r>
          </a:p>
          <a:p>
            <a:r>
              <a:rPr lang="en-US" dirty="0"/>
              <a:t>Bayes’ Rule in the real world!</a:t>
            </a:r>
          </a:p>
          <a:p>
            <a:endParaRPr lang="en-US" dirty="0"/>
          </a:p>
          <a:p>
            <a:r>
              <a:rPr lang="en-US" dirty="0"/>
              <a:t>Announcements</a:t>
            </a:r>
          </a:p>
          <a:p>
            <a:r>
              <a:rPr lang="en-US" dirty="0"/>
              <a:t>Please don’t discuss the quiz yet (makeups early next week)</a:t>
            </a:r>
          </a:p>
          <a:p>
            <a:r>
              <a:rPr lang="en-US" dirty="0"/>
              <a:t>HW3 updated (by </a:t>
            </a:r>
            <a:r>
              <a:rPr lang="en-US"/>
              <a:t>noon today):</a:t>
            </a:r>
            <a:endParaRPr lang="en-US" dirty="0"/>
          </a:p>
          <a:p>
            <a:pPr lvl="1"/>
            <a:r>
              <a:rPr lang="en-US" dirty="0"/>
              <a:t>Extra info in Problem 1</a:t>
            </a:r>
          </a:p>
          <a:p>
            <a:pPr lvl="1"/>
            <a:r>
              <a:rPr lang="en-US" dirty="0"/>
              <a:t>We released the coding question (will be due with HW4, but we’d recommend you start now).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E5F7A1-0800-4513-92FF-0970A4A67894}"/>
                  </a:ext>
                </a:extLst>
              </p14:cNvPr>
              <p14:cNvContentPartPr/>
              <p14:nvPr/>
            </p14:nvContentPartPr>
            <p14:xfrm>
              <a:off x="538560" y="5149800"/>
              <a:ext cx="347040" cy="670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E5F7A1-0800-4513-92FF-0970A4A678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200" y="5140440"/>
                <a:ext cx="365760" cy="6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765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184A79-6485-251C-F9E2-D2740DDD5ABB}"/>
                  </a:ext>
                </a:extLst>
              </p14:cNvPr>
              <p14:cNvContentPartPr/>
              <p14:nvPr/>
            </p14:nvContentPartPr>
            <p14:xfrm>
              <a:off x="4579920" y="1131120"/>
              <a:ext cx="5691240" cy="2839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184A79-6485-251C-F9E2-D2740DDD5A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0560" y="1121760"/>
                <a:ext cx="5709960" cy="28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BD9BE-D0DF-41D8-A015-E1A0424F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08CEE-BBBE-4D76-90CC-C1442A19C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3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 for chain rule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464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Shuffle a standard deck of 52 cards (so every ordering is equally likely).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“The top card is a K</a:t>
                </a:r>
                <a:r>
                  <a:rPr lang="en-US" dirty="0">
                    <a:solidFill>
                      <a:srgbClr val="FF0000"/>
                    </a:solidFill>
                  </a:rPr>
                  <a:t>♦”</a:t>
                </a:r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“the second card is a J ♠️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 “the third card is a 5 ♠️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Use the chain rule!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B7C43A-FB90-E455-2DF5-CC1FBB4FF9AA}"/>
                  </a:ext>
                </a:extLst>
              </p14:cNvPr>
              <p14:cNvContentPartPr/>
              <p14:nvPr/>
            </p14:nvContentPartPr>
            <p14:xfrm>
              <a:off x="206280" y="1800000"/>
              <a:ext cx="3972960" cy="402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B7C43A-FB90-E455-2DF5-CC1FBB4FF9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920" y="1790640"/>
                <a:ext cx="3991680" cy="404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477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663F-FE93-41EE-889F-9BD5FA14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0322-CA52-4061-9C80-9D650B79C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definition of independence of </a:t>
            </a:r>
            <a:r>
              <a:rPr lang="en-US" b="1" dirty="0"/>
              <a:t>events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Independence definition box">
            <a:extLst>
              <a:ext uri="{FF2B5EF4-FFF2-40B4-BE49-F238E27FC236}">
                <a16:creationId xmlns:a16="http://schemas.microsoft.com/office/drawing/2014/main" id="{99C75D64-7926-4467-BD96-BE023E13063F}"/>
              </a:ext>
            </a:extLst>
          </p:cNvPr>
          <p:cNvGrpSpPr/>
          <p:nvPr/>
        </p:nvGrpSpPr>
        <p:grpSpPr>
          <a:xfrm>
            <a:off x="597010" y="2243394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0C4FBE-DF5D-43AB-9189-263FAB49096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0C4FBE-DF5D-43AB-9189-263FAB4909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4FA9FD-6F6B-4E41-A63D-3336B46E368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681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7CB0-CC9E-40C2-B1EB-4F88A417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3D6A-72ED-4569-A883-89A00891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 descr="Definition box: mutual independence">
            <a:extLst>
              <a:ext uri="{FF2B5EF4-FFF2-40B4-BE49-F238E27FC236}">
                <a16:creationId xmlns:a16="http://schemas.microsoft.com/office/drawing/2014/main" id="{8C00E362-08A2-4AA4-869B-26EB66241E06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37C580-7334-4172-AB90-909CF8E92E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 descr="Definition box: pairwise independence">
            <a:extLst>
              <a:ext uri="{FF2B5EF4-FFF2-40B4-BE49-F238E27FC236}">
                <a16:creationId xmlns:a16="http://schemas.microsoft.com/office/drawing/2014/main" id="{44FF675E-6F18-4CC6-860E-3EFC5DA353A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CF4C24-FBE7-4301-B625-6002CEE817C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65CBEE-2C66-EA75-E6A7-E1D3C33B1AC6}"/>
                  </a:ext>
                </a:extLst>
              </p14:cNvPr>
              <p14:cNvContentPartPr/>
              <p14:nvPr/>
            </p14:nvContentPartPr>
            <p14:xfrm>
              <a:off x="204840" y="1898280"/>
              <a:ext cx="9893520" cy="4324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65CBEE-2C66-EA75-E6A7-E1D3C33B1A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480" y="1888920"/>
                <a:ext cx="9912240" cy="43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04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892F-8DAE-4A3A-BE79-208AF43A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Pairwise Independence vs.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two fair dice (one red one blue) independently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“red die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How should we describe these events?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4EAFA4-8B67-E2F9-8726-1533643F6240}"/>
                  </a:ext>
                </a:extLst>
              </p14:cNvPr>
              <p14:cNvContentPartPr/>
              <p14:nvPr/>
            </p14:nvContentPartPr>
            <p14:xfrm>
              <a:off x="347040" y="2598120"/>
              <a:ext cx="575640" cy="1155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4EAFA4-8B67-E2F9-8726-1533643F62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680" y="2588760"/>
                <a:ext cx="594360" cy="11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86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588D-18F2-4274-935A-BD84D580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pairwise independent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(These are also independent by the problem statement)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C4ECED-2B1C-48CA-AE06-DA1E337C5F9E}"/>
              </a:ext>
            </a:extLst>
          </p:cNvPr>
          <p:cNvSpPr/>
          <p:nvPr/>
        </p:nvSpPr>
        <p:spPr>
          <a:xfrm>
            <a:off x="6096000" y="4978399"/>
            <a:ext cx="4820356" cy="133096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Since all three pairs are independent, we say the random variables are pairwise independent.</a:t>
            </a:r>
          </a:p>
        </p:txBody>
      </p:sp>
    </p:spTree>
    <p:extLst>
      <p:ext uri="{BB962C8B-B14F-4D97-AF65-F5344CB8AC3E}">
        <p14:creationId xmlns:p14="http://schemas.microsoft.com/office/powerpoint/2010/main" val="2157876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7ED6-42D2-4879-8720-D7284016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not mutually independent.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/>
                  <a:t>if the red die is 3, and blue die is 5 then the sum is 8 (so it can’t be 7)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F3B5A0-76F7-A153-933E-3A356E6F2D5C}"/>
                  </a:ext>
                </a:extLst>
              </p14:cNvPr>
              <p14:cNvContentPartPr/>
              <p14:nvPr/>
            </p14:nvContentPartPr>
            <p14:xfrm>
              <a:off x="502200" y="3021120"/>
              <a:ext cx="5238360" cy="1430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F3B5A0-76F7-A153-933E-3A356E6F2D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840" y="3011760"/>
                <a:ext cx="5257080" cy="144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640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A40C-C851-4525-A66D-B5E5083D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69D6-E81C-4C71-A3AC-034F9AC9E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6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4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aren’t independent. Because there’s a subset that’s not 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not mutually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500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7FA0-FDEA-4B38-8769-08D28937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 (process)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FC73-15C7-4973-92C2-C17C0EA9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 mutual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subset.</a:t>
            </a:r>
          </a:p>
          <a:p>
            <a:endParaRPr lang="en-US" dirty="0"/>
          </a:p>
          <a:p>
            <a:r>
              <a:rPr lang="en-US" dirty="0"/>
              <a:t>To check pairwise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 of size two.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2044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A9DF-BD7C-A1C6-910A-C300243E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 Versions?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60400-DE3B-0E1F-9587-9ACF795FAF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Pairwise independence is often all you need and is easier to design an experiment/code to achieve it.</a:t>
                </a:r>
              </a:p>
              <a:p>
                <a:pPr lvl="1"/>
                <a:r>
                  <a:rPr lang="en-US" dirty="0"/>
                  <a:t>“Pairwise independent hash functions” are a theoretical example.</a:t>
                </a:r>
              </a:p>
              <a:p>
                <a:endParaRPr lang="en-US" dirty="0"/>
              </a:p>
              <a:p>
                <a:r>
                  <a:rPr lang="en-US" dirty="0"/>
                  <a:t>Mutual Independence would let us vastly simplify the chain rule computation.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∩…∩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∩⋯∩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Simplifies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60400-DE3B-0E1F-9587-9ACF795FAF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2649A8-2C75-5A73-7424-60A2AEA20441}"/>
                  </a:ext>
                </a:extLst>
              </p14:cNvPr>
              <p14:cNvContentPartPr/>
              <p14:nvPr/>
            </p14:nvContentPartPr>
            <p14:xfrm>
              <a:off x="147960" y="1301760"/>
              <a:ext cx="6740280" cy="4581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2649A8-2C75-5A73-7424-60A2AEA204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600" y="1292400"/>
                <a:ext cx="6759000" cy="46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0905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F9AF85-51F8-4AAD-9BCB-2281C66C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in the real world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59088-9A58-4D6F-8CEC-44DFF2453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44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7CD3-1F2D-4577-A815-D3F1B68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Medical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1961-6F71-4D36-8613-682D6561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95" y="1372092"/>
            <a:ext cx="11405746" cy="41138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Helping Doctors and Patients Make Sense of Health Statistics</a:t>
            </a:r>
            <a:endParaRPr lang="en-US" dirty="0"/>
          </a:p>
          <a:p>
            <a:r>
              <a:rPr lang="en-US" dirty="0"/>
              <a:t>A researcher posed the following scenario to a group of 160 doctors:</a:t>
            </a:r>
          </a:p>
          <a:p>
            <a:r>
              <a:rPr lang="en-US" dirty="0"/>
              <a:t>Assume you conduct a disease screening using a standard test in a certain region. You know the following information about the people in this region:  </a:t>
            </a:r>
          </a:p>
          <a:p>
            <a:r>
              <a:rPr lang="en-US" dirty="0"/>
              <a:t>The probability that a person has the disease is 1% (prevalence) </a:t>
            </a:r>
          </a:p>
          <a:p>
            <a:r>
              <a:rPr lang="en-US" dirty="0"/>
              <a:t>If a person has the disease, the probability that she tests positive is 90% (sensitivity) </a:t>
            </a:r>
          </a:p>
          <a:p>
            <a:r>
              <a:rPr lang="en-US" dirty="0"/>
              <a:t>If a person does not have the disease, the probability that she nevertheless tests positive is 9% (false-positive rate) </a:t>
            </a:r>
          </a:p>
          <a:p>
            <a:r>
              <a:rPr lang="en-US" dirty="0"/>
              <a:t>A person tests positive. She wants to know from you whether that means that she has the disease for sure, or what the chances are. What is the best answer?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E88B8-4384-4F4B-AE6E-D910FDE7648C}"/>
              </a:ext>
            </a:extLst>
          </p:cNvPr>
          <p:cNvSpPr/>
          <p:nvPr/>
        </p:nvSpPr>
        <p:spPr>
          <a:xfrm>
            <a:off x="755164" y="5523524"/>
            <a:ext cx="5340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A. The probability that she has the disease is about 81%.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B. Out of 10 people with a positive test, about 9 have the disease.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13A8A-8D4E-460C-92B0-D28B061995A3}"/>
              </a:ext>
            </a:extLst>
          </p:cNvPr>
          <p:cNvSpPr/>
          <p:nvPr/>
        </p:nvSpPr>
        <p:spPr>
          <a:xfrm>
            <a:off x="6106517" y="5580057"/>
            <a:ext cx="5765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 Out of 10 people with a positive test, about 1 have the disease.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D. The probability that she has the disease is about 1%</a:t>
            </a:r>
          </a:p>
        </p:txBody>
      </p:sp>
    </p:spTree>
    <p:extLst>
      <p:ext uri="{BB962C8B-B14F-4D97-AF65-F5344CB8AC3E}">
        <p14:creationId xmlns:p14="http://schemas.microsoft.com/office/powerpoint/2010/main" val="2972821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0BAB-59CE-4A16-B1D0-CA647560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the calculation!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AB6A-F2AE-46D8-9B4E-37F51463E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“the patient has the disease”,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test was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.9⋅.01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.99⋅.09+ .01⋅.9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≈0.092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Calculation tip: for Bayes’ Rule, you should see one of the terms on the bottom exactly match your numerator (if you’re using the LTP to calculate the probability on the bottom)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AB6A-F2AE-46D8-9B4E-37F51463E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49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for vocabulary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Physicians have words for just about everything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has the disease;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test is positive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“prevalence”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“sensitivity”</a:t>
                </a:r>
              </a:p>
              <a:p>
                <a:pPr lvl="1"/>
                <a:r>
                  <a:rPr lang="en-US" dirty="0"/>
                  <a:t>A ‘sensitive’ test is one which picks up on the disease when it’s there </a:t>
                </a:r>
                <a:br>
                  <a:rPr lang="en-US" dirty="0"/>
                </a:br>
                <a:r>
                  <a:rPr lang="en-US" dirty="0"/>
                  <a:t>(high sensitivity -&gt; few false negatives)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bar>
                      </m:e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bar>
                      </m:e>
                    </m:d>
                  </m:oMath>
                </a14:m>
                <a:r>
                  <a:rPr lang="en-US" dirty="0"/>
                  <a:t> is “specificity”</a:t>
                </a:r>
              </a:p>
              <a:p>
                <a:pPr lvl="1"/>
                <a:r>
                  <a:rPr lang="en-US" dirty="0"/>
                  <a:t>A ‘specific’ test is one that is positive specifically because of the disease, and for </a:t>
                </a:r>
                <a:r>
                  <a:rPr lang="en-US"/>
                  <a:t>no other reason </a:t>
                </a:r>
                <a:r>
                  <a:rPr lang="en-US" dirty="0"/>
                  <a:t>(high specificity -&gt; few false positives)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505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243F-0623-4324-AC1F-7DD493BF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doctors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51B0-2E75-4EBF-AA2D-3CA2E4E2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(about 1 in 10) was the correct answer.</a:t>
            </a:r>
          </a:p>
          <a:p>
            <a:endParaRPr lang="en-US" dirty="0"/>
          </a:p>
          <a:p>
            <a:r>
              <a:rPr lang="en-US" dirty="0"/>
              <a:t>Of the doctors surveyed, less than ¼ got it right (so worse than random guessing).</a:t>
            </a:r>
          </a:p>
          <a:p>
            <a:endParaRPr lang="en-US" dirty="0"/>
          </a:p>
          <a:p>
            <a:r>
              <a:rPr lang="en-US" dirty="0"/>
              <a:t>After the researcher taught them his calculation trick, more than 80% got it right.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979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CCBE-644F-416D-81F7-306945BF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Weird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B8A8-8686-4E77-8298-CBD0703A9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492" y="1463857"/>
            <a:ext cx="5518006" cy="4845504"/>
          </a:xfrm>
        </p:spPr>
        <p:txBody>
          <a:bodyPr/>
          <a:lstStyle/>
          <a:p>
            <a:r>
              <a:rPr lang="en-US" dirty="0"/>
              <a:t>Calculation Trick: imagine you have a large population (not one person) and ask how many there are of false/true positives/negatives.</a:t>
            </a:r>
          </a:p>
        </p:txBody>
      </p:sp>
      <p:pic>
        <p:nvPicPr>
          <p:cNvPr id="4" name="Picture 3" descr="On the left, a frowning face has a sequential process for 1 woman with conditional probabilities, and does a Bayes computation with probabilities (between 0 and 1).&#10;On the right, a smiling face has a sequential process for 1,000 women with &quot;natural frequencies.&quot; The corresponding Bayes computation has integers between 0 and 100. ">
            <a:extLst>
              <a:ext uri="{FF2B5EF4-FFF2-40B4-BE49-F238E27FC236}">
                <a16:creationId xmlns:a16="http://schemas.microsoft.com/office/drawing/2014/main" id="{D88AD03E-4844-42E2-8A6F-3E96E1711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00" y="1055486"/>
            <a:ext cx="5706690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E345-BDF5-4625-9A64-32F0139F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conditionally independent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if you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they are independent.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6612F2-ED5B-2053-DBD6-0F1E5B6F4332}"/>
                  </a:ext>
                </a:extLst>
              </p14:cNvPr>
              <p14:cNvContentPartPr/>
              <p14:nvPr/>
            </p14:nvContentPartPr>
            <p14:xfrm>
              <a:off x="608760" y="2406960"/>
              <a:ext cx="11233800" cy="420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6612F2-ED5B-2053-DBD6-0F1E5B6F43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400" y="2397600"/>
                <a:ext cx="11252520" cy="422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826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B340-EE6D-47B7-BFAE-54088C5B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real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F7157-39EB-4FB8-A098-D376F169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older and have to do more routine medical tests, don’t get concerned (yet) when they ask to run another test.*</a:t>
            </a:r>
          </a:p>
          <a:p>
            <a:r>
              <a:rPr lang="en-US" dirty="0"/>
              <a:t>It’s usually fine.* </a:t>
            </a:r>
          </a:p>
          <a:p>
            <a:endParaRPr lang="en-US" dirty="0"/>
          </a:p>
          <a:p>
            <a:r>
              <a:rPr lang="en-US" dirty="0"/>
              <a:t>*This is not medical advice, Robbie is not a physician. </a:t>
            </a:r>
          </a:p>
        </p:txBody>
      </p:sp>
    </p:spTree>
    <p:extLst>
      <p:ext uri="{BB962C8B-B14F-4D97-AF65-F5344CB8AC3E}">
        <p14:creationId xmlns:p14="http://schemas.microsoft.com/office/powerpoint/2010/main" val="24467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326AE-B3B8-4C35-A380-9284EB6A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Careful Surveys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6E5F0-22D7-4581-9DFF-DC61690C5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Real-World Bayes example</a:t>
            </a:r>
          </a:p>
        </p:txBody>
      </p:sp>
    </p:spTree>
    <p:extLst>
      <p:ext uri="{BB962C8B-B14F-4D97-AF65-F5344CB8AC3E}">
        <p14:creationId xmlns:p14="http://schemas.microsoft.com/office/powerpoint/2010/main" val="1924421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5AFE-9F48-484C-919C-A5BCF431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An Imbalanced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31E7-0F6F-4A12-ABE9-9B6EF6B37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2014, a paper was published</a:t>
            </a:r>
          </a:p>
          <a:p>
            <a:r>
              <a:rPr lang="en-US" dirty="0"/>
              <a:t>“</a:t>
            </a:r>
            <a:r>
              <a:rPr lang="en-US" dirty="0">
                <a:hlinkClick r:id="rId2"/>
              </a:rPr>
              <a:t>Do non-citizens vote in U.S. elections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/>
              <a:t>This is a real paper (peer-reviewed). It claims that </a:t>
            </a:r>
          </a:p>
          <a:p>
            <a:r>
              <a:rPr lang="en-US" dirty="0"/>
              <a:t>1. In a survey, about 4% (of a few hundred) of non-U.S.-citizens surveyed said they voted in the 2008 federal election (which isn’t allowed).</a:t>
            </a:r>
          </a:p>
          <a:p>
            <a:r>
              <a:rPr lang="en-US" dirty="0"/>
              <a:t>2. Those non-citizen voters voted heavily (estimate 80+%) for democrats.</a:t>
            </a:r>
          </a:p>
          <a:p>
            <a:r>
              <a:rPr lang="en-US" dirty="0"/>
              <a:t>3. “It is likely though by no means certain that John McCain would have won North Carolina were it not for the votes for Obama cast by non-citizens”</a:t>
            </a:r>
          </a:p>
        </p:txBody>
      </p:sp>
    </p:spTree>
    <p:extLst>
      <p:ext uri="{BB962C8B-B14F-4D97-AF65-F5344CB8AC3E}">
        <p14:creationId xmlns:p14="http://schemas.microsoft.com/office/powerpoint/2010/main" val="2002376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6429-3963-4A0A-B609-6A929A5E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What is this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8D46-3865-4DD9-B08A-D12B86CC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“Cooperative Congressional Election Study” was run in 2008 and 2010. </a:t>
            </a:r>
          </a:p>
          <a:p>
            <a:r>
              <a:rPr lang="en-US" dirty="0"/>
              <a:t>It interviews about 20,000 people about how/whether they voted in federal elections. </a:t>
            </a:r>
          </a:p>
          <a:p>
            <a:endParaRPr lang="en-US" dirty="0"/>
          </a:p>
          <a:p>
            <a:r>
              <a:rPr lang="en-US" dirty="0"/>
              <a:t>Two strange observations:</a:t>
            </a:r>
          </a:p>
          <a:p>
            <a:r>
              <a:rPr lang="en-US" dirty="0"/>
              <a:t>1. The noncitizens are a very small portion of those surveyed. Feels a little strange.</a:t>
            </a:r>
          </a:p>
          <a:p>
            <a:r>
              <a:rPr lang="en-US" dirty="0"/>
              <a:t>2. Those people…maybe accidentally admitted to a crime?</a:t>
            </a:r>
          </a:p>
        </p:txBody>
      </p:sp>
    </p:spTree>
    <p:extLst>
      <p:ext uri="{BB962C8B-B14F-4D97-AF65-F5344CB8AC3E}">
        <p14:creationId xmlns:p14="http://schemas.microsoft.com/office/powerpoint/2010/main" val="4116835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BF26-A0E6-4685-BD2D-5773A216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Another Red Flag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79251-09A0-46BB-A69B-B633D1E91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response paper (by different authors)</a:t>
            </a:r>
          </a:p>
          <a:p>
            <a:r>
              <a:rPr lang="en-US" dirty="0">
                <a:hlinkClick r:id="rId3"/>
              </a:rPr>
              <a:t>“The perils of cherry picking low frequency events in large sample surveys”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Table 1 extracted from the linked paper. &#10;&#10;Response to citizenship question across two-waves of CCES panel. &#10;Citizen in 2010 and 2012: 18,737 respondents (99.25%)&#10;Citizen in 2010, non-citizen in 2012: 20 respondents (0.11%)&#10;Non-citizen in 2010, citizen in 2012: 36 respondents (0.19%)&#10;Non-citizen in 2010 and 2012: 85 respondents (0.45%)">
            <a:extLst>
              <a:ext uri="{FF2B5EF4-FFF2-40B4-BE49-F238E27FC236}">
                <a16:creationId xmlns:a16="http://schemas.microsoft.com/office/drawing/2014/main" id="{473CDE09-5B78-46A5-AD02-D535AF886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02" y="3139902"/>
            <a:ext cx="9839569" cy="33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76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111-AC85-420F-B67E-641FF086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94E5D-DC58-40DF-A218-EB48ECECA2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US" dirty="0"/>
                  <a:t>of people check the wrong check-box on any individual question (independently)</a:t>
                </a:r>
              </a:p>
              <a:p>
                <a:endParaRPr lang="en-US" dirty="0"/>
              </a:p>
              <a:p>
                <a:r>
                  <a:rPr lang="en-US" dirty="0"/>
                  <a:t>Suppose you really interviewed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dirty="0"/>
                  <a:t> people, of whom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are really non-citizens (none of whom voted), and the rest are citizens, of whom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US" dirty="0"/>
                  <a:t>voted. What is the probability someone appears to have voted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)+.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19700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94E5D-DC58-40DF-A218-EB48ECECA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815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B74D-3AA2-4995-9957-54F60037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DE12-70F0-472A-8FAF-ED63B559F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authors of the original paper did know about response error…</a:t>
            </a:r>
          </a:p>
          <a:p>
            <a:r>
              <a:rPr lang="en-US" dirty="0"/>
              <a:t>…and they have an appendix that argues the population of “non-citizen” voters isn’t distributed exactly like you’d expect.</a:t>
            </a:r>
          </a:p>
          <a:p>
            <a:r>
              <a:rPr lang="en-US" dirty="0"/>
              <a:t>But with it being such a small number of people, this isn’t surprising.</a:t>
            </a:r>
          </a:p>
          <a:p>
            <a:r>
              <a:rPr lang="en-US" dirty="0"/>
              <a:t>And even they admit response bias played more of a role than they initially thought.</a:t>
            </a:r>
          </a:p>
          <a:p>
            <a:endParaRPr lang="en-US" dirty="0"/>
          </a:p>
          <a:p>
            <a:r>
              <a:rPr lang="en-US" dirty="0"/>
              <a:t>Though they still think they found some evidence of non-citizens voting (but not enough to flip North Carolina anymore). </a:t>
            </a:r>
          </a:p>
        </p:txBody>
      </p:sp>
    </p:spTree>
    <p:extLst>
      <p:ext uri="{BB962C8B-B14F-4D97-AF65-F5344CB8AC3E}">
        <p14:creationId xmlns:p14="http://schemas.microsoft.com/office/powerpoint/2010/main" val="4288063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talking about rare events (rare diseases, rare prize-winning-golden-tickets), think carefully about whether a test is really as informative as you think.</a:t>
            </a:r>
          </a:p>
          <a:p>
            <a:pPr lvl="1"/>
            <a:r>
              <a:rPr lang="en-US" dirty="0"/>
              <a:t>Do the explicit calculation</a:t>
            </a:r>
          </a:p>
          <a:p>
            <a:r>
              <a:rPr lang="en-US" dirty="0"/>
              <a:t>Intuition is easier if thinking about a large population of repeated tests, not just one.</a:t>
            </a:r>
          </a:p>
          <a:p>
            <a:endParaRPr lang="en-US" dirty="0"/>
          </a:p>
          <a:p>
            <a:r>
              <a:rPr lang="en-US" dirty="0"/>
              <a:t>Be careful of small subparts of large datasets</a:t>
            </a:r>
          </a:p>
          <a:p>
            <a:r>
              <a:rPr lang="en-US" dirty="0"/>
              <a:t>People from a large majority group (accidentally) clicking the wrong demographic information can “drown out” signal of a very small group.</a:t>
            </a:r>
          </a:p>
        </p:txBody>
      </p:sp>
    </p:spTree>
    <p:extLst>
      <p:ext uri="{BB962C8B-B14F-4D97-AF65-F5344CB8AC3E}">
        <p14:creationId xmlns:p14="http://schemas.microsoft.com/office/powerpoint/2010/main" val="992592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D7C9F5-B550-41F3-A46F-41B09CA3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Bayes Factor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6B16E-F26A-4F45-A531-816A95286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to </a:t>
            </a:r>
            <a:r>
              <a:rPr lang="en-US" b="1" dirty="0"/>
              <a:t>estimate Bayes</a:t>
            </a:r>
            <a:r>
              <a:rPr lang="en-US" dirty="0"/>
              <a:t> calculations quickly</a:t>
            </a:r>
          </a:p>
        </p:txBody>
      </p:sp>
    </p:spTree>
    <p:extLst>
      <p:ext uri="{BB962C8B-B14F-4D97-AF65-F5344CB8AC3E}">
        <p14:creationId xmlns:p14="http://schemas.microsoft.com/office/powerpoint/2010/main" val="28525486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6F23-FAF8-4A7D-83B3-EF1E8FC0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20AD7-A04D-4FA6-B2C0-49838078B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Intuition Trick: </a:t>
                </a:r>
                <a:r>
                  <a:rPr lang="en-US" dirty="0">
                    <a:hlinkClick r:id="rId2"/>
                  </a:rPr>
                  <a:t>from 3Blue1Brown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you test positive, you (</a:t>
                </a:r>
                <a:r>
                  <a:rPr lang="en-US" b="1" dirty="0"/>
                  <a:t>approximately</a:t>
                </a:r>
                <a:r>
                  <a:rPr lang="en-US" dirty="0"/>
                  <a:t>) multiply the prior by the “Bayes Factor” (aka likelihood ratio)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sensitivity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false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positive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rate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𝐹𝑃𝑅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20AD7-A04D-4FA6-B2C0-49838078B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53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E99-5AED-4CCA-AB7D-D87C71A4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two coins.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comes up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will roll a (fair) die, if the result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twice (independently); if the result is even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twice (independently)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event “the first flip is heads”,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the event “the second flip is heads”,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the event “the die was odd”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independent? Are they independent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1777C4-1E60-20DC-A222-B4119868FE4B}"/>
                  </a:ext>
                </a:extLst>
              </p14:cNvPr>
              <p14:cNvContentPartPr/>
              <p14:nvPr/>
            </p14:nvContentPartPr>
            <p14:xfrm>
              <a:off x="1177560" y="1925280"/>
              <a:ext cx="10118160" cy="423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1777C4-1E60-20DC-A222-B4119868FE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8200" y="1915920"/>
                <a:ext cx="10136880" cy="42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89130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73D5-E3C5-43CC-9EB9-3368626B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38EC6-9AA6-4CD5-9049-463BCEDB38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it work?</a:t>
                </a:r>
              </a:p>
              <a:p>
                <a:endParaRPr lang="en-US" dirty="0"/>
              </a:p>
              <a:p>
                <a:r>
                  <a:rPr lang="en-US" dirty="0"/>
                  <a:t>Let’s try it…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Sensitivity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𝐹𝑃𝑅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38EC6-9AA6-4CD5-9049-463BCEDB3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519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807104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9C12-FA5A-4621-998A-47CAD651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 (Bayes Factor)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42054-5376-41DB-B410-26986EAD0D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Factor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99.9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Prior: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.1%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Product: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9.99</m:t>
                    </m:r>
                  </m:oMath>
                </a14:m>
                <a:r>
                  <a:rPr lang="en-US" dirty="0"/>
                  <a:t>, so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About what Bayes Rule gets!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42054-5376-41DB-B410-26986EAD0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961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7CD3-1F2D-4577-A815-D3F1B68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Medical Tests (Bayes Factor)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1961-6F71-4D36-8613-682D6561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95" y="1372092"/>
            <a:ext cx="11405746" cy="41138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Helping Doctors and Patients Make Sense of Health Statistics</a:t>
            </a:r>
            <a:endParaRPr lang="en-US" dirty="0"/>
          </a:p>
          <a:p>
            <a:r>
              <a:rPr lang="en-US" dirty="0"/>
              <a:t>A researcher posed the following scenario to a group of 160 doctors:</a:t>
            </a:r>
          </a:p>
          <a:p>
            <a:r>
              <a:rPr lang="en-US" dirty="0"/>
              <a:t>Assume you conduct a disease screening using a standard test in a certain region. You know the following information about the people in this region:  </a:t>
            </a:r>
          </a:p>
          <a:p>
            <a:r>
              <a:rPr lang="en-US" dirty="0"/>
              <a:t>The probability that a person has the disease is 1% (prevalence) </a:t>
            </a:r>
          </a:p>
          <a:p>
            <a:r>
              <a:rPr lang="en-US" dirty="0"/>
              <a:t>If a person has the disease, the probability that she tests positive is 90% (sensitivity) </a:t>
            </a:r>
          </a:p>
          <a:p>
            <a:r>
              <a:rPr lang="en-US" dirty="0"/>
              <a:t>If a person does not have the disease, the probability that she nevertheless tests positive is 9% (false-positive rate) </a:t>
            </a:r>
          </a:p>
          <a:p>
            <a:r>
              <a:rPr lang="en-US" dirty="0"/>
              <a:t>A person tests positive. She wants to know from you whether that means that she has the disease for sure, or what the chances are. What is the best answer?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E88B8-4384-4F4B-AE6E-D910FDE7648C}"/>
              </a:ext>
            </a:extLst>
          </p:cNvPr>
          <p:cNvSpPr/>
          <p:nvPr/>
        </p:nvSpPr>
        <p:spPr>
          <a:xfrm>
            <a:off x="755164" y="5523524"/>
            <a:ext cx="5340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A. The probability that she has the disease is about 81%.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B. Out of 10 people with a positive test, about 9 have the disease.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13A8A-8D4E-460C-92B0-D28B061995A3}"/>
              </a:ext>
            </a:extLst>
          </p:cNvPr>
          <p:cNvSpPr/>
          <p:nvPr/>
        </p:nvSpPr>
        <p:spPr>
          <a:xfrm>
            <a:off x="6106517" y="5580057"/>
            <a:ext cx="5765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 Out of 10 people with a positive test, about 1 have the disease.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D. The probability that she has the disease is about 1%</a:t>
            </a:r>
          </a:p>
        </p:txBody>
      </p:sp>
    </p:spTree>
    <p:extLst>
      <p:ext uri="{BB962C8B-B14F-4D97-AF65-F5344CB8AC3E}">
        <p14:creationId xmlns:p14="http://schemas.microsoft.com/office/powerpoint/2010/main" val="31290528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D369-17CB-43F4-AEE0-5E8A9102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 (Doctors)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64AAF-D54F-4341-BC89-E21527D34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with the doctors?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1%⋅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90%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9%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Again about right!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64AAF-D54F-4341-BC89-E21527D34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022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7F43-4E02-42C4-92B1-1C6ED530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8924-FD67-421B-A040-AA9DB2419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Multiplying by the Bayes Factor is an </a:t>
            </a:r>
            <a:r>
              <a:rPr lang="en-US" b="1" dirty="0"/>
              <a:t>approximation</a:t>
            </a:r>
            <a:endParaRPr lang="en-US" dirty="0"/>
          </a:p>
          <a:p>
            <a:r>
              <a:rPr lang="en-US" dirty="0"/>
              <a:t>It gives you the exact numerator for Bayes, but the denominator is </a:t>
            </a:r>
            <a:br>
              <a:rPr lang="en-US" dirty="0"/>
            </a:br>
            <a:r>
              <a:rPr lang="en-US" dirty="0"/>
              <a:t>“the number of false positives if the prevalence (/prior) were 0”</a:t>
            </a:r>
          </a:p>
          <a:p>
            <a:endParaRPr lang="en-US" dirty="0"/>
          </a:p>
          <a:p>
            <a:r>
              <a:rPr lang="en-US" dirty="0"/>
              <a:t>When the prior is close to 0, this is a fine approximation!</a:t>
            </a:r>
          </a:p>
          <a:p>
            <a:r>
              <a:rPr lang="en-US" dirty="0"/>
              <a:t>But plug in a prior of 15% on the last slide, and we get 150% chance.</a:t>
            </a:r>
          </a:p>
        </p:txBody>
      </p:sp>
    </p:spTree>
    <p:extLst>
      <p:ext uri="{BB962C8B-B14F-4D97-AF65-F5344CB8AC3E}">
        <p14:creationId xmlns:p14="http://schemas.microsoft.com/office/powerpoint/2010/main" val="3368142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4CC9-E43D-439E-8DF8-9A752FBD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negative tests?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6EEF5-EF78-4588-A901-DFC56351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negative tests, the Bayes Factor is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𝐹𝑁𝑅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specificity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Specificity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false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negative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6EEF5-EF78-4588-A901-DFC56351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120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A459B83-8A7B-98CF-C097-B452732CB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5FB0-E476-CB9A-00EB-B8E8FCA4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100EC-755B-4AAB-8F13-C6460B24D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 descr="Definition box: mutual independence">
            <a:extLst>
              <a:ext uri="{FF2B5EF4-FFF2-40B4-BE49-F238E27FC236}">
                <a16:creationId xmlns:a16="http://schemas.microsoft.com/office/drawing/2014/main" id="{D262D592-6F13-61E6-ACDA-FB6FFAAC60AD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6C34BF6-06A9-14F9-D30E-B43BE747F7F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6C34BF6-06A9-14F9-D30E-B43BE747F7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7DD534-6A6F-5F6A-B300-4BF6AB056A5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 descr="Definition box: pairwise independence">
            <a:extLst>
              <a:ext uri="{FF2B5EF4-FFF2-40B4-BE49-F238E27FC236}">
                <a16:creationId xmlns:a16="http://schemas.microsoft.com/office/drawing/2014/main" id="{2A43AADE-5343-FC66-9113-D381FC860AD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96A65AC-3D77-2428-DE5D-206BB6427FA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96A65AC-3D77-2428-DE5D-206BB6427F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5838EA-B3FC-7B6B-CA40-A50E8E2DDB0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47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AACA-BB4E-4EEB-B852-CC3607F5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(Unconditioned)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⋅0.85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.675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=.455625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.85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=.48625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Those aren’t the same! They’re not independent!</a:t>
                </a:r>
              </a:p>
              <a:p>
                <a:r>
                  <a:rPr lang="en-US" dirty="0"/>
                  <a:t>Intuition: seeing a head gives you information – information that it’s more likely you got the biased coin and so the next head is more likely.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3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FE133D-6BE3-8EDB-F241-0FF1A5E1C86C}"/>
                  </a:ext>
                </a:extLst>
              </p14:cNvPr>
              <p14:cNvContentPartPr/>
              <p14:nvPr/>
            </p14:nvContentPartPr>
            <p14:xfrm>
              <a:off x="1150920" y="1891440"/>
              <a:ext cx="7341840" cy="3215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FE133D-6BE3-8EDB-F241-0FF1A5E1C8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1560" y="1882080"/>
                <a:ext cx="7360560" cy="32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625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95FC-39BC-447E-9713-A29C964C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(computation)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conditionally independent,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48C39A-925A-5D70-6A0B-B3486E6B1062}"/>
                  </a:ext>
                </a:extLst>
              </p14:cNvPr>
              <p14:cNvContentPartPr/>
              <p14:nvPr/>
            </p14:nvContentPartPr>
            <p14:xfrm>
              <a:off x="596880" y="1109520"/>
              <a:ext cx="5141160" cy="3417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48C39A-925A-5D70-6A0B-B3486E6B10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520" y="1100160"/>
                <a:ext cx="5159880" cy="343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91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CFCF-E2B9-426C-A385-87748539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A922-1C93-455A-BC85-C4258246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problem carefully – when we say “these steps are independent of each other” about some part of a sequential process, it’s usually “conditioned on all prior steps, these steps are conditionally independent of each other.”</a:t>
            </a:r>
          </a:p>
          <a:p>
            <a:r>
              <a:rPr lang="en-US" dirty="0"/>
              <a:t>Those conditional steps are usually dependent (without conditioning) because they might give you information about which branch you took.</a:t>
            </a:r>
          </a:p>
        </p:txBody>
      </p:sp>
    </p:spTree>
    <p:extLst>
      <p:ext uri="{BB962C8B-B14F-4D97-AF65-F5344CB8AC3E}">
        <p14:creationId xmlns:p14="http://schemas.microsoft.com/office/powerpoint/2010/main" val="359640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4924</TotalTime>
  <Words>3808</Words>
  <Application>Microsoft Office PowerPoint</Application>
  <PresentationFormat>Widescreen</PresentationFormat>
  <Paragraphs>397</Paragraphs>
  <Slides>57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Practice Independence, Conditioning, Bayes</vt:lpstr>
      <vt:lpstr>Today</vt:lpstr>
      <vt:lpstr>Conditional Independence</vt:lpstr>
      <vt:lpstr>Conditional Independence (definition)</vt:lpstr>
      <vt:lpstr>Conditional Independence Example</vt:lpstr>
      <vt:lpstr>(Unconditioned) Independence</vt:lpstr>
      <vt:lpstr>Conditional Independence (computation)</vt:lpstr>
      <vt:lpstr>Takeaway</vt:lpstr>
      <vt:lpstr>More Bayes Practice</vt:lpstr>
      <vt:lpstr>A contrived example</vt:lpstr>
      <vt:lpstr>Updated Sequential Processes</vt:lpstr>
      <vt:lpstr>Updated Sequential Processes (answer)</vt:lpstr>
      <vt:lpstr>Flipping the conditioning</vt:lpstr>
      <vt:lpstr>Flipping the conditioning (marbles)</vt:lpstr>
      <vt:lpstr>Flipping the conditioning (marbles, answer)</vt:lpstr>
      <vt:lpstr>The Technical Stuff</vt:lpstr>
      <vt:lpstr>Proof of Bayes’ Rule</vt:lpstr>
      <vt:lpstr>A Technical Note</vt:lpstr>
      <vt:lpstr>An Example</vt:lpstr>
      <vt:lpstr>A Quick Technical Remark</vt:lpstr>
      <vt:lpstr>Chain Rule</vt:lpstr>
      <vt:lpstr>Chain Rule (definition)</vt:lpstr>
      <vt:lpstr>Chain Rule Example</vt:lpstr>
      <vt:lpstr>More Independence</vt:lpstr>
      <vt:lpstr>Independence of events</vt:lpstr>
      <vt:lpstr>Independence for 3 or more events</vt:lpstr>
      <vt:lpstr>Pairwise Independence vs. Mutual Independence</vt:lpstr>
      <vt:lpstr>Pairwise Independence</vt:lpstr>
      <vt:lpstr>Mutual Independence</vt:lpstr>
      <vt:lpstr>Checking Mutual Independence (1)</vt:lpstr>
      <vt:lpstr>Checking Mutual Independence (2)</vt:lpstr>
      <vt:lpstr>Checking Mutual Independence (process)</vt:lpstr>
      <vt:lpstr>Why Two Versions?</vt:lpstr>
      <vt:lpstr>Bayes in the real world</vt:lpstr>
      <vt:lpstr>Application 1: Medical Tests</vt:lpstr>
      <vt:lpstr>Let’s do the calculation!</vt:lpstr>
      <vt:lpstr>Pause for vocabulary</vt:lpstr>
      <vt:lpstr>How did the doctors do</vt:lpstr>
      <vt:lpstr>One Weird Trick!</vt:lpstr>
      <vt:lpstr>What about the real world?</vt:lpstr>
      <vt:lpstr>Optional: Careful Surveys</vt:lpstr>
      <vt:lpstr>Application 2: An Imbalanced Survey</vt:lpstr>
      <vt:lpstr>Application 2: What is this survey?</vt:lpstr>
      <vt:lpstr>Application 2: Another Red Flag</vt:lpstr>
      <vt:lpstr>An Explanation</vt:lpstr>
      <vt:lpstr>Conclusion</vt:lpstr>
      <vt:lpstr>Takeaways</vt:lpstr>
      <vt:lpstr>Optional: Bayes Factor</vt:lpstr>
      <vt:lpstr>Bayes Factor</vt:lpstr>
      <vt:lpstr>Bayes Factor (example)</vt:lpstr>
      <vt:lpstr>Wonka Bars</vt:lpstr>
      <vt:lpstr>Wonka Bars (Bayes Factor)</vt:lpstr>
      <vt:lpstr>Application 1: Medical Tests (Bayes Factor)</vt:lpstr>
      <vt:lpstr>Bayes Factor (Doctors)</vt:lpstr>
      <vt:lpstr>Caution</vt:lpstr>
      <vt:lpstr>What about negative tests?</vt:lpstr>
      <vt:lpstr>Independence for 3 or more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Applications: Bayes Rule</dc:title>
  <dc:creator>rtweber2</dc:creator>
  <cp:lastModifiedBy>Robbie Weber</cp:lastModifiedBy>
  <cp:revision>69</cp:revision>
  <cp:lastPrinted>2026-01-23T00:25:28Z</cp:lastPrinted>
  <dcterms:created xsi:type="dcterms:W3CDTF">2021-04-15T15:56:45Z</dcterms:created>
  <dcterms:modified xsi:type="dcterms:W3CDTF">2026-01-24T00:25:23Z</dcterms:modified>
</cp:coreProperties>
</file>