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1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notesSlides/notesSlide2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handoutMasterIdLst>
    <p:handoutMasterId r:id="rId60"/>
  </p:handoutMasterIdLst>
  <p:sldIdLst>
    <p:sldId id="256" r:id="rId2"/>
    <p:sldId id="257" r:id="rId3"/>
    <p:sldId id="292" r:id="rId4"/>
    <p:sldId id="349" r:id="rId5"/>
    <p:sldId id="350" r:id="rId6"/>
    <p:sldId id="351" r:id="rId7"/>
    <p:sldId id="352" r:id="rId8"/>
    <p:sldId id="353" r:id="rId9"/>
    <p:sldId id="341" r:id="rId10"/>
    <p:sldId id="287" r:id="rId11"/>
    <p:sldId id="344" r:id="rId12"/>
    <p:sldId id="345" r:id="rId13"/>
    <p:sldId id="346" r:id="rId14"/>
    <p:sldId id="313" r:id="rId15"/>
    <p:sldId id="347" r:id="rId16"/>
    <p:sldId id="348" r:id="rId17"/>
    <p:sldId id="325" r:id="rId18"/>
    <p:sldId id="326" r:id="rId19"/>
    <p:sldId id="327" r:id="rId20"/>
    <p:sldId id="288" r:id="rId21"/>
    <p:sldId id="338" r:id="rId22"/>
    <p:sldId id="339" r:id="rId23"/>
    <p:sldId id="340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323" r:id="rId32"/>
    <p:sldId id="324" r:id="rId33"/>
    <p:sldId id="337" r:id="rId34"/>
    <p:sldId id="314" r:id="rId35"/>
    <p:sldId id="264" r:id="rId36"/>
    <p:sldId id="265" r:id="rId37"/>
    <p:sldId id="283" r:id="rId38"/>
    <p:sldId id="266" r:id="rId39"/>
    <p:sldId id="269" r:id="rId40"/>
    <p:sldId id="267" r:id="rId41"/>
    <p:sldId id="280" r:id="rId42"/>
    <p:sldId id="260" r:id="rId43"/>
    <p:sldId id="261" r:id="rId44"/>
    <p:sldId id="262" r:id="rId45"/>
    <p:sldId id="263" r:id="rId46"/>
    <p:sldId id="282" r:id="rId47"/>
    <p:sldId id="286" r:id="rId48"/>
    <p:sldId id="278" r:id="rId49"/>
    <p:sldId id="268" r:id="rId50"/>
    <p:sldId id="270" r:id="rId51"/>
    <p:sldId id="272" r:id="rId52"/>
    <p:sldId id="273" r:id="rId53"/>
    <p:sldId id="275" r:id="rId54"/>
    <p:sldId id="274" r:id="rId55"/>
    <p:sldId id="276" r:id="rId56"/>
    <p:sldId id="277" r:id="rId57"/>
    <p:sldId id="336" r:id="rId5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5CC0"/>
    <a:srgbClr val="462E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5025" autoAdjust="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outlineViewPr>
    <p:cViewPr>
      <p:scale>
        <a:sx n="33" d="100"/>
        <a:sy n="33" d="100"/>
      </p:scale>
      <p:origin x="0" y="-3161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BF48F0F-B38D-4110-ABF0-273BE7C4DB37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11BA97F-5345-4F55-8E29-63E2C3BDA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19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3T17:30:22.84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7395 5332 1971 0,'0'2'61'0,"-1"-1"-7"0,1 3-27 0,-2 0 3 0,-5 6 7 0,7 6 0 0,-2 7-3 0,0 13-1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3T18:18:17.03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10126 12755 1028 0,'49'20'255'0,"116"-36"430"31,-145-21-223 16,-2 132-427-31,-33-119-28-16,5 24-2 15,-17-62 19-15,13 67 2 0,-6 0 7 16,-4 4-1-16,-5-4-4 0,-13 1-7 15,-6-3-10-15,-11 3-4 0,-5-5-3 16,-1 5 0-16,-2 3-1 0,-8-4 3 16,-1 2 2-16,-4-2 3 0,-12-3-1 15,-9 0 1-15,-13-4-1 0,-13-1 1 16,-12 1 8-16,3 2 6 0,-11-2 3 16,-6-5-1-16,-6 2-5 0,-10-10 0 0,-1 3 0 15,-11-2-3-15,7 0-3 0,1-1-8 16,9-1 0-16,15-1-1 0,4-5 1 15,14 1 0-15,3-4 0 0,11 6 1 16,14-8 1-16,15 4-1 0,17 5-3 16,7 3-3-16,9 4-1 0,9 4 0 15,3-2-1-15,15 5 5 0,5 3 9 0,11 1 6 16,10 0 8-16,0 0 0 0,0 1-5 16,2-1-4-16,0 2-6 0,-2 3-6 15,6 3-3-15,0-5-2 0,1 6-1 16,-3-5 1-16,-1-1 0 0,-1-1-2 15,0-2 0-15,0 2 1 0,0-2-1 16,0 0 0-16,0 0-1 0,0 0 1 16,0 3 0-16,4-1 1 0,1-2 0 15,6 0 2-15,3 0 0 0,14 0 0 16,13-2-2-16,12-3 0 0,11 1-4 16,9 1-7-16,16-3-3 0,19 3-3 0,9 3 1 15,18 0 8-15,10 7 3 0,14 0 3 16,10 4 1-16,12 5 0 0,-4 3 0 15,9 2 0-15,0 1-1 0,2-3 1 16,4-1 0-16,-2 0-1 0,5-1 0 16,7 8 0-16,2-2-2 0,3 6-4 15,4 3-3-15,-5-2-1 0,-8 9 1 16,-11-6 6-16,-17 1 3 0,-20 0 0 0,-9-4 1 16,-24-3 0-16,-20-10 0 0,-24-3 1 15,-24-1-1-15,-15-8-2 0,-16-1-2 16,-18-3-3-16,-14-1-1 0,-17-1 2 15,-31-12 1-15,-32-4 4 0,-37-12 3 16,-35-12-2-16,-24 2 0 0,-10-3 0 16,-17-2 1-16,-1 8-1 0,-7 1-1 15,0 1 0-15,7 9 0 0,3-1 0 16,4-1-1-16,11 4 1 0,5 0 0 16,3 0-1-16,10 3 1 0,6-1 1 15,8 5-1-15,12 4 1 0,24 3 0 0,21 3-1 16,19 3 0-16,17 1 1 0,11 2-1 15,13 4 2-15,17 1-1 0,13 0-1 16,5 1 0-16,7-1-1 0,4 2-1 16,3 0 0-16,2-3 0 0,0-3-7 15,0 1-13-15,0 0-33 0,0-2-45 16,0 0-120-16,0 0 39 0,0 0 68 16</inkml:trace>
  <inkml:trace contextRef="#ctx0" brushRef="#br0" timeOffset="21719.81">7282 11043 953 0,'0'0'122'0,"-2"0"64"0,6 0-36 0,-4 0-92 0,-2 1-26 0,4-1-15 15,-2-1-6-15,1-1-1 0,-1 2 6 16,0 0 8-16,0 0 5 0,-5-2 2 0,-2 2-7 16,3 0-8-16,-1-2-7 0,5 2-2 15,-2 0-2-15,-8-5-2 0,3 3-1 16,1 2 5-16,1 0 7 0,-2 0 8 16,3 0 8-16,1 0-1 0,3 0-3 15,0 0-1-15,0 0 6 0,0-1 15 16,0 1 12-16,0 0 10 0,0 0 5 0,7 0-8 15,5-2-14-15,-1 0-15 16,3 0-16-16,4 2-8 0,1-5-2 16,17 3-2-16,5 0-1 0,3 1-4 15,7-1-1-15,1 0 0 0,-3 0 0 0,-1 2-1 16,-3-3 0-16,-1 3-1 0,-2 0 1 16,1-2-1-16,-4 2 0 0,-2 0 0 15,-7 2 0-15,2 3-2 0,-7-3 1 16,-9 0-1-16,2 1 1 0,-9 2-1 15,-2-3-10-15,-4-2-11 0,-3 0-12 16,-10 0-3-16,-13-5 8 0,-13 0 13 0,-21-6 11 16,-14-1 5-16,-14-4 1 0,-12-2 0 15,-1 4 0-15,1 1 4 0,-4 8 1 16,5-2 1-16,2 5 0 0,2 2-3 16,12 2-1-16,7 3 1 0,11-1-1 15,11 1 0-15,7 2 4 0,5 0 5 16,12 0 6-16,6 0 2 0,6 0-1 15,5-5-6-15,5 4-1 0,-1-5 4 16,6-1 9-16,0 0 12 0,0 0 1 0,6 4 3 16,4-2-1-16,4-1-10 0,11-1-5 15,7 2-8-15,18-2-9 0,6 2-4 16,15-2-1-16,13 0-1 0,6 2-1 16,4-2-2-16,2 0 2 0,-4 0 2 15,0 0 1-15,-3 0 2 0,3 2-2 16,-3 3-2-16,-2-2-1 0,-8 6 0 15,-8-5 0-15,-10-1 0 0,-17 1 0 16,-5-1-1-16,-11-1-2 0,-12 0 0 0,-1 0 1 16,-15-2-2-16,5 0-5 0,-3 0-11 15,-1 0-8-15,-6 0-11 0,-11 3-2 16,-10-1 11-16,-15 0 8 0,-4 3 15 16,-18-5 7-16,-19 0 1 0,-7-2 1 15,-8-5-2-15,-4 4 1 0,7 3 0 16,2-2-1-16,6 4-1 0,8 1 0 15,-5 1 0-15,0 1 1 0,-1 0 1 16,5-1 0-16,11 1 1 0,15-3 1 0,11 0 0 16,11 3-3-16,15-1 14 0,9-2 13 15,7 3 11-15,9-2 9 0,2 1-10 16,8-2-13-16,12 0-9 0,9-1-8 16,19 3-4-16,12 1-3 0,16-1 0 15,5-3-2-15,7 1 2 0,11-4 1 16,0-1 2-16,12 1 1 0,8-1-1 15,-6 1-2-15,-4 0-1 0,-13 2 1 16,-11 0 0-16,-10 9-1 0,-6 7-1 0,-12 0-1 16,-6 9-2-16,-11-6-3 0,-10 4 0 15,-11-5 0-15,-12-4-6 0,-17-5-22 16,-9-4-12-16,-23-5-1 0,-16-7 11 16,-24-3 26-16,-25-8 13 0,-23-5 1 15,-19-13 0-15,-18 1 1 0,3-1 0 16,8 4-1-16,16 11 0 0,20 0-2 15,19 5 0-15,23 2 0 0,8 7 0 16,18 1 0-16,6 5 6 0,14 2-4 0,10 5-69 16,4-3-33-16,7 8-293 0,3-2 227 15</inkml:trace>
  <inkml:trace contextRef="#ctx0" brushRef="#br0" timeOffset="33500.58">9074 11348 1198 0,'0'9'96'0,"6"-4"42"0,-3 4-16 0,8 5-52 0,5 0-24 0,2-1-22 15,6-3-10-15,5 3-5 0,-1-5 2 0,0-2 2 16,3-3 6-16,2-3 4 0,8-1 0 16,3-3-3-16,-1 0-5 0,5-3-4 15,3 4-3-15,1-1-3 0,1 1-1 16,-7-3-2-16,-5 6 0 0,-2 0 0 15,-7 6-2-15,-4-3 0 0,-10-1 0 16,-9 0-3-16,-6 1-4 0,-3-3-2 16,-3 4 0-16,-8-4-1 0,-7 0 7 0,-14-4 5 15,-14-1 4-15,-9-4 9 0,-16-1 2 16,0-1-1-16,-8-3 1 0,-1 3-5 16,7 0-1-16,2 3-2 0,9 0-4 15,9 1-2-15,3 6 0 0,13-1-1 16,7-5 3-16,5 5 6 0,7 0 8 15,4 0 8-15,7 2 12 0,5 0 10 16,-3-7 15-16,5 7 7 0,2-5-8 16,5 1-14-16,5-3-21 0,10 2-15 15,6-6-10-15,7 6-3 0,17 0-5 16,-2 1-1-16,3 4 5 0,3 2 2 0,1 5 4 16,2 4-2-16,3 8-3 0,-4-1-1 15,1 9 1-15,-10-1 0 0,-11-5 0 16,-8 1-5-16,-14-12-10 0,-6-3-13 15,-11-3-8-15,-8-4 4 0,-7 0 8 16,-4-4 14-16,-3-3 10 0,-5 0 1 16,-6-7 3-16,-5-4-2 0,2-5 1 15,-7 0-1-15,1 2-38 0,-7-2-28 16,4 0-25-16,6 2 2 0,-1 1 46 16</inkml:trace>
  <inkml:trace contextRef="#ctx0" brushRef="#br0" timeOffset="38216.19">10349 12337 1349 0,'20'2'172'0,"98"55"355"31,-107-52-520-31,0 2 0 16,-8-5 0-16,-3-2 1 0,0 0 5 15,0 0 11-15,0 0 7 0,-1 0 8 0,-10 0 3 16,0-2-6-16,1-5-6 0,-8 2-8 16,-2 1-11-16,-1-7-5 15,-7 4-3-15,-8-2-2 0,1-3 1 0,-10-2 2 16,-2-2 1-16,-5 2 4 0,-5-6 2 16,-6 2 9-16,-5 1 12 0,3 1 4 15,-1 0 1-15,2 2-10 0,4 1-9 16,3 1-7-16,8 1-4 0,4 2 0 15,3-3-2-15,-1-2-1 0,1-2-1 0,-6 2-1 16,3-1-1-16,-2 1 1 0,7 0 0 16,3 0 0-16,4 0 2 0,8-2 2 15,-2 3 0-15,11 4 2 0,2 2 7 16,7 2 7-16,7 5 6 0,0-2 1 16,0 2-8-16,0 0-9 0,0 0-6 15,0 0-4-15,0 2 0 0,0-2-1 16,0 4-1-16,0-1 0 0,2-1 0 15,-2 0 0-15,5 5-1 0,-5-6 1 16,5 8 0-16,2 2 0 0,-1 1 0 0,4 8 0 16,5 1 0-16,-1 0 0 0,5 2 0 15,1 4 2-15,3 0 0 0,3 3-1 16,6 0 0-16,6 0 1 0,-8-2-1 16,-2 1 1-16,-3-6-1 0,-6-2-1 15,-1-1 0-15,-7-6 0 0,-8-5 0 16,1 0-1-16,-4-4 1 0,0-5-2 0,-7-2 1 15,-4-7-1-15,-7-1 0 0,2-8 1 16,-5 0 1-16,-5-7 0 0,6-1 1 16,-3-3 1-16,0-1-1 0,7 2-1 15,-5 1 1-15,5 4 0 0,3-2 0 16,6 4 0-16,0 0 1 0,5 3-1 16,2 2 1-16,0 7 6 0,4 0 1 15,7-1 2-15,10 6-3 0,9-3-5 16,7 4-3-16,11 3-1 0,0 0-1 15,7 0-3-15,-4 0-4 0,3 0-12 16,-1 0-21-16,-9-4-62 0,-1-3-72 0,-8 2-301 16,-7-10 282-16</inkml:trace>
  <inkml:trace contextRef="#ctx0" brushRef="#br0" timeOffset="92299.51">6526 14665 1750 0,'2'-2'94'0,"11"-1"-3"0,4 1-28 0,10-5-56 0,7 3-21 0,6 2-4 16,3 2 7-16,12 0 11 0,-5 0 5 16,6 0 1-16,5 0 5 0,8 0 6 15,7 2 4-15,-1 0 6 0,1 0-2 16,-11 0-5-16,4-1-7 0,2 5 5 16,-3-5 6-16,-11 3 11 0,-17-2 14 15,-15 0 5-15,-11-2 0 0,-5 0-7 16,-9 0-18-16,0 0-16 0,-2-8-18 15,-5 7-13-15,-7-5 0 0,-11-3-2 16,-15-5 9-16,-17-2 5 0,-14-5-3 0,-5 0 2 16,-2-1-2-16,-6 1 2 0,4 0 3 15,-1 7 0-15,6 3 0 0,10 4 1 16,5 3 0-16,10 4 0 0,6 0-1 16,10 0 0-16,13 4 1 0,10 3 1 15,7-3 2-15,3 1 0 0,1 0 0 16,1-3 0-16,3 2 0 0,3-3-4 15,-5 5 1-15,12 1 3 0,2 0 8 16,12 4 15-16,18 1 14 0,11 0-3 16,12-5 2-16,16 2 1 0,13-3-3 0,15-1-1 15,24-3-8-15,10-2-13 0,15 3-7 16,4 4-2-16,-8 0-1 0,-16 2 0 16,-15-3-1-16,-20 4-3 0,-20-4-2 15,-22 2-2-15,-20-6-8 0,-22 2-4 16,-18-2-8-16,-12-1 1 0,-23 3 6 15,-13-2 9-15,-29-2 10 0,-40 0 3 16,-19-7 2-16,-36 1-3 0,-19 4-5 16,-11 1 2-16,-3 1-2 0,3 1 1 0,4 5 2 15,12 3-3-15,9-2 4 0,9 2-4 16,14-6 1-16,17 4-1 0,7-5-3 16,24 0 6-16,17-2 0 0,17 0 2 15,26 0-20-15,13 0-41 0,24 0-56 16,1 0-3-16,1-13 47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3T17:50:22.3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4927 5804 1578 0,'-5'5'52'0,"1"2"-17"0,-3-2 3 0,0 2-10 0,2-3 0 0,-6-1-2 0,8 1-3 15,-8 1-1-15,4-3 2 0,-6 0 0 16,-1 0 5-16,0-1 2 0,-5-1-1 0,-6 0-2 16,-5-1-3-16,-9-3-5 0,-7-5-4 15,-6 0-5-15,-12-1-6 0,-14 1-3 16,-2 2 3-16,-6 0 5 0,-7-2 11 16,-4-2 5-16,-13 4-2 0,0 2-5 15,-2 3-8-15,4 2-6 0,4 0-1 16,-5-2 1-16,3 0-1 0,-4-6 0 15,7 6-3-15,11 0 0 0,7-2-1 16,12-1 1-16,9 2 1 0,11 1-1 16,9-2 0-16,7-1 7 0,3 0 11 15,6 3 8-15,3-3 11 0,7 3-3 0,4 2-8 16,5 0-7-16,4-2-7 0,5 2 8 16,0 0 10-16,0 0 16 0,-2 0 11 15,5 2-6-15,3 0-7 0,1-2-13 16,4 0-15-16,4 0-7 0,3 0-6 15,12-4-4-15,11 2-4 0,9 0-1 16,14-1 0-16,10-4 3 0,11 0-1 16,11 1 4-16,10 3-1 0,13 3 0 0,5 0 1 15,-1 0-1-15,4-2 0 16,-3 2 0-16,2 4 0 0,-2 3 0 0,-3 0-11 16,-9 0-12-16,-6-4-13 0,-5 8-5 15,-11-6 4-15,-10 4 11 0,-16-3 12 16,-16-1 6-16,-14-2 7 0,-10-1-6 15,-13-2-4-15,-11 0-17 0,4 0-16 16,-13 0-7-16,0 0-9 0,-12-5 10 16,-13 1 14-16,-21 3 14 0,-23-3 14 15,-32-1 6-15,-18-2 2 0,-19-8 1 0,-11 3 0 16,-6-4 0-16,0 9 0 0,19 0 0 16,7 3 0-16,17 4-1 0,11 0 0 15,16 2 1-15,20 2-1 0,15 1 0 16,13 0 0-16,11 2 1 0,6 0 2 15,10-3 6-15,5-2 6 0,8 1 4 16,3 4 1-16,3-7-4 0,3 6-5 0,4-1-4 16,2-3-1-16,7 0-6 15,14 1 2-15,16 4 1 0,24-3-1 0,25-1 4 16,24 8-1-16,14-6-2 0,13-1 0 16,1 1-1-16,-2-5-1 0,6 0 2 15,-8-2 0-15,-10-1 2 0,-12-4 1 16,-16 3 0-16,-15-3 0 0,-7 4-2 15,-19 1-1-15,-12-2 3 0,-13 1 4 16,-15-1 22-16,-13 1-3 0,-9 1 8 16,-6-7-24-16,-10 5-41 0,-12-3 0 15,-15-2-12-15,-23-1 20 0,-30-6 18 16,-28-4 2-16,-22-4 0 0,-14-5 3 0,0 8-1 16,11 7-1-16,12 5 1 15,27 4-2-15,21 1 0 0,15 2 0 0,10 4 0 16,8 2 0-16,5 3 1 0,12 3-3 15,8-3-64-15,6 2-50 0,4 5 60 16</inkml:trace>
  <inkml:trace contextRef="#ctx0" brushRef="#br0" timeOffset="3084.06">8964 8507 1523 0,'-14'2'93'0,"2"2"41"0,1-4-75 0,1 0-31 0,6 1-14 0,2-1-3 16,2 0-3-16,4 0 3 0,-4 0 7 15,0 0 11-15,0 0 18 0,5 0 10 16,-3 0 15-16,-2 0 2 0,2 0-8 16,-2 0-3-16,0 0-10 0,10 2-5 15,-3-2 5-15,9 0-7 0,7 0-11 16,8 4-12-16,9-1-16 0,19 6-7 16,14 4-4-16,17 3-1 0,20 7 1 0,9 1 1 15,12 5 2-15,12 6 1 0,8-3 4 16,-2 7-2-16,9-5 0 0,-11-2 0 15,-7-2-2-15,-9-4 0 0,-14-1 1 16,-12-3-1-16,-11-1-1 0,-20-7 0 16,-26 0-3-16,-21-8-6 0,-20-3-2 15,-23 2 0-15,-14-6 0 0,-36-10 8 16,-31-3 2-16,-33-9 2 0,-31-6 1 16,-15-4 0-16,-22 1 0 0,-6 2 2 0,-7-6 6 15,-7 6 1-15,16 3 0 0,7 6 0 16,16 3 0-16,16 1 0 0,19 3 2 15,16-2 0-15,20 3-1 0,25 3-2 16,14-1 0-16,24 6-3 0,20-1 11 16,22 6 22-16,10-2 4 0,21 2 3 15,15 0-15-15,26 8-24 0,29 4-8 16,17 7-2-16,18 1-1 0,16 5 3 16,16 1 1-16,12 3 3 0,7-1 0 0,6 1 1 15,0-1-1-15,-15-7-2 0,-4 2-1 16,-10-5 0-16,-19-4 1 0,-11 2-1 15,-21 0 0-15,-25-4 0 0,-18 1-1 16,-24-10-2-16,-20-3-4 0,-23-1-1 16,-21-3-1-16,-25-10 2 0,-29-7 4 15,-29-10 3-15,-24-8 0 0,-19-1 1 16,-25-10 0-16,-7 0 0 0,-4 6-3 16,7 2-1-16,12 3-2 0,20 7 0 15,20 5 3-15,14 8 2 0,28 1 0 0,20 7 1 16,25 1 1-16,16 8 0 0,19 2 9 15,2-6 3-15,14 6 0 0,18 4-4 16,21 1-9-16,18 9-4 0,27 11-3 16,24 5 4-16,20 11 1 0,16 0 1 15,3 9 1-15,4 3-1 0,-9-5 0 16,-7 0 0-16,-13-11 0 0,-22-5-2 16,-20-6 0-16,-25-4-3 0,-25-3-2 0,-19-8-7 15,-19-6 2-15,-15-1 0 16,-23-6 2-16,-27-7 10 0,-31-7 7 0,-25-12 2 15,-27-6 3-15,-20-9-4 0,-10-1-4 16,-8 0-1-16,-7 1-2 0,10 4-1 16,9 4 0-16,10 1 0 0,28 11 0 15,20-2 0-15,27 6 1 0,25-1 2 16,13 6-1-16,17 3 1 0,14 1-4 16,7 6-9-16,7-3-37 0,12 4-77 0,2-5-88 15,20 3 107-15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3T17:50:55.1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15535 5656 1083 0,'22'-3'449'0,"-21"1"-395"16,-2 2-4-16,1 0 11 0,0 0 5 15,0-2-1-15,0-1-15 0,0 3-17 0,-2-9-13 16,-7 5-1-16,4 1 1 0,-9-4 2 16,3 3 3-16,-5 2 7 0,0 1 13 15,2 1 12-15,-7 1 6 0,1 3-3 16,-7 5-8-16,-6-6-11 0,3 4-5 16,-8 2-4-16,-1 2-7 0,0 1-2 15,-9 2-7-15,-3 2-5 0,-4-3-3 16,0-1-4-16,-7 2-2 0,2-10-2 15,-8 0 3-15,-6-4 5 0,-8-4 4 0,-8-3 5 16,-8 2-5-16,-3-1-3 16,2-1-4-16,0 2-3 0,-8-8-1 0,1 6 0 15,-6 0 0-15,-3 5 0 0,0 2 0 16,1 0-1-16,-6 0 0 0,-6 0 1 16,-5-1-1-16,-9 1 0 0,-6 1 0 15,-8 1 0-15,-7 0 0 0,-10 2 0 16,-9 1 0-16,-5-5-1 0,-21-4 1 15,-20 1 0-15,-26-10 6 0,-41-1 1 16,6-7 0-16,7-4 0 0,32 7-6 0,37 6 0 16,30 8-1-16,16 3-1 0,2-3 1 15,1 2 0-15,-10 2 0 0,0 0 1 16,-1-1-1-16,1 2 1 0,1 1 0 16,12-2-1-16,21 0 0 0,17 0-1 15,20-3 10-15,10 3 15 0,10 3 7 16,10 2 4-16,11-3-10 15,5 2-13-15,5-4-5 0,-5 2-2 16,4 3 6-16,3-3 15 0,4-2 2 0,6 0 2 0,13-7-8 16,1 3-11-16,9 2 9 0,10 0 3 15,2 2 1-15,1 0-5 0,0 0-12 16,0-1-2-16,-1-6-9 0,3 5-30 16,2 0-30-16,-2 0-119 0,0 2 461 15,12-14-252-15</inkml:trace>
  <inkml:trace contextRef="#ctx0" brushRef="#br0" timeOffset="15898.38">23294 5511 1752 0,'0'0'44'0,"-1"0"-27"0,1 0-11 0,3 2-3 0,1 0-5 0,-3 5-5 16,-1 3-2-16,4 4-2 0,-1 1 1 16,8-1 4-16,2 2 5 0,-3 0 10 15,-1-4 13-15,-2 2 6 0,0-3 1 16,7 1-8-16,4-3-9 0,5 0-8 16,2 3-1-16,-5 1 2 0,6-4 3 15,2 0-1-15,6 1-1 0,2-1 0 16,3 2-3-16,1 1-1 0,5 2 0 0,6-7 3 15,4 1 4-15,4-5 3 0,1-3 0 16,-2-2-4-16,1 1-3 0,-1-7 1 16,-1 5 6-16,-4-6 6 0,-8 0 8 15,-3-5 3-15,-6-2 2 0,1 4 1 16,4-4 0-16,-4 1 1 0,7 3-6 16,2-4-8-16,0-5-7 0,-1 0-6 15,-1-4-2-15,-3 3-3 0,-2-2 0 16,2 1 0-16,1 5-1 0,3 0 0 15,-1 2-2-15,0 2 0 0,6 0-1 0,-2 0-1 16,5 5 0-16,4 0-1 0,3 2 2 16,-2 3 1-16,-3 4-1 0,-7 0 1 15,-9 0-3-15,-3 2-2 0,-1 3-2 16,-12 2 1-16,7 4-1 0,-1 0 2 16,-3 8-1-16,6-1 1 0,2 9 2 15,-4-4 3-15,0 1 2 0,2 1 0 16,-3-5 1-16,-1-3 1 0,-3 1-1 0,1-7 1 15,-4-2 0-15,2-4-1 0,3-5 0 16,3 0 2-16,0-5 0 0,6-1 3 16,1-2-2-16,6 2-1 0,-3-4 1 15,3-1-3-15,-6 4 1 0,4-4 0 16,5 2-2-16,4 2 0 0,8 2 0 16,8 1-2-16,8 4 1 0,10 0 1 15,13 7-1-15,1-1 0 0,-3 6 1 0,1 2-1 16,-11 1 1-16,2-1 0 0,0 2-1 15,0-2 1-15,5 0 0 0,2-7 1 16,-5 0-1-16,-2-1 6 0,-8-6 6 16,-1 7 5-16,6-6 7 0,1 5-3 15,11 3-5-15,6-2-4 0,8 0-6 16,0-4-5-16,-5 4 0 0,-4-3 0 16,-4-2 0-16,6 1 0 0,-3-1 1 15,-12-2-1-15,-8-2 0 0,-13-3 0 16,-10-11 4-16,-4 0-11 0,1-11-35 15,2-10 28-15</inkml:trace>
  <inkml:trace contextRef="#ctx0" brushRef="#br0" timeOffset="31701.99">4486 8709 1266 0,'-6'0'38'0,"5"2"-15"0,-8 2-7 0,0-4-9 0,0 0-1 0,0-4 0 16,2 2-1-16,0 2 0 0,2 0 12 15,-2 2 28-15,3-2 16 0,-1 0 8 16,-4 0-8-16,2 0-24 0,-4 0-14 16,0 0-2-16,-3-3 4 0,2-1 4 15,3 2 3-15,-3 1-1 0,10 1-4 16,-5 0-2-16,5 0 0 0,0 0 5 16,0 0 16-16,2 0 8 0,-1-6 6 15,2 10-3-15,10-4-33 0,5-7 4 0,2 3-12 16,17-6-6-16,13 4 9 0,3-4-15 15,15 4-2-15,0-4 0 0,-1 6 0 16,4-5-1-16,4 6 1 0,-6 1-1 16,-3 2 1-16,-3 0-1 0,-6 3 0 15,0 3-1-15,-9-1-1 0,-9-3 0 16,-9 1-3-16,-14-1-3 0,-8 2-15 16,-12-1 1-16,-10-3-2 0,-14 0 6 15,-18-7 17-15,-17 0 1 0,-17-7 9 16,-19 0-1-16,-7-4 2 0,-5 7-1 0,-12-1-2 15,10 3-1-15,5 4-3 0,11 3-1 16,16-3 0-16,6 3-1 0,10 0 2 16,14 0 0-16,9 1 1 0,17 1 1 15,9-2 0-15,8 0 4 0,10 2 20 16,-2-4 20-16,4 4 10 0,5 0 2 16,7 0-20-16,11 0-20 0,14 0-10 15,17 6-9-15,17-3-3 0,7 8-3 0,3-6-1 16,8 6 0-16,3 1 2 0,7-5 2 15,3 4 1-15,-3 0 2 0,-1-4-1 16,-10 3 0-16,-8-2 0 0,-10 0 0 16,-11 1-1-16,-10-3 0 0,-8-3-1 15,-15-1-2-15,-12 3-3 0,-13-3-7 16,-6 0-5-16,-6 1-5 0,-12 3 1 16,-13-3 9-16,-14-3 8 0,-17-2 9 15,-12-3 4-15,-11-2 2 0,-4-2 0 0,-4 2-2 16,5 0-2-16,1 2-2 15,7 3-3-15,6 0 0 0,21 2-1 0,17 0 0 16,14 2 1-16,9 0 1 0,3-1 6 16,8 1-35-16,5-2-81 0,-3 0 351 15,-5-2-229-15</inkml:trace>
  <inkml:trace contextRef="#ctx0" brushRef="#br0" timeOffset="41219.03">4521 10215 1554 0,'11'2'70'0,"1"-1"4"0,6 3-20 0,0-4-22 0,-1 0-9 15,8 0-3-15,-5 0-2 0,1 0 3 16,-3 2 11-16,-2-2 12 0,-2 1 4 0,0-1-2 16,-2 0-9-16,-3 0-13 15,-2 0-2-15,-1 4 0 0,3-4 1 16,-6 2 0-16,-1-1-6 0,-2-1 0 0,-2 0-1 15,-1 0 1-15,3 0 0 0,0 0-1 16,-4 0-6-16,-3 0-2 0,2 2-4 16,-8 0-2-16,-3 0 0 0,-9-2 2 15,-6 2-1-15,-12 3 1 0,-14-3-2 16,-10-2-4-16,-8 0-1 0,-6 0-1 16,-1 0 0-16,-5 0 4 0,-12 0 4 15,-11 0 13-15,-12-2 6 0,-6 0 3 0,1-1-2 16,-5 3-7-16,5-4-3 0,6 2 2 15,-5 2 2-15,9-2 1 0,5 2 0 16,6-7-3-16,0 0-3 0,10-2-4 16,-2 2-3-16,10 0-2 0,6 0-1 15,10 2 0-15,8 0 0 0,7 1 0 16,4-5 3-16,8 4 0 0,5-2-1 16,-1 1-1-16,7 3 15 0,8-3 10 15,8 3 10-15,16 3 12 0,2 0-9 16,-7-4-10-16,16 4-10 0,3 0-11 0,6 0-6 15,7 0-3-15,3 0-1 0,4 0-1 16,5 0 0-16,11 2 2 0,4 0-1 16,11-2 2-16,14 0-1 0,15 0 0 15,13-2-2-15,6 0-1 0,8 1-2 16,5-1-5-16,2 2 2 0,3 0-1 16,-1 2 0-16,2-1 5 0,-6 1-1 15,5 2-1-15,8 5 1 0,-4-4 0 0,5 4-2 16,-23-6 3-16,-17 1-1 0,-17-4 2 15,-13 0 2-15,-12-2 0 0,-8 0 2 16,-7-1 2-16,-9-1 0 0,-9 1 2 16,-12-1-2-16,-8 4-6 0,-3-2-11 15,-7 1-9-15,2 1-2 0,-1 0 2 16,-2 0 5-16,-12 1 5 0,-12-1 4 16,-9 2 3-16,-8 0 1 0,-12-2 0 15,-9 0-1-15,-16 0-1 0,-11-2 2 16,-15-1 2-16,-12-1 1 0,-5 0 1 0,-11 3 1 15,-1-1-2-15,0 2 0 0,-17 0 9 16,0 2 8-16,-9-2 7 0,-3 0 4 16,7 7-8-16,2-2-7 0,19 6-5 15,23 3-3-15,18-2-1 0,23-5-1 16,16 4 0-16,18-4 2 0,19-1 2 16,12-3 3-16,13-3 3 0,0 5-1 15,13-5-4-15,10 6-2 0,18-5-5 16,19 3-1-16,23 5 0 0,24-4 0 0,18-1 0 15,26 3 0-15,18-4-3 0,8-3-5 16,4-3 1-16,5-1 0 0,2-3 1 16,0 4 1-16,2 3-2 0,-4-2-3 15,-14 2 1-15,-7 0 3 0,-20 2 2 16,-12-2 4-16,-12 3 0 0,-33 1 1 16,-20 1 1-16,-33-1-2 0,-31-4-22 15,1 3-3-15,-26-1-3 0,-25 1 1 16,-31 1 22-16,-27-4 2 0,-29-4 3 0,-25-6 1 15,-16-4 6-15,-14-1 3 0,0 3 0 16,7 0-2-16,13 5-2 0,12-1-4 16,21 5 0-16,23 3 0 0,22 0 0 15,19 0 2-15,16 3 10 0,16 1-93 16,7 0-98-16,13-3 104 0</inkml:trace>
  <inkml:trace contextRef="#ctx0" brushRef="#br0" timeOffset="55399.05">3252 13419 1409 0,'1'99'74'0,"19"-69"-107"0,-6 85-25 0,-40-317 54 0,-3 186 17 16,26 18 1-16,-1 0 5 0,-1 1 4 16,-4-1 11-16,-2 9 16 0,-3-1 15 15,-5-1 7-15,-10 2-9 0,-1-1-13 16,-11-6-18-16,-8-2-11 0,-8-2-4 15,-11-2-8-15,-1 2-3 0,-3-2-2 16,-3 0-1-16,1 1 0 0,-6-3-1 16,5 4-2-16,6 5 8 0,9-3 21 15,0 12 13-15,5-1 13 0,0 1 2 16,5 0-16-16,-3-5-10 0,5 3-9 0,0-3-10 16,2 5-6-16,-4-5-1 0,3 2-3 15,4 1 0-15,6-1-2 0,5 1 24 16,4-4 23-16,-1 4 15 0,8 0 14 15,3-6-19-15,4 4-18 0,5 1-13 16,4-6-8-16,1 6-5 0,2-6-3 16,2 6-3-16,-3 0-3 0,3-1-2 15,-4 10-1-15,-1-3 0 0,-2 5 1 0,0 2-1 16,-6 1-1-16,-3 2 2 0,-1-4-1 16,-6 5 0-16,3 4 0 0,-5 5-1 15,-1 8 0-15,-1 3 0 0,1 5 0 16,1 2 0-16,0 3-1 0,2 6 1 15,5 2-1-15,-1 6-1 0,1-1 2 16,-3 0-2-16,3-2 0 0,0-1-1 16,4 6 0-16,0 4 0 0,1-5 2 15,6 0 1-15,0-6 0 0,4-7 0 0,-3-6 0 16,3-1 0-16,3-4 0 0,0-4 0 16,3-8 1-16,4-2 0 0,-1-5 2 15,3-6 3-15,5-1 5 0,-4-6 10 16,5 1 6-16,-3-6 3 0,0 1 0 15,4-2-5-15,-3-1 0 0,1-6 5 16,2-1 7-16,0-1 2 0,3-2 0 16,4-4-8-16,4 3-8 0,1-3-3 15,3-3-3-15,-3 2-5 0,0-4-4 0,2 4-4 16,2-4-3-16,2 3 0 0,2-4 0 16,3 1-5-16,-2 0-16 0,0-3-22 15,-5 1-31-15,2-1-36 0,-4 1-65 16,0-7 164-16,5 0-39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3T17:52:33.2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6206 10071 1404 0,'0'0'80'0,"-2"0"19"0,0 0-13 0,0 0-17 0,2 0-7 0,-2 0-2 0,2 0 7 0,0 0 4 16,0 0 7-16,0 0 4 0,0 0-2 16,0 0-3-16,0 0-8 0,2 0-14 0,0 0-16 15,7-7-15-15,-4 5-11 0,6 0-2 16,1 1-3-16,6-1 1 0,1 0-1 16,3-1-1-16,1 1-2 0,0 2-1 15,2 0 0-15,3 2-2 0,2 3-1 16,-9-3 2-16,3 1-1 0,-7-1-1 15,-4 0 2-15,-12-2-1 0,5 0-6 16,-10 0-1-16,4 0-4 0,-2-2-8 16,-1 0 1-16,-10-1-4 0,-6 1 3 0,-18-7 5 15,-4 2 7-15,-5-4 2 0,-7-3 2 16,-1 4-2-16,3-1-1 0,3 4 1 16,7 3 1-16,9-1 2 0,6 3 1 15,10 2 0-15,0 0 10 0,9 0 13 16,7 0 6-16,-4 0 5 0,4 0 3 15,4 4-4-15,-1-4 7 0,5 3-2 16,4-1-12-16,6 0-10 0,6 5-15 16,15 4-2-16,11 4 0 0,10 5 3 0,8-2 1 15,-4 1 0-15,-2-1 0 0,-14-4 0 16,-9-3 0-16,-15-1 0 0,-8-6-1 16,-7 3-4-16,-5-5-7 0,-4 0-6 15,-4-1 0-15,2-1-7 0,-6 0 2 16,-3-1-6-16,-5-1-5 0,-16-7-14 15,-7-5-48-15,-14-6-56 0,-9-15 410 16,-6-8-242-16</inkml:trace>
  <inkml:trace contextRef="#ctx0" brushRef="#br0" timeOffset="933.5">12569 9263 1553 0,'0'0'62'0,"-3"0"-9"0,3 0-9 0,-2 0-13 0,4 0 11 0,3 0 20 15,0 0 19-15,-5 0 19 0,-2 0 2 16,2 0-12-16,0 0-16 0,11 0-25 16,-2 0-20-16,0 0-12 0,5 0-11 15,7 0-5-15,0 1-2 0,1 5-1 0,1 1 2 16,-2-2 0-16,-3 0 0 0,-2 3 0 16,-4-5-5-16,-10 1-8 0,0-4-19 15,-2 3-9-15,-2 1-1 0,-9-4 4 16,2 2 18-16,-5-1 10 0,-2-1 4 15,-5-1 5-15,0-1 1 0,-4-2 1 16,0-1 0-16,4 0 0 0,-4-3 0 16,6 1-1-16,-6 4 1 0,3-3 1 15,3 5-1-15,5-1 1 0,3 0-2 0,4 2 6 16,-2 0 12-16,7 0 7 0,-8-2 9 16,10 2-3-16,0 0-6 0,-2-1-4 15,0-3-4-15,2 2 3 0,-2-5 4 16,1 5 14-16,1-3 17 0,1 2 18 15,3 1 7-15,10 0-14 0,11-5-26 16,10 3-34-16,17 4-21 0,6 2-10 16,13 9 4-16,0 3 5 0,2 5-4 15,7 5-25-15,-1 0-45 0,1-1-24 16,-2 0-10-16,-17-7-10 0,-12-5 575 0,-19-11-338 16</inkml:trace>
  <inkml:trace contextRef="#ctx0" brushRef="#br0" timeOffset="1667.23">15406 9481 1574 0,'19'21'64'0,"-3"-5"10"0,7 5-45 0,-3-5-12 0,3-3-8 0,0 1 3 0,-3-7 14 0,4 0 12 16,3-3 16-16,1-3 2 0,8-1-10 15,-8 0-11-15,4-3-15 0,5-1-9 16,1-5-7-16,1 0-2 0,-2 2-1 16,-2-2-1-16,-5 2-13 0,-5-5-13 0,-9 1-3 15,-9-3-6-15,-12-2 10 0,-11-3 10 16,-18-10 3-16,-10-3 7 0,-13-7 2 15,-12 4 1-15,0 0-1 0,-6 3 1 16,1 1 2-16,5 5 2 0,-2-1 5 16,14 8 9-16,8-1 10 0,8 4 9 15,16 4 9-15,7 5 3 0,13 7 7 16,12 0 1-16,14 9-11 0,11 5-10 0,14 5-18 16,20 8-8-16,7 5-2 0,13 9-2 15,0-2 0-15,-1 9-1 0,-4-4-2 16,-8 0 1-16,-2-3-2 0,-14-9 0 15,-15-2 0-15,-10-3 0 0,-11-10-4 16,-8 3-11-16,-13-10-12 0,-13 1 0 16,-6-6-5-16,-6-3-5 0,-12 2-8 15,-6-4-36-15,-5-9 168 0,-5 0-84 0</inkml:trace>
  <inkml:trace contextRef="#ctx0" brushRef="#br0" timeOffset="2366.92">13076 10654 1311 0,'0'0'125'0,"-2"0"148"0,-3 0-205 0,-2-3-25 0,-4 1 14 15,1 0 13-15,-4-5 3 0,-2 4-5 16,-2-1-14-16,0-5-17 0,-3 6-14 0,3-3-10 16,4 3-7-16,7-1-3 0,-6 1 1 15,6 3-1-15,4-4 0 0,3 4 18 16,-2 0 9-16,2 0 3 0,-2 6 6 15,2-3-13-15,4 2-7 0,6 6-1 16,5 5-7-16,8 9-3 0,10 1-3 16,6 5 0-16,9-3 0 0,-2-1 1 15,4-4 4-15,0-2 0 0,-10-2 6 16,-4-4 6-16,-11-5 1 0,-9-4 4 16,-4-5-9-16,-12-1-10 0,0-1-7 0,-19-5-7 15,-6-8 2-15,-9 0 1 0,-14-7 3 16,-7-1 3-16,-9-1 4 0,-8 0 2 15,4 2 0-15,6 3 2 0,13 6 2 16,11 6 4-16,12 3 6 0,12-1 12 16,12 4 15-16,2 0 8 0,0 0 4 15,12 6-4-15,8-3-19 0,15 8-12 16,13 3-11-16,11 2-10 0,11 7-4 0,5 0 0 16,1 0 0-16,-1-5 1 0,-13-4 0 15,-14-9-2-15,-17-3-1 0,-13-4-9 16,-11-3-25-16,-3-2-23 0,-8 0-30 15,-6-7-57-15,-17-4-64 0,-17-9 113 16</inkml:trace>
  <inkml:trace contextRef="#ctx0" brushRef="#br0" timeOffset="45167.67">11982 16582 1727 0,'2'-2'52'0,"0"2"-20"0,0-2-20 0,-4 2-7 0,2-2-4 0,-2 2-1 0,-2 0 1 0,3 0 1 16,-6 0 4-16,1 4 7 0,-1-4 11 16,-2 2 10-16,2 3 7 0,2 2 3 0,-2-3-6 15,1 3-8-15,3-4-10 16,-6 4-5-16,5 0-6 0,1 0-2 0,-4 6-1 16,2-3 2-16,-4 5 5 0,2-1 9 15,-1 0 7-15,1-2 2 0,-3 1-3 16,-3-2-2-16,-6 1-3 0,3 4 1 15,-9-2 0-15,2 0-3 0,0 0-2 16,-4-3-3-16,-3 1-1 0,0-3-2 16,0 2-1-16,-4 0-1 0,4-1 3 15,0-1 2-15,-2 0 1 0,0-2 1 0,4 2-1 16,-8 2 0-16,4-3-1 0,-5 1-4 16,0 2-3-16,0-4-4 0,-6 2-3 15,-3-4-1-15,-4 2-1 0,-6-5 0 16,-5 2 1-16,-8-4-1 0,-2 0 1 15,-3 0 0-15,5-4 0 0,1 2-1 16,-1-3 1-16,5 3-1 0,0-1 1 16,1-1-1-16,4-3 0 0,1 0 0 15,1-2 1-15,-3-2-1 0,-2 1 1 16,-9-4-1-16,-2-1 0 0,0-2 1 16,-5 3-1-16,0-4 1 0,-5 0-1 0,-8 0 1 15,-15-6-1-15,-9-1 1 0,-4 0-1 16,0 0 0-16,0-5 0 0,4 2 0 15,0-3 0-15,1-2 1 0,12 8-1 16,1-2 0-16,-4-1 0 0,9 0 0 16,0-3 0-16,2 1 0 0,8 4 1 15,-8-1-1-15,5 4 1 0,9 5-1 16,4 4 0-16,7 2 0 0,5 5 0 0,5-2 0 16,8 3 0-16,7 3 0 0,-1-1 0 15,5 4 0-15,-3 4 1 0,1-1-1 16,4 3 0-16,3 3 0 0,1 1-1 15,6-1 1-15,-1 4 0 0,1-1 0 16,-2 4 1-16,-2 0 0 0,-4 7-1 16,-3-2 1-16,-3 4 0 0,-9 0 1 15,4-2 0-15,1 0 1 0,4-2 1 16,1 0 1-16,-2-1 0 0,4-2-3 0,0-4-1 16,-3 5-1-16,1-4 0 0,2-5-1 15,4 4 1-15,-6-3-1 0,4-2 1 16,-1-2 0-16,-2 0 0 0,2-5 0 15,1 0 0-15,-4-2 1 0,4-2-1 16,2 0 1-16,3-7-1 0,-4 6 0 16,8-4 1-16,-4-2-1 0,5 3 0 15,1-2-1-15,-3 0 0 0,-1 1 0 16,-2-2 0-16,-1 4-1 0,-3-2 1 0,3 2 1 16,1 3-1-16,1-2 0 0,-6-1 1 15,5 5-1-15,2 0 0 0,2 2 0 16,5 1 0-16,-2 1-1 0,0-4-1 15,-5 4-6-15,-5-3-9 0,6 1-10 16,1 3-6-16,-1-3 3 0,1 0 8 16,3 1 10-16,-1 1 7 0,1 1 4 15,5-3 1-15,-6 0 1 0,8 3-1 16,-9 1 0-16,1-3-1 0,-3 2 0 16,-3 1-1-16,-5 3 1 0,2 1-1 0,-8 1 1 15,2 3 0-15,-5-2 0 0,-9 3 2 16,-5 1 0-16,-5 0 0 0,-5 0 0 15,3-2 0-15,0-2 0 0,-3 1-1 16,0-5 0-16,-5-1 0 0,2 2-1 16,-1 0-1-16,5 0 0 0,5-5 0 15,2-1 2-15,9 6 1 0,1-9 0 16,3 2 1-16,-1 0-1 0,4-2 1 0,0-4-1 16,3 4 1-16,1-5-1 0,-3 1 1 15,6-1 0-15,2-2 0 0,-4 0 2 16,2-4-2-16,4 0 0 0,-1 3 0 15,1-3-1-15,1 0 1 0,1 4 1 16,-1-3-2-16,9 1 1 0,2 3 0 16,7 3 1-16,7-3-1 0,-1 1 11 15,10 5-49-15,-4-9 448 0,-5-17-305 16</inkml:trace>
  <inkml:trace contextRef="#ctx0" brushRef="#br0" timeOffset="59036.43">17308 14138 2090 0,'8'4'119'0,"-7"8"26"0,6 3-53 0,-1 4-39 0,4 8-31 16,8 12-13-16,0 7 0 0,3 10-1 15,4 10-2-15,-2 7-2 0,0 10-3 16,4 13 0-16,1 12 1 0,0 18-2 15,3 16 1-15,4 10-1 0,-5 2 0 0,2 2-8 16,0-8-12-16,-7-8-6 0,0-9-1 16,-6-18-1-16,-3-12-14 0,-4-21-27 15,-1-12-48-15,-9-15 142 0,1-23-50 16</inkml:trace>
  <inkml:trace contextRef="#ctx0" brushRef="#br0" timeOffset="59467.34">17128 14419 2025 0,'-13'-75'92'0,"4"13"41"0,15-9-80 0,4 14-13 16,12 4-13-16,8 4-9 0,10 6-8 15,12 4 9-15,15 5-1 0,17 8-10 16,11-1 5-16,24 9-6 0,3 6-2 16,3 8-8-16,-5 8-5 0,-10 10-2 15,-4 7 2-15,1 8 9 0,-8 8 0 16,-5 6-1-16,-18 12-5 0,-14 8-4 15,-14 6-1-15,-26 6 2 0,-15-1 2 16,-18 1 3-16,-21 1 3 0,-21-9-1 0,-25 3 0 16,-20-10 15-16,-15-7 14 0,-8-7 9 15,8-9 14-15,3-14-12 0,7-8-12 16,0-8-8-16,4-9-12 0,14-10-4 16,14-4 2-16,23-9-5 0,16-5-12 15,16 0-56-15,9-6-70 0,11 2-10 16,12-3 49-16</inkml:trace>
  <inkml:trace contextRef="#ctx0" brushRef="#br0" timeOffset="59783.32">19436 13915 2200 0,'-44'12'136'15,"-9"13"22"-15,-9 7-69 16,-4 21-4-16,11 8-59 0,4 10-13 0,6 8-4 16,3 8-5-16,6 14-4 0,6 0-1 15,7 7-2-15,0 6-1 0,5-4-5 16,9 3-5-16,6-1 0 0,10-4 1 15,12-3 3-15,10-8 1 0,6-5 0 16,10-5 1-16,6-7 0 0,8-7-7 16,4-9-40-16,1-18-56 0,7-16-36 15,-4-14 529-15,3-16-318 0</inkml:trace>
  <inkml:trace contextRef="#ctx0" brushRef="#br0" timeOffset="60136.68">19702 15614 2153 0,'0'47'171'0,"14"-63"-18"0,-5-10-65 16,4-10 4-16,11-70-87 0,-1 47-2 15,2-6-7-15,0-10-20 0,0-6-13 16,1-6-12-16,3-11-11 0,1-1 8 15,2-7 3-15,-6 3 5 0,-1 7 14 16,2 4 10-16,-9 10 11 0,6 10 7 0,0 10 3 16,-7 7 5-16,3 12 10 15,1 11 15-15,0 7 6 0,-1 13 2 0,3 7-8 16,-4 12-16-16,1 14-6 0,3 9-6 16,5 16-1-16,1 11 0 0,1 16 1 15,2 12-1-15,5 11 1 0,-2 6 3 16,4 1 6-16,0 0 2 0,-1-4-2 15,-1-12-4-15,4-5-5 0,-9-15-2 16,3-1-1-16,-7-8-48 0,6-1-67 16,-4-11-34-16,-7-5 52 0</inkml:trace>
  <inkml:trace contextRef="#ctx0" brushRef="#br0" timeOffset="60333.09">20807 15087 2165 0,'-39'5'123'0,"0"-3"19"0,-9 3-41 0,0-3-47 0,-16-2-28 16,-10-5-11-16,-15-8-4 0,-9-1-6 15,-10-4-3-15,-9 3 0 0,-5-3-2 16,1 5 8-16,13 1-7 16,21 3-64-16,20 9-64 0,10 5-43 0,16 6-21 15,11 9 616-15,11-4-324 0</inkml:trace>
  <inkml:trace contextRef="#ctx0" brushRef="#br0" timeOffset="60767.15">21028 14044 2283 0,'18'-12'112'0,"2"7"29"16,10 5-94-16,3 16-24 0,8 10-21 16,9 11-2-16,10 15 0 0,7 12-2 15,11 12 1-15,4 13 0 0,3 8 1 16,4 9 2-16,-6 12-1 0,0 9 1 0,-1 4-2 16,-15 2-1-16,-10-3 0 0,-16-10 0 15,-22-15 0-15,-22-11 0 0,-22-13 0 16,-25-6 2-16,-15-15 5 0,-11-12 4 15,-4-18 0-15,-7-14-3 0,-5-16-2 16,3-7-10-16,4-11-54 0,14-1-70 16,20-9 29-16,15-3 16 0</inkml:trace>
  <inkml:trace contextRef="#ctx0" brushRef="#br0" timeOffset="61033.5">22378 14805 2040 0,'28'0'189'0,"4"5"246"16,9 2-325-16,1-1-33 0,11-1-26 15,15 0-38-15,10-5-10 0,12 0-2 16,11-5-5-16,2-4-14 0,-2-7-21 16,-9-5-41-16,-8 0-93 0,-13 7 484 0,-7-1-281 15</inkml:trace>
  <inkml:trace contextRef="#ctx0" brushRef="#br0" timeOffset="61221.69">23151 15571 2648 0,'-16'4'133'0,"-2"-4"9"15,6-11-25-15,8-10-51 0,16-8-30 0,13-3-20 16,18-5-10-16,12 2-2 0,9-8-12 16,5 1-29-16,9-3-34 0,10 6-42 15,5 6-42-15,4-3-49 0,-3 8-22 16,-7-4 568-16,-7 3-304 0</inkml:trace>
  <inkml:trace contextRef="#ctx0" brushRef="#br0" timeOffset="61483.51">24436 14144 2113 0,'5'-39'123'16,"1"16"25"-16,-6 10-44 0,3 19-19 16,1 17-35-16,7 10-15 0,6 19-15 15,3 12-8-15,5 17-3 0,3 20-2 16,0 16 1-16,-3 13 0 0,0 3-6 0,-2 0-1 16,-5-2-1-16,-4-2 0 0,-3-5 4 15,-10-3-12-15,1-8-61 0,3-6-84 16,-3-15-51-16,2-9-263 0,-2-24 281 15</inkml:trace>
  <inkml:trace contextRef="#ctx0" brushRef="#br0" timeOffset="61699.66">25527 15289 2574 0,'74'-25'105'0,"-8"4"3"0,-6 1-60 0,-5 6-34 15,5 2-10-15,8-6-6 16,6 4-17-16,-1-6-26 0,1 1-40 0,-5 1-65 16,-7-3-60-16,-1-2-260 0,-5 2 276 15</inkml:trace>
  <inkml:trace contextRef="#ctx0" brushRef="#br0" timeOffset="61967.52">27074 14231 1979 0,'27'88'101'0,"0"113"143"16,3-191 7-1,-59 221-278-15,29-98 61 0,15 1-11 0,6 6-8 16,0 8-6-16,2-3-3 0,-3-3-3 16,3-4 3-16,-7-15-5 15,3-12-29-15,-1-10-54 0,1-16-65 0,-4-14-49 16,-1-21 258-16,0-20-89 0</inkml:trace>
  <inkml:trace contextRef="#ctx0" brushRef="#br0" timeOffset="62350.44">26816 14314 1784 0,'62'-16'181'0,"-53"-55"30"16,21 25-125-16,10 7 74 0,-47-48-135 15,64 69-11-15,10 6-7 0,10 3-2 16,6 7 1-16,6 4-1 0,3 7-2 0,11 3-1 16,-6 8-2-16,-6 6-1 0,-15 10-3 15,-7 8-1-15,-10 8 0 0,-4 11 1 16,-4 7 3-16,-16 6-1 0,-6 4 2 15,-17 1 0-15,-14 1-1 0,-15-2 1 16,-22 1 2-16,-11-1 8 0,-14-11 7 16,0-9 5-16,-7-10-1 0,-5-13-2 15,-4-10-4-15,-3-13-5 0,5-11-4 16,5-6-3-16,10-11-1 0,13-2 0 16,9-5-2-16,11-1-6 0,7-3-25 0,9 2-40 15,7-1-37-15,8-5-24 0,10-1-13 16,5-5-133-16,12 1 179 0</inkml:trace>
  <inkml:trace contextRef="#ctx0" brushRef="#br0" timeOffset="62640.4">28810 14005 1985 0,'-28'36'122'0,"-8"3"12"0,-8 9-4 0,-7 7-26 16,-4 5-49-16,0 4-27 0,-4 9-8 16,6 6 4-16,0 6-2 0,-4 9 2 15,15 7 0-15,1 6-3 0,16 3-1 16,13 0-5-16,12-6-5 0,8-8-4 16,14-11-5-16,13-9-1 0,11-3-1 15,7-2 1-15,6 0-1 0,5-7-2 0,1-6-1 16,1-8-9-16,1-9-17 0,-5-11-18 15,-7-9-37-15,2-5-19 0,-11-7-15 16,-3-9-19-16,-6 0 14 0,-9-13 60 16</inkml:trace>
  <inkml:trace contextRef="#ctx0" brushRef="#br0" timeOffset="63099.91">29271 15729 1652 0,'32'-14'95'0,"-5"-1"35"0,1-2-32 0,-5-6-29 16,2-4-16-16,0-7-20 0,1-6-14 15,-6-7-7-15,-4-11-3 0,-5-9-2 16,-3-8-2-16,-4-3-3 0,-4-5 0 16,0-4-1-16,-7 0 0 0,3 0 0 0,-3 0 0 15,-2 7 0-15,4 10 0 0,1 11 2 16,4 9 0-16,4 10 8 0,1 9 13 15,1 7 16-15,3 13 14 0,5 9-8 16,5 9-12-16,11 9-18 0,6 11-14 16,1 12 0-16,4 11-2 0,0 6-3 15,1 8 0-15,3 5-2 0,-1 13 2 16,2 5 2-16,-2 0-1 0,4 1 1 0,-9-1 0 16,-2-9 1-16,4-7-1 0,-11-5-26 15,4-17-46-15,-2-3-38 0,-9-10 24 16,2-10 26-16</inkml:trace>
  <inkml:trace contextRef="#ctx0" brushRef="#br0" timeOffset="63270.47">30266 15355 1948 0,'-32'-18'119'0,"-34"-9"39"0,-6 10-52 15,-8-6 15-15,-21 3-98 0,19 6-8 16,-1 1-3-16,1 13-7 0,4 0-2 15,13 2-1-15,3 7 4 0,16-5 1 16,3-1-41-16,2-3-59 0,8-5-41 16,-1-8-32-16,-3-15 595 0,1-4-329 15</inkml:trace>
  <inkml:trace contextRef="#ctx0" brushRef="#br0" timeOffset="63518.58">29277 14211 1728 0,'10'-27'127'0,"4"10"81"0,4 3-67 0,0 3-35 15,7 4-28-15,3 0-31 0,13 0-22 16,1 0-10-16,10 3-5 0,3-3-4 15,7 0 4-15,5-6-3 0,4-1-46 16,4 0-58-16,-3-2 37 0,-1-3-6 16</inkml:trace>
  <inkml:trace contextRef="#ctx0" brushRef="#br0" timeOffset="63817.03">30672 13775 2095 0,'35'-5'78'0,"-8"5"-9"0,7 10-41 0,-2 6-8 16,3 13-15-16,9 4-4 0,8 13 0 15,5 15-1-15,1 11-1 0,13 17 0 16,4 12 0-16,1 14 10 0,-2 8 18 16,-10 6 18-16,-21 2 20 0,-10 4 4 15,-24-2-11-15,-18-12-17 0,-10-4-17 16,-22-9-14-16,-5-7-5 0,-9 0 31 16,-4-4-58-16,-6-4-101 0,6-7 92 0</inkml:trace>
  <inkml:trace contextRef="#ctx0" brushRef="#br0" timeOffset="-144463.24">13310 1302 1649 0,'-5'-9'395'0,"0"5"-316"0,-4 4-1 16,5 2-51-16,-1 9-6 0,0 3-9 16,5 9-9-16,0 11-9 0,-4 8-8 0,4 12-5 15,0 13 0-15,0 14 2 0,0 8-4 16,5 12 7-16,2 6-3 15,-1 6 5-15,-5 0 1 0,-2 1 5 0,-10-9 0 16,8-8-5-16,-8-12-4 0,7-21-22 16,-6-7-14-16,-8-9-135 0,2-2-105 15,-11-5 157-15</inkml:trace>
  <inkml:trace contextRef="#ctx0" brushRef="#br0" timeOffset="-144112.33">12826 986 2247 0,'52'-25'59'0,"1"2"-34"15,11 0-10-15,-4 6 5 0,4 8 3 0,0 5 2 16,-8 4-5-16,1 7-13 0,-2 11-12 15,3 3-23-15,5 17-13 0,2 6-13 16,-3 7-19-16,-5 15 9 0,-2 8 14 16,-13 6 13-16,-3-2-1 0,-7 0-29 15,-12-3-23-15,-6-8 3 0,-9-8-16 16,-5-12 34-16,-8-13 19 0,-7-7 8 16,-1-1 67-16,-10-3 20 0,-4 0 13 15,-4-3-2-15,-3-2-26 0,-2-4-6 16,-2-2-4-16,-2-3-1 0,1-2-1 0,3-2-6 15,2-3-4-15,5-4-2 0,3-3-1 16,8-2-3-16,3 5-5 0,1-5 118 16,11-2-86-16</inkml:trace>
  <inkml:trace contextRef="#ctx0" brushRef="#br0" timeOffset="-143813.46">14748 917 2057 0,'-28'67'47'0,"-9"-6"-47"16,-11 10-2-16,-7-4 2 0,-6 0-1 16,-6 13 1-16,-6 14 1 0,1 14 1 15,-1 8-1-15,4 4-2 0,7 2-4 16,17-3-1-16,6-7-3 0,8-6-2 0,11-3 1 15,1-9-2-15,11-14 1 0,8-7 7 16,9-6 1-16,2-16 3 16,3-4 4-16,0-16 2 0,6-4 12 0,6-11 6 15,-1 0 9-15,12-4 3 0,-1-8-3 16,17-6-12-16,18-8-22 0,7-10 1 16</inkml:trace>
  <inkml:trace contextRef="#ctx0" brushRef="#br0" timeOffset="-143296.33">15002 2536 1750 0,'-13'-7'149'0,"38"3"431"46,-16-22-598-30,10-17 0-16,5-12 8 0,0-12-8 0,3-9 0 16,-4-3 0-16,2-2 3 0,-4 6 10 15,-1 8 5-15,3 5 6 0,-4 2 2 16,1 3-3-16,-6 2-1 0,0 4-3 47,-3 5 0-47,3 5 1 0,4 9 1 0,-8 11 6 0,3 5 20 0,-5 5 6 0,3 2 4 0,-7 6-3 0,1 1-19 0,2 0-7 15,-5 0-6-15,-2 2 1 0,2 0 8 16,1-9 9-16,1 9 5 0,-1-1 2 16,3 1-8-16,-3 0-4 0,-1 0-2 15,3 1-3-15,-1 1-5 0,-2 0-6 16,-1 3-3-16,5-1-2 0,-1 1-1 16,0 4-2-16,6 5-3 0,1 6 0 15,-1 4 0-15,3 10 3 0,0 5 2 16,1 2 2-16,2 2-1 0,3 3 3 0,1 9-2 15,6 3 1-15,-8 4-2 0,2 4-4 16,4 1-1-16,-2 0 0 0,2 1 1 16,2-6 3-16,-1-4 3 0,3-4-3 15,-5-10-6-15,-2-7-12 0,-1-7-15 16,-7-7-6-16,0-5-2 0,1-5 4 16,-7-3-4-16,0-3-34 0,0 0-23 15,5-7-388-15,6 0 320 0</inkml:trace>
  <inkml:trace contextRef="#ctx0" brushRef="#br0" timeOffset="-143029.43">16019 2213 1758 0,'-60'20'98'0,"5"-3"16"0,-5 1-7 0,5 0-32 0,2 1-21 16,7 1-16-16,3-2-18 0,1-1-14 15,-1-2-3-15,-7-5-1 0,-1-3 0 16,-6-3-1-16,9-4 2 0,9-4 0 16,2-5 2-16,10 4 1 0,3 0 0 15,1 1-1-15,8 2-1 0,5 1 0 16,-3-3 0-16,6 4-1 0,0-3 1 16,4-1-1-16,-3 2-2 0,6 2-5 15,-5-9-12-15,3 6-10 0,2 3-48 0,0-11-21 16,9 1 48-16</inkml:trace>
  <inkml:trace contextRef="#ctx0" brushRef="#br0" timeOffset="-142695.97">16830 1275 2026 0,'0'2'43'0,"-2"9"-28"16,-2 3-24-16,-1 14 6 0,0 9 5 16,1 15 6-16,4 12 0 0,2 8 1 15,3 10-1-15,2 5-5 0,-3 10 0 16,-2 4 0-16,-2 13 0 0,0 1 2 0,-2-5 0 15,-2-11 0-15,4-17-2 0,-3-20-2 16,1-9-1-16,0-9-1 0,2-1-1 16,0-11 2-16,2-4 0 0,-2-5 5 15,2-12-3-15,-2-4-16 0,3-7-36 16,-3 0-33-16,9-2 39 0</inkml:trace>
  <inkml:trace contextRef="#ctx0" brushRef="#br0" timeOffset="-142330.04">17808 1492 1715 0,'-14'24'70'0,"-2"-2"-11"16,4 4-4-16,3 1-32 0,2 5-7 16,5 7-2-16,-5 3-6 0,2 4-1 15,5 11 0-15,2 3-4 0,3 10-2 16,-2 4-1-16,-1 8-2 0,0-4 2 0,1 1 2 15,6-9 2-15,-7-7 0 0,7-8-1 16,-2-9 1-16,-2-1-1 0,1-10 2 16,-1-1 3-16,0-9-8 0,-1-4-11 15,5 4-33-15,-2-7 450 0,-5-6-310 16</inkml:trace>
  <inkml:trace contextRef="#ctx0" brushRef="#br0" timeOffset="-141696.45">17390 1930 1845 0,'-4'-32'108'16,"4"-4"5"-16,2-3-30 0,12 2-14 16,1 7-29-16,4 0 12 0,6 3-3 15,5 2-1-15,6-3-11 0,8 1-16 16,7 4-5-16,4 2-6 0,2-2-3 0,0 3 6 15,-13 6 6-15,0 0 4 0,-1 0 2 16,-6 3-9-16,-1 6-8 0,-1 0-8 16,1 5-4-16,-5 7-15 0,-2 5-6 15,-3 4-33-15,-3 3-18 0,-3 10 5 16,-6 10-12-16,-7 11 8 0,-9 6 1 16,-10 8 8-16,-7-4-7 0,-10-3 19 15,-3 0 19-15,-7-11-4 0,2 0 24 0,-2-7 8 16,-4-5 1-16,3-4 4 0,4-5 0 15,3-6 3-15,6-5 0 0,4-1 24 16,0-4 13-16,9-6 10 0,1-1 9 16,6-2-18-16,7 0-14 0,0 0 24 15,-2-2 42-15,4 0 24 0,3 2 4 16,6-3-36-16,10-4-49 0,13 1-32 16,5 1-5-16,9 2 0 0,-4-1-1 15,1 4 1-15,10 4 1 0,-8 4 2 16,8 7 0-16,-1 4-5 0,-7 8-12 15,0 8-5-15,-8 8-2 0,-9 5 1 16,-7 1 12-16,-4 4-10 0,-12-1-8 0,-5-2 2 16,-5-8 0-16,-12-1 13 0,-6-6 8 15,-11-1 6-15,-7 1 5 0,-5-6 6 16,-8-3 13-16,3-6 6 0,-8-2 5 16,4-8-2-16,5-4-8 0,5-1-9 15,10-5-5-15,8 0-2 0,0-5 0 16,7-1 4-16,4 5 1 0,7-3 3 15,5 4-1-15,2 0 0 0,4-4 2 16,-4 4 0-16,0 0 1 0,3 0-1 0,-1-1-6 16,-2 1-9-16,2 0-22 0,0 0-25 15,7-2-43-15,-9 2-66 0,-4 0-19 16,4 0 78-16</inkml:trace>
  <inkml:trace contextRef="#ctx0" brushRef="#br0" timeOffset="-135295.46">18890 1222 2012 0,'14'-12'140'0,"-1"-1"165"0,1-1-256 0,-5 2-13 0,3-1-1 16,2 3-9-16,-3 4-14 0,0-1-12 0,-3 5-7 15,1 1-12-15,4 4-5 0,4 6-4 16,8 9-13-16,11 19-1 0,10 14-4 15,11 27 3-15,12 24 10 0,-2 15 7 16,-5 7 3-16,-9 2 0 0,-19-8-2 16,-7-4 3-16,-13-1 8 0,-7-5 3 15,-9-14 5-15,-7-9 3 0,-1-15 0 16,-6-10 0-16,0-7-5 0,0-9-9 16,3-6-33-16,-6-3-29 0,5-5 91 0,3-3-299 15,-1-9 224-15</inkml:trace>
  <inkml:trace contextRef="#ctx0" brushRef="#br0" timeOffset="-135077.03">20440 2123 2398 0,'26'-2'99'0,"-1"-3"44"15,3-1-125-15,-1 3-14 0,-6-6 1 16,2 5 0-16,0-8-1 0,0 5-4 16,2-2-10-16,0-3-17 0,-2 1-42 15,4 2-79-15,8-2 85 0</inkml:trace>
  <inkml:trace contextRef="#ctx0" brushRef="#br0" timeOffset="-134930.02">20656 2405 1775 0,'9'-4'513'15,"-7"4"-157"-15,8 0-442 16,4 0 170-16,9-3-33 0,17-12-34 16,13-8-62-16,26-7-107 0,24-12 91 15</inkml:trace>
  <inkml:trace contextRef="#ctx0" brushRef="#br0" timeOffset="-134679.25">22367 1495 2140 0,'0'53'40'15,"-4"4"-33"-15,4 21-14 0,0 5 13 16,8 2 1-16,-1 8-6 0,7 2 0 16,-9 5-1-16,-5 6 0 0,4 2 1 15,1-5-4-15,-3 0-12 0,7-13-14 16,-2-10-21-16,3-9-20 0,-1-11-22 16,7-3 596-16,-2-11-389 0</inkml:trace>
  <inkml:trace contextRef="#ctx0" brushRef="#br0" timeOffset="-134329.39">22018 1419 2428 0,'26'-32'79'16,"-1"4"-22"-16,12-1-14 0,9 8-19 0,11 5-12 15,11 4-19-15,8 8-11 0,0 8-12 16,4 17-3-16,5 11-4 0,-4 23-5 16,-1 14-11 124,-3 11-6-140,-10 8 0 0,-9 3-5 0,-3-4-4 0,-12-8-13 0,-13-4-3 0,-18-10 9 0,-12-8 17 0,-12-11 18 0,-11-3 12 0,-5-4 11 0,-8-7 5 0,-12-4 4 16,4-8 0-16,-6-6 2 0,2-5-4 0,1-8 4 0,-3-1 6 0,6-7 0 0</inkml:trace>
  <inkml:trace contextRef="#ctx0" brushRef="#br0" timeOffset="-134112.92">23743 1371 1506 0,'-365'470'296'16,"382"-497"-300"0,-63 98 4-16,11 16 3 0,-4 11-1 15,16 3 4-15,7 1 1 0,14-6-1 16,2-9-3-16,9-2 0 0,12-12-2 0,-3-8 2 15,8-1 4-15,5-14-1 0,-3-9-1 16,7-9 1-16,-4-6-6 0,9-3 560 16,5-9-406-16</inkml:trace>
  <inkml:trace contextRef="#ctx0" brushRef="#br0" timeOffset="-133746.52">23920 2809 1596 0,'0'0'130'0,"0"-2"105"16,2 0-73-16,0 1-15 0,1-1-15 15,4-7-37-15,0-7-38 0,15-12-47 16,3-18-15-16,12-15-26 0,4-17-20 16,-6-10 1-16,6-5 5 0,-2-8-13 15,-4 2 16-15,-3 3 4 0,-5 9-4 16,-6 13 37-16,-7 7 3 0,6 6 2 15,-3 10 0-15,3 7-1 0,-2 10 21 0,-2 13 24 16,-4 6 16-16,1 3 20 0,-6 3-19 16,1 7-21-16,1 1-15 0,-2 1-22 15,4 3-25-15,-7 4-11 0,6 0-9 16,6 15-13-16,-2 11 11 0,15 20 2 16,-4 20 7-16,-1 10 13 0,5 6 8 15,-6 0 5-15,-4 1 2 0,4-3 3 16,-8-5 0-16,1-17-7 0,-8-1-17 15,10-16-22-15,-2-4-34 0,-2-3 569 0,0-9-373 16</inkml:trace>
  <inkml:trace contextRef="#ctx0" brushRef="#br0" timeOffset="-133578.6">24890 2289 1549 0,'-32'11'1'0,"-10"0"-39"0,-17 1 38 16,-10-7 64-16,-14-1 6 0,-10-2-14 16,1 1-31-16,0-1-13 0,12 2 2 15,11 4-7-15,2-2 23 0,15 4-69 16,6-4 32-16</inkml:trace>
  <inkml:trace contextRef="#ctx0" brushRef="#br0" timeOffset="-133261.11">25307 1359 1824 0,'14'101'3'0,"0"9"7"0,2 8-1 0,2-2 1 0,-6-8-3 0,-3 2-3 0,-4-7-2 16,-3-9 1-16,-2-11-2 0,9-10 1 16,-9-13 0-16,2-11-2 0,1-1 2 15,-3-5 0-15,4-4 0 0,-2 5 2 16,-2-3 0-16,3-4 1 0,1 0 2 15,-2-6-5-15,-1-7 548 0,1-8-398 0</inkml:trace>
  <inkml:trace contextRef="#ctx0" brushRef="#br0" timeOffset="-132696.33">26261 1598 1963 0,'0'21'172'0,"-2"-8"-180"0,4 4-2 16,-2 8 1-16,1 11 5 0,8 8 3 15,-2 9 1-15,2 11 0 0,-2 5 1 16,0 14-1-16,0 11 4 0,1 15-1 15,-1 6 1-15,-2-2-1 0,2-6-3 16,2-8 1-16,-2-3 1 0,0-6-1 0,0-10 1 16,2-9-3-16,-2-14-5 0,-1-13-12 15,-3-14-18-15,-3-10-17 0,-3-6-26 16,3-14 79-16,0-2-19 0</inkml:trace>
  <inkml:trace contextRef="#ctx0" brushRef="#br0" timeOffset="-132195.96">26177 2036 2045 0,'23'-34'87'16,"-3"4"37"-16,8-5-87 0,-1 6-7 16,1-3 5-16,-1 4 8 0,5 3 0 15,-2 7-13-15,2 6-8 0,1 1-20 16,-2 1-20-16,0 4-4 0,5 3 3 0,5 3-10 15,1 3 0-15,3 6-10 0,-5 7-10 16,-2 7-3-16,-8 7 4 0,0 6 4 16,-9 5-11-16,-1 1 4 0,-13 4-11 15,-5 9 2-15,-6 2 16 0,-14-2 12 16,-1-2 12-16,-6-7 5 0,-9-3 0 16,4-10 3-16,-7-2 3 0,-6-8-1 15,1-4-1-15,-1-8 2 0,4-2 1 16,9-4 1-16,2 0 6 0,8-3 7 15,-1-2 8-15,9 0 9 0,4-2 9 0,8 2 11 16,0 0 21-16,0 0 18 0,0 0 14 16,2-7 1-16,4 4-26 0,6-3-33 15,7-4-31-15,4 1-24 0,13 2-4 16,1 0-10-16,9 5 5 0,4 4 7 16,0 5 7-16,-6 7 18 0,-5 2 1 15,-2 9-1-15,-5-2-3 0,-2 3-5 16,-5 8-2-16,-7 2-8 0,-8 4-1 15,-8-2-1-15,-7-1-2 0,-13-5 2 16,-10-4 0-16,-15-1 2 0,-6-6 4 0,-3 0 6 16,-5-7 5-16,4-8 2 0,0-3 1 15,7-3-1-15,16-7-37 0,1-3 47 16,10-8-22-16</inkml:trace>
  <inkml:trace contextRef="#ctx0" brushRef="#br0" timeOffset="-131463.54">27239 2766 1721 0,'0'-1'93'0,"-1"-3"10"0,1 0 12 0,0-8-26 0,1-11-23 0,1-12-24 0,-2-19-26 0,0-11-11 16,0-11-5-16,2-4-2 0,3-4-17 15,-1-4-13-15,5-3-2 0,-2-3-1 16,2 2 16-16,5 5 13 0,-2 4 4 16,8 10 2-16,-1 2 0 0,1 11 3 15,3 5 7-15,3 11 18 0,-4 14 20 16,1 3 25-16,3 11-23 0,-1 5-10 15,11 8-23-15,4 10-38 0,5 16 5 16,3 16-20-16,5 14 3 0,3 18 9 0,3 9 9 16,-2 7 8-16,-9 0 1 0,-4-7 5 15,-10-1 1-15,-8-10 4 0,-5-3 7 16,-12-6-2-16,-2-1 0 0,-3-8 5 16,-2-8 2-16,-6-4 2 0,1-11 2 15,-6-7-9-15,-2 2-4 0,2-5-2 16,-1 0-2-16,-1-6 1 0,4 1-1 15,0-8-1-15,1 2 2 0,5-3 1 16,-1-1-4-16,2-1-24 0,2-2-23 0,1 0-29 16,-1 0-15-16,7-5 123 0,-2-4-42 15</inkml:trace>
  <inkml:trace contextRef="#ctx0" brushRef="#br0" timeOffset="-131029.9">29142 1417 1498 0,'-34'21'81'0,"-10"6"97"0,-15 10-178 0,-8 6 3 0,5-6 1 15,2 6 3-15,-1-1-4 0,5 2-1 16,8-1 0-16,0 0 0 0,11-3 0 15,6 1-2-15,5 3 4 0,13-8 4 16,12 5 4-16,2-1 5 0,17 3 13 16,9 5 22-16,10 1 10 0,9-2 20 15,6-5 0-15,6-1-13 0,8-7-10 16,8-4-18-16,-1-4-15 0,1-8-13 0,-1-4-4 16,-4-5-10-16,2-9-16 0,-5-9-25 15,-8-3-33-15,-12-9-26 0,-7-6 555 16,-9-3-355-16</inkml:trace>
  <inkml:trace contextRef="#ctx0" brushRef="#br0" timeOffset="-128983.6">26691 899 867 0,'9'22'46'0,"0"-1"-1"15,0 4-54-15</inkml:trace>
  <inkml:trace contextRef="#ctx0" brushRef="#br0" timeOffset="-128345.62">30115 665 1892 0,'6'0'97'16,"1"4"18"-16,-2 1-36 0,4 4-34 0,7 3-20 15,2 12-14-15,6 11-9 0,7 13-3 16,4 17-2-16,8 15 2 0,10 30 2 16,11 27 0-16,8 35 1 0,10 24 0 15,-1 7 0-15,-1 9 1 0,-14-8 0 16,-15-2 1-16,-22-8 2 0,-21-12 4 0,-16-20 16 16,-28-21 16-16,-15-18 17 0,-20-31-19 15,-18-25 46-15,-16-17 12 0,-13-15-2 16,-8-13 25-16,2-22-53 0,-11-9-29 15,4-11-17-15,7-8-12 0,8 3-9 16,22 0 2-16,29 6-2 0,17 5-20 16,20 7-50-16,17-1-82 0,13 8-76 15,21 4 109-15</inkml:trace>
  <inkml:trace contextRef="#ctx0" brushRef="#br0" timeOffset="-121996.52">20066 694 1980 0,'47'19'151'0,"-71"-109"188"32,32 90-316-32,3 12-7 0,3 8-8 15,8 13-1-15,8 19 0 0,3 13-3 16,10 13-5-16,8 9-7 0,6 14 0 15,14 15 1-15,9 22 3 0,16 25 2 16,13 11 1-16,7 8 0 0,3 13 1 0,-10 2 1 16,-6-5-1-16,-5-11 0 0,-1-9 0 15,1-8-1-15,-2-2 2 0,-2-8 2 16,-11-17-1-16,-9-12 2 0,-15-24-4 16,-1-8 1-16,-6-14 0 0,-4-15 0 15,-11-9 1-15,-9-14 0 0,-8-13-1 16,-4-6 1-16,-7-10 1 0,-4-3 17 15,-2-7-51-15,-1-2-63 0,-2-4-283 16,0-17 211-16</inkml:trace>
  <inkml:trace contextRef="#ctx0" brushRef="#br0" timeOffset="-121660.08">22782 775 2566 0,'-34'38'48'0,"-12"8"-64"0,-16 21 9 16,-9 4 7-16,-5 5 0 0,-18 7-1 15,-14 6-2-15,-29 25 2 0,-13 6 0 16,-12 13 0-16,-28 4 0 0,-13-6-3 15,-23 5 0-15,-31 1-2 0,-5-6 0 16,-4-10 2-16,-12-11 1 0,10-9 3 16,14 0 1-16,-3 0 1 0,25 2-1 15,21-1 1-15,5 1 0 0,20-3 1 0,14-5-1 16,18-4-1-16,28-4-1 0,25-4 0 16,19-3-1-16,20-2 1 0,5-6 11 15,17-8-10-15,8-5-114 0,9-1 492 16,23 13-320-16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3T17:55:46.1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15819 11802 1488 0,'28'16'83'0,"-8"-2"8"0,-1-2-2 0,-10-3-41 0,-2-4-13 0,1-1 4 16,-3-4 13-16,-2 0 16 16,1 2 9-16,3-2-12 0,-5 0-14 0,0 0-15 15,1 0-14-15,-1 0-9 0,-2 0-6 16,2 0-4-16,-1 0 0 0,3 0 1 16,-4 0-1-16,2 3-2 0,-2 1-2 15,0-1-5-15,-2-1-2 0,2 3 0 16,-5 2 1-16,-1-1 7 0,1 4 5 15,-6-3 6-15,1 4 4 0,-1 2-1 0,0-3 0 16,-1-5 4-16,-7 6 1 16,-5-6 3-16,0 3-1 0,-1-3 4 0,-4-2 5 15,1 6 0-15,-2-5 0 0,-2 1 2 16,-3 0 1-16,-1 3 0 0,-1 0 1 16,-6 5-4-16,1-1-1 0,-15-8 2 15,2 6 1-15,-5-6-5 0,-8 1-5 16,-2 4-6-16,-12-5-6 0,-1 1-3 15,-1-1-2-15,1-3-2 0,5-2 0 0,-5-3 0 16,-1 0-3-16,4 3 2 0,6-1-1 16,-6 0 0-16,9 2 0 0,-5-3 2 15,-2-3 1-15,5 1 4 0,-8-4 4 16,3 4 2-16,-4-8 2 0,-3 5-2 16,-2 0-5-16,0-2-2 0,2 3-4 15,5-2-3-15,2 5 0 0,2 4 0 16,-4 0 0-16,2 4 0 0,6 1 0 15,1 0-1-15,7 1 1 0,0 1 0 16,6-4-1-16,3 3-1 0,7-4 0 0,5-2 0 16,1 3 1-16,-6-8 1 0,0 5 0 15,-7-2 2-15,7-2 1 0,6 4-2 16,-3-1 2-16,3-1-1 0,-3 2-1 16,-1-4 0-16,-2 3 1 0,2-5-2 15,-3 3 1-15,4-1 1 0,1-1 5 16,-7 1 2-16,3-1 1 0,-11-4-2 15,-12-2-3-15,2 1-4 0,-4-1 0 0,4 1-1 16,9-1 1-16,9 4-1 16,3-4 0-16,12 4 1 0,1 2 0 0,10 1 0 15,7 4 1-15,0 0 1 0,2 0 0 16,4 0 0-16,0 2 1 0,5-2 0 16,-4 0 0-16,11 0-2 0,0 0 0 15,-11 2 0-15,11 1-1 0,-7-3 0 16,7 0 0-16,-5 0-1 0,1-5-3 15,6 5-15-15,0-2-20 0,5 2-34 16,0 0-56-16,-2-7-69 0,10-5 103 0</inkml:trace>
  <inkml:trace contextRef="#ctx0" brushRef="#br0" timeOffset="1016.55">6743 7160 1642 0,'7'-2'71'0,"0"0"8"0,-5-1 4 0,0 1-3 16,-2 2-20-16,0 0-28 0,-2 0-8 16,-7 0-8-16,-2 2-5 0,-6 1-6 15,-5-3 0-15,-15 2-1 0,-9-2 4 16,-11 0 2-16,-16 0 1 0,-12 0 4 16,-16-2 2-16,-10-1-2 0,-19-1 0 15,-8 1-4-15,-8 1-5 0,-13 0 0 16,-4 2 0-16,-4 2 0 0,0 0 1 15,-5 3-1-15,-5 0-1 0,-7-3 2 16,3 5 4-16,-2 0 5 0,6-3 10 0,5 1 10 16,2 0 8-16,16-3 1 0,12-2-5 15,16 0-11-15,11-3-13 0,6-3-6 16,15 1-5-16,13-4-2 0,12 2 0 16,17 0 0-16,15 2 1 0,12 1 2 15,15 1 4-15,6 3-6 0,0-2-5 16,13 2-8-16,7 2-8 0,7 3 1 15,18-2 6-15,27 8 4 0,17 3 3 0,28 2 1 16,24 2-1-16,10-2-1 0,16-4 1 16,5-1-2-16,11-4 1 0,11 0 1 15,9-7-3-15,1 2 2 0,-7 0 1 16,1 1-6-16,-26-1 3 0,-10 3-1 16,-16-3 2-16,-11 3 6 0,-3 4 2 15,-15-3 0-15,-23-1 0 0,-20-5 0 16,-24 0 5-16,-21 0 3 0,-11 0-8 15,-13 2-14-15,-9-2-12 0,-14 0-7 0,-20 0 4 16,-34-6 13-16,-43-1 6 0,-32-3 7 16,-30 3 3-16,-14-8 3 0,-12 5 3 15,-8 3 2-15,11 0 0 0,9 5 3 16,16 2 10-16,20 0 6 0,11 5 4 16,28 4 5-16,8-2-7 0,27 0-3 15,12-3 2-15,17-3 5 0,17 1 8 16,14 0 3-16,14-2-4 0,11 0-12 15,0 0-11-15,0 0-9 0,2-2-7 0,7 2-9 16,0-2-36-16,3-3-27 0,11 0-72 16,4-2 151-16,21-9-40 0</inkml:trace>
  <inkml:trace contextRef="#ctx0" brushRef="#br0" timeOffset="27483.5">17216 9929 1457 0,'41'-42'529'16,"23"-77"-559"15,-61 107 99-31,-3-3-7 16,0 1-10-16,-3-2-14 0,-2-9-14 0,-6 1-11 16,-7-10-7-16,-8-5-4 0,-12-5-2 15,-10-4-1-15,-6 2-2 0,-10-4 0 16,-16 6 1-16,-9 1 0 0,-5 8 2 15,-9 1 0-15,-7 9 1 0,2-2-1 16,-3 6 0-16,-10 0 0 0,0 3 0 16,-6-1 0-16,-1 1 0 0,6 4 0 0,-8 7 0 15,5-2 0-15,4 9 0 0,6 2 0 16,10 8-2-16,11 6 0 0,14 4-1 16,6 5-1-16,10-1 1 0,9-1 0 15,9 4-1-15,5 1 0 0,9 4-1 16,4 6-1-16,3 2 3 0,2 5 2 15,4 2 1-15,-1 0 4 0,-3 2-1 16,5-3-1-16,2-1-2 0,4-3-1 16,1 1-3-16,4-2 2 0,-2-1 0 0,0-4 1 15,1-3 1-15,-3 3-1 0,0-2 0 16,1 1 0-16,-3-3 1 0,3 0 0 16,1-4 0-16,2-3 0 0,-2-4 1 15,2-5 0-15,-2-3 1 0,3-4 5 16,-2-6 6-16,2 1 3 0,5-1 3 15,1-3 0-15,0 0-4 0,0 0-2 16,0 0 0-16,-2 0-3 0,-9 0 5 16,9-5 6-16,-3 1 4 0,3 1 4 0,0-6-4 15,-1 2-4-15,1-4-5 0,2 1-5 16,-2-1-4-16,-3 0-6 0,3 1 1 16,1 4-2-16,-5-3 0 0,1 6 0 15,1 3-1-15,3 0-4 0,-1 0-1 16,0 0-1-16,-7 2-4 0,4 1 0 15,5 8 0-15,2-2 1 0,1 5 4 16,8 0 2-16,-4 4 3 0,2 0 3 16,1-4 2-16,-3 0 1 0,2 0 1 0,-2-5 0 15,-1-4 1-15,-4-3 15 16,-2 0 14-16,5 0 17 0,4-4 18 0,0-2 5 16,5-3-7-16,5-2-7 0,1-3-14 15,5-2-17-15,-4-2-8 0,2 0-11 16,4-4-7-16,-4 6-11 0,0 0-24 15,-2 5-45-15,-7-2-147 0,6 1 134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3T18:00:15.4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2893 14130 1755 0,'9'-6'78'0,"-2"-3"-5"0,6 6-2 0,-4-3-26 0,5 6-10 0,5-1-10 16,-3 1-4-16,2 0-1 0,7 0 6 16,-4 5 8-16,4-5-2 0,5 4-3 15,0-3-12-15,2 1-9 0,5-2 1 16,-1 2 1-16,1 0 1 0,-1 1 1 16,-1-1-3-16,-5 0-3 0,-5 3-3 15,-4 0 1-15,-5-1 3 0,-3-4 2 0,-3 2 0 16,-4-1-5-16,-5-1-9 0,-1 0-9 15,-1 0 0-15,-5 0 2 0,-8 2 2 16,-7 0 11-16,-15-2 3 0,-11-4 5 16,-23-6 3-16,-2-1-5 0,-15-3 4 15,-7 0 2-15,2 1-4 0,7 1-1 16,12 7-5-16,13-4 6 0,3 4 12 16,4-3 12-16,3 3 5 0,2-2-6 0,9 3-11 15,4 1-8-15,8-4-6 0,4 1-1 16,9 5-1-16,3-6-1 0,9 7 1 15,2 0 16-15,-1-6 6 0,9 6 1 16,10 0-2-16,7 0-21 0,12 2-8 16,18 9-7-16,11 1-1 0,8 4 3 15,11 4 3-15,6 4 5 0,5 3 3 16,1 1-1-16,-5-3-1 0,-10-2-1 0,-9-3-3 16,-8-4 1-16,-13-2 2 0,-3 0 0 15,-10-2 0-15,-5 8 0 0,-6-11-2 16,-8 0 3-16,-8 0 2 0,-1-4 1 15,-9 0 0-15,-2 2-1 0,-6-5-3 16,-3 2 0-16,-5-1 6 0,-14 4 4 16,-15-7 4-16,-17 0 0 0,-18-5-4 15,-11-2-5-15,-3-2-3 0,-5 0 0 16,1-2 0-16,5-1 1 0,8 9-1 16,10-8 2-16,10 7 1 0,6-3 0 15,7 4 0-15,11-1 1 0,11 2-1 0,7 1 1 16,8 1-1-16,6 0 0 15,5 0 0-15,1 0-1 0,1 0-1 16,0 0 1-16,0 0-2 0,0 0 0 0,1-4 0 16,3 8-2-16,-1-4 0 0,-1 0 0 15,2 0 0-15,-3 0 0 0,3 1-1 16,-2 1-8-16,1-4-10 0,-3 2-20 16,0 0-25-16,0 0-76 0,0 0-40 15,-3-8 34-15,-8 0 39 0</inkml:trace>
  <inkml:trace contextRef="#ctx0" brushRef="#br0" timeOffset="19518.64">12016 14410 1814 0,'30'-4'95'0,"-5"-1"14"0,-2 1-6 0,-4 1-29 0,-4-3-11 0,-3 6-8 0,-5 0-9 15,-3-1-5-15,-3 1 2 16,-2-11-6-16,-5 6-5 0,-1-8-2 0,-7 3-8 16,-2 3-3-16,-3-6-1 0,-3 4-7 15,-3 4-3-15,-1 0 0 0,3 3 0 16,0 2 0-16,1 5-1 0,-2 0-3 16,2 6-2-16,-1 2 0 0,-1 1-2 15,-7 3 1-15,-2-1 0 0,-12 0-1 16,-10 0 0-16,-3-3-1 0,-9-1 1 15,-8-1 6-15,-8-2 4 0,-11 1 5 0,-6 3 1 16,-15-3-1-16,-14 1-5 0,-10 3-3 16,-9-3-2-16,2 5-1 0,3-4 0 15,-8 1-1-15,-3-1 9 0,-11-3 9 16,0-2 1-16,-5 0-1 0,-2-5 0 16,1 1 1-16,5-3 0 0,13-3 12 15,11-1 0-15,8-1 2 0,17-6 10 16,3 1 0-16,17-6-9 0,19-2-9 15,5 0-12-15,16-5-10 0,13 5-2 0,1 1 0 16,17 3 0-16,-1-2 1 0,9-2 1 16,8 9-1-16,6 0 0 0,4 9 0 15,0-2-1-15,0 1-2 0,-2-8 1 16,2 7-5-16,0-2-18 0,0 4-25 16,2-1-27-16,2-3-36 0,3 1-29 15,-2 1-71-15,-5 2 385 0,0 0-180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3T18:02:30.9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2539 5328 1704 0,'0'-1'60'0,"0"1"-19"0,0-2 0 0,-2 0-29 0,0-2-4 0,1 3-5 0,-5-1 0 15,3 0-1-15,-3 0 3 0,1 2 1 16,0 0-1-16,-1-1-3 0,-4 1-2 16,-4 0-1-16,-2 1-1 0,-6-1 2 15,-2 2 2-15,-12 2 2 0,1-4-1 16,-8 5 0-16,-3-1 1 0,-7-3 0 16,-8 5 1-16,3 3 0 0,-4 1 9 0,-4-1 9 15,1 5 5-15,-3 2-1 0,-3 4-11 16,-1-1-11-16,1 8-5 0,2 1-4 15,1 6 4-15,6-2-1 0,9-4 0 16,7 0 1-16,12-3 0 0,4 2 2 16,7-1 0-16,4-4 1 0,-3 1 0 15,5-5-1-15,2 6 1 0,1-6-1 16,4 5-1-16,1-3 1 0,-4-3 0 0,6 1 1 16,-2 0-1-16,0 0 0 0,2-4 0 15,0 2-1-15,2-2 1 0,3 0 1 16,-1 0 2-16,1 2 2 0,4 0 0 15,5 2-1-15,-2 3-1 0,9-1-2 16,0 5 1-16,2 5-2 0,6 9 0 16,1 3 2-16,-2 4-2 0,6 0 0 15,-8 9 0-15,-1-5-3 0,3 1 0 16,-3-1 0-16,5-2 0 0,-5 0 1 16,5 1 0-16,-2 1 0 0,4 5 0 0,-2-7 0 15,2 9 1-15,3 1 0 0,-1 6 1 16,-4 3-2-16,0 3 0 0,-7-5-1 15,-8 1-1-15,0-4 0 0,-8-4 0 16,-6 4 1-16,-4-1-1 0,-8-3 1 16,-3-3-2-16,-4-2-1 0,-9 0 0 15,-1 1 1-15,-3-8 2 0,1 0 1 16,-2-5 1-16,5-1-1 0,1-6 3 0,1-6-1 16,2 3 1-16,1-7 0 0,5-2 0 15,4 1 0-15,4-9 0 0,4 0-1 16,6-1 2-16,-3-10 3 0,9-1 2 15,0-2 4-15,2 2 7 0,5-2 9 16,-1 0 11-16,4 0 3 0,-1-2-2 16,5 0-10-16,6 0-15 0,-2 2-10 15,3 2-7-15,2 11-5 0,2 1-4 16,-2 9-1-16,2 9-1 0,-1 0 2 0,-2 8 1 16,-1 6 1-16,0 11 1 0,2 7 3 15,-3 14 2-15,-2 4 2 0,-1 4 1 16,-11 1 0-16,-3-2-2 0,-3 1 2 15,-5-5 0-15,-2-1 0 0,-4-4 1 16,-3-3-2-16,0-6 0 0,-4 1 0 16,7 1 1-16,-3 2 0 0,0-9 0 15,0 5 0-15,1-7-1 0,1 1 0 16,-2 1 0-16,0-4-1 0,-2 1-1 0,-2 1 0 16,4-5 0-16,-2 2 0 0,-7-1 1 15,5-1 0-15,-5-1 1 0,2-7 0 16,6-2 0-16,-8-1 2 0,6-1 2 15,1-4 4-15,0-4 6 0,5-1 5 16,8-4 10-16,3 0 9 0,1-2 4 16,12 1 0-16,3-6-5 0,7 3-5 15,10 1-4-15,10 1-2 0,7-1-3 16,8 0-3-16,8-8-6 0,8-5-4 16,4-3-4-16,2-11 0 0,-7-5-2 0,-8-8-25 15,-11-10-73-15,-10-2 208 0,-5-17-121 16</inkml:trace>
  <inkml:trace contextRef="#ctx0" brushRef="#br0" timeOffset="21050.27">8420 9922 1463 0,'0'0'58'0,"0"0"11"0,0 0-52 0,0 4-14 0,-2-2-2 0,1-1-1 0,1-1 2 0,0 4-2 16,0-1 0-16,0 4 0 0,0-1-3 16,0 3-3-16,1 5 0 0,1 0-2 15,3 4 5-15,3 1 6 0,-3 3 7 16,2 2 7-16,0-1 3 0,2 0 1 16,0 0-3-16,5 1 0 0,0 0-4 15,0-2-3-15,0 1-1 0,1-7-3 16,4 3-1-16,-3-1 1 0,2 1-3 15,7 1-2-15,-2 5 0 0,12 1 2 0,2-1 1 16,1 2 2-16,2 1-1 0,3-1 2 16,8 6-1-16,8 3 7 0,8 3 9 15,6 5 10-15,0 0 7 0,6 3-6 16,3 0-5-16,0 0-10 0,1-1-7 16,-5-2-4-16,-7-7-7 0,0 0-1 15,0-1-6-15,-2-6-4 0,4 2 0 16,1-4 0-16,2-5 3 0,-1 2 5 15,-4-9 2-15,-2-2 0 0,-2-1 1 0,-5-11 1 16,-1 1 1-16,-5-1 7 0,-4-4 4 16,-1 0 3-16,-1 2 2 0,-6-3-6 15,2-1-2-15,0-6 0 0,0 2 1 16,2-2-2-16,5-3-1 0,-1-1-4 16,1 0-3-16,-2 0 0 0,6-2-2 15,12 2 0-15,6-6 0 0,-4 2 0 16,5 1-1-16,-3 1 1 0,-1 0 0 15,-1-7 0-15,-7 3 5 0,-5-1 2 16,-10 0 1-16,3-2 4 0,-1 3-3 0,2-1-3 16,2 3-1-16,-5 2-2 0,3 0-3 15,-3 4 0-15,-1 5 0 0,10-4-1 16,1 4 0-16,11 0 0 0,4 3-1 16,-3-3-3-16,3 2 0 0,-6 3 0 15,4-5 1-15,1 2 4 0,-1-2-1 16,-4 0 2-16,2-2 0 0,-6 3 0 15,-2 5-1-15,6-1 0 0,-4 2-1 0,3 3-2 16,8 12 0-16,2-1 0 0,9 7 0 16,12 6-1-16,7 10 0 0,8 5 0 15,-1 5 2-15,-6 2 0 0,-8 3 2 16,4-1 0-16,0 0-2 0,5 4-1 16,-3 0-2-16,-8-7 2 0,-7-5 1 15,-17-10 1-15,-16-11 1 0,-13-12 1 16,-10-2 1-16,-6-3-1 0,-1-5 8 15,-1 0 8-15,-1-7 4 0,-2-4 5 0,2-3-4 16,2-4-4-16,3 0-1 0,7-6 0 16,-1 2-1-16,3-1-1 0,-2-2-4 15,2 8-5-15,3-8-3 0,1 4-3 16,0-2 1-16,4-2 0 0,-2 4 5 16,4-4 5-16,-3 3 1 0,4-2 2 15,0-1-5-15,5 2-8 0,5-4-1 16,11 1-8-16,14 2 0 0,4 7 2 15,5 3-1-15,7 3 7 0,2 4 1 0,12 5-1 16,7 4 1-16,6 3-1 0,7 4 0 16,3 3-4-16,-2-4 3 0,6 0 0 15,-2 3 0-15,-9-7 1 0,-8-4 0 16,-13-4 3-16,-6-5 6 0,-1-1 15 16,-7-3 22-16,-2 4 18 0,-5-3 10 15,-10-1-5-15,3-1-15 0,-8 0-16 16,4 2-15-16,0-3-11 0,-5 8-7 0,3-3-5 15,-3 6 0-15,2-5 0 0,-6 4-6 16,-2-2-9-16,-3 0-44 0,-4-4-80 16,4-7 81-16</inkml:trace>
  <inkml:trace contextRef="#ctx0" brushRef="#br0" timeOffset="60466.57">2012 11216 1346 0,'16'-7'81'0,"-2"0"34"0,1 4-44 0,2 1-26 15,-1 0-8-15,-2-3-7 0,1 3-11 16,-5-1-7-16,3 3-7 0,-6 0-4 15,2 0 1-15,-4 0-3 0,-5 0 7 16,0 0 1-16,-5 3 2 0,-6 1 5 16,-3 3-6-16,-9-4 0 0,-9 4 0 15,-5-1 1-15,-13 4 2 0,-1-3 1 16,-17 4 1-16,-1 0-3 0,-2-4 0 0,-5 5 3 16,3 2 0-16,-1 4 0 0,-6 3-2 15,5-1-4-15,5 5-4 0,0-2 0 16,3 2-2-16,-2-1 1 0,-2 3 0 15,11-4-2-15,3 0 1 0,13-3 1 16,8 3-2-16,11-6 6 0,6 1 3 16,5 3 2-16,5-3 2 0,0 5-2 15,5-2 0-15,3 4-2 0,-3-3-1 16,8 1-2-16,-3-2-1 0,5 2-1 0,3 2 0 16,-6 0-2-16,8-1 0 0,-4 1-2 15,5 5 1-15,-3-3-1 0,5 1 0 16,0 2 0-16,2 1 0 0,6 1 1 15,3 7 1-15,3-2 1 0,2 5 0 16,0 1-3-16,-3-1 1 0,-2 1-1 16,3 3-1-16,-7 2 1 0,2-4-1 15,0 2 1-15,0 8 0 0,-3-5 0 16,1 8-1-16,0 0 1 0,-1-4 0 16,-4 2 0-16,2 2 0 0,-6 1 0 0,2 8 0 15,0 3-1-15,1-4 0 0,-1 6-1 16,-5 9 0-16,-2 0-3 0,-4 9 1 15,-4 1 1-15,-7-5 2 0,0-7 1 16,-8-2 0-16,-4-5 0 0,-3-3-1 16,-7-10-3-16,-4-1-1 0,-1-6 0 15,-8-1 2-15,-1-8 1 0,0-1 2 16,-6-7 1-16,4-7 0 0,1-4 1 0,5-4-1 16,4-6-1-16,8-5 1 0,5-2 1 15,5-3 0-15,4-3 1 0,10 2 2 16,4-2 1-16,0 0 5 0,0 0 3 15,0 0-1-15,0-5-2 0,7-1-3 16,4-1-6-16,5-3-1 0,7-5 2 16,5-2 0-16,4-6 1 0,9 3-1 15,-2 6-3-15,7 5-6 0,-5 9-1 0,-2 2-2 16,-2 10 0-16,-7 1 2 0,2 8-2 16,-7 2 2-16,-2 4 3 0,-2 10 1 15,-3-2 2-15,2 11 1 0,-8 6-2 16,1-1 2-16,-5 8 0 0,-8 5 0 15,0-1-2-15,-7 7 1 0,-2 0-3 16,-1 0 1-16,-4-5 0 0,-4 3-1 16,-5-5 1-16,-2 1 0 0,4-7 1 15,-1 2 0-15,-1-3 2 0,2 3-1 16,0-3 1-16,-4 1 0 0,0 2 0 0,0-1 2 16,-3-1 1-16,0 2 1 0,-1-3 0 15,1-8 0-15,1 7-3 0,1-7 0 16,1 2-1-16,4-1 0 0,-2-1 0 15,0 5 1-15,-2 0 0 0,0-3-1 16,2 2 2-16,3-1-2 0,-1-1 0 16,7-3 1-16,0-4 0 0,0-2-1 15,1-4 1-15,1 0-1 0,5-5 1 16,-4 2 1-16,6-8-1 0,-1 3 1 16,6 5-1-16,2-4 9 0,3-2 11 0,2 0 10 15,1-1 10-15,6-4 4 0,0 0 12 16,4-3 9-16,7-3 8 0,3 1 3 15,7-7-10-15,8 1-8 0,-1-3-10 16,6-5-13-16,2-1-13 0,-2-1-11 16,3-2-8-16,-12-2-1 0,0-3-4 15,-7-2-29-15,-7-2-35 0,0-2-52 16,-6-1-46-16,6-8-362 0,4-15 337 16</inkml:trace>
  <inkml:trace contextRef="#ctx0" brushRef="#br0" timeOffset="81649.78">5475 15532 1552 0,'0'30'189'0,"23"-3"-68"0,4 5-74 0,-43-61-53 0,16 35 23 16,12 10-3-16,1-2 1 0,1 5-1 15,3 2-4-15,1-3-2 0,3 7 3 16,1-7 2-16,-5 1 6 0,5 1 4 16,-8-4-1-16,7 0-2 0,-1 1-6 15,-6-1-5-15,7-3-1 0,-3 5 5 0,7-6 2 16,0 4 0-16,6 2-2 0,3-4-5 15,2 0-1-15,4 0 1 0,-1 0-2 16,2 2 1-16,-4 2-2 0,6-7-1 16,-4 3 0-16,-2-2-2 0,4 1-1 15,-7-1-1-15,6 0 1 0,-1-1-1 16,-3-4 0-16,5 2 6 0,-4-4 9 16,2 1 9-16,0 1 7 0,0 0-5 15,4 0-8-15,3 4-6 0,14-1-3 16,7 3-2-16,1 1-2 0,4-2-1 15,-6-1-4-15,3-2-3 0,-10 0-1 0,-3-4-2 16,-6 0 0-16,-4 1 0 0,2-3 3 16,0 2 1-16,-4-5 2 0,4 0 0 15,-7 0 2-15,0-1 1 0,-2-5-1 16,-6 5-1-16,5-5 0 0,-1 5-1 16,4-7 0-16,5 5 1 0,3-1 1 15,-1-3 1-15,7 2 1 0,-5-2-1 0,-6 2-1 16,4-1-1-16,-11-3-1 0,11 4 2 15,2-6-1-15,3 3 0 0,5-5 2 16,-1 4-2-16,2-3 1 0,-1 1-1 16,2 4-1-16,1-2 0 0,-3 4 0 15,-3-2 0-15,-3 3 0 0,-1 2 0 16,4 1 0-16,0-1 0 0,4 4-1 16,-1-2 0-16,1 1 0 0,-4 1-1 15,1-2 1-15,1 0 0 0,2-2 1 16,-3-1 0-16,-4-2 0 0,-1 1 0 15,-1 2 1-15,-1-1 0 0,1-4 0 0,-2 3 0 16,3 1-1-16,4-5 0 0,0 5 0 16,0 1 0-16,0 2 0 0,2 0-1 15,1 0-3-15,-1 5-1 0,-2-3-3 16,-7 5 2-16,0-5 1 0,0 3 0 16,-2 4-1-16,5 2 1 0,-8-8 0 15,-8 5 1-15,-3-3 3 0,-7-3 0 0,0-2-1 16,-9 0 0-16,-4 1 0 0,-3 1-2 15,-2-2 2-15,-2-2 0 0,3 1-1 16,-3-1 1-16,4-7-3 0,5 2-2 16,0-7 0-16,2-4-1 0,4-3 2 15,3 3 3-15,5-7 0 0,0 2 3 16,6 5 0-16,5-1 1 0,4 5 2 16,1 0 3-16,-5-4 0 0,7 4 1 15,-9-4-2-15,6 0 2 0,3 6-2 16,4-1 0-16,5 3-2 0,0-1-3 0,-2 6-2 15,3-4-2-15,-1 5 1 0,4-1 3 16,-1 3 0-16,3 2 2 0,-3 0-1 16,-1 2 1-16,3 3 0 0,-3-3-1 15,7 5 0-15,-6 0 0 0,3 0-1 16,-1 6 0-16,-3-1 0 0,-1 2 0 16,-1-1 0-16,-1-1 0 0,-1 1 0 15,-2-6 0-15,-5 5 0 0,-5-1 0 16,-2-6-1-16,0 6 1 0,0-2 0 0,2-1 0 15,3 7-1-15,0-1 1 0,-1 2 0 16,5 3-2-16,-2-1 2 0,4-2-2 16,-4-2 1-16,2 2 0 0,-2-2 1 15,2 0 0-15,-4-3 1 0,0-6 0 16,2 1-1-16,-5-1 2 0,2-5-1 16,5 2 1-16,1-2-2 0,3 0 0 15,-1 0-1-15,6 2-1 0,0-2 2 16,1 5 0-16,2 0 3 0,2-3 1 15,2 3-1-15,0 2-1 0,3 1-1 0,6 0 0 16,5-2-1-16,4 3 0 0,6-2 1 16,3 2 4-16,3-4 6 0,-4 0 3 15,-8-10 0-15,-8 0-3 0,-5-8 2 16,0-1 3-16,6-2 3 0,-1 0 6 16,1-5 0-16,1 3 1 0,2 0 0 15,-12 4-1-15,-2-4-6 0,-17 4-7 16,-8 0-2-16,-14 0-13 0,-3 0-73 0,-10-8-98 15,-7-1 95-15</inkml:trace>
  <inkml:trace contextRef="#ctx0" brushRef="#br0" timeOffset="84282.92">17518 15989 745 0,'-25'-8'92'0,"5"0"138"0,3 1-201 0,6 0-23 0,-3-2-2 0,3 1-4 16,6-5-4-16,-2-1-1 0,3-2 2 0,2-4 3 16,1-1 3-16,-3 3 1 0,4-5-1 15,4 6 11-15,-1 3-108 0,3-1-40 16,1 5-2-16,-4 4-4 0,1 1 187 16,1 1 99-16,-3 3 43 0,-2 1 23 15,0-2-57-15,0 2-38 0,0 0-28 16,2 0-16-16,-2 0-14 0,0 0-14 15,0 0-14-15,-8-9-12 0,1 6-9 16,-1 1-3-16,-1-5 0 0,-4 5 6 0,4-2 5 16,-1 4 5-16,1 2 4 0,2 2-4 15,1 3-3-15,3-4-4 0,3 6-1 16,0 0 5-16,0 2 4 0,2 5 2 16,5 1 3-16,3 5-3 0,3 2-1 15,3 0-2-15,0 2-6 0,5-1-6 16,0 5-3-16,6-5-2 0,-1 0-3 15,1 1-1-15,0-1 0 0,-2 0 0 16,1-7-1-16,4 1 1 0,2-1-1 16,4 0 0-16,-1-1 0 0,1-2-1 0,-5-1 1 15,1 0 0-15,-5 0-1 0,7-1 8 16,-1 1 7-16,1 0 2 0,9 0 2 16,-3 0-6-16,6-3-6 0,2 0 0 15,-3-1-1-15,4-6-1 0,-4-1 0 16,1 3 0-16,-2-6-3 0,-1 0-1 15,-1-4 0-15,2 2-1 0,1 2 1 16,6 0-1-16,-8 0 0 0,1 0 0 0,0 0 1 16,-3 0 0-16,5 0 0 0,6 0 0 15,-3-2-1-15,10 2 0 0,1 0 0 16,2 2 0-16,6 4-1 0,-3-5 0 16,-3 1 1-16,7 2 0 0,-8-1 1 15,-5-3-1-15,1 0-1 0,-11-3 0 16,7-3-1-16,-1 5 2 0,3-5 1 15,-2-1 1-15,-2 2-1 0,3-4 0 16,-1-2 0-16,0-1-1 0,-5 0 0 0,0-3 0 16,0-1 1-16,-8-3-1 0,7 1 0 15,-3-5 0-15,-5-2 0 0,7 4 0 16,2-2-1-16,-2 2 1 0,2-4-1 16,1 4 1-16,-4-6 0 0,-1 2 1 15,0 0 1-15,3 2-1 0,-1 0 1 16,5 4-1-16,0-4-1 0,-1 3 1 15,7 6-1-15,-9-2 0 0,3 2 0 16,2 3 0-16,-1 1 1 0,3 1-1 0,-4 0 0 16,1 2 0-16,4-2 0 0,3 5 0 15,-2 3 0-15,5 4 0 0,-7 1 0 16,1 6 1-16,1 5-1 0,2-1-1 16,1 7 1-16,-2 2 0 0,1 5-1 15,-6-1 1-15,0 5-1 0,-3-4 1 16,-4-5 0-16,2 2 0 0,0-2 0 15,-13-5 0-15,1 0 0 0,-13-4 1 16,-2-4-1-16,4 1 1 0,-6-7-1 0,4-3 4 16,-3-1 2-16,-4-3 2 0,5-6 0 15,0 2-2-15,1-7-2 0,-1-6 0 16,0 4-1-16,4 2-1 0,2-2 0 16,5 2 0-16,3 0-1 0,0-2 1 15,6 0-1-15,-5 3 0 0,10-1 0 16,2 4 0-16,3 1 0 0,4-4 0 15,-2 4 0-15,-1-5 0 0,-8 0 0 16,4 3-1-16,-6-6 0 0,3 1 0 16,-3-2 0-16,3 0 0 0,-3-5 0 0,6 4 1 15,0 1-1-15,7 0 3 0,3 8-2 16,8-3-1-16,0 4-2 0,6 2-2 16,-1 6 1-16,0-3 2 0,7 8 1 15,-3 1-1-15,-1 4 1 0,2 1-2 16,-1 3 1-16,3-1 0 0,2 2 0 15,-1-1 0-15,-2 1 0 0,-5 0 1 16,3-1 1-16,-2-5-1 0,3 5 1 16,5-1 0-16,1 2 0 0,7 1 0 0,4 1-1 15,-6-2 3-15,2 0 6 0,0 0 5 16,1 2 6-16,8 0-1 0,6 4-2 16,6-3-5-16,5 1-4 0,-1-2-4 15,1-4-3-15,2 1-1 0,4-1 0 16,8-3 0-16,-3-5 3 0,0-12-11 15,-9-6-23-15,-2-5-53 0,-7-6 17 16,2-3 18-16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3T18:08:13.1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7580 8353 1461 0,'32'4'73'0,"-4"-1"6"0,2 6-14 0,-3-5-25 0,-1 1 1 0,-6 0 4 0,-1-3 1 0,-6 2-5 0,-1-3 3 15,-7 1 6-15,-1-2-5 0,-4 0-6 16,0 0-9-16,0 0-15 0,0 0-3 15,-9 5 5-15,4-3 2 0,-6 2 7 16,-1-1 9-16,-4 3 0 0,-2-5 1 16,-5 3 0-16,2 1-3 0,-2 1 5 15,-2-3 2-15,2 2 2 0,-13-1-1 16,-1 0-5-16,-4-4-7 0,-5 1-5 0,-3 1-4 16,2 2-4-16,0-1-4 0,-5 1-3 15,3-3-5-15,-13 5 0 0,-2 1 0 16,-4 0-1-16,3 4 1 0,-3-1-2 15,-1 4 2-15,2-1-1 0,-6-3 0 16,-1 3 2-16,-4-2 2 0,-7 1 1 16,-9-5 3-16,-11 2 3 0,-10 2 4 15,-8-8 3-15,-4-1-3 0,-8-2-3 16,-3-2-6-16,-8 0-4 0,1-3-1 16,3 0-3-16,11 3-1 0,7 0 1 0,0 2 0 15,-1 0 0-15,1 0-1 0,-2 0 0 16,1-3 0-16,-3-6 1 0,0 3-1 15,1-2 0-15,-3 4 1 0,17-3 0 16,3 2 1-16,3 3 2 0,6 0-2 16,0 2 0-16,5 0 1 0,8 4-1 15,1 3-1-15,5 2 1 0,4 1 0 16,6-1-1-16,6 3 2 0,6-3 1 16,3 4 0-16,11-6 0 0,9 2 2 0,12-4 0 15,4-1 2-15,6-1 1 0,3-1-2 16,3-2-2-16,-3 0-2 0,-1 0-2 15,3-2-1-15,3-7 0 0,0 4-13 16,1-6-28-16,4 2-10 0,2 1-20 16,0-8-19-16,6-7-14 0,4-6-69 15,17-12 95-15</inkml:trace>
  <inkml:trace contextRef="#ctx0" brushRef="#br0" timeOffset="882.68">8895 8559 1649 0,'-16'-7'66'0,"2"0"-8"0,-2 3-15 0,2-3-30 0,7 2-1 0,0 3 2 0,5-3 18 0,4 3 21 16,-2 0 21-16,0 2 21 0,0 0 5 15,2-4-10-15,1 3-18 0,6-5-22 16,5 3-25-16,2 1-14 0,7 0-6 16,4 0-1-16,3 2-1 0,7 2 1 15,9 11 0-15,6-3 0 0,4 10-1 16,-1-1 0-16,6 6-1 0,-3 3 0 0,-8-1-1 15,3-2 0-15,-7 0 0 0,-10-2-1 16,-5-7 0-16,-11-2-2 0,-9-7 1 16,-4 2-3-16,-13-9-1 0,-11 0 0 15,-15-11 2-15,-16-1 6 0,-23-9 7 16,-9-6 5-16,-19-1 3 0,-9-3 1 16,1 7-2-16,3 2-2 0,4 3 3 15,12 3 2-15,3 2 1 0,12 1 2 0,11 4-2 16,18 2-3-16,19 2-2 0,11 3-2 15,10 2 4-15,-1 0 15 0,8-2 5 16,8 2 2-16,7 0-6 0,12 2-20 16,14 5-8-16,22 6-4 0,8 3-2 15,11 7 0-15,2-2 1 0,4 2-1 16,3 4 1-16,-2 3 2 0,2-4 0 16,-9-3-1-16,-11 1 0 0,-12-3-1 0,-16-2 0 15,-17-3 0-15,-15-9-2 0,-12 0-4 16,-9-5-1-16,-7 2-3 0,-15-2 3 15,-12-4 3-15,-6-4 1 0,-12-8 2 16,-8 0 0-16,5 0 1 0,5-2 1 16,-2 7-23-16,11-5-43 0,4 1-128 15,5-2-532-15,5-14 460 0</inkml:trace>
  <inkml:trace contextRef="#ctx0" brushRef="#br0" timeOffset="2699.04">7674 11543 1691 0,'65'-2'71'0,"-6"-2"-6"0,-1 4-13 0,-12 0-23 0,2 0-10 0,0 6-2 0,-9-3 2 15,2 3 1-15,-6 2 4 0,-10-2 4 16,0 1 0-16,-9 2-3 0,-5-2 0 16,-1 5-2-16,-10-5 0 0,4 2 1 15,-8-2 9-15,-5 4 7 0,-5 1 4 16,-5 3 1-16,-11 0-7 0,-2 1-11 16,-7 2-6-16,-13 0-5 0,-5 0-5 15,-10-4-4-15,-7 0-5 0,-4 0-1 16,-7 0 1-16,-6-1 4 0,-3-3 3 15,-7 3 0-15,0-4-1 0,-7 1-4 0,-4-1-1 16,-5 0 4-16,-3-2 2 0,-3 2-1 16,3-4-1-16,-6 1-5 0,-4-3-2 15,-8 1-2-15,-9-1 1 0,9 4-1 16,-11-1 0-16,0 3-1 0,0-4 0 16,-4 4 0-16,6-4 1 0,0 0 0 15,3-3 0-15,1 0 1 0,-4 0 0 16,5-2 2-16,-4 0 3 0,-6-4 1 0,-13-5 3 15,-7 2-2-15,-5-3 1 0,-4-5-4 16,5 5 0-16,-6 4 1 0,-1-2-1 16,4 4 2-16,2 4-3 0,5 0-2 15,3 5 0-15,20-5 0 0,13 0 0 16,13-3 1-16,15-3 0 0,18-1 2 16,19-5 2-16,21 5 0 0,20-7 1 15,16 3 5-15,9 0 0 0,12-3-10 0,7 0-41 16,14-4-45-16,18-5-70 0,23-9 75 15</inkml:trace>
  <inkml:trace contextRef="#ctx0" brushRef="#br0" timeOffset="3681.88">12706 12312 1459 0,'-34'-5'54'0,"-33"-4"57"16,61 7-67-16,-4 0 21 0,6 2 29 16,6 0 14-16,5 0-3 0,7 0-22 15,7 0-32-15,8 0-23 0,8 0-18 16,11 0-6-16,9 0 0 0,1 0 2 15,8 4 2-15,1 0-1 0,2 3-2 16,7 0-2-16,-1 3-1 0,-1 5 2 0,-3 1-1 16,-3-2-1-16,-4 3-1 0,-8-1-2 15,-6-1 0-15,-11-3-2 0,-14-3-2 16,-11-2-5-16,-12-4 3 0,-4-1 3 16,-14-4 3-16,-14-3 9 0,-13-2 4 15,-17-7 1-15,-18-7 0 0,-16-2-4 16,-9-4-6-16,-12-3-2 0,0 5-3 15,-1 0 4-15,6 4 4 0,13 5 3 0,3 2 4 16,14 1 1-16,7 3 3 0,10 3 8 16,18-2 8-16,8 5 7 0,16 2 4 15,8 1 4-15,12 1 10 0,-1 0 3 16,9 3-3-16,11 1-8 0,19 1-21 16,27 6-14-16,19 3-13 0,25 9-2 15,15 4 2-15,8-1 0 0,21 8 3 16,8 3-1-16,5 2-2 0,-4 0 1 15,-7-3 0-15,-8-5-1 0,-17-2 1 16,-14-4-2-16,-17-4-2 0,-24-7 0 0,-20-9 0 16,-22-1 1-16,-18-6 0 0,-18-5-2 15,-21-7-1-15,-8-11-2 0,-31-3 2 16,-27-6 5-16,-20-16-12 0,-26 3-48 16,-14-7-59-16,4 5-70 0,-3-3 40 15,-6-4 57-15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3T18:10:54.7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20002 5733 1618 0,'25'0'42'0,"-1"-2"-29"0,-4 4-3 0,-6 1-3 0,0 4-3 0,0-5 0 0,1-2-3 16,-1 0 7-16,0-2 25 0,-10-3 24 15,3 3 22-15,-2-3 9 0,-2 5-10 16,-1-2-14-16,0 2-15 0,-2 0-13 16,2-2-16-16,-2 4-11 0,-4 0-5 15,1-2-2-15,-4 0-1 0,-4 0 1 16,4 3 0-16,-4 6 1 0,1-7 3 16,-5 3 4-16,-4-5 4 0,-6-1 4 0,-12-3 1 15,-7-5-1-15,-8-3-4 0,-1 1-2 16,-6 0-2-16,-6-5 2 0,-1 2 2 15,-10 0 1-15,5-4 1 0,-2 4-3 16,-1 4-4-16,-1 2-4 0,-1 1-5 16,0 6-1-16,7-1-2 0,0-2 0 15,5 10 1-15,0-5 0 0,2 3 1 16,0-1 0-16,3 3-1 0,-1-1 0 16,-6 4 0-16,-4-4 0 0,-8 4 1 15,-2-5-1-15,2 1 1 0,-4-3 0 0,2 3 1 16,2-5 1-16,6 0 1 0,-6-5 2 15,1-1 2-15,1 3 1 0,-7 3 2 16,7-2 1-16,5 2-1 0,0 2 2 16,0 1 0-16,-2 3-2 0,0-1-2 15,-6-3-2-15,-6 0-2 0,-6-2-1 16,-10 0-1-16,-4-4 0 0,3-5 0 16,-5-3 2-16,3-6 2 0,-3 0 5 0,1 2 5 15,1-3 4-15,1 5-2 0,3 5-4 16,5-5-4-16,5 5-4 0,6 4-2 15,-3-4 16-15,-1 7 2 0,0 0 0 16,4 4-1-16,14 5-15 0,13-2-4 16,-1 6 0-16,6-6 0 0,-2 4 0 15,5-5 1-15,-3 1-1 0,7-5-1 16,2 0 1-16,-6 2-1 0,4-4 0 16,4 0 1-16,4 0 0 0,5-1 1 15,4 3 1-15,3-2 0 0,6-1 1 0,4 1 1 16,4 0 0-16,6 2 1 0,6 0 1 15,0 0 1-15,-5-2-3 0,10 2-12 16,-1-3-26-16,1 3-64 0,-1 0-75 16,-2-13 219-16,1-10-96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3T18:11:22.1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6897 16326 1702 0,'4'-2'90'0,"-3"1"15"0,-1 1-50 0,0 0-4 16,0-2-17-16,0 2 3 0,0 0 1 16,0 0-5-16,0 0-4 0,0 0-7 15,0 0-7-15,0 0-6 0,0 0-4 16,0 0-4-16,0 0 0 0,0 2-2 15,-8 1-1-15,0 3-1 0,-4-5 0 0,-9 5 0 16,-9 1 3-16,-13-2-1 0,-8 4 2 16,-8-2 4-16,-10 4 7 0,-13-1 12 15,-10 1 12-15,-16 1 4 0,-7 1-3 16,-6-1-7-16,2 2-10 0,-5 1-7 16,-2-5-7-16,-5-1-5 0,-4 0-3 15,-1-4-2-15,8-3-2 0,1-4 0 16,2-1 0-16,10-3 0 0,4-1 0 0,9 2 2 15,12-6 0-15,3 2 4 0,11 1 3 16,7 1 3-16,1-1-1 16,12 0 2-16,2 2 4 0,12 6 3 0,6-2 3 15,12 2-1-15,2 0-5 0,8 2-2 16,7 0-2-16,-2 0-1 0,7 1-1 16,2-1-2-16,-1-2-1 0,-1 4 1 15,2-3-2-15,-4-1 0 0,8 0 0 16,-4 0 6-16,2 0 8 0,5 2 9 15,0-4 11-15,2 2 6 0,5-1 0 0,13-10-8 16,15-1-12-16,9-6-15 16,8-3-6-16,3-2-4 0,11-1 1 15,17 3-2-15,17-4 4 0,15 2-5 16,18 2-11-16,9 3-10 0,5 4-2 0,6 0 7 16,-4 2 11-16,0-3 3 0,-2 1-28 15,0 2-11-15,6 1-17 0,-4 2-6 16,2 0 30-16,-11 4 11 0,-18-4 19 15,-12 4 13-15,-9-2 8 0,-14 7 9 16,-5 2 16-16,-11 5 21 0,-19 5 2 16,-17-5-8-16,-15 6-17 0,-13 3-25 0,-12 0-15 15,-2 5-6-15,-14-2-1 0,-15 8 3 16,-15 1 6 0,-15 1 5-16,-20-6 3 0,-14-4 0 0,-13-5 0 0,-9 1 9 15,-22-12 8-15,-15 1 7 0,-13-4 12 16,-5-2-9-16,8-2-4 0,3 3-5 15,6-5-13-15,3 1-3 0,4 1-6 16,10-1 2-16,1-2 1 0,2-2 0 16,5 2 0-16,2-4 0 0,15 6-2 0,10-4 1 15,21 6 0-15,14-1-1 0,15 1-1 16,12 1 2-16,1 2-1 0,14 0 0 16,1 0 1-16,5 0-1 0,7 0 1 15,-1 2 0-15,3 1 0 0,4-3 0 16,3 0 0-16,0 2 1 0,0-2 0 15,2 2 1-15,0-2 0 0,0 0 0 16,0 0 2-16,0 1-15 0,0-1-23 0,2 0-59 16,-2 0-82-16,0 0 20 0,-2-3 50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3T17:30:52.36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624 11956 1666 0,'-11'5'101'0,"-3"-3"45"0,5 1-59 0,4 6-44 0,-4-5-15 0,6 1-11 15,-1-3-9-15,-1 3-2 0,3 1-2 16,-3 2-1-16,-4 1 0 0,2 0-2 16,-8 5 0-16,3-1 0 0,-11 8-1 15,5-5 0-15,2 4 1 0,-1-1-2 16,4 4-2-16,3 4-1 0,-1-3 0 15,7 7 0-15,3 4 4 0,-3-1 0 0,4 3 2 16,0-2 1-16,0 1-1 0,0-6 0 16,2 2 0-16,1-4 0 0,-3 4-1 15,-1 4 0-15,-1-4-1 0,2 0 0 16,0-1 0-16,-2 5 1 0,-3-11 0 16,1 1-1-16,4-6 0 0,2 1 0 15,5-5 0-15,-3 0 12 0,1 0 14 16,4-5 12-16,-4 6 8 0,4-2-6 15,2-3-11-15,-3-1-11 0,5-6-7 0,-3 2-2 16,6-5-2-16,-5 1 1 0,5-3 0 16,2-1-1-16,5-3 0 0,3-7 0 15,10 4-2-15,5-2-2 0,3-1-1 16,11 1 1-16,0 0-1 0,9-2 0 16,7 3 1-16,-4-7-4 0,0-8-7 15,-6 6-1-15,-3 1 0 0,-1-7 2 16,-2 10 5-16,7-3 2 0,0 4 0 15,-3 3 0-15,-1-3-2 0,-8 4-2 16,-10 1-3-16,-8 4-1 0,-10-3 0 0,-8 1-2 16,-9 2-1-16,-5-4-5 0,-2 1 0 15,-8-8 1-15,-8-2 2 0,-7-9 6 16,-7 0 2-16,-3 4 3 0,-6-4 2 16,2 4 0-16,5 0 3 0,4 10 5 15,5 0 8-15,8-1 7 0,2 5 7 16,3 0 4-16,10 2-3 0,-3 1-3 15,5-1-8-15,5 3-5 0,8-5-3 16,3 2-2-16,1 1-2 0,14-5-2 0,6 6-1 16,7-5-4-16,8 7-1 0,2 4-1 15,7 8-3-15,3 8-1 0,1 8 1 16,1 10-1-16,-6 6 2 0,-3 6 1 16,-13 8 1-16,-3 0 0 0,-6 0-1 15,-10-2-4-15,-9-6 1 0,-9 3-3 16,-16-4-1-16,-8-2 2 0,-13-6-1 15,-11-4 1-15,-2-8-3 0,-6-8-1 16,-6-8-28-16,-16-8-83 0,-13-10 79 16</inkml:trace>
  <inkml:trace contextRef="#ctx0" brushRef="#br0" timeOffset="15349.54">473 14498 1813 0,'0'0'93'0,"-3"0"14"0,3 0-30 0,-4 4-47 0,4-4-8 16,-2 2-6-16,1 3-7 0,-3 2-2 16,1-5-2-16,1 5-1 0,2-2 0 15,0 1 0-15,2 4 0 0,1 3 0 16,-3-1-1-16,5 4 0 0,1 0 0 15,-6 0-1-15,5 9 2 0,-5 0-1 16,0 3-1-16,-5 7-1 0,-1 1 0 16,-1 1-1-16,-2-2 1 0,4 3 2 15,-6-3 1-15,1 1 0 0,1-4-1 16,-5-4-1-16,3-1-1 0,6 1 1 0,-8-5-1 16,8 2 0-16,-4-4-1 0,-1-9 1 15,4-1 0-15,1 1 1 0,1 3-1 16,1-3 2-16,1 2-2 0,-3-10 4 15,5-2 6-15,0 6 4 0,3-8 6 16,-1 0 7-16,2 2 4 0,-3-2 5 0,7 2 5 16,-5-6 4-16,8 4 3 0,-4-3 1 15,2-2-1-15,-4-1-3 0,4-6-5 16,0 3-6-16,3-2-5 0,4-3-7 16,5 0-5-16,1-6-6 0,8 10-7 15,7-11-5-15,7 3-1 0,11 2-3 16,7 0 1-16,7 4 0 0,8 3 0 15,-1 2 0-15,0-6-1 0,-3 1-1 16,-6-2 2-16,-5 1 1 0,-8 1 2 16,-1 5 1-16,-2-2 2 0,-1 3 0 15,1 1-1-15,-6 3-1 0,-3 2 0 0,1 0-1 16,-6 7 0-16,0-3-2 0,-7 1 1 16,-5 1-1-16,-9-3-2 0,-2-1-1 15,-7-2-1-15,0 0-3 0,-3-2-6 16,-2-1-3-1,-2 3 2-15,-4-7 2 0,1-1 7 0,-6-4 5 0,-2-4-1 16,-3 2 3-16,-6-4 0 0,3-1 2 16,-6 3 1-16,7 0 2 0,0 3 2 15,7 6 1-15,2 0-1 0,0 2-2 0,5 3-2 16,-3-3-2-16,5 1-1 0,-6 1 0 16,1-1-5-16,0-5-1 0,1 6 1 15,-3-8 1-15,3 6 3 0,1-4 1 16,-1 0 0-16,4 4 0 0,0-1 0 15,4 1 1-15,1 2 1 0,2 3-3 16,6 0-4-16,3 7-4 0,7 3-3 16,3 10 3-16,3 3 2 0,4 10 1 15,5-1 3-15,-3 6 1 0,2-1 2 0,-12-2 1 16,-5-1-1-16,-17-4 0 0,-6-3-6 16,-10-10 2-16,-10 3 2 0,-7-6 1 15,-5-1 4-15,-8-6 0 0,-1-6-3 16,-8-2-35-16,3-5-59 0,1 1-68 15,5-6-173-15,8-1 189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3T18:11:34.4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6865 6800 1490 0,'2'0'170'0,"-2"0"-90"0,0 0-11 0,0 0-27 0,0 0-6 16,0 0-5-16,0 0-2 0,0 0 1 15,0 0-2-15,0 0-1 0,0 0-5 16,0 0-8-16,0 2-5 0,0-1-6 15,0-1-2-15,0 2-1 0,0 0 0 16,-7 5-3-16,1-3-4 0,-8 5-2 16,-3 3-1-16,-6 2 4 0,-6-3 6 15,-8 6 10-15,-4-1 9 0,-5-1 11 16,-9-1 3-16,-5-4-2 0,-11-1-1 16,-12 0 4-16,-11-2 10 0,-6 0 2 0,1-1-3 15,0-1-19-15,5 2-3 0,2-2 33 16,-2 3 15-16,7-5 6 0,5 1-11 15,8-3-37-15,8 3-9 0,8-2 1 16,1-2-1-16,7-2-3 0,4-3-7 16,3-1-4-16,6-3 1 0,5 2 0 15,4-3-1-15,8-1 0 0,-1 2 1 16,2-1-2-16,1-3 1 0,0 4 0 16,9 2 0-16,4 0 0 0,3 4 0 15,-1-3 0-15,1 6-7 0,2 0-18 0,0-7-16 16,2 7-36-16,3-3-46 0,-1 3-50 15,-3-6-353-15,19-10 329 0</inkml:trace>
  <inkml:trace contextRef="#ctx0" brushRef="#br0" timeOffset="5732.96">7356 11865 1525 0,'4'-1'104'0,"-4"-1"60"0,5-2-68 0,-1-1-41 0,-1 1-3 0,4 3-4 0,0-8-5 15,1 5-8-15,-1 2-7 0,0 2-12 16,-2 0-6-16,-5 0-2 0,2 0-6 15,0 0 0-15,1 0-2 0,-3 0-2 16,0 0-5-16,0 0-6 0,-9 2-3 16,-1 4 2-16,-6 1 4 0,-6 0 5 15,-6 0 5-15,-7 2 9 0,-13 0 15 0,-13-1 12 16,-11-2 6-16,-15-3-9 0,-5-4-13 16,-9-1-11-16,-4-4-6 0,-5-4-1 15,-11-3-1-15,1-1-1 0,-4 2-1 16,1-1 1-16,5 5 7 0,8-1 13 15,2 3 12-15,3 6 8 0,6-1-2 16,-2 1-6-16,7 0-7 0,3 0-5 0,13 0-6 16,11 1-4-16,15 1-3 15,12 0-2-15,11 1 0 0,13-1 1 0,2 2-4 16,5-2 15-16,2-2 10 0,-2 1 11 16,9-1 16-16,6 0-7 0,1 0-3 15,7-1 0-15,4-1-1 0,-2-5-2 16,23 1-8-16,19-3-13 0,25-3-13 15,24-2-6-15,17 0-2 0,0 0-1 16,5-1 1-16,1 5 0 0,-1-4 1 16,1 1 0-16,1 4 0 0,-7 4 2 15,-18 3-1-15,-10-5 0 0,-13 4 1 0,-10 1-2 16,-4-2-1-16,-15 1-2 0,-10 1-4 16,-14 2-5-16,-9-2-5 0,-7 2-4 15,-12 0-6-15,-2-3-3 0,-9 1-1 16,-8 0-1-16,-12-2 8 0,-22 1 8 15,-18-1 6-15,-18-5 6 0,-18 2 1 16,-10-3 1-16,-13-1-1 0,-3 2 1 0,2 0 1 16,3 4 1-16,7 2-1 15,9 3 1-15,7 0 0 0,6 0 0 0,17 3 1 16,9 1 0-16,14 3 0 0,16-2 0 16,11 2 0-16,6 0 5 0,8-5 0 15,10 2-49-15,-4-1-104 0,10-3 480 16,0 0-309-16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3T18:12:29.0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15555 7802 1687 0,'9'0'65'0,"1"0"-14"0,1 0-6 15,-7 0-18-15,-1 0 6 0,-1 0 16 0,-4 0 17 0,2 3 7 0,0-3-3 0,-3 0-11 0,3 0-22 0,3 0-16 0,-3 0-12 0,-3 0-8 0,-1 0-2 0,-10 0 1 0,5 0 0 0,-3 0 0 16,-6 0 0-16,-2-3-1 0,-6 3-1 16,-10 0-2-16,-3 0-2 0,-9 0-1 15,-1 0-1-15,-6 7-3 0,-2-4 2 16,-7 6 0-16,-14-5-2 0,0 1 1 16,-10 2 1-16,-6-7 1 0,0 2 3 0,-7 0 3 15,-1 1 2-15,1 4 1 0,0-3 4 16,0 1-2-16,-5 1 1 0,-4-3 0 15,-11 6 0-15,1-6-1 0,-8 8-1 16,-3-2 4-16,-14 0 9 0,-3 1-1 16,3-4 2-16,3-1-6 0,15 2-8 15,8-3-1-15,-2 3 0 0,6-5-2 16,-2-1-1-16,-7 1 2 0,1-2 1 0,1-3 2 16,-6-4 0-16,11-2 0 0,2 2 0 15,2 1-1-15,12-3 0 0,14 6-1 16,16 1 0-16,18-3 0 0,7 3 1 15,17-2-2-15,-1 3 2 0,7-1 1 16,9 2-1-16,-2-2 0 0,7-1 9 16,2 1 9-16,3 2 4 0,4 0 3 15,0 0-8-15,-1 2-7 0,2-2-2 0,3 0 0 16,-2 0 1-16,-2 0 1 0,0 0 8 16,5 0-2-16,0 3-3 0,-3-3-9 15,0 0-8-15,12 2-3 0,-2-2 0 16,13 0 2-16,9 0-1 0,8 0 0 15,19-2 1-15,19 2 3 0,17 0 0 16,13 0 0-16,18 2 0 0,-1 0-1 16,13 3-1-16,0 4 3 0,1-4-1 15,11 6 1-15,-1 1 1 0,-1 2 0 16,5 2-1-16,-3 4-1 0,8 3-2 16,-1-2 1-16,-1 0 1 0,-2 1 1 0,-2 4 0 15,-1-1-1-15,-8 2 0 0,-5-8 1 16,-16-1 0-16,-8-2 2 0,-1-2-2 15,-9 0 0-15,-6-3 0 0,-10 0 0 16,-14-4 1-16,-12 0-1 0,-12-5 3 16,-13-2 0-16,-9 0 1 0,-5-2 9 15,-11 2-8-15,-14 0 6 0,1 0-8 0,-1-2-18 16,-1-5-3-16,-13 3-11 0,-8 3-1 16,-11-3 8-16,-10-1 6 0,-14-1 3 15,-14 3 3-15,-17-6 2 0,-22 5 1 16,-5-3 1-16,-10 4 1 0,-4-1 0 15,-8 2-4-15,-15-3 3 0,-11 2-2 16,-14 1 5-16,-13 0 2 0,-5-5-3 16,-4 5 3-16,-1-1-4 0,7 1 1 15,3 2 1-15,2 0 2 0,4 2-3 16,3-1 2-16,5-1 1 0,11 0-1 0,6 0 1 16,15 2 3-16,16 0-2 0,11 0-1 15,4 3-1-15,1-5 16 0,8 2 8 16,8 0 1-16,16 1 3 0,20-1-20 15,15-2 5-15,22 3 2 0,9-3 4 16,5 2 3-16,9-2-9 0,0 2-2 16,0-2-3-16,2 0-2 0,-2 0-3 15,0 0 1-15,0 0-3 0,0 0-10 16,0 0-16-16,0 0-23 0,0 0-38 16,0 0-17-16,0 0-14 0,0-4-197 0,2-15 212 15</inkml:trace>
  <inkml:trace contextRef="#ctx0" brushRef="#br0" timeOffset="14550.29">3085 7245 239 0,'-11'-5'7'0,"-74"42"1461"46,108-28-1255-30,-26-9-143-16,6 0-15 16,-13 0 1-16,11 0-15 0,5 0-3 0,-3 0-14 15,6 0-14-15,-2 0-5 0,2 0-1 16,0 0-2-16,3 0 1 0,4-4 0 16,6 1 4-16,6-1 5 0,11 2 7 15,9 2 4-15,14-1 7 0,7-3 3 16,9 4-2-16,11 4-6 0,3-3-7 15,13 6-11-15,6 2-5 0,10 7-3 16,1 4-4-16,-10-4-3 0,-4 7 0 16,-3-7 1-16,-6 1-1 0,-2 3 4 0,4-4 0 15,-1-2 2-15,1-2 3 0,-4-6 4 16,-4 3-4-16,-8-8 13 0,-13-1 6 16,3 0 1-16,-4-1 2 0,3-3-12 15,4 2-10-15,11 2-4 0,-8 0-2 16,5 0 1-16,0 0 2 0,0 0 2 15,8-1 0-15,-1-3 1 0,5 2 0 16,1 2-1-16,-10-2 2 0,-2-3 0 0,-13 3-1 16,-3-1 1-16,5 3 0 0,-5-2-2 15,-1 2 0-15,-3 0 0 0,-9 4 0 16,-4 4 0-16,2-4-1 0,-2 1 1 16,-3 2 0-16,-7-5 0 0,-8 2 0 15,3-2 1-15,-2-1 1 0,-3-1-1 16,-1 0 1-16,-6 0 1 0,-2-1 1 15,-6 1 2-15,-6 0 1 0,-1-2-1 16,-3 2 0-16,-4-2-4 0,2 2-2 16,-5 0-1-16,0 0-3 0,-2 0-1 0,0 0 0 15,0 0-3-15,0 0 1 0,3 0 1 16,-3 0 2-16,0 0 2 0,0 0 2 16,2 2-1-16,-2 0 1 0,2-1-1 15,0 3 1-15,1-1-1 0,-1-1 0 16,2 0-8-16,-3 0-16 0,5-2-15 15,1 0-30-15,0 1 51 0,4-1-205 16,5-3 160-16</inkml:trace>
  <inkml:trace contextRef="#ctx0" brushRef="#br0" timeOffset="31168.38">2734 9128 1753 0,'32'0'61'0,"-6"-2"-16"0,-4 0-5 0,-8 1-18 0,-5-1-2 16,-6-2 4-16,-1-1-4 0,-9 0-5 15,-4-6-3-15,-6 0-7 0,-6 1-2 16,-4-3-1-16,-7 3 4 0,-3 6 4 16,-2-1 2-16,-11 5 3 0,-8 3-4 0,-11 1-4 15,-9 8-3-15,-9-3-3 0,-11 9 0 16,-1-2 0-16,-6 0-1 0,-1 2 0 16,-6-3 0-16,-1 1 0 0,1 0 1 15,6-1-1-15,12-1 3 0,14 0 14 16,11 0 11-16,19 0 7 0,8 0 3 15,4-3-9-15,14 2-5 0,8 1-3 16,7-4-1-16,0 1-1 0,5 0-6 16,-1 1-4-16,1 0-5 0,3 1-3 15,-3 1 0-15,4-5-1 0,-2 5 0 0,2-1 1 16,6-1 0-16,-1 6 1 0,6-1-1 16,-1 5 0-16,3 4-1 0,1 3 1 15,0 1-1-15,4 3-1 0,-2 6 1 16,0 4-1-16,-4 1 0 0,1 6 1 15,1 3 0-15,-7 0-1 0,-2 4-2 16,-5 2-1-16,-7 1 0 0,0 9 0 16,-9-3 0-16,2 5 0 0,-7 3 0 0,-2-1-1 15,-9 7 0-15,0-4 2 16,3-2 1-16,3 1 1 0,4-6 1 16,6 0 0-16,6 0 0 0,5-7 0 15,5-2 0-15,1-5 1 0,3-1 0 0,1-8 3 16,-1-2 0-16,-1 0 1 0,-1-3-1 15,-2-2 0-15,0-7 3 0,-2-2 3 16,-1-3 5-16,-1-6 7 0,-1 0 11 16,1-3 5-16,4-2 8 0,0-4 2 15,4 1-7-15,1-6-3 0,2 0-8 16,6-2-8-16,1-1-6 0,2-1-6 0,5-8-2 16,4-2-2-16,3-5 1 0,1-4 1 15,3-9-1-15,-2-2-1 0,0-1-1 16,2-2-7-16,-7 0-19 0,-1 3-46 15,1 0-91-15,-5 6-39 0,5-2 85 16</inkml:trace>
  <inkml:trace contextRef="#ctx0" brushRef="#br0" timeOffset="44616.52">7436 13319 1648 0,'0'0'90'0,"0"0"31"0,-2 0-40 0,2 2-22 16,2-2-3-16,-2 0-9 0,0 2-14 15,2-2-14-15,0 2-9 0,1-1-2 16,-3-1 2-16,0 0-2 0,0 4 0 0,-2-4 1 15,-3 2 4-15,-2-1 12 0,-5-1 10 16,-6 0 11-16,0 0 4 0,-5-1-2 16,0 1-4-16,-5 0-5 0,-6 0-9 15,-2 0-2-15,-3-2-3 0,2 2-2 16,-7 3-3-16,-2 3-6 0,1 1-4 16,1-5-6-16,0 1-2 0,-2-1 0 15,-7 0-2-15,-8-2 0 0,-3-6 0 16,-1-2 0-16,-6 0 0 0,-4-2 0 15,-8 3 0-15,-9-4 3 0,1 2 2 0,-8 2 1 16,-2 0 0-16,0 2-1 0,2 3-3 16,3-3-1-16,-2 1 0 0,1 4 0 15,-4 0 1-15,-9 0 2 0,0 2 1 16,4 0 0-16,-10 1-1 0,3-3 0 16,-2 0-3-16,-8-5 0 0,1 0 0 15,3-3-1-15,-1 0 0 0,-4-7 0 0,-2 1 6 16,-11 2 17-16,-1 1 15 0,5 2 13 15,-2-1 3-15,0 3-8 0,1 1-10 16,-6 3-4-16,5 4-8 0,9 3-9 16,11 5-4-16,10-6-6 0,11 6-5 15,5-5 0-15,11 1 1 0,7 0-1 16,4-1 0-16,7 0 0 0,1-1 1 16,11 2 0-16,4-3 0 0,7 0 6 15,7 2 8-15,5-4 6 0,4 1 3 16,6 3-2-16,5-4-7 0,8 0-5 0,0 0-3 15,0 0-3-15,2 2-1 0,0-2 0 16,0 0 1-16,0 0-2 0,2 0 0 16,0 0-3-16,3 1-11 0,-5-1-11 15,0 0-21-15,2 0-27 0,-2 0-30 16,0 0-49-16,0 0-70 0,0-1 514 16,-2-1-275-16</inkml:trace>
  <inkml:trace contextRef="#ctx0" brushRef="#br0" timeOffset="47983.39">7957 14544 1892 0,'-1'0'78'0,"1"0"-3"0,0-1-22 0,0 1-36 0,1 0-5 15,1 0-2-15,-2 0 2 0,2 1 2 16,-2-1 1-16,0 0 0 0,0 6-3 16,0-5-3-16,0 5-5 0,2-3-1 15,-2 4 1-15,0 2 2 0,7 4 2 16,-4 1 1-16,15 0 1 0,-7 0 1 15,3 6 1-15,-4 3-1 0,-1 0 0 16,6 7-4-16,-7 4-2 0,17 1-1 0,-5 4-2 16,5 4-2-16,5-2 1 15,-2-2-1-15,6 3-2 0,7 2 0 0,1 6-1 16,8 0-1-16,3 3-9 0,5 2-1 16,10 2-1-16,6-6 1 0,-1 0 12 15,-4-1 1-15,-7 1 2 0,-3-6 0 16,-1 1 0-16,4-2 1 0,0-1-1 15,-3-2 0-15,-2-1 0 0,-4-10 0 16,9 2-1-16,-4-3 0 0,8-4 0 16,3-2-3-16,0-2-1 0,2-3-2 15,4-4 0-15,8-4 1 0,-3-1 2 0,7 0 3 16,-2-4 1-16,2 1 2 0,1-4 0 16,-6-2 0-16,1 0 0 0,0-2 1 15,-5-5-1-15,6 0-1 0,-8-4 0 16,0 0 0-16,6 1 0 0,-1-3 0 15,-6-1 2-15,-1 0 0 0,-12 0-1 16,0-6 0-16,-1 1-1 0,1 1-2 16,11 0 1-16,8-1-1 0,1 3 3 15,3-4 0-15,5-6 1 0,-3 1 0 16,-4-2-3-16,8 2 0 0,-4 1 2 0,0 4 2 16,5 1 1-16,7 4 1 0,0 8 0 15,-1 0-4-15,-6 4-1 0,0 3 0 16,4 0-2-16,5 2 0 0,4 6-1 15,1-1-2-15,-3 2 1 0,-4 2-1 16,-8-2-3-16,-6 0-7 0,-5-2-3 16,-2 2-2-16,-6 0 0 0,-3-6 6 15,-7 1 1-15,-7-4-1 0,-10 0 2 0,-10-2 3 16,-6 0 2-16,-5-1 5 0,-1-3 2 16,-5 1 0-16,0 3 1 0,-2-7-1 15,7-1-1-15,-5 1-8 0,6-5-16 16,7-6-13-16,-1 1-5 0,3-1 7 15,5-5 15-15,4 0 11 0,10 2 8 16,11-7 7-16,8 4 19 0,4-3 16 16,8 1 6-16,1 1-4 0,6 2-9 15,0 2-11-15,11 2-3 0,8 7 0 16,9 7-6-16,-1 0 1 0,4 3-1 0,-4 2-3 16,5 4-1-16,6 7-4 0,3 0-1 15,6 3 1-15,1 1-1 0,4-1-2 16,-2-3 2-16,4 0-2 0,6-4 1 15,-4 2 3-15,4-5 4 0,1 2 10 16,9 3 6-16,1-4 5 0,-5 6 0 16,12-5-1-16,4 8-6 0,11-1 1 15,1 3-1-15,-13-2-6 0,-26-5 0 0,-21-7-9 16,-10-14-27-16,-15-5-71 0,-9-15 56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3T17:32:19.53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32894 11277 1959 0,'12'-4'119'0,"2"1"14"0,-10-3-45 0,-1 6 10 0,-1-9-73 0,-2 9-10 15,-2 0-9-15,-3 0-4 16,-2 0-1-16,-4-7 1 0,-3 0 0 0,0 7 0 15,-4-7 0-15,-1 2-1 0,-1 0-1 16,-5-1 0-16,-3 6 0 0,-4-5-1 16,2 5 0-16,-7-7 0 0,-4-2-1 15,-11 7 0-15,-6-5 0 0,-8 5 2 16,-8 1-1-16,-6-7 1 0,-12 0 0 16,-7-7 1-16,-10 5-1 0,-6-6 0 15,-4 3 0-15,1-1 0 0,-5-2-1 0,-6 4 1 16,-8-2 0-16,-1 1 0 0,-2 1 0 15,2 1 0-15,-2-1 0 0,-15-4-1 16,1-4-1-16,2 1 0 0,-4 1 1 16,-4-5-1-16,0 2 1 0,1 1 1 15,1 3 0-15,-2 1 1 0,3 3 0 16,-3 3 0-16,1 2-2 0,6 5 0 16,-5-2-1-16,-3 3-1 0,-8 0 1 15,3 2-1-15,-8 0 1 0,-7 0 2 0,2 0-2 16,-7 2 1-16,-2-2 0 0,-11 0 0 15,3-4 1-15,-5 1 1 0,-3-10 0 16,0 3-1-16,-5-5 1 0,-5 0-1 16,-3-3 0-16,-1-3 0 0,-5-3 0 15,-24-4 12-15,4 0 5 0,6-1-1 16,-10 5-1-16,20 8-11 0,8 0-4 16,-1 3 0-16,0 1 1 0,-2-1 1 15,-3 3-2-15,-7-3 1 0,3 4 0 0,11 6-1 16,-9 1 1-16,11 2-1 0,3 0 0 15,-2-5 0-15,1 5 0 0,5 0 0 16,5-2 0-16,11 0 0 0,3 1 0 16,4-1 0-16,10 2 0 0,9 0-1 15,17 3 0-15,10 1 1 0,7 3 0 16,-2 7 2-16,14-3-1 0,10-1 0 16,10 3 0-16,5-3 0 0,2 3 0 15,-4-1-1-15,3-5 0 0,1 2 1 16,3-2 0-16,10 0 1 0,10-3-1 15,5 1 0-15,4 2 0 0,7 0 0 0,-7 1-1 16,9 0 1-16,0 0-1 0,8 4 1 16,10-5-1-16,8 5 7 0,1 3 8 15,1 1 4-15,5 3 4 0,-1-1-10 16,0-2-6-16,0 1-4 0,-1 1-2 16,1 4 0-16,1-1-1 0,4 4 0 15,4 1-1-15,0 4 1 0,6 4-1 16,-3 5 1-16,4 4 0 0,3 3 0 0,-1 7 1 15,3 4 0-15,5 10 1 0,-3 11 1 16,10 11-1-16,-3 8 1 0,0 2-1 16,2-3-2-16,-11 2-1 0,5-1-3 15,-7 4-2-15,0 0 0 0,1 9 0 16,-5 2 3-16,5 5-1 0,-5 5 2 16,6 2 2-16,-1 13 0 0,1 7 0 15,0-1-1-15,0-5-4 0,0-1 0 0,1 5 2 16,3 9 3-16,3 10 1 0,-2 18 4 15,2-4-1-15,-1-1 0 0,-5 0-2 16,-1-6-1-16,-1 3-1 0,-1 1 1 16,-5 7 1-16,0 7 4 0,-2-4 0 15,-4-1 0-15,5-9-1 0,-5-12-4 16,1 1 0-16,-4 1-1 0,5-5-2 16,-3-2 1-16,0-8-1 0,1 5 1 15,6-3 1-15,-5 5 1 0,5-5 1 16,1 0 0-16,-2-5-1 0,6-13-1 15,2-10-2-15,0-19-1 0,0-2 1 0,-5-4-1 16,-3 1 1-16,1-1 2 0,-5-9-1 16,3-13 1-16,-2-10-1 0,3-13 1 15,2-15 0-15,-3-11-7 0,2-13-30 16,0-5-80-16,0-7-377 0,4-18 310 16</inkml:trace>
  <inkml:trace contextRef="#ctx0" brushRef="#br0" timeOffset="765.84">19312 11199 1952 0,'0'0'111'0,"0"0"62"0,0 2-110 0,-2 3-35 0,2 2-9 0,0-2-9 0,2 13-1 15,7 9 0-15,-2 10-5 0,7 11-2 16,7 10-1-16,1 11-2 0,3 13-2 0,1 7 2 15,-6 3-1-15,1 9 2 16,-2 9-1-16,-3 7 1 0,4 9 0 0,-1-4 3 16,-3 2 2-16,2-10-2 0,-4-22 0 15,-3-11-3-15,-2-19 0 0,-2-5 6 16,-4-4-29-16,1-8-49 0,1-8-36 16,4-3-32-16,0-13 551 0,2-5-317 15</inkml:trace>
  <inkml:trace contextRef="#ctx0" brushRef="#br0" timeOffset="1186.7">18961 11477 2080 0,'5'-37'92'0,"4"-2"-6"0,7 2-22 0,9 6-15 16,3-2-16-16,6 3-14 0,7 0 1 15,12 3-7-15,4 11-9 0,1-4-1 16,6 10-3-16,-2-4-1 0,4-6-6 16,6 4-1-16,8 7 5 0,3-1 0 15,6 6 2-15,0 1 0 0,-2 8-6 16,-11 7 2-16,-5 6 0 0,-16 10-1 15,-13 4-2-15,-3 13 0 0,-10 3 2 0,-10 8 2 16,-8 6 1-16,-11-1 2 0,-13-1 0 16,-8-3 1-16,-7 1 2 0,-9-3 12 15,-11-7 2-15,-11-4 1 0,-13-5 2 16,-8-7-5-16,0-3 1 0,0-5 0 16,11-11-3-16,7-10-8 0,14 8-3 15,11-7-1-15,10-3-3 0,11 3-10 16,7-8-23-16,2 3-28 0,7 1-36 15,4 0-29-15,15-8-14 0,12-2 72 16</inkml:trace>
  <inkml:trace contextRef="#ctx0" brushRef="#br0" timeOffset="1466.67">20766 11174 1808 0,'-4'14'134'0,"-8"9"147"0,-6 2-198 16,-7 9-6-16,-1 14-19 0,-3 5-25 0,1 7-13 15,1 11-6-15,4 0-6 0,4 2-5 16,-2-1-2-16,5 4-3 0,-4 1-4 16,4 1-3-16,7-6-1 0,2 3-1 15,5-2-1-15,4-4 1 0,7-4 0 16,4-1 3-16,3-5 5 0,-1-3 3 15,3-4-8-15,5-4-24 0,0-11-45 16,6-2-44-16,6-17-11 0,2-5-241 0,11-10 244 16</inkml:trace>
  <inkml:trace contextRef="#ctx0" brushRef="#br0" timeOffset="1883.19">21066 12569 2007 0,'1'14'89'0,"1"1"-11"0,3-3 1 16,-1-8-33-16,-2-4-7 0,7 0 0 15,-1-9-4-15,7-5-8 0,-1-6-8 16,0-10-14-16,6-9-10 0,-1-9-8 16,1-10-4-16,-1-10 2 0,-3-3 6 15,-2-1 1-15,-3-5 8 0,-2 5 2 16,-6-10 3-16,1 4 0 0,-4 4-3 15,0-4 0-15,0 12 1 0,0 0 2 16,7 4 2-16,-2 7 2 0,4 9 4 0,5 2-1 16,0 1-3-16,4 13-1 0,2 2-4 15,1 7-3-15,0 12-1 0,6 5-1 16,1 8-3-16,9 12 1 0,-1 3-1 16,-2 11 1-16,6 13 0 0,-2 10 1 15,-1 9 2-15,4 11 0 0,-1 7 2 16,5-1 0-16,-1 6 0 0,6-1 2 15,-4 3-1-15,-2-4 1 0,-1-7-1 16,-3-1-1-16,-9-10-1 0,-3-8-1 16,-5-11-1-16,-4-9-25 0,-4-12-65 0,-6-9-41 15,-2-7-142-15,-2-9 145 16</inkml:trace>
  <inkml:trace contextRef="#ctx0" brushRef="#br0" timeOffset="2066.08">22122 12025 2080 0,'0'11'111'0,"-14"-11"20"16,-2-4-83-16,4-3-33 0,-20-7 0 15,-12 12-1-15,-15-2 4 0,-21 3 2 16,-12-8-1-16,-7 7-6 0,-11 2-6 16,5 4-7-16,6 4-1 0,10-2 0 15,15 3-5-15,13-2-12 0,12 0-15 16,15 0-24-16,8 0-29 0,8-5-20 15,13 5-8-15,5 0 48 0,10-3 28 16</inkml:trace>
  <inkml:trace contextRef="#ctx0" brushRef="#br0" timeOffset="2401.07">22810 11427 2026 0,'-2'0'92'16,"-3"2"4"-16,0 0-25 0,1 9-20 15,4 3-5-15,0 7-5 0,4 7-5 16,8 10-9-16,-3 1-9 0,5 10-1 15,-3 3 4-15,0 10 1 0,-3 0-4 16,0 5-6-16,2 6-7 0,-3 3-5 16,6 8-2-16,-1 6 1 0,1-1-2 0,-3-4 3 15,-3-2 0-15,4-7 0 0,-4 1 3 16,2-8 0-16,-7-13 0 0,5-13-3 16,0-15-45-16,-2-10-75 0,2-6-37 15,-3-4 81-15,8-14 5 0</inkml:trace>
  <inkml:trace contextRef="#ctx0" brushRef="#br0" timeOffset="2636.33">23447 11474 1790 0,'0'26'91'0,"-2"68"68"16,2-99 19-16,-7 152-200 0,19-64 53 15,3-5-12-15,2 9-7 0,5 7-6 16,4 0 0-16,-1 2-42 0,2-11-45 16,-1-9-13-16,-1-17 24 0</inkml:trace>
  <inkml:trace contextRef="#ctx0" brushRef="#br0" timeOffset="3133.49">23539 11977 1776 0,'-4'-50'176'16,"3"4"152"-16,1-2-161 0,10 13-74 15,6 1-35-15,13 1-32 0,4-8-18 16,12 2-11-16,8 2-7 0,4 1-8 15,-4 4-7-15,3 6 0 0,-6 4 3 16,-6 5 5-16,3 8 7 0,-8 3 6 16,-4 10-3-16,0 1-1 0,-10 10-4 15,-2 8-8-15,-8 5-15 0,-7 4-9 0,-6 10-3 16,-2 6 4-16,-12 7-4 0,-9 2-8 16,-3 3-13-16,-13-5-3 0,0-5 20 15,-2-11 22-15,-5-9 20 0,3-3 6 16,0-3 3-16,-3-8 0 0,3 0 0 15,-2-9 4-15,8 1 8 0,5-3 6 16,9-5 13-16,8 3 4 0,6-3 4 0,7 0 9 16,0 0-1-16,11-1-3 0,6-1-10 15,14 4-14-15,8-1-11 0,8 5-1 16,7 3-1-16,2-1 3 0,1 3 4 16,-7-2 2-16,5 0 0 0,-7 3-4 15,-2 2-5-15,-6 4-5 0,-4 9-2 16,-13 1-2-16,-4 8 0 0,-6 3-2 15,-6 1 1-15,-7 1-2 0,-7-4 0 16,-9 1 3-16,-12-3 1 0,-11-1 3 16,-15-4 2-16,-4-5-1 0,-1-4 0 15,1-3-1-15,5-2 1 0,8-7-5 0,1-9-59 16,7-2-29-16,5-11-20 0,5-3 33 16</inkml:trace>
  <inkml:trace contextRef="#ctx0" brushRef="#br0" timeOffset="3716.78">24601 11351 1558 0,'18'9'76'0,"-6"-4"43"0,-1 1-90 0,-1-4-21 15,-2 3 0-15,2 2-2 0,4-2 3 0,-8 4 10 16,4-5 11-16,-6-1 11 0,1 3 13 16,-1-5 9-16,-2-1 9 0,1 2-1 15,1-2-6-15,3 4-13 0,-6 3-17 16,3-4-10-16,3 3-9 0,-2 2-6 15,6 1-6-15,-2 4-2 0,3 1-1 16,3 5-2-16,-5-1 0 0,8 10-3 16,0 6 0-16,1 9 0 0,2 10 1 15,1 9-1-15,-1 11 2 0,4 6-3 16,1 7 0-16,-6 4 1 0,-2 4 0 0,-4 5 4 16,-5-3 0-16,-6-4 1 0,-5-3 9 15,-8-8 24-15,-11-4 23 0,-8-5 10 16,-8-4-5-16,-4-10-22 0,2-5-23 15,-2-10-8-15,2-15-6 0,2-12-1 16,-4-9-12-16,11-5-48 0,2-7-44 16,1-2-51-16,11-6-225 0,4-8 240 15</inkml:trace>
  <inkml:trace contextRef="#ctx0" brushRef="#br0" timeOffset="3983.7">25741 12161 2318 0,'14'-24'117'0,"141"-19"8"16,-122 41-320-1,-1 2 30-15,4 2 80 0</inkml:trace>
  <inkml:trace contextRef="#ctx0" brushRef="#br0" timeOffset="4169.17">25883 12667 2553 0,'12'-11'116'16,"4"-1"-2"-16,6-8-35 0,10-5-68 0,7-3-12 16,8 0-24-16,5 1-37 0,-3 4-44 15,-1-2-53-15,-2 2-18 0,2 0-19 16,2-3 100-16</inkml:trace>
  <inkml:trace contextRef="#ctx0" brushRef="#br0" timeOffset="4400.1">26798 11523 2327 0,'16'50'76'0,"3"-2"-23"16,-3 17-18-16,11 1-18 0,-4 8-10 16,4 10-6-16,4 10-3 0,-4 9-2 15,0 3 0-15,-3 4 1 0,-4 0 1 16,-8 1-2-16,4-1-15 0,-3-7-39 16,-3-11-58-16,1-12-39 0,-6-21-415 0,-5-17 370 15</inkml:trace>
  <inkml:trace contextRef="#ctx0" brushRef="#br0" timeOffset="4732.78">26736 11849 2314 0,'0'-37'106'0,"2"5"17"0,6 2-57 16,3 9-23-16,9-6-19 0,10-1-12 15,12 0-6-15,8-1-3 0,7-1-6 16,-1 2-10-16,3 3-10 0,3 7-14 16,-7 11-5-16,5 7 5 0,-5 9 7 15,-2 7 14-15,1 10 6 0,-10 8 2 16,-7 7 1-16,-7 5-1 0,-7 2 2 16,-8 5 3-16,-14 6-1 0,-6 4 0 0,-18 1-1 15,-9 0-4-15,-9-9 3 0,-7-4 2 16,-7-8 3-16,-5-16 11 0,2-10 3 15,-6-11 0-15,7-10 2 0,6-7-9 16,3-10-6-16,9-2-4 0,10-5-9 16,10 5-8-16,14-2-45 0,6 4-47 15,10-4 529-15,7-5-349 0</inkml:trace>
  <inkml:trace contextRef="#ctx0" brushRef="#br0" timeOffset="4932.83">27860 11688 1760 0,'35'101'108'0,"-49"-39"90"15,-11 6-78-15,-3 3 61 0,-50-56-121 16,50 51-22-16,-3 1-17 0,5 1-11 16,3-8-6-16,-2 2-4 0,7-2-7 0,2-3-2 15,11 2-14-15,3-3-29 0,9-1-39 16,9 0-36-16,11-5-23 0,3-2 73 15</inkml:trace>
  <inkml:trace contextRef="#ctx0" brushRef="#br0" timeOffset="5282.52">28176 12803 2416 0,'46'-16'158'0,"-32"-12"-91"16,5-6-46-16,6-6-6 16,-34-10-14-16,43 6-15 0,3-3-26 15,-1-2-17-15,3-4-4 0,-2-8 11 0,2-4 24 16,-9-1 16-16,-2-5 7 16,-8 4 3-16,-4 5 0 0,-4 2 0 0,-3 5-1 15,-2 5 1-15,-5 9 0 0,3 7 4 16,-3 6 3-16,5 10 1 0,-1 2-5 15,1 8-4-15,1 4-8 0,0 0-4 16,2 8-1-16,1 7-3 0,-2 5 2 16,5 10 4-16,0 6 4 0,0 11 4 15,6 6 3-15,-2 8 0 0,3 9 0 16,2 3 1-16,3-2 1 0,1 1-1 16,-2-8 11-16,0-7-40 0,-2-7-39 0,0-9-37 15,-7-14-7-15,1-7 53 0</inkml:trace>
  <inkml:trace contextRef="#ctx0" brushRef="#br0" timeOffset="5450.05">29034 12310 1869 0,'-89'2'441'16,"87"0"-252"-16,-85 9-201 15,36 1 22-15,12-5-5 0,-4 6-3 16,1-1-1-16,-2 0 1 0,-4-1 2 15,3-6-41-15,3-1-76 0,-1-4-22 16,6-2 44-16</inkml:trace>
  <inkml:trace contextRef="#ctx0" brushRef="#br0" timeOffset="5683.01">29202 11617 1958 0,'71'64'451'15,"-44"-21"-396"1,-6-1-22-16,2 11-6 0,4 18-7 16,-10 14-7-16,6 8-6 0,-5 11-1 0,-11 1 0 15,-5-2-1-15,-7-8 2 0,-8-8-16 16,-5-9-55-16,-1-5-71 0,-8-13-176 15,-8-5 170-15</inkml:trace>
  <inkml:trace contextRef="#ctx0" brushRef="#br0" timeOffset="6399.73">19257 14385 1938 0,'7'-7'187'0,"0"1"128"0,-1 6-125 0,-5-1-109 0,3 2-32 0,5 15-29 15,5 9-13-15,4 11-7 0,3 13 0 16,0 4-2-16,6 17-1 0,6 15 0 16,1 10 2-16,3 12 1 0,4 5 1 15,-11-3 2-15,0 0-16 0,-5-8-33 16,-11 0-40-16,1-2-47 0,-10 2-30 16,-1-7 1-16,1-2 575 0,-3-14-327 15</inkml:trace>
  <inkml:trace contextRef="#ctx0" brushRef="#br0" timeOffset="6699.27">19050 14840 2251 0,'16'-81'82'0,"7"12"11"0,7 1-71 0,7 21-8 16,14 0-10-16,11 5-13 0,6 1 0 15,12 11-2-15,-2 0-8 0,1 5-5 16,14 11-4-16,-8 10-3 0,2 8 8 16,-8 19 10-16,-6 7 2 0,-9 7 4 15,-6 15 4-15,-20-1 3 0,-12 6 3 16,-10 7 3-16,-18-6 1 0,-12 8-2 16,-14-1-1-16,-13-6 0 0,-5-2-2 15,-5-8 0-15,-10-10 6 0,6-2 1 0,-1-17 0 16,-3-6-1-16,2-3-8 0,4-11-22 15,0-11-43-15,14-3-33 0,7-9 337 16,13-7-208-16</inkml:trace>
  <inkml:trace contextRef="#ctx0" brushRef="#br0" timeOffset="6932.94">20571 14458 1639 0,'-52'74'181'0,"1"0"207"15,-7 15-287-15,6 0-11 0,10 6-49 16,6 3-28-16,13-4-11 0,-2 0-2 16,15 0-4-16,2 0-10 0,1-4-11 15,7-6-2-15,6-5-4 0,1-6-35 16,9-9-23-16,10-14-22 0,5-11-3 15,8-9 61-15</inkml:trace>
  <inkml:trace contextRef="#ctx0" brushRef="#br0" timeOffset="7234.88">20713 15543 1887 0,'21'-31'109'0,"-7"1"61"0,6-7-118 15,-6 2-33-15,5-8-13 0,10-8-4 16,-1-10-4-16,8-2-15 0,-5-14-9 16,1-2-1-16,-3-5 1 0,-1-4 12 15,-3-1 7-15,0 0 2 0,-2 2 2 16,-2 9 2-16,-3 6 1 0,0 11 4 16,-4 14 8-16,0 7 10 0,-2 21 7 15,1 7 1-15,1 13-7 0,2 12-10 0,3 8-8 16,3 16-3-16,-3 8-3 0,4 11-2 15,2 10 0-15,3 3-1 0,1 6-1 16,-3 6 0-16,1 2 2 0,-2-1-7 16,-4-2-31-16,2-6-25 0,-2-5-27 15,-1-12-11-15,-6-9 611 0,0-11-384 16</inkml:trace>
  <inkml:trace contextRef="#ctx0" brushRef="#br0" timeOffset="7401.72">21691 15083 1589 0,'-16'-32'122'0,"1"13"102"0,-9-2-90 16,3 17-11-16,-4-3-6 0,-3 4-20 16,-4 1-28-16,-10 0-20 0,-5-2-21 15,-9-1-17-15,-8-2-6 0,-3 0-3 16,-6 2-2-16,-3 1 1 0,8-1 3 16,8 3-48-16,3-3-69 0,6-4-50 15,3-5-115-15,11-1 152 0</inkml:trace>
  <inkml:trace contextRef="#ctx0" brushRef="#br0" timeOffset="7866.17">21863 15440 2209 0,'-8'-25'102'0,"0"-2"-8"16,3-8-21-16,0-8-55 0,10-3-12 0,-1-9-5 15,12-9-6-15,8-3-6 0,7-2-1 16,1-6 0-16,7 3 8 0,-2-1 3 16,2 0 1-16,-6 1 2 0,1 3-2 15,-5 8 1-15,-3 8 0 0,6 14 0 16,2 14-2-16,1 4-1 0,4 14-1 16,-2 7-1-16,-3 5 2 0,5 22 0 15,-3 5 0-15,1 16 1 0,4 8 1 16,-8 10 0-16,1 7 2 0,0 12-1 0,-6 9 1 15,-5 5-2-15,0 0 0 0,-5-10 0 16,-4-9 0-16,-2-20 0 0,-4-12 8 16,-3-13-12-16,0-13-62 0,-3-10-45 15,5-8 133-15,-2-8-69 0</inkml:trace>
  <inkml:trace contextRef="#ctx0" brushRef="#br0" timeOffset="8066.3">23257 14638 2010 0,'25'80'245'0,"65"312"93"31,-76-316-345-15,-3-8-56-16,2-6-75 0,-3-4 187 0,1-6-92 15</inkml:trace>
  <inkml:trace contextRef="#ctx0" brushRef="#br0" timeOffset="8486.33">23282 14745 2168 0,'9'-53'113'0,"1"15"14"15,5 5-49-15,2 17-47 0,13 1-20 0,4 5-8 16,3 5-1-16,4 5-1 0,0 1-1 16,-2 10-2-16,3 5-6 0,-4 2-5 15,-5 6-3-15,-2 7 1 0,-1 4 2 16,-9 2 6-16,-3 4 2 0,-11-5 2 16,-11 1 1-16,-6-4-2 0,-13 1-1 15,-2 0 0-15,-7-4 1 0,0-9 2 16,-4 1 1-16,1-5 1 0,1-8 0 15,2-2 0-15,9-5 0 0,7-2 0 0,6 0 2 16,10 0 3-16,-4-5 5 0,10 1 1 16,9-3 0-16,10 5-4 0,7-1-4 15,11 3-3-15,3 0 1 0,4 5 0 16,3 6-1-16,-2 5 2 0,2 3-1 16,-8 2 1-16,-8-1 0 0,-2 5 1 15,-8 8-1-15,-9 10 3 0,-4 3 5 16,-5 11 1-16,-6-4 3 0,-3 2-3 15,-14 0-2-15,-13-7 1 0,-3-2 1 0,-12-4-2 16,-3-8-1-16,-4-2-3 0,-1-14-4 16,6-8-1-16,3-8-24 0,7-11-37 15,6-8-64-15,3-12 25 0,4-8 31 16</inkml:trace>
  <inkml:trace contextRef="#ctx0" brushRef="#br0" timeOffset="8733.87">23963 14206 1624 0,'72'5'131'0,"-10"0"105"0,1 24-125 31,-14 12-10-31,3 14-2 0,-1 14-4 0,6 10-11 0,0 12-26 0,-4 6-24 0,-4 8-13 0,-8 8-1 0,-7 10-1 15,-9-1-1-15,-8 4-5 0,-6 3-6 0,-11-12-2 16,-5-5-3-16,-9-21 0 0,-8-15-8 16,-1-23-41-16,-7-18-66 0,-5-13-47 15,-6-17 87-15,2-10 3 0</inkml:trace>
  <inkml:trace contextRef="#ctx0" brushRef="#br0" timeOffset="9116.18">25340 14819 2013 0,'403'91'426'16,"-437"-93"-418"-16,107 5-1 16,1-1-3-16,4-2 2 0,0-3-17 15,-5-1-39-15,-6-8-43 0,-10-1-49 16,-9-1 67-16</inkml:trace>
  <inkml:trace contextRef="#ctx0" brushRef="#br0" timeOffset="9316.7">25743 15427 2435 0,'48'16'116'16,"-62"16"123"-1,311-30-239 1,-238-11-20-16,-4-5-22 0,-2-7-30 15,-9-2-70-15,3-6-34 0,-7 1 318 16,-11-4-162-16</inkml:trace>
  <inkml:trace contextRef="#ctx0" brushRef="#br0" timeOffset="9599.46">26585 14459 1810 0,'5'0'184'0,"3"6"159"0,2 13-208 15,6 8-105-15,7 12-18 0,-2 7-7 16,6 9-2-16,0 9-3 0,1 5 1 15,0 11-1-15,4 5-1 0,6 3 1 16,-5 4-5-16,-1-1-9 0,-5-2-40 16,-4-10-44-16,-20-6-30 0,1-9 65 0,-6-20 15 15</inkml:trace>
  <inkml:trace contextRef="#ctx0" brushRef="#br0" timeOffset="9902.45">26610 14773 1964 0,'28'-48'107'0,"-5"11"9"0,0-4-41 15,-1 11-40-15,1-2-27 0,9-5-6 16,3 5-1-16,6 2-2 0,12 2-5 16,-3 6-4-16,1 3-4 0,1 15-1 15,-3 6 4-15,1 7 3 0,3 16 4 16,-9 3 3-16,-1 11 0 0,-2 2 2 15,-11-4 2-15,0 4 0 0,-9 0-1 16,-5 1 0-16,-5 1-1 0,-11 1 0 16,-7-1 0-16,-16-3 0 0,-7-1 0 0,-11-3-1 15,-5-10 0-15,-8-10 1 16,-6-12 1-16,2-8-1 0,-3-8-20 0,1-6-25 16,3-8-33-16,1-3-24 0,8-1 6 15,12 0 598-15,11 2-378 0</inkml:trace>
  <inkml:trace contextRef="#ctx0" brushRef="#br0" timeOffset="10132.95">27528 14466 2008 0,'-17'96'635'0,"-8"-25"-618"15,4 7 281-15,3 4-584 16,-3 13 62-16,8-11 225 0,6-1 1 0,2-1 1 16,3-4-29-16,4-4-47 0,3-5-33 15,7-9-25-15,10-6 10 0,-5-14 32 16,10-9 125-16,-6-10-37 0</inkml:trace>
  <inkml:trace contextRef="#ctx0" brushRef="#br0" timeOffset="10432.48">27785 15495 1848 0,'77'-84'370'15,"-79"81"-205"-15,14-70-172 16,-52 11 13-16,43 9-2 0,6-4-3 16,5-8 1-16,2 3-2 0,11-6-3 15,-2 4-2-15,-6 0-1 0,2 6 0 16,-8 7 2-16,1-1 2 0,-3 6 2 15,-4 3 0-15,1 4 0 0,0 9 0 16,-1 2 0-16,3 10 1 0,-4 9-2 16,4 6-2-16,4 12 0 0,2 10 2 15,6 15 2-15,4 12 2 0,3 7-1 0,4 11-1 16,8 2-1-16,2 12 0 0,6 1 0 16,-3 5 0-16,4-1 1 0,0-1-8 15,-8-6-25-15,-3-12-36 0,-5-8-25 16,-6-11-25-16,-8-13-214 0,-1-9 222 15</inkml:trace>
  <inkml:trace contextRef="#ctx0" brushRef="#br0" timeOffset="10599.88">28676 15266 1765 0,'-16'0'134'0,"-6"0"58"0,-8 0-50 15,-7 0-53-15,-6 2-42 0,-8 1-30 16,-4 10-9-16,-9-3-3 0,0 6 4 15,-1-3 0-15,3-4-1 0,3-1 0 16,4-6 1-16,9-4-38 0,4-10-52 16,8 5-40-16,0-13 204 0,9 1-98 15</inkml:trace>
  <inkml:trace contextRef="#ctx0" brushRef="#br0" timeOffset="10916.7">28665 14442 1721 0,'23'5'131'0,"275"179"85"31,-238-146-215-15,-8 20-1-16,-8 6 0 0,-2 5-1 15,-8 5 2-15,-6 1 2 0,-3 6 0 0,-9 1 1 16,-10-2-1-16,-6 0-1 0,-4-4-1 16,-14-9-1-16,6-5 0 0,-2-16 1 15,-13-12-16-15,2-11-19 0,-8-14-24 16,-8-9 6-16,5-14 23 0</inkml:trace>
  <inkml:trace contextRef="#ctx0" brushRef="#br0" timeOffset="11250.13">29674 14516 2030 0,'2'28'120'0,"1"1"17"15,2 8-48-15,2 11-43 0,6 5-33 16,1 13-9-16,2 5-1 0,-2 3-1 16,4 8 0-16,-4-6 0 0,2 4-19 0,0-2-45 15,-4-2-38-15,3-3-34 0,-3-6 60 16,0-16 28-16</inkml:trace>
  <inkml:trace contextRef="#ctx0" brushRef="#br0" timeOffset="11566.44">29647 14612 2047 0,'9'-48'109'16,"3"9"15"-16,8 5-54 0,5 13-33 0,12-2-26 15,11 7-8-15,7 0-2 0,5 9-2 16,6 3-11-16,-4 4-11 0,-5 9-6 15,-1 2-2-15,-3 8 8 0,-8 11 12 16,-1 11 9-16,-8 2 5 0,-13 3 2 16,-11-4-1-16,-7 5 1 0,-10 6 0 15,-13 0-2-15,-7 4-1 0,-12 5 0 16,-4-4-1-16,-3 1-1 0,0-8 0 0,1-3 0 16,-1-13 0-16,-2-10 1 0,2-7-1 15,1-9 0-15,4-6 1 0,7-4-6 16,4-13-19-16,8-11-25 0,6-4-33 15,7-3 53-15,9-8-1 0</inkml:trace>
  <inkml:trace contextRef="#ctx0" brushRef="#br0" timeOffset="11799.03">30426 14489 2050 0,'0'59'97'16,"-2"-6"-2"-16,-5 6-15 0,1-1-50 16,6 2-2-16,-7 10-2 0,4-1-1 15,3-4-7-15,-2 1-7 0,2-4-6 16,2-2-2-16,3-1-1 0,0-6-1 0,10-7 0 16,0-5-1-16,5-7-10 0,5-8-19 15,1-5-34-15,3-14-36 0,3-7-21 16,0-3 554-16,3-9-341 0</inkml:trace>
  <inkml:trace contextRef="#ctx0" brushRef="#br0" timeOffset="12018.93">30968 14704 1909 0,'9'27'110'16,"2"-3"17"-16,-11 12-40 0,3 5-39 16,2 10-29-16,4 8-12 0,6 17-4 15,0 5 0-15,3 6-1 0,3 7-1 0,-1-3 0 16,3-6 4-16,-7-2-9 0,-2-10-32 16,-5-15-40-16,-4-12-11 15,-1-17 30-15</inkml:trace>
  <inkml:trace contextRef="#ctx0" brushRef="#br0" timeOffset="12466.33">30849 14773 1813 0,'9'-42'154'0,"5"8"83"0,6 11-106 16,10 12-66-16,7 8-43 0,8 4-17 15,4 7-2-15,10 2-2 0,6 6 1 16,1 4-2-16,-2 1-2 0,-8 5-3 15,-2 5-1-15,-5 4-1 0,-8-1 2 16,-5 3 1-16,-12-2 3 0,-11-4 1 16,-10-1 0-16,-6-4 0 0,-10-4 0 15,-3 2 0-15,-8-4 0 0,-7-1 0 0,-6-3 2 16,-5-5 0-16,1-6 1 16,0-1-1-16,4 3 0 0,5-7-2 0,2-5 1 15,7 3-1-15,7-2 0 0,9 4 1 16,1 2 3-16,12 0 0 0,-1 0 2 15,11-2 0-15,5 1 0 0,8 5 0 16,1 8 0-16,9 2 1 0,9 11 1 16,-4-6 1-16,4 2-1 0,-4 5-1 15,-5-8-3-15,-3 6-2 0,-4 1-1 16,-9 1-1-16,-2 2-1 0,-7 1 1 16,-5 0-1-16,-7 0 0 0,-11-3-1 0,-7-1 2 15,-16-3-2-15,-7-2 1 0,-11-3 0 16,-6-3 0-16,-5-2 1 0,-3-5 0 15,4-2 7-15,0-9-8 0,10-10-50 16,8-4-53-16,8-10 389 0,7-5-254 16</inkml:trace>
  <inkml:trace contextRef="#ctx0" brushRef="#br0" timeOffset="12673.43">31897 14380 2331 0,'18'58'109'0,"-2"6"-6"0,0 12-32 0,2 11-39 0,1 10-18 0,2 17-5 0,-1 5 0 16,-6 14-1-16,-7 7-5 0,-3 2-2 15,-10 3 0-15,-10-14 4 0,-5-16-6 16,-13-13-70-16,-8-24 13 0,-4-20 14 15</inkml:trace>
  <inkml:trace contextRef="#ctx0" brushRef="#br0" timeOffset="35999.58">19085 14018 1769 0,'-18'-13'82'0,"4"5"2"0,5-1-11 0,2 5-20 0,5 4-6 0,2 0-5 16,2 0-5-16,7 4-7 0,5 5-10 15,-3-1-9-15,1 7-2 0,-3-3 1 16,-4 4-3-16,1 5-2 0,-6 6-1 16,0 3-3-16,-7 5 0 0,0 10-1 15,-8 6-2-15,-2 11-2 0,-3 16-1 16,-1 6-1-16,-6 15-1 0,1 13 0 16,-6 13 2-16,-5 10 1 0,-4 14 2 0,4 9 1 15,-4 5 1-15,0-2 0 0,6-12 0 16,-3-9 0-16,6-10 0 0,-3-13 0 15,-2 2 0-15,-6-4 5 0,1-7 3 16,6-14 2-16,-1-5 4 0,1-10-3 16,3-2-4-16,3-6 0 0,10-9-3 15,8-13-7-15,10-11-55 0,4-15-30 16,12-7-36-16,5-11 44 0</inkml:trace>
  <inkml:trace contextRef="#ctx0" brushRef="#br0" timeOffset="37583.21">18787 13984 1953 0,'30'13'58'0,"2"1"-19"0,-7-2-2 0,-4-8-1 0,1 1-6 16,-3-5-14-16,4-2-4 0,-2-3-4 0,4-8-2 16,2 1-1-16,1-2-2 0,6 0-2 15,5 1 0-15,9 6-1 0,7-3 0 16,14 4-3-16,-2-1-1 0,11 4 0 15,-3-1 0-15,1 1-2 0,9-1 1 16,-3 2 1-16,12-1 1 0,0-3 3 16,1 3 3-16,3-3 1 0,-4 1-1 15,2-4 0-15,1 2 0 0,4 0-2 16,4 0 4-16,5 2 2 0,-4-1 4 16,4 1 2-16,2 2-1 0,-2-1 1 15,10 2-1-15,-1-1-1 0,7 3-3 0,-4-2-2 16,4 2-4-16,0 2-7 0,-5 1 6 15,8 1 2-15,-3-4 2 0,3-4 6 16,4-1-6-16,0 1-1 0,9 3-9 16,4-7-8-16,1 1-3 0,-4-1-2 15,-3 0 9-15,-3-4 7 0,5 3 3 16,8 2 0-16,-1-2 0 0,6 6-1 16,4 1-6-16,15 2-1 0,2 3-14 0,8 8 0 15,-3-2 9-15,-6 2 0 0,3 1 20 16,-10-3 2-16,-5-7-1 0,-5-2-1 15,-4-2-5-15,9-5-1 0,-5 1 0 16,-5-6-1-16,8 5 0 0,-3-2 4 16,7-5 2-16,-15 1 6 0,-4 1 6 15,5 5-1-15,-4-4-2 0,9 4-5 16,2 0-4-16,-6 0-4 0,9 5-2 16,2 2-1-16,-5 0 0 0,-3 6 0 15,-3-5 0-15,-1 1 1 0,1 0 0 0,-8-2-1 16,-2 0 1-16,-9-4 0 0,0 4-1 15,3-1 1-15,-5-7-1 0,2 7 1 16,-7-3-1-16,4-1 1 0,-1 3-1 16,4 0 0-16,2 1 1 0,-4 1 0 15,-9-2 1-15,6 2-1 0,-2 2-1 16,-2-1-1-16,4 6 1 0,-10-1 0 16,-8-1 5-16,-7 0 8 0,-14 1 5 15,-8-5 3-15,-4 5-4 0,-3-6-8 0,-1 2-2 16,7-1 1-16,-18-1 7 0,-2 0 8 15,-1 2 4-15,-17 3 2 0,2 3-1 16,-6-1-3-16,-8 0-6 0,-2-2-6 16,-3 4-7-16,-4 2-4 0,2-1-2 15,0 3-2-15,0-1-1 0,-5 2-3 16,-2 2 0-16,0 5-1 0,-5-3-2 16,-1 2-3-16,-1 3-2 0,-2 3 1 0,-3 3 0 15,3 3 1-15,-7 8 2 0,-4 3 1 16,-1-2 0-16,-6 10 2 0,3 2 2 15,-7 4 3-15,1 3 2 0,0-1 0 16,-6 10 1-16,3-7-1 0,-3 7 1 16,-1-5 0-16,5 3 0 0,2 6 1 15,1 1 0-15,5 5 0 0,-1-1-1 16,2 5 0-16,-6-5-1 0,-1 5-1 16,-2 4 0-16,-3-2 0 0,-5 4-1 15,3-2 1-15,-7-4 0 0,-1-1 0 0,-1-6 1 16,2-7 1-16,7-2 1 0,-2 2 0 15,1 1-1-15,6-5 0 0,-8-1-1 16,2-4 3-16,5-3 2 0,-3-5 2 16,9-3 3-16,-1-5 2 0,0-8-1 15,-4 1-2-15,1-8-2 0,3-1-2 16,3 0-1-16,4-8-1 0,-2 5-3 16,3-6 0-16,-10-5-3 0,0-1 0 15,0-3 1-15,-6-6 1 0,-1 1 0 0,0-5 2 16,-4 0 1-16,-4-2 2 0,1-1-1 15,-2 1 1-15,-4 0-1 0,-5-5 0 16,-3 2 0-16,-6 3 0 0,-4-5-1 16,-1 4 0-16,-7-6 0 0,0 0-1 15,-11-2-1-15,-9 6 1 0,-7-2-1 16,-12 1 1-16,-4-2 0 0,-5 2 0 16,-8 4-1-16,-1-5-7 0,-5 6-2 15,-7-1 3-15,-6 2 2 0,-3 0 6 0,-1 0 2 16,-10 0-3-16,-3 3-1 0,-4 4 2 15,-2 1 2-15,-5 0-1 0,-5 0-1 16,-10 0 3-16,-6-1 1 0,1 1 2 16,-14-3 1-16,-14 0 1 0,-1-5 0 15,-17-5-4-15,-2 5 1 0,10-5-2 16,-17 3-9-16,1 2 1 0,6-7 2 16,-10 5-1-16,0 2 2 0,5 0-1 15,0 0-1-15,-7 0 0 0,2 2 4 16,0-4 4-16,-18-2 1 0,6 3 8 0,1-5 6 15,-18 5 0-15,20 1-2 0,7 1-8 16,1 5-6-16,6-1 1 0,9-2 2 16,-18 3 4-16,0 1 3 0,10 0 6 15,-17-7-2-15,14 0-2 0,8-11-6 16,-3 2-8-16,6-1-1 0,8-6-2 16,9 3 2-16,3-6-1 0,8 3 2 15,15 2 1-15,5-2 1 0,14 5 2 16,14 2-3-16,9 8 0 0,15 1-1 0,26 1-2 15,21 3 4-15,18 8-18 0,23 4-24 16,10 9-115-16,14-2 353 0,6 6-195 16</inkml:trace>
  <inkml:trace contextRef="#ctx0" brushRef="#br0" timeOffset="66649.34">14892 7475 1260 0,'0'0'467'0,"0"-1"-412"0,0-6-6 0,-7 1 16 15,0 1-17-15,-2 0-9 0,3 1 1 16,-1-1 3-16,7 3 3 0,-5 2-1 16,-2 0-6-16,-2 0-11 0,-3 0-8 15,-3 0-7-15,5 5-7 0,-3-5-4 0,1 0-2 16,-6 0-3-16,-5 0 2 0,-9 0 0 16,-1 0 3-16,-1 0 4 15,-3 2 3-15,-4-2 2 0,2 0 1 0,-2 4-1 16,2-1 2-16,0-1 0 0,-5 3-3 15,-8-1-3-15,-3-1-4 0,0 4-1 16,0-3-2-16,2 0 0 0,-3 3 0 16,2-6 0-16,-4 1 0 0,-2 0-1 15,1 1 1-15,-3 5 0 0,0-7 1 16,0 8-1-16,-4-5 1 0,2-1-1 0,-7 4 0 16,6-3 0-16,-8 0 0 0,-7 1 0 15,-6 0 0-15,-14-1 0 0,-1-1 0 16,2-1 1-16,10 2-1 0,-5-4 0 15,4 1 0-15,-1-1 0 0,-4 0 0 16,6 0 0-16,-1 0 0 0,-4 0 1 16,9 2-1-16,-4-2 0 0,4 2 0 0,3 1 0 15,-12-1 0-15,2-2 0 0,-9 0 1 16,2-2-1-16,-4-3 1 0,-4-4-1 16,-10 0 0-16,-12-3 0 0,-15 0 1 15,-22-3 4-15,-1-1 0 0,-14 0 1 16,2 2-3-16,14 5-3 0,6 4 0 15,10 0 0-15,3 1 0 0,-1 1 1 16,-7 1-1-16,7-2 0 0,0-1 0 16,-2 0 0-16,-2-2 0 0,-7-2 0 0,-1-5 0 15,-3-2 0-15,-4-2 0 0,-5 0 0 16,-2 2 0-16,4 0 1 0,-3 2-1 16,4 3 0-16,-10 3 0 0,6-1 0 15,7 5 0-15,6 4 0 0,-2 0 0 16,5 0 0-16,7 0 1 0,-2 0-1 15,5 0 0-15,-2 0 1 0,0 0-1 16,3 0 0-16,-9-5 0 0,-11-4 0 16,-16-3 1-16,-7-3 1 0,-3-1 0 15,-3 0 0-15,5 0 1 0,-6-1-5 16,-4 3 18-16,2-1 26 0,-1 5 12 0,6-1 15 16,8 2-12-16,12 4-24 0,12 3-7 15,9-1 4-15,20-1 4 0,21 2 3 16,6 1 0-16,15-1-15 0,2 2-9 15,4 0-6-15,7 3-2 0,5 4 0 16,3-1 1-16,3 1-2 0,8 0-1 16,7 4-2-16,2-8 0 0,9 2 0 15,2-5-1-15,5 0 1 0,9 0-2 16,7-5-3-16,4 3-5 0,6 1-22 0,5-7-32 16,1 5-22-16,0-4-75 0,7-6-24 15,7-11 99-15</inkml:trace>
  <inkml:trace contextRef="#ctx0" brushRef="#br0" timeOffset="-6546.99">23243 16043 1825 0,'14'-22'90'0,"73"19"-34"0,12 15-28 15,-170-47-24-15,61-8-16 0,27 41 5 16,6 2 2-16,-1 2 5 0,1 5 4 16,-2 4 0-16,4-8 3 0,0 5 2 15,-4-1 4-15,0 5 6 0,4 2 9 16,0-3 5-16,1-2-4 0,3 3-6 15,-4-1-11-15,3-2-8 0,-7 5-3 16,4 0-1-16,-2 0 0 0,-3 0 1 16,-4 1-1-16,-11-5 1 0,0 3 2 15,-5-6 2-15,-7 3 0 0,-5 3 1 16,-8-4 1-16,-8-2 1 0,-13-2 3 0,-8 2 4 16,-19-7 2-16,-17 0 5 0,-12-9 3 15,-19 2 0-15,-13-5-4 0,-11-2-4 16,-18 1-1-16,-2 3-1 0,-6 2-2 15,-6 1-5-15,-2 0 16 0,-5-5 19 16,5 1 14-16,-3-3 14 0,3-2-19 16,7 0-17-16,2 2-3 0,22 0-2 15,17 3-2-15,11 4-1 0,15-2-8 16,19 4-2-16,17 5 3 0,14 2 0 0,15 1-4 16,10 4-5-16,11-5-4 0,10 0-1 15,10 0-1-15,10-2 2 0,14 0 1 16,11-4-3-16,15 4 0 0,24 0-3 15,11 0-1-15,20 0-1 0,13 0 0 16,11 0 0-16,19 2 0 0,9 1-1 16,11 6-1-16,5-2 0 0,2 6-2 15,5 4-3-15,-5 5-1 0,-9 4 2 0,-10-1 3 16,-12 2 4-16,-6-4 1 0,-22-2-2 16,-14-9 0-16,-28-4-1 0,-23-8-1 15,-16-9-1-15,-20-4-2 0,-14-6 1 16,-18-8-1-16,-22-7 4 0,-13-5-1 15,-25-3-1-15,-23-2 2 0,-13 1 1 16,-20 2 0-16,-12 2 2 0,-1 7-1 16,-3 9 0-16,-1 0-1 0,0 6 1 15,1 2-1-15,6 5 3 0,11 4 1 0,11 5 0 16,16 2 0-16,14 6-3 0,17 8 1 16,10 1-1-16,22 0 0 0,8 5 0 15,12-2 0-15,5-3 0 0,8-2 1 16,-4-5 0-16,7-3-6 0,0 1-30 15,0-7-43-15,0 0-114 0,7-2-149 16,0-12 187-16</inkml:trace>
  <inkml:trace contextRef="#ctx0" brushRef="#br0" timeOffset="454.32">27573 16222 1686 0,'0'-23'76'0,"-2"3"8"0,-5 1-38 0,-2 3-25 0,-3 3-8 0,3 3-2 16,5 6-6-16,4 4 10 0,2 0 5 15,7 2 4-15,5 3 5 0,11 6-8 16,8 1-3-16,10 4-2 0,3 2-4 15,2-6-4-15,3 1-5 0,1-6-1 16,1-7-1-16,4-2 0 0,-2-7 0 0,1-3 0 16,3-2-1-16,3 3 1 0,7 4-1 15,4 0 1-15,3 9-1 0,-5 6 0 16,-5 14 0-16,-8 2 0 0,-8 8 1 16,-6 4-1-16,-8-4 1 0,-12 3 2 15,-11 1 1-15,-13-8 1 0,-7-7 7 16,-20-5 13-16,-10-10 10 0,-9-8 9 15,-18-19 4-15,-16-11 8 0,-12-7 19 16,-7-4 12-16,1 4 11 0,6-2-5 0,5 4-12 16,7 0-8-16,11 0-15 0,5 5-14 15,13 2-16-15,14 6-10 0,8 9-8 16,13 9-5-16,16 1 5 0,7 7-1 16,20 8-1-16,17 15 1 0,20 7-7 15,16 12-1-15,10 11-1 0,11-1 0 16,4-7-3-16,-7-2-12 0,-8-8-16 15,-16-7-25-15,-19-14-31 0,-17-7-52 16,-8-9-61-16,-11-16-213 0,-3-9 239 0</inkml:trace>
  <inkml:trace contextRef="#ctx0" brushRef="#br0" timeOffset="2786.44">30358 16637 1979 0,'23'44'206'0,"241"156"546"0,-196-150-1270 16,-33-29-283-16,22 27 1259 15,25-2-110-15,-20-10-371 0,0-12 4 0,-6-2 0 16,-10-15-5-16,-8-7-2 0,-13-14 2 16,-11-9 4-16,-14-15 13 0,-14-6 6 15,-20-6 7-15,-10-8 19 0,-15-2 18 16,-8 8 22-16,-17 8 8 0,-4 5-7 15,-5 10-9-15,3 8-8 0,5 3-7 16,9 10-6-16,7 0-8 0,6 3-12 16,12 3-10-16,5 2-4 0,7 0 1 15,11 6-1-15,8 1-1 0,8-5 2 0,10 3 0 16,5-2 2-16,5 3 0 0,2-5 0 16,4 3 0-16,-3-2-6 0,1 3-16 15,-10-5-30-15,7-5-110 0,-5-2 94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3T17:34:38.247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10413 7899 1495 0,'21'0'67'0,"-5"0"9"0,-7 0-16 0,-4 0-16 0,1 0 10 0,-3-2 12 0,3 1 9 15,-6 1 3-15,1 0-3 0,5-2-9 16,-6 2-14-16,1 0-15 0,1 0-10 16,-2 0-13-16,0 0-10 0,0 0-8 15,0 0-3-15,-7 0 0 0,7 0 0 16,-10 0 4-16,2 0 0 0,-6 0 3 15,-5 0 3-15,1 0 6 0,-3 0 0 16,-8 0-1-16,-6 3-1 0,-1-3-1 16,-8 4-2-16,3 1-1 0,-5-1-2 0,-7-2-1 15,-7-1 0-15,-6 1 0 0,-1 0 0 16,-9 1 0-16,1-1 0 0,-3 0-1 16,0-2 1-16,0 0 0 0,4 2 0 15,-10-2 0-15,8-2 0 0,-2 2 0 16,-2 0 0-16,-1 0 22 0,-12-2 3 15,-2-5 1-15,-1 2-1 0,2-4-21 0,-2 2-2 16,8-2-5-16,-3-2 19 0,2 4 5 16,10 0 0-16,8 4 6 0,9 3-26 15,10-2 22-15,6 4 7 0,9-1 4 16,2 5 8-16,4-4-14 0,5 3-3 16,3 2-1-16,-2-2-4 0,7 6-10 15,4-6-3-15,0 6-3 0,1-6 0 16,1 4-2-16,0-4-2 0,4 2 2 15,-2-3-2-15,6-2-24 0,-3 0-39 16,2-2-52-16,3 0-65 0,-5-2 21 16,0-2 69-16</inkml:trace>
  <inkml:trace contextRef="#ctx0" brushRef="#br0" timeOffset="8216.99">18837 7681 1577 0,'14'-3'51'0,"-2"-3"-16"16,-3 4-4-16,2 4-2 0,1 4-6 0,3-1-6 0,0 4-7 0,5-2-4 0,-4 2-1 0,2-4 0 15,-2 2-1-15,-4-3 6 16,2-3 12-16,-3 1 15 0,-2 0 20 0,0 2 8 16,-4-3-2-16,0-1-9 0,-5 0-18 15,0 0-16-15,0 2-11 0,-9-2-9 16,-1 0 0-16,-8 0 1 0,-2 0 0 16,-4 0 0-16,-3 2 1 0,-7 0-1 15,-5-1-1-15,-3 5 0 0,-4-5 0 16,0 1-1-16,0 2 1 0,-8-1 4 15,-2-1 3-15,-12-4 3 0,1-1-2 16,-9-3-3-16,1-2-1 0,6 4-1 0,5-3 2 16,6 3 2-16,13 3 3 0,6-1 1 15,9 2-1-15,11 5 1 0,3 2 7 16,3-1 3-16,3 2 1 0,8-2-4 16,0-1-9-16,2 0-6 0,2 3 1 15,1-3-2-15,-3-2-13 0,0-3-37 16,0 2-32-16,0-2 46 0,9-3-6 15</inkml:trace>
  <inkml:trace contextRef="#ctx0" brushRef="#br0" timeOffset="17516.22">16514 8963 602 0,'39'7'109'0,"-3"-2"71"0,1-3 40 0,-9 2-5 0,2 3-45 0,-3-4-45 16,0 3-21-16,-3 1-20 0,3-5-15 15,0-2-13-15,-4 3-13 0,-4-1-11 0,-6 0-7 16,-1 1-10-16,-5-1-4 0,-7-2 4 16,0 0 5-16,-2-5 7 0,-8-2 5 15,-5-2 0-15,-4-4 1 0,-11 3 3 16,-2-1 4-16,-2 4 0 0,-5 5-1 16,0 2-1-16,-9 7-8 0,-5 0-3 15,-5 2-5-15,-3-2-5 0,-10 0-5 16,-1-5-5-16,-6-2-1 0,-4 0 1 15,-5-2 3-15,-5 2 5 0,-2 0 2 0,-3 0-2 16,-1 2-1-16,-3 0-5 16,-4-2-3-16,1 0-2 0,3 0-2 0,7 0-1 15,14 0-1-15,7 3 0 0,9 3 2 16,20-4-2-16,10-1 1 0,6 1 2 16,12-2-1-16,4 0 5 0,10 0 10 15,4 0 6-15,3 0 2 0,4 0-3 16,1 0-8-16,-1 0-5 0,14-2-4 15,6 1-1-15,4-7-3 0,12 5 0 0,4 1-1 16,10 2 0-16,1 0 0 16,9 5 0-16,11 1 1 0,14-1-1 15,-2 4 0-15,13-2 0 0,-4 5-1 0,4 1 1 16,-4 5 0-16,0 3 0 0,2 0 0 16,-4 4-1-16,-12 2 0 0,-8-6 0 15,-9 0 1-15,-8-3 0 0,-6-4 0 16,-1 0 0-16,-14-1 0 0,-14-10-1 15,-13 1-2-15,-18-4-2 0,-12-2-1 0,-15-2-1 16,-23-8 2-16,-18-2 3 0,-19-6 1 16,-22-6 1-16,-11-4-1 0,-20-6 1 15,-8 2 0-15,1 3-1 0,-7-1 1 16,4 7 0-16,10 0 0 0,11 11 1 16,20 3 1-16,17 8 1 0,16 3 0 15,15 3-1-15,13 2 1 0,4 4-1 16,11 0 0-16,7 4-1 0,7-5-1 15,9 1 2-15,1 2-2 0,6-2 2 16,0 0-2-16,4-2-1 0,3 2-10 16,-2-4-23-16,2 0-51 0,0 1-64 0,0-3-32 15,0 4 79-15</inkml:trace>
  <inkml:trace contextRef="#ctx0" brushRef="#br0" timeOffset="36966.73">18190 12014 646 0,'21'13'84'0,"21"-29"199"0,-36 53 17 0,17-133-329 0,-5 71 87 0,1 17-19 16,1-3-8-16,-3 7-14 0,1 3-19 15,0 1-1-15,1 1-2 0,1 5 1 16,-1 1 7-16,1-4 1 0,1 1 1 16,-1 5 2-16,-4-2 13 0,-1 2 20 15,-2-4 18-15,1-3 11 0,-9 3 1 16,6-3-6-16,-6-2-12 0,4 0-6 15,-2 0-11-15,0 0-11 0,-3 0-4 16,1 0-4-16,-5 0-3 0,0 0-5 16,4 0-2-16,-2 2-3 0,-2-1-3 0,1 3 1 15,-1-4-1-15,0 4 0 16,0-3 2-16,6 1 1 0,-6 0 5 0,0-2 8 16,0 5 6-16,-6 1 4 0,5-6 1 15,-6 3-2-15,-1-3 1 0,3 0-1 16,-2 4-3-16,-2-3-4 0,2 5-6 15,-12-5-5-15,4-1-1 0,-2 2-1 16,-3 0-2-16,4 2 1 0,-3 1-1 16,-1-5-1-16,1 0 0 0,-4 0-2 15,1 0 0-15,-4 0 0 0,-4 0-1 0,-4 2 0 16,0 1 0-16,2 3 1 0,-3-3 0 16,-1 2 2-16,1 1 0 0,-4-1 1 15,2-1-1-15,1-1 1 0,1 2-1 16,5-1 0-16,-6 0 0 0,-1-1-1 15,-4 2 0-15,-1-3-1 0,-3-2 1 16,1 0-1-16,-4 0 3 0,2 0-1 16,-4 0 1-16,4 0-1 0,0 0-1 15,0 2 0-15,-5 3 0 0,-4 1-1 16,-4-5 1-16,9 3 0 0,-4-2-1 0,-1 5 0 16,-2-4 1-16,-7 1-1 0,-5-1 1 15,0 3 1-15,7-3-2 0,1 3 0 16,-6 1 0-16,5-6 0 0,-5 1-2 15,6 2 4-15,3 3 9 0,-1-7 6 16,-5 3 3-16,-3-3-2 0,0 0-6 16,-4 0-3-16,2-1-1 0,3 1-3 15,-3 0-1-15,0 0-3 0,5-2 1 0,-2 2-1 16,2-2-1-16,1 2 0 0,-8 0 1 16,-6-2-1-16,-1-5 1 0,-8 4-5 15,-5-1 23-15,-6-5 15 0,-8 0 4 16,-5-1 9-16,-12-10-22 0,1 4-9 15,-1-3-3-15,3 3-2 0,11 0-4 16,3-4-3-16,-1 4-2 0,1-1 0 16,-1-1 1-16,-1-3 1 0,8-1 1 15,9 8 0-15,8 2-2 0,9 1 0 16,11 6-3-16,9 3 0 0,7-5 1 0,12 7-1 16,6 2 0-16,12 3 0 0,2 0-1 15,2 4-1-15,6 0-11 0,1-2-19 16,1 0-21-16,4-1-37 0,-7-5-39 15,4 3 12-15,-1-2 48 0</inkml:trace>
  <inkml:trace contextRef="#ctx0" brushRef="#br0" timeOffset="39768.15">32128 12183 1613 0,'-174'140'277'47,"117"-105"-205"-31,52-35-45-16,-100 38-33 15,34-26 26-15,6-10 9 0,-12-2 15 16,-6-7 19-16,-16-4 9 0,-11-9-4 16,-9 3-11-16,-9-6-19 0,-6 0-10 15,-8-6-14-15,-2 3-4 0,1 1-2 16,3 4-4-16,10 1 0 0,6 8-2 0,3 1-1 15,13 9 0-15,-2 2 1 0,18 4 0 16,5 8 0-16,4-5 0 0,1 0 5 16,1-7-24-16,-11-8-41 0,-2-5-40 15,-6-10 69-15,1-19-13 0</inkml:trace>
  <inkml:trace contextRef="#ctx0" brushRef="#br0" timeOffset="44982.61">7624 13085 1448 0,'0'0'242'0,"0"0"554"0,0-5-671 16,0 5-738 0,0 0 616-16,0 0-9 0,-2 5 2 15,2 1 1-15,-5 4 3 0,1 3 4 16,3 3 7-16,-1 1 8 0,2 3 8 15,0 3 7-15,0-4 2 0,3 4-5 16,3 0-6-16,1 2-8 0,-2 0-6 0,2 2-4 16,2-8-2-16,0 4-2 0,2-3-2 15,-3-3-1-15,5 5 0 0,-1-6-2 16,1 3 1-16,3 2-2 0,1-3 1 16,-1 2 1-16,4-8-1 0,-6 6 1 15,2-2 1-15,2 2-1 0,-2-1 1 16,7-1 0-16,-6 2 0 0,3 3 0 15,1-5 1-15,-1-2 0 0,-6 2-1 16,4 0 1-16,-2-2 0 0,-2-1 0 0,-2-2 2 16,1-6 1-16,-5 2 2 0,7-2 1 15,1-1 3-15,1-1 3 0,6-1 2 16,-5 3 0-16,3-5-3 0,4 2-4 16,4-2-2-16,1 2-1 0,7-2 0 15,0 2-3-15,2 1 0 0,0 1 0 16,-5-2-1-16,5-2-1 0,2 0 0 15,-2 0 0-15,5-2 0 0,-3 2 1 16,-2-4 0-16,0 4-1 0,-6 0 0 16,3-1 0-16,-8 1 0 0,4-2 0 0,-2 0 0 15,-1 2 0-15,3-2 0 0,1 0 0 16,3-3 0-16,-3 0 0 0,6 1 0 16,6-3 0-16,-1 0 0 0,4 0-1 15,7 0 0-15,2-4 0 0,5 6 0 16,2-6 1-16,-13 1 1 0,0 3 0 15,-8-6-1-15,-4 2 0 0,9 6 0 16,-4-5 0-16,6 4 1 0,5-6-1 0,-4 5 0 16,8 0 0-16,1-4 0 0,6 6-3 15,10-8-3-15,-3 1-1 0,5-2-3 16,-4-1 2-16,2 5 3 0,-1-1 1 16,-4 1 3-16,1-6-1 0,-6 0 0 15,0-6 2-15,5 3-1 0,-6 5 1 16,-1-8 1-16,0 6 0 0,-4-1-1 15,4 1 0-15,3 0 0 0,1 5-1 16,4 1-1-16,8 4 0 0,3 3 0 0,8 3 0 16,1 0 0-16,4 3 0 0,-6 8 1 15,-1-6 1-15,-2 6-1 0,-7-6 1 16,-2 2-1-16,-7 0 1 0,1 2-1 16,-1 4 0-16,-2 1 1 0,-5 0 0 15,-9-3 0-15,-9 5 0 0,-3-6 0 16,-4 8-2-16,-4-4 1 0,-5 0 0 15,-3 4-1-15,-2-4-1 0,-2 4 0 16,-5-4 0-16,-1 4-1 0,1-4 2 0,-4 2-2 16,-1-4 0-16,-3-3-1 0,-3-5 1 15,-1-2 2-15,1-2 3 16,-2 1 1-16,-1-1 5 0,1 0 8 0,2-3 3 16,-2-8 1-16,4 1-2 0,2 2-10 15,-1-4-7-15,6 3-4 0,0-7 0 16,4-2 1-16,5 1 3 0,1-6 5 15,10 3-2-15,6-3-2 0,6 2-1 16,5 0-3-16,1 3-1 0,1 0 2 16,0 2 1-16,-1 2 0 0,3 0-3 0,2 0-4 15,1 1-1-15,2-1-2 0,5-2 3 16,3 0 4-16,-7 2 2 0,3 0-1 16,0 0 1-16,5 1-3 0,7 4 0 15,1 4 2-15,12 3-1 0,3 2 0 16,0 0 2-16,3 6 1 0,-3 2-1 15,-7-2 2-15,-7 4-1 0,-2 5-2 16,-4 0 1-16,-3 3-2 0,0 3 1 16,-3-3 1-16,-6 0 1 0,-4-4 1 0,-14-5 3 15,-1 0 2-15,-13 1 4 16,-3-1 1-16,-4-3 1 0,-2 3-1 0,-1-8-4 16,3 5-3-16,-6-1-1 0,8-1-2 15,-2-1 0-15,2 1 0 0,2 1 0 16,1-2 1-16,-1-3 0 0,-4 2 0 15,3 0 0-15,1-2 0 0,-1 2 0 16,-4-2 0-16,1 2-1 0,3-4 2 16,-3 2 0-16,4 0 1 0,3 0 4 15,2 0 4-15,2-6 7 0,3 5 1 0,-2 1-3 16,8-2-5-16,-6 2-8 0,13 0-1 16,-2 0-1-16,5 0 1 0,11 2 2 15,-4 3-1-15,4 4 0 0,0-2 0 16,-6 2-2-16,1-6 5 0,-4 6 3 15,-4-3 4-15,-7-6 2 0,3 3-5 16,-8 2-2-16,-7-3-5 0,3 4-3 0,-1 1 0 16,5-6 0-16,7 5 0 0,0 3 0 15,2-4 1-15,3 4-1 0,1 0 0 16,1-1 0-16,7 3 1 0,2-6-1 16,4 4 0-16,-4-3 0 0,-5-3 0 15,-6 4 1-15,-9-5-1 0,-4-2 0 16,2 0 0-16,0-2 0 0,2-1 0 15,1-4 0-15,-4 3 0 0,3-3 0 16,6-2-5-16,-2 2-5 0,9-2-3 16,-3 0-2-16,2 6 0 0,7-1 1 15,3-1 1-15,-6 0 3 0,1 5 4 0,-3 0 5 16,-8 0 1-16,5-2 1 0,-10 0 0 16,-4-2 1-16,-5 1-1 0,-6 1 0 15,0-1 0-15,-5-4 0 0,1 3 1 16,-3 0 0-16,-2-3 1 0,6 4-1 15,2-1-2-15,8 2-2 0,1 2-2 16,1 0-1-16,5-7-1 0,1 6 0 16,3-5 2-16,4 1 1 0,-8 5 2 0,-1-4 1 15,0 8 0-15,0-4 0 0,-4 7 0 16,-3-2 0-16,-4 2 0 0,-2 2-1 16,-5-2 0-16,2-1 2 0,0 4 3 15,1-6 3-15,1 7 3 0,0-1 0 16,3-1-3-16,-2 0-2 0,-3 0-5 15,1-4-16-15,5-3-23 0,8 1-43 16,5-3 510-16,13 0-335 0</inkml:trace>
  <inkml:trace contextRef="#ctx0" brushRef="#br0" timeOffset="52750.56">13175 16683 1422 0,'8'0'126'0,"0"0"133"0,-8 1-187 15,2 3-28-15,0 3-3 0,-2-7 0 0,-2 2-2 0,2 1-1 16,-2-3-1-16,1 7-1 0,-3-5-2 16,-1 0 1-16,-4 0-2 0,-2 0-1 15,1-2 0-15,-3 1-3 0,3-1-3 16,-5-1-2-16,-1-1 0 0,-5 0-3 15,-5 0 0-15,-6-1-3 0,-6-3-6 0,-6 3-1 16,0 1-3-16,-8 0-3 0,1-5-2 16,-8 5-2-16,1 1-1 0,-6-1 0 15,-2 0 0-15,-3-5 1 0,-5 3 1 16,3 1 2-16,-4 3 3 0,5 0 1 16,-10 2 3-16,4 1 2 0,-6-1 0 15,6 0-1-15,1 3-4 0,-5-3-3 16,-1 1-4-16,-2 5-1 0,-1-7-1 15,6 1 1-15,-3 3-1 0,6-3 1 16,-1 3 0-16,-2-3 0 0,-2-2 1 0,-10 4 0 16,-1-1-1-16,4 4 0 0,1-5 0 15,0 5-1-15,7-1 0 0,-8-1 0 16,2 4 1-16,-8-7 0 0,-8 5 1 16,-5 0 0-16,-4 0 0 0,0 2 1 15,9 1-2-15,-9-3 0 0,-3 2 2 16,-1-3-2-16,-5 2 0 0,4 0 1 15,7 0-1-15,2 0 0 0,1-3 1 0,-1-3 7 16,-8 1 4-16,-3-3-1 16,-2 0 1-16,9 0-10 0,2 0 0 0,-2 0-1 15,-8 0 0-15,-1-3-1 0,-2 1 0 16,4 2 0-16,7 0 1 0,4 0 2 16,-4 0-1-16,3 0 0 0,-1 0 0 15,0 0-2-15,7 0 1 0,7 0 0 16,5-5 0-16,6 3-1 15,2-2 0-15,-10 1-2 0,1-3 2 0,-2 1 0 16,-6 1 0-16,-1-4 1 0,7 2-1 0,-1-3 0 16,5 6-1-16,3 1 0 15,-2 2 0-15,2 0 0 0,5 0 1 0,-5 2 0 16,7 1 0-16,0-1 1 0,7-2 0 16,7 6-1-16,-7-5 2 0,11-1-1 15,-1 0 1-15,10 0-1 0,10 0 1 16,2 0 0-16,2 0-2 0,0 2 0 15,-4 0-1-15,-5-2-1 0,-7 0 5 16,-1 0-18-16,7-2-45 0,8 2-45 0,-4-9 295 16,-3-10-178-16</inkml:trace>
  <inkml:trace contextRef="#ctx0" brushRef="#br0" timeOffset="56449.48">31603 16443 1790 0,'34'25'92'0,"3"0"-927"0,-138-50 1751 31,95 36-914-31,-4-1-1 0,3 1-1 0,-8 1 4 16,5 1 3-16,-4-1 5 0,1 1 2 15,8 3 1-15,-9-6 0 0,3 1 1 16,0 0 2-16,-3-1-2 0,5-1 0 15,-5 2-2-15,0-1 0 0,0 6-1 16,0-3 0-16,-2 1 1 0,-2 0-1 16,-3-3 2-16,1-1-1 0,-3 3-3 15,-2 3-1-15,-3-2 3 0,-2-2 2 16,0 1 3-16,-4-1-2 0,0 1-1 0,-1-6-3 16,-6 1 1-16,6 0 2 0,-6 0 0 15,2 5 1-15,-2-4-4 0,-3 1-2 16,-1 1-2-16,-1 3-3 0,-2-1-1 15,-1 1-1-15,4 0-1 0,-4-3-1 16,-1 3 0-16,2 0 1 0,-7-2 0 16,0 1 2-16,-1-1 0 0,1 1 0 15,-2-1-1-15,-2-3-1 0,-1 0-2 16,0 3 0-16,-2-7 1 0,1 6-1 16,-2 0 0-16,2-4 0 0,1 3 0 0,0 1 0 15,7-4 0-15,-8 4-1 0,3-4 1 16,5 0 0-16,-4 5 0 0,2-6 0 15,2 3 0-15,-6-4 0 0,-3 0 1 16,4 2-1-16,-3 0 0 0,1 1 0 16,2-5 0-16,1 4 0 0,0-3 0 15,0-3 0-15,2 1 0 0,-3 0 0 16,-1-2 0-16,-3 0 0 0,-7-4 0 16,-4 1 1-16,-1-4 0 0,-2 0 0 0,0-2 0 15,1 2 0-15,-3-4 0 0,2 2 0 16,-4 0 0-16,-2-3 0 0,-6 0 0 15,-3 1-1-15,3 2 1 0,1-2-1 16,3 3 0-16,5 2 0 0,-1-3 0 16,-5 4 0-16,-4-2 0 0,2 3 0 15,-5 1 0-15,3 1 0 0,10 0 1 16,-3 2-1-16,6-3 0 0,1 1 0 0,-6 0-1 16,-1 2 1-16,-6 0 0 0,-1 0 0 15,-1-1 0-15,-3-1 0 0,8 2 0 16,2-2 0-16,-2 4 0 0,0 0 0 15,-2 1 0-15,-2-1 0 0,-8-2 0 16,3 3 1-16,-2-3-1 0,4 2 0 16,8-2 0-16,-4 4 0 0,-1-3 0 15,-3-1 0-15,-9 0 0 0,3 0 0 16,6-3 0-16,3 1 0 0,1 2 0 16,-1-2 0-16,-5-1 0 0,-7-1 0 0,0 3 0 15,-2-1 0-15,4 0 0 0,5 2 0 16,2-2 0-16,3 2 0 0,-3 0 0 15,-7-3 0-15,3 3 0 0,-5 0 0 16,5-2 0-16,4 2 0 0,-6 0 0 16,1-4 0-16,-11 3 0 0,-2-1 0 15,-7-7 0-15,-2 2 0 0,4-4 1 16,-1 2-1-16,-6 0 0 0,0 1 0 16,-6 2 0-16,-1-1 0 0,-1 0 11 0,4-2 20 15,-3 2 2-15,-2-7 3 0,-1 2-11 16,-2-1-19-16,10-1 9 0,5 0 17 15,0-2 3-15,-5 0 4 0,-2-5-10 16,2 5-18-16,9 1-4 0,8 7-2 16,17-3-2-16,3 0-1 0,9 6 0 15,2-2-1-15,1 2 2 0,10-3 0 16,8 1 0-16,7 0 1 0,11 2-2 16,2 0 0-16,9-4-1 0,3 2-21 0,7-6-31 15,2 1-67-15,4-2-59 0,6-11-313 16,-1-9 298-16</inkml:trace>
  <inkml:trace contextRef="#ctx0" brushRef="#br0" timeOffset="-154775.17">13021 16855 1730 0,'11'-2'88'0,"-8"-3"18"0,-4-3-15 0,-10 0-31 0,-7-7-4 0,-7 5-6 16,-5-4-8-16,-2 1-1 0,2 4 0 15,-7 6 2-15,2 5 2 0,-8 3 0 16,0 2-5-16,1-4-8 0,1 6-7 15,-1-3-7-15,-8 4-7 16,-12-3-5-16,-6 0-1 0,-13-3 0 0,-4-2-2 16,-7 1 1-16,-9 1-2 0,-1-2 0 15,-6-1 0-15,-2 3-2 0,-3 5 0 0,-13-2 1 16,-7 4 2-16,-4 3 2 0,-11 0 6 16,-8 4 0-16,3 3-5 0,-8-3 1 15,6-6-6-15,1-3-2 0,-9-5 4 16,-14-10-1-16,-4-8 1 0,-9-6 3 15,-10-8-3-15,-4-2 4 0,-7 0 2 16,3-2-1-16,8 5 1 0,7 1-2 16,3 8-2-16,0 0 4 0,-3 8-1 15,-2-3 1-15,-5 6 1 0,-2 4-1 0,-8-1 2 16,8 4 16-16,-9 4 0 0,18 6-3 16,16 4-3-16,8 4-17 0,26 2 1 15,19 1 16-15,8-7 8 0,12 2 8 16,1-7-1-16,4-4-16 0,8 1-7 15,8-6-6-15,5 0 2 0,5-6 8 16,9 3 10-16,2-6 5 0,7 4 3 16,2-4-5-16,5-2-5 0,7 6-5 15,9 1-7-15,4-1-3 0,2 3-6 16,2 0-1-16,5 2-2 0,3 0 0 0,4 0 0 16,1 0-1-16,4 0 0 0,0 2 1 15,1 0-4-15,5-2-20 0,-6 0-23 16,1 0-45-16,1 0-45 0,-2 0-55 15,7 0-53-15,-5-4 92 0,-10-10 46 16</inkml:trace>
  <inkml:trace contextRef="#ctx0" brushRef="#br1" timeOffset="-22476.26">8289 9011 1666 0,'26'5'67'0,"-6"-3"-4"0,3 0-11 0,-12 0-5 0,-1-1-5 0,-1 1 6 0,-3-2-3 0,-6 0-6 16,0 0-3-16,-4 2-12 0,-3 5 5 15,0-4 5-15,-4 3-3 0,-1 3 5 16,-4 0 3-16,-2-1 6 0,0 3 8 16,-8 1 2-16,3-1-3 0,-6-2-7 15,-1 3-9-15,-2-1-7 0,-5-4-6 16,-4 0-5-16,-1 0-4 0,-8 0-3 15,0-1-2-15,-6 3-1 0,-8-6-1 16,-4 6 2-16,-4-4 1 0,-10 6 2 0,-3-4 3 16,-5 2 4-16,-11-7 1 0,-15-1 1 15,-10-1 1-15,-8 0-1 0,-12 0 0 16,3-1 11-16,-13-1 1 0,-11-5-3 16,-10 0-5-16,-1 0-15 0,-2 1-6 15,-7 1-2-15,1-6-1 0,-7 1 1 16,5-5-2-16,9 0-2 0,0-3 1 15,7-3 1-15,14 3 3 0,4 0 4 16,3 4 3-16,4 0 1 0,5 1 2 0,14 3 3 16,4-1 0-16,4-1 1 15,3-1-3-15,1 3-4 0,14 4-4 0,11-1-2 16,17 0-2-16,3 0-1 0,12 0 1 16,8 0-2-16,5 0 0 0,0 1 1 15,1-1-1-15,-3 4 1 0,6 1-1 16,5-5-1-16,7 3 1 0,1 3 0 15,10-1-1-15,8 2-2 0,2 0-8 16,9 0-22-16,-2-4-22 0,8 1-19 16,3-1-33-16,3 4-54 0,9-9-67 15,6-3 116-15</inkml:trace>
  <inkml:trace contextRef="#ctx0" brushRef="#br1" timeOffset="-21308.32">31087 9410 1924 0,'-9'0'79'0,"0"-4"-2"0,0-1-12 0,-3 3-8 0,3 0-13 0,0 1-11 0,4 1-7 0,0 1-8 0,-3 1-6 16,3 0-6-16,0 0-1 0,-6 3 4 16,1-1 9-16,2 4 5 0,-4-4 2 15,3 1-4-15,-9 2-8 0,1-5-6 16,-10 3-1-16,0 3 2 0,1-3 5 0,-8-2 7 16,2 3 9-16,-10-4 1 0,-3-1-1 15,-2 6-5-15,-5 0-7 0,-5 1-3 16,-3 0-4-16,-7 1-3 0,-8-2-3 15,-3 4-1-15,-2-6-2 0,-6 2 0 16,-5-1-1-16,-13-1 0 0,-5 0 1 16,-8-5-1-16,2 2 0 0,0-2 0 15,-15-7 0-15,-1 2 0 0,-9-1 5 0,-2-2 11 16,6 4 6-16,-6 0 3 0,-3-1-1 16,-1 3-1-16,-8-1 2 0,-2 3 6 15,9-2-3-15,-9 0 1 0,-4 2 0 16,4-5-7-16,0 0-3 0,5 1-10 15,6-8-7-15,-4 3 2 0,2-4-1 16,12 1 0-16,15 1 0 0,11-1-2 16,10 0-1-16,5 1 0 0,5 2 0 15,4-3 0-15,13-3 1 0,1 3-1 16,12 0 0-16,4-3 0 0,4 0 4 0,8-1-22 16,8-2-48-16,6-2-98 0,6 1 379 15,15 1-215-15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3T17:39:40.23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4406 5259 1511 0,'2'0'65'0,"-2"0"3"0,1 0-20 0,-2 0-21 0,-5 0 7 0,-3 0-3 0,-5 0-2 16,-2-3 8-16,-3 1-9 0,-4 2 2 15,-4 0-1-15,2 0-11 0,4 5-5 16,-7-1-5-16,-6 1-5 0,2-1-2 0,-5 1 8 16,0 2 6-16,-8-3 5 15,-3 3 9-15,-8-4 4 0,-12-3 13 16,-4 0 5-16,-5 0-3 0,1-3-8 0,-4-4-17 16,2 3-5-16,-5-3 0 0,-7 2 1 15,1-1-2-15,4-1-4 0,3 2-5 16,2 0-5-16,10 1-1 0,8 0 1 15,7 3 0-15,8 1 1 0,8 0 0 16,4 1-1-16,1 3 0 0,4 0-1 16,0 1-1-16,-5-2 1 0,-1 1-1 15,-1 1-1-15,-4-3 1 0,2 0 0 0,4 1-1 16,-3-1 1-16,5 3-1 0,1-1 0 16,-5 0 1-16,3 3 1 0,-2-4-1 15,1 3 2-15,5 1 0 0,1-4 0 16,8 1 0-16,5-3-2 0,6 3 10 15,2-4 22-15,8 0 12 0,0 0 8 16,0 0-3-16,0 0-17 0,2 2-8 16,2-2-7-16,5 0-2 0,3-2-7 0,6-3-3 15,12 1-2-15,11 1-2 0,8-4 1 16,8 1 0-16,2 3-2 0,-1-4 0 16,4 3 1-16,2-3 0 0,-2 5 0 15,5 0-1-15,1 2-1 0,-3 0-1 16,8 2-2-16,0 5 0 0,3-3-1 15,4 5 1-15,1-2 2 0,3 2 0 16,-3-2 1-16,3 2-1 0,-12-2 0 16,-1 0-1-16,-10 0 0 0,-12-2 1 15,1-1 1-15,-9-1 0 0,-8-1 2 0,-4 3-1 16,-10-5 0-16,-10 2-3 0,-2-2-3 16,-7 0-3-16,0 0-6 0,0 0-2 15,0 0-2-15,-2 0 3 0,-7 0 6 16,1 0 6-16,-7 2 1 0,-8 1 0 15,-5-3 0-15,-13 2-1 0,-7-2 1 16,-7 0-2-16,-8 0 0 0,-12 0 0 16,-6 0 0-16,-13-2 2 0,1 2 0 0,-4 0 1 15,-1 0 0-15,4 2 1 0,2 0 0 16,2-2 1-16,-1 0 1 0,-1-2-1 16,7 2-1-16,11 0 1 0,10 0-1 15,10 2 0-15,7 2 1 0,4-4 1 16,11 1-1-16,6 1 2 0,8-2-1 15,5 0 0-15,13 0 3 0,-1 0 3 16,1 0 0-16,0 2 1 0,1-2-4 16,12 0-4-16,3 0-1 0,12-2 0 15,16-5 0-15,13 2 2 0,16-1 2 0,7-4 0 16,8 3 1-16,8-2-1 0,3-4-1 16,4 4-2-16,7 1 0 0,-5-3-1 15,6 6 0-15,-1-2 0 0,2 7-1 16,-2 0 1-16,-9 3 0 0,-3 2-1 15,-15-1 0-15,-3 1-1 0,-13 2 1 16,-19 0 1-16,-13 1 0 0,-13-5-1 0,-12-1-6 16,-6-2-10-16,-4 2-13 0,-5 5-21 15,-8-5 7-15,-8 3 9 0,-13 2 13 16,-23 0 20-16,-22-2-1 0,-15-3 2 16,-18-2 1-16,-17-2 0 0,-4-3 1 15,-16 1-1-15,5 3-1 0,13-1 1 16,10 0 1-16,13-7 0 0,14 4 9 15,13-4-32-15,15 2-60 0,22-4-43 16,12-1 47-16</inkml:trace>
  <inkml:trace contextRef="#ctx0" brushRef="#br0" timeOffset="37599.82">7619 5399 1045 0,'17'0'229'0,"-15"0"-95"15,0 0 5-15,2 0-77 0,-4 0-20 16,1 4-13-16,-1-2-4 0,2 3 2 16,-2-2 0-16,0 1-2 0,0 0-4 0,0 1-5 15,0-3-4-15,0 1 1 0,-2 1 2 16,-5 1 3-16,-3-3 5 0,-6 1-2 16,-6 3 1-16,-3 1-2 0,-14 0-7 15,-3 0-4-15,-4 0 19 0,-7 2 5 16,3 0-2-16,-3-6 1 0,-6 3-24 15,3-1-8-15,-8-3 0 0,-4 0 0 16,3-2 0-16,-3 0 1 0,1 0 2 16,0-4 1-16,1 0 2 0,7-3 9 0,-4-2 9 15,4 2 7-15,8-3 2 0,-2-1-5 16,5 4-7-16,5-2-2 0,-1 4-1 16,5-4 1-16,9 5 0 0,8 3-1 15,5 1-1-15,4-2-1 0,4 0-1 16,9 2-3-16,-1 0-3 0,1 0 1 15,0 0 4-15,0 0 9 0,0 0 11 16,0 0 16-16,1 0 8 0,6-3 1 16,2 1-10-16,6-4-18 0,8 5-17 15,8-6-13-15,10 1-4 0,12 3-4 0,6-3-2 16,1 6-2-16,-3 0-2 0,-6 0 3 16,-3 0 3-16,2 0 4 0,0-1 2 15,5 1 1-15,-6-2 0 0,1 2 0 16,-9-2 2-16,-11 2 0 0,-2-2-1 15,-10 2 2-15,-2 0-1 0,-4 0 0 16,-5-1 0-16,0 1-1 0,-3-4-5 16,-1 4-6-16,-3 0-4 0,2 0-5 15,2 0 2-15,-1 0 1 0,-3 0-3 0,0 0-2 16,0 0 4-16,0 0 0 0,-3-5-4 16,-1 3-7-16,-1 2-9 0,0 0-6 15,-2 0 6-15,-6 0 12 0,-10 0 4 16,-11 0 13-16,-12 2 1 0,-10 1 2 15,-10 4 1-15,-3-5 0 0,0 3 2 16,-6 2 1-16,-1-3 1 0,-4 5 2 16,0-4 0-16,4 4 1 0,14-2-1 15,14-2 0-15,11 3-1 0,12-3 0 0,11 0 3 16,7-1 13-16,3-1 7 0,4-1 4 16,0-2 13-16,0 0-1 0,4 0 0 15,1 0 2-15,0-2-6 0,6 2-5 16,3-3-3-16,11-1-5 0,12-5-7 15,13 0-7-15,17 1-5 0,18-5-5 16,6 8-3-16,6 0-2 0,-3 5-2 16,2 0 1-16,2 8 2 0,-4-2-1 15,3 4 1-15,-6 5 1 0,-3-1 1 0,3 4 1 16,-10 3-1-16,-1-3 0 0,-14-4-1 16,-19-5 3-16,-18-4-1 0,-22-5-12 15,-7 0-10-15,-2 0-17 0,-7 2-4 16,-5-2 11-16,-11 0 8 0,-17-2 18 15,-24-7 6-15,-14 4 2 0,-26-9-2 16,-13 1 1-16,-10-1 0 0,-4 0 2 16,9 5 3-16,14 2 0 0,3 5-1 0,13 0-2 15,9 2 1-15,13 0 0 16,17 2 0-16,21 3 1 0,9 4-3 0,14-7-2 16,8 5-2-16,1-2-11 0,4-3-11 15,1 2-25-15,5-1-45 0,-3-3-13 16,4 0 34-16,-2 4 22 0</inkml:trace>
  <inkml:trace contextRef="#ctx0" brushRef="#br0" timeOffset="40149.67">11431 5532 1316 0,'-9'14'116'0,"4"2"113"16,-6 0-130-16,0-1-19 0,-3-1-8 0,0-2-9 0,0 1-3 0,-6-3 0 15,1 1-3-15,-8-2-2 0,1 0-7 16,2-6-10-16,-6-1-5 0,2-2-7 16,-4-4-3-16,-10-1-5 0,-1-2-2 15,-16-4-5-15,-11 6-3 0,-8-4 1 16,-8 4 1-16,1 5 2 0,-10 2 0 16,1 1-2-16,-6 6-1 0,1 0-1 0,1-2 0 15,-4 5-1-15,1 1-2 0,1-6-3 16,1 2-2-16,5-6-1 0,-5-1-1 15,-2-2-1-15,-7-4 2 0,-8-3 2 16,3-3 4-16,-1-3 2 0,11 3 1 16,10-3-2-16,11 6-2 0,2-5-2 15,4 1-1-15,5 6 1 0,0-6-1 16,11 8-1-16,-2-6 1 0,3 2 0 16,4-4-1-16,7 4 0 0,6 0 2 0,12 0-1 15,5 0 3-15,4 0 1 0,6 1 1 16,1 3 1-16,4-6 1 0,4 4 0 15,-1 3 1-15,7 2 0 0,0-6-3 16,0 5 1-16,2 1-5 0,-2 0-17 16,0 0-48-16,0 0-99 0,3-4 92 15</inkml:trace>
  <inkml:trace contextRef="#ctx0" brushRef="#br0" timeOffset="43783.22">3759 7389 1531 0,'17'8'57'0,"5"5"-10"0,1 3-16 0,0-2-21 16,-4-2-2-16,-3-3 1 15,0-7 22-15,-2-2 18 0,-1 0 18 16,-1-2 13-16,1-3-10 0,1 3-11 15,-2 2-16-15,2 0-16 0,1 0-12 16,-5 2-8-16,3 3-5 0,-6-3-3 0,-4 0-3 16,-1-2-3-16,2 3-4 0,-3-1-3 15,-1-2-3-15,-3 4 1 0,-4-10 3 16,-7 5 6-16,-8-5 6 0,-6-1 2 16,-6-2 2-16,-8-3 0 0,-1-4-2 15,1 0 0-15,-3 2 0 0,4 0 2 16,1-1 1-16,1 3 2 0,7 3 2 15,2 0-2-15,7-1-1 0,3 3-1 16,1 1-1-16,6 4 0 0,13 2-1 0,-2 0 5 16,-1-1 4-16,6 1 8 0,10 1 3 15,5-1-5-15,10 4-3 0,13 7-11 16,5 1-2-16,9-1-1 0,5 3-1 16,0 0 0-16,2 0-2 0,2 8-1 15,0-7 1-15,2 3-1 0,-6-2 3 16,-7-3 1-16,-7 1-1 0,-12-4 1 15,0-4 2-15,-8 3 1 0,-8-8 2 0,-6 3-8 16,-10-4-8-16,0 0-10 0,-4 2-15 16,-7-2 8-16,-7 0 7 0,-3-4 11 15,-10-1 14-15,-13-8 2 0,-11 1-1 16,-16-6 0-16,-9 2-1 0,-2-3 4 16,3 3 3-16,10 0 3 0,12 3 0 15,4 6-6-15,15 2-2 0,8 3-1 16,10 1-2-16,16 1 2 0,-3-2 1 15,12 2 5-15,4 0 2 0,10 5-5 0,2-1-3 16,5 1-10-16,4 6-15 0,2-8-17 16,3 8-22-16,-3-2 252 0,-6-2-156 15</inkml:trace>
  <inkml:trace contextRef="#ctx0" brushRef="#br0" timeOffset="46801.4">4807 7591 1113 0,'0'0'122'0,"0"0"163"0,0-2-258 0,3-2-29 0,-1-1-7 0,1-4 14 0,3 0 34 15,-1 0 21-15,8-1 20 0,4 3 15 16,5-2-20-16,6 2-19 0,-2-2-18 16,-1 4-26-16,11 5-8 0,1 0-3 0,-3 0-2 15,8 3-3-15,-1 1 1 16,0-1 1-16,1 1 1 0,-4-4 2 16,-10 2-1-16,-3-1 1 0,-2 3-1 0,-13-4 11 15,-1 3 4-15,-5-3 14 0,-4 0 10 16,0 0-9-16,0 0-9 0,-4 0-17 15,1 0-9-15,-11-3-4 0,-2 3 5 16,-13 0 2-16,-6-2 2 0,-2 2 0 16,-8 0 0-16,8 0 3 0,5 2 0 15,6-2 0-15,6 5 3 0,-1-3 0 16,5-2 4-16,2 2 5 16,3 1 6-16,2-1 4 0,2-2-3 0,2 5-4 0,-1-5-8 15,-2 0-5-15,0 0 0 0,1-3-1 16,7 3 3-16,-1 0 1 0,1-4 1 15,0 4 8-15,3-3 17 0,-1 3 5 16,-2 0 2-16,2-2-2 0,7 0-21 16,5 2-10-16,9 2-5 0,9 0-8 15,-2 3 2-15,2 2 0 0,0 0 2 16,0 0 2-16,-2 0 0 0,-4 1 2 0,-4-5 1 16,-5 1 2-16,-4 1 3 0,-8-5 4 15,0 0 16-15,-3-4 11 0,-2 1 2 16,-2-2 2-16,-8-4-17 0,-1-4-14 15,-8-1-6-15,-6-2-8 0,-7 0-2 16,-4-2-1-16,-3 2 0 0,4 4-1 16,8 3 2-16,-1 2 1 0,8 2 1 15,3 1 3-15,-1 1-5 0,9 1-21 0,-3-2-55 16,6-1-70-16,-4 1 500 0,-4-6-308 16</inkml:trace>
  <inkml:trace contextRef="#ctx0" brushRef="#br0" timeOffset="49433.55">12917 5389 1400 0,'-16'10'40'0,"-2"3"-17"0,-2-4-16 0,4 1-2 0,2-1-3 0,0-5 13 0,0 1 32 0,0-3 11 0,3 1 19 0,4-1 4 0,7-2-14 0,-2 0 8 0,-1 0 7 15,1 0 13-15,-2-7-3 0,10 7-11 16,8-2-16-16,7-1-34 0,9 1-15 16,11-5-11-16,3 3-8 0,13 1 1 15,5-1 1-15,6-1 1 0,2 3 1 16,3 2-1-16,0 2 0 0,-2 0 0 16,1 5-2-16,1-4 1 0,-5 6-1 0,6 2 2 15,0 1-1-15,6 4 1 0,2 4 0 16,-9-4 0-16,-11-2 1 0,-15 2 1 15,-25-6-2-15,1-4 0 0,-16-3-13 16,-4 2-15-16,-3-5-4 0,0 0-13 16,-7 0 9-16,0 0 10 0,0 2 3 15,-18 2 10-15,4 5 5 0,-14-2 1 16,-10 2 3-16,-11-2 2 0,-10 2 0 16,-7-8-1-16,2-1 1 0,2 0 1 0,4-1 1 15,1-3 3-15,2-3 0 0,8 2 0 16,3-2 1-16,12-1 2 0,0 1 4 15,7 4 2-15,4-1 1 0,3 4-2 16,5 0-2-16,4-2 0 0,4 2-2 16,10 0 1-16,2 0-1 0,0 2 1 15,2-2 10-15,7 2 3 0,2 2 17 16,6-3 0-16,12 1-10 0,10 3-4 16,21-1-17-16,6 0-2 0,8 1 1 15,9-2 2-15,-6 4 1 0,4 2-1 0,2 2-2 16,1-6-2-16,-4 4-2 0,-9-5-1 15,-13 3 0-15,-14-2 0 0,-14-5-3 16,-5 2 18-16,-18-2 30 0,-5 0 9 16,4 0 0-16,-12 2-33 0,-1-1-37 15,-9-1-16-15,-12 0 4 0,-34-5-4 16,-25-6-69-16,-28-6 487 0,-24-26-317 0</inkml:trace>
  <inkml:trace contextRef="#ctx0" brushRef="#br0" timeOffset="51083.49">6608 7520 1169 0,'12'-2'193'0,"-10"-7"54"0,11 6-41 0,-35 3-249 0,19 0 114 0,3 0-15 15,0 0-4-15,0 0-7 0,0 0-8 16,0 0-6-16,-4 0-11 0,4 0-8 16,2 0 1-16,0 0-1 0,5 0 8 15,-4 0 11-15,5-4 4 0,-1 4-1 16,5-5-6-16,2 1-10 0,4 2-10 16,3-1-3-16,-3-2-1 0,3-1-2 0,1 4-1 15,-1-3-1-15,2 2 0 0,-5 1 1 16,-1 0 0-16,-4 0 0 0,-4 2 0 15,-6 0 0-15,1-5-3 0,-4 5-7 16,0 0-5-16,3 0-6 0,-3 0-5 16,0 0-11-16,0 0-5 0,0 0-4 15,0 0 8-15,-3 0 13 0,-4-4 11 16,3 4 10-16,-10-3 0 0,-13 3 3 16,-5-2 0-16,-14-5 0 0,-2 5 0 15,0-3 0-15,1 3 0 0,-3-3 0 16,7 1 0-16,-4 1 1 0,-5-1 1 0,6-5 1 15,7 4 6-15,11-2 7 0,10 3 12 16,11 1 10-16,3 3 10 0,3 0 9 16,1-4 6-16,1 1-4 0,5 1-19 15,2 2-11-15,5 0-17 0,3-2-6 16,10 0 3-16,12 2-6 0,1-1-2 16,12-3-1-16,-1 2 0 0,5 1 0 15,-4-1 0-15,-1 4 0 0,3-2 0 0,-7 3 0 16,-2 2-1-16,-8-5 1 0,-6 6 1 15,-10 1 1-15,-5-4 2 0,-4 1 0 16,-6-2-2-16,-5-2-3 0,0 0-13 16,-3 0-7-16,-2 0-9 0,-10 1-1 15,-1 5 10-15,-10-4 8 0,-15 3 10 16,-3-5 5-16,-2-2 2 0,3-1 0 16,4-1-17-16,5-3-30 0,6 3-36 15,1 3 512-15,-1-7-340 0</inkml:trace>
  <inkml:trace contextRef="#ctx0" brushRef="#br0" timeOffset="54117.02">14697 5318 286 0,'37'-2'235'15</inkml:trace>
  <inkml:trace contextRef="#ctx0" brushRef="#br0" timeOffset="55132.85">15099 5461 1141 0,'2'54'252'0,"-2"-54"-148"0,0-4-114 15,2-1-8-15,-2-52-28 0,0 52-34 16,0 1 19-16,0-5-15 0,0 4 60 15,0-2 56-15,0 3 24 0,0 4 24 16,0-2 10-16,0 2-17 0,0-1-16 16,0 1-21-16,-2 0-18 0,-3-9-10 15,-1 7-8-15,3 0-5 0,-3-1-1 16,-1-4-1-16,-1 3 0 0,0-3 1 0,1 2-2 16,0 1 1-16,0-5 1 0,0 4-2 15,0 0 5-15,-2-1 13 0,-2 3 7 16,4 1 5-16,-1-2-2 0,-1 1-11 15,0 1-7-15,2 2 0 0,-4 0 3 16,4 0 4-16,2 2 2 0,1 0-3 16,2 3-4-16,-1-3-6 0,6 0-2 15,-1 3-1-15,-2 0 1 0,-2-1 0 0,2 3 0 16,-5 2 0-16,5 1-2 0,0-1 0 16,7 2 0-16,-3 1 1 0,-1 1 2 15,4 4 2-15,0 1-1 0,0 2-1 16,8-3-1-16,-6 1-2 0,1 2 0 15,6-1 2-15,-3-3 2 0,1 0 0 16,2 0 3-16,1 5-1 0,3-5-1 16,1 2-1-16,2 1-2 0,-5 1 0 15,9 1 0-15,-1-3-1 0,-1 3-1 0,-2-7 1 16,0 1-2-16,-5-3 2 0,3-3 1 16,4 1 0-16,0-1 1 0,-2-5 5 15,-2 1 7-15,-5-3 8 0,-2 2 10 16,0-4 6-16,-1-8 0 0,3 5-2 15,9-6-9-15,-2 4-6 0,3-8-9 16,1 3-6-16,1 1-3 0,6-4-4 16,3-1 0-16,-5 0-1 0,3 0 2 0,3 3-1 15,-1 1-1-15,0 1 0 0,0 0-1 16,-3-2 0-16,0 8 0 0,-1-1 0 16,-4 2 0-16,-1-3-1 0,-3 3-1 15,3 2 0-15,-3 0-2 0,4 2 0 16,-1 3-3-16,0 1 0 0,2 1-2 15,-1 0 0-15,3 5 1 0,-2 1 2 16,-2 3-3-16,1 3-9 0,-5-3-8 16,3 4-2-16,0-6 5 0,-3-2 10 0,-2-5 9 15,-5 0 3-15,-2-3 1 16,-3-4 1-16,-1 0 2 0,-8 0 0 0,3 0 1 16,1 0 0-16,2 0-1 0,-1-2 0 15,3 0 0-15,3 2-3 0,0 0 0 16,2 0 0-16,4 0 0 0,1 0 0 15,-3-3 0-15,8 1 1 0,5 0 1 16,4-1 3-16,6 3 1 0,-4-4 2 0,7-3 3 16,-1 4 3-16,3 3 6 0,0-4 5 15,-3-3 0-15,1 3-2 16,2-5-1-16,-3 4-4 0,6-4 1 0,5-3-2 16,-3 3-4-16,4-5-3 0,0 3-5 15,-5 4 0-15,5-4-2 0,-1 1 0 16,-2 3-1-16,-2-6-2 0,-8 1 1 15,-6-4-1-15,3 2-8 0,-2-2-30 16,9-11 284-16,9-14-193 0</inkml:trace>
  <inkml:trace contextRef="#ctx0" brushRef="#br0" timeOffset="62133.2">8938 6897 1017 0,'35'6'73'15,"-1"4"83"-15,1-1-140 0,-3 2-17 0,7 1-6 0,0 1 0 0,-5-3-2 0,5-4 9 16,-9 3 49-16,0-4 33 0,-1-2 26 0,-3 3 13 15,-8-4-31-15,-4-1-19 0,2 1-18 16,-7-2-11-16,-4 2-6 0,-3-2-6 16,0 0-8-16,0 0-10 0,-2 0-14 15,-2 2-15-15,-2-1-9 16,-8 3-2-16,-4-1 3 0,-11 1 8 0,-10 5 10 16,-7-7 6-16,-13 5 1 0,-5 0-1 15,-5-4-2-15,-6 8-1 0,-3-6-1 16,1 6 4-16,-1-4 2 0,0 0 3 15,-8 6 2-15,1-5 0 0,-2 1 0 0,0 4 0 16,5-6-2-16,2-5-2 16,13 3 0-16,4-3 0 0,4-2 0 0,8 1 2 15,-1-2-1-15,-3-1 2 0,3 0 1 16,-1-5 0-16,7 2 0 0,6-1 6 16,12-1 10-16,6 6 11 0,13-3 15 15,7 4 18-15,0 0 9 0,0-4-6 16,13 4-10-16,1 4-22 0,11-2-20 0,10 0-6 15,8 5-6-15,15 0-2 0,-1 2-3 16,5-2 1-16,7 0 0 16,2-2 1-16,5-3 1 0,9 3 0 0,0 0 0 15,8-3-3-15,4 0 0 0,1-2 2 16,1-7 1-16,-3 5 5 0,-2-1 5 16,-4 1 6-16,-7 2 2 0,-12 3-2 15,-14 4-5-15,-13-3-6 0,-12 1-8 16,-7 1-7-16,-11-3-5 0,-12-1-28 15,-2 0-10-15,-14 1 2 0,-9 3 3 16,-13-5 26-16,-13-1 14 0,-17 0 3 0,-17 0 2 16,-8-3-1-16,-4-2 1 0,-1 1 2 15,6 2 1-15,-3 0 5 0,6 4 7 16,2 0 6-16,4 2 6 0,8 6-2 16,9 1-8-16,6-1-5 0,15 8-7 15,13-11-3-15,3 4 1 0,15 0 0 16,1-6 2-16,4 7 0 0,-5-8 0 15,3-2-2-15,4-1-2 0,3-1-7 0,-3-1-36 16,1-5-30-16,-1 3 496 0,-6-15-339 16</inkml:trace>
  <inkml:trace contextRef="#ctx0" brushRef="#br0" timeOffset="69883.14">12541 7162 1235 0,'1'0'132'0,"1"0"256"0,9 1-365 15,-9 1 5-15,-2 0 3 0,3-2-5 0,-5 3-13 16,2-3-1-16,2 0-4 0,4 0-7 15,-6 0-7-15,-8 2-9 0,7-2-1 16,-15 0 6-16,-4 0 7 0,2 0 1 16,-13-2 2-16,-5-1-1 0,-6-1 0 15,-5-1 1-15,-2 3-3 0,-6-1-8 16,-7-1 2-16,-7 2-13 0,-4 1 4 16,-2-1 10-16,-4 2 1 0,-6 0 26 15,-6-2 10-15,-6-1-3 0,1 1-1 16,11 2-12-16,0 0-9 0,12-6-1 15,9 5 1-15,13-8-5 0,6 4 22 0,6-3 26 16,7 1 12-16,4 6 16 0,7-8-6 16,10 5-5-16,11 4 8 0,-5 0 10 15,12 0-1-15,-2 0-9 0,2 0-22 16,-1 0-16-16,4 0-17 0,1 0-8 16,7 0-1-16,7 0-7 0,1 0-2 15,6-3-1-15,11-1 3 0,1 2 5 16,9 1 2-16,7-1 1 0,8 2-3 0,6-2-2 15,11 2-1-15,11 4 0 0,5 6 2 16,0 1-1-16,4 5-1 0,-8-2-1 16,-4-3-1-16,-12 3 0 0,-21-4 0 15,-3 3 0-15,-14-3 1 0,-6-6 0 16,-16-2-1-16,-8-2 2 0,-12 0-3 16,3 0-8-16,-4 0-8 0,-4 2-16 15,3-4-15-15,-14 0-1 0,-6 4 2 0,-9 0 13 16,-20-2 18-16,-13 0 7 15,-19-6 3-15,-17-1 2 0,-9 0-1 0,-10-2 1 16,-2 4 4-16,-10 1 4 0,-1 4 4 16,0 0 2-16,5 0-2 0,7 2-2 15,-5 0-2-15,-2 0 25 0,-7-2 5 16,0 1 3-16,8-1 2 0,11-3-28 16,15 3-6-16,12-2-2 0,20 2-3 15,8 0 2-15,16 0 2 0,15 0 1 16,12 0 3-16,16 0 1 0,-3 0 0 15,-1 0-3-15,8 0-14 0,1 0-38 0,0 0-54 16,4 0-48-16,0 0 504 0,5 2-302 16</inkml:trace>
  <inkml:trace contextRef="#ctx0" brushRef="#br0" timeOffset="82366.96">7619 8546 1432 0,'0'0'95'0,"0"0"102"0,0 0-173 0,0 0-13 0,-2 0 7 0,2 0 8 0,0 2 4 0,0-2 2 15,0 0 0-15,0 0-2 0,0 0-3 16,0 0-8-16,-2 0-7 0,-5 2-11 16,-5 0-3-16,-4 1-2 0,-18 1 1 15,-9 1 3-15,-12 2 2 0,-7-3 0 16,-3-3 5-16,-8 7 2 0,-10-5 11 15,-6 1 13-15,-7 1 13 0,-3-1 9 16,-2-4 4-16,5-4-14 0,-1 0-16 16,8-1-13-16,-7 2-12 0,-5-6-1 15,-2 0 2-15,2 2 0 0,11-4 14 0,5 8 10 16,14-1 9-16,12 4 2 0,15 2-11 16,10 0-9-16,10-1-7 0,2 3-4 15,12 1-2-15,1-3 0 0,7-2 1 16,2 2 3-16,2-2 3 0,10 2 0 15,6 3-2-15,12 0-7 0,6-1 0 16,17 1-1-16,14 0 1 0,15-3 3 16,15 0-4-16,11-2 1 0,8-2 1 15,-5 0 5-15,8-3 3 0,-4-2-1 16,-6 3-2-16,4-3-6 0,-3 4-2 0,-5 3-1 16,-8 0 1-16,-15-2-1 0,-17 2 1 15,-10 2-1-15,-18-2-1 0,-6 3 1 16,-12 1-2-16,-10-1-2 0,-4 1-10 15,-7-2-10-15,-10 3-3 0,-9 2 1 16,-11 0 10-16,-5 2 9 0,-15 2 5 16,-8-6 3-16,-16 0 7 0,-6 1 3 15,-1-1 3-15,7 2 1 0,-2-2-2 0,7 1-2 16,10 1-3-16,12-2-5 0,6 2-2 16,6-3-2-16,3 1 0 0,2 2 0 15,4-3 0-15,1 5 1 0,11-4-12 16,2-2-21-16,-2 5-65 0,9-8-66 15,-4 0 401-15,8 1-232 0</inkml:trace>
  <inkml:trace contextRef="#ctx0" brushRef="#br0" timeOffset="87383.77">6386 10138 1126 0,'2'0'137'0,"-2"0"198"0,2 0-294 0,0 0-32 0,-1 0-5 16,3 0-4-16,-4 0 2 0,5 4 13 15,1-4 11-15,-3 0 15 0,-3 0 10 16,2 2-7-16,2 0-9 0,-4-2-12 16,1 1-9-16,3 3-6 0,-4 1-2 15,3-1-3-15,-1-1-2 0,-2 4-3 16,-2-3-7-16,-3 1-7 0,-4 4-5 16,0-4 2-16,-1 6 3 0,-8 0 9 0,7-2 7 15,-8 1 7-15,-1 3 10 0,-6 1 5 16,-10-4 2-16,-1-2-2 0,-7-3-7 15,-6 0-5-15,-1-5 0 0,-11 0 4 16,-6 0 4-16,-4-2 9 0,1-3 13 16,-2-2-1-16,0 3-1 0,-8-4-9 15,-3-1-12-15,-1 3-1 0,0 3 2 16,5-2 0-16,4 1 2 0,7 0-5 16,16 3-4-16,-2-6-3 0,18 3-5 15,-2 2-1-15,7 1-1 0,9-1 1 0,1-2 0 16,8 2 1-16,0 1 2 0,9 1 9 15,-2-2 14-15,7 2 9 0,0 0 4 16,0 0-3-16,0 0-10 0,3 0-10 16,-1 0-5-16,5 0-7 0,-7 0-14 15,0 0-23-15,0 0-27 0,0 0-25 16,0 0-12-16,0 0 3 0,0 0 9 16,0 0 12-16,-7-2 9 0,3 2-61 15,1 0 18-15,-3 2 14 0,5 0 22 16,-1-1 88-16,2-1 6 0,0 0 2 0,0 0-3 15,0 0-9-15,0 0 5 0,0 0-80 16,0 0 46-16</inkml:trace>
  <inkml:trace contextRef="#ctx0" brushRef="#br0" timeOffset="88166.47">3039 10355 1447 0,'7'7'48'0,"2"-4"-3"0,3 5-4 0,1-5 4 0,3-3 3 0,1 0 3 0,8-3 9 16,-2-1 2-16,6 0 15 0,1-1 5 15,3-4-8-15,5 2-12 0,11-5-16 16,1 1-20-16,8-3-14 0,6-2-8 16,0 5-3-16,3-3-1 0,-1 7 1 15,0-5-1-15,-8 8-2 0,-1-1-1 16,-2 5-7-16,-9 2-5 0,-3 3-2 16,-6-3-2-16,-11 5 8 0,-4-2-12 15,-13-1-20-15,-9-4-32 0,-2 5 11 16,-12 2 16-16,-13-7 25 0,-12 4 32 0,-20-3-9 15,-19 3 1-15,-16-1 0 0,-14-1 1 16,-7 4-1-16,-13-3 0 0,4 2-1 16,2 1 0-16,3-3 1 0,13 8-1 15,5 0 1-15,3-1 0 0,10-5 8 16,10-1 12-16,5 1 19 0,9-1 16 16,13-1 4-16,15-1-4 0,15 4-9 15,12-6-3-15,9 0 4 0,0 0 0 0,7 0-9 16,9 0-13-16,9 1-13 15,16 5-6-15,10 2-2 0,15 0 1 0,12 4-2 16,9-1-2-16,12-6 0 0,7 2-2 16,1-5 3-16,3-2 0 0,-2 0 1 15,3-2 1-15,-2-3 0 0,-5 1-2 16,-13 1 0-16,-15 1 1 0,-18-3-2 16,-17-1-1-16,-14 4 1 0,-15-6-2 15,-5 2-2-15,-5-1-9 0,-2 5-3 16,-11 1-2-16,-5 1-1 0,-19 0 8 15,-15 0 1-15,-15 0 3 0,-15 0 4 0,-16 0 2 16,-16 0-28-16,-12-4-20 0,-5 4-10 16,-9-2-3-16,5-3 31 0,1 0-8 15,-4-6 467-15,8-5-319 0</inkml:trace>
  <inkml:trace contextRef="#ctx0" brushRef="#br0" timeOffset="91499.58">14636 10146 1044 0,'29'1'149'0,"-8"3"224"0,-1-2-299 0,-4 1-28 16,-6 1-1-16,1-4 0 0,8 2 1 15,-8-1 2-15,3 1 0 0,-1 0-1 16,-3 1 3-16,-1-3 0 0,0 0-7 15,2 0-9-15,-6 0-14 0,6 0-8 16,-3 0-2-16,-4 0-1 0,1 0 6 16,-5 0 2-16,0 0 1 0,6 4-1 15,-3-4-5-15,2 2-3 0,-5-2-3 16,0 0 0-16,0 3-4 0,-3 1-2 0,3-1-1 16,-2-1-2-16,6 2-1 0,-4-4 0 15,-7 3 2-15,-1 4 2 0,-6-3 5 16,9 5 8-16,-6-4 7 0,-10 4 9 15,-7-4 10-15,-11 1 7 0,-7 1 0 16,-9-2-8-16,-15 2-13 0,-4-3-12 16,-4-1-6-16,-7 2-3 0,-6-3 0 0,-4-2 1 15,-8 0 1-15,-5 0 2 0,1 0-1 16,-4 0-2-16,8 2 0 0,-2 0 0 16,-1 1 2-16,1-3 1 0,2 0 1 15,4 4 1-15,9 1 1 0,8 1 0 16,8 2 1-16,8-4 4 0,6 1 5 15,3 1 2-15,6-5 1 0,-6 6-5 16,-2-7-5-16,-5 0-3 0,2-1-4 16,6-5-1-16,-3 5-2 0,4-7-1 15,4 3 0-15,-2 2 0 0,8-3 0 16,8 3 0-16,10 3-1 0,10-2 16 0,6 0 9 16,11 2 11-16,0 0 5 0,-3 0-14 15,4 0-8-15,-1 0-11 0,6 2-9 16,-6-2-8-16,0 0-12 0,0 0-22 15,0 0-21-15,1 0-46 0,-1 0-49 16,2 0 463-16,0-9-270 0</inkml:trace>
  <inkml:trace contextRef="#ctx0" brushRef="#br0" timeOffset="111900.56">8830 12007 1638 0,'7'-7'107'0,"-5"2"36"0,3-4-47 0,0 5-38 0,-1 3-16 0,10-1-12 16,2 2-7-16,7-2-14 0,7 2-7 0,2-2-1 15,9 2 2-15,3 6 2 16,0 3 0-16,4-2 0 0,-7 1 0 0,-2-4-2 15,-3 5 1-15,-1-7 1 0,-5-2 0 16,-1-6 15-16,-6 1 7 0,-4 1 10 16,-5 3 5-16,-7 1-16 0,-7 0-12 15,0-4-19-15,-5 4-14 0,-6-2-10 16,-8 2 2-16,-8 0 8 0,-15 2 8 16,-6 3 7-16,-16-5 1 0,-10 0 0 15,-8 0 1-15,-8-1 0 0,8-3-1 0,0 4 2 16,-1-3 0-16,0 3 1 0,-2 0 0 15,5-4 6-15,7 2 3 0,9 1 5 16,11-3 3-16,5 4-3 0,18 0-3 16,11 0 5-16,10 5 5 0,9-5 14 15,0 0 16-15,7 0 10 0,0 0 0 16,5 0-8-16,11 0-16 0,9 0-16 16,13-1-8-16,8 1-8 0,11-4-2 15,10 4 1-15,4-2 1 0,11 2 0 0,-1-2 1 16,-2-3-2-16,0 3 0 0,0-3-1 15,4 5-1-15,0-2 0 0,-3 2 0 16,-3-2-1-16,-8 1 0 0,-3 2 1 16,-11 1 0-16,-16 0-2 0,-4 3-1 15,-15-5-2-15,-8 2-5 0,-17-2-1 16,5 0-12-16,-16-2-4 0,-10-3 3 0,-9 1 4 16,-13 4 13-16,-12-1 4 0,-13-3 1 15,-16-1 0-15,1-1 0 0,-1 5 1 16,2 1-1-16,11 0 1 0,4 1-1 15,10 1 0-15,9 2 1 0,14-1 9 16,3 1-19-16,8-2-69 0,14 1-70 16,-4-3 508-16,2 2-324 0</inkml:trace>
  <inkml:trace contextRef="#ctx0" brushRef="#br0" timeOffset="113200.56">11273 11940 1515 0,'0'5'90'0,"0"-3"21"0,0 0-22 0,0-2-41 15,0 0-10-15,-2 0-7 0,4 1-9 16,-4-1-4-16,-1 4-1 0,3-4 3 16,0 2 12-16,0-2 11 0,0 0 16 15,0 3 10-15,0-1 4 0,0-2 2 16,0 0-4-16,5 2-5 0,-5-4-11 16,2 2-12-16,5 0-15 0,0 0-13 15,5 0-3-15,3 2-3 0,6-2 3 0,0 3 1 16,2 1 1-16,2 0-2 0,2-1-4 15,-4 1-2-15,1-4-2 0,1 0-1 16,2 1 0-16,-6-1 0 0,2 0-1 16,-2 4 0-16,1-6-1 0,3-1-1 15,1 3 1-15,2-2-1 0,3 4 2 16,-5 1-1-16,-1 4 0 0,0-1-1 16,3 1 0-16,-10-6-1 0,12 1 0 0,0 2 1 15,-1-1-2-15,6 3 1 0,-1-6 1 16,-2 0 0-16,3 0 4 0,-1 0 0 15,-2-6 1-15,-2 3-2 0,4-3 0 16,-1-1-2-16,1 2 0 0,3 2 1 16,-3-5-2-16,5 7 1 0,3-3 0 15,6-3 1-15,-5 3 1 0,3-1 3 16,0 0 2-16,4 1 2 0,8-6 1 16,3 3 3-16,2-1 3 0,5 1 1 0,-6 6 0 15,2-5-3-15,1 1-3 0,1 1-5 16,-6-4-2-16,6 2-2 0,-6-3 1 15,0 4 2-15,-1 3 4 0,-1-1 1 16,-1 3 1-16,-4 3-3 0,-5-1-4 16,-5 0-2-16,-4 3-2 0,-2 2-1 15,-2-5-2-15,-6 2 0 0,-6 3-11 16,-4-6-13-16,-5 1-12 0,-6 2-17 16,-1-6-8-16,-7 2-20 0,0 0-52 15,-6-2-57-15,-3 4 100 0</inkml:trace>
  <inkml:trace contextRef="#ctx0" brushRef="#br0" timeOffset="122534.12">4046 13947 1744 0,'78'-4'-282'0,"-60"1"-81"0,33-6 419 0,-97 9 780 0,46-12-857 16,-12 4 71-16,24 7-4 0,2-5 2 16,2 5-7-16,2 1-12 0,9 1-12 15,-1 5-10-15,-6-3-7 0,4 6-5 16,-8 0-3-16,4 0 0 0,1 5 2 16,-7-7 3-16,1 2 0 0,-7 2 0 15,1-8-2-15,-7 1 0 0,-2-4 2 0,0 1 2 16,0-1 0-16,-4 6 12 0,3-6 5 15,-5 0-2-15,-1-4 5 0,-7 2-11 16,-5 1-7-16,-15-5 2 0,-5-4-3 16,-4 3-1-16,-5-4 1 0,1 2-2 15,-8 4 2-15,1-2 0 0,5 5 7 16,3-2 7-16,5 3 11 0,9-1 10 16,4-3 3-16,5 3 2 0,5 0-1 15,5-2-1-15,8 3 6 0,2 1 10 0,3 0 7 16,-2-2 13-16,7-2-9 0,2 4-19 15,9-1-20-15,9-1-21 0,9 2-8 16,10 0-3-16,13 0 2 0,7 3-1 16,1 4-1-16,3 6 2 0,-8-1-1 15,-7 4 2-15,-9 0 0 0,-6 0 1 16,-5 0 1-16,-4-4 1 0,-10 1 0 16,-5-8 2-16,-12-5 0 0,0 2-1 15,-2-2-3-15,0 0 0 0,-2 2-2 16,-3-6-1-16,-9 2 5 0,-2-1-4 0,-9-8-1 15,-7 1 3-15,2-3 1 0,-4 3 1 16,0-3 1-16,6 3 0 0,3 2 0 16,4-2 1-16,7 6 0 0,-2-3 1 15,10 5 2-15,5 2 3 0,1-1 5 16,0 1 2-16,0-4-1 0,10 4-7 16,6 0-9-16,14 0-9 0,8 4-1 15,8 8 2-15,2 0 4 0,1 4 3 16,-1 0 5-16,-3-1 10 0,-10-1 12 15,-12-2 7-15,-9-5 2 0,-7 0-6 0,-5-3-11 16,-2-4-13-16,0 0-9 0,-2 2-2 16,-7-2 0-16,-3 0 9 0,-9-2-20 15,-13-5-34-15,-1-2-138 0,-12-16 108 16</inkml:trace>
  <inkml:trace contextRef="#ctx0" brushRef="#br0" timeOffset="124450.1">4844 13374 1188 0,'92'78'917'47,"-94"-78"-854"-31,2 9-38-16,2 0-12 15,-2 7-3-15,0 2-7 0,-2-1 0 16,0 1 1-16,-3 0-1 0,3 5-3 16,-10 5-1-16,3 1-1 0,2 3-2 15,2 1 0-15,-2 3 2 0,-8-3 1 16,5 5 1-16,-4-6 2 0,1-1 1 0,6-2 1 15,7-4-1-15,-2-4 1 0,-1 0-1 16,1-1 0-16,-2-3 0 16,4-2 0-16,2-3 1 0,-2-3 0 0,4-2 0 15,-4 0-4-15,3-2 15 0,-1 1 13 16,-2-3 4-16,7 1 7 0,0-1-3 16,-1 3-4-16,4-5 6 0,6 1 7 15,4 2-2-15,5-2-2 0,-1-2-8 16,3 0-8-16,0 1-9 0,6 3-8 15,-1-2-4-15,7-1-2 0,5 3-1 0,3 3 0 16,2-2 0-16,1 4-1 0,-2-3 1 16,-2 2 1-16,-4-2 0 0,-3-3 0 15,0-1-1-15,-5 3 1 0,-2-5 0 16,-2 2 0-16,-3-2 1 0,-6 0-2 16,-7-2 11-16,-5-5 8 0,-2 2 8 15,-3-2 3-15,-4 5-7 0,0 0-6 16,0 1-8-16,-2-10 2 0,2 6-2 15,0 5-2-15,0-2 2 0,2 2 3 0,3-9 2 16,-1 5 1-16,4 3-1 0,0-1-2 16,-8-3-5-16,1-1-4 0,-1 3-2 15,6-6-2-15,1 2-3 0,0-4-5 16,0-3-7-16,-4-2-15 0,5-5-29 16,-3-1-51-16,2-2-70 0,-9-10 93 15</inkml:trace>
  <inkml:trace contextRef="#ctx0" brushRef="#br0" timeOffset="134150.03">6576 13449 1624 0,'0'0'97'0,"-2"0"37"0,1 0-31 0,2 0-39 0,3 0-13 16,1 0-16-16,-5 0-15 0,-5 0-2 16,5 3-4-16,-2 1-8 0,2 1-6 15,0-3-7-15,0-2-4 0,-5 5 1 16,-2 2 2-16,1 2 4 0,-4 4 2 15,3 1 2-15,-6 7 4 0,3-1 1 16,4 10 3-16,-1 7-4 0,2 0-3 16,3 4 0-16,-1 1-1 0,-1-1 0 0,4 0 2 15,-2-6 0-15,0-3 0 0,1-3 0 16,-6-1-1-16,1-1 1 0,3-1-2 16,-3 1 1-16,1-6 0 0,3 0 1 15,1-5-1-15,1 0 3 0,0-3 9 16,-2-1 11-16,2-5 14 0,-4 0 9 15,8-3 2-15,3 1-3 0,0 1-8 16,2-3-9-16,3 1-1 0,-3 3 6 0,5-5 9 16,0-1 8-16,1-1 1 0,1 0-4 15,3 4-6-15,6-2-3 0,2-2-5 16,-4 1-7-16,0-2-3 0,3-3-6 16,4-1-3-16,8-6 0 0,2 0-2 15,5-1-4-15,4-2-2 0,1 1-4 16,7-1-1-16,1 2 0 0,4-1-1 15,-5 1-1-15,-4 1 0 0,-7 6 0 16,-10-6 0-16,6 8 0 0,-8-4 0 0,3 1 1 16,-5 3 2-16,-9-6 5 0,-3 0 4 15,-4 2 5-15,-4 0 6 0,-8-2-3 16,-1 7-6-16,-1-6-3 0,3 4-5 16,-5 4-2-16,0 0 1 0,0-2-1 15,0 0-3-15,0-1-1 0,0 1-2 16,0 0-2-16,0 1 2 0,0-1 1 15,2 2 1-15,0-4 3 0,1-8-13 0,-1 7-24 16,3 1-31-16,-5 4-41 0,4-5-98 16,3 5 196-16,0-9-48 0</inkml:trace>
  <inkml:trace contextRef="#ctx0" brushRef="#br0" timeOffset="137199.32">7420 13364 1734 0,'-11'0'74'0,"8"0"1"0,-4-2-11 0,5 2-8 0,4 0 9 0,-2 0-1 0,3 0-9 16,3 2-13-16,-1-2-19 0,4 1-8 15,-6-1-5-15,-3 0-2 0,2 0-3 16,7 4-1-16,-7-4-2 0,0 0-1 16,-2 0-1-16,1 2-2 0,1 3-1 15,-4-3-3-15,2 8 1 0,2-6 2 16,-2 8 2-16,9 3 2 0,-2-3 3 0,6 2 2 16,4 2 1-16,6 0 4 0,4 0 0 15,1 4 0-15,2-1-4 0,-3-1-2 16,3-2-3-16,0 0 0 0,2-2 0 15,4-2 1-15,-6 1 1 0,2-1 4 16,0-5 10-16,3 2 13 0,-3-2 13 16,0-5 9-16,0 3 1 0,3-3-5 15,3-2-9-15,2 0-11 0,6 0-6 0,4 0-3 16,-2 0-4-16,9 0-2 0,3 0-1 16,6 0-3-16,6-4 0 0,-1-3 3 15,5-3 10-15,-6 1 9 0,-14-4 8 16,-6-1 6-16,-4-2 1 0,-5-3-5 15,8-4-3-15,-4-4-10 0,1-3 2 16,9-2-3-16,-11 2-5 0,2-2-3 16,-1 7-13-16,-5 0-7 0,3 9-3 0,7 6-11 15,3 6-8-15,2 6-17 0,-4 9-19 16,-1 3-15-16,-8 2-15 0,3 5-35 16,-5-1-66-16,-6-4-3 0,-4-4 81 15</inkml:trace>
  <inkml:trace contextRef="#ctx0" brushRef="#br0" timeOffset="145083.35">13686 13330 1702 0,'27'-7'66'0,"-6"3"3"0,-3-3-29 0,-9 2 1 0,-2 3 13 0,0-1 9 16,0-3 10-16,-4 3 2 0,-1 1 3 15,0 2 0-15,-2 0-5 0,0 0-11 16,0-2-9-16,0 2-11 0,0 0-5 16,0 0-5-16,0 0-9 0,0 0-7 15,0 0-7-15,-2 0-4 0,-8 2 0 16,2 0 2-16,-2 1 0 0,-6 4 1 15,-2 0 0-15,-1 4 0 0,-6 3 3 16,-2 0 2-16,-3 2 5 0,-11 0 0 16,0 0-1-16,1 0-4 0,-3 2-4 15,-1-2-3-15,-4-2 4 0,0 2 2 0,-9-4 4 16,4-3 0-16,-4 4-2 0,1-3-4 16,-3 5-2-16,1-1-2 0,-4 0-1 15,-2-2-1-15,2 3-3 0,0 0 0 16,3 1-1-16,4 2 0 0,-9-2 1 15,-5 0-1-15,-9-4 1 0,-7-3 1 16,5-3 4-16,-1 3 1 0,-10-6 4 0,6 2 6 16,-3-1 4-16,-1 0 3 0,-2-4-1 15,-4 0-1-15,3 1 0 0,10-1-1 16,0 4-2-16,15-4-5 0,5 5-7 16,12-1-4-16,8-1-1 0,3 4 0 15,7-3 0-15,-4-2 0 0,6 1 1 16,-2-1-1-16,7 2 0 0,4-3 0 15,0-1-1-15,3 0 1 0,2 0 0 16,2-1-2-16,0-3 2 0,5 2 0 16,0 0-1-16,4-1 2 0,1 3-2 15,4 0-1-15,-1 0 1 0,1 0 0 0,0-2 0 16,-2-3-16-16,4 3-23 0,-2 2-29 16,0-2-34-16,1 0-28 0,-1 1-52 15,2 1 471-15,3-16-256 0</inkml:trace>
  <inkml:trace contextRef="#ctx0" brushRef="#br0" timeOffset="152117.28">14617 10224 1573 0,'2'0'81'0,"-2"-2"22"0,3 0-39 0,1 2-32 0,1 0-6 0,-3-2-4 0,-2 2 11 0,2-1 3 0,1-1 6 0,-1-4 6 15,3 5-10-15,-5 1-2 0,0 0-8 16,0 0-8-16,0-2-4 0,0 2 3 16,0 0 0-16,0 0-2 0,0 0-3 15,0 0-8-15,0 0-6 0,2 2-4 16,-2 1-3-16,0 3-2 0,-2-5 2 15,2 5 2-15,-5 2 0 0,3 3 3 0,-3 0 2 16,-4 3 0-16,2 0 0 0,-5-1 4 16,-3-3 2-16,-8-3 3 0,-3-1 3 15,-3-3-1-15,-6 1-1 0,-1 3-2 16,-3-5-3-16,-10-1 0 0,-3 1 1 16,-10 0 2-16,4 3 2 0,-4-3 0 15,0-2-1-15,-6 0-3 0,-6 0-3 16,-1 0-1-16,1 0-1 0,-6 0-1 15,-3-7 0-15,3 5 0 0,-9-1 0 16,2 1 0-16,-3-4 11 0,-6-1 11 16,2 0 6-16,-5-2 8 0,5 1-12 0,7 2-7 15,2-4-5-15,11 2-2 0,3 1 1 16,-2 0 1-16,9 0 1 0,4 5 1 16,5 1 3-16,5 1 7 0,6 1 2 15,1 3 0-15,6 1-5 0,2-1-9 16,3-1 0-16,0 4 5 0,7-3 2 15,-2 1 1-15,11-1-3 0,-3 1-7 16,8-5-4-16,-1 2-1 0,1-2 4 16,6 2 9-16,-4 0 7 0,6-4 2 0,1 2-3 15,2 0-10-15,0 0-4 0,0 0-2 16,0 0-2-16,0 0-3 0,0-2 1 16,0 2-2-16,0 0 1 0,0 0-4 15,2-2-20-15,-2 2-21 0,0 0-33 16,-2 0-23-16,2 0-35 0,0-2-72 15,2 2-322-15,1-5 320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3T17:47:27.59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2073 3883 670 0,'7'-5'419'0,"30"0"-188"0,-7 1-152 0,2 4-13 0,-2 0 1 0,-3 4-10 0,-3 5-1 15,1-2-12-15,-7 2-19 0,0-2-10 16,-2 1-7-16,-2-2 0 0,-5 1 3 16,-2-4 1-16,-7-3 0 0,2 6-3 0,-11-3-2 15,-5 1-1-15,-13 1 2 16,-5 4 0-16,-18-2-3 0,-8 0-2 0,-6 0-2 16,-7 0 1-16,-3 6-1 0,-13-3 17 15,-9 8 5-15,-9 0 1 0,3 0 2 16,1 1-11-16,3-1 6 0,13-2 8 15,12 0 0-15,18-4-6 0,13 2-9 16,15-5-8-16,9 0 16 0,11 2 7 16,7-4 3-16,0 3-1 0,6 1-13 15,4 0-8-15,-1 1-3 0,7-1-1 0,2 3-1 16,0 0 1-16,-1 2-1 0,1 2-1 16,-6 1-2-16,1-1 0 0,-3 2-2 15,-2 3 0-15,-1 0 0 0,-2 2 0 16,-1 6-1-16,-4 5 0 0,3-2 0 15,-3 5-2-15,0 1 1 0,0-1-1 16,-5 0-2-16,3 0 1 0,0 2 0 16,-3-4 1-16,0 2-1 0,-1 2 0 15,1-4 0-15,-2 4 0 0,-4 0-1 16,2 2 1-16,-1-1 1 0,-4 1 0 0,1-8 2 16,2 1 1-16,3-6 0 15,1-4 1-15,1-3 1 0,4-1 0 0,2-6 0 16,6 0 4-16,1-2 2 0,2 0 3 15,0 0 8-15,7 0 5 0,-2-1 7 16,-4-4 7-16,5 1-3 0,-8-1-1 16,5-4 6-16,-1 1 8 0,3-1 7 15,0-1 4-15,0-3-7 0,6 3-11 16,3-1-10-16,2-1-12 0,-2-2-8 0,3 0-6 16,1 0 0-16,1-2 0 0,2-1-2 15,-3-2-3-15,-2 1-14 0,1-5-13 16,1 2-29-16,-2-4-32 0,-4 1-43 15,4-6-356-15,1-13 318 0</inkml:trace>
  <inkml:trace contextRef="#ctx0" brushRef="#br0" timeOffset="7865.75">2197 5288 1310 0,'-7'-4'129'0,"-22"-7"1027"0,-3 8-797 16,16 5-1681-16,-122 61 1608 31,94-52-284-31,-8 1-1 16,-6-1-5-16,1 3-1 0,-1-5 0 0,-3 4 2 16,3 3 4-16,1-1 0 0,7 5 1 15,1-4-1-15,3 0 3 0,3 0 8 16,0 2 6-16,6-2 4 0,0 1-2 15,5-6-7-15,4 3-6 0,3 0-4 16,4 0-2-16,-1 4-1 0,6-2 5 16,2 0 7-16,9 2 10 0,-4 5 8 15,5 5-2-15,4 4-6 0,0 9-9 16,4 3-8-16,5 1-3 0,-6 6 0 0,6-1 0 16,-3-2 0-16,-1 3 0 0,0-5-1 15,-3 2 0-15,-2 2 0 0,-3-4-1 16,-6-2 0-16,-4 0 5 0,3 2 3 15,-6-3 4-15,3-2 5 0,3 1-4 16,-1-3-2-16,6-3 1 0,5-3 2 16,0-6 6-16,3-4 5 0,6 0 2 15,3-3 2-15,4-1 6 0,4 2 11 0,1-3 12 16,4-4 6-16,0 1 0 0,5-3-7 16,0-5-11-16,0 2-10 0,2-7-10 15,0-2-11-15,2-9-4 0,1 2-4 16,2-4-11-16,-1 2-18 0,1 0-50 15,4-5-133-15,3-2 125 0</inkml:trace>
  <inkml:trace contextRef="#ctx0" brushRef="#br0" timeOffset="10315.66">1931 7506 1538 0,'10'0'102'0,"-1"-8"63"0,4 5-88 0,-3-1-18 0,1 1-6 0,3-2-4 0,2-3-6 16,0 3-13-16,2 2-6 0,-2-3-5 15,1 4-7-15,1-3-3 0,-4 2-4 16,1-1-2-16,-8 4 2 0,1-2-3 15,-8 2 0-15,0 0 2 0,0 0-3 16,-5 0-1-16,-5 2-4 0,-15 2-2 16,-7 6 0-16,-11-1 4 0,-14 2 1 15,-6-1 0-15,-10 3 0 0,-2-4 1 16,-3 5 0-16,6-2 0 0,-3 4 0 16,1-3-1-16,6 1 1 0,6 0 0 15,7-2 0-15,6 1 1 0,12-1 0 0,-1-5 0 16,10 2 0-16,3 0 0 0,7-2 8 15,4-2 4-15,7 3 3 0,0-3 3 16,2 4-9-16,-1 3-3 0,1-1-4 16,0 3-3-16,1 0 0 0,-1 7-1 15,1 2 0-15,3 9 1 0,-5 0-1 16,3 6 1-16,-1 1 0 0,2 1 0 16,1 1 0-16,-5 2-1 0,1-4 1 15,1 3 0-15,-4 3 0 0,-1 2-1 0,-2 0 1 16,-3 0 0-16,-7 10-1 0,-1 2 0 15,-2 1 1-15,-1 4 0 0,2 0 0 16,-2 1 0-16,-2-1-1 0,2-4 1 16,2 4 0-16,-3-5 1 0,4 1 0 15,3 2 0-15,3-2 0 0,0-5 1 16,4 2 0-16,-1-4 9 0,6-5 14 0,4 0 15 16,1-13 12-16,2-3 6 0,2-3 0 15,6-8 0-15,3-5 1 0,5-4 2 16,2-3 0-16,7-2-2 0,8-3-2 15,13-4-11-15,13-6-14 0,15-4-12 16,10-6-10-16,8 0-6 0,-2-4-3 16,-1 3-7-16,-7 1-14 0,-8 3-20 15,-1 4-29-15,-11-1-38 0,-5-3-36 16,-8 3-50-16,-10-4-49 0,-5-4 130 16</inkml:trace>
  <inkml:trace contextRef="#ctx0" brushRef="#br0" timeOffset="18981.88">10564 9436 1454 0,'5'9'70'0,"0"2"27"0,1 1-26 0,-6 1 7 0,-6-1 2 15,3-5-7-15,-2 4-12 0,-8-4-7 16,2 4 2-16,-8-1 13 0,-8 3 11 16,-5-6 3-16,-8 2-2 0,-1-4-12 0,-7-2-19 15,-11-3-14-15,-4-1-13 0,-14-3-10 16,-13-5-4-16,-15 0-4 0,-12-5-1 15,-14 0 0-15,-12-4-1 0,-10-3 0 16,-10 3 3-16,0 1 17 0,14 2 12 16,3 3 19-16,6 0-1 0,20 6-17 15,-2 1-13-15,19 5-19 0,19 5-2 16,19-1-1-16,13 6 1 0,19-4-1 0,8-1 2 16,5 2-1-16,8-5 1 15,10 3 0-15,2-5-17 0,0 0-30 0,0 0-57 16,0-7-47-16,14-14-499 0,20-16 423 15</inkml:trace>
  <inkml:trace contextRef="#ctx0" brushRef="#br0" timeOffset="19682.24">12649 8967 1732 0,'-32'-15'114'0,"28"54"164"15,4-35-204-15,6-1 11 16,4 3 5-16,6-3-11 0,11 3-17 15,1 1-24-15,8-2-15 0,5 2-6 16,-1-3-5-16,-2 1-5 0,-5 2-2 16,-10-5-1-16,-5 1 0 0,-6 1-1 15,-5 1-3-15,-5-5-7 0,-2 0-2 16,0 0-2-16,-5 0-1 0,-7 0 4 16,-10 0 1-16,-10-1 1 0,-17-3 8 0,-10-1 6 15,-12 1 1 1,-1-3 0-16,-1 0-3 0,-9 0-1 0,6 0 9 15,3 5 4-15,2-7 7 0,6 6 2 0,-1-5-8 16,4 1-2-16,2 0-2 0,12 0-2 16,13 0 2-16,6-2-1 0,19 2-3 15,-1 2 21-15,11 5 21 0,0-2 12 16,-2-7 5-16,9 6-22 0,13-1-23 16,5-3-17-16,22 3-8 0,14 4-10 0,10 0-6 15,14 11-2-15,7 3 3 0,11 6 5 16,5 6 6-16,-7 3 4 0,0 1-2 15,-14 2 0-15,-14-2 1 0,-10-3-5 16,-22-8-11-16,-16-7-19 0,-11-3-26 16,-10-3-30-16,-8 1-27 0,-10-4-10 15,-16 6-18-15,-20-5 3 0,-24-6 26 16,-24-14 52-16</inkml:trace>
  <inkml:trace contextRef="#ctx0" brushRef="#br0" timeOffset="24116.04">4752 12465 1890 0,'30'17'192'0,"110"67"45"0,-305-176-239 16,124 77 15-16,13 12-2 15,-18-1 10-15,-22-1 6 16,-19 3 7-16,-15 2 1 0,-15 2 0 0,-13 5 7 15,-19 4 19-15,-10-2 30 0,-15 5 23 16,-21 3-2-16,-7 3-14 0,3 3-35 16,4 0-22-16,12 4-9 0,10 1-12 15,4-1 1-15,15-4 1 0,9-2-7 0,8-7 1 16,9-3-3-16,6-4-7 0,19 0-2 16,22-2-3-16,28-1 2 0,24-2-4 15,26-2-30-15,1 0-25 0,18-4-44 16,21 0-32-16,20-8-55 0,21-9-66 15,28-11 142-15</inkml:trace>
  <inkml:trace contextRef="#ctx0" brushRef="#br0" timeOffset="24550.22">7730 12413 2167 0,'-42'9'357'0,"6"-5"-208"0,-22-1 25 0,-13 1-97 16,-14-4-27-16,-2-7-19 0,-2-4-15 15,-8-1-9-15,6-4-4 0,-4 0-2 16,8 0 0-16,19 2 0 0,6-2 0 15,7 1 0-15,9-1 0 0,2 2 0 16,10 0-1-16,-3 0 1 0,3 0-1 16,1-2 0-16,-5 2 0 0,1-2-20 15,7 3-46-15,9-1-55 0,3 2-89 16,7 1-11-16,1-3 104 0</inkml:trace>
  <inkml:trace contextRef="#ctx0" brushRef="#br0" timeOffset="25532.02">15532 12644 1803 0,'48'44'414'31,"-94"-85"-418"-31,40 47 0 0,1-5 2 16,-6 8 3-16,-5 2 16 0,-12 0 24 0,-18 1 16 16,-7-3 12-16,-13 1-1 0,-8-1-20 15,-8-3-13-15,-12-1-14 0,-9 0-7 16,-7-5 5-16,-19 0 4 0,-11-5 5 15,-13-2-4-15,-19 0-6 0,-3-2-5 16,-20-2 4-16,-11-6 8 0,-10-7-1 16,-6-2 2-16,-1-11-10 0,14-1-6 15,1 3 1-15,17 5 2 0,4 0 1 0,10 3 2 16,18-1-3-16,6-1-3 0,20 1-4 16,11 5-4-16,17 5 0 0,25 2-1 15,17 6 2-15,22 3 0 0,18-2 1 16,23 9 2-16,-6 0 4 0,1-4 3 15,9 4 1-15,4 0-3 0,5 0-14 16,-1 0-22-16,2 0-24 0,-5 0-24 16,2 0-32-16,0 0-69 0,3 0-14 15,-5-2 84-15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3T18:15:07.5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19537 15700 1617 0,'14'-10'64'0,"18"36"821"0,-26-52-132 0,-22-82-2229 31,23 99 1504-31,2 5 14 16,5-1 19-16,5 5 12 0,1 0 4 15,5 5-8-15,5-5-16 0,2 2-15 16,1-2-15-16,3 0-12 0,-2-2-5 15,5-3-3-15,3 0-2 0,2-1 0 16,11-3-1-16,2 6 1 0,5-4 0 16,7 7 1-16,2-2-1 0,7 4-1 15,2 5 0-15,-2 0 0 0,11 7 2 16,-6 2-1-16,0 4 1 0,-6-1 1 16,-10 2-3-16,-14-6 1 0,-14-7-1 0,-10 1-2 15,-17-9-2-15,-14 0 1 0,-10-7 1 16,-11 0 0-16,-11-9 2 0,-12-3 0 15,-14-3 0-15,-25-1 2 0,-13 2 2 16,-12-2 2-16,-12 3 1 0,-2 6 0 16,-6 5 0-16,-8 4 12 0,-4 3 6 15,-3 2-3-15,-1 0 2 0,4 0-13 16,6 0-6-16,-1 0 3 0,6 0 7 16,14 0 6-16,2 0 12 0,17-1 5 0,8-5-4 15,3-1-5-15,16 0-12 0,4 0-5 16,10 0-4-16,11 0-1 0,12 0-2 15,8 1-2-15,11 3 0 0,7-3 0 16,8 6 2-16,0-7 5 0,8 4 0 16,8-8 0-16,9 2-3 0,5 0-5 15,15-3-1-15,3 0 0 0,8 3-1 16,13 3 0-16,2 5-1 0,0-1-2 0,-2 0-1 16,1-1-1-16,2 1-2 0,6 2-2 15,-1 0-6-15,8 0-1 0,7 0 0 16,4-2 4-16,3 0 6 0,-10 1 5 15,-4 1 2-15,-2 0 1 0,-16-2 2 16,-5 0-2-16,-21-5-2 0,-12 2-4 16,-17-3-1-16,-5 3-1 0,-16-5 1 15,-10-3 2-15,-11-1 0 0,-15-2 1 16,-10 4 0-16,-5 4 1 0,-7-4-9 0,1 10-55 16,4-1-87-16,3-3-422 0,5 1 350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3T18:19:11.03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15138 16745 1555 0,'0'1'142'0,"4"-1"177"0,-4 0-275 16,-2 0-11-16,0 4-26 0,-3-2-4 15,0 7-2-15,-4 0 1 0,-2 1-1 16,-1-1 0-16,-4 0 0 0,0 0 1 16,-7-2-1-16,3-5 3 0,-5 5 0 15,4-4 1-15,-4-1 6 0,-1 3 1 16,-10-1 1-16,-3-2 1 0,-2-2-2 16,-12 3-1-16,-3 1-1 0,-23 3-2 15,-4-4-1-15,-9 8-2 0,-9-2-2 0,0 3 6 16,-9-1 4-16,-11 1-1 0,-3 3 1 15,-7-1-8-15,-4-2-2 0,6 2 0 16,-9-5-2-16,-4 2 6 0,3-2 8 16,-10-4 3-16,13-1 6 0,5-4-2 15,-11 1-2-15,9-1-2 0,-11 0 3 16,6 4-1-16,9-4 2 0,-4 3 0 16,0-3-5-16,-9 2-7 0,-5 2-4 0,-2 1-4 15,-6-3 1-15,-15 0-2 16,-5-2-1-16,-3 1-2 0,10 1-1 0,-6 2 0 15,-5-1 1-15,-2-1 2 0,-3 0 0 16,-4-2 0-16,-7 0 0 0,-4-7 1 16,-12 1 1-16,6 3-2 0,2-6-1 15,7 5 0-15,8-3-2 0,2 7 3 16,1 0 1-16,2 4 1 0,1-1 0 16,-4 3-1-16,-2 1 0 0,-2-2-1 15,-9 2 1-15,1-3 0 0,-8-4 0 0,-3 0 0 16,-2-11 0-16,5 1-1 0,9-5 0 15,10 1 0-15,0-2 0 0,8-2 0 16,0 1 1-16,11-6-1 0,10 3 1 16,4-3-1-16,10 2 1 0,-3 1 0 15,7 3 0-15,18 2-1 0,-3 1 1 16,1 0-1-16,-2 0 0 0,-5 5 0 16,2-3 0-16,10 1 0 0,13-1 0 15,6 3-2-15,8-2 2 0,-7 4 0 16,1 2 0-16,-1-1 0 0,5-1 1 15,2 2 0-15,1-2 0 0,1 1 1 0,-2-1-1 16,3 4 0-16,9-1-1 0,13 3 0 16,10 1 0-16,8-2 0 0,6-2 2 15,13 2-3-15,-2 2-38 0,7-1-65 16,0-1-98-16,-5-2 100 0</inkml:trace>
  <inkml:trace contextRef="#ctx0" brushRef="#br0" timeOffset="18000.66">6065 16465 1647 0,'6'47'74'0,"8"-38"81"0,-2-67-9 16,-1 45-87-16,-4 12-20 0,4-5-11 15,-1 1-7-15,1 1 6 0,3-3 1 16,2 0-2-16,-2-2-4 0,4 1-7 16,-7-1-5-16,-1 3 3 0,-1 1-1 15,-3 3-1-15,-6 2-6 0,0 0-6 16,0-2-7-16,-8 2-5 0,-6 4-1 0,-14 1 0 15,-9 1 0-15,-11 3 4 0,-25-1 2 16,-5 1 2-16,-16-2 5 0,-18 0 1 16,-6-7-2-16,-14 2-1 0,-8 0-1 15,2 2-2-15,0 3 2 0,-1-4 0 16,5 1 0-16,-5 1 3 0,5-1 0 16,8-1 1-16,3 1 0 0,6 1 1 15,4-3-1-15,-1 0 1 0,15 1 0 16,11 2-1-16,13-1 1 0,18 1-1 0,11 4 0 15,13-4 0-15,11 3 1 0,6-7 0 16,4 1 2-16,5 0 1 0,7-2 1 16,-7 0 0-16,7 0-1 0,0 0 1 15,0 0-1-15,0 0 0 0,0 0 3 16,0 0 5-16,0 0 23 0,0 0 25 16,3-2 13-16,6 2-5 0,0 0-21 15,3-2-27-15,6-3-17 0,14 1-1 16,12-1-4-16,13-2-2 0,18 2-2 0,10 1 0 15,17 2 0-15,8 2 0 0,2-3 1 16,10 3 2-16,-5-4 0 0,15 1 1 16,13-1 2-16,6-3 0 0,3 2 2 15,6-6-5-15,-4-1-5 0,3 1-4 16,-6 2-11-16,-15-3-4 0,-9 3-3 16,-19 2-2-16,-10-2-1 0,-26 4-8 15,-17-2-7-15,-20 1-9 0,-17 3-2 16,-20-3-9-16,-15 5 0 0,-24-3 8 0,-23 1 14 15,-44-3 26-15,-31-1 15 0,-40-2 6 16,-37 2 3-16,-15-2 4 0,-19 4 11 16,-11 3 18-16,7 2 12 0,0 2 24 15,13 3-7-15,30 4-16 0,22 4 0 16,21-3-24-16,19 1 0 0,21-1-1 16,12-6-15-16,31 3-2 0,23-5 16 15,19-2 19-15,14-2 14 0,20-1 16 16,7-1 12-16,6 0 16 0,4 3-30 0,15-8-34 15,18-4-36-15,17 1-38 0,28-2 9 16,33 3 13-16,16 4 3 0,22 7 1 16,22 9 5-16,12 9 2 0,24 7 3 15,4 3-1-15,-4 2 1 0,-10 4 1 16,-19-2 0-16,-11-4 2 0,-14-3 0 16,-31-6 1-16,-24-4-1 0,-27-5 4 15,-35-3-7-15,-21-5-10 0,-25-2-13 16,-12-5-32-16,-20-2 0 0,-32-4 9 0,-44-3 19 15,-45-11 27-15,-42-2 6 0,-33-10 0 16,-10 0-4-16,-3 5-1 0,2 4 0 16,28 8 0-16,28 6 1 0,41 3-1 15,45 6 6-15,27-2 0 0,33 2-54 16,21 3-83-16,16-2 91 0,37-6-36 16</inkml:trace>
  <inkml:trace contextRef="#ctx0" brushRef="#br0" timeOffset="18400.21">10328 16631 1341 0,'67'71'282'0</inkml:trace>
  <inkml:trace contextRef="#ctx0" brushRef="#br0" timeOffset="19183.43">10849 16537 2277 0,'107'13'83'15,"50"3"-48"-15,-2-2-4 0,-5 5-30 16,-22-3-1-16,1 6-1 0,3-1-6 16,-3-2-2-16,-1 1 0 0,-9-2-7 15,3 5 5-15,-5-4 1 0,-11 2-9 16,-6-1-1-16,-22-2-1 0,-20-6 4 15,-17-1 14-15,-16-10 4 0,-25-1-1 0,-13 0-7 16,-17-7-3-16,-28-5 1 0,-22-9 4 16,-32-9 2-16,-23-1 0 0,-24 1-1 15,-11-7 1-15,-11 3 1 0,-18 2 1 16,2-3 1-16,-3 8 0 0,-4 3 0 16,11-1 6-16,7 5 5 0,8-3 4 15,17 0 15-15,14 0 8 0,16 0 0 16,17 2 10-16,29-1-8 0,32 6-5 15,23 2 12-15,19 4 8 0,22 1-4 0,15-5-7 16,22 1-18-16,25 1-24 0,23 6-5 16,14 5-1-16,15 4 0 0,12 3 2 15,14 8-1-15,15 2 0 0,5 5-1 16,1-2 0-16,7 8 4 0,7 7 1 16,7 5 2-16,7 5-1 0,-10-1 1 15,-14-4 2-15,-8-7-1 0,-28-6 1 16,-14-6-2-16,-14 1-1 0,-27-7-2 0,-12-3-1 15,-22-1-2-15,-23-6-3 0,-26 0-7 16,-4-3-6-16,-28-1 1 0,-25-5 3 16,-33-11 7-16,-26-5 8 0,-33-8-1 15,-18-1 1-15,-19-5 0 0,-6 1 0 16,-7 2 0-16,4-5 1 0,5 5 0 16,16 4-1-16,12 5 0 0,15 5 0 15,12 4 1-15,14 1 2 0,22 6 8 16,20-2 4-16,22 4 6 0,18 0 4 15,21 1 6-15,18 2-3 0,21 2-3 0,29 0-7 16,24 2-13-16,28 7-3 0,31 3-2 16,18 4 0-16,13-1 0 0,15 6 0 15,16 7 0-15,3 4 1 0,11 4-1 16,-12-1 0-16,-11-5 0 0,-23-7 0 16,-23-9 2-16,-27-1 1 0,-28-8-2 15,-15 0-1-15,-26-3-4 0,-19-7 1 16,-14 0-9-16,-26-6-2 0,-26-5 3 15,-34-5-3-15,-33-17 11 0,-52-9 1 0,-37-7 2 16,-23-1 0-16,-32 2 1 0,-14 0 3 16,3 2 1-16,-14 6-1 0,15 10 4 15,29 6-1-15,22 8 0 0,37 7 1 16,32 5-4-16,34 2-2 0,19 7 3 16,32 0 0-16,28 5-1 0,11-1 1 15,16 1-1-15,7 2-4 0,13 2-10 16,12 11-25-16,16 1-44 0,15 6-62 15,10 3 463-15,12 0-279 0</inkml:trace>
  <inkml:trace contextRef="#ctx0" brushRef="#br0" timeOffset="34417.06">28106 16261 1472 0,'11'-16'353'0,"-48"21"-161"0,234-65-191 16,-153 51 3-16,13 18-1 15,1 0-1-15,1 3 0 0,3 4-2 16,0 2 1-16,-2-1 1 0,-1 1-2 16,-3 5 1-16,3 0 0 0,-6 4-3 0,2 1-6 15,-4 1-12-15,-8-3-6 0,-6-5 1 16,-10-3 7-16,-15-4 7 0,-14-8 7 15,-21-1 0-15,-21-7 4 0,-20-12 10 16,-23-9 6-16,-15-16 4 0,-19 0 0 16,-12-2 1-16,-14 2 6 0,0 0 7 15,-6 6 6-15,10-3 3 0,15 9 8 16,6 6 5-16,19 5 1 0,9 2-2 16,25 7-8-16,24 3-10 0,22 4-8 15,18 2 9-15,17 5-10 0,26 7-2 0,32 6-3 16,23 8-20-16,20 8-2 0,20 1-1 15,7 4-6-15,18 3-1 0,14 4 1 16,2 3 1-16,-1-1 3 0,-8 1 0 16,-10-6 0-16,-15-3 0 0,-25-10 1 15,-26-9 2-15,-26-7-1 0,-25-10-1 16,-21-3-18-16,-20-3-3 0,-34-7 1 16,-18-7 2-16,-32-11 17 0,-23-5 2 15,-18-9 14-15,-14-4-14 0,-7-5-84 16,-7-6-485-16,9-5 371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3T18:15:27.56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9542 5796 1722 0,'34'0'54'0,"-7"0"-20"0,-1 0 0 0,-4 4-8 0,2 0 4 0,5 1 8 0,-3 0 16 15,1-1 14-15,-6-3 4 0,1 1 0 16,-6 0-4-16,-6-2-8 0,1-2-9 0,-4-1-13 16,-4 3-17-16,-3 0-13 0,0 0-9 15,-3 0-10-15,-8 0-4 0,-6 0 1 16,-24 0 6-16,-18-4 16 0,-21-1 9 16,-19 0 0-16,-11-3-6 0,-5 3-9 15,-7 2-7-15,-1 1-5 0,6-2-3 16,2 1-1-16,-6-3 3 0,10-1 4 15,-3 2 7-15,-1 1 0 0,12 1 1 16,4-6-1-16,10 2 2 0,11 2-2 16,14 3 1-16,11-2 1 0,11 1-2 0,13 1 2 15,8 0 1-15,10 0 6 0,11 2 11 16,0 0 20-16,0 0 12 0,2 2 1 16,7 0 0-16,7 0-16 0,11-2-14 15,6 5-6-15,13-5-13 0,9 0 1 16,13 0 4-16,-4-5 4 0,8-1 13 15,3-4 10-15,3 3-3 0,3-8-2 16,10 5-14-16,1-4-10 0,11-2-1 16,8 2-2-16,5 3-1 0,6 6-2 15,0 5-1-15,-6 0 0 0,-6 5-1 0,-11 4 1 16,-7-2 0-16,-2 5-2 0,3 2-2 16,2 4 1-16,1 3-1 0,-13-6 1 15,-8 1 3-15,-20-2-1 0,-9-2 0 16,-14 1-2-16,-11-5-9 0,-1 1-9 15,-13-3-12-15,-5 1-10 0,3-4-5 16,-12 1-15-16,-4 3 0 0,-7-4 8 16,-19 6 9-16,-18-5 26 0,-19 1 13 0,-26-5 2 15,-15 0 3-15,-23-3 1 16,-27-8 1-16,-34-1 4 0,-13-8-1 0,2 4-1 16,8 2-2-16,25 5-1 0,16 6-1 15,8-1 2-15,13 2 0 0,4-3 1 16,10 1 0-16,16 4 0 0,21 2-1 15,16 0 0-15,20 3 1 0,12-3-1 16,11-2 1-16,14 0 5 0,16 0 23 16,-1 0 24-16,6 0 3 0,7 0 10 15,11-7-22-15,18 3-24 0,30 3-4 16,27-1-16-16,24 2-2 0,22 3 1 0,12-1-1 16,-4 5 2-16,9-5 1 0,3-2 0 15,0 0 2-15,15-2 0 0,-3-3-1 16,10 3 0-16,-17 0 0 0,-15-1-1 15,-16 1 1-15,-19 2-1 0,-7 2 0 16,-17 3 0-16,-15 4 0 0,-20-7 1 16,-21 0 2-16,-14 1-2 0,-12-3-6 15,-11 2-12-15,-2 3-19 0,-9-5-8 16,-11 0-1-16,-5-2 12 0,-28-5 16 0,-25-2 11 16,-23-8 5-16,-28-1-1 0,-15 0-3 15,-14 6-3-15,-7 1 1 0,-8 9 0 16,1 2 5-16,8 0 0 0,8 4 1 15,18 1 0-15,3-1 0 0,6 6 0 16,5-4 0-16,10 4 1 0,8-4 0 16,12 1 0-16,19 0 1 0,8-2-2 15,19 1 1-15,13 2 2 0,12-4 1 0,9 3 2 16,5 0-1-16,5-5-5 0,2-2-18 16,2 0-42-16,0 0-64 0,0-2-7 15,0 2 52-15</inkml:trace>
  <inkml:trace contextRef="#ctx0" brushRef="#br0" timeOffset="75716.03">20736 414 1480 0,'10'14'145'0,"-6"-2"216"0,3 2-278 0,-2-1-33 16,-1-1-1-16,-1 1-19 0,-1-8-7 16,2 6 0-16,-4-6 1 0,2 4-3 15,-2-4-7-15,3 6-4 0,-1-1-3 0,0 1-3 16,5 8-4-16,-4 6-1 0,3 11-4 15,1 10-3-15,-2 11-11 0,-1 1-12 16,3 11-2-16,-2-3-1 0,-3-1 8 16,3 6 9-16,-5-12 5 0,0-2-3 15,-2-13-13-15,-1-2-24 0,1-6-41 16,-2-6-154-16,3-9 151 0</inkml:trace>
  <inkml:trace contextRef="#ctx0" brushRef="#br0" timeOffset="75999.99">21464 451 1558 0,'50'0'293'0,"-46"0"-119"15,-4 3-123-15,0-1-2 0,-41 7-2 16,41-2-25-16,0 6-12 0,0 10-13 15,-4 5-1-15,1 6 0 0,1 6 1 0,-5 8 0 16,2 4 1-16,3-3 0 0,-7 3 2 16,5-1 0-16,3-1 1 0,-5-2 0 15,6-6 0-15,-1-3 1 0,1-7 0 16,0-5 0-16,0-8-13 0,1-5-23 16,-1-5-27-16,0-9-36 0,0 2-7 15,0 0-206-15,2-6 199 0</inkml:trace>
  <inkml:trace contextRef="#ctx0" brushRef="#br0" timeOffset="76217.42">20963 905 1590 0,'7'5'572'16,"0"-3"-310"-16,-4-4-38 0,10-5-113 0,6 2-40 15,10-4-26-15,10 0-4 0,-2-2-16 16,-2-1-18-16,-1 3-8 16,-4 0-11-16,-5 7-11 0,0-7-18 0,0 6-26 15,1 3-55-15,12-9 322 0,18 4-179 16</inkml:trace>
  <inkml:trace contextRef="#ctx0" brushRef="#br0" timeOffset="76916.17">22039 1165 1072 0,'0'0'413'16,"-2"-1"-322"-16,2-1 33 0,0 0-22 15,0 2-14-15,0 0 5 0,2 0 3 16,-2 0-3-16,0 0-5 0,2 0-5 16,1 0-5-16,-1 0-7 0,2-2-14 15,4 0-15-15,1-5-17 0,4 2-7 16,4 2-4-16,3-8-1 0,1 0 0 16,4 1 1-16,3 1 8 0,6-4 7 15,2 8 1-15,-1-4-2 0,6-1-6 16,7 1-10-16,3-4-5 0,-1 6-2 15,-1 0-1-15,-6 2 5 0,-6 1 4 16,0 1-2-16,-3 1 0 0,-4-3-8 0,-1-3-3 16,1 5 0-16,-2-4 0 0,-1 1 0 15,-2 3 0-15,-6-4 2 0,4 3-1 16,-9 3 2-16,1-1-3 0,-1-2-3 16,-9 4-4-16,0-2-4 0,-1-1-4 15,-2 1-1-15,-2 2-2 0,0 0-3 16,0 0-5-16,0-2-8 0,-2 1-11 15,2 1-16-15,-14-6-7 0,3 4-1 0,-7 1 8 16,-5-3 13-16,2-1 11 0,-7-2 10 16,-3-2 4-16,-2 2 3 0,1-7 5 15,4-1 2-15,6 1 3 0,-1 0-1 16,5 5-4-16,6 0 0 0,3-1 1 16,4-1 4-16,5 6 6 0,-2-6 1 15,2 6 0-15,4-4 4 0,1 2 12 16,6-4 14-16,3 1 12 0,3-1 10 15,7 2 5-15,2-2-2 0,3 6-2 0,1-4-4 16,-4 7 2-16,-3 1-9 0,-7 1-7 16,-3 0-16-16,-3 0-22 0,1 5-26 15,-2 7-21-15,3 8-25 0,-1 12-25 16,-2 12 10-16,-7 8 19 0,-2 6 26 16,-8 6 28-16,0-6 11 0,-5-11 2 15,-1-7 0-15,5-11 2 0,-3-10-1 16,3 4 1-16,-2-7-5 0,2-2-4 15,-3-5 2-15,1-2-10 0,2-3-37 16,4-1 570-16,-2 1-391 0</inkml:trace>
  <inkml:trace contextRef="#ctx0" brushRef="#br0" timeOffset="77386.45">23647 263 1357 0,'0'7'116'0,"-5"0"38"0,3 2-32 0,2 2-82 0,-4 6-20 0,3 5-8 16,-1 6-3-16,0 0-4 0,-3 13-2 16,3 3 0-16,2 8 0 0,-2 5-2 15,2 3 1-15,-1-2-2 0,1 4 0 16,-2-10 0-16,0-1 0 0,-3-8 1 16,1-6 1-16,1-3 1 0,1-9 0 15,2-2-1-15,0-7 2 0,0-4-1 16,0-3 0-16,2-6 28 0,1 1 22 15,-1-2 23-15,1 3 33 0,3-3 15 16,-4-2 10-16,1 0 4 0,4 0-6 16,0 0-26-16,4-6-21 0,7 5-18 0,5-1-10 15,12-2-4-15,11-4-14 0,7-7-9 16,2 3-17-16,2-2-9 0,-14 3-3 16,-6 4-4-16,-2 2-18 0,-6 5-23 15,-3 0-12-15,-3 0-8 0,0 1-13 16,6 7-69-16,3-1 382 0,7 5-217 15</inkml:trace>
  <inkml:trace contextRef="#ctx0" brushRef="#br0" timeOffset="78135.75">25025 695 1683 0,'0'0'104'0,"0"0"28"0,0 0-6 0,5 0-33 0,-3-1 0 0,-2 1-7 0,9-6-12 0,1 3-20 16,8-1-24-16,5-3-16 0,7 0-5 16,2-2 0-16,7 6-2 0,9 1-3 15,2-2-1-15,10 4-3 0,2 0-15 16,2 0-7-16,-2 4 2 0,-7 3 0 15,-4 2 18-15,-6 2-1 0,-5-1 0 0,-1 1 3 16,2-1 1-16,-5 3 2 0,1-8-29 16,-3 4-5-16,-2-5-6 0,-4-3-2 15,-7-1 26-15,-5-3-3 0,-3-6 4 16,-10 0 0-16,1-2-1 0,-6-1-1 16,-3-6-2-16,-8-5 0 0,-3 0 1 15,-5-3-2-15,-2-3 1 0,-5 4 2 16,-1 8 1-16,-6-5-1 0,1 8 0 15,2 5-2-15,2 1 4 0,2 2 5 0,5 4 3 16,3-1 4-16,6 3 1 16,0-2 0-16,3 0 2 0,2 1-1 0,4-1 2 15,0 0 4-15,5 0 17 0,1 0 12 16,6-3 15-16,4 2-1 0,3-3-15 16,9-3-13-16,-1 4-14 0,4-2 2 15,2 3 9-15,4 4 1 0,2-1 3 16,2 1-4-16,3 3-7 0,-8 10-4 15,3 1-10-15,-4 4-12 0,-1 6-2 16,-5-1-2-16,-6 4-2 0,-5 3 7 16,-8 4-4-16,-7-2 2 0,-5 9 0 0,-7-2 1 15,-11 7 2-15,-5-7 0 0,-2 3 1 16,-7-5 3-16,5-8 1 0,4-11 5 16,-2-8 5-16,2-5-26 0,0-5-19 15,9-1-3-15,1-5-32 0,4-6 354 16,7-2-206-16</inkml:trace>
  <inkml:trace contextRef="#ctx0" brushRef="#br0" timeOffset="78850.14">26473 176 1458 0,'0'-14'261'0,"77"44"474"15,-53-30-679-15,1 5-13 0,2 1-11 16,1-6-8-16,-6 0-10 0,-5 3-10 0,-4-3-4 16,-1 5-10-16,-7 3-11 15,4-5-13-15,-7 8-17 0,0-6-6 0,-2 9 3 16,0 0 9-16,-2-3 14 0,-3 3 8 16,-1-1-12-16,1-3-11 0,-4 3-6 15,0-3 5-15,0-4 14 0,1 1 18 16,1-7 10-16,1 3 2 0,4-1 3 15,2-2 1-15,0 0 3 0,0 0 6 16,0 0 7-16,0 0 11 0,2 0 15 16,4 2 11-16,-5-2 1 0,8 3-12 0,4-1-17 15,3 0-15-15,3 1-9 0,4 3-2 16,2 1 2-16,0 0 0 0,1 0 0 16,-8 0-2-16,-6-2-5 0,-4 3-6 15,-1 0-22-15,-7 7-20 0,0-1-10 16,-6 12 0-16,-1-1 17 0,-5 7 19 15,-4-7 9-15,-5-2-4 0,-4-3-14 16,0-5 0-16,2-4 0 0,-2 0 11 0,2-8 16 16,-4 1 4-16,1-1 5 0,3-3 0 15,3 0 1-15,10-3-1 0,4 1-13 16,5-1 134-16,4-6-92 0</inkml:trace>
  <inkml:trace contextRef="#ctx0" brushRef="#br0" timeOffset="79099.92">27535 87 1735 0,'48'119'181'0,"-90"-140"-177"15,-34-20 6-15,51 64-4 16,-5 7-3-16,1 4-4 0,-3 1-2 15,0 10 0-15,0 4 0 0,-1 5 4 16,-4 2-2-16,1 1 0 0,-6 2-1 0,1-1 0 16,-2 1 5-16,1-1 0 15,3-6 7-15,-2-10-17 0,5-8-21 0,4-8-10 16,4-1-7-16,-2-9-246 0,10 0 209 16</inkml:trace>
  <inkml:trace contextRef="#ctx0" brushRef="#br0" timeOffset="79532.92">27309 554 1764 0,'0'9'42'0,"0"-1"-32"0,0 8-7 15,0 6-2-15,-4 4-1 0,0-1 0 16,1 5 0-16,-1-1 0 0,-3-1 1 15,5 7 2-15,1-6-2 0,1-6 1 16,0 0 0-16,3-7 0 0,-1-2 1 16,5-3-1-16,-3-4 14 0,5 0 14 15,-2-7 13-15,1 0 8 0,7 2-9 0,-5-2-11 16,8 0-13-16,-2-2-12 0,7-9-6 16,2-1-4-16,-2-8-18 0,-4-5-2 15,-3-1-5-15,-1-3-3 0,-3 8 17 16,-3-2 5-16,-4 7 7 0,0 2 4 15,1 7 1-15,-4 0-1 0,3 3 6 16,-2 2 10-16,1 2 9 0,-4 0 8 16,2 0-6-16,0 2-8 0,-2 0-14 15,1 3-8-15,-4 1-5 0,1 6-6 0,-3 8 4 16,-2 10 0-16,-4 14 5 0,0 11 3 16,2 7 1-16,-3 4 0 0,5-6 0 15,0-3 0-15,0-8 2 0,5-8-1 16,2-5 1-16,0-17-5 0,0-7-13 15,2-6-22-15,-2-6-6 0,5-4 195 16,11-12-124-16</inkml:trace>
  <inkml:trace contextRef="#ctx0" brushRef="#br0" timeOffset="79816.96">28220 298 1684 0,'0'2'113'0,"2"-2"40"0,-2 5-46 0,3-3-46 0,-3 4-28 16,0 6-16-16,0 6-14 0,-2 6-4 0,-3 7-1 15,2 8 0-15,-3 3 2 0,1 6-1 16,-2 7 0-16,0 2-1 0,-6-9 0 15,3 3 0-15,-1-7 1 0,2-10 1 16,0-2 2-16,4-9-10 0,3 2-24 16,-5-6-20-16,4 4 0 0,-1-1-94 15,4 1 99-15</inkml:trace>
  <inkml:trace contextRef="#ctx0" brushRef="#br0" timeOffset="80265.89">28012 263 1820 0,'0'14'204'0,"101"-19"259"31,-74-32-476-15,9 33 4-16,8 4 1 0,2 2 10 15,0 0 17-15,0 3 4 0,-3 0 1 16,5 0-1-16,1 6-33 0,-3 0-25 16,-3 8-4-16,-11 4-18 0,-9 6-15 15,-5 6-5-15,-10-1-20 0,-4 8 7 16,-9 3 32-16,-18 6 21 0,-6 1 15 0,-19-1-10 16,-7-7-7-16,-5-8-4 0,-5-13 0 15,1-11 16-15,3-8 13 0,5-4 7 16,11-4 5-16,15-3 1 0,5 2 0 15,13 3 17-15,7-2 37 0,5 4 50 16,0 0 62-16,-4-5 47 0,9 7 18 16,3-2-18-16,6 0-47 0,7 3-61 0,13-1-55 15,17 5-35-15,15 9-19 0,13 7-6 16,8 9-1-16,-2 7 3 0,-1 4 8 16,-4 5 0-16,3 7 1 0,-2 7-10 15,-3 12-26-15,-3 4-29 0,-11-2-19 16,-11-3-18-16,-14-13-49 0,-11-8 94 15</inkml:trace>
  <inkml:trace contextRef="#ctx0" brushRef="#br1" timeOffset="84099.73">21027 2050 1953 0,'-2'0'104'0,"-2"-2"30"0,4-1-34 0,4 3-40 0,-4 0-12 16,2 0-20-16,-1 0-11 0,-1 0-7 16,0 0-5-16,0 0-1 0,2 0 0 15,0 0-2-15,1 0 0 0,-1 0 2 16,-2-2 2-16,0 0 3 0,2 0-1 0,3-6-2 15,-3 2-3-15,5 4-2 0,-5-5-1 16,7 2 0-16,-7 0 0 0,-1-4-1 16,3 5 1-16,-2-5 0 0,5 6 1 15,-7 3 0-15,0-2 2 0,3 0 1 16,-1 2 2-16,2-3 0 0,3 3-2 16,-6-4-2-16,5 1-2 0,-6-1-3 15,0-6-3-15,0-1-1 0,0 2-3 16,2-3 1-16,-2-1 2 0,0-1 1 0,-2 3 2 15,-2 6 2-15,1-2 0 0,1 3 0 16,2 4-6-16,0 0-13 0,0 0-4 16,0 0-17-16,-2 4-12 0,-1 3 2 15,-1 9 0-15,-7 12 17 0,-3 19 20 16,7 18 11-16,-2 8 2 0,2 1 1 16,7 1-1-16,-2-4 0 0,-1-13 1 15,1-1 1-15,0-15 0 0,-3-1 0 16,3-5 0-16,-5-3 0 0,0-1 0 0,4-9 0 15,-5-1 1-15,8-10 1 0,0-5 1 16,-1-3 5-16,2-4 9 0,-1 0 0 16,2 0 2-16,-2 0-4 0,0 1-6 15,0-1-5-15,0 0-18 0,0 0-27 16,2 0-25-16,0 4 1 0,-2-2-163 16,5-2 155-16</inkml:trace>
  <inkml:trace contextRef="#ctx0" brushRef="#br1" timeOffset="84386.5">21631 2082 1830 0,'53'0'354'0,"-109"0"-338"0,11-2 2 0,-36 0 0 16,19-5-1-16,-6-3-4 0,-4-1-5 16,-1-5-5-16,2-2-1 0,4 4-1 15,3 0 1-15,5 5-1 0,8 7 0 16,5 2-1-16,5 2-8 0,7 3-32 16,2 8-20-16,6 1 0 0,-3 4 6 15,6-2 27-15,2-2 8 0,9-2-16 16,6-3-9-16,3-7 34 0,8 2-5 0</inkml:trace>
  <inkml:trace contextRef="#ctx0" brushRef="#br1" timeOffset="85488">22083 2229 1170 0,'6'0'772'0,"-6"2"-670"16,1-2 0-16,1 0-3 0,0 0-2 15,0 0 1-15,-1 0-10 0,5-2-21 16,-3 2-18-16,10-3-7 0,3-1-9 16,9-3 2-16,8 0-8 0,8-6 0 15,5 3-6-15,2-1-4 0,2 2 1 16,-8 0-16-16,-10 6 0 0,0-1-1 15,-4 1-1-15,-3 1 0 0,2 0 0 0,-6 2 0 16,2 0-2-16,-5-2 0 0,-2 2 0 16,-2 0 0-16,-3-1 0 0,-3 1-8 15,-2-4-6-15,-1 1-7 0,2 1-1 16,-5 0 7-16,3 0 5 0,-1 1 8 16,1 1 3-16,-3 0 2 0,0-2 3 15,1 2 8-15,4-2 11 0,-3 2 7 16,7 0 7-16,-4 0-1 0,2 2-8 0,3-2-6 15,-3 0-7-15,1 2-7 0,1-2-1 16,-2 0-5-16,2 0-2 0,-3 0-6 16,1-2-2-16,-2 2 2 0,2 0 2 15,0-2 2-15,4 2 3 0,2-4-1 16,1 4 1-16,8 0-1 0,-5 0 0 16,4 0-1-16,0 0 1 0,0 4 0 15,4-2-1-15,1 0-2 0,2-1 0 16,-1 1-1-16,-6 0 1 0,-2-2-2 0,-3 0-2 15,-4 0-8-15,-2 0-8 0,1 0-3 16,-6 0-4-16,-5 0 6 0,1-4 0 16,-3 4 3-16,0 0 1 0,0-1-5 15,-3-1-2-15,-5-5-9 0,1 1-8 16,2-6 1-16,-6-6 4 0,3-3 9 16,-7-4 7-16,-6-3-7 0,2 1-11 15,-3 6-9-15,12 5-1 0,-3 2 8 16,1 1 13-16,8 4 10 0,-10-1 6 15,5-1 5-15,0 2 1 0,-5-8 4 0,4-3 1 16,-6-5 1-16,-6-3-1 0,1-2 2 16,-6-2-9-16,3 0-7 0,4 2-9 15,-1 1-4-15,8 6 10 0,3 7 8 16,4 6 6-16,6 10 4 0,0-2-5 16,0 2 4-16,0 0 10 0,0 2 18 15,6 5 9-15,-1-2-2 0,8 11-10 16,2 4-16-16,10 1-1 0,4 6-2 15,1-1 1-15,2-5 5 0,-2 4 12 0,-2-5 1 16,1 1 2-16,-3 4-5 0,-5-7-11 16,-1 1-3-16,-4-1 0 0,-4 1-2 15,-3-1-1-15,0 9-5 0,-7-6-4 16,-2 7 0-16,0 2 0 0,0 2 3 16,-2 0 1-16,-1 0 2 0,-8 2 0 15,-1-6 0-15,-3-1 0 0,3-2-1 16,-2-8 1-16,5 6-1 0,-9-7 0 15,0 0 0-15,6 2-4 0,-6-4-1 0,6-1-2 16,-4-5-1-16,-2-4 4 0,2 1 4 16,-9-3 2-16,6 2 3 0,-1-4 0 15,1 0-3-15,8-6 0 0,2 3 0 16,4 1 3-16,5 2 3 0,0 0 4 16,0 0-4-16,0-4-32 0,9-6 33 15,18-6-16-15</inkml:trace>
  <inkml:trace contextRef="#ctx0" brushRef="#br1" timeOffset="86033.49">23594 1726 1827 0,'0'1'96'0,"0"-1"19"0,0 0-48 0,0 0-34 0,0 6-20 0,2-5-13 0,-2 3-5 0,1 7-4 16,1 6 1-16,-2 17 4 0,4 9 1 16,-4 6 0-16,2 10 0 0,-1-1 0 15,-1 3 1-15,0 4 2 0,-1-3 0 16,-1-3 0-16,-2-4 0 0,2-11-1 16,-3-1 1-16,2-6 1 0,-4-2 0 15,1-5-1-15,4-3-4 0,-3-11-7 16,2-9-6-16,-1 0 0 0,4-7-23 15,0 0-25-15,0 0 415 0,0 0-282 16</inkml:trace>
  <inkml:trace contextRef="#ctx0" brushRef="#br1" timeOffset="86683.08">23496 2123 1651 0,'20'-45'900'47,"-17"35"-851"-47,8 1-12 16,-2-5-14-16,3 0-12 0,4-2-3 15,6-4-2-15,-3 2-2 0,4-3 0 16,-2 0-2-16,1 0-1 0,-6 3 1 15,1 2 0-15,1 5 1 0,0 6 2 16,1-4 2-16,-1 4 0 0,2-1 1 0,-1-1-3 16,1 6-2-16,-4-7-2 0,-4 5-5 15,0 3-13-15,1 2-16 0,-6 7-21 16,7-6-20-16,-5 1-1 0,-2 3 4 16,0-7 11-16,-7 7 12 0,4-2-3 15,-3-1 0-15,1 1 3 0,5 2 1 16,-3 2 3-16,5 10-4 0,-6 1-1 15,-1 8 10-15,0 1 12 0,-2 1 15 16,7-4 6-16,-5 1 1 0,-4-6-2 0,-2-1-1 16,-4-2 2-16,-8-4-1 0,-4-2-7 15,-7-5 3-15,1 0-3 0,-8-5 2 16,-1-2 8-16,-1-7 0 0,3 0 7 16,4-2 4-16,3 0 0 0,8-1 4 15,4 2-1-15,5 3 5 0,7 5 7 16,0 0 21-16,2 0 29 0,0 0 25 15,0 0 12-15,2 0-8 0,3 4-24 16,-3 1-26-16,5-1-20 0,0 1-15 16,2 4-6-16,4-4-5 0,-1 4-2 0,4 3 0 15,5-3 1-15,1 4 1 0,8 3 2 16,2 5 0-16,7-3-1 0,3 8 0 16,2 1-2-16,6 5-2 0,-2 3-1 15,5 4-1-15,-1 4 0 0,-1-1-1 16,-7 1 0-16,-6-1 0 0,-5 3-8 15,-4-3-19-15,-6 1-17 0,-2-10-22 16,-5-8-31-16,-9-11-7 0,-3-14 543 0,-3 2-349 16</inkml:trace>
  <inkml:trace contextRef="#ctx0" brushRef="#br1" timeOffset="87433.08">25076 2273 1308 0,'-2'-5'409'0,"2"5"-324"0,0-2-4 0,0-1 7 15,0 3 5-15,2 0 10 0,0 0 2 16,3 0-18-16,2-2-14 0,6 0-12 15,3-3-12-15,7 3-4 0,5-3-4 16,6 0-10-16,8 3-8 0,5-2-3 0,9-1-4 16,3 3-7-16,3 0-5 15,3 1-2-15,-6-6-1 0,-2 3 0 0,-6 0 1 16,-1 4-2-16,-2 0 0 0,-4 0-2 16,-3 0-2-16,-6 2 0 0,-1 2 1 15,-9-2-4-15,-4 3-9 0,-2-3-6 16,-4-2-9-16,-6 0-4 0,-8 0-2 15,3 0-15-15,-8-2-11 0,1 0-9 16,-6-5 3-16,-4 2 16 0,-8-10 18 16,-5-1 15-16,-5-8 11 0,-4-3 3 0,3 2 3 15,0 2 2-15,6 4 1 0,1 6 0 16,7 1 0-16,6 3 1 0,10 7-1 16,0 0 2-16,0 2 1 0,1 0 2 15,-1 0 6-15,2 0 7 0,0-1 4 16,0 1 21-16,2-7-1 0,1 3-6 15,8 2-3-15,3-7-24 0,5 2-6 16,6-2-2-16,2 2-2 0,3-1-2 0,4 6 0 16,-1 2 2-16,5 3-1 0,-5 6-12 15,1 4-13-15,-4 4 6 0,-10 5-28 16,-4 13 4-16,-6 6 3 0,-4 8-6 16,-3 8 25-16,-10 2 10 0,-7 1 6 15,-7-3 1-15,-11-4 0 0,-6-11-2 16,-4-6-2-16,-1-13-2 0,-1-7 0 15,3-5 2-15,6-10 5 0,-4-1-17 16,7-10-7-16,7-1-24 0,5-10-78 16,8-4 86-16</inkml:trace>
  <inkml:trace contextRef="#ctx0" brushRef="#br1" timeOffset="88002.14">26449 1720 1918 0,'3'0'140'0,"2"0"25"0,-1-3-16 0,8-3-67 15,3 1-43-15,6-6-16 0,5 1-10 16,12-8-5-16,6 2-4 0,0 4-4 0,1-1-3 16,-8 6-3-16,-9 4-30 0,-3 3-1 15,0 5-14-15,-4 11-26 0,-5 9 21 16,4 5-20-16,-11 5 5 0,-2 10 17 16,-7 4 5-16,-4 3 12 0,-14 3 10 15,-5-4 7-15,-2-3 5 0,-3-5 7 16,-4-10 0-16,4-4-1 0,-1-8-5 15,-2-7-1-15,-3-9 1 0,0-5 4 16,2-1 10-16,7-3 6 0,11-7 12 16,0 4 7-16,7-2 13 0,3 6 16 0,3-4 8 15,2 3 37-15,8 3 11 0,2-3 0 16,3-3-16-16,16 3-50 0,13 3-30 16,5 1-30-16,8 1-12 0,1 3-8 15,3 3-11-15,6-3-22 0,7-4-23 16,6 0 49-16</inkml:trace>
  <inkml:trace contextRef="#ctx0" brushRef="#br1" timeOffset="88252.66">27527 1626 1955 0,'-6'9'65'0,"-1"2"-21"15,-7 5-15-15,-4 2-14 0,-10 10-5 16,-2 11-1-16,-9 7-1 0,-4 12-1 0,1 6-2 16,-6 9-2-16,-5 7 0 0,5 7-1 15,-5 1 1-15,-2-3-1 0,12-3-2 16,2-15 0-16,2-8 0 0,6-4-9 16,1-9-15-16,0 0-18 0,9-5-19 15,5-6-4-15,5-6 10 0,6-15 46 16,7-2 0-16</inkml:trace>
  <inkml:trace contextRef="#ctx0" brushRef="#br1" timeOffset="88733.08">27441 2199 1856 0,'27'-5'437'15,"-9"-1"-394"1,0 3 1-16,5 1-26 0,-4 4-12 0,-1 1-14 16,5 8-13-16,2 1-25 0,-8 3-8 15,6 6-1-15,-5 2 9 0,-4 4 16 16,-5 3 10-16,-2-2 4 0,0 2 3 16,1-3 2-16,-8 3 3 0,-11-4-1 15,-3-4 1-15,-4 1-5 0,-3-7-2 16,-1-11 0-16,-2 4-2 0,-1-9 7 15,0-4 6-15,2-3 3 0,5 0 3 16,6-3 5-16,6 1 0 0,1 2 5 16,5 7 13-16,2-9 16 0,5 9 9 15,5-4 7-15,4 2-12 0,7 2-10 16,6-7-4-16,4 7-17 0,3 2-5 0,1 7-8 16,-1 2-7-16,-1 5 4 0,-3 0 0 15,-5 1-4-15,-1 6-8 0,-8 4-2 16,-6 3-3-16,-6 4 1 0,-6 7 3 15,-6 3 1-15,-8 2 1 0,-11-3 2 16,-3-3-2-16,-4-4-3 0,-3-8-4 16,-12-5 2-16,-7-7 5 0,-9-7 3 15,1-7 5-15,4-2 3 0,10-7 2 16,9 0 2-16,2-4 1 0,10-3-16 0,9-4-50 16,10-7-414-16,13-10 318 0</inkml:trace>
  <inkml:trace contextRef="#ctx0" brushRef="#br1" timeOffset="89033.4">28557 1992 1860 0,'0'1'93'0,"2"1"2"0,-2 3-14 0,-2 3-42 15,-4 0-14-15,-1 7-9 0,4 9-3 0,-1 10-5 16,4 16-3-16,0 10-1 0,0 9-2 16,2 7 1-16,-2 4-1 0,5 7-23 15,1 2-25-15,-3-4-25 0,3-11-16 16,-6-8 12-16,-4-13 26 0,0-10-77 15,3-11-300-15,1-9 280 0</inkml:trace>
  <inkml:trace contextRef="#ctx0" brushRef="#br1" timeOffset="89633.76">28362 2096 1857 0,'1'-46'122'15,"3"7"38"-15,5 2-12 0,5 14-49 16,2-2-33-16,7 4-30 0,5-4-19 16,3 0-7-16,6 4-1 0,-7-6 6 15,9 1 1-15,0 1-3 0,2 0 0 16,3 2-8-16,-1 5-1 0,8 2-6 0,-1 4-2 16,1 6-16-16,1 6-7 0,-5 11 2 15,-4 10-15-15,-6 2 17 0,4 15-20 16,-9 6-20-16,-7 13 5 0,-6 7-7 15,-12 3 16-15,-8 6 22 0,-8-2 11 16,-13-1 3-16,-11-6 8 0,-1-11-1 16,-7-8-1-16,0-12 1 0,-6-11 2 15,-1-10 2-15,-11-8 3 0,-5-4 5 16,4-7 10-16,3-2 9 0,2-11 4 0,13-1-3 16,5-2-6-16,6 3-6 0,12 4-4 15,3 1 2-15,9 4 3 0,7 0 5 16,5 4 19-16,6-5 5 0,10 3-1 15,6 0-6-15,5-2-20 0,8 8-13 16,5 3-12-16,4 5-1 0,8 9-3 16,7 11 0-16,5 9 5 0,6 7-3 15,-4 8 0-15,-4 4 1 0,-16 2 2 0,-6 9 4 16,-15 12 0-16,-11 2 2 0,-5 13 6 16,-14-8 6-16,-10-10 5 0,-8-13 5 15,-12-12-3-15,-13-16 5 0,-12-12 3 16,-5-8 3-16,-9-9-1 0,-2-4-6 15,-2-10 0-15,1-5-3 0,-1-5-3 16,9-2-1-16,4-4-7 0,-2-1-1 16,9 1 3-16,3 1-1 0,13 1-1 15,14 7-2-15,1 6-3 0,10 5 0 16,5 3 0-16,7 4 1 0,-2 0 2 16,2 0 2-16,0 0 1 0,0 0-9 0,0 0-35 15,0 0-87-15,0 0 158 0,9-4-74 16</inkml:trace>
  <inkml:trace contextRef="#ctx0" brushRef="#br1" timeOffset="130633.24">31514 2025 1220 0,'13'0'47'0,"-3"0"17"0,-6 0-44 0,-2 0-6 0,-1 0-2 0,5 0-2 0,-5 0-7 16,-2 2 11-16,-5-2 19 0,-3 2 16 16,-5-2 11-16,-2 0-3 0,-5 2-9 15,0 3-5-15,-4-2-5 0,4 8-6 16,5-2-9-16,0 5-7 0,2 0-6 15,-1 2-2-15,1 6-1 0,5-5-1 16,-8 6 4-16,6-1 1 0,-10 2 0 0,1-4-3 16,-6 3-3-16,-6-7-2 0,-4-2-1 15,-3 0 1-15,-5-1-1 0,-8-4 0 16,1 1 0-16,1 1-1 0,-3 1-2 16,0 2 6-16,-4 1 5 0,-1-5 5 15,-4 10 7-15,5-4-5 0,2 0-4 16,0 3-4-16,5 2-4 0,1-1-3 15,3-2 1-15,-2-4-2 0,0-7 1 16,0-2-1-16,-7-5 0 0,9-5 0 0,-7-4 1 16,0-7-1-16,-1-3-1 0,-2-1 2 15,4-3-2-15,1 2 1 0,8-2 0 16,2 0-1-16,11 1 0 0,2-1 1 16,1 6-1-16,10-1 1 0,2 0 1 15,7 4-1-15,4 0 0 0,6-2 1 16,3-2-1-16,4 0 1 0,3-6-2 15,1-1 1-15,-3 0-1 0,1 0 1 16,0 6 0-16,1 1-1 0,-7 9 0 0,4 0 0 16,-5 6-2-16,5 3 4 0,-4 7 0 15,4 3 2-15,-2 12 1 0,2 6-4 16,0 4 0-16,-4 5-1 0,-1 0 0 16,-4 4 0-16,0 0 0 0,-4 1 0 15,-5 5 0-15,-3 0 0 0,-1 1 1 16,-1 0-1-16,-2-9 0 0,-3-2 0 0,1-3 1 15,4-6 0-15,0-1 0 0,10-2 0 16,4 0 0-16,7-4-1 0,9 4 0 16,7 1 0-16,-2 5 15 0,10-1 11 15,4 5 7-15,8 2 2 0,3-1-13 16,5-1-11-16,1-1-6 0,3-2-3 16,-4-4-1-16,2-5 0 0,2-3 6 15,2-8-21-15,-7-1-29 0,1-11 8 16,-9 0 0-16</inkml:trace>
  <inkml:trace contextRef="#ctx0" brushRef="#br1" timeOffset="141866.51">23376 3048 1273 0,'-9'6'32'0,"4"-1"-24"0,-2-5-7 0,-1-5 17 16,5-3 31-16,1 0 22 0,-3-5 25 16,10-1 1-16,-1 0-12 0,3 0-8 15,7-1-8-15,-3 5-9 0,3-3-3 0,4 3 0 16,3 1-11-16,5 2-13 0,5 3-11 16,4 1-14-16,8 3-4 0,3 0-1 15,3 5-1-15,8 4-2 0,0 0 1 16,-6 0-1-16,1-4 1 0,-17 0 0 15,-8 1 1-15,-4-5 4 0,-13-1-2 16,3 0 1-16,-6 0-2 0,-7 0-2 16,0-1-6-16,-5-1-11 0,3 2-2 15,-7-7-4-15,-2 5 7 0,-6-2 9 0,-12-1 2 16,-5-4 3-16,-13 0 1 0,-1-1-1 16,-5 1-1-16,-1 2 0 0,5 1 0 15,-3 5 1-15,3-3 1 0,4 1 0 16,5 3 0-16,9 0 0 0,8 3 0 15,2-1 0-15,12 0 0 0,4 1 15 16,5 1 5-16,3 1 20 0,1-3 15 16,12 1-9-16,9 8-3 0,12-2-18 15,20 5-16-15,1-1-4 0,8-1-1 0,7-1-1 16,5 1 0-16,-2-3 1 0,5 1 0 16,-13 1-1-16,-10-4-1 0,-10 0-1 15,-14-7 1-15,-9 2 2 0,-9-2-1 16,-4 0 3-16,-8-2 2 0,-4 2-3 15,0 0-5-15,0-1-14 0,0-3-14 16,-9-1-6-16,0 3 0 0,-5 0 12 16,-13 2 11-16,-10-7 6 0,-9 0 4 15,-9-2 2-15,3 2-1 0,-6-5 1 0,1 3 1 16,4 3 0-16,7-1 0 16,16 2 1-16,10 3 1 0,11 2 0 0,9 0 5 15,0 2 2-15,6 2 6 0,6 3 3 16,6-2-3-16,8 7-3 0,12 3-7 15,4 0-4-15,2 3-2 0,4 3 0 16,6-1-1-16,-7 3 0 0,5-3 0 16,-8-4-1-16,-10-2 1 0,-2-2 1 15,-9-7 1-15,-5 6 1 0,-8-2 3 0,-6-6-10 16,-3 3-24-16,-1-6-41 0,-5 3-48 16,-9-6 14-16,-14-4 0 0,-26-15 57 15</inkml:trace>
  <inkml:trace contextRef="#ctx0" brushRef="#br1" timeOffset="142532.99">20466 3052 1578 0,'-2'-2'92'0,"1"0"91"0,1 0-171 0,0 2-12 0,0 0-1 0,0 0-3 0,0 2 0 16,1 0 4-16,-1-2 3 0,0 0 4 16,2 0 1-16,-2 0-3 0,2 0-2 0,0 0 24 15,-2 0 26-15,9-4 7 16,3-6 3-16,9-6-25 0,11 0-15 0,4-2-1 16,12 4 3-16,3 3 6 0,6 3-13 15,8 6-6-15,-1 5-7 0,-5 6-11 16,-4 5-29-16,-13 4-26 0,1 3-122 15,-10 1-127-15,-6-5-78 0,-13-4 158 16</inkml:trace>
  <inkml:trace contextRef="#ctx0" brushRef="#br1" timeOffset="142818.67">19855 2901 1089 0,'-16'5'114'0,"9"1"87"0,3-1-45 15,4-1-53-15,5-3-9 0,8 3-27 16,17 1-9-16,23 1-23 0,20 1-10 16,24-2-5-16,11 6-3 0,17-6-2 15,7 4-2-15,12 0-2 0,0 0-1 16,-8 3-2-16,-8 0 2 0,-22-3 0 0,-22 0-3 16,-15 2-2-16,-16-6-2 0,-12 4-2 15,-13-4 1-15,-10-1 1 0,-8 1-3 16,-10-5-15-16,0 0-27 0,-12 0-13 15,-9 0 2-15,-13 2 13 16,-19-2 29-16,-18-7 11 0,-12-2 2 0,-22-12 6 16,-16-1-6-16,-11-8 554 0,0-7-401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AFDE8DD-D847-48FD-B4A9-D36B1C64536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F613F4D-3129-4AF2-B521-0C9A107EE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446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just examples. EVERY theorem we have that mentions events works this way.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C89D2-3079-4C93-A1DF-1D6791A8C2F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02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see this most frequently when we have an n-step sequential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C89D2-3079-4C93-A1DF-1D6791A8C2F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72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few thousand people per year renounce US citizenship (usually for tax reasons); number varies substantially over time (news source, but lacking exact data: https://www.forbes.com/sites/kathleenpeddicord/2022/07/28/does-renouncing-us-citizenship-make-sense-for-the-average-american-abroad/?sh=105ab80823ca) , </a:t>
            </a:r>
            <a:br>
              <a:rPr lang="en-US" dirty="0"/>
            </a:br>
            <a:r>
              <a:rPr lang="en-US" dirty="0"/>
              <a:t>but we’d generally expect closer to 1-2 people not 20 that lose citizenship.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13F4D-3129-4AF2-B521-0C9A107EE4B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77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possibility (Robbie’s hot take): it might be that question was misinterpreted as “would you vote if allowed/who would you vote for” by some number of people, along with more traditional response error.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13F4D-3129-4AF2-B521-0C9A107EE4B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63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ADAF53F-9A16-42F0-9A32-FAC9A525AC3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41AF-6634-490A-AC1E-214D5F1D049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653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F53F-9A16-42F0-9A32-FAC9A525AC3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41AF-6634-490A-AC1E-214D5F1D049C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81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F53F-9A16-42F0-9A32-FAC9A525AC3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41AF-6634-490A-AC1E-214D5F1D049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462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0221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F53F-9A16-42F0-9A32-FAC9A525AC3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41AF-6634-490A-AC1E-214D5F1D0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43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F53F-9A16-42F0-9A32-FAC9A525AC3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41AF-6634-490A-AC1E-214D5F1D049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9142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F53F-9A16-42F0-9A32-FAC9A525AC3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41AF-6634-490A-AC1E-214D5F1D049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5906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F53F-9A16-42F0-9A32-FAC9A525AC3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41AF-6634-490A-AC1E-214D5F1D0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07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F53F-9A16-42F0-9A32-FAC9A525AC3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41AF-6634-490A-AC1E-214D5F1D049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528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F53F-9A16-42F0-9A32-FAC9A525AC3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41AF-6634-490A-AC1E-214D5F1D049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288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F53F-9A16-42F0-9A32-FAC9A525AC3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41AF-6634-490A-AC1E-214D5F1D0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86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F53F-9A16-42F0-9A32-FAC9A525AC3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41AF-6634-490A-AC1E-214D5F1D049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1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5ADAF53F-9A16-42F0-9A32-FAC9A525AC3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053941AF-6634-490A-AC1E-214D5F1D049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03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6.png"/><Relationship Id="rId7" Type="http://schemas.openxmlformats.org/officeDocument/2006/relationships/image" Target="../media/image45.png"/><Relationship Id="rId12" Type="http://schemas.openxmlformats.org/officeDocument/2006/relationships/image" Target="../media/image55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54.png"/><Relationship Id="rId5" Type="http://schemas.openxmlformats.org/officeDocument/2006/relationships/image" Target="../media/image41.png"/><Relationship Id="rId10" Type="http://schemas.openxmlformats.org/officeDocument/2006/relationships/image" Target="../media/image53.png"/><Relationship Id="rId4" Type="http://schemas.openxmlformats.org/officeDocument/2006/relationships/image" Target="../media/image39.png"/><Relationship Id="rId9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customXml" Target="../ink/ink8.xml"/><Relationship Id="rId3" Type="http://schemas.openxmlformats.org/officeDocument/2006/relationships/image" Target="../media/image36.png"/><Relationship Id="rId7" Type="http://schemas.openxmlformats.org/officeDocument/2006/relationships/image" Target="../media/image45.png"/><Relationship Id="rId12" Type="http://schemas.openxmlformats.org/officeDocument/2006/relationships/image" Target="../media/image55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54.png"/><Relationship Id="rId5" Type="http://schemas.openxmlformats.org/officeDocument/2006/relationships/image" Target="../media/image41.png"/><Relationship Id="rId10" Type="http://schemas.openxmlformats.org/officeDocument/2006/relationships/image" Target="../media/image53.png"/><Relationship Id="rId4" Type="http://schemas.openxmlformats.org/officeDocument/2006/relationships/image" Target="../media/image39.png"/><Relationship Id="rId9" Type="http://schemas.openxmlformats.org/officeDocument/2006/relationships/image" Target="../media/image52.png"/><Relationship Id="rId1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customXml" Target="../ink/ink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customXml" Target="../ink/ink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journals.sagepub.com/doi/pdf/10.1111/j.1539-6053.2008.00033.x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ncedirect.com/science/article/pii/S0261379414000973?casa_token=x0yueI_NF5sAAAAA:xlXSf6_K6kO8e9as2QGtFpmZL2YH52OkqIzFFi3Vdf9OyvoP2fKRjtBcIu3fgeqlerQMapA-jCk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eb.stanford.edu/group/bps/cgi-bin/wordpress/wp-content/uploads/2015/04/The-Perils-of-cherry-picking-low-frequency-events-in-surveys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1.png"/><Relationship Id="rId2" Type="http://schemas.openxmlformats.org/officeDocument/2006/relationships/hyperlink" Target="https://www.youtube.com/watch?v=lG4VkPoG3ko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at.berkeley.edu/~aldous/157/Papers/health_stats.pdf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1F3E9-9300-4ACB-8F1E-C1D10849FE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Practice</a:t>
            </a:r>
            <a:br>
              <a:rPr lang="en-US" dirty="0"/>
            </a:br>
            <a:r>
              <a:rPr lang="en-US" sz="3800" dirty="0"/>
              <a:t>Independence, Conditioning, Bayes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EF2654-C651-4843-B15D-D1321FAFE5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Winter 26</a:t>
            </a:r>
          </a:p>
          <a:p>
            <a:r>
              <a:rPr lang="en-US" dirty="0"/>
              <a:t>Lecture 8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9E4B1AC-7F17-1822-8FBE-B28495273A73}"/>
                  </a:ext>
                </a:extLst>
              </p14:cNvPr>
              <p14:cNvContentPartPr/>
              <p14:nvPr/>
            </p14:nvContentPartPr>
            <p14:xfrm>
              <a:off x="2657160" y="1919520"/>
              <a:ext cx="5400" cy="34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9E4B1AC-7F17-1822-8FBE-B28495273A7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47800" y="1910160"/>
                <a:ext cx="24120" cy="5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9259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5176F0-1DE6-4B91-A09A-EB6B2611F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contrived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85797F2-C7D4-48AB-A70E-6B9EF3FDDB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have three red marbles and one blue marble in your left pocket, and one red marble and two blue marbles in your right pocket.</a:t>
                </a:r>
              </a:p>
              <a:p>
                <a:endParaRPr lang="en-US" dirty="0"/>
              </a:p>
              <a:p>
                <a:r>
                  <a:rPr lang="en-US" dirty="0"/>
                  <a:t>You will flip a fair coin; if it’s heads, you’ll draw a marble (uniformly) from your left pocket, if it’s tails, you’ll draw a marble (uniformly) from your right pocket.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you draw a blue marble.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be the coin is tails.</a:t>
                </a: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?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85797F2-C7D4-48AB-A70E-6B9EF3FDDB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E509562-FA50-89F0-8A37-3E67FA81379E}"/>
                  </a:ext>
                </a:extLst>
              </p14:cNvPr>
              <p14:cNvContentPartPr/>
              <p14:nvPr/>
            </p14:nvContentPartPr>
            <p14:xfrm>
              <a:off x="6568200" y="5470200"/>
              <a:ext cx="1006200" cy="187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E509562-FA50-89F0-8A37-3E67FA81379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58840" y="5460840"/>
                <a:ext cx="1024920" cy="20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0418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C32C0-E964-4FEE-9DDA-332DB36BC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Sequential Processes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DCC5AF-5FF2-4582-A09D-B07EF32B04B9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21AFE-45DC-4ADE-9A88-DB29E8E611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83200" y="3157415"/>
                <a:ext cx="6479298" cy="3151946"/>
              </a:xfrm>
            </p:spPr>
            <p:txBody>
              <a:bodyPr/>
              <a:lstStyle/>
              <a:p>
                <a:r>
                  <a:rPr lang="en-US" dirty="0"/>
                  <a:t>For sequential processes with probability, at each step multiply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next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step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all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prior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steps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21AFE-45DC-4ADE-9A88-DB29E8E611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3200" y="3157415"/>
                <a:ext cx="6479298" cy="3151946"/>
              </a:xfrm>
              <a:blipFill>
                <a:blip r:embed="rId2"/>
                <a:stretch>
                  <a:fillRect l="-1223" t="-3482" r="-3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 descr="Tree diagram for sequential process:&#10;Root splits: Heads left (Probability 1/2), Tails right (Probability 1/2).&#10;Left child of root, labeled Heads has two children:&#10;Left child P(R|H)=3/4, leaf says P(R\cap H)=3/8.&#10;Right child P(B|H)=1/2, leaf says P(B\cap H)=1/8. &#10;&#10;Right child of root has two children:&#10;Left child P(R|T)=1/3, leaf says P(R\cap T) =1/6. &#10;Right child P(B|T)=2/3, leaf says P(B\cap T) = 1/3. ">
            <a:extLst>
              <a:ext uri="{FF2B5EF4-FFF2-40B4-BE49-F238E27FC236}">
                <a16:creationId xmlns:a16="http://schemas.microsoft.com/office/drawing/2014/main" id="{4D525A7E-05E2-CF8F-748A-C80D0A3FAE3C}"/>
              </a:ext>
            </a:extLst>
          </p:cNvPr>
          <p:cNvGrpSpPr/>
          <p:nvPr/>
        </p:nvGrpSpPr>
        <p:grpSpPr>
          <a:xfrm>
            <a:off x="109538" y="1487973"/>
            <a:ext cx="4860555" cy="4284122"/>
            <a:chOff x="109538" y="1487973"/>
            <a:chExt cx="4860555" cy="428412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06DD743-582C-4899-B2CE-C130E245A5D5}"/>
                </a:ext>
              </a:extLst>
            </p:cNvPr>
            <p:cNvSpPr/>
            <p:nvPr/>
          </p:nvSpPr>
          <p:spPr>
            <a:xfrm>
              <a:off x="2221928" y="1487973"/>
              <a:ext cx="351692" cy="3516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51E52B9-F381-4A5D-8DDF-E8FD9B4583E5}"/>
                </a:ext>
              </a:extLst>
            </p:cNvPr>
            <p:cNvCxnSpPr>
              <a:stCxn id="6" idx="3"/>
            </p:cNvCxnSpPr>
            <p:nvPr/>
          </p:nvCxnSpPr>
          <p:spPr>
            <a:xfrm flipH="1">
              <a:off x="1609969" y="1788161"/>
              <a:ext cx="663463" cy="1486485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7E261A9-9E49-4A40-8A6A-97962F67B875}"/>
                </a:ext>
              </a:extLst>
            </p:cNvPr>
            <p:cNvCxnSpPr>
              <a:cxnSpLocks/>
              <a:stCxn id="6" idx="5"/>
            </p:cNvCxnSpPr>
            <p:nvPr/>
          </p:nvCxnSpPr>
          <p:spPr>
            <a:xfrm>
              <a:off x="2522116" y="1788161"/>
              <a:ext cx="543046" cy="1486485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718B5F8-BE54-4CAD-8EE0-3167C3557936}"/>
                </a:ext>
              </a:extLst>
            </p:cNvPr>
            <p:cNvSpPr/>
            <p:nvPr/>
          </p:nvSpPr>
          <p:spPr>
            <a:xfrm>
              <a:off x="1361285" y="3253154"/>
              <a:ext cx="351692" cy="3516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373F388-0DED-4CC8-86DF-DFDF18609FE7}"/>
                </a:ext>
              </a:extLst>
            </p:cNvPr>
            <p:cNvSpPr/>
            <p:nvPr/>
          </p:nvSpPr>
          <p:spPr>
            <a:xfrm>
              <a:off x="2889316" y="3253154"/>
              <a:ext cx="351692" cy="3516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0FC7BF9-B499-4753-8030-0FAA833E2FB9}"/>
                </a:ext>
              </a:extLst>
            </p:cNvPr>
            <p:cNvCxnSpPr/>
            <p:nvPr/>
          </p:nvCxnSpPr>
          <p:spPr>
            <a:xfrm flipH="1">
              <a:off x="772473" y="3583354"/>
              <a:ext cx="663463" cy="1486485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F7215BA-8361-4C8F-A43C-EBADA17B75B5}"/>
                </a:ext>
              </a:extLst>
            </p:cNvPr>
            <p:cNvCxnSpPr>
              <a:cxnSpLocks/>
              <a:stCxn id="14" idx="5"/>
              <a:endCxn id="33" idx="0"/>
            </p:cNvCxnSpPr>
            <p:nvPr/>
          </p:nvCxnSpPr>
          <p:spPr>
            <a:xfrm>
              <a:off x="1661473" y="3553342"/>
              <a:ext cx="26007" cy="1910976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6BC20B2-93F9-46A8-B4E8-47852BE64EB0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 flipH="1">
              <a:off x="2573620" y="3553342"/>
              <a:ext cx="367200" cy="1516497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F0F81AA-D022-4F8D-9E06-7E5296DEFE09}"/>
                </a:ext>
              </a:extLst>
            </p:cNvPr>
            <p:cNvCxnSpPr>
              <a:cxnSpLocks/>
              <a:stCxn id="15" idx="5"/>
            </p:cNvCxnSpPr>
            <p:nvPr/>
          </p:nvCxnSpPr>
          <p:spPr>
            <a:xfrm>
              <a:off x="3189504" y="3553342"/>
              <a:ext cx="828578" cy="1905473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8D06382-FFA1-4374-89F6-F6EAD2308C24}"/>
                    </a:ext>
                  </a:extLst>
                </p:cNvPr>
                <p:cNvSpPr txBox="1"/>
                <p:nvPr/>
              </p:nvSpPr>
              <p:spPr>
                <a:xfrm>
                  <a:off x="642938" y="2033588"/>
                  <a:ext cx="1300162" cy="610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8D06382-FFA1-4374-89F6-F6EAD2308C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938" y="2033588"/>
                  <a:ext cx="1300162" cy="61093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D790F2B-B84A-428A-9048-AA9AB08AC06D}"/>
                    </a:ext>
                  </a:extLst>
                </p:cNvPr>
                <p:cNvSpPr txBox="1"/>
                <p:nvPr/>
              </p:nvSpPr>
              <p:spPr>
                <a:xfrm>
                  <a:off x="2732370" y="2033588"/>
                  <a:ext cx="1300162" cy="610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D790F2B-B84A-428A-9048-AA9AB08AC0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2370" y="2033588"/>
                  <a:ext cx="1300162" cy="61093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562184B-E859-4E6C-9B1B-6A6993D0FB9A}"/>
                    </a:ext>
                  </a:extLst>
                </p:cNvPr>
                <p:cNvSpPr txBox="1"/>
                <p:nvPr/>
              </p:nvSpPr>
              <p:spPr>
                <a:xfrm>
                  <a:off x="3093563" y="3853375"/>
                  <a:ext cx="1492917" cy="4970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562184B-E859-4E6C-9B1B-6A6993D0FB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3563" y="3853375"/>
                  <a:ext cx="1492917" cy="497059"/>
                </a:xfrm>
                <a:prstGeom prst="rect">
                  <a:avLst/>
                </a:prstGeom>
                <a:blipFill>
                  <a:blip r:embed="rId5"/>
                  <a:stretch>
                    <a:fillRect b="-1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492EDB0-B884-4AC9-9A9A-E5DC4F118C7B}"/>
                    </a:ext>
                  </a:extLst>
                </p:cNvPr>
                <p:cNvSpPr txBox="1"/>
                <p:nvPr/>
              </p:nvSpPr>
              <p:spPr>
                <a:xfrm>
                  <a:off x="1893769" y="3604846"/>
                  <a:ext cx="1492917" cy="4970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492EDB0-B884-4AC9-9A9A-E5DC4F118C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3769" y="3604846"/>
                  <a:ext cx="1492917" cy="497059"/>
                </a:xfrm>
                <a:prstGeom prst="rect">
                  <a:avLst/>
                </a:prstGeom>
                <a:blipFill>
                  <a:blip r:embed="rId6"/>
                  <a:stretch>
                    <a:fillRect b="-1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1A44A1BA-7D19-48EE-B81C-30F35A9146C8}"/>
                    </a:ext>
                  </a:extLst>
                </p:cNvPr>
                <p:cNvSpPr txBox="1"/>
                <p:nvPr/>
              </p:nvSpPr>
              <p:spPr>
                <a:xfrm>
                  <a:off x="902158" y="3999325"/>
                  <a:ext cx="1492917" cy="4970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1A44A1BA-7D19-48EE-B81C-30F35A9146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158" y="3999325"/>
                  <a:ext cx="1492917" cy="497059"/>
                </a:xfrm>
                <a:prstGeom prst="rect">
                  <a:avLst/>
                </a:prstGeom>
                <a:blipFill>
                  <a:blip r:embed="rId7"/>
                  <a:stretch>
                    <a:fillRect b="-1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BA77B75-C6D8-48BE-9510-E59F2339D94D}"/>
                    </a:ext>
                  </a:extLst>
                </p:cNvPr>
                <p:cNvSpPr txBox="1"/>
                <p:nvPr/>
              </p:nvSpPr>
              <p:spPr>
                <a:xfrm>
                  <a:off x="255903" y="3669229"/>
                  <a:ext cx="1492917" cy="5142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BA77B75-C6D8-48BE-9510-E59F2339D9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903" y="3669229"/>
                  <a:ext cx="1492917" cy="51424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ED12008-67C3-492B-B821-D85A075568BB}"/>
                    </a:ext>
                  </a:extLst>
                </p:cNvPr>
                <p:cNvSpPr txBox="1"/>
                <p:nvPr/>
              </p:nvSpPr>
              <p:spPr>
                <a:xfrm>
                  <a:off x="109538" y="5092158"/>
                  <a:ext cx="1427593" cy="307777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=3/8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ED12008-67C3-492B-B821-D85A075568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538" y="5092158"/>
                  <a:ext cx="1427593" cy="307777"/>
                </a:xfrm>
                <a:prstGeom prst="rect">
                  <a:avLst/>
                </a:prstGeom>
                <a:blipFill>
                  <a:blip r:embed="rId9"/>
                  <a:stretch>
                    <a:fillRect b="-5660"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104C26B-E994-4472-ADC7-E8FE4E7E49C7}"/>
                    </a:ext>
                  </a:extLst>
                </p:cNvPr>
                <p:cNvSpPr txBox="1"/>
                <p:nvPr/>
              </p:nvSpPr>
              <p:spPr>
                <a:xfrm>
                  <a:off x="902158" y="5464318"/>
                  <a:ext cx="1570643" cy="307777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=1/8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104C26B-E994-4472-ADC7-E8FE4E7E49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158" y="5464318"/>
                  <a:ext cx="1570643" cy="307777"/>
                </a:xfrm>
                <a:prstGeom prst="rect">
                  <a:avLst/>
                </a:prstGeom>
                <a:blipFill>
                  <a:blip r:embed="rId10"/>
                  <a:stretch>
                    <a:fillRect b="-5660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4D4BFE6-FFCB-4CEF-B085-2C86DD41B000}"/>
                    </a:ext>
                  </a:extLst>
                </p:cNvPr>
                <p:cNvSpPr txBox="1"/>
                <p:nvPr/>
              </p:nvSpPr>
              <p:spPr>
                <a:xfrm>
                  <a:off x="1893769" y="5062095"/>
                  <a:ext cx="1427593" cy="307777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=1/6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4D4BFE6-FFCB-4CEF-B085-2C86DD41B0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3769" y="5062095"/>
                  <a:ext cx="1427593" cy="307777"/>
                </a:xfrm>
                <a:prstGeom prst="rect">
                  <a:avLst/>
                </a:prstGeom>
                <a:blipFill>
                  <a:blip r:embed="rId11"/>
                  <a:stretch>
                    <a:fillRect b="-5660"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65D4B23-70CF-4DAE-9AB8-5A8942E8D847}"/>
                    </a:ext>
                  </a:extLst>
                </p:cNvPr>
                <p:cNvSpPr txBox="1"/>
                <p:nvPr/>
              </p:nvSpPr>
              <p:spPr>
                <a:xfrm>
                  <a:off x="3399450" y="5458815"/>
                  <a:ext cx="1570643" cy="307777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=1/3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65D4B23-70CF-4DAE-9AB8-5A8942E8D8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9450" y="5458815"/>
                  <a:ext cx="1570643" cy="307777"/>
                </a:xfrm>
                <a:prstGeom prst="rect">
                  <a:avLst/>
                </a:prstGeom>
                <a:blipFill>
                  <a:blip r:embed="rId12"/>
                  <a:stretch>
                    <a:fillRect b="-5660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61762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C32C0-E964-4FEE-9DDA-332DB36BC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Sequential Processes (answer)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DCC5AF-5FF2-4582-A09D-B07EF32B04B9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21AFE-45DC-4ADE-9A88-DB29E8E611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83200" y="3157415"/>
                <a:ext cx="6479298" cy="3151946"/>
              </a:xfrm>
            </p:spPr>
            <p:txBody>
              <a:bodyPr/>
              <a:lstStyle/>
              <a:p>
                <a:r>
                  <a:rPr lang="en-US" dirty="0"/>
                  <a:t>For sequential processes with probability, at each step multiply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next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step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all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prior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steps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=2/3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21AFE-45DC-4ADE-9A88-DB29E8E611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3200" y="3157415"/>
                <a:ext cx="6479298" cy="3151946"/>
              </a:xfrm>
              <a:blipFill>
                <a:blip r:embed="rId2"/>
                <a:stretch>
                  <a:fillRect l="-1223" t="-3482" r="-3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 descr="Tree diagram for sequential process:&#10;Root splits: Heads left (Probability 1/2), Tails right (Probability 1/2).&#10;Left child of root, labeled Heads has two children:&#10;Left child P(R|H)=3/4, leaf says P(R\cap H)=3/8.&#10;Right child P(B|H)=1/2, leaf says P(B\cap H)=1/8. &#10;&#10;Right child of root has two children:&#10;Left child P(R|T)=1/3, leaf says P(R\cap T) =1/6. &#10;Right child P(B|T)=2/3, leaf says P(B\cap T) = 1/3. ">
            <a:extLst>
              <a:ext uri="{FF2B5EF4-FFF2-40B4-BE49-F238E27FC236}">
                <a16:creationId xmlns:a16="http://schemas.microsoft.com/office/drawing/2014/main" id="{9ED9128B-AB8E-2351-5F81-3350281A39AC}"/>
              </a:ext>
            </a:extLst>
          </p:cNvPr>
          <p:cNvGrpSpPr/>
          <p:nvPr/>
        </p:nvGrpSpPr>
        <p:grpSpPr>
          <a:xfrm>
            <a:off x="109538" y="1487973"/>
            <a:ext cx="4860555" cy="4284122"/>
            <a:chOff x="109538" y="1487973"/>
            <a:chExt cx="4860555" cy="428412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06DD743-582C-4899-B2CE-C130E245A5D5}"/>
                </a:ext>
              </a:extLst>
            </p:cNvPr>
            <p:cNvSpPr/>
            <p:nvPr/>
          </p:nvSpPr>
          <p:spPr>
            <a:xfrm>
              <a:off x="2221928" y="1487973"/>
              <a:ext cx="351692" cy="3516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51E52B9-F381-4A5D-8DDF-E8FD9B4583E5}"/>
                </a:ext>
              </a:extLst>
            </p:cNvPr>
            <p:cNvCxnSpPr>
              <a:stCxn id="6" idx="3"/>
            </p:cNvCxnSpPr>
            <p:nvPr/>
          </p:nvCxnSpPr>
          <p:spPr>
            <a:xfrm flipH="1">
              <a:off x="1609969" y="1788161"/>
              <a:ext cx="663463" cy="1486485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7E261A9-9E49-4A40-8A6A-97962F67B875}"/>
                </a:ext>
              </a:extLst>
            </p:cNvPr>
            <p:cNvCxnSpPr>
              <a:cxnSpLocks/>
              <a:stCxn id="6" idx="5"/>
            </p:cNvCxnSpPr>
            <p:nvPr/>
          </p:nvCxnSpPr>
          <p:spPr>
            <a:xfrm>
              <a:off x="2522116" y="1788161"/>
              <a:ext cx="543046" cy="1486485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718B5F8-BE54-4CAD-8EE0-3167C3557936}"/>
                </a:ext>
              </a:extLst>
            </p:cNvPr>
            <p:cNvSpPr/>
            <p:nvPr/>
          </p:nvSpPr>
          <p:spPr>
            <a:xfrm>
              <a:off x="1361285" y="3253154"/>
              <a:ext cx="351692" cy="3516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373F388-0DED-4CC8-86DF-DFDF18609FE7}"/>
                </a:ext>
              </a:extLst>
            </p:cNvPr>
            <p:cNvSpPr/>
            <p:nvPr/>
          </p:nvSpPr>
          <p:spPr>
            <a:xfrm>
              <a:off x="2889316" y="3253154"/>
              <a:ext cx="351692" cy="3516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0FC7BF9-B499-4753-8030-0FAA833E2FB9}"/>
                </a:ext>
              </a:extLst>
            </p:cNvPr>
            <p:cNvCxnSpPr/>
            <p:nvPr/>
          </p:nvCxnSpPr>
          <p:spPr>
            <a:xfrm flipH="1">
              <a:off x="772473" y="3583354"/>
              <a:ext cx="663463" cy="1486485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F7215BA-8361-4C8F-A43C-EBADA17B75B5}"/>
                </a:ext>
              </a:extLst>
            </p:cNvPr>
            <p:cNvCxnSpPr>
              <a:cxnSpLocks/>
              <a:stCxn id="14" idx="5"/>
              <a:endCxn id="33" idx="0"/>
            </p:cNvCxnSpPr>
            <p:nvPr/>
          </p:nvCxnSpPr>
          <p:spPr>
            <a:xfrm>
              <a:off x="1661473" y="3553342"/>
              <a:ext cx="26007" cy="1910976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6BC20B2-93F9-46A8-B4E8-47852BE64EB0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 flipH="1">
              <a:off x="2573620" y="3553342"/>
              <a:ext cx="367200" cy="1516497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F0F81AA-D022-4F8D-9E06-7E5296DEFE09}"/>
                </a:ext>
              </a:extLst>
            </p:cNvPr>
            <p:cNvCxnSpPr>
              <a:cxnSpLocks/>
              <a:stCxn id="15" idx="5"/>
            </p:cNvCxnSpPr>
            <p:nvPr/>
          </p:nvCxnSpPr>
          <p:spPr>
            <a:xfrm>
              <a:off x="3189504" y="3553342"/>
              <a:ext cx="828578" cy="1905473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8D06382-FFA1-4374-89F6-F6EAD2308C24}"/>
                    </a:ext>
                  </a:extLst>
                </p:cNvPr>
                <p:cNvSpPr txBox="1"/>
                <p:nvPr/>
              </p:nvSpPr>
              <p:spPr>
                <a:xfrm>
                  <a:off x="642938" y="2033588"/>
                  <a:ext cx="1300162" cy="610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8D06382-FFA1-4374-89F6-F6EAD2308C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938" y="2033588"/>
                  <a:ext cx="1300162" cy="61093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D790F2B-B84A-428A-9048-AA9AB08AC06D}"/>
                    </a:ext>
                  </a:extLst>
                </p:cNvPr>
                <p:cNvSpPr txBox="1"/>
                <p:nvPr/>
              </p:nvSpPr>
              <p:spPr>
                <a:xfrm>
                  <a:off x="2732370" y="2033588"/>
                  <a:ext cx="1300162" cy="610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D790F2B-B84A-428A-9048-AA9AB08AC0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2370" y="2033588"/>
                  <a:ext cx="1300162" cy="61093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562184B-E859-4E6C-9B1B-6A6993D0FB9A}"/>
                    </a:ext>
                  </a:extLst>
                </p:cNvPr>
                <p:cNvSpPr txBox="1"/>
                <p:nvPr/>
              </p:nvSpPr>
              <p:spPr>
                <a:xfrm>
                  <a:off x="3093563" y="3853375"/>
                  <a:ext cx="1492917" cy="4970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562184B-E859-4E6C-9B1B-6A6993D0FB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3563" y="3853375"/>
                  <a:ext cx="1492917" cy="497059"/>
                </a:xfrm>
                <a:prstGeom prst="rect">
                  <a:avLst/>
                </a:prstGeom>
                <a:blipFill>
                  <a:blip r:embed="rId5"/>
                  <a:stretch>
                    <a:fillRect b="-1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492EDB0-B884-4AC9-9A9A-E5DC4F118C7B}"/>
                    </a:ext>
                  </a:extLst>
                </p:cNvPr>
                <p:cNvSpPr txBox="1"/>
                <p:nvPr/>
              </p:nvSpPr>
              <p:spPr>
                <a:xfrm>
                  <a:off x="1893769" y="3604846"/>
                  <a:ext cx="1492917" cy="4970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492EDB0-B884-4AC9-9A9A-E5DC4F118C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3769" y="3604846"/>
                  <a:ext cx="1492917" cy="497059"/>
                </a:xfrm>
                <a:prstGeom prst="rect">
                  <a:avLst/>
                </a:prstGeom>
                <a:blipFill>
                  <a:blip r:embed="rId6"/>
                  <a:stretch>
                    <a:fillRect b="-1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1A44A1BA-7D19-48EE-B81C-30F35A9146C8}"/>
                    </a:ext>
                  </a:extLst>
                </p:cNvPr>
                <p:cNvSpPr txBox="1"/>
                <p:nvPr/>
              </p:nvSpPr>
              <p:spPr>
                <a:xfrm>
                  <a:off x="902158" y="3999325"/>
                  <a:ext cx="1492917" cy="4970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1A44A1BA-7D19-48EE-B81C-30F35A9146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158" y="3999325"/>
                  <a:ext cx="1492917" cy="497059"/>
                </a:xfrm>
                <a:prstGeom prst="rect">
                  <a:avLst/>
                </a:prstGeom>
                <a:blipFill>
                  <a:blip r:embed="rId7"/>
                  <a:stretch>
                    <a:fillRect b="-1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BA77B75-C6D8-48BE-9510-E59F2339D94D}"/>
                    </a:ext>
                  </a:extLst>
                </p:cNvPr>
                <p:cNvSpPr txBox="1"/>
                <p:nvPr/>
              </p:nvSpPr>
              <p:spPr>
                <a:xfrm>
                  <a:off x="255903" y="3669229"/>
                  <a:ext cx="1492917" cy="5142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BA77B75-C6D8-48BE-9510-E59F2339D9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903" y="3669229"/>
                  <a:ext cx="1492917" cy="51424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ED12008-67C3-492B-B821-D85A075568BB}"/>
                    </a:ext>
                  </a:extLst>
                </p:cNvPr>
                <p:cNvSpPr txBox="1"/>
                <p:nvPr/>
              </p:nvSpPr>
              <p:spPr>
                <a:xfrm>
                  <a:off x="109538" y="5092158"/>
                  <a:ext cx="1427593" cy="307777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=3/8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ED12008-67C3-492B-B821-D85A075568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538" y="5092158"/>
                  <a:ext cx="1427593" cy="307777"/>
                </a:xfrm>
                <a:prstGeom prst="rect">
                  <a:avLst/>
                </a:prstGeom>
                <a:blipFill>
                  <a:blip r:embed="rId9"/>
                  <a:stretch>
                    <a:fillRect b="-5660"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104C26B-E994-4472-ADC7-E8FE4E7E49C7}"/>
                    </a:ext>
                  </a:extLst>
                </p:cNvPr>
                <p:cNvSpPr txBox="1"/>
                <p:nvPr/>
              </p:nvSpPr>
              <p:spPr>
                <a:xfrm>
                  <a:off x="902158" y="5464318"/>
                  <a:ext cx="1570643" cy="307777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=1/8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104C26B-E994-4472-ADC7-E8FE4E7E49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158" y="5464318"/>
                  <a:ext cx="1570643" cy="307777"/>
                </a:xfrm>
                <a:prstGeom prst="rect">
                  <a:avLst/>
                </a:prstGeom>
                <a:blipFill>
                  <a:blip r:embed="rId10"/>
                  <a:stretch>
                    <a:fillRect b="-5660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4D4BFE6-FFCB-4CEF-B085-2C86DD41B000}"/>
                    </a:ext>
                  </a:extLst>
                </p:cNvPr>
                <p:cNvSpPr txBox="1"/>
                <p:nvPr/>
              </p:nvSpPr>
              <p:spPr>
                <a:xfrm>
                  <a:off x="1893769" y="5062095"/>
                  <a:ext cx="1427593" cy="307777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=1/6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4D4BFE6-FFCB-4CEF-B085-2C86DD41B0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3769" y="5062095"/>
                  <a:ext cx="1427593" cy="307777"/>
                </a:xfrm>
                <a:prstGeom prst="rect">
                  <a:avLst/>
                </a:prstGeom>
                <a:blipFill>
                  <a:blip r:embed="rId11"/>
                  <a:stretch>
                    <a:fillRect b="-5660"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65D4B23-70CF-4DAE-9AB8-5A8942E8D847}"/>
                    </a:ext>
                  </a:extLst>
                </p:cNvPr>
                <p:cNvSpPr txBox="1"/>
                <p:nvPr/>
              </p:nvSpPr>
              <p:spPr>
                <a:xfrm>
                  <a:off x="3399450" y="5458815"/>
                  <a:ext cx="1570643" cy="307777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=1/3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65D4B23-70CF-4DAE-9AB8-5A8942E8D8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9450" y="5458815"/>
                  <a:ext cx="1570643" cy="307777"/>
                </a:xfrm>
                <a:prstGeom prst="rect">
                  <a:avLst/>
                </a:prstGeom>
                <a:blipFill>
                  <a:blip r:embed="rId12"/>
                  <a:stretch>
                    <a:fillRect b="-5660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A0D98A1-1742-2280-0117-0DD45AF1ABF5}"/>
                  </a:ext>
                </a:extLst>
              </p14:cNvPr>
              <p14:cNvContentPartPr/>
              <p14:nvPr/>
            </p14:nvContentPartPr>
            <p14:xfrm>
              <a:off x="465840" y="5768280"/>
              <a:ext cx="10130760" cy="3668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A0D98A1-1742-2280-0117-0DD45AF1ABF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56480" y="5758920"/>
                <a:ext cx="10149480" cy="38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6702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3FAA8-4C9A-4472-83A5-806D4918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Flipping the 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Pause, what’s your intuition?</a:t>
                </a:r>
              </a:p>
              <a:p>
                <a:r>
                  <a:rPr lang="en-US" dirty="0"/>
                  <a:t>Is this probability </a:t>
                </a:r>
              </a:p>
              <a:p>
                <a:r>
                  <a:rPr lang="en-US" dirty="0"/>
                  <a:t>A.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B.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C. greater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2EF1BCA-1F16-4422-A856-93F58E837070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D2F789C-A1C1-3B85-FE1D-AD32C09BF42F}"/>
                  </a:ext>
                </a:extLst>
              </p14:cNvPr>
              <p14:cNvContentPartPr/>
              <p14:nvPr/>
            </p14:nvContentPartPr>
            <p14:xfrm>
              <a:off x="2684160" y="31320"/>
              <a:ext cx="8674560" cy="2070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D2F789C-A1C1-3B85-FE1D-AD32C09BF4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74800" y="21960"/>
                <a:ext cx="8693280" cy="208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4301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3FAA8-4C9A-4472-83A5-806D4918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Flipping the conditioning (marbles)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Pause, what’s your intuition?</a:t>
                </a:r>
              </a:p>
              <a:p>
                <a:r>
                  <a:rPr lang="en-US" dirty="0"/>
                  <a:t>Is this probability </a:t>
                </a:r>
              </a:p>
              <a:p>
                <a:r>
                  <a:rPr lang="en-US" dirty="0"/>
                  <a:t>A.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B.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C. greater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2EF1BCA-1F16-4422-A856-93F58E837070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2DD4C4-2B8C-43BF-910E-B6013042CB02}"/>
                  </a:ext>
                </a:extLst>
              </p:cNvPr>
              <p:cNvSpPr txBox="1"/>
              <p:nvPr/>
            </p:nvSpPr>
            <p:spPr>
              <a:xfrm>
                <a:off x="885313" y="5591175"/>
                <a:ext cx="10421374" cy="830997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right (tails) pocket is far more likely to produce a blue marble if picked than the left (heads) pocket is. Seems like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should be greater than ½.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2DD4C4-2B8C-43BF-910E-B6013042C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313" y="5591175"/>
                <a:ext cx="10421374" cy="830997"/>
              </a:xfrm>
              <a:prstGeom prst="rect">
                <a:avLst/>
              </a:prstGeom>
              <a:blipFill>
                <a:blip r:embed="rId3"/>
                <a:stretch>
                  <a:fillRect l="-758" t="-3521" b="-13380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281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3FAA8-4C9A-4472-83A5-806D4918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Flipping the conditioning (marbles, answer)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Bayes’ Rule says: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11/24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=8/11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2EF1BCA-1F16-4422-A856-93F58E837070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00B534F-ED14-6BD4-6064-B5934AA064E9}"/>
                  </a:ext>
                </a:extLst>
              </p14:cNvPr>
              <p14:cNvContentPartPr/>
              <p14:nvPr/>
            </p14:nvContentPartPr>
            <p14:xfrm>
              <a:off x="2081520" y="3929400"/>
              <a:ext cx="1966320" cy="1359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00B534F-ED14-6BD4-6064-B5934AA064E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72160" y="3920040"/>
                <a:ext cx="1985040" cy="137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719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AE3BF4-1B65-4699-AA57-F8C44FEE4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Technical Stuff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D0D54-26A5-453F-B1E2-A4BF1B90E8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20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3B0203-3BE7-47A6-B449-887B0F1D1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Bayes’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A2938B7-1F2A-4E02-B587-2E78A4DF58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 by definition of conditional probability</a:t>
                </a:r>
              </a:p>
              <a:p>
                <a:r>
                  <a:rPr lang="en-US" dirty="0"/>
                  <a:t>Now, imagining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by conditioning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we should get a numerator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As required. 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A2938B7-1F2A-4E02-B587-2E78A4DF58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D8ED5E1-B4D1-23F4-E371-29D7454BE043}"/>
                  </a:ext>
                </a:extLst>
              </p14:cNvPr>
              <p14:cNvContentPartPr/>
              <p14:nvPr/>
            </p14:nvContentPartPr>
            <p14:xfrm>
              <a:off x="922320" y="1991520"/>
              <a:ext cx="3082680" cy="1239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D8ED5E1-B4D1-23F4-E371-29D7454BE0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2960" y="1982160"/>
                <a:ext cx="3101400" cy="125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079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74D3D-2DB5-4DA9-8B1F-125FB686A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Technical Note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AE5629-3219-449B-904D-BE5DB83332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After you condition on an event, what remains is a probability space.</a:t>
                </a:r>
              </a:p>
              <a:p>
                <a:endParaRPr lang="en-US" dirty="0"/>
              </a:p>
              <a:p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playing the role of the sample space,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playing the role of the probability measure.</a:t>
                </a:r>
              </a:p>
              <a:p>
                <a:endParaRPr lang="en-US" dirty="0"/>
              </a:p>
              <a:p>
                <a:r>
                  <a:rPr lang="en-US" dirty="0"/>
                  <a:t>All the axioms are satisfied (it’s a good exercise to check)</a:t>
                </a:r>
              </a:p>
              <a:p>
                <a:r>
                  <a:rPr lang="en-US" dirty="0"/>
                  <a:t>That means any theorem we write down has a version where you condition everything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AE5629-3219-449B-904D-BE5DB83332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7304330-14F5-7C18-5267-1464FA374062}"/>
                  </a:ext>
                </a:extLst>
              </p14:cNvPr>
              <p14:cNvContentPartPr/>
              <p14:nvPr/>
            </p14:nvContentPartPr>
            <p14:xfrm>
              <a:off x="393840" y="1943640"/>
              <a:ext cx="10220040" cy="3684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7304330-14F5-7C18-5267-1464FA37406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4480" y="1934280"/>
                <a:ext cx="10238760" cy="370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5814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0ECAA-0CA3-4654-924F-030BD681D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BDF0B2-5D47-4B47-B7E9-5026B51825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Bayes Theorem still works in a probability space where we’ve already conditioned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Complementary law still works in a probability space where we’ve already conditioned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BDF0B2-5D47-4B47-B7E9-5026B51825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5C15032-D06A-36CD-5CBE-EAD6DE04AA32}"/>
                  </a:ext>
                </a:extLst>
              </p14:cNvPr>
              <p14:cNvContentPartPr/>
              <p14:nvPr/>
            </p14:nvContentPartPr>
            <p14:xfrm>
              <a:off x="1017360" y="224280"/>
              <a:ext cx="10319760" cy="5886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5C15032-D06A-36CD-5CBE-EAD6DE04AA3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8000" y="214920"/>
                <a:ext cx="10338480" cy="590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0900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0BDBB-3212-44A2-9088-AE6EE1310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5DB41-6846-4A6C-82E2-9CA2B5E07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Practice (independence and conditioning)</a:t>
            </a:r>
          </a:p>
          <a:p>
            <a:r>
              <a:rPr lang="en-US" dirty="0"/>
              <a:t>Bayes’ Rule in the real world!</a:t>
            </a:r>
          </a:p>
          <a:p>
            <a:endParaRPr lang="en-US" dirty="0"/>
          </a:p>
          <a:p>
            <a:r>
              <a:rPr lang="en-US" dirty="0"/>
              <a:t>Announcements</a:t>
            </a:r>
          </a:p>
          <a:p>
            <a:r>
              <a:rPr lang="en-US" dirty="0"/>
              <a:t>Please don’t discuss the quiz yet (makeups early next week)</a:t>
            </a:r>
          </a:p>
          <a:p>
            <a:r>
              <a:rPr lang="en-US" dirty="0"/>
              <a:t>HW3 updated (by noon today):</a:t>
            </a:r>
          </a:p>
          <a:p>
            <a:pPr lvl="1"/>
            <a:r>
              <a:rPr lang="en-US" dirty="0"/>
              <a:t>Extra info in Problem 1</a:t>
            </a:r>
          </a:p>
          <a:p>
            <a:pPr lvl="1"/>
            <a:r>
              <a:rPr lang="en-US" dirty="0"/>
              <a:t>We released the coding question (will be due with HW4, but we’d recommend you start now).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FDA6458-265A-819B-237F-9D852C1C7529}"/>
                  </a:ext>
                </a:extLst>
              </p14:cNvPr>
              <p14:cNvContentPartPr/>
              <p14:nvPr/>
            </p14:nvContentPartPr>
            <p14:xfrm>
              <a:off x="115560" y="4304160"/>
              <a:ext cx="671040" cy="1177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FDA6458-265A-819B-237F-9D852C1C752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200" y="4294800"/>
                <a:ext cx="689760" cy="119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2765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ABDAE-9455-425E-9B17-50D71F362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Quick Technical Remark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540AB5-1EAC-457E-BB24-E46CDB1906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 often see students write things like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This is not a thing. </a:t>
                </a:r>
              </a:p>
              <a:p>
                <a:endParaRPr lang="en-US" dirty="0"/>
              </a:p>
              <a:p>
                <a:r>
                  <a:rPr lang="en-US" dirty="0"/>
                  <a:t>You probably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isn’t an event – it’s describing an event </a:t>
                </a:r>
                <a:r>
                  <a:rPr lang="en-US" b="1" dirty="0"/>
                  <a:t>and </a:t>
                </a:r>
                <a:r>
                  <a:rPr lang="en-US" dirty="0"/>
                  <a:t>telling you to restrict the sample space. So you can’t ask for the probability of that conditioned on something else.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540AB5-1EAC-457E-BB24-E46CDB1906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D7925B5-CA36-F873-76FD-1638DE7C458C}"/>
                  </a:ext>
                </a:extLst>
              </p14:cNvPr>
              <p14:cNvContentPartPr/>
              <p14:nvPr/>
            </p14:nvContentPartPr>
            <p14:xfrm>
              <a:off x="965520" y="2569320"/>
              <a:ext cx="5271480" cy="1784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D7925B5-CA36-F873-76FD-1638DE7C458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6160" y="2559960"/>
                <a:ext cx="5290200" cy="180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7987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EBD9BE-D0DF-41D8-A015-E1A0424F1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C08CEE-BBBE-4D76-90CC-C1442A19CE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33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97E99-433D-4C6D-86F1-901E71778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 (definition)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89A037-A741-4E14-8A4A-B292D379A9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defined conditional probability as: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Which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89A037-A741-4E14-8A4A-B292D379A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Definition box for chain rule">
            <a:extLst>
              <a:ext uri="{FF2B5EF4-FFF2-40B4-BE49-F238E27FC236}">
                <a16:creationId xmlns:a16="http://schemas.microsoft.com/office/drawing/2014/main" id="{6799F894-B7C0-4E66-88DA-345247390AAE}"/>
              </a:ext>
            </a:extLst>
          </p:cNvPr>
          <p:cNvGrpSpPr/>
          <p:nvPr/>
        </p:nvGrpSpPr>
        <p:grpSpPr>
          <a:xfrm>
            <a:off x="646622" y="3176704"/>
            <a:ext cx="11187258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405A077-06AD-4939-9A16-383AB829DC6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0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∩…∩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∩…∩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∩…∩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−2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⋯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b="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405A077-06AD-4939-9A16-383AB829DC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B28100-1E85-4B3D-BF50-E1AE95911AAC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Chain Rule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8464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66566-03BB-4F99-93A2-A4EEAF917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EC1ABC-0770-4B3A-AAC4-F90096FEDE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Shuffle a standard deck of 52 cards (so every ordering is equally likely).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the event “The top card is a K</a:t>
                </a:r>
                <a:r>
                  <a:rPr lang="en-US" dirty="0">
                    <a:solidFill>
                      <a:srgbClr val="FF0000"/>
                    </a:solidFill>
                  </a:rPr>
                  <a:t>♦”</a:t>
                </a:r>
                <a:endParaRPr lang="en-US" dirty="0"/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the event “the second card is a J ♠️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be the event “the third card is a 5 ♠️</a:t>
                </a:r>
                <a:br>
                  <a:rPr lang="en-US" dirty="0"/>
                </a:br>
                <a:endParaRPr lang="en-US" dirty="0"/>
              </a:p>
              <a:p>
                <a:pPr lvl="1"/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Use the chain rule!</a:t>
                </a:r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EC1ABC-0770-4B3A-AAC4-F90096FEDE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8348614-6371-7F34-0F83-74041116C292}"/>
                  </a:ext>
                </a:extLst>
              </p14:cNvPr>
              <p14:cNvContentPartPr/>
              <p14:nvPr/>
            </p14:nvContentPartPr>
            <p14:xfrm>
              <a:off x="844560" y="5039280"/>
              <a:ext cx="3530520" cy="222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8348614-6371-7F34-0F83-74041116C29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5200" y="5029920"/>
                <a:ext cx="3549240" cy="24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7477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7AB6F1-334F-444A-89FD-04E630BF5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Independence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031288-B638-44D7-8AF1-A2727B8292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602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C663F-FE93-41EE-889F-9BD5FA14D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20322-CA52-4061-9C80-9D650B79C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 the definition of independence of </a:t>
            </a:r>
            <a:r>
              <a:rPr lang="en-US" b="1" dirty="0"/>
              <a:t>events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 descr="Independence definition box">
            <a:extLst>
              <a:ext uri="{FF2B5EF4-FFF2-40B4-BE49-F238E27FC236}">
                <a16:creationId xmlns:a16="http://schemas.microsoft.com/office/drawing/2014/main" id="{99C75D64-7926-4467-BD96-BE023E13063F}"/>
              </a:ext>
            </a:extLst>
          </p:cNvPr>
          <p:cNvGrpSpPr/>
          <p:nvPr/>
        </p:nvGrpSpPr>
        <p:grpSpPr>
          <a:xfrm>
            <a:off x="597010" y="2243394"/>
            <a:ext cx="7332885" cy="2068187"/>
            <a:chOff x="1185842" y="3429000"/>
            <a:chExt cx="6111311" cy="192784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00C4FBE-DF5D-43AB-9189-263FAB49096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Two events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𝐵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independent if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00C4FBE-DF5D-43AB-9189-263FAB49096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34FA9FD-6F6B-4E41-A63D-3336B46E3689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Independence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16816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D7CB0-CC9E-40C2-B1EB-4F88A4178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for 3 or more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73D6A-72ED-4569-A883-89A00891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three or more events, we need two kinds of independence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 descr="Definition box: mutual independence">
            <a:extLst>
              <a:ext uri="{FF2B5EF4-FFF2-40B4-BE49-F238E27FC236}">
                <a16:creationId xmlns:a16="http://schemas.microsoft.com/office/drawing/2014/main" id="{8C00E362-08A2-4AA4-869B-26EB66241E06}"/>
              </a:ext>
            </a:extLst>
          </p:cNvPr>
          <p:cNvGrpSpPr/>
          <p:nvPr/>
        </p:nvGrpSpPr>
        <p:grpSpPr>
          <a:xfrm>
            <a:off x="653978" y="4105967"/>
            <a:ext cx="11053812" cy="2217439"/>
            <a:chOff x="1185842" y="3429000"/>
            <a:chExt cx="6111311" cy="192784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7146350F-B223-472E-9D94-ABED1C9B5D0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Events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mutually independent if 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𝟐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∩…∩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𝒌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𝟐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⋯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𝒌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subset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{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𝒊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𝒊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𝒊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}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of 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{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}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7146350F-B223-472E-9D94-ABED1C9B5D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537C580-7334-4172-AB90-909CF8E92ED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Mutual Independence</a:t>
              </a:r>
            </a:p>
          </p:txBody>
        </p:sp>
      </p:grpSp>
      <p:grpSp>
        <p:nvGrpSpPr>
          <p:cNvPr id="8" name="Group 7" descr="Definition box: pairwise independence">
            <a:extLst>
              <a:ext uri="{FF2B5EF4-FFF2-40B4-BE49-F238E27FC236}">
                <a16:creationId xmlns:a16="http://schemas.microsoft.com/office/drawing/2014/main" id="{44FF675E-6F18-4CC6-860E-3EFC5DA353AC}"/>
              </a:ext>
            </a:extLst>
          </p:cNvPr>
          <p:cNvGrpSpPr/>
          <p:nvPr/>
        </p:nvGrpSpPr>
        <p:grpSpPr>
          <a:xfrm>
            <a:off x="671206" y="2049390"/>
            <a:ext cx="11053812" cy="1837219"/>
            <a:chOff x="1185842" y="3429000"/>
            <a:chExt cx="6111311" cy="192784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A9C670F0-0D29-497A-AAB7-947D7F0E0D3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Events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pairwise independent if 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for all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𝒊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𝒋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A9C670F0-0D29-497A-AAB7-947D7F0E0D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4CF4C24-FBE7-4301-B625-6002CEE817C2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Pairwise Independence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541F8DF-FF1E-E4FA-BCFA-8B80EFF2575F}"/>
                  </a:ext>
                </a:extLst>
              </p14:cNvPr>
              <p14:cNvContentPartPr/>
              <p14:nvPr/>
            </p14:nvContentPartPr>
            <p14:xfrm>
              <a:off x="192600" y="1911960"/>
              <a:ext cx="9681480" cy="42314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541F8DF-FF1E-E4FA-BCFA-8B80EFF2575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3240" y="1902600"/>
                <a:ext cx="9700200" cy="425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041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0892F-8DAE-4A3A-BE79-208AF43A8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Pairwise Independence vs. Mutual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B41E2F-0081-438C-A82E-22B5D086DF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Roll two fair dice (one red one blue) independently</a:t>
                </a:r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“red die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“blue die is 5”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“sum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”</a:t>
                </a:r>
              </a:p>
              <a:p>
                <a:endParaRPr lang="en-US" dirty="0"/>
              </a:p>
              <a:p>
                <a:r>
                  <a:rPr lang="en-US" dirty="0"/>
                  <a:t>How should we describe these events?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B41E2F-0081-438C-A82E-22B5D086DF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866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5588D-18F2-4274-935A-BD84D5805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Pairwise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577E32-D8D3-4890-8E6E-40E6CAE5B3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pairwise independent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Yes! (These are also independent by the problem statement)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?=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Yes!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?=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Yes!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577E32-D8D3-4890-8E6E-40E6CAE5B3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EC4ECED-2B1C-48CA-AE06-DA1E337C5F9E}"/>
              </a:ext>
            </a:extLst>
          </p:cNvPr>
          <p:cNvSpPr/>
          <p:nvPr/>
        </p:nvSpPr>
        <p:spPr>
          <a:xfrm>
            <a:off x="6096000" y="4978399"/>
            <a:ext cx="4820356" cy="133096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Since all three pairs are independent, we say the random variables are pairwise independent.</a:t>
            </a:r>
          </a:p>
        </p:txBody>
      </p:sp>
    </p:spTree>
    <p:extLst>
      <p:ext uri="{BB962C8B-B14F-4D97-AF65-F5344CB8AC3E}">
        <p14:creationId xmlns:p14="http://schemas.microsoft.com/office/powerpoint/2010/main" val="2157876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C7ED6-42D2-4879-8720-D72840160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7AD6AF-10A3-4366-9C0E-EC1F81F807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are not mutually independent.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en-US" dirty="0"/>
                  <a:t>if the red die is 3, and blue die is 5 then the sum is 8 (so it can’t be 7)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216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7AD6AF-10A3-4366-9C0E-EC1F81F807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AFB7DBF-8ABB-F950-A5DB-19B2FBA3CE9D}"/>
                  </a:ext>
                </a:extLst>
              </p14:cNvPr>
              <p14:cNvContentPartPr/>
              <p14:nvPr/>
            </p14:nvContentPartPr>
            <p14:xfrm>
              <a:off x="504360" y="3007080"/>
              <a:ext cx="4640760" cy="1530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AFB7DBF-8ABB-F950-A5DB-19B2FBA3CE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5000" y="2997720"/>
                <a:ext cx="4659480" cy="154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6403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9AA40C-C851-4525-A66D-B5E5083D3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C069D6-E81C-4C71-A3AC-034F9AC9E1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460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2CAD4-65FE-46F9-85B0-4134EB386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Mutual Independence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E78317-21E0-424B-9656-DAFDE568BD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It’s not enough to check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either.</a:t>
                </a:r>
              </a:p>
              <a:p>
                <a:r>
                  <a:rPr lang="en-US" dirty="0"/>
                  <a:t>Roll a fair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/>
                  <a:t>-sided die.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{1,2,3,4}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{2,4,6,8}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{2,3,5,7}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E78317-21E0-424B-9656-DAFDE568BD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B489D6D-8BB5-52AA-8A95-CBB2D866F26B}"/>
                  </a:ext>
                </a:extLst>
              </p14:cNvPr>
              <p14:cNvContentPartPr/>
              <p14:nvPr/>
            </p14:nvContentPartPr>
            <p14:xfrm>
              <a:off x="5219280" y="1977480"/>
              <a:ext cx="2046240" cy="92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B489D6D-8BB5-52AA-8A95-CBB2D866F26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09920" y="1968120"/>
                <a:ext cx="2064960" cy="11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548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2CAD4-65FE-46F9-85B0-4134EB386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Mutual Independence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E78317-21E0-424B-9656-DAFDE568BD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It’s not enough to check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either.</a:t>
                </a:r>
              </a:p>
              <a:p>
                <a:r>
                  <a:rPr lang="en-US" dirty="0"/>
                  <a:t>Roll a fair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/>
                  <a:t>-sided die.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{1,2,3,4}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{2,4,6,8}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{2,3,5,7}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aren’t independent. Because there’s a subset that’s not independent,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not mutually independent.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E78317-21E0-424B-9656-DAFDE568BD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6094265-0F09-4AFB-F46E-95186FD844DD}"/>
                  </a:ext>
                </a:extLst>
              </p14:cNvPr>
              <p14:cNvContentPartPr/>
              <p14:nvPr/>
            </p14:nvContentPartPr>
            <p14:xfrm>
              <a:off x="1418760" y="5788800"/>
              <a:ext cx="1180800" cy="151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6094265-0F09-4AFB-F46E-95186FD844D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9400" y="5779440"/>
                <a:ext cx="1199520" cy="17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35006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A7FA0-FDEA-4B38-8769-08D289370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Mutual Independence (process)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FFC73-15C7-4973-92C2-C17C0EA91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check mutual independence of events:</a:t>
            </a:r>
          </a:p>
          <a:p>
            <a:r>
              <a:rPr lang="en-US" dirty="0"/>
              <a:t>Check </a:t>
            </a:r>
            <a:r>
              <a:rPr lang="en-US" b="1" dirty="0"/>
              <a:t>every </a:t>
            </a:r>
            <a:r>
              <a:rPr lang="en-US" dirty="0"/>
              <a:t>subset.</a:t>
            </a:r>
          </a:p>
          <a:p>
            <a:endParaRPr lang="en-US" dirty="0"/>
          </a:p>
          <a:p>
            <a:r>
              <a:rPr lang="en-US" dirty="0"/>
              <a:t>To check pairwise independence of events:</a:t>
            </a:r>
          </a:p>
          <a:p>
            <a:r>
              <a:rPr lang="en-US" dirty="0"/>
              <a:t>Check </a:t>
            </a:r>
            <a:r>
              <a:rPr lang="en-US" b="1" dirty="0"/>
              <a:t>every </a:t>
            </a:r>
            <a:r>
              <a:rPr lang="en-US" dirty="0"/>
              <a:t>subset of size two.</a:t>
            </a:r>
            <a:endParaRPr lang="en-US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97543AF-F10B-1B79-AAF9-EB49FDF042DD}"/>
                  </a:ext>
                </a:extLst>
              </p14:cNvPr>
              <p14:cNvContentPartPr/>
              <p14:nvPr/>
            </p14:nvContentPartPr>
            <p14:xfrm>
              <a:off x="1774440" y="2448000"/>
              <a:ext cx="897120" cy="1835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97543AF-F10B-1B79-AAF9-EB49FDF042D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65080" y="2438640"/>
                <a:ext cx="915840" cy="185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20440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5A9DF-BD7C-A1C6-910A-C300243E0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Two Versions?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A60400-DE3B-0E1F-9587-9ACF795FAF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Pairwise independence is often all you need and is easier to design an experiment/code to achieve it.</a:t>
                </a:r>
              </a:p>
              <a:p>
                <a:pPr lvl="1"/>
                <a:r>
                  <a:rPr lang="en-US" dirty="0"/>
                  <a:t>“Pairwise independent hash functions” are a theoretical example.</a:t>
                </a:r>
              </a:p>
              <a:p>
                <a:endParaRPr lang="en-US" dirty="0"/>
              </a:p>
              <a:p>
                <a:r>
                  <a:rPr lang="en-US" dirty="0"/>
                  <a:t>Mutual Independence would let us vastly simplify the chain rule computation.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∩…∩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⋯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∩⋯∩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dirty="0"/>
                  <a:t>Simplifies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A60400-DE3B-0E1F-9587-9ACF795FAF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00D5C85-52F0-5850-9611-073C379AB2E6}"/>
                  </a:ext>
                </a:extLst>
              </p14:cNvPr>
              <p14:cNvContentPartPr/>
              <p14:nvPr/>
            </p14:nvContentPartPr>
            <p14:xfrm>
              <a:off x="330120" y="2606400"/>
              <a:ext cx="6612840" cy="3155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00D5C85-52F0-5850-9611-073C379AB2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0760" y="2597040"/>
                <a:ext cx="6631560" cy="317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09056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F9AF85-51F8-4AAD-9BCB-2281C66CB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in the real world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B59088-9A58-4D6F-8CEC-44DFF24535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442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F7CD3-1F2D-4577-A815-D3F1B68B2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1: Medical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E1961-6F71-4D36-8613-682D65612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995" y="1372092"/>
            <a:ext cx="11405746" cy="4113816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hlinkClick r:id="rId2"/>
              </a:rPr>
              <a:t>Helping Doctors and Patients Make Sense of Health Statistics</a:t>
            </a:r>
            <a:endParaRPr lang="en-US" dirty="0"/>
          </a:p>
          <a:p>
            <a:r>
              <a:rPr lang="en-US" dirty="0"/>
              <a:t>A researcher posed the following scenario to a group of 160 doctors:</a:t>
            </a:r>
          </a:p>
          <a:p>
            <a:r>
              <a:rPr lang="en-US" dirty="0"/>
              <a:t>Assume you conduct a disease screening using a standard test in a certain region. You know the following information about the people in this region:  </a:t>
            </a:r>
          </a:p>
          <a:p>
            <a:r>
              <a:rPr lang="en-US" dirty="0"/>
              <a:t>The probability that a person has the disease is 1% (prevalence) </a:t>
            </a:r>
          </a:p>
          <a:p>
            <a:r>
              <a:rPr lang="en-US" dirty="0"/>
              <a:t>If a person has the disease, the probability that she tests positive is 90% (sensitivity) </a:t>
            </a:r>
          </a:p>
          <a:p>
            <a:r>
              <a:rPr lang="en-US" dirty="0"/>
              <a:t>If a person does not have the disease, the probability that she nevertheless tests positive is 9% (false-positive rate) </a:t>
            </a:r>
          </a:p>
          <a:p>
            <a:r>
              <a:rPr lang="en-US" dirty="0"/>
              <a:t>A person tests positive. She wants to know from you whether that means that she has the disease for sure, or what the chances are. What is the best answer?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AE88B8-4384-4F4B-AE6E-D910FDE7648C}"/>
              </a:ext>
            </a:extLst>
          </p:cNvPr>
          <p:cNvSpPr/>
          <p:nvPr/>
        </p:nvSpPr>
        <p:spPr>
          <a:xfrm>
            <a:off x="755164" y="5523524"/>
            <a:ext cx="53408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A. The probability that she has the disease is about 81%.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B. Out of 10 people with a positive test, about 9 have the disease.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413A8A-8D4E-460C-92B0-D28B061995A3}"/>
              </a:ext>
            </a:extLst>
          </p:cNvPr>
          <p:cNvSpPr/>
          <p:nvPr/>
        </p:nvSpPr>
        <p:spPr>
          <a:xfrm>
            <a:off x="6106517" y="5580057"/>
            <a:ext cx="57652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C. Out of 10 people with a positive test, about 1 have the disease.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D. The probability that she has the disease is about 1%</a:t>
            </a:r>
          </a:p>
        </p:txBody>
      </p:sp>
    </p:spTree>
    <p:extLst>
      <p:ext uri="{BB962C8B-B14F-4D97-AF65-F5344CB8AC3E}">
        <p14:creationId xmlns:p14="http://schemas.microsoft.com/office/powerpoint/2010/main" val="29728217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D0BAB-59CE-4A16-B1D0-CA6475605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the calculation!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6DAB6A-F2AE-46D8-9B4E-37F51463E4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be “the patient has the disease”,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be the test was positive.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.9⋅.01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.99⋅.09+ .01⋅.9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≈0.092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Calculation tip: for Bayes’ Rule, you should see one of the terms on the bottom exactly match your numerator (if you’re using the LTP to calculate the probability on the bottom)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6DAB6A-F2AE-46D8-9B4E-37F51463E4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349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Pause for vocabulary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Physicians have words for just about everything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be has the disease;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be test is positive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“prevalence”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“sensitivity”</a:t>
                </a:r>
              </a:p>
              <a:p>
                <a:pPr lvl="1"/>
                <a:r>
                  <a:rPr lang="en-US" dirty="0"/>
                  <a:t>A ‘sensitive’ test is one which picks up on the disease when it’s there </a:t>
                </a:r>
                <a:br>
                  <a:rPr lang="en-US" dirty="0"/>
                </a:br>
                <a:r>
                  <a:rPr lang="en-US" dirty="0"/>
                  <a:t>(high sensitivity -&gt; few false negatives)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bar>
                      </m:e>
                      <m:e>
                        <m:bar>
                          <m:barPr>
                            <m:pos m:val="to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bar>
                      </m:e>
                    </m:d>
                  </m:oMath>
                </a14:m>
                <a:r>
                  <a:rPr lang="en-US" dirty="0"/>
                  <a:t> is “specificity”</a:t>
                </a:r>
              </a:p>
              <a:p>
                <a:pPr lvl="1"/>
                <a:r>
                  <a:rPr lang="en-US" dirty="0"/>
                  <a:t>A ‘specific’ test is one that is positive specifically because of the disease, and for </a:t>
                </a:r>
                <a:r>
                  <a:rPr lang="en-US"/>
                  <a:t>no other reason </a:t>
                </a:r>
                <a:r>
                  <a:rPr lang="en-US" dirty="0"/>
                  <a:t>(high specificity -&gt; few false positives)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15057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F243F-0623-4324-AC1F-7DD493BF0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the doctors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C51B0-2E75-4EBF-AA2D-3CA2E4E21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 (about 1 in 10) was the correct answer.</a:t>
            </a:r>
          </a:p>
          <a:p>
            <a:endParaRPr lang="en-US" dirty="0"/>
          </a:p>
          <a:p>
            <a:r>
              <a:rPr lang="en-US" dirty="0"/>
              <a:t>Of the doctors surveyed, less than ¼ got it right (so worse than random guessing).</a:t>
            </a:r>
          </a:p>
          <a:p>
            <a:endParaRPr lang="en-US" dirty="0"/>
          </a:p>
          <a:p>
            <a:r>
              <a:rPr lang="en-US" dirty="0"/>
              <a:t>After the researcher taught them his calculation trick, more than 80% got it right.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99790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3CCBE-644F-416D-81F7-306945BF9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Weird Trick!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AB8A8-8686-4E77-8298-CBD0703A9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492" y="1463857"/>
            <a:ext cx="5518006" cy="4845504"/>
          </a:xfrm>
        </p:spPr>
        <p:txBody>
          <a:bodyPr/>
          <a:lstStyle/>
          <a:p>
            <a:r>
              <a:rPr lang="en-US" dirty="0"/>
              <a:t>Calculation Trick: imagine you have a large population (not one person) and ask how many there are of false/true positives/negatives.</a:t>
            </a:r>
          </a:p>
        </p:txBody>
      </p:sp>
      <p:pic>
        <p:nvPicPr>
          <p:cNvPr id="4" name="Picture 3" descr="On the left, a frowning face has a sequential process for 1 woman with conditional probabilities, and does a Bayes computation with probabilities (between 0 and 1).&#10;On the right, a smiling face has a sequential process for 1,000 women with &quot;natural frequencies.&quot; The corresponding Bayes computation has integers between 0 and 100. ">
            <a:extLst>
              <a:ext uri="{FF2B5EF4-FFF2-40B4-BE49-F238E27FC236}">
                <a16:creationId xmlns:a16="http://schemas.microsoft.com/office/drawing/2014/main" id="{D88AD03E-4844-42E2-8A6F-3E96E1711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00" y="1055486"/>
            <a:ext cx="5706690" cy="566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775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5E345-BDF5-4625-9A64-32F0139FC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 (definition)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05DCEE-94F7-4F9E-A3CC-BDA292CFBF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say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conditionally independent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if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i.e. if you condition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they are independent.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05DCEE-94F7-4F9E-A3CC-BDA292CFBF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E3BDB3D-A677-CAD0-9246-90FD9A57B018}"/>
                  </a:ext>
                </a:extLst>
              </p14:cNvPr>
              <p14:cNvContentPartPr/>
              <p14:nvPr/>
            </p14:nvContentPartPr>
            <p14:xfrm>
              <a:off x="377280" y="2541960"/>
              <a:ext cx="11477520" cy="4255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E3BDB3D-A677-CAD0-9246-90FD9A57B0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7920" y="2532600"/>
                <a:ext cx="11496240" cy="427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18264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EB340-EE6D-47B7-BFAE-54088C5B6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real world?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F7157-39EB-4FB8-A098-D376F169D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you’re older and have to do more routine medical tests, don’t get concerned (yet) when they ask to run another test.*</a:t>
            </a:r>
          </a:p>
          <a:p>
            <a:r>
              <a:rPr lang="en-US" dirty="0"/>
              <a:t>It’s usually fine.* </a:t>
            </a:r>
          </a:p>
          <a:p>
            <a:endParaRPr lang="en-US" dirty="0"/>
          </a:p>
          <a:p>
            <a:r>
              <a:rPr lang="en-US" dirty="0"/>
              <a:t>*This is not medical advice, Robbie is not a physician. </a:t>
            </a:r>
          </a:p>
        </p:txBody>
      </p:sp>
    </p:spTree>
    <p:extLst>
      <p:ext uri="{BB962C8B-B14F-4D97-AF65-F5344CB8AC3E}">
        <p14:creationId xmlns:p14="http://schemas.microsoft.com/office/powerpoint/2010/main" val="244674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9326AE-B3B8-4C35-A380-9284EB6A0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Optional: Careful Surveys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66E5F0-22D7-4581-9DFF-DC61690C55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Real-World Bayes example</a:t>
            </a:r>
          </a:p>
        </p:txBody>
      </p:sp>
    </p:spTree>
    <p:extLst>
      <p:ext uri="{BB962C8B-B14F-4D97-AF65-F5344CB8AC3E}">
        <p14:creationId xmlns:p14="http://schemas.microsoft.com/office/powerpoint/2010/main" val="19244219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45AFE-9F48-484C-919C-A5BCF4319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2: An Imbalanced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831E7-0F6F-4A12-ABE9-9B6EF6B37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 2014, a paper was published</a:t>
            </a:r>
          </a:p>
          <a:p>
            <a:r>
              <a:rPr lang="en-US" dirty="0"/>
              <a:t>“</a:t>
            </a:r>
            <a:r>
              <a:rPr lang="en-US" dirty="0">
                <a:hlinkClick r:id="rId2"/>
              </a:rPr>
              <a:t>Do non-citizens vote in U.S. elections</a:t>
            </a:r>
            <a:r>
              <a:rPr lang="en-US" dirty="0"/>
              <a:t>?”</a:t>
            </a:r>
          </a:p>
          <a:p>
            <a:endParaRPr lang="en-US" dirty="0"/>
          </a:p>
          <a:p>
            <a:r>
              <a:rPr lang="en-US" dirty="0"/>
              <a:t>This is a real paper (peer-reviewed). It claims that </a:t>
            </a:r>
          </a:p>
          <a:p>
            <a:r>
              <a:rPr lang="en-US" dirty="0"/>
              <a:t>1. In a survey, about 4% (of a few hundred) of non-U.S.-citizens surveyed said they voted in the 2008 federal election (which isn’t allowed).</a:t>
            </a:r>
          </a:p>
          <a:p>
            <a:r>
              <a:rPr lang="en-US" dirty="0"/>
              <a:t>2. Those non-citizen voters voted heavily (estimate 80+%) for democrats.</a:t>
            </a:r>
          </a:p>
          <a:p>
            <a:r>
              <a:rPr lang="en-US" dirty="0"/>
              <a:t>3. “It is likely though by no means certain that John McCain would have won North Carolina were it not for the votes for Obama cast by non-citizens”</a:t>
            </a:r>
          </a:p>
        </p:txBody>
      </p:sp>
    </p:spTree>
    <p:extLst>
      <p:ext uri="{BB962C8B-B14F-4D97-AF65-F5344CB8AC3E}">
        <p14:creationId xmlns:p14="http://schemas.microsoft.com/office/powerpoint/2010/main" val="20023765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46429-3963-4A0A-B609-6A929A5E9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2: What is this survey?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D8D46-3865-4DD9-B08A-D12B86CCA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“Cooperative Congressional Election Study” was run in 2008 and 2010. </a:t>
            </a:r>
          </a:p>
          <a:p>
            <a:r>
              <a:rPr lang="en-US" dirty="0"/>
              <a:t>It interviews about 20,000 people about how/whether they voted in federal elections. </a:t>
            </a:r>
          </a:p>
          <a:p>
            <a:endParaRPr lang="en-US" dirty="0"/>
          </a:p>
          <a:p>
            <a:r>
              <a:rPr lang="en-US" dirty="0"/>
              <a:t>Two strange observations:</a:t>
            </a:r>
          </a:p>
          <a:p>
            <a:r>
              <a:rPr lang="en-US" dirty="0"/>
              <a:t>1. The noncitizens are a very small portion of those surveyed. Feels a little strange.</a:t>
            </a:r>
          </a:p>
          <a:p>
            <a:r>
              <a:rPr lang="en-US" dirty="0"/>
              <a:t>2. Those people…maybe accidentally admitted to a crime?</a:t>
            </a:r>
          </a:p>
        </p:txBody>
      </p:sp>
    </p:spTree>
    <p:extLst>
      <p:ext uri="{BB962C8B-B14F-4D97-AF65-F5344CB8AC3E}">
        <p14:creationId xmlns:p14="http://schemas.microsoft.com/office/powerpoint/2010/main" val="41168351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ABF26-A0E6-4685-BD2D-5773A2161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2: Another Red Flag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79251-09A0-46BB-A69B-B633D1E91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response paper (by different authors)</a:t>
            </a:r>
          </a:p>
          <a:p>
            <a:r>
              <a:rPr lang="en-US" dirty="0">
                <a:hlinkClick r:id="rId3"/>
              </a:rPr>
              <a:t>“The perils of cherry picking low frequency events in large sample surveys”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Table 1 extracted from the linked paper. &#10;&#10;Response to citizenship question across two-waves of CCES panel. &#10;Citizen in 2010 and 2012: 18,737 respondents (99.25%)&#10;Citizen in 2010, non-citizen in 2012: 20 respondents (0.11%)&#10;Non-citizen in 2010, citizen in 2012: 36 respondents (0.19%)&#10;Non-citizen in 2010 and 2012: 85 respondents (0.45%)">
            <a:extLst>
              <a:ext uri="{FF2B5EF4-FFF2-40B4-BE49-F238E27FC236}">
                <a16:creationId xmlns:a16="http://schemas.microsoft.com/office/drawing/2014/main" id="{473CDE09-5B78-46A5-AD02-D535AF886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02" y="3139902"/>
            <a:ext cx="9839569" cy="335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764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9C111-AC85-420F-B67E-641FF0860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Explanation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394E5D-DC58-40DF-A218-EB48ECECA2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 </m:t>
                    </m:r>
                  </m:oMath>
                </a14:m>
                <a:r>
                  <a:rPr lang="en-US" dirty="0"/>
                  <a:t>of people check the wrong check-box on any individual question (independently)</a:t>
                </a:r>
              </a:p>
              <a:p>
                <a:endParaRPr lang="en-US" dirty="0"/>
              </a:p>
              <a:p>
                <a:r>
                  <a:rPr lang="en-US" dirty="0"/>
                  <a:t>Suppose you really interviewed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000</m:t>
                    </m:r>
                  </m:oMath>
                </a14:m>
                <a:r>
                  <a:rPr lang="en-US" dirty="0"/>
                  <a:t> people, of whom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are really non-citizens (none of whom voted), and the rest are citizens, of whom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 </m:t>
                    </m:r>
                  </m:oMath>
                </a14:m>
                <a:r>
                  <a:rPr lang="en-US" dirty="0"/>
                  <a:t>voted. What is the probability someone appears to have voted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𝑠𝑎𝑦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𝑠𝑎𝑦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𝑠𝑎𝑦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𝑁𝐶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𝑠𝑎𝑦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𝑠𝑎𝑦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𝑠𝑎𝑦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001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999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⋅(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300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20000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)+.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001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⋅(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19700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20000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394E5D-DC58-40DF-A218-EB48ECECA2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78155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CB74D-3AA2-4995-9957-54F60037D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ADE12-70F0-472A-8FAF-ED63B559F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authors of the original paper did know about response error…</a:t>
            </a:r>
          </a:p>
          <a:p>
            <a:r>
              <a:rPr lang="en-US" dirty="0"/>
              <a:t>…and they have an appendix that argues the population of “non-citizen” voters isn’t distributed exactly like you’d expect.</a:t>
            </a:r>
          </a:p>
          <a:p>
            <a:r>
              <a:rPr lang="en-US" dirty="0"/>
              <a:t>But with it being such a small number of people, this isn’t surprising.</a:t>
            </a:r>
          </a:p>
          <a:p>
            <a:r>
              <a:rPr lang="en-US" dirty="0"/>
              <a:t>And even they admit response bias played more of a role than they initially thought.</a:t>
            </a:r>
          </a:p>
          <a:p>
            <a:endParaRPr lang="en-US" dirty="0"/>
          </a:p>
          <a:p>
            <a:r>
              <a:rPr lang="en-US" dirty="0"/>
              <a:t>Though they still think they found some evidence of non-citizens voting (but not enough to flip North Carolina anymore). </a:t>
            </a:r>
          </a:p>
        </p:txBody>
      </p:sp>
    </p:spTree>
    <p:extLst>
      <p:ext uri="{BB962C8B-B14F-4D97-AF65-F5344CB8AC3E}">
        <p14:creationId xmlns:p14="http://schemas.microsoft.com/office/powerpoint/2010/main" val="42880636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talking about rare events (rare diseases, rare prize-winning-golden-tickets), think carefully about whether a test is really as informative as you think.</a:t>
            </a:r>
          </a:p>
          <a:p>
            <a:pPr lvl="1"/>
            <a:r>
              <a:rPr lang="en-US" dirty="0"/>
              <a:t>Do the explicit calculation</a:t>
            </a:r>
          </a:p>
          <a:p>
            <a:r>
              <a:rPr lang="en-US" dirty="0"/>
              <a:t>Intuition is easier if thinking about a large population of repeated tests, not just one.</a:t>
            </a:r>
          </a:p>
          <a:p>
            <a:endParaRPr lang="en-US" dirty="0"/>
          </a:p>
          <a:p>
            <a:r>
              <a:rPr lang="en-US" dirty="0"/>
              <a:t>Be careful of small subparts of large datasets</a:t>
            </a:r>
          </a:p>
          <a:p>
            <a:r>
              <a:rPr lang="en-US" dirty="0"/>
              <a:t>People from a large majority group (accidentally) clicking the wrong demographic information can “drown out” signal of a very small group.</a:t>
            </a:r>
          </a:p>
        </p:txBody>
      </p:sp>
    </p:spTree>
    <p:extLst>
      <p:ext uri="{BB962C8B-B14F-4D97-AF65-F5344CB8AC3E}">
        <p14:creationId xmlns:p14="http://schemas.microsoft.com/office/powerpoint/2010/main" val="9925923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D7C9F5-B550-41F3-A46F-41B09CA31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Optional: Bayes Factor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76B16E-F26A-4F45-A531-816A952867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way to </a:t>
            </a:r>
            <a:r>
              <a:rPr lang="en-US" b="1" dirty="0"/>
              <a:t>estimate Bayes</a:t>
            </a:r>
            <a:r>
              <a:rPr lang="en-US" dirty="0"/>
              <a:t> calculations quickly</a:t>
            </a:r>
          </a:p>
        </p:txBody>
      </p:sp>
    </p:spTree>
    <p:extLst>
      <p:ext uri="{BB962C8B-B14F-4D97-AF65-F5344CB8AC3E}">
        <p14:creationId xmlns:p14="http://schemas.microsoft.com/office/powerpoint/2010/main" val="28525486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46F23-FAF8-4A7D-83B3-EF1E8FC01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Factor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420AD7-A04D-4FA6-B2C0-49838078B8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Another Intuition Trick: </a:t>
                </a:r>
                <a:r>
                  <a:rPr lang="en-US" dirty="0">
                    <a:hlinkClick r:id="rId2"/>
                  </a:rPr>
                  <a:t>from 3Blue1Brown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When you test positive, you (</a:t>
                </a:r>
                <a:r>
                  <a:rPr lang="en-US" b="1" dirty="0"/>
                  <a:t>approximately</a:t>
                </a:r>
                <a:r>
                  <a:rPr lang="en-US" dirty="0"/>
                  <a:t>) multiply the prior by the “Bayes Factor” (aka likelihood ratio)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sensitivity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false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positive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rate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𝐹𝑁𝑅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𝐹𝑃𝑅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420AD7-A04D-4FA6-B2C0-49838078B8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2538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62E99-5AED-4CCA-AB7D-D87C71A4F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44D11D-C8F1-44E9-B2F7-655B01D738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You have two coins.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fair,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comes up heads with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0.85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You will roll a (fair) die, if the result is odd flip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twice (independently); if the result is even flip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twice (independently)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be the event “the first flip is heads”,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be the event “the second flip is heads”,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 be the event “the die was odd”</a:t>
                </a:r>
              </a:p>
              <a:p>
                <a:endParaRPr lang="en-US" dirty="0"/>
              </a:p>
              <a:p>
                <a:r>
                  <a:rPr lang="en-US" dirty="0"/>
                  <a:t>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independent? Are they independent conditioned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44D11D-C8F1-44E9-B2F7-655B01D738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FADE180-A53B-49E4-9901-4CEDB0990AC8}"/>
                  </a:ext>
                </a:extLst>
              </p14:cNvPr>
              <p14:cNvContentPartPr/>
              <p14:nvPr/>
            </p14:nvContentPartPr>
            <p14:xfrm>
              <a:off x="844920" y="2761200"/>
              <a:ext cx="10721520" cy="3443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FADE180-A53B-49E4-9901-4CEDB0990AC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5560" y="2751840"/>
                <a:ext cx="10740240" cy="346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89130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473D5-E3C5-43CC-9EB9-3368626B0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Factor (example)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638EC6-9AA6-4CD5-9049-463BCEDB38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Does it work?</a:t>
                </a:r>
              </a:p>
              <a:p>
                <a:endParaRPr lang="en-US" dirty="0"/>
              </a:p>
              <a:p>
                <a:r>
                  <a:rPr lang="en-US" dirty="0"/>
                  <a:t>Let’s try it…</a:t>
                </a:r>
              </a:p>
              <a:p>
                <a:endParaRPr lang="en-US" dirty="0"/>
              </a:p>
              <a:p>
                <a:r>
                  <a:rPr lang="en-US" dirty="0"/>
                  <a:t>Find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prior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Sensitivity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𝐹𝑃𝑅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638EC6-9AA6-4CD5-9049-463BCEDB38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05193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8564C-61DD-4776-8883-57E4C204D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Wonka Bars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99C92-BA27-46CD-A2BC-41E00CFE6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Willy Wonka has placed golden tickets on 0.1% of his Wonka Bars.</a:t>
            </a:r>
          </a:p>
          <a:p>
            <a:r>
              <a:rPr lang="en-US" dirty="0"/>
              <a:t>You want to get a golden ticket. You could buy a 1000-or-so of the bars until you find one, but that’s expensive…you’ve got a better idea!</a:t>
            </a:r>
          </a:p>
          <a:p>
            <a:r>
              <a:rPr lang="en-US" dirty="0"/>
              <a:t>You have a test – a very precise scale you’ve bought. </a:t>
            </a:r>
          </a:p>
          <a:p>
            <a:pPr lvl="1"/>
            <a:r>
              <a:rPr lang="en-US" dirty="0"/>
              <a:t>If the bar you weigh </a:t>
            </a:r>
            <a:r>
              <a:rPr lang="en-US" b="1" dirty="0"/>
              <a:t>does </a:t>
            </a:r>
            <a:r>
              <a:rPr lang="en-US" dirty="0"/>
              <a:t>have a golden ticket, the scale will alert you 99.9% of the time.</a:t>
            </a:r>
          </a:p>
          <a:p>
            <a:pPr lvl="1"/>
            <a:r>
              <a:rPr lang="en-US" dirty="0"/>
              <a:t>If the bar you weigh does not have a golden ticket, the scale will (falsely) alert you only 1% of the time. </a:t>
            </a:r>
          </a:p>
          <a:p>
            <a:r>
              <a:rPr lang="en-US" dirty="0"/>
              <a:t>If you pick up a bar and it alerts, what is the probability you have a golden ticket?</a:t>
            </a:r>
          </a:p>
        </p:txBody>
      </p:sp>
    </p:spTree>
    <p:extLst>
      <p:ext uri="{BB962C8B-B14F-4D97-AF65-F5344CB8AC3E}">
        <p14:creationId xmlns:p14="http://schemas.microsoft.com/office/powerpoint/2010/main" val="38071040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79C12-FA5A-4621-998A-47CAD6513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Wonka Bars (Bayes Factor)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342054-5376-41DB-B410-26986EAD0D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Bayes Factor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99.9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Prior: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.1%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Product: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9.99</m:t>
                    </m:r>
                  </m:oMath>
                </a14:m>
                <a:r>
                  <a:rPr lang="en-US" dirty="0"/>
                  <a:t>, so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10%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About what Bayes Rule gets!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342054-5376-41DB-B410-26986EAD0D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69614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F7CD3-1F2D-4577-A815-D3F1B68B2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1: Medical Tests (Bayes Factor)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E1961-6F71-4D36-8613-682D65612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995" y="1372092"/>
            <a:ext cx="11405746" cy="4113816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hlinkClick r:id="rId2"/>
              </a:rPr>
              <a:t>Helping Doctors and Patients Make Sense of Health Statistics</a:t>
            </a:r>
            <a:endParaRPr lang="en-US" dirty="0"/>
          </a:p>
          <a:p>
            <a:r>
              <a:rPr lang="en-US" dirty="0"/>
              <a:t>A researcher posed the following scenario to a group of 160 doctors:</a:t>
            </a:r>
          </a:p>
          <a:p>
            <a:r>
              <a:rPr lang="en-US" dirty="0"/>
              <a:t>Assume you conduct a disease screening using a standard test in a certain region. You know the following information about the people in this region:  </a:t>
            </a:r>
          </a:p>
          <a:p>
            <a:r>
              <a:rPr lang="en-US" dirty="0"/>
              <a:t>The probability that a person has the disease is 1% (prevalence) </a:t>
            </a:r>
          </a:p>
          <a:p>
            <a:r>
              <a:rPr lang="en-US" dirty="0"/>
              <a:t>If a person has the disease, the probability that she tests positive is 90% (sensitivity) </a:t>
            </a:r>
          </a:p>
          <a:p>
            <a:r>
              <a:rPr lang="en-US" dirty="0"/>
              <a:t>If a person does not have the disease, the probability that she nevertheless tests positive is 9% (false-positive rate) </a:t>
            </a:r>
          </a:p>
          <a:p>
            <a:r>
              <a:rPr lang="en-US" dirty="0"/>
              <a:t>A person tests positive. She wants to know from you whether that means that she has the disease for sure, or what the chances are. What is the best answer?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AE88B8-4384-4F4B-AE6E-D910FDE7648C}"/>
              </a:ext>
            </a:extLst>
          </p:cNvPr>
          <p:cNvSpPr/>
          <p:nvPr/>
        </p:nvSpPr>
        <p:spPr>
          <a:xfrm>
            <a:off x="755164" y="5523524"/>
            <a:ext cx="53408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A. The probability that she has the disease is about 81%.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B. Out of 10 people with a positive test, about 9 have the disease.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413A8A-8D4E-460C-92B0-D28B061995A3}"/>
              </a:ext>
            </a:extLst>
          </p:cNvPr>
          <p:cNvSpPr/>
          <p:nvPr/>
        </p:nvSpPr>
        <p:spPr>
          <a:xfrm>
            <a:off x="6106517" y="5580057"/>
            <a:ext cx="57652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C. Out of 10 people with a positive test, about 1 have the disease.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D. The probability that she has the disease is about 1%</a:t>
            </a:r>
          </a:p>
        </p:txBody>
      </p:sp>
    </p:spTree>
    <p:extLst>
      <p:ext uri="{BB962C8B-B14F-4D97-AF65-F5344CB8AC3E}">
        <p14:creationId xmlns:p14="http://schemas.microsoft.com/office/powerpoint/2010/main" val="31290528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2D369-17CB-43F4-AEE0-5E8A9102A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Factor (Doctors)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964AAF-D54F-4341-BC89-E21527D349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with the doctors?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1%⋅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90%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9%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=10%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Again about right!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964AAF-D54F-4341-BC89-E21527D349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3022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27F43-4E02-42C4-92B1-1C6ED5305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B8924-FD67-421B-A040-AA9DB2419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Multiplying by the Bayes Factor is an </a:t>
            </a:r>
            <a:r>
              <a:rPr lang="en-US" b="1" dirty="0"/>
              <a:t>approximation</a:t>
            </a:r>
            <a:endParaRPr lang="en-US" dirty="0"/>
          </a:p>
          <a:p>
            <a:r>
              <a:rPr lang="en-US" dirty="0"/>
              <a:t>It gives you the exact numerator for Bayes, but the denominator is </a:t>
            </a:r>
            <a:br>
              <a:rPr lang="en-US" dirty="0"/>
            </a:br>
            <a:r>
              <a:rPr lang="en-US" dirty="0"/>
              <a:t>“the number of false positives if the prevalence (/prior) were 0”</a:t>
            </a:r>
          </a:p>
          <a:p>
            <a:endParaRPr lang="en-US" dirty="0"/>
          </a:p>
          <a:p>
            <a:r>
              <a:rPr lang="en-US" dirty="0"/>
              <a:t>When the prior is close to 0, this is a fine approximation!</a:t>
            </a:r>
          </a:p>
          <a:p>
            <a:r>
              <a:rPr lang="en-US" dirty="0"/>
              <a:t>But plug in a prior of 15% on the last slide, and we get 150% chance.</a:t>
            </a:r>
          </a:p>
        </p:txBody>
      </p:sp>
    </p:spTree>
    <p:extLst>
      <p:ext uri="{BB962C8B-B14F-4D97-AF65-F5344CB8AC3E}">
        <p14:creationId xmlns:p14="http://schemas.microsoft.com/office/powerpoint/2010/main" val="33681429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64CC9-E43D-439E-8DF8-9A752FBD0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negative tests?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66EEF5-EF78-4588-A901-DFC563518A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negative tests, the Bayes Factor is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𝐹𝑁𝑅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specificity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Specificity is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(1−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false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negative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rate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66EEF5-EF78-4588-A901-DFC563518A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3120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A459B83-8A7B-98CF-C097-B452732CB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E5FB0-E476-CB9A-00EB-B8E8FCA44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for 3 or more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100EC-755B-4AAB-8F13-C6460B24D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three or more events, we need two kinds of independence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 descr="Definition box: mutual independence">
            <a:extLst>
              <a:ext uri="{FF2B5EF4-FFF2-40B4-BE49-F238E27FC236}">
                <a16:creationId xmlns:a16="http://schemas.microsoft.com/office/drawing/2014/main" id="{D262D592-6F13-61E6-ACDA-FB6FFAAC60AD}"/>
              </a:ext>
            </a:extLst>
          </p:cNvPr>
          <p:cNvGrpSpPr/>
          <p:nvPr/>
        </p:nvGrpSpPr>
        <p:grpSpPr>
          <a:xfrm>
            <a:off x="653978" y="4105967"/>
            <a:ext cx="11053812" cy="2217439"/>
            <a:chOff x="1185842" y="3429000"/>
            <a:chExt cx="6111311" cy="1927846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46C34BF6-06A9-14F9-D30E-B43BE747F7F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Events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mutually independent if 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𝟐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∩…∩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𝒌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⋅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𝟐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⋯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𝒌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subset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{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𝒊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𝒊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𝒊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}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of 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{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𝒏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}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46C34BF6-06A9-14F9-D30E-B43BE747F7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27DD534-6A6F-5F6A-B300-4BF6AB056A5F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Mutual Independence</a:t>
              </a:r>
            </a:p>
          </p:txBody>
        </p:sp>
      </p:grpSp>
      <p:grpSp>
        <p:nvGrpSpPr>
          <p:cNvPr id="8" name="Group 7" descr="Definition box: pairwise independence">
            <a:extLst>
              <a:ext uri="{FF2B5EF4-FFF2-40B4-BE49-F238E27FC236}">
                <a16:creationId xmlns:a16="http://schemas.microsoft.com/office/drawing/2014/main" id="{2A43AADE-5343-FC66-9113-D381FC860ADC}"/>
              </a:ext>
            </a:extLst>
          </p:cNvPr>
          <p:cNvGrpSpPr/>
          <p:nvPr/>
        </p:nvGrpSpPr>
        <p:grpSpPr>
          <a:xfrm>
            <a:off x="671206" y="2049390"/>
            <a:ext cx="11053812" cy="1837219"/>
            <a:chOff x="1185842" y="3429000"/>
            <a:chExt cx="6111311" cy="1927846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396A65AC-3D77-2428-DE5D-206BB6427FA8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Events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pairwise independent if 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⋅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for all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𝒊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𝒋</m:t>
                      </m:r>
                    </m:oMath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396A65AC-3D77-2428-DE5D-206BB6427F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5838EA-B3FC-7B6B-CA40-A50E8E2DDB09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Pairwise Independence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647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7AACA-BB4E-4EEB-B852-CC3607F51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(Unconditioned)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AAEACB-6109-47BB-B665-784D85B5F5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⋅0.85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=.675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=.675</m:t>
                    </m:r>
                  </m:oMath>
                </a14:m>
                <a:r>
                  <a:rPr lang="en-US" dirty="0"/>
                  <a:t> (the same formula works)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.675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=.455625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.85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=.48625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Those aren’t the same! They’re not independent!</a:t>
                </a:r>
              </a:p>
              <a:p>
                <a:r>
                  <a:rPr lang="en-US" dirty="0"/>
                  <a:t>Intuition: seeing a head gives you information – information that it’s more likely you got the biased coin and so the next head is more likely.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AAEACB-6109-47BB-B665-784D85B5F5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r="-163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398680D-A042-678D-D54A-506BBDE27EEC}"/>
                  </a:ext>
                </a:extLst>
              </p14:cNvPr>
              <p14:cNvContentPartPr/>
              <p14:nvPr/>
            </p14:nvContentPartPr>
            <p14:xfrm>
              <a:off x="715320" y="1886400"/>
              <a:ext cx="5776560" cy="3217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398680D-A042-678D-D54A-506BBDE27EE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5960" y="1877040"/>
                <a:ext cx="5795280" cy="323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6250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E95FC-39BC-447E-9713-A29C964CC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 (computation)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3F4C3-CA44-49CE-8C49-89FB668D01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=1/4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Yes!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conditionally independent, conditioned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3F4C3-CA44-49CE-8C49-89FB668D01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04EF2D1-8B2D-CDCB-60B6-E65E3A767991}"/>
                  </a:ext>
                </a:extLst>
              </p14:cNvPr>
              <p14:cNvContentPartPr/>
              <p14:nvPr/>
            </p14:nvContentPartPr>
            <p14:xfrm>
              <a:off x="213840" y="1392840"/>
              <a:ext cx="5395320" cy="3196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04EF2D1-8B2D-CDCB-60B6-E65E3A7679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4480" y="1383480"/>
                <a:ext cx="5414040" cy="321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910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4CFCF-E2B9-426C-A385-87748539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4A922-1C93-455A-BC85-C42582462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a problem carefully – when we say “these steps are independent of each other” about some part of a sequential process, it’s usually “conditioned on all prior steps, these steps are conditionally independent of each other.”</a:t>
            </a:r>
          </a:p>
          <a:p>
            <a:r>
              <a:rPr lang="en-US" dirty="0"/>
              <a:t>Those conditional steps are usually dependent (without conditioning) because they might give you information about which branch you took.</a:t>
            </a:r>
          </a:p>
        </p:txBody>
      </p:sp>
    </p:spTree>
    <p:extLst>
      <p:ext uri="{BB962C8B-B14F-4D97-AF65-F5344CB8AC3E}">
        <p14:creationId xmlns:p14="http://schemas.microsoft.com/office/powerpoint/2010/main" val="3596405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7DBE76-FAEE-48B6-A473-98C759B0A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Bayes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C092F3-40AC-4594-8D2B-6E7893A6E2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956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4826</TotalTime>
  <Words>3808</Words>
  <Application>Microsoft Office PowerPoint</Application>
  <PresentationFormat>Widescreen</PresentationFormat>
  <Paragraphs>397</Paragraphs>
  <Slides>57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6" baseType="lpstr"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More Practice Independence, Conditioning, Bayes</vt:lpstr>
      <vt:lpstr>Today</vt:lpstr>
      <vt:lpstr>Conditional Independence</vt:lpstr>
      <vt:lpstr>Conditional Independence (definition)</vt:lpstr>
      <vt:lpstr>Conditional Independence Example</vt:lpstr>
      <vt:lpstr>(Unconditioned) Independence</vt:lpstr>
      <vt:lpstr>Conditional Independence (computation)</vt:lpstr>
      <vt:lpstr>Takeaway</vt:lpstr>
      <vt:lpstr>More Bayes Practice</vt:lpstr>
      <vt:lpstr>A contrived example</vt:lpstr>
      <vt:lpstr>Updated Sequential Processes</vt:lpstr>
      <vt:lpstr>Updated Sequential Processes (answer)</vt:lpstr>
      <vt:lpstr>Flipping the conditioning</vt:lpstr>
      <vt:lpstr>Flipping the conditioning (marbles)</vt:lpstr>
      <vt:lpstr>Flipping the conditioning (marbles, answer)</vt:lpstr>
      <vt:lpstr>The Technical Stuff</vt:lpstr>
      <vt:lpstr>Proof of Bayes’ Rule</vt:lpstr>
      <vt:lpstr>A Technical Note</vt:lpstr>
      <vt:lpstr>An Example</vt:lpstr>
      <vt:lpstr>A Quick Technical Remark</vt:lpstr>
      <vt:lpstr>Chain Rule</vt:lpstr>
      <vt:lpstr>Chain Rule (definition)</vt:lpstr>
      <vt:lpstr>Chain Rule Example</vt:lpstr>
      <vt:lpstr>More Independence</vt:lpstr>
      <vt:lpstr>Independence of events</vt:lpstr>
      <vt:lpstr>Independence for 3 or more events</vt:lpstr>
      <vt:lpstr>Pairwise Independence vs. Mutual Independence</vt:lpstr>
      <vt:lpstr>Pairwise Independence</vt:lpstr>
      <vt:lpstr>Mutual Independence</vt:lpstr>
      <vt:lpstr>Checking Mutual Independence (1)</vt:lpstr>
      <vt:lpstr>Checking Mutual Independence (2)</vt:lpstr>
      <vt:lpstr>Checking Mutual Independence (process)</vt:lpstr>
      <vt:lpstr>Why Two Versions?</vt:lpstr>
      <vt:lpstr>Bayes in the real world</vt:lpstr>
      <vt:lpstr>Application 1: Medical Tests</vt:lpstr>
      <vt:lpstr>Let’s do the calculation!</vt:lpstr>
      <vt:lpstr>Pause for vocabulary</vt:lpstr>
      <vt:lpstr>How did the doctors do</vt:lpstr>
      <vt:lpstr>One Weird Trick!</vt:lpstr>
      <vt:lpstr>What about the real world?</vt:lpstr>
      <vt:lpstr>Optional: Careful Surveys</vt:lpstr>
      <vt:lpstr>Application 2: An Imbalanced Survey</vt:lpstr>
      <vt:lpstr>Application 2: What is this survey?</vt:lpstr>
      <vt:lpstr>Application 2: Another Red Flag</vt:lpstr>
      <vt:lpstr>An Explanation</vt:lpstr>
      <vt:lpstr>Conclusion</vt:lpstr>
      <vt:lpstr>Takeaways</vt:lpstr>
      <vt:lpstr>Optional: Bayes Factor</vt:lpstr>
      <vt:lpstr>Bayes Factor</vt:lpstr>
      <vt:lpstr>Bayes Factor (example)</vt:lpstr>
      <vt:lpstr>Wonka Bars</vt:lpstr>
      <vt:lpstr>Wonka Bars (Bayes Factor)</vt:lpstr>
      <vt:lpstr>Application 1: Medical Tests (Bayes Factor)</vt:lpstr>
      <vt:lpstr>Bayes Factor (Doctors)</vt:lpstr>
      <vt:lpstr>Caution</vt:lpstr>
      <vt:lpstr>What about negative tests?</vt:lpstr>
      <vt:lpstr>Independence for 3 or more events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Applications: Bayes Rule</dc:title>
  <dc:creator>rtweber2</dc:creator>
  <cp:lastModifiedBy>Robbie Weber</cp:lastModifiedBy>
  <cp:revision>69</cp:revision>
  <cp:lastPrinted>2026-01-23T00:25:28Z</cp:lastPrinted>
  <dcterms:created xsi:type="dcterms:W3CDTF">2021-04-15T15:56:45Z</dcterms:created>
  <dcterms:modified xsi:type="dcterms:W3CDTF">2026-01-23T18:33:25Z</dcterms:modified>
</cp:coreProperties>
</file>