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48" r:id="rId3"/>
    <p:sldId id="335" r:id="rId4"/>
    <p:sldId id="300" r:id="rId5"/>
    <p:sldId id="259" r:id="rId6"/>
    <p:sldId id="336" r:id="rId7"/>
    <p:sldId id="301" r:id="rId8"/>
    <p:sldId id="337" r:id="rId9"/>
    <p:sldId id="338" r:id="rId10"/>
    <p:sldId id="302" r:id="rId11"/>
    <p:sldId id="303" r:id="rId12"/>
    <p:sldId id="279" r:id="rId13"/>
    <p:sldId id="304" r:id="rId14"/>
    <p:sldId id="305" r:id="rId15"/>
    <p:sldId id="306" r:id="rId16"/>
    <p:sldId id="280" r:id="rId17"/>
    <p:sldId id="339" r:id="rId18"/>
    <p:sldId id="340" r:id="rId19"/>
    <p:sldId id="341" r:id="rId20"/>
    <p:sldId id="342" r:id="rId21"/>
    <p:sldId id="307" r:id="rId22"/>
    <p:sldId id="297" r:id="rId23"/>
    <p:sldId id="257" r:id="rId24"/>
    <p:sldId id="289" r:id="rId25"/>
    <p:sldId id="262" r:id="rId26"/>
    <p:sldId id="258" r:id="rId27"/>
    <p:sldId id="290" r:id="rId28"/>
    <p:sldId id="264" r:id="rId29"/>
    <p:sldId id="291" r:id="rId30"/>
    <p:sldId id="292" r:id="rId31"/>
    <p:sldId id="260" r:id="rId32"/>
    <p:sldId id="267" r:id="rId33"/>
    <p:sldId id="268" r:id="rId34"/>
    <p:sldId id="269" r:id="rId35"/>
    <p:sldId id="270" r:id="rId36"/>
    <p:sldId id="265" r:id="rId37"/>
    <p:sldId id="261" r:id="rId38"/>
    <p:sldId id="266" r:id="rId39"/>
    <p:sldId id="286" r:id="rId40"/>
    <p:sldId id="287" r:id="rId41"/>
    <p:sldId id="344" r:id="rId42"/>
    <p:sldId id="345" r:id="rId43"/>
    <p:sldId id="346" r:id="rId44"/>
    <p:sldId id="313" r:id="rId45"/>
    <p:sldId id="347" r:id="rId46"/>
    <p:sldId id="324" r:id="rId47"/>
    <p:sldId id="325" r:id="rId48"/>
    <p:sldId id="326" r:id="rId49"/>
    <p:sldId id="327" r:id="rId50"/>
    <p:sldId id="288" r:id="rId51"/>
    <p:sldId id="271" r:id="rId52"/>
    <p:sldId id="272" r:id="rId53"/>
    <p:sldId id="293" r:id="rId54"/>
    <p:sldId id="294" r:id="rId55"/>
    <p:sldId id="295" r:id="rId56"/>
    <p:sldId id="343" r:id="rId57"/>
    <p:sldId id="298" r:id="rId58"/>
    <p:sldId id="299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1873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27:40.8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1943 1100 1887 0,'5'0'132'0,"1"0"64"0,-4-2-72 0,-2 2-39 0,0-5-26 16,0 8-19-16,1 1-21 0,-1-2-14 0,2 8-4 0,2-1-1 0,-4 7 0 0,7 5-1 0,-4 8-2 0,-3 4 0 0,2 8-2 0,2 11-1 16,-3 6-2-16,3 8-2 0,-4 8 2 15,2 11-1-15,3 4 3 0,2-4 1 16,-3 2 0-16,1-7 2 0,0 3-1 16,-1 0 4-16,1 8 3 0,-3-4 1 15,3-6 2-15,-5-3-3 0,2-12-3 0,-2-4 3 16,-2-2-1-16,2-1 0 0,0-3 0 15,-5-6-1-15,5-4-1 0,-4 0 0 16,3-7 0-16,1 2 1 16,-2-2 1-16,2-7 0 0,0 0-1 0,0-4 2 0,0-3-1 15,2-4 2 1,-1-1 0-16,1-4 0 0,3-6 2 0,-3-3-6 16,0-5-18-16,-2-2-28 0,0 0-46 15,0 0-20-15,4-5-17 0,3-9 63 16</inkml:trace>
  <inkml:trace contextRef="#ctx0" brushRef="#br0" timeOffset="451.68">2550 1077 1959 0,'5'1'97'0,"2"3"-3"0,-7-4 2 0,2 2-29 0,-2-2-30 0,0 0-15 0,0 2-9 0,0-2-2 0,0 0 3 0,0 0-4 0,0 3 3 0,0 6 4 16,0 0 2-16,0 0 3 0,1 7-3 0,1 8-6 15,5 7-3-15,-1 11-3 0,4 4-4 16,3 9 0-16,-3 4-3 0,3-1-2 0,-1 13-3 16,-3 0-5-16,-4 5 1 0,1 9 3 15,-1 2 1-15,-3 4 3 0,1 1 1 16,-1-2-1-16,0 4 2 0,-2-1 5 16,0-7 0-16,0-11-2 0,-2-4-1 0,0 0 9 15,1-6 10-15,-3-1 3 0,-1-7 1 16,-2-20-12-16,-1-9-10 0,1-6-2 15,4-8 0-15,-1-9 1 0,1 1 2 0,1-6 1 16,2 0 1 0,0 0-2-16,0 0-7 0,0 0-19 15,0-2-32-15,0 0-44 0,0 0-21 16,0 0-9-16,-2-12 25 0,2-9 59 0</inkml:trace>
  <inkml:trace contextRef="#ctx0" brushRef="#br0" timeOffset="805.01">1970 2172 1723 0,'0'0'98'0,"1"0"11"0,-1 0 2 0,0 2-46 15,2-2-14-15,-4 0-9 0,2 2-5 16,0-2 0-16,0 0 5 0,2 0 4 15,0 0 1-15,0 0 1 0,-2 0 5 0,2 0 7 16,3 3 3-16,-3-3 3 0,3-5-3 16,2 3-2-16,9-3-3 0,2-2-15 15,8-2-10-15,8-3-17 16,3-1-11-16,8 3-3 0,1 4-3 16,-4-1-1-16,-3 4-1 0,0-1 0 15,-5 4 0-15,-4 0 2 0,-3 0-1 0,-4 0 2 16,-4 2 0-16,-3-2 0 0,2 0 0 15,-4 2-2-15,-1-4-7 0,-1 2-9 16,-7 0-15-16,-1 0-37 0,-4 0-26 0,0 0-44 16,0 0-36-16,-2-4 170 0,11-3-40 15</inkml:trace>
  <inkml:trace contextRef="#ctx0" brushRef="#br0" timeOffset="2637.76">2737 1467 1770 0,'2'0'93'0,"-2"-2"27"0,-2 0-8 0,2 0-12 0,0 2-12 0,4 0-19 0,-2 0-8 0,3 0-7 0,-5 0-5 0,0 0-7 0,0 0-17 0,0 0-11 16,0 0-13-16,0 0-10 0,0 2-7 15,0-2-8-15,0 2-4 16,-5 7 0-16,5-7-1 0,5 1 4 16,-5 8 6-16,2 7 5 0,1 6 5 0,3 5 3 15,-3 6 2-15,4 2-1 0,2 4 0 16,-5-2 0-16,5-2 0 0,-4 4 3 0,6 2 1 15,-3 1 1-15,7 11 3 16,1 5 5-16,1 4-3 0,8 4 1 0,-4-8-2 16,-3-5-6-16,-2-7 2 0,-2-2 0 15,-1-2-1-15,-1 2 1 16,-1-10 1-16,-4-4-1 0,2 1 0 16,-4-10 0-16,2 2 0 0,-5 2 1 0,1-10 0 15,-1-1 2-15,2-1 0 0,1-5 7 16,-5 3 9-16,2-8 5 0,-2-3 6 15,0-1-1-15,0 3-6 0,0-4-2 16,0 0-6-16,2 4-4 0,-1-4-2 16,1 7-2-16,0 0-3 0,-2-5-1 0,0-1-3 15,2 10 0-15,1-9-1 16,-3 3-1-16,2 4 0 0,0-4 1 16,-2 4 0-16,3 2 0 0,-1-4 0 0,0 2 0 0,1-2 0 15,-3 2 0-15,2-2 1 16,0 0 0-16,0 0 0 0,-2 0 0 15,2 2 0-15,-1-2 0 0,-1 5 0 16,2-3 0-16,-2 2 0 0,4 0 0 16,-4-1 0-16,0-3 2 0,0 2 0 15,0-2-1-15,-4 2 0 0,4-2 0 0,0 0-1 16,0-1 0-16,4 1-1 0,-4-4 0 16,0 3-1-16,1-1 1 0,1-2 1 15,0-1 0-15,0 2 2 0,-2 1 0 16,0-5 1-16,0 2 0 0,0-2 0 0,0 0 3 15,0 2 0-15,2-2 2 16,-2 0 1-16,0 0 3 0,0 0 6 16,0 0 4-16,1 0 8 0,-1 0 16 0,0 0 12 0,0-2 9 15,0 2 4 1,4-2-11-16,-2-9-6 0,-1 4-8 16,5-2-11-16,1-3-3 0,2-4-14 0,1-3-4 15,-1-3 0-15,0 5-5 0,0-3-1 16,2 2-4-16,-4 2-3 0,1 0 0 0,5 0 0 15,-6 2-1-15,2-3 1 16,-4-3-1-16,4 6 0 0,-5-2-1 0,4 3 0 16,0 6-2-16,0-7-1 0,-2 0 1 15,-1 0-2-15,2 0 0 16,-2-1-3-16,3 5 0 0,-1-4 1 16,2-2 2-16,-2 2 4 0,1-4 1 0,3 5 1 15,-7-3-1-15,5 4 0 0,-4-2 1 16,0 7-1-16,6-4 0 0,-8 0-2 15,3 6-1-15,-3-6 0 0,1 8 0 16,5-6 1-16,-6 4 0 0,6-1 1 16,-4-2-1-16,1-1-1 0,1 2 2 0,-2-6-1 15,6 4 0-15,-2-3 1 16,-4 5-1-16,4-4 0 0,-6 1-1 0,3 4-2 0,-5 4-2 16,5-6 2-16,-5 6 0 0,3-2 2 15,-2 3 3-15,0 1-3 16,-1 0-3-16,3 0-6 0,-4 0-11 15,0-6-10-15,5 10-8 0,-5-2-21 16,0-2-3-16,-3 1 6 0,3 3 5 16,0 6 9-16,9 8 4 0,1 7 1 15,1 3 3-15,1 3 17 0,-3 2 7 0,0-6 5 16,0 1 3-16,-4-1 2 0,0-1 2 16,6 3 1-16,-2-1 0 0,2 4 0 15,1-4 0-15,-3 1 0 0,2-1-1 0,-10-5 0 16,3 2 0-16,5 0 1 0,-2-6 0 15,2 6 0-15,-2 0 0 16,0-6 0-16,0 1 0 0,0-4 1 0,0-4-1 16,0-1 2-16,-5-6 1 0,-2-5-1 15,2 4 15-15,0-2 19 0,-2-2 16 0,1 0 12 16,-1 0 7 0,0 0 0-16,0-2-1 0,0-2 7 0,0 3-9 15,0-1-9-15,0 0-17 0,4-9-13 16,-1 4-15-16,6-7-8 0,0-5 0 15,5-3-4-15,1-4 1 0,-1-3-2 16,3-3 0-16,-1 2-1 0,0 0 0 0,0 0 0 16,-2-5-1-16,1-1-1 0,-3 1-2 15,-1-1 1-15,1 1-1 0,1-1 0 16,-3-1 3-16,1 0 1 0,-1-6-1 0,3 1-1 16,-4-1 0-16,0-1-3 15,-1-6 1-15,1 0 1 0,0 3-1 16,4-7 2-16,-8 8 0 0,4 4 1 15,-4 1-1-15,0 9 2 0,3-2 0 16,-5 10 0-16,6-1 0 0,-6 7 0 0,3 4 0 16,-1-6-3-16,-5 3-5 0,4 1-2 15,-4-6-4-15,1 5 1 16,-1 6 1-16,0-3 1 0,4 5-2 0,1 2-3 16,-5-4-6-16,2-1-16 0,0-1-17 15,3-1-12-15,0 2-6 0,3-4-13 16,0-5-21-16,0-6-33 0,2-1-27 15,4-3 530-15,4 3-301 0</inkml:trace>
  <inkml:trace contextRef="#ctx0" brushRef="#br0" timeOffset="3203.15">4711 1344 2002 0,'0'0'106'0,"0"2"1"0,0 0-28 0,0 0-61 0,0 1-25 16,0 4-13-16,0 6 2 0,2 3 1 0,-1 12 5 16,3 9 6-16,3 13 2 0,0 7 3 15,2 3 2-15,2 7-1 0,-6 1 0 16,0 4-4-16,1 6-2 0,-3 0 0 0,-1 8 0 16,-2 4 3-16,-2-3 2 15,-1-4 1-15,-1-1 0 0,1-11 1 16,-3-6 12-16,3 1 4 0,-6-6 2 15,5 0-1-15,-5-6-10 0,4-12-4 0,-2-8-1 16,2-9 1-16,3-8 0 0,0-4-2 16,-1-6 0-16,3-4-3 0,0-3-17 15,-2-3-45-15,2-1-37 0,2-1 16 16,8-6 21-16</inkml:trace>
  <inkml:trace contextRef="#ctx0" brushRef="#br0" timeOffset="3959.02">8434 1199 1915 0,'-1'2'83'0,"-1"-2"-13"16,-2 0-15-16,2 0-46 0,-3 0-9 0,-4 0-7 0,-10 7 4 0,-13 2 2 0,-27 8 1 0,-10 7 4 0,-12 2-1 0,-5 6-1 0,3-4 0 15,-9 8-2-15,2 1 1 0,3 6-1 0,0-3 0 16,5 1 0-16,6 0 1 0,2 0 1 16,8-2 0-16,6-4-2 0,10 1 0 15,7-13 3-15,6-2-3 0,11-5-5 16,11-4-2-16,12 3-7 0,3-3 0 0,10-3 10 16,-1 0 3-16,2-2 9 0,7 0 8 15,7 2 3-15,8-4 0 16,10-1 1-16,8 1-3 0,6-5-6 15,7 0 1-15,7-4-4 0,0 6-1 0,-2 5-1 16,3 7-6-16,1 8-2 0,2 10-4 16,-4 8-2-16,-4 14-6 0,-16 6-1 15,-15 2-6-15,-18 5-3 0,-15 4 3 16,-8 0-2-16,-8 2 6 0,-6-2 2 0,-17 0 3 16,-6-6 4-16,-15 1-1 0,-10-4-6 15,-11-4 7-15,-9-4 1 0,-7-8 9 16,-4-7 10-16,4-11-1 15,0-12-1-15,-3-9-2 0,-4-10 0 0,2-12 2 0,1-6 2 16,18-4 0-16,20 1-1 16,16 4-4-16,17 4-1 0,15 0-3 15,8 4-16-15,8 1-15 0,15-5-74 16,24-3 59-16</inkml:trace>
  <inkml:trace contextRef="#ctx0" brushRef="#br0" timeOffset="4408.13">7906 2412 1647 0,'0'0'93'0,"5"0"12"16,-5 0-15-16,0-6-26 0,6 5-16 0,4-6-10 0,6-1-14 0,0 0-6 0,7-5 2 0,-3 1 8 0,4 1 3 0,10 6 1 16,-9-4-10-16,9 4-4 0,3-4-1 0,-7 5-1 0,13 2 0 0,1 2-4 0,4 8-6 15,3 4-6-15,2 11-3 0,1 5-6 16,2 6-4-16,1 9-7 0,-5-3-3 0,-1 14 0 15,-14-5-2-15,-7 4-12 0,-7 6-1 16,-16-4-7-16,1-4-2 16,-16 1 7-16,-13-13 7 0,-9-6 8 15,-14-6 10-15,-6-11 18 0,-19-12 1 16,0-4 6-16,-7-9 3 0,-2-7 14 16,5-7 14-16,-5-13 14 0,12 1 25 0,15-8 7 15,6 4 5-15,17 5-10 0,7-5-17 16,3-1-14-16,13-1-11 15,5-3-6-15,3 1-20 0,8-1-53 0,12-8-69 0,21-10 463 16,18-2-304-16</inkml:trace>
  <inkml:trace contextRef="#ctx0" brushRef="#br0" timeOffset="4807.35">8886 935 1435 0,'15'35'95'0,"-5"1"44"0,4 6-48 0,-5 1-19 0,-7-1-11 0,-2 12-5 0,0 6 8 0,0 16 19 0,-2 9-10 0,2 7-17 0,0 2-21 15,0 0-34-15,2-3-5 0,-2 1 1 16,0-3 0-16,0 3 3 0,2-4 0 0,0 1 1 16,3-7 0-16,-2-10 0 0,-3-2 0 15,6-12 0-15,-1-7 0 0,4-1 0 16,3-7-1-16,-8-8 0 0,1-5 0 15,-1-3 0-15,-2-1-12 0,3-8-35 0,-2-4-24 16,5 4-14-16,2-2-3 16,1 5 5-16,8-3 118 0,3-4-40 15</inkml:trace>
  <inkml:trace contextRef="#ctx0" brushRef="#br0" timeOffset="5372.33">9218 2110 1979 0,'2'-1'140'0,"-2"1"82"0,3 0-110 16,-1 0-59-16,-2 1-43 0,0 1-31 15,0 3-12-15,0 4-21 0,0 11 6 16,0 8 5-16,0 17 6 0,0 6 27 0,0 7 5 15,0-1 4-15,-2 3-6 16,2 1-3 0,0-5-1-16,2 5-6 0,3-5 11 0,6-2 1 0,5-3-5 0,3-10 6 15,5-6-9-15,0-10 4 0,-1-5 9 0,2-4 1 16,9-6 7-16,1-3 4 16,3-7 5-16,2-7 22 0,-1-7 1 15,2-9-3-15,5-9 0 0,0-12-21 16,6-4-4-16,-4-14-1 0,-8 2 0 15,-6 5 3-15,-9 1 1 0,-4 5 2 0,-8 4-3 16,-6 3-2-16,0 6 6 0,0 3 6 16,-4 10 4-16,5 1 0 0,-5 8-5 15,-3 5-9-15,2-1 1 0,-2 4-1 16,0 1-3-16,0 5-5 0,0 0-10 0,-2 0-14 16,2 2-21-16,0 3-14 0,0-1-11 15,0 1-1-15,0 4 14 16,-3 5 16-16,3 6 15 0,-2 3 10 15,2 5 5-15,5 2 3 0,-1 4 1 16,6 3 1-16,-1-3 1 0,2 3 2 0,3-2 1 16,2 3 0-16,0 2 0 0,5-4 0 15,-3 1-1-15,1-5 0 0,1-4 0 16,-6-1-2-16,-1-9-1 0,-5 1 0 0,1-6-4 16,-3-3-6-16,-1 3-25 0,-2-11-26 15,-3-1-28-15,0 1-19 0,0-7-352 16,6-11 310-16</inkml:trace>
  <inkml:trace contextRef="#ctx0" brushRef="#br0" timeOffset="5673.06">10638 1011 1554 0,'-2'7'76'0,"-5"9"67"0,4 4-126 0,-1 10 2 0,-5 9 0 0,6 10-3 0,-4 10-7 0,5 10-5 0,0 7 0 0,4 13-1 0,7 10 2 15,-6 6 5-15,6 3 2 0,-3-3 1 0,-3-1-2 16,-3-1-3-16,2-4-4 0,-4-6 0 0,-1-14-3 0,-1-6 2 15,-1-6 2-15,1-3 2 0,1-7 0 0,1-7 2 16,2-15-2-16,-2-7-15 0,2-3-37 16,0-11 342-16,0-1-238 0</inkml:trace>
  <inkml:trace contextRef="#ctx0" brushRef="#br0" timeOffset="5939.17">11106 1635 2002 0,'-3'2'63'0,"-1"-2"-26"0,-6 4 3 0,-1 1-8 0,-10-2-6 16,-17 4-8-1,-9 1-6-15,-17 2-3 0,-4-4-3 0,-4 6-2 16,-1-7 0-16,-3 4-2 0,3-2-1 15,6 4 0-15,8-1 0 0,6-2-2 0,9 2-7 16,6-6-11-16,6 3-10 0,6 2-12 16,6-6-6-16,4-1-13 0,4-2-15 15,10 0 36-15,0 0 7 0</inkml:trace>
  <inkml:trace contextRef="#ctx0" brushRef="#br0" timeOffset="6195.25">11161 1922 1617 0,'-14'29'72'0,"0"-1"35"0,0 2-70 0,1-5 1 15,10 5-6-15,3 6-8 0,0 4-6 16,0 7-7-16,2 4-4 0,1 0 0 15,9 3 0-15,1 1-1 0,-1 1 1 16,-1-10-3-16,-4-3-1 0,0-8-1 0,-5-6 0 16,0-4 2-16,-2-2-4 0,0-6-16 15,1-4-39-15,-1-11 30 0,-3-1-246 16,-4-4 184-16</inkml:trace>
  <inkml:trace contextRef="#ctx0" brushRef="#br0" timeOffset="6832.89">11138 2093 1384 0,'36'-18'200'15,"-3"4"278"-15,3-6-314 0,-1 6-55 0,1 0-24 16,-6 0-30-16,5 8-30 0,-6-1-9 16,-1 5-3-16,0 2-6 0,-3 2-4 15,4 5-2-15,-1-1-6 0,4 6-7 0,2 4-13 16,1 9-19-16,2 7-10 15,1 9 0-15,-10 1-4 0,-1 6-5 16,-12 3 7-16,-2 1-2 0,-8-1 10 0,-7-1 21 16,1-8 6-16,-14-4 3 15,0-8 1-15,-5-9-2 0,-3 0 5 0,-4-12 8 16,-5-2 13-16,4-7 7 0,1-1 2 16,6-8 23-16,7 2 36 0,0-8 26 15,0-1 6-15,3-10-9 0,0-1-25 16,6-5-6-16,2-7 6 0,3 2-5 0,5-2-13 15,5-2-9-15,1 1-5 0,3 4 2 16,2 4 3-16,-2 7-4 0,2 4-2 16,4 5-11-16,-6 4-12 0,9 3-11 15,2 0-10-15,0 7-6 0,-2 2-8 0,3 5-8 16,-1 10-9-16,2 4-28 16,5 4-6-16,-4 7-13 0,2 8-19 15,-3-5-6-15,1 6-6 0,-1 2 14 16,-8-4 26-16,-1 1 38 0,-11-8 5 15,-3-6 2-15,-4-9 1 0,-4-5-9 16,-1-4 7-16,1-3 5 0,-1 1 4 16,-2-4 10-16,2 0 5 0,-3-7 15 0,3-6 4 15,0-3 7-15,-6-14 5 0,2-12-11 16,4-12-5-16,1-2-8 0,8 1 0 16,3-2 12-16,11 6 9 0,7-3 18 15,7 8 32-15,3 13 21 0,2 6 7 0,8 9-7 16,2 6-30-16,1 3-25 0,6 9-13 15,0 9-8-15,1 7-9 16,-1 5-9-16,1 9-7 0,-2 7-2 16,-5 8 1-16,-8 6-8 0,-8-3-9 15,-7 2-5-15,-7-1-30 0,-6-4-41 0,-3-5-38 16,-7 3-15-16,-2-8-218 0,0-3 241 16</inkml:trace>
  <inkml:trace contextRef="#ctx0" brushRef="#br0" timeOffset="7175.82">13238 1995 2128 0,'5'2'147'0,"4"-2"71"0,-6 2-81 0,-3-2-51 16,0 1-49-16,-3 1-48 0,-6-2-40 0,2 0-36 0,-11 6 11 0,-16 1 24 0,-10 3 21 0,-11 3 23 0,0-3-16 15,5-6-12-15,10 1-6 16,11 2 6-16,12-5 20 0,6 3 10 0,7-1 7 16,4-1 1-16,0-3-3 0,0 2 8 15,7 2 8-15,-1-1 3 0,4 4 9 16,6 0 1-16,4 6-1 0,5 5-2 16,5 3-6-16,4 7-8 0,-1 4-5 15,-1 5-4-15,-2 2-1 0,-5 6-2 16,-4 8-5-16,-3 2-5 0,-7 0-1 0,-8-4-2 15,-8 1-1-15,-7-8-1 0,-4 0-15 16,-6-3-10-16,-11-7-18 0,-12-8-43 16,-17-11 552-16,-14-19-354 0</inkml:trace>
  <inkml:trace contextRef="#ctx0" brushRef="#br0" timeOffset="7345.62">11271 1382 1890 0,'115'-38'891'15,"-79"22"-861"-15,1 2-23 0,0-5-21 16,6-4 292-16,7-16-209 0</inkml:trace>
  <inkml:trace contextRef="#ctx0" brushRef="#br0" timeOffset="8274.95">15665 1818 2024 0,'-2'2'58'16,"-1"-2"-32"-16,-8 0-6 0,-9 1-11 0,-8 6 4 0,-16 8 2 0,-22 6-2 0,-8-3-4 0,-10 1-5 0,4 6-1 0,11 5 1 0,7 2-1 16,7 3-3-16,11-1-4 0,7 3-10 0,15 1-3 0,3 4 0 15,12 1 4-15,5-1 6 0,4-3 7 0,1-3 1 0,8-8 4 0,-4-7 2 16,2-8 0-16,3-8 3 16,-4-1 1-16,6-3 3 0,0 3 6 0,7-9 2 15,0-4-1-15,8-5 0 0,3-11 1 16,3 0 4-16,6-7 14 0,-6 0 0 15,-3-5 5-15,-5 1-3 0,-2-1-12 16,1 2-8-16,-3-4-13 0,-3 5-7 16,-6 0-7-16,-9 11-5 0,-1 0-3 0,-4 7-3 15,-2 4-24-15,-1 3 1 0,-1 2-3 16,4 7 9-16,0 0 26 16,-5-2-10-16,5 8-7 0,-2-3-10 15,2 4-5-15,2 13 8 0,3 13 13 0,9 12 6 16,0 11 6-16,8 6 5 0,6 1 1 15,2 0 1-15,-1-6 2 0,-1-11-1 16,-5-5 1-16,-3-11-1 0,-5-7 0 16,3-3-2-16,-7-13 0 0,-4-5 12 0,-3-2 19 15,-1-6 39-15,6 3 9 0,-2-8-2 16,14-5-16-16,-3-3-38 0,12-13-8 16,9-6-10-16,4-4-1 0,8-10-4 0,4-1-33 15,2-9-34-15,-2-2-41 16,-7 4-17-16,-11 2 6 0,-14 1 140 0,-14-5-179 15,-9 0 137-15</inkml:trace>
  <inkml:trace contextRef="#ctx0" brushRef="#br0" timeOffset="8509.82">16032 1213 1948 0,'0'-5'155'0,"0"1"59"0,0 4-35 0,2 0-86 0,-1 2-48 0,-1 2-50 0,0 1-32 16,2 2-10-16,0 5 8 0,5 10 21 0,-2 8 12 0,4 9 3 0,2 11 1 0,3 6 0 0,0 3 2 0,4 10 0 16,-2 2 0-16,-4-4 0 0,-1 2 0 0,3 6-3 15,-3 3 0-15,3 3 1 0,-3 6-4 16,-6-5 1-16,2-4-2 16,-5-2-4-16,0-12 1 0,1-4-7 15,-3-8-9-15,0-12-14 0,0-6-23 0,-2-7-17 16,1-4-20-16,-1-9-18 0,0-7 65 15</inkml:trace>
  <inkml:trace contextRef="#ctx0" brushRef="#br0" timeOffset="8808.24">16933 1690 1564 0,'-22'80'36'0,"-549"-11"1497"47,488-71-2162-47,-2-1 162 0,-4-10 469 16,1 6 0-16,4 2 0 15,8 3 0-15,5 0-1 0,9 2 0 0,9-5 1 16,7 5 1-16,7 0 0 15,9 4 1-15,10-3 4 0,9 1-8 0,11-2-11 0,0 4-30 16,2-1-45-16,7 4 293 16,7-1-179-16</inkml:trace>
  <inkml:trace contextRef="#ctx0" brushRef="#br0" timeOffset="9162.74">18385 841 2169 0,'1'11'67'0,"1"-10"-33"0,0 5-25 16,-2-5-38-16,0 10-3 0,2 10 6 0,1 13 12 16,-1 10 16-16,-2 6 0 0,2 12 0 15,-2 4-1-15,3 15 0 16,-1 6 1-16,-2 14-2 0,2 0 0 16,-4 0 0-16,0 0 0 0,-1-9-1 15,-1-3 1-15,-5-4-1 0,6-5 1 16,-6-6 0-16,4-6 1 0,-1-8 0 15,3-14-1-15,-2-3 2 0,-3-4 11 0,3-11-33 16,2-8-36-16,-1-3-31 0,2-4-60 16,1-8 80-16</inkml:trace>
  <inkml:trace contextRef="#ctx0" brushRef="#br0" timeOffset="9479.04">18863 1704 2220 0,'0'0'112'0,"-1"-5"16"16,1 5-66-16,-7 0-37 0,3 0-35 0,-1 5-20 16,-9-6-4-16,-10 4 6 15,-13 1 9-15,-25-1 14 0,-14 3 3 0,-16-3 1 0,-13 1 1 16,-5 4 0-16,0 0 2 0,6 2-1 15,8-1 0-15,9 0 0 16,13 2-1-16,1-6 1 0,11 7 0 16,2-5 0-16,5-3 0 0,12 5-1 15,13-4-1-15,1 4-2 0,10-5-6 16,8 1-24-16,4-5-25 0,7 0-22 16,0 0-27-16,0 0 0 0,7 2 583 0,13-8-370 15</inkml:trace>
  <inkml:trace contextRef="#ctx0" brushRef="#br0" timeOffset="10280.07">18534 997 1851 0,'-2'2'100'0,"2"1"30"0,2 1-82 16,1 3-61-16,1 5-7 0,-1 8 1 16,1 8 10-16,6 18 11 0,3 7-1 15,5 11-1-15,1 7 0 0,-1 9 1 16,-2 0-1-16,-6 3 0 0,-1 4 1 16,4 2-1-16,-6-3 0 0,3 3 1 0,-1-7-1 0,-5-6 1 15,-2-5 0 1,-2-13 0-16,-6-6 0 0,5-11-1 15,-3-11 0-15,4-4 1 0,5-8 2 0,-5-7 4 16,0-8 6-16,-7-3 9 0,7-7 6 16,2 5 30-16,-2-3 0 0,5 1-11 15,-3-6-6-15,2-8-29 0,6-3-3 16,3-6 1-16,1-3-1 0,5-4-6 16,1 2-3-16,-1-1 18 0,-3 4 9 0,0 8 10 15,2 5 7-15,5 0-19 0,0 4-5 16,2-1-12-16,-2 8-9 0,-2 0-10 0,1 5-6 15,-1 7-1-15,2 2 4 16,0 7 3-16,2 5-10 0,-2 7-8 16,-7 6 1-16,0 3-5 0,-4 1-3 15,-5-5-1-15,-1-8-1 0,-5-2 7 16,-1-5 15-16,0-4 7 0,4-3 5 0,-2-1 1 16,3-4 0-16,-2-6 2 0,1 1 1 15,3-1 5-15,0-1 9 16,7-1 22-16,6 0 7 0,10-9 0 0,4-1-3 15,1-6-21-15,6-1-5 0,0-3 6 0,0 1 12 16,-10-4 8-16,-4 1 3 0,-2-3-5 16,-6 2-15-16,1-1-10 0,-2-1-12 15,-4 4-2-15,-5 0-20 0,-4 0-8 16,-5 3-6-16,-4 3-20 16,-1 2-4-16,-6 3-10 0,-3-2-21 15,-2 7 3-15,-8 0 13 0,-5 7 19 0,-6 3 27 16,-6 8 21-16,0 3-8 0,2 4-10 15,4 7-5-15,3-2-5 0,5 0 11 16,11 1 7-16,4-4-5 0,10 5 5 16,2-6 4-16,9 4 5 0,1-3 17 0,5 3 25 15,2-5 29-15,5-2 31 0,-1-2 21 16,6-2-1-16,1 1-11 0,-3-8-18 16,8 4-19-16,-1-7-18 15,2-1-17-15,3 1-12 0,-1-2-8 16,-4 0-4-16,1 0-2 0,1-2 1 0,-4 1-12 15,2-5-40-15,-2 1-27 0,0-6-40 16,2-5 50-16</inkml:trace>
  <inkml:trace contextRef="#ctx0" brushRef="#br0" timeOffset="10900.84">22512 1445 1954 0,'15'-10'264'0,"-3"-1"349"0,0-5-490 0,1 2-102 0,1-4-13 0,0 1-5 0,2-5-5 0,-2-1-5 0,0-2-8 16,-3-1-8-16,0-4-7 0,-1-2-16 16,-4-4 1-16,-1-6-17 0,-5-8-46 0,-11-7-33 15,-5-10-21-15,-12 0 10 16,-7-1 52-16,-1 10 43 0,1 12 24 15,1 8 7-15,0 12 5 0,1 3 8 0,-1 2 5 0,0 5 4 16,-5 3 4-16,0 4 3 0,2 0-1 16,-2 6 1-16,5 5-3 15,1 8 0-15,-1-1-1 0,0 11-6 0,-5-4-16 16,6 12-11-16,-3 2 0 16,6 6 4-16,5 8 12 0,6 6 9 15,4-1-7-15,3 6-5 0,5 7 5 16,2 6 0-16,5 4 5 0,3 12 1 0,1-1-4 15,3 7 5-15,5 15 9 0,2 3 1 16,8 4 2-16,-1 3-2 0,0 0 18 16,1 4 16-16,1-4 6 0,-6-1 0 15,1-4-21-15,-4-11-5 0,-3 0-3 0,-4-15-1 16,-4-10 1-16,-3-8-6 16,-3-10-5-16,-4-4 1 0,-2-15-2 15,2-1-2-15,-6-12 0 0,1-6 0 0,-2-5-1 16,0-8-3-16,1 0-23 15,1-1-34-15,3-8 15 0,-3-3-44 0,1-9-288 16,6-9 278-16</inkml:trace>
  <inkml:trace contextRef="#ctx0" brushRef="#br0" timeOffset="11208.1">22784 1922 1815 0,'-36'15'91'0,"-3"-3"24"0,-18 4-52 0,-1-2-16 0,-9 0-23 0,-1 4-14 0,-5 0-6 0,-6 3-1 0,-1-1-1 16,0 3 0-16,0 0 0 15,8 0 0-15,6 0-2 0,0-2 1 0,13 0-1 0,5 1-1 16,8-6 0 0,4 0-1-16,2-2 2 0,10-4 0 0,2-1-5 15,6 0-19-15,4-4-29 0,3 1-33 16,0-6-10-16,9 0 44 0</inkml:trace>
  <inkml:trace contextRef="#ctx0" brushRef="#br0" timeOffset="12562.21">22479 2259 1565 0,'0'2'105'16,"0"0"84"-16,0 3-150 0,-6-5-42 15,10 9-8-15,-4 5-1 0,0 6 5 0,0 12 7 16,-5 1 0-16,-2 3 0 0,7-1-3 15,-8 1-2-15,7-4 0 0,1 1 1 16,0-1 2-16,7 4 2 0,-5-4 0 16,-2-2 0-16,1-5 0 0,1-1 0 15,0-8 0-15,0-3 0 0,-2-8 1 0,-2 0 1 16,2-1 1-16,0-4 7 16,0 0 20-16,2 0 20 0,5-5 37 15,-9 3 17-15,2-2-12 0,-4 1-26 16,4-10-29-16,11-3-23 0,3-10-6 0,9-3 3 15,7-10-11-15,1 4-3 0,2-4-2 16,-1 2 1-16,2 5 9 0,-6 2 5 16,2 1 5-16,0 8 3 0,-1-2-2 15,-3 3 2-15,3-3 1 0,1 6-5 16,0-6-7-16,4 3-5 0,3 4-3 0,0 0-8 16,-1 2-13-16,4 2-4 0,-9 1-4 0,4 6-5 15,1 3-3 1,-15 2 5-16,4 0 4 0,-11 2 13 15,-5-2 16-15,-4 1 3 0,-3-1 2 0,0 0 3 16,-1 0 2-16,-1 0-4 0,2 0-13 16,-2 0-23-16,0 0-16 0,-3 6-11 15,-3-1 4-15,-4 2 18 0,-5 4 15 0,-1 5 16 16,-1 1 0-16,-5 7-19 0,1 2-21 16,3 6-17-16,2 0-9 0,2 2 13 15,5-1 15-15,2-1 10 16,6-5 13-16,-1-4 0 0,7-2-15 15,-5-7-6-15,7 1-4 0,4-1 37 0,-8-5 51 16,6-2 40-16,0 0 23 0,7-2-15 16,2 0-21-16,5 2-20 0,3-3-3 15,-4-4-8-15,4 0 2 0,10-2-5 16,-6-8-4-16,7-5 3 0,4-1-9 16,0-7-1-16,5 2-6 0,3-7-8 0,-4 3-6 15,-10 5-2-15,-6 3 2 0,-6 4 0 16,-9 1 1-16,-5 1-2 0,-2-3-4 15,-2 7-18-15,2-4-9 16,-5 8-11-16,-2-4-14 0,0 1 7 0,-7-1-11 16,0 0-3-16,-6-2-7 0,-4-5 0 15,-12-4-20-15,-4 1-17 0,-10-5-19 16,2 5-14-16,-5 3 11 0,5 1 14 16,4 8 27-16,7 3 22 0,5 2 20 15,7 2 23-15,4 3 12 0,0 4-9 16,3 3 6-16,4-3-19 0,2 2-16 0,5 3-2 15,5 0 7-15,1 0 18 0,3 1 40 16,-4-3 68-16,4-5 76 0,0 0 46 16,-2-7 17-16,0 2-26 0,-7-2-55 15,2 0-12-15,1 0-24 0,1-4-20 16,6-3-16-16,1 0-31 0,7-5-15 0,1-4-8 16,6-9-14-16,3-2-13 0,3 1-3 15,-8 5-1-15,0-2 4 16,-7 3 6-16,0 4-1 0,-1 2-1 15,0 0 1-15,-1-2-1 0,-2 2 0 0,-3 1 1 16,-2 4 0-16,0 4 2 0,-1 3 2 16,-3-3-1-16,3 1 0 0,-3 3-6 15,-3 1-9-15,0 0-5 0,2 0-11 0,1 0-8 16,-1 3-5-16,3 10-25 16,1 11 4-16,4 15 8 0,3 9 16 0,1 11 27 15,0 8 8-15,2-1 3 0,0 1-1 16,0-1 0-16,0-2 0 15,-2-6 0-15,-3-3 1 0,1-5 1 16,-8-10 1-16,1-1 1 0,0-10 1 16,-1-11-1-16,5-4 2 0,-7-7 13 0,-2-7 29 15,0 0 30-15,0 0 42 0,0-4 23 16,1 1-25-16,1-10-29 0,2-3-41 16,3-1-35-16,2-10-6 0,0-5 0 15,7-7-4-15,-1-5-4 0,3-8-3 0,3 3-3 16,1 6 1-16,-6-1 3 0,1 8 4 15,-1 13 2-15,-1-2 0 0,2 10 11 16,-1 2 5-16,2 4 9 0,1 2 3 0,-3 5-16 16,0 1-5-16,6-3-8 0,-1 8-9 15,0-1 1-15,1 10-8 16,-3-5-5-16,-1 12-20 0,-1-6-10 16,-4 2 2-16,-1 11 3 0,-1-8 18 15,-2 8 9-15,-2 3 2 0,2 2 3 16,-7 5 4-16,-1-1 8 0,1 4 0 15,-2 1 3-15,0-7 0 0,0-2 0 0,0-9 1 16,-2-6 2-16,2-6-7 0,0-2-9 16,0-9-23-16,0 0-23 0,0 0-17 15,0-5 20-15,2-13 25 0</inkml:trace>
  <inkml:trace contextRef="#ctx0" brushRef="#br0" timeOffset="12924.42">25004 898 2148 0,'12'58'80'0,"-32"320"-68"16,13-295-17 0,-2 2 1-16,-1 2 2 0,-1 0 0 15,-1 2 1-15,1-1 1 0,4 6-3 16,-4-2 0-16,-1 4 0 0,-2-7-2 16,1-2 2-16,-3-2 0 0,2-11 0 0,4-1 2 15,-5-7 1-15,7-3 1 0,-3-4 1 0,-1-4-1 16,4-11-1-16,0 1 2 0,-1-8-1 15,2-4 1-15,3-2 0 0,-1-12 4 16,5-3-16-16,-2-5-33 0,2-2-26 0,0-8 534 16,0-1-363-1</inkml:trace>
  <inkml:trace contextRef="#ctx0" brushRef="#br0" timeOffset="13197.92">25638 1995 2051 0,'-37'0'69'15,"0"0"2"-15,-20-2-30 0,-14-3-12 16,-12-2 0-16,-13-2-11 0,-9-3-9 15,-6 1-5-15,1-3-3 0,-5 0 1 0,-10-1 0 16,-4-6 0-16,0 2-1 0,6 3 0 16,10 2 0-16,17 3-1 0,7 6 1 15,13 5 0-15,7 0 38 0,3 5-70 16,6 9 34-16</inkml:trace>
  <inkml:trace contextRef="#ctx0" brushRef="#br0" timeOffset="42284.77">10674 4945 1278 0,'0'4'63'0,"-4"-2"-1"0,4 1 1 0,-2 3-20 0,1-1-9 0,1-3-9 0,-2-2 0 15,-4 0 3-15,6 0 9 0,-3 0 5 0,-1 1-4 0,4-1-8 0,-1 0-8 0,1 0-9 0,-4 0-3 0,-3-1 0 0,3 1-1 16,-6 0 3-16,1 0 3 0,-5-2-1 15,0 0 0-15,-6 2 1 16,-5-5 3-16,-3 5 2 0,-8-7 5 16,-1-2 1-1,2 4-2-15,-4-8-3 0,0-1-6 0,1-2-4 0,3 0-3 16,-2-5-1-16,1 7-3 0,-1-4 0 0,0 0-2 16,3 4-1-16,-1-9 0 0,-1 5 0 15,6 0-1-15,0-3 1 0,2 7-1 16,3-2 1-16,0 2 0 0,2 0 0 0,3-1 1 15,3 3 0-15,2 1 1 0,3-1 2 16,0 0 2-16,3-1 1 0,-4 1 3 16,4-1 5-16,1-1 2 0,-3 0 2 15,7-4-3-15,-10-1-5 16,4-4-6-16,-5-4-2 0,-1-1-3 16,2-2 0-16,-2-2-1 0,2 2 1 15,5 3-1-15,-5 0 0 0,5 4 0 0,-8-3 0 16,6-4 0-16,0 1 0 0,-1 1 1 15,3-2 0-15,0 5-1 0,0 4 2 0,2-4 1 16,4 3 0-16,1-1 2 0,2 4 2 16,-2-2-1-16,0-2 0 0,0 1-2 15,2-4-1-15,4 1-1 0,-4 4 0 16,-2-6-1-16,0 2-1 0,1 4 1 0,1-6-1 16,7 3-1-16,-2 0-2 15,2-2-2-15,7 3 1 0,-7 3 1 16,-3 3 5-16,7 4 3 0,-10 3 5 15,3 4 2-15,5-4 3 0,-7 2 0 16,-1 3-2-16,7 0 0 0,-3 0-7 16,-2-3-2-16,1 5-3 0,1-2 2 62,-1 3 0-62,-1 2-1 0,1-2-2 0,-4 2-6 0,0 0-8 0,3-2-4 0,-1 0-1 0,4 1 0 16,-1-3 5-16,5 4 1 0,-1-2-3 0,0 1 7 0,4-1 4 0,-6 0 4 0,0 2 6 0,0 0-4 15,-5 4-2-15,5-1-14 0,0 1-18 16,-2-1-1-16,2 1-3 0,-3-1 7 16,-1 6 11-16,4-2-1 0,-7 2 0 0,4 2 2 15,0-2 1-15,-4 1 2 0,3 4 3 16,1 1 3-16,-3-1 3 0,3 2 4 16,-1 0 0-16,3 0-2 0,-1 3 0 0,0-5 0 15,1 2 0 1,-3-1 1-16,-1-1-1 0,-2-2-1 15,0 2 1-15,0 1 0 0,-2 2 1 0,2-3-1 16,-3 4 1-16,-3 0 1 0,3 3-1 16,-2 0 3-16,-3 1 1 0,1-5 1 15,0 3 0-15,-2 1 0 0,4-3-2 0,-4 7 0 16,2-4 0-16,0 2 0 16,-5 0 0-16,10-2-1 0,-7-1-1 0,-2 3 1 0,6-2-1 15,-9 1 1-15,0-1 1 16,5 2 0-16,-2-5 0 0,2-1 0 15,4 3 1-15,-7 1 3 0,-4-3 1 0,1 5 1 16,-1-4 0-16,2 1-1 16,2-4-2-16,-1 0-1 0,3 0 1 15,-3 0-2-15,-1 1 1 0,4-1 0 16,-5 4-1-16,7-2-1 0,-3-1 2 16,2 3-2-16,2-2 0 0,0-2 2 0,-6 1-2 15,5 5 1-15,-1-5 0 0,-4 3 0 0,3 1 0 16,-1-3 1-16,2 7-1 15,-1-2 0-15,1 1 0 0,0 3-1 16,0 1 0-16,2-6 1 0,-2 4-1 16,5 1 0-16,-1 0-1 0,2 3 0 15,-1 0 0-15,2 3 1 0,0 1 1 16,-1-5 0-16,1-5 0 0,2 1 0 0,-2-2 0 16,2-3-1-16,-1-1-1 0,1 3 0 15,0-5 0-15,1 6 0 0,-1-5 1 16,2 2 0-16,0-5 2 0,-2 1 1 15,3-3 1-15,-1-3 1 0,-2-1 0 0,2-5 1 16,-2-2 0-16,2-1 1 0,0 1 3 16,5 4 11-16,-4-5 13 15,-1-1 7-15,-2 0 4 0,2 0 1 0,5 0-4 16,-2 0-3-16,0 0-2 0,3-1-6 16,-1-3-3-16,0 2 2 15,-2 0 0-15,2-1-1 0,-1 1 0 16,-1-3 0-16,2 1 3 0,-2 1 5 15,2 1-3-15,-3-3-8 0,5-1-8 0,-2 3-10 16,2-3-3-16,3-1-3 0,-3 2 1 0,2-2 3 16,3 0 0-16,-2-4 0 0,2-1-3 15,1-2-3-15,-1-2-1 0,5 0-4 16,-1-4-3-16,1 2 0 0,3-1-1 16,-4 1 1-16,1-1 3 0,-5-3 1 15,0 5 1-15,2-5 2 0,6 3 1 0,-3-2 0 16,1 3 0-16,-1 0 0 0,1 2 0 15,-3-3 1-15,5-4-1 16,-3 1-3-16,-1 1-1 0,0 3 0 16,-2-1 0-16,-2 1 4 0,-2 0 3 15,4-3 0-15,-2 3 3 0,0 2 0 0,1-7 2 16,1 0 2-16,3 0 3 0,-1 2 3 16,0 0 4-16,-2 1 1 0,-4 4-3 15,0 0-6-15,3-1-7 0,-1-1-4 16,2-2-1-16,0 3-7 0,0-6-15 15,3 3-17-15,-3-3-21 0,-2 4-28 16,-3-8-21-16,1-3 416 0,4-14-251 16</inkml:trace>
  <inkml:trace contextRef="#ctx0" brushRef="#br0" timeOffset="43192.12">11576 3328 1867 0,'0'-3'142'0,"0"3"96"0,0-2-108 0,0 2-39 0,0 2-49 0,0 1-53 0,0-1-41 0,0 11-5 16,-5 15 12-16,0 16 20 0,-6 22 24 15,2 10 1-15,-5 6 1 0,0 6 0 16,-1 5-1-16,1 0-1 0,0 9-1 16,3 9 1-16,3 12 1 0,2 15 0 15,1-3 0-15,1-6-1 0,4-15 0 0,-1-13 0 16,-1-11 1-16,2-5 1 0,-2-9 2 15,2-6-1-15,0-14 2 0,0-10 4 16,4-10-5-16,-3-15-8 0,5-7-7 0,-1-5-20 16,2-7-19-16,0-2-4 0,4-4-10 15,10-10-1-15,11-14 42 0</inkml:trace>
  <inkml:trace contextRef="#ctx0" brushRef="#br0" timeOffset="43519.22">12239 3261 2070 0,'0'5'92'0,"0"1"-4"0,0 1-24 0,0-2-52 16,0 4-11-16,0 9-4 15,2 10-3-15,-2 6 1 0,0 12 0 0,0 7 0 0,0 13 2 16,-2 12 1 0,-3 14 2-16,-2 5 1 0,0 8-1 15,-2 1-1-15,2 10 1 0,-2-1 1 0,-5-3 1 16,5-17 1-16,-2-17-3 0,2-14 1 0,2-4 0 16,0-6 0-16,-2-7 0 0,4-13 8 15,-2-11-19-15,2-7-28 0,1-5-28 16,4-2-41-16,0-9 3 15,0 1 18-15,4-4 599 0,-3-2-378 0</inkml:trace>
  <inkml:trace contextRef="#ctx0" brushRef="#br0" timeOffset="43863.21">12314 4245 1839 0,'0'-7'125'0,"0"2"36"0,0-1-30 0,-2 3-49 16,0 1-35-16,-8-2-22 0,-6 6-18 0,-15 2-10 15,-18 3-3-15,-22 7 2 0,-12 2 2 16,-11 5 2-16,-4-1 1 16,2 1-1-16,-1 2 0 15,-1 2 0-15,10-6 0 0,10-1 1 0,8-2-1 16,19-3 0-16,14-3 0 0,10-3 1 0,13 0-1 15,12-7 3-15,-3 2 8 0,8-2 9 16,-1 0 24-16,2 0 23 0,3-2-9 16,5 1-5-16,15-8-20 0,14-7-25 0,17-4 2 15,17-6-7-15,8-3-2 16,7 3-1-16,4 6 0 0,-7 8 0 16,-5 5-4-16,10 7-42 0,-2 0-55 0,12 7-71 15,6 7 376-15,-5 2-198 0</inkml:trace>
  <inkml:trace contextRef="#ctx0" brushRef="#br0" timeOffset="44842.28">13145 4522 2166 0,'0'0'106'0,"-3"0"-6"16,1 0-35-16,-2 0-33 0,1 0-36 0,-2 0-13 0,-4 1-3 0,-11 6 0 0,-8 2 7 0,-16 6 7 0,-8 8 3 0,-6 0 3 0,-1 3-15 0,2 3-18 0,-1 1-7 15,6 0-5 1,8 4 14-16,7-4 12 0,5-2 4 16,5 0 0-16,11-6 4 0,2 1 5 15,7-9 1-15,-2 0 1 0,4-9 4 0,5 4 3 16,2-5 11-16,8-4 3 0,-1 2 17 15,0-2 4-15,5-2 8 0,0 0 4 0,2-1-8 16,9-8-5-16,-2-5-14 0,13 2-8 16,-1-9-11-16,4 1-1 0,-5-1-3 0,-4 4 0 15,-9 5-4-15,-3 0-5 16,-4 3 3-16,-5 4-9 0,-5-4-11 16,-3 8 10-16,-1-6-19 0,-1 5 7 0,-3-1 6 0,-5 0-14 15,-1 3 9-15,-3 2 0 16,-3-2 5-16,0 2 8 15,0 0 7-15,6 0 2 0,1 4-8 0,3 1-29 16,5 0 1-16,-1 4 0 0,2 2 5 16,7 6 25-16,-5 1-6 0,5 2-1 15,5 6 2-15,4 1 5 0,6-2 5 0,-5-2 3 16,3-4 3-16,-6-5 4 16,-2-1 9-16,-1-3 12 0,1-2 12 0,-6-8 11 15,-3 0 14-15,3 0 14 16,-6-8-6-16,5 5-11 0,2-11-21 0,2-9-29 15,1-9-12-15,6-13-18 16,4-1-13-16,-1-5-6 0,-3 7 7 16,-1 10 13-16,-7 7 13 0,0 6 7 0,2 7 2 15,-6 5-2-15,3-3 0 0,0 5 12 16,0-1 22-16,-2 5 11 0,2-1 7 16,1 4-8-16,-1 4-20 0,0-2-14 0,2 1-17 15,-2 8-14-15,5 5-12 0,-1 3-2 16,3 8 6-16,0 1 10 0,-2 2 9 15,-3-1 3-15,2-3-13 0,-7-4-6 16,6-3-9-16,-3-10-2 0,2 3 15 0,-4-3 2 16,-5-7 2-16,4 2-2 15,-4-4-1-15,0 0 3 0,2-8 8 16,3-4 14-16,0-6 5 0,4-10 4 16,4-7-1-16,3-1-10 0,3-5-7 15,4-3 21-15,6 5 14 0,-6 3 15 16,7 3 27-16,-4 12 14 0,-3 6 3 0,4 6-3 15,-9 8-20-15,7 1-32 0,-2 7-18 16,-2 0-10-16,4 7-7 0,-2 6-6 16,-4 1 0-16,-5 4-23 0,1-4-18 15,-5 4-22-15,-1-6-34 0,-4-1-5 0,-1 3-9 16,3-3 313-16,-7-2-162 16</inkml:trace>
  <inkml:trace contextRef="#ctx0" brushRef="#br0" timeOffset="45371.81">14252 4504 1921 0,'-2'0'232'0,"0"0"-202"0,-8 2-24 0,-3 1-35 0,-6 6-3 0,-8 3 10 0,-3 8 13 15,-6 5 0-15,-1 3-1 16,2 1-16-16,-4-1-12 0,7 2 2 16,7-2 5-16,5-3 16 0,3 0 1 15,10 2-3-15,3-1-2 0,4 1 1 0,0-8 12 16,4-6 6-16,3-1 7 0,5-5 13 16,1 2 10-16,1-7 10 0,2-4 19 15,7-8-8-15,3-8-9 0,17-12-15 0,14-20-26 16,3-12-15-16,11-11 3 0,-11-8-5 15,-8-6 1-15,-13-4 7 0,-16-4-13 16,-9-8 6-16,-14 2 0 0,-9-2 0 16,-9 2 6-16,-12 3-5 0,-9 1-3 0,-5 5 3 15,-2 8 3 1,1 10 5-16,3 8 6 0,-1 4 4 0,8 16 3 16,5 12 15-16,8 17 10 0,10 4 2 15,1 4 13-15,11 9 5 0,0 0-7 16,2-1-24-16,5 9-21 0,-2 1-25 0,11 21-4 15,4 18 20-15,3 18 4 0,12 19 0 16,-1 9 3-16,3 7 0 0,1 5 0 16,-3 4 2-16,-5 0-1 0,-3-2 0 15,-4-1 1-15,0-3 1 0,-5-6 0 0,-2-4 1 16,-1-14-1-16,-4-2 0 0,0-14 2 16,-1-6-3-16,-2-5-17 0,2-7-23 15,-3-3-21-15,4-2-10 16,3-8-348-16,4-1 290 0</inkml:trace>
  <inkml:trace contextRef="#ctx0" brushRef="#br0" timeOffset="46100.84">14755 4155 2036 0,'36'10'111'0,"223"26"-1194"15,-238-36 1691-15,16 23 63 0,-1 14-714 16,1 9 5-16,-9 4 0 0,-5 1 4 16,-7 4-3-16,-9 0 2 0,-7 5 1 15,-9-3-3-15,-12 0 8 0,-7-15 1 16,-8-4-3-16,-1-5 9 0,-6-8 10 15,-3-5 7-15,-3-8 7 0,6-10 9 0,-1-15-2 16,8 3-1-16,1-10 19 0,1-8 19 16,11-2 9-16,5-13 6 15,6-1-8-15,10-4-8 0,2-2 4 0,9-3-1 16,2-4-9-16,10-1-7 0,11-1-14 16,0 10-3-16,5 10 0 0,-7 10-3 15,-3 10-2-15,1-2-7 0,-1 14-4 16,5-4-1-16,-2 16-2 0,-2 8-11 0,-6-3-6 15,-5 10-8-15,-6-1-10 0,-2 4-10 16,1 13-6-16,-4-1-1 0,1 4 9 16,-5 2 21-16,-2 0 15 0,0-4 6 0,0 2 2 15,0-3 0-15,1-1-1 16,6-5 2-16,1 0 0 0,4 0 1 0,2-1 0 16,0-4 1-16,1-6 2 15,-1-7 3-15,-4-1 0 0,3-9 3 16,-3 0 5-16,3-2 6 0,1-4 3 15,5-3 12-15,6 0-8 0,5-5-2 0,1-3-5 16,-3-6-13-16,-1-2 0 0,-1-5-11 16,-6-8-4-16,3-1 1 0,-7-6 0 15,-2 1 8-15,2 3 2 0,-6 9 3 16,1 1 7-16,-6 10 7 16,1-1 9-16,3 4 2 0,-2 8 2 0,0-1 2 0,-2 5 4 15,-5 4-3-15,0 0-8 0,2-3-21 16,-2 8-22-16,0 0-22 0,-2 4-13 15,2 5 7-15,-2 8 6 16,4 9 16-16,3 7 14 0,3 4 1 16,2 1 4-16,-3-1 1 0,2-3 1 15,-2-5 1-15,2-6 1 0,-4-8-1 0,2-1-3 16,-7-10-17-16,4 0-17 0,0-4-14 16,-3-5-14-16,6 0 24 0,6-14 114 15,12-9-58-15</inkml:trace>
  <inkml:trace contextRef="#ctx0" brushRef="#br0" timeOffset="46327.91">16055 3472 1825 0,'0'67'94'0,"0"-6"6"0,2 11-26 0,1 1-60 0,1 5-9 0,1 9-5 16,0 3 3-16,4 10-1 0,-2-5-1 0,-1 6 1 0,-5-1-2 0,1-5 1 0,-4-1-1 0,-1-1 3 15,-2-15-4-15,-4-9-18 0,3-2-15 0,3-15-17 16,3-1 22-16</inkml:trace>
  <inkml:trace contextRef="#ctx0" brushRef="#br0" timeOffset="46569.64">16782 4259 1548 0,'-87'22'66'0,"-12"-1"126"15,-15 0-33-15,-1-7-34 16,3-3 11-16,11 0-97 0,13-8-35 15,10 8-1-15,5-10-1 0,9 3 0 0,9 0-1 16,12-3 1-16,10 3 0 0,6-2 2 16,8-2-29-16,1 0-32 0,7 1-24 15,2-1-23-15,9 0 368 0,-3 4-205 16</inkml:trace>
  <inkml:trace contextRef="#ctx0" brushRef="#br0" timeOffset="47025.62">17129 4412 1417 0,'-55'23'107'15,"2"0"14"-15,-7-4-3 0,1-5-100 16,-1 1-12-16,2-3-1 0,-1 2 1 15,1-1 2-15,4-3 1 0,5 3-3 0,3 1 1 16,8-2-2-16,12 3-1 16,8-5-2-16,4 3-1 0,7-6 2 0,5 0-2 15,2-2 6-15,4 0 10 16,1 1 12-16,4-5 23 0,-2 3 41 0,9 0 22 0,7 3 1 16,9 5-10-1,10-1-36-15,3-1-22 0,3 3-8 16,-8 1-3-16,-6 0-1 0,-9 2-8 0,-9-2-10 15,-6 0-10-15,-2 1-18 0,-8 4-7 16,-8 2 0-16,-6 4-2 0,-9 2 10 16,-10 7 6-16,-12 6 3 0,-10-2 8 0,-7-1 4 15,7-4 0-15,9-2-2 0,7-7-3 16,7-6-2-16,4-4 0 0,10 1 1 0,0-5-1 16,8 3-1-16,3-10 1 0,-4 1-1 15,6-3 0-15,5-1 1 16,-4 2 3-16,8-2-4 0,-4 0-13 15,1 0-27-15,1 0-74 0,0 0 459 16,-4 0-288-16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1T21:42:54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8930 7326 0,'0'0'0,"0"0"16,0 0-16,0 0 16,0 0-16,0 0 15,0 0-15,0 0 16,39-5-1,-39 5-15,0 0 16,0 0-16,0 0 16,0 0-16,0 0 15,0 5-15,0-5 16,0 0-16,0 0 16,0 0-16,-39 44 15,8-26-15,4 4 16,-4 0-16,-13 5 15,-14-1 1,5 1-16,-9-1 16,-9 1-16,0 0 15,-5-5-15,-21 0 16,-9 0-16,-5-4 16,-4-5-16,-1-4 15,14 0-15,-31 4 16,5-4-16,-1 0 15,-4 0 1,9-5-16,-22 1 16,-14-1-16,-8-4 15,4-4-15,4-5 16,-13 4-16,5-4 16,4 1-16,4-1 15,-8 0-15,8 0 16,-12 0-16,8-4 15,-23-5 1,1 5-16,-18-5 16,5-4-16,26 4 15,13 0-15,5-4 16,40 0 0,13 0-16,14 4 0,21 5 15,18 0-15,5 4 16,17 0-16,10 4 15,-6 1 1,19 4-16,-9 0 16</inkml:trace>
  <inkml:trace contextRef="#ctx0" brushRef="#br0" timeOffset="7800.63">17750 10943 0,'0'0'0,"0"0"0,0 0 0,0 0 0,0 0 16,0 0-16,0 0 15,-44-49-15,39 44 16,5 1-16,-4-1 15,0 1-15,-5 4 16,4 0 0,1 0-16,4 0 15,-5 0-15,-3 0 16,-1 0-16,-9 0 16,-9 4-16,-21 1 15,-23 4-15,-40 0 16,-13 4-16,-5-4 15,14 0-15,0 0 16,-18-5-16,-27 0 16,-8 1-16,30-5 15,-3-5-15,-41-3 16,-9-1 0,1 0-16,-1-4 15,-17 4-15,-14 4 16,31-4-16,5 0 15,-18 9-15,23 0 16,21 0-16,18-4 16,0 0-16,5-1 15,8 1 1,5-1-16,18-4 16,8 1-16,23 3 15,17 1-15,14-1 16,18 5-16,-1-4 15,9 4-15,5-5 16,-5 1-16,-8 0 16,-14-5-16,-5-5 15,-12 1 1,-19-5-16,5 10 16,1 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46:41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27018 2227 1051 0,'-4'-23'129'0,"-1"4"74"0,-2 1-46 0,3 6-76 0,2 1-22 0,2 6-8 0,-3 1-9 0,3 1-7 0,0 3-5 16,-2 0-2-16,4 3-1 0,-2 1-1 0,7 1-7 15,2 9-11-15,5 4-4 0,14 9-4 16,3 8 0-16,13 4 0 0,6 7-1 16,8 2 0-16,6 5 0 0,5-5 1 15,9 0 0-15,4 2 3 0,3-6 2 16,-9-2-2-16,-3-3-1 0,-10-5 1 15,-9-11-1-15,-12-2 0 0,-12-8 1 16,-12-10 3-16,-7-3-10 0,-8 0-7 16,-6-3-1-16,-10-10-5 0,-8-4 12 15,-13-12 4-15,-10-3 1 0,-4-5-1 16,-12-4 1-16,-11-1 0 0,-5-4 1 0,-11 0 2 16,2-6 1-16,3 3 0 0,6-6 0 15,5 3-3-15,4 1 2 0,3-1-1 16,7 8 1-16,7 5 1 0,15 7-1 15,8 11 0-15,8 7 1 0,14 5 6 16,3 5 9-16,4 4 11 0,12 0-7 16,5 2-9-16,11 9-11 0,11 1-11 15,-2 8 4-15,13 12 2 0,-3 8 0 0,6 10 1 16,7 7 0-16,4 7 1 0,3 1 0 16,11 6 1-16,3 4-1 0,2-5-6 15,6 0-7-15,-10-5-7 0,-8-8-7 16,-6-9 1-16,-19-9 4 0,-7-14 10 15,-14-6 10-15,-19-14-9 0,-2-3-11 16,-12-5-1-16,-6-8-2 0,-9-7 14 16,-11-10 15-16,-13-13-1 0,-18-14 0 15,-10-10 5-15,-14-5 2 0,-10-4 2 0,-1 1 3 16,-1 1-2-16,7-1-1 0,12 7 5 16,9 6 5-16,7 7 4 0,5 7 3 15,6 7-2-15,11 7-5 0,13 11-5 16,17 6 6-16,8 5 15 0,8 6 12 15,15 4-4-15,15 5-17 0,25 13-23 16,15 14-18-16,24 14 2 0,19 14 0 16,17 19 3-16,14 11-1 0,2 0 3 15,-10-1 2-15,-12-4 1 0,-7-7 3 16,-19-14-1-16,-13-13 0 0,-25-15 2 0,-23-18 7 16,-18-10-14-16,-20-11 3 0,-8-15-5 15,-29-17-6-15,-22-27 13 0,-26-18-3 16,-28-21 2-16,-21-14 1 0,-9-10-1 15,-13 3 1-15,1 3 1 0,10 18 1 16,20 16 2-16,22 9 3 0,21 21 2 16,18 9 1-16,17 10 0 0,16 12-1 15,20 9 3-15,1 8 9 0,7 7-1 16,11 2-8-16,14 9-6 0,17 12-12 16,19 14-6-16,20 18 5 0,24 18-4 0,17 6 2 15,11 7 5-15,5 0 3 0,-6-2 3 16,-17-10 3-16,-14-5-1 0,-12-14 0 15,-18-16-1-15,-16-10-6 0,-15-10 0 16,-13-14-7-16,-16-5-9 0,-8 0 7 16,-6-5-1-16,-6-7 6 0,-13-10 9 15,-11-11-1-15,-15-13 0 0,-16-13 2 16,-9-8 2-16,-5-1-2 0,-7 3 1 0,-3-4-1 16,2 8-1-16,0 3-2 0,8 8 0 15,10 13 1-15,11 3-1 0,10 11 3 16,16 7-1-16,15 6-2 0,15 10 5 15,-3-2 6-15,17 13-1 0,6 6 1 16,13 12-5-16,18 15-7 0,13 11 1 16,17 9 0-16,7 5 0 0,2 5 3 15,1 6-1-15,-1-7 0 0,-6-8 1 0,-3-11-2 16,-20-12 1-16,-14-21 2 0,-17-8-1 16,-17-10-16-16,-12-8-3 0,-11-11-6 15,-17-14 1-15,-16-23 18 0,-13-18 1 16,-16-9 1-16,-8-10-1 0,-1 1 1 15,-5 4-1-15,0 7 3 0,2 5 0 16,7 11 6-16,7 7 5 0,18 11 3 16,12 14 4-16,17 7 2 0,11 10 3 15,11 10 11-15,8 3-4 0,6 9-8 16,11 7-7-16,16 7-17 0,22 17 0 0,8 14 1 16,5 4 0-16,1 1 0 0,-8 1 1 15,-7-5 0-15,-5-5 0 0,-9-8-1 16,-14-8-2-16,-9-13-11 0,-10-10-6 15,-13-10-14-15,1 1-1 0,-8-7 9 16,-5-9 4-16,-6-13 16 0,-7-5 2 16,-8-12 2-16,-6-11 1 0,-9-2-1 15,0-7-1-15,-7-1 1 0,2-3-1 16,1 3 2-16,1 3 0 0,5 10 1 0,9 8 0 16,12 10 9-16,7 13 18 0,13 9 21 15,5 8 14-15,3 4 9 0,8 0-15 16,3 4-25-16,11 6-15 0,12 6-17 15,11 13-3-15,7 4 1 0,7 17 1 16,2 1 0-16,-6 4 1 0,1 0 0 16,-4-5 3-16,-9-8-6 0,-7-6-9 15,-11-17-14-15,-10-6-23 0,-9-8-14 16,-7-5-2-16,-4-7 4 0,-9-7 20 0,-5-16 18 16,-12-20 12-16,-11-16 8 15,-9-15 1-15,-3 3 2 0,-1-2 0 0,10 11 3 16,5 10 3-16,6 12 7 0,10 13 16 15,7 9 20-15,9 13 20 0,3 6 10 16,7 3-2-16,0 3-35 0,6 0-22 16,7 5-22-16,3 0-15 0,7 6 11 15,6 7 2-15,0 7-2 0,5 3-7 16,-5 0-8-16,-4 1-3 0,-7-10-4 0,-7-5 4 16,-6-5-4-16,-8-7-1 15,-2-2-1-15,-2-2 11 0,-3-5 13 0,1 2 8 16,-1-6 11-16,-4-3-4 0,0-4-2 15,2-3-2-15,0 0-2 0,4 5-1 16,-1 2 2-16,6 1 3 0,3 4 3 16,2 4 3-16,4 1-7 0,-6-1-5 15,4 5-6-15,-2-2-6 0,2 2 6 16,-2 2 3-16,0-2 2 0,-7 0 0 16,0 4-2-16,0-4-6 0,0 0 1 0,0 0 2 15,0 0 3-15,-1 0 5 0,1 0 5 16,0 0 5-16,-4-7 15 0,9 5 10 15,2 0 6-15,4 0-9 0,5 1-18 16,9 1-13-16,8 1-8 0,10 6 0 16,12 8 3-16,7 8 0 0,4 5 0 15,-8-1 2-15,-12-3 1 0,-12-2-5 16,-15-10-19-16,-19-10-39 0,-5-4-30 16,-32-23-21-16,-43-26 50 0</inkml:trace>
  <inkml:trace contextRef="#ctx0" brushRef="#br0" timeOffset="1985.14">29323 1112 1851 0,'44'2'81'0,"-48"-7"21"0,-1 3-40 0,0-2 26 0,-52 1-72 0,50 1-7 16,-5 0-6-16,1 2-2 0,0 0-2 15,-1 6-2-15,-1 4 0 0,-2 1-1 16,-1 7 0-16,-9-1 0 0,0 12-1 16,-7 3 2-16,-2 7 0 0,-6 5 1 15,-5 2 1-15,-4 9-1 0,-3 2 1 16,-1 3 0-16,-2 0 1 0,5-3-6 0,8-6-19 15,-3-12-5-15,12 0-2 0,3-1 5 16,1-6 9-16,6-4-6 0,7-7-9 16,2-1-8-16,3-10-3 0,8-1-16 15,3-7-36-15,0 0 53 0</inkml:trace>
  <inkml:trace contextRef="#ctx0" brushRef="#br0" timeOffset="2272.05">29830 729 1619 0,'33'73'151'0,"-63"-48"-69"15,-9 7-59-15,-16 10 6 0,-51-47-1 0,49 53-11 16,-1 10-9-16,-1 3-5 0,1 4-1 15,-6 6-3-15,2 2 1 16,3 5 0-16,-3 7 0 0,2 7 2 0,5 4 0 16,0 1 1-16,4-8-2 0,1-2 2 15,2 0 0-15,2 0 1 0,2-1 1 16,-2-2 3-16,-1-8-3 0,3-14-10 16,0-11-25-16,3-10-21 0,4-12-23 15,5-8-10-15,7-7 251 0,9-5-138 16</inkml:trace>
  <inkml:trace contextRef="#ctx0" brushRef="#br0" timeOffset="2582.83">30277 1233 2066 0,'-25'3'58'0,"-11"8"-27"0,-6 7 2 16,-10 10 4-16,-10 13-10 0,-2 14-12 0,-10 16-9 16,0 8-5-16,-3 15-2 0,5-1-5 15,4 2 0-15,1 10 1 0,1 12 4 16,2 11 9-16,2 3-15 0,-3-12-41 0,4-15-22 15,-1-15-21-15,6-13 3 0,1-7 22 16,9-14-1-16,10-12 68 0,15-11-120 16,5-15 91-16</inkml:trace>
  <inkml:trace contextRef="#ctx0" brushRef="#br0" timeOffset="2869.78">30317 1258 1937 0,'-32'117'84'0,"1"-15"-22"16,-7 17 6-16,3-12-25 0,-1-3-11 0,1-6-9 15,5-15-7-15,-9-5-17 0,-7-4-6 16,-15 12 6-16,-15 15 5 0,-5 12 6 16,4-5-2-16,10-12-24 0,16-25-24 15,6-13-14-15,13-10-7 0,7-7 8 16,8-2-2-16,11-9-12 0,1-3 155 16,7-11-82-16</inkml:trace>
  <inkml:trace contextRef="#ctx0" brushRef="#br0" timeOffset="3115.67">30527 1850 2060 0,'-16'-11'67'16,"-82"55"56"-16,52 10-61 0,-2-7-50 15,2 28-3-15,-2 3-4 0,2 11-2 16,-2 8-1-16,6 1 0 0,3-4 1 16,-2-6-3-16,11-8-33 0,1-13-38 15,8-3-31-15,3-12-25 0,6-10 187 16,10-10-62-16</inkml:trace>
  <inkml:trace contextRef="#ctx0" brushRef="#br0" timeOffset="3316.45">30674 2048 1815 0,'-2'36'92'0,"-5"5"-1"16,-11 10-16-16,-7 9-27 0,-3 4-27 15,-6 9-14-15,2 3-3 0,-5 4-1 0,0 0 0 16,-2-1-2-16,-2 3 2 0,4-6-1 15,1-10-32-15,8-4-33 0,7-16 544 16,1-14-381-16</inkml:trace>
  <inkml:trace contextRef="#ctx0" brushRef="#br0" timeOffset="3484.78">30785 2589 1940 0,'-67'186'272'16,"12"-127"-196"0,5-8-64-16,-6 1-4 0,-12 1-2 15,5-4 10-15,-1 1-63 0,7-11-18 16,14-11 36-16</inkml:trace>
  <inkml:trace contextRef="#ctx0" brushRef="#br0" timeOffset="5050">31012 2630 751 0,'4'26'77'0,"-2"-6"91"0,0-4-112 0,-2-7-8 0,1-2-9 16,-1-2 9-16,0-3 15 0,0 0 19 16,0-2 5-16,0 0-11 0,0 0-7 15,-1 0-11-15,-1 0-9 0,2 0-8 16,-2-2-10-16,4 4-3 0,5 1-4 16,7 4-6-16,6 0-4 0,4 2-10 15,10-2-1-15,9 2-1 0,1-5 1 16,0-4 0-16,6-2 0 0,0-3-1 0,-1-8 1 15,-1-1-1-15,2-7 0 0,-2 0 0 16,-6-8-1-16,2-3 0 0,-5-3 2 16,-5-2 0-16,-4-6 2 0,-14-5-1 15,-12-5-2-15,-4-2-1 0,-14-3 0 16,-6-3-1-16,-5-1 0 0,-10 4 0 16,-1 6 0-16,-6 1-1 0,1 10 0 15,-2 9 0-15,-4 7 1 0,-8 11-1 16,0 9 0-16,-7 14 1 0,3 8-1 15,1 10 0-15,-4 7 1 0,10 8 0 0,8 4 0 16,8 8 0-16,15 0 0 0,7 3 0 16,14-2 0-16,5 0 1 0,11-2-1 15,9-7 0-15,14-5 0 0,5-12 1 16,9-8-1-16,10-9 1 0,-1-5 0 16,7-7 0-16,-4-1 0 0,-1-12 0 15,-5-10-1-15,-11-3 1 0,3-12 0 16,-14-10-1-16,-3-3 1 0,-4-9-1 15,-16-8 0-15,-10 3 1 0,-10 3-1 0,-6 1 0 16,-13 3 0-16,2 5 0 0,-2-2 0 16,-1 5 1-16,1 9-1 0,-2 1 0 15,11 6 0-15,-5 4 0 0,7 7 0 16,0 9-1-16,0 10 0 0,-6 8 0 16,-1 8 0-16,-6 13 1 0,-1 5 0 15,3 11 0-15,2 3 0 0,5 0 0 16,-3 4 0-16,5 0 0 0,7-2 0 0,2-3 0 15,5-8 0-15,4 2 0 0,3-8 0 16,4-3 0-16,11-3 1 0,6-5 0 16,15 2 0-16,14-11 0 0,9-1 0 15,9-2 0-15,-3-6-1 0,5-7 1 16,-8-8 0-16,-5-13 1 0,-3-9 1 16,-9-13-1-16,-13-10 0 0,-7-9-1 15,-12-4-1-15,-17 6 0 0,-8 8 0 16,-9 2 0-16,-8 8 0 0,-7 3 0 15,-6-2 0-15,-5 12 0 0,-8 6 0 0,-3 4 1 16,-6 11-1-16,-3 14 2 0,-3 6-1 16,-6 16 0-16,2 9-1 0,-1 8 0 15,5 9 1-15,1 5-1 0,13 1 0 16,1 4 0-16,14 0 1 0,12-10-1 16,11 1 1-16,13-7 0 0,14-2-1 15,15-3 1-15,15-1 0 0,15-5 0 16,12-1 0-16,8-14 0 0,1-2-1 15,0-13 1-15,-2-7 0 0,-9-9-1 0,-9-13 0 16,-6-6 1-16,-15-16-1 0,-9-8 0 16,-16-3 0-16,-9-5 0 0,-10 3 0 15,-11 0 0-15,-9 4 0 0,-7 1 0 16,-5 6 0-16,-6 2 0 0,-6 5 1 16,-4 3 6-16,-8 6 5 0,1 12 3 15,-7 9 2-15,5 9-6 0,-6 9-4 16,3 10-3-16,4 6-3 0,10 7 0 15,3 5 0-15,13 2-1 0,6 10 0 16,11 4 0-16,6 7 0 0,10 4 1 0,6 0 0 16,21 0-1-16,3-9 1 0,16-2 0 15,13-4-1-15,2-3 0 0,4-9-1 16,8-3-3-16,-3-13-1 0,-3-14 2 16,-3-5 1-16,-14-13 1 0,-3-12 1 15,-10-6 1-15,-7-11-1 0,-6-5 1 16,-10-6-1-16,-12-4 0 0,-9 1 0 15,-12 6 0-15,-7 6 0 0,-10 3 0 16,-10 3 2-16,-10 8 3 0,-6 6 1 0,-2 10 2 16,-4 13 2-16,2 8 1 0,4 20-1 15,8 18-2-15,6 17-4 0,11 14-1 16,11 12-2-16,17 4 0 0,15 0 1 16,20 2-1-16,26 1 0 0,21 6 1 15,25 3-2-15,19 4 2 0,13-4 3 16,-4-10-11-16,-2-18-53 0,-7-14 42 15</inkml:trace>
  <inkml:trace contextRef="#ctx0" brushRef="#br0" timeOffset="27901.37">25835 5229 711 0,'23'37'263'0,"-18"-31"-187"16,1-5 99-16,3 8-29 0,-2-7-6 16,0-2-30-16,3 0-19 0,3 0-9 15,1-2-16-15,4-3 1 0,3 0-11 0,4-4-3 16,1 0 6-16,3-4-4 0,1-2 8 15,0 0 6-15,2 1 0 0,-2-2-9 16,0 0-5-16,-3-3-12 0,0-1-11 16,-3 1-11-16,-1-6-14 0,-1-3-4 15,-1 1-2-15,2-3-1 0,0 0 0 16,-2-2 0-16,-1 0 0 0,-4 5 1 16,2 2 0-16,1-1 0 0,-1-3 0 15,-1 1 0-15,-1 7 0 0,-1-2-1 16,-3 5 1-16,4 4 0 0,-2-2 0 15,6 2 0-15,-1 1 1 0,-5-1-1 16,2 3 1-16,-7-1-1 0,0 3 0 0,2-3 1 16,-4 1-1-16,3-1-1 0,1-2 0 15,3-2-1-15,0-4-1 0,2-1 0 16,2-2-1-16,0-4 1 0,5 1 0 16,0 6 2-16,-4-5-1 0,3 6 0 15,-8-4 1-15,2 0 0 0,5 0 0 16,-1-8 0-16,3 1 1 0,0-7-1 0,2 3 0 15,1-10 13-15,8-9-53 0,1-2-5 16,-1 0 1-16,-4 11-11 0,-7 6 54 16,0 1 3-16,-1 2 0 15,8-6 2-15,3-10-10 0,6-6-37 0,6-4-21 16,-3-1-21-16,4 4 2 0,-3 1 34 16,-1 2 23-16,-3 0 21 0,-5-1-7 15,3-8-33-15,-5-18 5 0,2-5-459 16,5-7 342-16</inkml:trace>
  <inkml:trace contextRef="#ctx0" brushRef="#br0" timeOffset="28251.05">27952 2197 1282 0,'20'-39'148'0,"-4"9"133"0,-6 11-143 0,-6 6-87 0,-1 10-17 0,-3-3-22 0,0 6-25 0,-3 2-15 16,-8 5-10-16,-5 6 2 0,-10 3 10 15,-3 1 14-15,-8 6 11 0,0-1 2 0,1 1-4 16,-6-7-11-16,6 1-4 0,-1 1-1 15,0-2 5-15,1 4 9 0,1-5 2 16,-2 5-2-16,6 1 0 0,8 1 1 16,0 1 2-16,6 0 3 0,2-2 2 15,5-3 8-15,6-2 11 0,3 0 4 16,1-9 11-16,1-4 28 0,5-3 33 16,4-3 44-16,4-10-6 0,8-12-53 15,11-10-48-15,14-22-49 0,6-7-6 16,5-3 17-16,1-9 0 0,-3 8 12 15,3 1 11-15,-13 10 8 0,4 13 5 16,-8 12-6-16,-1 11-11 0,-4 14-13 0,-5 12-7 16,-3 11-12-16,-3 18-11 0,-6 14 2 15,-4 22 1-15,-4 19 4 0,-8 9 7 16,-8 3-5-16,-10-13-23 0,-6-11-33 16,-4-7 460-16,0-15-305 0</inkml:trace>
  <inkml:trace contextRef="#ctx0" brushRef="#br0" timeOffset="31849.74">28734 6550 1443 0,'-4'9'202'0,"-3"-23"169"0,-21 22-65 0,76-45-324 15,-25 35 57-15,-7-8-5 0,7-1 2 16,0-5-1-16,2 4-5 0,-4-1-3 16,2-1-7-16,-5 2-10 0,0-6-7 15,3-5-9-15,-5 0-6 0,2-4 0 16,-1-1 1-16,3 0 3 0,-1-8 4 15,1 4 7-15,-1-1 6 0,3-3 7 16,1 2 6-16,5 1 4 0,0-6 2 16,-3-2-2-16,9-5-3 0,-11 2-2 15,0-3-1-15,4 0 3 0,-8 4 2 0,4-1-3 16,0-4-6-16,-2-7-6 0,1-4-7 16,1-3-4-16,-5 6-3 0,-3 8 0 15,3-2 0-15,-4 8 1 0,-1-3 3 16,1 3 0-16,6 1 1 0,-5-2 1 15,5 3 1-15,3-1 0 0,-5 2 0 16,-2 5 0-16,-2 0 1 0,-3 4 0 16,-3 0 1-16,1 2 1 0,2-1-2 0,-4 1-2 15,2-2 0-15,-4-6-2 0,-1-3 0 16,1-7-1-16,-5-7 0 0,0-4 0 16,0-3 0-16,-2-4 1 0,-1-1 0 15,3 4 0-15,5 8 0 0,-1 5 0 16,6 4 2-16,4 0 1 0,2-6 0 15,6 0-1-15,-3-1 0 0,4 0-1 16,-2-10 11-16,-1-22-46 0,-2-34-71 16,-8-23-12-16,-8-7-13 0,-9 0 42 0,-2 19 71 15,2 14 10-15,-4 12 3 0,4 2 4 16,-2 5-1-16,-1 1-5 0,1-6 0 16,-2 6 0-16,4 4 3 0,2 7 5 15,5 6 5-15,3 12 5 0,6 6 11 16,2 11 8-16,1 8 3 0,1 4-5 15,-3 6-10-15,1 3-10 0,-7 3-6 16,-1 4-2-16,-3 6-2 0,-5 1-2 16,-8 3-5-16,1 4-3 0,-4 3-9 15,-2 3-9-15,-5 3-6 0,-3 12 0 0,-3 4 4 16,-1 8 8-16,9 6 9 0,-2 8 6 16,7 9 4-16,7 3 4 0,5 13 0 15,4 3 2-15,8 7 1 0,0 9 2 16,8 2 6-16,6-2 4 0,-1-3 0 15,0-3 0-15,-3-8-6 0,-7-9-5 16,-3-8-2-16,0-10-2 0,-3-9 1 16,2-4-1-16,4-12 1 0,-1-12 2 15,6-10 3-15,5-15-1 0,6-23 0 0,-6-17-2 16,6-17-3-16,-6-17 0 0,1-14 1 16,-3-6-1-16,-3 2 0 0,-4 9 2 15,-1 18 4-15,-4 15 0 0,-7 13 2 16,4 13-2-16,-1 4-2 0,10 14 2 15,-1 9 2-15,-1 12 1 0,-1 10-2 16,4 12-2-16,6 13-5 0,3 16 0 16,7 16 0-16,7 11 1 0,-1 8 6 15,5-3-38-15,-1-1-64 0,3-15 59 16</inkml:trace>
  <inkml:trace contextRef="#ctx0" brushRef="#br0" timeOffset="34712.47">32754 5754 1831 0,'7'5'51'0,"-6"1"-13"0,-1 2-34 0,-5-4-3 0,-2-1 1 15,-2 5 1-15,-3-3 0 0,1 4 2 16,-3-6 4-16,3 1 5 0,6-2 3 16,-4 1 1-16,6 1-5 0,-5-4-6 15,3 1-7-15,-2-1 0 0,0-1-3 16,-7-3 1-16,-4-5 3 0,-7-5 1 16,-7-9 2-16,2 0-2 0,-7-7-2 15,-2-4-2-15,7 0 0 0,-2 1 1 0,4-10 2 16,2 1 0-16,-2-1 2 0,1 6 3 15,8 1 6-15,0 8 6 0,5-4 8 16,2-2 6-16,1 1 0 0,3 1-2 16,1-2-7-16,0-1-10 0,0 1-6 15,0-7-3-15,-5-8-2 0,-7-12-1 16,-4-13 2-16,-7-17-38 0,-5-10-6 16,-6-1-4-16,1 2-3 0,-3 6 35 0,3 13 3 15,4-1 0-15,3 8 1 0,0-1 4 16,8 3 1-16,6 4 4 0,8 3 1 15,3 3 8-15,1 3 6 0,0-1 7 16,-2-6 6-16,2 1-6 0,-5-8-7 16,0 0-13-16,0 8-1 0,-2 6 9 15,-4-1 1-15,4-13-4 0,-3-12-5 16,3-5-11-16,-4-1-1 0,6 11 9 16,5 11 0-16,9 9 1 0,0 12 0 15,15 2 1-15,-7 12 6 0,7 9 3 0,2 6 4 16,-6 3 2-16,3 4-3 0,2 8-1 15,-3 4-4-15,-1 2-4 0,-3 1-3 16,-4 4 0-16,-1-3-1 0,1 3 0 16,-5 0 0-16,2 4 0 0,1 1 0 15,-4 1 0-15,-1 1 0 0,0 5 0 16,-12-1 0-16,8 9 0 0,-2 3 2 16,-8 5 2-16,7 6 2 0,-4 5 0 15,8 6-1-15,3-3-2 0,2 4-2 0,0 1 1 16,2-12-2-16,0-6 0 0,-2-8 1 15,-4-10-2-15,-5-9 0 0,2-11 1 16,-3-18 2-16,6-13 2 0,1-21 2 16,8-11-3-16,11-15 1 0,12 0-1 15,9-5-1-15,4 4-1 0,5 3 0 16,0 0-1-16,-5 5 1 0,-4-2-1 16,-6 1 0-16,-5 1 0 0,-6 4 0 15,-1 7 0-15,-3 11-1 0,-2 13 1 0,4 10 0 16,-2 16 0-16,4 10 0 0,4 14 0 15,1 13 0-15,9 14 0 0,5 14 0 16,7 13 3-16,2 3-5 0,0 2-52 16,-2-4-152-16,0-10 127 15</inkml:trace>
  <inkml:trace contextRef="#ctx0" brushRef="#br0" timeOffset="47315.75">7374 1162 1716 0,'-14'-4'125'0,"5"1"68"0,2 3-62 0,3 1-22 0,4 7-23 0,2 6-22 15,5 9-15-15,4 7-15 0,3 12-14 0,4 6-10 16,-1 11-10-16,1 6-4 0,3 8-10 16,-5 7-3-16,6 5-8 0,-1 4-2 15,-2 5 1-15,6 5-9 0,-7 0-13 16,0-1-22-16,-1 3-7 0,1-9-4 15,-4-9 19-15,-3-15 9 0,0-12-11 16,-2-6 8-16,-6-16 23 0</inkml:trace>
  <inkml:trace contextRef="#ctx0" brushRef="#br0" timeOffset="47666.06">6940 1403 1951 0,'19'-44'146'16,"-3"5"136"-16,11-6-176 0,-3 12-30 15,12-3-22-15,6 2-26 0,1 4-8 0,1 2-10 16,2 1-5-16,4 8-8 0,2-1-10 16,3 6-7-16,1 2 2 0,10 5 10 15,3 5-6-15,11 2 3 0,-4 16 0 16,-2 3-16-16,-1 6 5 0,-2 9-6 15,-4 1-1-15,-8 11 0 0,-6 9 1 16,-12 6 0-16,-11 6-9 0,-14 6-1 16,-18 1 1-16,-21 4-9 0,-25 0 15 15,-14-14 12-15,-16-9 6 0,-14-14 17 0,-7-20-1 16,1-10-6-16,1-11-4 0,10-7-13 16,18-8-13-16,10-6-4 0,20-4-10 15,18-5 8-15,14-5 1 0,14-10-4 16,16-11 409-16,18-12-276 0</inkml:trace>
  <inkml:trace contextRef="#ctx0" brushRef="#br0" timeOffset="47866.85">8665 938 1562 0,'83'18'142'0,"-83"12"-26"15,-14 0-36-15,-11 9-13 0,-87-1 56 16,72-1-42-16,-1 5-24 0,-2 3-29 15,1 4-25-15,3 5-5 0,7 6-3 16,2 5-1-16,5 8 1 0,7 5-4 16,4-5 3-16,7 0 2 0,9-3-10 15,6-4-16-15,8-2-30 0,4-7-24 0,-1-4 563 16,8-9-370-16</inkml:trace>
  <inkml:trace contextRef="#ctx0" brushRef="#br0" timeOffset="48232.86">8571 2263 1829 0,'0'0'139'0,"5"0"37"16,0-9-41-16,8-9-56 0,6-17-46 15,10-10-22-15,-1-8-12 0,2 0-7 16,-5-4-6-16,-7 1-1 0,1 4 7 15,-5 1 3-15,4-2 2 0,0-1-1 16,-9 5-2-16,-4 4-3 0,2 6 1 16,-5 6 3-16,-2-3 4 0,4 11 1 15,-3 1 0-15,3 2 3 0,1 8 0 16,-3 4 2-16,3-3-5 0,-1 10-3 0,-4 3-7 16,0 0-15-16,0 0 1 0,5 1-8 15,4 5-22-15,9 8-5 0,1 11 3 16,10 12 10-16,6 5 24 0,1 6 17 15,4 0 3-15,-4 2-2 0,1 5 1 16,6 9-1-16,-12-4 1 0,5 2 1 16,-4-2 3-16,-9-7-5 0,0-6-22 15,-7-10-27-15,-4-16 6 0,-10-9 12 0</inkml:trace>
  <inkml:trace contextRef="#ctx0" brushRef="#br0" timeOffset="48466.54">9310 1899 1627 0,'45'6'65'0,"-70"11"-12"16,-14-2-16-16,-11 2 12 0,-65-8 4 15,56-7-11-15,1-2-12 0,3-5-7 16,9-2-8-16,12 1-8 0,15-3-2 16,6 6-1-16,8 1 4 0,5 2 13 15,-2-3 47-15,4 1 45 0,5 2 10 16,0 0-19-16,5 0-47 0,3 0-48 15,8-6-14-15,10 3 3 0,3-1-1 16,5 3-11-16,1 1-16 0,1 0-30 16,3 0-42-16,2 1-2 0,8-4 44 0</inkml:trace>
  <inkml:trace contextRef="#ctx0" brushRef="#br0" timeOffset="48749.57">9897 1405 2074 0,'-2'1'96'15,"2"1"6"-15,-3 0-47 0,-1 3-38 16,4-1-23-16,-7 10-4 0,2 13 1 15,-4 6 4-15,2 12 5 0,2 8-2 16,1-2-1-16,4 10 0 0,0-1-2 16,4 5 5-16,1 5-6 0,4-1-22 15,-2 0-33-15,3-11-25 0,-6-8-4 0,1-11 7 16,1-11 379-16,-5-12-219 0</inkml:trace>
  <inkml:trace contextRef="#ctx0" brushRef="#br0" timeOffset="48982.75">10041 1227 1955 0,'39'15'63'0,"-6"45"5"16,-13 29-70-16,-22-40 2 15,13 15 0-15,5 9-2 0,1-1-1 16,-1 1 1-16,-1 3 1 0,-1 2-2 16,-2-1-8-16,-3 6-12 0,0-10-9 15,3-13-7-15,-8-16-11 0,-4-15-10 16,2-13 319-16,-2-6-207 0</inkml:trace>
  <inkml:trace contextRef="#ctx0" brushRef="#br0" timeOffset="49467.45">10030 1692 1614 0,'76'-195'935'15,"-92"213"-888"1,50-56 16-16,0 6-38 0,-2 4-20 0,-2 7-21 16,-9 7 15-16,6 3 0 0,1 0-17 15,2 4-13-15,11 0-40 0,1 7-35 16,6 4 12-16,-3 6 0 0,-3 12 28 15,-5 2 19-15,-3 8-5 0,-7 6 7 16,-2-3 6-16,-6 2 9 0,1-1 3 16,-6 1 5-16,-2-2 5 0,-5 1 4 15,-7-6 2-15,-2-2-1 0,-10 1-4 16,-7-1-4-16,-4-1 4 0,-4-6 2 0,-5-5-1 16,-2-5 12-16,-5-3 3 0,2-4 6 15,7-4 20-15,10-4 12 0,6-1 23 16,7 2 26-16,7 3 17 0,0 0 28 15,0-2 20-15,2-5 1 0,3 3-19 16,2 1-44-16,8-8-48 0,2 4-35 16,15-5-12-16,2-1-13 0,10 10-1 15,8-6-10-15,-3 7 1 0,3 7 6 0,-4 4-7 16,-6 11-1-16,6 6-7 0,-9 10-15 16,0 10-5-16,-9 3-3 0,-16 8 2 15,-5 2 6-15,-7-3 11 0,-4-2 8 16,-7-5 3-16,-14-1 1 0,-7-9 7 15,-14-2 9-15,-9-7 6 0,-2-5 7 16,-4-7 0-16,1-7-1 0,-3-11 2 16,-1-9 3-16,6-12 0 0,-3-11-30 15,13-13 508-15,7-11-359 0</inkml:trace>
  <inkml:trace contextRef="#ctx0" brushRef="#br0" timeOffset="49767.26">10856 1057 2393 0,'25'0'83'0,"2"0"-23"0,12 6-23 0,7 6-29 0,3 9-14 16,3 11-8-16,3 12-3 0,2 15-1 15,3 14 2-15,4 12-5 0,-6 12-11 16,-5 8-12-16,-5 7-13 0,-5 3-5 16,-15 0 6-16,-14-10 12 0,-14-4 8 15,-14-13 9-15,-11-11 2 0,-7-12 3 16,-7-8 2-16,6-16 4 0,-3-9 1 16,3-15-11-16,4-6-35 0,3-13 489 0,1-19-331 15</inkml:trace>
  <inkml:trace contextRef="#ctx0" brushRef="#br0" timeOffset="49968.51">11922 1695 2370 0,'80'96'268'31,"198"-161"-267"-31,-244 15-2 16,-15 39-24-16,-5 2-67 0,-5 1-45 16,-2-3 507-16,-3-7-323 0</inkml:trace>
  <inkml:trace contextRef="#ctx0" brushRef="#br0" timeOffset="50117.12">12066 2059 1818 0,'62'44'577'16,"-48"-40"-381"-16,0-4-102 0,9 2-15 16,4-8-19-16,10-3-25 0,7-5-24 15,8-5-24-15,3-1-47 0,7-6-118 16,3-1 107-16</inkml:trace>
  <inkml:trace contextRef="#ctx0" brushRef="#br0" timeOffset="50519.34">13147 961 1221 0,'0'-1'182'0,"0"-1"225"0,0 0-218 0,0 2-49 16,2 0-12-16,1 0-17 0,-3 2-2 15,0 0-24-15,2-1-21 0,-2 1-36 16,0 4-45-16,4-3-6 0,5 13 1 15,5 14 10-15,11 15 12 0,3 13-2 16,0 11-1-16,1 7-6 0,1 6-8 16,-2 5-12-16,-3-2-13 0,-4 5-9 15,-3-5-6-15,-9-3-4 0,-6-6-11 16,-3-14-2-16,0-10 1 0,-3-11 1 16,1-15 6-16,-5-8-3 0,0-11-57 0,-2-7 13 15,-2-11-293-15,-3-14 248 0</inkml:trace>
  <inkml:trace contextRef="#ctx0" brushRef="#br0" timeOffset="50833.55">13142 1194 1634 0,'-2'-25'259'0,"273"-275"806"63,-297 311-1104-63,77-34-4 0,-3 5-7 15,3-1-7-15,-3 4-2 0,0 8 3 16,2 6-14-16,-8 4 22 0,-3 10 14 16,0 6-2-16,-1 6 28 0,-7 5-3 15,-4 7-10-15,-9 6 7 0,-8 5 0 16,-10 7-6-16,-14 3 3 0,-19-1-13 16,-12-4-12-16,-8-2 0 0,-11-10 2 15,2-7 15-15,-3-9 12 0,-1-9 7 0,7-4 5 16,6-12 1-16,9-2 3 0,12-10 1 15,4-6-1-15,5-8-1 0,10-5 2 16,8-9 0-16,5-5-29 0,11 3-37 16,4-3 133-16,17 3-82 0</inkml:trace>
  <inkml:trace contextRef="#ctx0" brushRef="#br0" timeOffset="51067.15">14122 759 1654 0,'-134'350'329'47,"130"-322"-307"-31,-10 36-17-16,1-2-2 16,3 5-1-16,4-3 0 0,5 2-3 0,1-8-3 15,5-1-2-15,9-13-2 0,6-10-2 16,1-6-2-16,6-3-1 0,3-9-8 15,-2-4-3-15,6-8-9 0,3-4 1 16,-2-5 164-16,8-9-105 0</inkml:trace>
  <inkml:trace contextRef="#ctx0" brushRef="#br0" timeOffset="51466.08">14367 1674 682 0,'0'0'678'15,"0"0"-484"-15,0 0-57 0,5 0 12 16,-3 0 14-16,0-5-35 0,5-4-17 16,2-16-33-16,5-5-48 0,4-13 4 15,-1-3-9-15,3-9-5 0,-2 4 0 16,-1 0 4-16,3 5-5 0,-4-1-5 16,-2 5-5-16,-5 5-1 0,0-4-2 15,-2 9-3-15,2-4-1 0,-4-1-7 0,2 4-6 16,0-3-11-16,-1 4-11 0,-1 6-12 15,4-1-7-15,-6 9-5 0,6 4 4 16,-5 5 10-16,1 4 3 0,0 1 4 16,-5 4-3-16,2-3-4 0,2 6 12 15,1 4 5-15,4 4 8 0,1 5 11 16,6 11-1-16,6 8 4 0,4 13 2 16,-1 0 2-16,5 9 0 0,0-1 0 0,-1 3 1 15,4 5 0-15,1 1 0 0,-4-4-1 16,0-7 1-16,-7-6 0 0,-3-9 0 15,-8-10 0-15,-8-10 2 0,1-8-3 16,2-6 0-16,-7-5-7 0,0 0-13 16,0-3-16-16,0-13 255 0,2-13-170 15</inkml:trace>
  <inkml:trace contextRef="#ctx0" brushRef="#br0" timeOffset="51633.78">15080 1256 1716 0,'-2'0'56'0,"-3"0"-9"0,-2 3-58 15,-8 1-20-15,-13 6 3 0,-9 1 6 16,-13-4 6-16,-7 4-7 0,1-6 23 16,-5 1 21-16,5-5 9 0,1-1 9 15,9 0-18-15,5-5-15 0,9 3 3 16,11-1 3-16,8 1-6 0,13 2-18 16,-2 0-12-16,13-2 9 0</inkml:trace>
  <inkml:trace contextRef="#ctx0" brushRef="#br0" timeOffset="52050.19">15101 1458 1986 0,'0'-4'120'16,"0"1"33"-16,0-1-27 0,2-8-64 0,3-4-24 15,-5-9-22-15,2-9-21 0,-2-3-19 16,2-5-20-16,-2-6-14 0,1 2 3 16,3 3 12-16,-2 4 21 0,3 5 16 15,0-3 6-15,4 3 4 0,5 4-2 16,1-7 3-16,1 7 5 0,3 2 10 16,2 5 13-16,-3-2 9 0,3 7-5 15,-1-2-15-15,-6 12-16 0,6 1-5 0,4 5-2 16,5 4 0-16,3 6 1 0,7 5-6 15,-4 5 1-15,4 8-4 0,5 4-1 16,-3 6 0-16,-4-1-3 0,-8 2 4 16,-6 1-1-16,-5-3-1 0,-2 4-2 15,5 2 0-15,-11 1 3 0,1-6 0 16,-2-1 6-16,-4-3 1 0,4-5 2 16,-5-9 1-16,-3-1 1 0,-1-4 0 15,4-3 1-15,0-3-2 0,-1 1-17 0,-1-5-29 16,0-1-28-16,-2-2-21 0,0 0 7 15,10-4 45-15</inkml:trace>
  <inkml:trace contextRef="#ctx0" brushRef="#br0" timeOffset="52268.66">16064 860 1650 0,'48'66'198'15,"-43"164"100"17,-3-173-297-17,3-5-1-15,-1 3-2 0,1 0-8 16,-3 1-12-16,-1-8-9 0,3-5-14 16,-2-13-18-16,-2-12 102 0,3-10-44 15</inkml:trace>
  <inkml:trace contextRef="#ctx0" brushRef="#br0" timeOffset="52734.74">15902 883 2182 0,'4'0'188'0,"0"-3"107"0,4-6-85 15,5 4-161-15,1-6-37 0,2 4-32 16,2 0-29-16,-2 0 45 0,1 1-11 0,3-2-5 15,-2 2-25-15,3 6-4 0,4 2 7 16,-2 7-4-16,0 3 15 0,-2 3 6 16,6 4-3-16,-6 9 6 0,2 8-1 15,-7-1-20-15,-4 8-20 0,-6-6-20 16,3 4-8-16,-9 0 11 0,-6-2 4 16,-3-7 11-16,-5-2 17 0,0-5 8 15,2-8 19-15,-1-1 13 0,1-5 0 0,-1 1 0 16,4-5 2-16,-1 0 1 15,6-3 3-15,-3-2 3 0,4 0 3 0,3-2 1 16,0 0 12-16,0 0 20 0,0 0 20 16,0 0 13-16,1-2 10 0,5-2 6 15,-1 4-16-15,0 0-16 0,10 0-18 16,-3 0-27-16,11 2-7 0,2 2 2 16,1 4-4-16,3 5-2 0,-1 1 0 15,-5 4-14-15,0 1-8 0,-1 4-3 16,-6 6-11-16,-4 1 4 0,-7 2-11 0,-1 5-5 15,-8-5 6-15,-6 0 2 0,-12-2 13 16,-4-2 3-16,-6-1 4 16,2-1 7-16,-4-10 7 0,-1-3 6 0,1-10 5 15,0-3 2-15,6-3-18 0,3-8-20 16,-2-8 45-16,8-15-24 0</inkml:trace>
  <inkml:trace contextRef="#ctx0" brushRef="#br0" timeOffset="53049.94">16514 685 2268 0,'2'2'81'0,"0"-2"-12"0,1 3-36 0,-1 1-27 0,3-1-7 16,4 8-6-16,5 5-2 15,4 7-1-15,3 12 0 0,6 13 0 0,3 9 1 16,-2 12 2-16,1 2 1 0,-1 7 0 16,-5 11-1-16,4 5-5 0,-13 9-4 15,-3 6-2-15,-8-11-2 0,-12-11 1 16,-7-9 1-16,-1-18 1 0,-6-5 2 16,1-11 4-16,-2-12 0 0,-3-5 1 15,0-9-3-15,4-6-2 0,-5-1-3 16,5-10-17-16,2-2-18 0,1-6-3 15,8-6-128-15,5-5 120 0</inkml:trace>
  <inkml:trace contextRef="#ctx0" brushRef="#br0" timeOffset="53416.44">17071 2089 1579 0,'58'0'140'0,"-114"-2"315"31,52 1-463-15,-1-1-1-16,-2 2 1 0,-4 0 5 15,-8 0 2-15,-10 2 5 0,-12 1 0 16,-8 2 1-16,-10-1-4 0,-8 1-1 16,-13 4-3-16,-14 4 0 0,-16-3 0 15,-18-3 3-15,-20 4 0 0,-19-9-2 16,-14 1-1-16,-19-3 2 0,-11-3 2 15,-11-1 3-15,-17-7 1 0,-4-1-3 0,2-2 0 16,8 0 0-16,14 3 1 0,29 2 0 16,25 0 0-16,28 4-1 0,33 0 0 15,19 1 0-15,23 2 0 0,16 2 2 16,7 0 1-16,14 4 2 0,9 1 3 16,10-3 1-16,6 2-6 0,6-3-19 15,1 6-27-15,0-1-11 0,11 4-12 16,17 10 28-16,20 3 20 0</inkml:trace>
  <inkml:trace contextRef="#ctx0" brushRef="#br0" timeOffset="53882.84">14113 2586 1837 0,'0'0'158'0,"139"1023"-26"78,-138-1038-175-78,-6 42-22 16,5-9-17-16,0-1 387 0,2-6-238 15</inkml:trace>
  <inkml:trace contextRef="#ctx0" brushRef="#br0" timeOffset="54233.63">13709 2781 2264 0,'11'-8'446'15,"7"-6"-301"-15,6-11 10 16,15-1-147-16,15-8-16 0,4 4-11 15,8 0-3-15,-1 3 1 0,3 10 0 0,-8 1-3 16,6 3-3-16,-8 3-11 0,-1 8 2 16,-8 4 3-16,-6 1-21 0,-6 10 4 15,-8-1-8-15,-5 0 0 0,-6 4 13 16,-7 4-23-16,-9 8-7 0,-8 9-4 16,-13 8-2-16,-10 3 26 0,-6-2 12 15,-8 2 6-15,-3-11 11 0,-7 0 7 16,-2-7 8-16,-2-3 6 0,8-10 2 15,6-4 2-15,4-2 1 0,7-10 2 16,2-1 2-16,5-9 2 0,4-3-1 0,7-2 0 16,1-2 0-16,5-4-1 0,8-6-9 15,5-4-11-15,9-2 530 0,16-4-381 16</inkml:trace>
  <inkml:trace contextRef="#ctx0" brushRef="#br0" timeOffset="54483.3">15030 2470 1795 0,'-2'4'60'0,"-5"6"8"0,-7 5-4 16,-5 4-17-16,-3 10 5 0,1 10-15 16,-2 1-29-16,-2 10-5 0,6 3-3 15,3 2 1-15,3 5 2 0,6-1-1 16,2 5 2-16,3 1-7 0,2-1-5 15,0-4-2-15,4-5-2 0,8-9 5 16,-5-10 2-16,7-8 4 0,-3-5 1 0,-2-8 1 16,7-5 2-16,-4-3-7 0,4-5-12 15,4-7-6-15,10-6-472 0,12-12 350 16</inkml:trace>
  <inkml:trace contextRef="#ctx0" brushRef="#br0" timeOffset="54701.08">15197 2594 1764 0,'5'6'114'0,"2"-1"109"0,2 7-191 16,2 3-27-16,3 11-5 0,4 6-3 16,-6 11-3-16,0 12-4 0,-1 3 1 15,-2 4 3-15,3 9 2 0,1 4 3 16,-3-6 1-16,-1 2 1 0,0-9 0 15,-4 0-7-15,2-11-10 0,-3-5-18 16,0-5-19-16,1-11-14 0,-5-7 122 16,2-10-55-16</inkml:trace>
  <inkml:trace contextRef="#ctx0" brushRef="#br0" timeOffset="55166.32">15190 2775 1433 0,'5'-12'297'0,"4"-1"360"16,1-3-404-16,8-3-153 0,2-2-45 0,-3-2-33 16,5-4-20-16,-1 9-15 0,9 1-17 15,-2 8-3-15,6 7-13 0,-2 2-6 16,4 3-5-16,-1 12-2 0,0 9 16 16,3 8-2-16,-5 2 17 0,-4 5 1 15,-4-7-8-15,-6-2 1 0,-10-3-21 16,0-1-12-16,-7 3 1 0,-4-8 8 15,-3 0 15-15,-10-1 9 0,1-3 0 16,0 1 5-16,0-7 7 0,-4-4 7 16,6 0 6-16,-13-2 7 0,11-3 2 0,5-2 1 15,7 0 11-15,0 0 32 0,0 0 27 16,1-2 38-16,6 2 20 0,2-3 3 16,-2 3-5-16,-5-2-27 0,2 2-27 15,9-7-24-15,-4 3-29 0,16-3-14 16,-4 4-8-16,3-1-19 0,1 1-8 15,-2 3 4-15,2 7-3 0,-3 3-10 16,6 8 2-16,-6 9-8 0,-1 6-10 16,2 14 2-16,-3 6-10 0,-2 3-11 0,-9 5 5 15,-10 1 9-15,-11 2 11 0,-11-4 13 16,-4 2 9-16,-6-7 1 0,-2-5 5 16,-6-8 4-16,-1-6 2 0,-4-13 8 15,5-11 3-15,4-5 8 0,2-9 4 16,2-10-3-16,-3-13-5 0,6-7-31 15,9-23 18-15</inkml:trace>
  <inkml:trace contextRef="#ctx0" brushRef="#br0" timeOffset="55383.72">16046 2532 1855 0,'23'36'83'0,"2"1"19"0,3 14-44 0,2 1-2 0,2 10-9 0,2 2-12 16,-4 8-10-16,-1 8-11 0,-12 7-11 15,1 2-3-15,-4 3-5 0,-5 4-4 16,-9-2-3-16,-14 1-9 0,-11 1-25 16,-14-4-35-16,-11-8 44 0</inkml:trace>
  <inkml:trace contextRef="#ctx0" brushRef="#br0" timeOffset="70082.87">10855 11833 1147 0,'-29'22'118'0,"4"-6"58"0,6 3-9 0,6-5-72 0,5 2-10 0,4 0-11 16,4 0-12-16,4-3-5 0,3-1-4 15,-2-3-6-15,7 3-10 0,-1-3-10 16,3-2-7-16,-3-1 6 0,1-6 13 16,-1 1 12-16,0-1 7 0,-6-1-3 0,2 1-8 15,-4-9-8-15,3 3-8 0,-4 1-6 16,3-4-8-16,-7-1-4 0,2 3-3 16,0-4-1-16,0-3-3 0,0 0 0 15,0-10-2-15,0 3-2 0,0-5-1 16,0 1-1-16,2 4 1 0,-2-6-1 15,0 6 1-15,5-1 0 0,1 5 1 16,-1 1 0-16,7-2 0 0,-6 4-1 16,2 3 0-16,1-3-1 0,0 2 1 15,2 3-2-15,-6 3 1 0,4 3-1 16,-2-3-1-16,0 5 2 0,-3 1 0 0,-3 0 0 16,-1 0 0-16,2 0 0 0,7 0 0 15,-5 0 0-15,-3 0-1 0,-1 0 0 16,0 0 1-16,0 0 0 0,0 0 0 15,0 0 0-15,0 0 2 0,6-2 1 16,1 0 0-16,0 0 0 0,4-6 0 16,-3 0-1-16,1-4 0 0,11-2 1 0,-6-2-1 15,0 0 0-15,-5-2 1 0,0 0 0 16,2 1 2-16,-4 1 2 0,3-5 4 16,-6 3 2-16,5 0 1 0,-2 2-1 15,-2-7-4-15,0 4-4 0,4-5-3 16,-5 3-1-16,1-5-1 0,2-3 1 15,-7 1 0-15,6 0-1 0,-3-1 0 16,2-1 1-16,3 3 0 0,-1-1 0 16,-2 0 0-16,4 1 0 0,-4-5-1 15,6 2 0-15,-2-2 0 0,-4 0 0 0,0-5-2 16,-6 3-1-16,-3-5 0 0,2 0 1 16,-5 4-1-16,2-8 2 0,-2 4 0 15,1 4 1-15,-1-2 0 0,4 3 1 16,-1 6 0-16,2-1 1 0,2 1 0 15,0 3-1-15,2 4 1 0,0-6-2 16,0-1 0-16,-2-1 0 0,3-1-1 16,-3-2 1-16,4-3 0 0,-2 1 1 15,-2-3 1-15,-2 3 0 0,2 4 0 16,-4-5-1-16,2 1-1 0,4 4 0 0,-4 1 0 16,2 5 0-16,0 4 0 0,0-5 0 15,6 4 0-15,-6-6 0 0,0 1 0 16,0 3 1-16,-6-2-1 0,8 0 0 15,-2 2 0-15,0-2-1 0,0-1 1 16,-2-1 0-16,2 2 0 0,0 6 0 16,2-4 1-16,-2 3 0 0,4 1-1 15,-4-3 0-15,0 1 0 0,0-5 0 0,0-5-1 16,0-4 0-16,-4 1-2 0,2-3 0 16,-1 2-2-16,-1-3-2 0,3 1 0 15,-8-5 1-15,0-8-5 0,0-9-7 16,-3-1-4-16,-1-2-4 0,1 2 7 15,-4 3 8-15,2 6-1 0,-1 6-4 16,1 12-1-16,7 6 3 0,-3 2 4 16,4 7 5-16,-3 4 2 0,4 5 0 15,-7 2-2-15,-1 6-4 0,4 1-2 16,1 0-3-16,-3 3-4 0,-3 9-1 0,-1 4 0 16,-2 11 5-16,-5 3 5 0,-1 6 5 15,-5 4 3-15,3 3 2 0,6-2 5 16,1 0 1-16,7-11 2 0,3-2-1 15,4-7-3-15,4-5-1 0,4-3 0 16,6-6 2-16,4-7 1 0,13-13 10 16,5-4 6-16,12-10-1 0,4-12-1 15,-2 0-11-15,-3-5-7 0,-1-6-1 16,1-1-1-16,-1-1 10 0,1-3 16 0,-6 9 8 16,-3 4 8-16,-6 11-9 0,-1 7-11 15,-1 9-5-15,-3 12-8 0,0 3-3 16,8 5-7-16,-1 11-5 0,3 11-2 15,3 10 0-15,3 7 3 0,-4 6-2 16,8 5-15-16,-6 3-34 0,-1-3-57 16,-4 2 21-16,-4 0 28 0</inkml:trace>
  <inkml:trace contextRef="#ctx0" brushRef="#br0" timeOffset="76965.75">8392 11009 1382 0,'39'-37'912'46,"-39"81"-772"-14,-6 8-107-32,5-161-36 0,-3 101 5 15,2 4-2-15,1 4-2 0,-8-2-1 0,2 0-1 16,-11 1 1-16,-3-1 3 0,-11 2 1 16,-9 0 4-16,-9 0 2 0,-3 0 0 15,-5 0 2-15,-6-2 2 0,-2 0 2 16,-17-5 3-16,-6 0 2 0,-8-5-2 15,-6 1 0-15,-2-3 1 0,6 2 1 16,-2-4 3-16,0 1 2 0,1 1-2 16,-2 0-2-16,-3 0 0 0,11 5 5 0,4-3 4 15,8-1-1-15,4 2-3 0,-5 1-9 16,5 1-6-16,3-2-3 0,10 2-3 16,8 4 0-16,13 2 0 0,8 1-2 15,13-3 4-15,5 5-1 0,8 5-1 16,4-3-1-16,1 1-2 0,1 2-3 15,4 1-1-15,-5-3-2 0,3 6 0 16,1-5 4-16,-1 1-10 0,-2 0-20 16,3-3-38-16,1-2-40 0,-4 0-61 15,4 0 516-15,-7-5-290 0</inkml:trace>
  <inkml:trace contextRef="#ctx0" brushRef="#br0" timeOffset="81049.7">9766 9279 1468 0,'19'17'73'0,"19"-31"-25"0,-1-28-17 15,-18 38-18-15,3 4 1 16,-8 0 5-16,-7 0 11 0,2 0 13 0,-7-2 9 16,3-1 6-16,2 1-1 0,-5 2-3 15,-2 0-1-15,0 0-2 0,0 0-5 16,0 0-4-16,0-2-5 0,-7-3-3 15,1 5 1-15,-3-4 4 0,-1 1 0 16,-8 1-3-16,0 4-3 0,1 1-7 16,-1 1-9-16,4-4-4 0,-6 2-5 15,1 1-2-15,1-1 0 0,-3 3-1 16,-1-3 3-16,-2-2 3 0,-10 0 0 16,6-2 0-16,-10-3 0 0,1 1 4 0,-6 1 3 15,-1-1 4-15,-11-3-1 0,4 4-3 16,-4-1-5-16,5-1-2 0,2 1-4 15,-1 2-3-15,1 1-1 0,-4-6-1 16,4 3-1-16,-3 1-1 0,1-8 1 16,3 2 1-16,4 2 3 0,8-2 3 15,-6 2 1-15,7 0-1 0,-1 0-1 16,-8 0-3-16,6 1-2 0,-6 1-1 16,1-4 0-16,6 6-1 0,-3-4 0 0,6 3 1 15,-8 0-1-15,-4-1 0 0,-4 2 0 16,-3 1 4-16,1 2 4 0,3 0 3 15,2 2 3-15,3-1-2 0,4 5-3 16,4-3-3-16,0 3 0 0,-1 1-2 16,-5-4-1-16,0-1 0 0,1 2-1 15,4 1 0-15,1-3-1 0,3-1-1 16,4-1 2-16,6 2-1 0,-4-2 0 16,-3 0 1-16,1 0-2 0,-4 2 0 0,-5-2 0 15,3 7 0-15,-5-5 0 0,5 5 1 16,1 0 0-16,-5 0 1 0,-1 2 0 15,-3-2 1-15,-6 0-1 0,4 0 0 16,-8-1 0-16,3-5 0 0,-3 1 2 16,3-2 2-16,-5 0 2 0,-4 0 1 15,5-2 3-15,-4 2 1 0,7-3 1 16,4-3-2-16,-3 3-2 0,2-1-2 0,-6 3-1 16,2-5-4-16,-2 3 0 15,-2 3-1-15,5 0-1 0,-1 0-1 0,3 3 1 16,2 3-1-16,3-3 0 0,2 2 1 15,1 3 0-15,4-3 0 0,2 4 1 16,6-4-2-16,3 4 1 16,0-2-1-16,6 2 0 0,-4-4 1 0,3-1 0 15,6-1-1-15,0-1 0 0,0-2 1 16,5 0-1-16,2 2 0 0,3-2 1 16,2 0-1-16,1 0 0 0,-1 0 1 15,2 0-1-15,-4 2 3 0,13-2-9 0,-2-2-27 16,6 0-40-16,-6-3-120 0,2-4-391 15,5-9 362-15</inkml:trace>
  <inkml:trace contextRef="#ctx0" brushRef="#br0" timeOffset="85383.29">5113 8530 1539 0,'-19'-23'37'0,"-1"2"-26"16,6 3-10-16,5 6 2 0,4 0 24 0,5 4 28 16,-2 3 28-16,2 2 22 0,0 3-7 15,4-2-26-15,5 4-22 0,-2-1-21 16,5 6-13-16,6 6-4 0,1 1-4 15,6 7-3-15,-2-1-3 0,-5 3-2 0,0-4 0 16,-8 6 1-16,-8-5-1 16,0 4 0-16,-7 5-1 0,-6 3-1 0,0 7 2 15,-6 3 3-15,-1-3 3 0,-2 4 2 16,-1-1 1-16,-2-3-2 0,3 2-1 16,10-4-1-16,-3-1-1 0,1-1-1 15,3-4 0-15,-3-3 0 0,1-3-1 16,0 0 0-16,-3-8-1 0,4 3 0 15,-3-1 1-15,4-5-1 0,0-3 1 16,4 0 0-16,0-2 1 0,-2-6 0 0,5 1 12 16,2-3 6-16,2 7 5 0,3-5 1 15,6 8-10-15,5-1-7 0,1-3-4 16,6 4-4-16,4 2 0 0,0-8 1 16,-6 0 3-16,2-1 4 0,0-4 7 15,2 0 4-15,5-6 2 0,4 1-2 16,1-2-6-16,1 0-5 0,3-2-2 15,3 0-3-15,6-3-1 0,2 1-2 16,8-1 0-16,6 5-2 0,5-4 0 0,13 7-2 16,3 3-5-16,7 1-2 0,9 1-3 15,4 6-4-15,3 4-2 0,-4 2-6 16,3 1-1-16,-10 0 1 0,-6 0 6 16,-1-1 7-16,-8-3 5 0,-2 4 4 15,-2-1 2-15,0-3 0 0,-6 3 2 16,-11-6 0-16,-6 2 3 0,-8-4-2 15,-6 2 0-15,-2-7-2 0,-3 2-1 16,-6 0 0-16,5-2 1 0,-5 3-1 0,-1-3 0 16,-1 6 1-16,-7-5-1 0,4 1 0 15,-2 2 1-15,-1-3 1 0,-5-1 1 16,1 0 0-16,2-1 5 0,-4-5 4 16,3 1 2-16,2 0 1 0,-3-2-4 15,3-4-4-15,4-1-3 0,3-3-2 16,4 1-1-16,4-2 0 0,-4 0-1 15,-4 2 1-15,-1 0-1 0,-2 0-1 16,1 0 4-16,-6-2 6 0,-4 1 8 16,-2-1 5-16,-5-1-4 0,3-5-5 0,-8-1-10 15,-4-5-3-15,-7-4-4 0,-4-2-1 16,-3 4-13-16,7 2-34 0,-4 7-53 16,11 5 55-16</inkml:trace>
  <inkml:trace contextRef="#ctx0" brushRef="#br0" timeOffset="88684.22">10154 6920 2026 0,'18'11'49'0,"1"0"-38"0,-10 1-9 0,0-3-4 0,-5 0-1 16,-3-4-2-16,5 1-4 0,-6-5 1 16,0-1 1-16,0 0 6 0,0 2 5 15,-2-2 8-15,-5 0 8 0,3 0 5 16,3 2 4-16,-7 0-1 0,1 1-5 0,-3 3-2 16,-1-5-5-16,-3 6-2 0,0 2-5 15,-2 2-3-15,-4-2-4 0,-3 3-2 16,-3-1 1-16,-8 5 3 0,0-2 1 15,-5 0 1-15,-2 4 1 0,1-6 3 16,-6 1 2-16,-4 1 4 0,0-2 3 16,-1 2-3-16,-6-1 2 0,0-4 1 15,-10 0 1-15,-2-4 0 0,-7 2-5 16,-2-5-3-16,5 1-4 0,4 3-1 0,-4-6 4 16,6 5-1-16,-4-5 3 0,0 0-3 15,5 5-4-15,-5-5-3 0,2 2-1 16,-7 0-2-16,1-2 2 0,-3 0-1 15,-5 0-2-15,3-2 9 0,-1 0 6 16,3-1 3-16,5 1 7 0,0-3-2 16,-10 1 0-16,1 2-1 0,3-1-5 15,4 3-7-15,6 0-7 0,5-6-1 16,6 3 0-16,5-1-1 0,1 3 0 0,4 1 0 16,2-8 0-16,-16 5 1 0,-2-2-1 15,-3-2 0-15,-4 1 0 0,5-1 0 16,-6 2 0-16,-1 1 0 0,-3 2 0 15,3 2 1-15,7 2-1 0,-6 2 0 16,3-1 1-16,-2 3-1 0,-4-6 0 16,3 3 1-16,2-1-1 0,-6 0 0 15,0 0 0-15,1-4 1 0,4-2-1 16,6 2 1-16,1 2-1 0,-3-5 0 0,1 2 0 16,0-1 0-16,4 2-1 0,0 0 1 15,2-1-1-15,0 3 0 0,-2 0 1 16,3 3 0-16,-5-3 0 0,4 0 0 15,-11-3 0-15,-3 1 0 0,-3 2 0 16,-4-2 1-16,1 2-1 0,-5 4 0 16,-5 1 0-16,4 1 0 0,0 2 0 15,2-2 0-15,-1 3 1 0,-2-4 0 16,-3 4 0-16,1-6 0 0,2 3-1 16,-1-5 0-16,1-1 0 0,-9 0 1 0,-9-3-1 15,-6 1 0-15,-8 0 1 0,-3 2-1 16,6 0 0-16,10-1 2 0,1 2 2 15,6 1 1-15,-4 3 0 0,2 4 0 16,0 2-3-16,11-4-1 0,6 0-1 16,8 0 0-16,7 0 1 0,-2-5 0 15,2 2 3-15,5-4 10 0,6-2 11 16,6-2 8-16,8-3 4 0,-1 2-7 0,3-4-11 16,5 2-9-16,3-2-5 0,4-2-4 15,3 1 0-15,6-1 0 0,5 1 0 16,7 4-3-16,4 3-14 0,3-3-22 15,2 6-79-15,0-1-81 0,4-5 106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49:05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21933 9481 1719 0,'21'-13'87'0,"-2"4"8"0,-4 4-15 0,-5 3-32 0,1-3-15 0,-2 1-14 0,-8-1-4 15,1-2-3-15,-2 0-4 0,-3-4-1 16,-4-1-1-16,-9 0-3 0,-6-3 3 15,-4-2 10-15,-4 1 6 16,-6-2 6-16,-1 0 4 0,-2-3-4 0,-4 3-1 16,-3 2-2-16,2 2-5 0,0 0-5 15,1 3-5-15,-8 4-1 0,1 0 1 16,-7 3 3-16,1 4 3 0,-1 0 1 16,-3 0 0-16,-8 4-2 0,1 0-4 15,-8 3-2-15,3 0-1 0,-6 0 0 16,-4 5 0-16,2-1-2 0,0 7-3 0,6-2-2 15,1 5 0-15,1 2-1 0,2 4 2 16,7-3 1-16,-1 1 3 0,7 2 2 16,-3-1 4-16,-1 3 2 0,-4-3 2 15,1-1-3-15,4 3-2 0,-1-1-4 16,-4-2-2-16,3 2-3 0,-4-6-1 16,2 2-1-16,1-2 0 0,-3-1 0 15,-7-4 0-15,-5 0 0 0,-2-2 0 16,-5 0 1-16,-3 0-1 0,1 2 1 0,-5-2 1 15,-1-7-2-15,3 4 0 0,-9-2 0 16,-2-6 0-16,-9 1 0 0,2-1 1 16,-6 1-1-16,4-4 4 0,-2 0 9 15,-8-4 5-15,-6 3 3 0,0-5-1 16,-3 1-7-16,6-4-6 0,-6 0-2 16,-2 0-2-16,-2-1 0 0,-7 1-2 15,7 2 0-15,1 0-1 0,1 1 0 16,0 3 0-16,-7-2 0 0,-8 3 0 0,4-2 0 15,-1-5 1-15,-3 1-1 0,-2-5 0 16,-10-3 1-16,2-2 1 0,1-6-3 16,5 6 2-16,8-3 2 0,7 6-3 15,13 7 3-15,14-3-3 0,1 2-3 16,12 2 1-16,-3-2-1 0,8 2 0 16,4 0 3-16,7 0 1 0,13-2 6 15,9 5-7-15,8-1-53 0,10-2-94 16,-2-7 84-16</inkml:trace>
  <inkml:trace contextRef="#ctx0" brushRef="#br0" timeOffset="14200.56">9459 12005 1459 0,'43'-1'187'0,"-19"52"21"0,30 57-33 15,-150-225-212-15,71 80 90 0,22 35-6 16,3 0-3-16,-6-5-3 0,4 4-10 0,-3-1-11 16,5 4-8-16,0 0-1 0,-2-1 2 15,2 1-1-15,0 0-4 0,0 1-5 16,2 3-5-16,0 6-3 0,-2 3 1 15,0-2 2-15,-2 1 2 0,4 2 5 16,0 0 2-16,1 0 1 0,-3 2-2 16,0-3-1-16,-2 1-3 0,1-2 0 15,1 1-1-15,-4-3 0 0,4 1 1 16,-3 0 0-16,-8 5-1 0,2-2 4 0,-5 2 3 16,2 7 2-16,-4-2 1 0,0 6-4 15,-4 5-4-15,-5 0-3 0,4 0-2 16,-6-4-1-16,4 2 1 0,2-2 0 15,0 1 1-15,0-1 1 0,-1 2 0 16,5-1 1-16,4-1 1 0,6-7 1 16,5 4-2-16,-3-5 1 0,5-1-1 15,0-3 1-15,0-2 0 0,0-1 1 16,0-10 0-16,0-1 0 0,5 2 0 0,-3 1-2 16,2-2 8-16,4-3 5 0,7 4 3 15,1-2 4-15,7 3-8 0,1-1-1 16,7-1 0-16,6 1 1 0,2 1 6 15,9-5 7-15,3 0 7 0,4 0 3 16,-2-2-5-16,2-1-8 0,0-3-8 16,7 3-7-16,2-6-3 0,9 4-2 15,5-2-2-15,2 3-1 0,3 0 0 16,-3-1 1-16,-6 0 2 0,-6 3 0 0,1-2 1 16,-4-3 1-16,-3 4 2 0,-7-4 2 15,-12-2 6-15,-11-5 9 0,-11-8 9 16,-3-1 8-16,-6-3 4 0,-1-4-11 15,-1-6-11-15,-2-1-11 0,-1-6-8 16,-2-1-1-16,2-7-6 0,0 1-15 16,0-3-26-16,0 5-33 0,0-5-47 15,-7 8-46-15,-8-6 91 0</inkml:trace>
  <inkml:trace contextRef="#ctx0" brushRef="#br0" timeOffset="18267">17957 11559 2144 0,'7'5'52'0,"-3"6"-40"0,8 1-12 0,1 6 0 0,-4 1-3 0,1 3 2 0,1 1 2 16,3-2 1-16,2-3 2 0,0-2 5 16,-2-4 9-16,-1 0 13 0,-4-3 11 15,-2-2 4-15,-6 2-3 0,3-2-5 16,1 2-9-16,-1 4-7 0,3 1-7 16,0 3-7-16,-2-1-5 0,2 4-2 15,1 1-1-15,-1 0-1 0,-6 3-1 16,-1 0-2-16,-1-6-3 0,-8 3-3 15,-2 1 1-15,-7-3 0 0,-3 6 4 0,-5-7 2 16,-10 5-1-16,-1-2 4 0,0 2 0 16,-11 0 2-16,-2 0 2 0,-5 4 1 15,-16-4 1-15,0 2 0 0,-3 1-3 16,-6 1-2-16,2 1-1 0,-4-5-2 16,6-1-2-16,-7-1-1 0,-6-2 1 15,-7-5 2-15,-12 1 2 0,-9-6 1 16,-10 3 1-16,-1 0 2 0,-5 1 1 15,-9 1-2-15,2-7 0 0,-9 2-1 0,11-2-2 16,8-2 2-16,-1-5-2 0,4-7 29 16,-6-7 27-16,-8-5 17 0,12-8 23 15,-4-5-10-15,-11-11-13 0,1-4-14 16,-4-8-18-16,7 0-18 0,23 0-13 16,19 7-7-16,24 4 2 0,15 3-13 15,18 7-17-15,16 2-27 0,18 7-55 16,11 6-88-16,10 1 76 0,14-10 25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1T21:51:46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10893 15322 0,'0'0'0,"0"0"0,0 0 0,0 0 0,0 0 0,0 0 0,0 0 0,0 0 16,0 0-16,0 0 16,0 0-1,0 0-15,0 0 16,-44-9-16,-5 5 15,-44 4-15,-40-5 16,-9 1-16,-17-1 16,-28 1-16,-34-1 15,-14-12-15,4-1 16,-21 5-16,17-14 16,31-4-16,22 9 15,36 0 1,13 4-16,22 0 15,22 1-15,14 3 16,9 1-16,-5 4 16,0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57:14.1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21T21:59:26.546"/>
    </inkml:context>
  </inkml:definitions>
  <inkml:trace contextRef="#ctx0" brushRef="#br0">6429 8287 1528 0,'7'2'72'0,"-3"-2"5"0,-3 4-17 0,-2 1-26 0,-5-3 0 0,8 5 7 0,-2-2 5 16,4 1 1-16,-8-3-8 0,1 2-12 15,-3-3-6-15,-1-2 3 0,2 0 11 16,-4 0 10-16,0 0 7 0,-5 0 3 16,-11-2-5-16,-2-5-4 0,-8 2-7 15,-8 2-3-15,-4-1-2 0,-7 2-3 16,-4 2-2-16,-8 2-8 0,-1 3-6 15,1-3-5-15,-1 3 0 0,1 2-4 16,-1-5 0-16,-9 0-1 0,-2-2-3 0,-2-4-1 16,-2-3 1-16,4 2 0 0,2-2 2 15,2 2 0-15,6 1 0 0,3-3 1 16,1 3-2-16,-2 1-1 0,-3-2-1 16,-4 1-1-16,-1 1-1 0,-8 1 0 15,-1 2-1-15,-4 0 1 0,-3 0-1 16,3 2 2-16,-4-1 0 0,-1 1 0 15,-5 5 2-15,3-5-2 0,-2 3 1 0,9-5-1 16,2 2 1-16,3 0 0 0,4-2 1 16,-3 3-2-16,-1-1 8 0,2-2 11 15,8 2 5-15,1 3 2 0,3-3-5 16,3 2-11-16,-1-3-5 0,2-1-1 16,6 2 10-16,-6-2 8 0,-3-2-1 15,-1 2 0-15,3-1-11 0,12-5-7 16,3 4 0-16,13 2 0 0,1-1 1 15,10-1-1-15,3 0 1 0,-2 2 1 0,7-2 0 16,2 2-1-16,4-3-1 0,1 3-1 16,6 0-2-16,-1 0-1 0,6 0 1 15,0 0-10-15,0 3-20 0,-3 1-33 16,-1-2-79-16,2 8-31 0,-3-1 83 16</inkml:trace>
  <inkml:trace contextRef="#ctx1" brushRef="#br0">15928 13921 0,'0'0'0,"0"0"0,0 0 0,0 0 0,0 0 0,0 0 16,0 0-16,0 0 16,0 0-16,-62-13 15,-35 4-15,-49 0 16,-54 0-1,-48-4-15,35 0 16,36-1-16,31 1 16,4 4-16,-13-8 15,17-6-15,-17-8 16,9 14-16,-27-10 16,-13 0-1</inkml:trace>
  <inkml:trace contextRef="#ctx1" brushRef="#br0" timeOffset="760.8">6505 15238 0,'0'0'0,"0"0"16,0 0-16,0 0 15,0 0-15,0 0 16,0 0-16,-89 17 15,5 6-15,-75 8 16,-45 4 0,-40 0-16,9-3 0,-18-10 15,5-9-15,-9 5 16,-18-9 0,-13-1-16,-5-8 15,5-8-15,27-1 16,4-9-16,31-13 15,62 4-15,48 5 16,28 0-16,21 0 16,23-5-16,0-4 15,13-4-15,-9-10 16,-5-3 0,1-5-16,-27-23 15,-4-17 1</inkml:trace>
  <inkml:trace contextRef="#ctx0" brushRef="#br0" timeOffset="-183963.12">4406 15050 1312 0,'-7'71'343'0,"-64"136"42"47,261 204-374-16,-135-322-17-31,-2-16 2 16,2-1 1-16,3-2 4 0,3-3 8 16,-1-1 11-16,2-8 12 0,-4-1 6 15,4-8-4-15,0-1-10 0,8-7-10 16,4 0-9-16,8-4-1 0,1-7 0 15,0-1 0-15,1-8-1 0,-8 0-1 16,-5-7 1-16,3 1-2 0,-1-3 0 16,5-3-1-16,7 3 0 0,-7-1 1 0,4 1-1 15,-4-3-1-15,0 2-1 0,-11-2-1 16,-3-4 0-16,-11 4 1 0,-7-4 2 16,-9 4 1-16,-5-7 0 0,-5 0 6 15,-6-2 12-15,-5 0 9 0,-3 0 5 16,-5 0-3-16,0 0-3 0,-5-2-4 15,-1 2-10-15,-2-2-4 0,0-2-17 16,-5-4-10-16,-3 1-3 0,0 1-2 16,-5 1 6-16,-3-4 4 0,-7 5 5 0,-7-6 3 15,-9 1 2-15,2-2 0 0,-6-6-1 16,-1-1 2-16,1-2-1 0,-5 3 1 16,2-8 2-16,11 4 1 0,1 1 2 15,13 2 2-15,7 6 4 0,10 3 6 16,4 4 13-16,7 3 17 0,9 2-4 15,9 2-8-15,16 7-15 0,14 1-18 16,5 11-1-16,13 11 0 0,-4 6-4 16,-2 2-2-16,4 7-2 0,-7-1-2 0,-11 0 2 15,-5 2 2-15,-16 1-3 0,-7-4 3 16,-9-3 4-16,-11 1-4 0,-5-6 5 16,-7 0-3-16,-14-1-17 0,-4-1-27 15,-7-3-48-15,-10-5 277 0,-8-6-164 16</inkml:trace>
  <inkml:trace contextRef="#ctx0" brushRef="#br0" timeOffset="-183379.9">8090 15628 2430 0,'2'7'94'0,"2"2"-27"0,-4 5-13 0,3 11-43 0,3 7-11 0,2 12-1 16,7 11 0-16,-1 9 1 0,2 7 1 15,-2 14 0-15,5 10-1 0,-1 10 2 16,2 14 0-16,-6 0 0 0,0-6-2 15,-3-3 0-15,-4-11-1 0,0-3-1 16,-2 0 1-16,-5 0-2 0,0-6 1 0,0-5 0 16,-2-9 1-16,-1-8 2 0,1-12-12 15,-3-11-25-15,5-10-55 0,0-12-61 16,3-7 524-16,1-3-319 0</inkml:trace>
  <inkml:trace contextRef="#ctx0" brushRef="#br0" timeOffset="-182995.72">7436 15342 2206 0,'87'-58'110'15,"2"10"-14"-15,22-4-15 0,-4 19-48 16,8 3-18-16,-5 7 10 0,-6 7-13 16,1 10 1-16,3 3-10 0,7 10-9 15,-3 12-4-15,-2 11-4 0,-7 9 2 0,-7 9-2 16,-11 16 3-16,-11 2 3 0,-8 12-3 16,-24-6 3-16,-17 5-6 0,-23-3-2 15,-23-1 2-15,-16-4 2 0,-18-7 5 16,-9 0 4-16,-7-12 5 0,-9-8 9 15,-2-3 6-15,-6-12 4 0,-10-11 4 16,3-2 1-16,2-9 1 0,6-3-6 16,22-2-3-16,13-3-5 0,17-1-17 15,19-3-24-15,14 5-23 0,-1-3-12 0,15-4-37 16,6 2-28-16,19-13 491 0,16-1-310 16</inkml:trace>
  <inkml:trace contextRef="#ctx0" brushRef="#br0" timeOffset="-182729.78">10191 15151 2294 0,'13'14'132'0,"180"37"219"31,-682 13-352-31,418-44 3 15,21 68 0-15,-1 20 1 0,5 13-6 16,12 5-2-16,0 7-3 0,11 7-6 16,4 7 1-16,-3 13-4 0,6-1-1 0,6-12 0 15,4-10 2-15,8-20 1 0,11-2 3 16,-4-7 3-16,12-8 3 0,-2-15-5 16,6-14-15-16,9-16-42 0,5-15-42 15,16-11-26-15,12-20 58 0</inkml:trace>
  <inkml:trace contextRef="#ctx0" brushRef="#br0" timeOffset="-181213.52">10276 16943 1679 0,'0'0'101'0,"0"0"24"0,0 0-27 0,6 0-49 0,-4 0-14 0,1 0-4 0,-3 0 0 16,-3 0 3-16,1 0 2 15,2 0 2-15,3 2 1 0,6 2 4 0,9 1-3 16,-6-5-7-16,4 0 2 0,2 0 11 16,2-9 5-16,8-2 5 0,2-6 1 15,0-3-15-15,2-10-4 0,5-7-6 16,-5 1-10-16,-2-6-12 0,-8 1-10 15,-8 7-9-15,-7-5-9 0,-9 2-2 16,-10 2-6-16,-9-1-2 0,-13 4 3 16,-12 6 6-16,-6 11-1 0,-4 14-25 15,-6 11-7-15,3 17 1 0,-1 15 4 0,5 8 31 16,10 2 7-16,8-1-3 0,7 2 0 16,9 2 0-16,7-3 3 0,6 1 0 15,14 0 1-15,3-3 1 0,16 1 2 16,6-3 5-16,16-6 1 0,4-3 4 15,2-12-2-15,11-9-1 0,-4-11-2 16,8-2-3-16,3-10-1 0,-2-6 0 16,-4-10 0-16,-1 0-9 0,-5-11-13 15,1-4-8-15,-3-3-21 0,-9-3-11 0,-9-3-28 16,-13-1-12-16,-12 0-11 0,-10 2 4 16,-4 3 38-16,-4 7 20 0,-5 2 39 15,4 11 39-15,-4 5 37 0,6 6 35 16,3 4 41-16,1-1 31 0,8 5 3 15,-5 1-11-15,5 2-37 0,0 3-46 16,1 3-25-16,6 0-20 0,-2 0-6 16,11 0-6-16,-9 0-7 0,2 8-5 15,7-1-4-15,-4 5-3 0,11 6-4 0,2 3 1 16,3 6-2-16,2 5 1 0,2 2 1 16,1-6 3-16,-6 4 1 0,3-7 2 15,-4-3 1-15,-1-3 0 0,-6-12 1 16,-3-1 2-16,-5-11 4 0,3-4 1 15,-2-9 0-15,5-5-2 0,-3-10-9 16,1-6-7-16,-5-9-2 0,-5-2-8 16,-3 1-11-16,0 1-16 0,-3 6-17 15,5 3-6-15,-4 5-2 0,-6 6 2 0,-1 5 2 16,2 5 6-16,3 4 9 0,-2 4 3 16,-3 3 15-16,7-2 5 0,-1 5 10 15,-2 5 16-15,4 6-4 0,-3 5 2 16,-3-3 2-16,8 2 0 0,3-2 3 15,4-2 5-15,4-2 11 0,0-6 15 16,4-4 21-16,5-6 17 0,7-10 6 16,2-4 0-16,6-9-11 0,5-6-15 15,-3-3-14-15,1-1-20 0,-7-4-9 16,-8 2-7-16,-12 2-1 0,-9 2 2 0,-10 4-6 16,-6 7-7-16,-7 2-4 0,-12 5-2 15,-6 4 2-15,-5 4 0 0,-10 11 4 16,-2 12-2-16,-4 11-10 0,3 9-5 15,1 5-12-15,10 7-3 0,6 0 2 16,10 4-2-16,13-1 6 0,7 1 7 16,10 0 7-16,8-4 12 0,6 0 6 15,6-13 5-15,5-4 11 0,6-11 17 0,3-10 23 16,5-9 16-16,3-13 5 0,-1-11-4 16,-2-5-20-16,-1-13-22 0,-4-7-10 15,-7-1-12-15,-5-6-5 0,-2 6 4 16,-8 5-2-16,1 8 0 0,-11 3 0 15,1 8-5-15,-6 6-6 0,-4 7-2 16,-5 14-4-16,0-4 0 0,-4 10 3 16,4 10 0-16,0 8 3 0,-1 8 6 15,1 7 3-15,1-1 0 0,-1-1 1 16,4-2-4-16,-4 1-7 0,0-1-13 0,0 2-5 16,2-6 2-16,-1-7 7 0,1-8 11 15,-2-14 4-15,2-2 4 0,-2-12 7 16,7-8 11-16,0-12 12 0,7-3 2 15,4-6-3-15,2 0-9 0,-1 2-11 16,4-3-4-16,0-3-1 0,5-1 0 16,1 6 2-16,3 4 2 0,3 11 0 15,1 16 0-15,1 11-2 0,-2 18-1 16,6 13-1-16,0 13-2 0,-2 6-2 0,-7 6 0 16,0 6 0-16,0-3-9 0,-6 1-16 15,-3 0-29-15,-10-7-44 0,-8-8-58 16,-3-13 7-16,-4-9 66 0</inkml:trace>
  <inkml:trace contextRef="#ctx0" brushRef="#br0" timeOffset="-180977.65">13518 15759 1932 0,'32'-5'149'0,"-6"5"66"0,1 7-54 0,-6 18-62 15,6 5-32-15,-10 12-25 0,5 4-13 16,1 9-11-16,-4 7-9 0,2 13-5 16,-1 8-3-16,-6 15-1 0,2 3 1 15,0 7 0-15,-2 0-1 0,-1-9 0 16,-6-5-4-16,-4-5-5 0,-4-8-9 16,-7-11-29-16,0-15-49 0,-7-22-57 0,1-8-16 15,0-16 104-15,7-13 10 0</inkml:trace>
  <inkml:trace contextRef="#ctx0" brushRef="#br0" timeOffset="-180763.35">14152 16236 2037 0,'-23'-2'96'0,"-5"2"22"0,-25 2-32 0,-13 10 10 15,-19 4 0-15,-16 7-5 0,-4-1-9 16,-5 6-21-16,8 0-21 0,4 1-15 15,13-3-14-15,16-8-10 0,14-6-21 16,18-1-16-16,12-6-22 0,18 1-26 16,7-1-19-16,9-3-17 0,12-2-9 15,14-11 8-15,17-1 13 0,-1-6 3 16,13-5 602-16,-4 0-378 0</inkml:trace>
  <inkml:trace contextRef="#ctx0" brushRef="#br0" timeOffset="-180428.3">15060 15257 1631 0,'0'-26'104'16,"0"3"47"-16,0 12-35 16,-2 14 7-16,-1 10-14 0,-1 15-14 15,4 11-4-15,4 16-19 0,5 7-26 16,-2 16-22-16,7 16-16 0,4 7-4 16,3 15 0-16,6 2 5 0,-3 17 4 0,5 12 2 15,-1 13 0-15,-3-1-7 0,-5-10-5 16,-8-7-2-16,-7-14-3 0,-5-13-1 15,-10-12-17-15,-3-16-30 0,-3-13-61 16,0-17-54-16,2-13 101 0,3-14-6 16</inkml:trace>
  <inkml:trace contextRef="#ctx0" brushRef="#br0" timeOffset="-180046.92">16133 15601 2003 0,'-2'27'408'15,"-1"-1"-314"-15,3 6-34 0,3 9-12 16,2 19-15-16,6 11-17 0,0 4-12 0,3 8-2 16,5 11-1-16,4 7 0 0,4 11 1 15,-2 1-2-15,0-5-8 0,-9-10-8 16,-2-8-14-16,-5-10-15 0,-9-7-24 15,-2-6-24-15,-5-10-16 0,2-13-12 16,3-10-3-16,-2-11-397 0,1-12 354 16</inkml:trace>
  <inkml:trace contextRef="#ctx0" brushRef="#br0" timeOffset="-179563.59">16723 16190 2280 0,'11'-11'125'0,"-4"6"-7"0,-3-1-9 16,-10 6-72-16,-6 0-27 0,-6 6-8 16,-16-3-1-16,-10 3 1 0,-7 1-1 15,-8 2 0-15,-5-1 1 0,6 5 0 16,-6-1-1-16,-3-3 0 0,-2 0-1 0,1 2 0 16,4-8-6-16,13 6-4 15,8-2-2-15,6 4 0 0,11 1 1 0,6-1-11 16,9 7-18-16,8-2-10 0,5 5 1 15,8 2 9-15,4 3 9 0,6-1-4 16,7 2 2-16,6-1 1 0,4 5 13 16,6-3 15-16,5-3 4 0,3 0 1 15,6-8 6-15,-2-1 2 0,7-3 4 16,-2-8 4-16,1-5 4 0,6-4 9 16,-3-8 11-16,0-2-1 0,-6-2-2 15,-10-2-9-15,-7-3-14 0,-4 0-5 0,-9-4-5 16,-8 0-3-16,-6 2-1 0,-9-5 1 15,-1 1-1-15,-8 0-1 0,-1 6-1 16,-9 3-1-16,0 10 0 0,0 0 1 16,-6 8-1-16,6 9-1 0,-2 5 0 15,0 13 0-15,2 3 1 0,0 6 1 16,6 4 1-16,1 5-1 0,7 1 1 16,2-2-2-16,5 2 1 0,7-7-1 0,2-3 1 15,6-4-2-15,-5-7-8 0,1-10-10 16,0-7-18-16,3-8-55 0,-1-8-22 15,1-9-12-15,0-12 9 0,4-10-339 16,-2-7 321-16</inkml:trace>
  <inkml:trace contextRef="#ctx0" brushRef="#br0" timeOffset="-179278.38">17239 16262 1650 0,'7'-7'108'0,"-1"4"39"0,-5 5-29 0,-1 8-16 0,-1 6-23 15,-3 7-17-15,-5 0-8 0,0 11-10 16,1-4-13-16,0 2-10 0,0 0-8 15,2-7-7-15,-6-4-3 0,3-1 0 16,5-13-2-16,1 1 1 0,3-8 2 16,0 0 1-16,-2-1 1 0,4-6 1 15,5 1-2-15,7-1-2 0,7 0-2 16,4 4 5-16,7-1 6 0,-2 4 1 16,4 7 3-16,-2 2-6 0,-2 3-4 15,-3 4-4-15,-8 6-1 0,-8-3-1 0,-4 4-1 16,-5-2 0-16,-6 1-2 0,-8-3 0 15,-4 3-1-15,-13-5-1 0,-6 5-1 16,1-1-3-16,1 2-5 0,-3-5-36 16,10-8-36-16,1-3-35 0,0-7-33 15,9-9 51-15,5-8 44 0</inkml:trace>
  <inkml:trace contextRef="#ctx0" brushRef="#br0" timeOffset="-179062.19">17762 15567 1485 0,'0'-62'1863'15,"153"319"-2062"1,-212-203-60-16,11 8-75 16,41 25 334-16,7-2 0 0,0 9 0 0,0 1 0 15,-3 12 0-15,-3-4 0 0,1-2 0 16,-2-14-5-16,-2-17-7 0,0-16-27 15,-3-8-65-15,-4-14-44 0,4-11 544 16,-3-9-342-16</inkml:trace>
  <inkml:trace contextRef="#ctx0" brushRef="#br0" timeOffset="-178880.18">18085 16183 1907 0,'18'0'127'0,"-8"3"5"0,-15 1-38 15,-18 5-9-15,-18 5-33 0,-10 5 5 16,-13 4 9-16,-14 2-10 0,-12-5-19 16,-11-1-20-16,-6-10-13 0,1-2 3 15,3-5-15-15,5-4-19 0,4-1-37 16,13-8-74-16,3-3-34 0,16-2 81 16</inkml:trace>
  <inkml:trace contextRef="#ctx0" brushRef="#br0" timeOffset="-178446.6">18736 16465 2035 0,'21'5'125'0,"-5"6"42"0,5 4-93 0,1 5-46 16,1 7-23-16,0-1-3 0,3 4-6 16,-3 2-9-16,-1 0-11 0,-5-7-8 15,-1-2 2-15,-3-9 8 0,-8-7 10 16,0-1 7-16,-3-8-3 0,0-12 2 0,0-9 1 15,-2-11 5-15,0-10 6 0,0-8 1 16,1-3 2-16,8-2-1 0,9 3-1 16,5-1-1-16,5 3-2 0,1 10-1 15,-1 6-1-15,2 6-1 0,2 5-1 16,0 9-1-16,4 6-1 0,-6 4-1 16,-2 6 1-16,-7 0-12 0,2 4-27 15,-10-1-24-15,-4 6-29 0,-11-3-11 16,-5 8-3-16,-11 7 11 0,-5-2 80 0,0 6-272 15,2-2 224-15</inkml:trace>
  <inkml:trace contextRef="#ctx0" brushRef="#br0" timeOffset="-178211.77">19273 16436 1365 0,'62'45'158'15,"-11"-14"124"-15,12-2-117 0,-12-11-71 16,0-6-14-16,-1-3-12 0,5-6-20 16,-2-3-19-16,-3-1-16 0,1-10-8 15,-5-7-3-15,-1-1-1 0,-5-8-6 0,-2 1-4 16,-15-1-3-16,-6 2-2 0,-8 2 4 15,-9 5 3-15,0-3 5 0,-7 5 2 16,-9 5 0-16,0 4-1 0,-5 7-2 16,-4 6 2-16,0 11-11 0,-1 8-7 15,5 7-5-15,5 7-3 0,1 2 9 16,8 1 9-16,2 3 5 0,5-8 1 16,2-2 2-16,3-4 1 0,4-5 0 15,7-3 1-15,5-5 5 0,4-2-19 16,3-9-30-16,1 0 533 0,1-12-379 15</inkml:trace>
  <inkml:trace contextRef="#ctx0" brushRef="#br0" timeOffset="-177879.66">20672 16206 1718 0,'-4'-11'108'0,"-3"6"22"0,-7 5-14 16,0 9-40-16,-9 10-22 0,-2 4-14 0,-2 9-17 15,-8-2-15-15,0 2-4 0,-3 4-2 16,5-1-1-16,2-5-9 0,0 0-19 16,6-3-2-16,2-6-1 0,7-5 11 15,10 2 15-15,1-9 7 0,10 1 8 16,1 1 8-16,6-6 9 0,8 2 0 16,8-3-5-16,7 1-3 0,8 6-7 15,-2 1-6-15,1 3-3 0,1-1-3 16,-1 0-1-16,-4 5 0 0,-5 3-1 0,-6 3-1 15,-9 3 0-15,-6 6 0 0,-10-1-1 16,-4 6 1-16,-14-5-3 0,-12 0-5 16,-6-4-4-16,-8-4-4 0,-8-3-12 15,4-7-10-15,-4-3-19 0,1-10-13 16,11-4-4-16,-2-12 571 0,13-5-369 16</inkml:trace>
  <inkml:trace contextRef="#ctx0" brushRef="#br0" timeOffset="-177513.85">20761 16408 1555 0,'101'-101'583'47,"-116"113"-580"-47,5 11-1 0,-3 13 0 15,-1 8 0-15,0 13 0 0,5-2-2 16,6 1 0-16,6-6 0 0,10-2 0 0,8 0 0 15,0-9 0-15,4-2 3 0,3-5 1 16,1-7 2-16,1-11 2 0,0-9 2 16,2-8 12-16,2-10 3 0,-4-6-1 15,2-6-4-15,0-3-12 0,-4-6-4 16,2-1-1-16,2-1 2 0,2-5-3 16,-4 8 0-16,0-5-1 0,-3 10-1 15,-6 7 0-15,-2-1 0 0,-10 10 2 0,0 3 6 16,0 0 6-16,-6 6 5 15,3 3-1-15,-4 2-6 0,-1 6-6 0,5 7-4 16,-6 1-2-16,7 5-2 0,2 5-4 16,-2 5-8-16,5-3-15 0,1 2-22 15,3-5-27-15,7-4-27 0,-9-1 564 16,5-11-359-16</inkml:trace>
  <inkml:trace contextRef="#ctx0" brushRef="#br0" timeOffset="-177279.78">21629 15278 1808 0,'32'22'84'0,"-2"10"1"0,-1 15-4 0,-3 14-6 0,-1 11-17 15,-7 12-19-15,0 10-15 0,-4 16-16 16,-2 7-7-16,1 14 0 0,1 11 0 15,2 3 1-15,3-1-2 0,1-17 0 16,-4-20-24-16,-4-19-35 0,-6-17-22 0,4-16-11 16,-3-10 18-16,6-19 26 0,3-10-417 15,5-12 334-15</inkml:trace>
  <inkml:trace contextRef="#ctx0" brushRef="#br0" timeOffset="-177062.88">22885 16044 1771 0,'1'18'140'0,"-2"9"95"0,-8 3-163 16,-4 12-1-16,3 1-55 0,3 3-11 15,1 9-1-15,5 11-4 0,2 5-17 16,3 1-28-16,5 1-31 0,-4-2-24 15,6-6-8-15,-4-3 219 0,2-7-100 0</inkml:trace>
  <inkml:trace contextRef="#ctx0" brushRef="#br0" timeOffset="-176896.04">23301 16573 1857 0,'-5'-43'87'0,"-37"-8"50"15,-21 8-36-15,-15 1 16 0,-30 15-98 16,16 13-8-16,-7 10-6 0,-4 17-5 16,0 15 3-16,-1 15-2 0,2 5-46 15,8 6-42-15,11-11 523 0,14-9-360 16</inkml:trace>
  <inkml:trace contextRef="#ctx0" brushRef="#br0" timeOffset="-176613.3">23041 14693 1795 0,'267'277'543'15,"-196"-165"-391"-15,7 1-93 16,-3 9-5-16,12 33-20 0,1 17-4 0,-4 14-1 16,-12 14-3-16,-11 2-1 0,-20-7-6 15,-24-12-8-15,-17-13-8 0,-16-17-1 16,-10-13-1-16,-6-7-23 0,-5-16-129 16,-6-11 100-16</inkml:trace>
  <inkml:trace contextRef="#ctx0" brushRef="#br0" timeOffset="-160829.86">14624 13064 1783 0,'0'0'139'0,"2"-2"157"0,-2 2-235 0,2 0-19 0,-2 0-13 0,5 0-16 0,2 0-10 0,5 4-3 16,8 3-1-16,-2-2-3 0,3 6-4 15,2 3-6-15,-5 2-5 0,7 9-7 16,-4 5 1-16,0 4-1 0,4 12 4 16,1 5 6-16,12 9 6 0,4 6 4 15,-8-2 0-15,10 7-5 0,1-4-4 16,-1-3 3-16,9-6 1 0,-3-4 9 15,1-10 3-15,6-7 3 0,0-3 5 0,1-6 7 16,1-7 7-16,-4 3 8 0,0-10 3 16,-4-7-2-16,0-5-6 0,1-2-12 15,5-4-4-15,3 0-1 0,2 1 3 16,-2-8 11-16,1 1 0 0,-5-3-3 16,3-3-2-16,-6 0-10 0,0-1-5 15,-5-5-3-15,-5 1-8 0,6-2-5 16,-4 0 0-16,4-5 1 0,1 1 5 0,-4 2 4 15,2-3 1-15,-13 1 1 0,-3 2-1 16,-3-5-3-16,-5 7-4 0,-2 0-3 16,-8 7 2-16,-5 4-9 0,-4-4-5 15,-5 9-3-15,-4 0-12 0,-3 3-6 16,-7 4 4-16,-5 0 5 0,-1 2 11 16,1 3 17-16,-4 2 6 0,5 6 0 15,2-1 0-15,4 1 1 0,-1-3 1 16,4-1 0-16,6-4 2 0,3-5 2 15,-2 0 14-15,6-1 20 0,3-3 24 0,0 0 1 16,7-6-11-16,7 1-19 0,13-2-23 16,5-1-3-16,7 10-2 0,4 2-5 15,-1 2-5-15,3 10-4 0,3 4-3 16,0 6 1-16,-6 8 1 0,-1 9 2 16,-7 7 3-16,-2 5-18 0,0 4-20 15,-9-3-16-15,-10-3-22 0,-15-4 0 16,-12-8 0-16,-16-11 585 0,-13-15-380 0</inkml:trace>
  <inkml:trace contextRef="#ctx0" brushRef="#br0" timeOffset="-160512.45">18066 12986 2307 0,'33'76'54'0,"-1"-3"-44"0,-2 12-7 0,-3-2-1 0,1 9 0 0,1 11 0 0,1 7-1 15,-4 6 0-15,1-8-1 0,-2 0 1 16,-4-7 1-16,2-2 2 0,2-7 0 0,3-5-2 16,8-7-9-16,1-16-18 0,-3-9-30 15,-2-20-29-15,-8-13-21 0,-2-21 5 16,-15-11 50-16</inkml:trace>
  <inkml:trace contextRef="#ctx0" brushRef="#br0" timeOffset="-160195.33">17750 13067 2418 0,'0'-53'112'0,"11"4"-4"16,6 3-31-16,12 7-55 0,17 1-19 16,7 1-9-16,11 3-5 0,19 13-2 15,11 3-2-15,12 6 5 0,12 12 1 16,0 2 2-16,-2 10 1 0,-7 9 1 15,-7 6 2-15,-12 1 0 0,-7 6 0 16,-5 9 0-16,-12-1-2 0,-9 4-4 16,-22 2-3-16,-10 2-6 0,-18-4-1 0,-14 0 1 15,-16 4 1-15,-13-6 2 0,-8 0 3 16,-13-3 1-16,-1-9 5 0,-10-5 4 16,1-13 2-16,0-11 2 0,3-3 1 15,4-10 0-15,3-5-2 0,9-4-8 16,9-8-20-16,12 4-47 0,15 0-29 15,8-2-25-15,8 2 414 0,14-1-227 0</inkml:trace>
  <inkml:trace contextRef="#ctx0" brushRef="#br0" timeOffset="-159929.89">19675 12757 1992 0,'-28'20'93'16,"0"6"24"-16,-11 8-50 0,-4 9-8 16,1 8-20-16,1 7-19 0,7 12-9 15,6 2-1-15,-1 5-3 0,8 4-1 16,7 6-3-16,2 0-1 0,8 2-2 16,8-6 0-16,3-5 1 0,7-4 1 15,7-8-5-15,7-6-36 0,6-7-36 16,0-14-30-16,5-5-20 0,-2-13 11 15,4-8 12-15,10-10 0 0,-5-3-25 16,6-5-8-16,-4-11-180 0,-13 0 189 0</inkml:trace>
  <inkml:trace contextRef="#ctx0" brushRef="#br0" timeOffset="-158830.1">19860 13853 1004 0,'-4'-2'182'15,"3"-3"239"-15,-1 3-277 0,-2 2 5 16,4-2-24-16,0 2 10 0,4 0-2 15,-2-1-14-15,5-1-26 0,7-5-34 16,7 0-25-16,7-9-20 0,4-7-4 0,4-6-2 16,5-4 0-16,-1-10-2 0,-1-1-3 15,0-10-2-15,-3 7-3 0,-10 0-1 16,-11 3-1-16,-8 5 0 0,-4 7 0 16,-3 6 1-16,-1 4-1 0,-8 8 0 15,0 11-7-15,-2 11-9 0,1 8-5 16,-5 15-1-16,1 9 7 0,0 5 9 15,0 3 8-15,3 5 0 0,1-4 0 16,1 3-2-16,2-4-2 0,1-6-2 0,6 1 0 16,0-10 2-16,14-1 3 0,1-9 3 15,8-5 1-15,5-4 3 0,7-7 1 16,8-1 0-16,5-4-4 0,2-6-7 16,1-1-7-16,-1-6-9 0,-2-3-20 15,-6-6-27-15,-8-4-35 0,-8-7-3 16,-6-9-13-16,-11-6 15 0,-9-13 3 15,-7 0-5-15,-2 3 27 0,-5 1 27 16,-1 14 40-16,3 13 29 0,1 8 41 16,4 8 15-16,7 12 14 0,-7 0-5 0,7 12-20 15,7 8-8-15,2 15 2 0,11 2 2 16,1 11-8-16,9 4-12 0,7-1-14 16,4-1-10-16,-5-1-3 0,-3-11-2 15,-1-3-4-15,-7-14-1 0,0-8 0 16,1-4-2-16,-4-15 1 0,-1-3-1 15,0-10-1-15,-1-4 1 0,-1-9-1 16,4 0 0-16,-5-2 4 0,3 4-1 16,-3-2-7-16,-2 4-9 0,2 3-11 0,-4 0-14 15,-4 9-6-15,1 2-8 0,-2 2-5 16,2 10 0-16,-3 2 3 0,-2 3 13 16,-1 8 15-16,2 0 15 0,-3-2 11 15,3 3 3-15,-2 0 0 0,-3 4 0 16,1-3-1-16,1-1 0 0,1-1-1 15,2-2 0-15,1 1 5 0,0 1 7 0,1-7 10 16,5-1 12-16,2-3 7 0,7 5 9 16,-1-5 3-16,4 0-1 0,3-5-3 15,-1-4-4-15,-1-3-6 0,1-2-11 16,-7-1-12-16,1-2-14 0,-5-5-8 16,-8 3-2-16,-3 5 1 0,-6-2 1 15,-6-4-1-15,-4 4-1 0,-6 4 0 16,-2 3 0-16,2 9-2 0,-2 0-5 15,6 12-6-15,-2 6-3 0,3 11-2 16,7 4 7-16,3 6 8 0,2 4 7 0,6 1 3 16,8 0 0-16,-1-3-1 0,4-5 2 15,6-3 1-15,-6-8 1 0,9 0 1 16,-4-2 0-16,0-7 1 0,3-2-1 16,-4-5 1-16,1-2 0 0,5-7 2 15,-8-9 1-15,1-3 1 0,-3-4 1 16,-6-2-1-16,2-1 1 0,-5-6-2 15,-2-2-1-15,6 1-3 0,-10-1-2 16,8 4 0-16,-4-2-1 0,-4 6 1 16,3 3-1-16,-4-2-2 0,-1 9 1 0,3 4-4 15,1 5-5-15,-1 0-2 0,1 7 0 16,-1 4 1-16,4 3 4 0,3 4 1 16,1-1 0-16,-1 1 0 0,-2-2-2 15,-4-4 2-15,1-3-1 0,-5-3-1 16,-1-5 3-16,2 5 0 0,0-6 5 15,1-2 9-15,3-7 12 0,-1 0 10 16,6 0 6-16,3-3 2 0,-2-2 0 0,8-1-3 16,-2 0-1-16,3-1-1 0,5 1-8 15,-2 5-6-15,4 8-9 0,0 4-11 16,2 12-6-16,6 9-7 0,-1 2-4 16,6 10 1-16,-5 2 2 0,-3 6 3 15,-4 0-13-15,-13-3-33 0,-2-1-22 16,-7-7-25-16,-9-3 542 0,-5-10-334 15</inkml:trace>
  <inkml:trace contextRef="#ctx0" brushRef="#br0" timeOffset="-158613.06">22794 13133 1993 0,'20'53'75'0,"-6"-3"-18"0,-2 8 4 0,-6-1-21 0,1 5-13 0,-2 0-11 0,6 2-9 15,1 9-3-15,2 1-1 0,4 4 2 16,3-10 1-16,2-6-33 0,2-13-58 16,-5-8-428-16,5-14 330 0</inkml:trace>
  <inkml:trace contextRef="#ctx0" brushRef="#br0" timeOffset="-158446">23230 13466 1859 0,'-7'2'129'0,"-3"2"105"0,-12 1-169 0,-11-1-47 16,-12 4-7-16,-13-2-7 0,-13 4-2 15,2 5 0-15,-7 1 0 0,-4-2 6 16,5 2 6-16,8-4-80 0,10-5-412 15,13-9 322-15</inkml:trace>
  <inkml:trace contextRef="#ctx0" brushRef="#br0" timeOffset="-158243.74">23589 12576 2481 0,'76'57'102'0,"-3"5"-20"16,-1 18-4-16,-4 14-46 0,-3 9-13 16,-6 10-9-16,-8 4-6 0,-7-2-3 15,-15-1-3-15,-13-2-1 0,-11-1 0 0,-8 1 3 16,-13-4-4-16,-11-5-23 0,-7-11-99 16,-12-8 139-16,-9-17-56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2:03:11.6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21T22:03:22.474"/>
    </inkml:context>
  </inkml:definitions>
  <inkml:trace contextRef="#ctx0" brushRef="#br0">7597 3910 1750 0,'7'2'53'0,"-1"-1"-28"0,-3 1-7 0,-1-2-18 0,-2 2-9 0,0-2 6 0,-2 0 2 0,-3 2 2 0,-6-2 10 16,-1 0-2-16,-8-2-2 0,-6-2-1 16,-4-3-3-16,-7 0-5 0,-6 0-2 15,0-2-2-15,-4 0-2 0,-5 4 1 16,-1-4 2-16,-13 4 0 0,-8 0 3 16,-9-1 2-16,-15 5-1 0,-7-1 1 0,-3 2 0 15,-18-4 0-15,-7-3 0 0,-10 4 1 16,-12-4-1-16,-2-1 0 0,-1 0-2 15,-7 0 1-15,-5-4 0 0,-2 0 1 16,-2 1-1-16,7 2 0 0,8-3 1 16,1 3-2-16,6 2-1 0,11-4 2 15,1 6 1-15,7-6-1 0,6 4 1 16,-8 0 0-16,14 3 0 0,10-1 0 0,6 2 1 16,6 1 0-16,12 2-1 0,0 0 1 15,13 0 0-15,4 0 1 0,7 0-1 16,6 2 0-16,4-1 0 0,-2 1-1 15,3-2 0-15,-1 0 1 0,0 0 0 16,-7-2 0-16,-10 1 2 0,0 1-2 16,-8-2 1-16,-4 0 1 0,-5 2-2 15,-3 0 12-15,-11 0 16 0,0 2 7 0,-6 0 12 16,4 1-10-16,6 4-15 16,10 0-10-16,9 4-11 0,9 1-2 0,12 3 0 15,9-1-1-15,7 2 0 0,9 1-1 16,8 5 3-16,2-1 7 15,6 4 9-15,4-2 5 0,0 5 3 0,8 6 0 16,4-2-7-16,2 3-1 0,10 6 0 16,-1 0 0-16,3 0-1 0,4 1-4 15,-8 1-4-15,6-1-5 0,-5 3-1 16,0-1 0-16,1 2-1 0,-7 2 0 16,-1 2-1-16,-4-6 0 0,-4 4-1 0,1 1-1 15,1-3-1-15,-3 6-2 0,3 3 2 16,-2 0 0-16,1 7 1 0,1 2 2 15,-3 1 0-15,-2 4-1 0,0-1 1 16,-2-1-1-16,0 1-1 0,-2 1 2 16,2 2 0-16,-3 3 0 0,3 2 0 15,0-1 0-15,-3-1-1 0,1-6-1 16,2 1 1-16,0 0 0 0,1 2 1 0,-1 2 0 16,-4 1 1-16,-1 4 0 0,0 2-1 15,0 0 0-15,-2-2-1 0,2-4-2 16,-1-3 1-16,1-2 0 0,0-7 1 15,0 0 1-15,0 4 1 0,-2-2-1 16,3 1 1-16,3-3 0 0,-1-5-1 16,2-4 0-16,0-8 0 0,4-12 1 15,-2 3-1-15,3-6 1 0,-1-2 0 16,-2-3 1-16,2 0-1 0,-1 0 0 16,6-6 0-16,0 2 1 0,0-6-2 0,6 1 1 15,-1-4-1-15,2-1-4 0,-2 1 0 16,4-1-1-16,0 1 1 0,3-3 3 15,3 0 1-15,-3 2 2 0,0-8 1 16,1 6 1-16,-8-6-1 0,6-3 0 16,-4 2-1-16,2-2-1 0,3 2 0 15,-3-2 0-15,11 0 3 0,-1-4 1 16,9 3 1-16,1-5-2 0,5 1-1 16,5 0-2-16,1-4-2 0,8 4 0 0,9-6-2 15,3 2 0-15,11 0 0 0,9-3 2 16,-4 1 1-16,6 0 1 0,-4 4 0 15,-4 4-1-15,-5-4 0 0,-3 3 0 16,-8 2 0-16,-4 2 0 0,2 0 0 16,3 0 0-16,-4 2-1 0,3 0 1 15,1 2-4-15,1 3-1 0,4-4-2 16,7 2-3-16,0 3-1 0,2-7 2 0,6 5 3 16,6-1 3-16,6-1 3 0,1 1 0 15,-3 2 1-15,-2-3 0 0,-1 1 1 16,-2 0-1-16,-8-3 1 0,-5 0-2 15,-2 3 1-15,0 0-1 0,0-3 1 16,2 2-1-16,-2 3 0 0,6-5-1 16,3 3-1-16,-4-2 0 0,1 3-1 15,-1-5-1-15,1 1 3 0,5-2 1 16,7 2 1-16,-1-2 2 0,5-2 0 16,3 0-1-16,-4-1 0 0,-3-2 1 0,-4-2 0 15,4-2-1-15,-7 3 1 0,5 1-1 16,-1 0-1-16,-12 1 0 0,1 2 2 15,-2-3 0-15,-2 3 0 0,4-1-1 16,-2 1-1-16,1 0 0 0,13 0 0 16,9-1 2-16,6 3-2 0,3-2 1 15,-4 2-2-15,-12-2 0 0,-6 1-1 16,-3 1 0-16,0-2 1 0,-1 2 0 16,-1-2 0-16,-4 0 0 0,-1-1 0 0,-1 3 1 15,-7 0-1-15,1 0 0 0,-7 0 1 16,-9 3-1-16,3 1 0 0,-6-1 0 15,-1 4 0-15,2-3 0 0,4 3 0 16,1 2 0-16,4 3 1 0,7 1-1 16,5 1 1-16,10-3-1 0,-6-1 0 15,-9 1 0-15,-9-6 0 0,-9 2 0 16,-3-5 0-16,0 3 0 0,-4 1 0 16,-2-5 0-16,4 1 0 0,-3 0 1 0,-1-2 0 15,1 2 1-15,-2 0 1 0,-4-2 0 16,2 0 0-16,-1 0-1 0,0 0 1 15,-1-4-2-15,0 2 2 0,-3-1 2 16,-1-6 2-16,-6 3 4 0,-3-2 2 16,-1-1 6-16,-2-2 3 0,-1 0 0 15,-1-4 3-15,1-5 4 0,-1 2-5 16,2-1-1-16,0-8 1 0,-3-3-6 16,2-4-2-16,-5-15-4 0,3-1-5 0,-6-14-6 15,1 0 4-15,3-3 9 0,1 1 5 16,1 1 7-16,-1 1-4 0,3 0-9 15,-2-1-6-15,1-6-11 0,-3 0-3 16,3-9-1-16,4 5-1 0,0-10 5 16,4-7 0-16,3-9 1 0,-2 0 1 15,2 2 2-15,0-2 5 0,-3 1-1 16,1 8 1-16,-2-2 15 0,-1 16 9 16,3 7 5-16,1-1-2 0,-3 1-16 0,-5 2-15 15,0-1-1-15,1-4-1 0,1 1 0 16,1-1 1-16,-1 1 0 0,0 8 0 15,-5 6 0-15,-4 9 1 0,-2 6 0 16,-3 12 0-16,0-2-1 0,0 8-2 16,-1 1-2-16,1-2 0 0,-2 6 2 15,4 2 2-15,-4 1 0 0,0 4 2 16,0 3 2-16,0 0 0 0,0 4 1 16,2 0 0-16,-2 2-1 0,0 1 0 0,0-4-2 15,0 2-1-15,1-3 0 0,-1-1 1 16,2 1-11-16,-2-5 2 0,0-1 2 15,0 1-3-15,0 0 10 0,0 5-2 16,0 4-1-16,0-4-3 0,-3 2 0 16,3 5-1-16,-6-7-2 0,3 6 1 15,-1-6-2-15,2 4 3 0,-3-1 2 16,1-1 2-16,-1 4 3 0,0-8 2 16,1 7-4-16,-1-4 0 0,-6 4-9 15,-5-3-4-15,-7-2-2 0,-16-3 0 0,-17-10 3 16,-30 1-3-16,-23-4 4 0,-23-5-1 15,-25-5 1-15,-28-13 6 0,-12-5 2 16,-17-4 3-16,8-2 1 0,15 10-21 16,15 4-50-16,25 12 448 0,22 4-305 15</inkml:trace>
  <inkml:trace contextRef="#ctx1" brushRef="#br0">7906 8186 0,'0'0'0,"0"0"0,0 0 0,0 0 0,0 0 0,0 0 0,0 0 0,0 0 15,0 0 1,0 0-16,0 0 15,57-14-15,-30 5 16,-14-4-16,18-5 16,-4-4-16,4-9 15,-5 0-15,-8-4 16,4-1 0,-4-4-16,-18-4 15,-27-14-15,-17-21 16,-27-19-16,-13-4 15,13 13-15,9 19 16,4 7-16,1 15 16,26 12-16,-9 5 15,9 9-15,4 4 16,-17 1 0,4-1-16,-4 5 15,-1 4-15,14 4 16,5-4-16,-10 5 15,10 0-15,3 4 16,6 0-16,3 4 16,-3 0-16,-1 5 15,9 5-15,-9 3 16,-4 5 0,5 14-16,3 8 15,-4 5-15,1 0 16,-5 0-16,17-1 15,-17-3-15,18-10 16,-10 1-16,10-10 16,-9-4-16,13-4 15,-9-5-15,9-4 16,-5 0-16,5-4 16,-13-1-1,13-4-15,-4-4 16,-19-10-16,6-8 15,-10-9-15,9-4 16,5-5-16,-5 0 16,9 0-16,-4 4 15,13 5-15,-4 5 16,4 4-16,4-1 16,-4 1-1,22-9-15,0-4 16,18-10-16,14-3 15,12 3-15,5 6 16</inkml:trace>
  <inkml:trace contextRef="#ctx1" brushRef="#br0" timeOffset="9286.67">3970 4236 0,'0'0'0,"0"0"0,0 0 0,0 0 0,0 0 16,0 0-16,0 0 15,0 0-15,0 0 16,48 0-16,-43 0 16,-5 0-16,0 0 15,0 0-15,0 0 16,0 0-1,-31-44-15,-53-18 16,-76-27-16,-53-26 16,-22 0-16,-9 17 15,10 1-15,7 8 16,10 9-16,13 18 16,32 9-16,56 26 15,41 10 1,26-1-16,27 18 15,0-9-15,4 9 16,14 0-16,4 0 16,-9 0-16,9 0 15,-13 9-15</inkml:trace>
  <inkml:trace contextRef="#ctx1" brushRef="#br0" timeOffset="9901.03">543 4077 0,'0'0'0,"0"0"15,0 0-15,0 0 16,0 0-16,0 0 16,0 0-16,0 0 15,0 0 1,31-45-16,-17 1 0,-10-9 15,9-27 1,-13-18-16,9-17 16,-4-18-16,-10 0 15,5 9-15,-9 0 16,-4-9-16,9-9 16,-19 0-16,23 36 15,-4 17-15,4 27 16,4 18-16,-4 9 15,9 17 1,-9 0-16,0 0 16,14 9-16,-14 9 15,0 0-15,70 36 16,6 26-16,39 36 16,31 17-16,-22-9 15,9 1-15,-13-1 16,-5 0-16,1 1 15,-6-1 1,-21-17-16,-18-18 16,-18-36-16,-8-8 15</inkml:trace>
  <inkml:trace contextRef="#ctx1" brushRef="#br0" timeOffset="10083.07">2041 3305 0,'0'0'0,"0"0"0,0 0 0,0 0 16,0 0 0,-66-9-16,8 1 15,-44 8-15,-44 8 16,-67 10 0,-17 18-16,-18 17 0,-1 9 15</inkml:trace>
  <inkml:trace contextRef="#ctx1" brushRef="#br0" timeOffset="12432.36">6895 6430 0,'0'0'0,"0"0"0,0 0 0,0 0 0,0 0 15,0 0-15,0 0 16,0 0-16,0 0 15,67-9-15,-5 9 16,57 9-16,63 27 16,35 35-1,54 26-15,3 27 0,-21 18 16,0 31-16,-45-5 16,-22-12-1,-57-37-15,-32-21 16,-35-23-16,-22-13 15,-4-13-15,-10-9 16,-4-9-16,-17-9 16,8-4-16,-8-5 15,-5-9-15,13 1 16,-13-5 0,0 0-16,0-5 15,0-3-15,0 8 16,-18-107-16,-22 1 15,14-9-15,-10-1 16,10 19-16,12 30 16,1 23-16,13 17 15,0 14-15,0 9 16,0 4-16,0 0 16,84 110-1,-26 15-15,13 21 16,-14 0-16,-12-17 15,-14-27-15,-18-31 16,-4-18-16,-18-9 16,-22 0-16,-40-4 15,-97-13-15,-85-36 16,-88-40 0</inkml:trace>
  <inkml:trace contextRef="#ctx1" brushRef="#br0" timeOffset="13022.98">8349 8930 0,'0'0'0,"0"0"16,0 0-16,0 0 16,13 58-1,9 22-15,18 48 16,13 41-16,18 21 15,5-4-15,8-22 16,-13-17-16,-5-23 16,1-5-1</inkml:trace>
  <inkml:trace contextRef="#ctx1" brushRef="#br0" timeOffset="13566.35">8158 9032 0,'0'0'0,"0"0"0,0 0 0,67-40 0,-23 9 16,9 0-16,5 5 15,13 3-15,4 6 16,40 12-16,41 23 16,16 35-16,28 36 15,-18 13-15,-41-9 16,-43-13-16,-36-18 16,-35-9-16,-27-13 15,-14 0 1,-30 4-16,-18-4 15,-9-13-15,-13-10 16,8-8-16,10-4 16,22-1-16,13 0 15,13 1-15,-4-1 16,22 1-16,0-1 16,22 9-16,27 18 15,35 23-15,13 17 16,-4 8-1,-8 6-15,-41-6 16,-35-3-16,-58 12 16,-66 10-16,-93-9 15,-50-41-15,10-26 16,18 1-16,4-1 16</inkml:trace>
  <inkml:trace contextRef="#ctx1" brushRef="#br0" timeOffset="14283.04">17981 1772 0,'0'0'0,"0"0"15,0 0-15,0 0 16,0 0-16,0 0 16,0 0-16,0 0 15,48 71-15,6 88 16,21 125-16,0 44 15,10-9-15,-15-44 16,1-45-16,-17-44 16,8 1-1</inkml:trace>
  <inkml:trace contextRef="#ctx1" brushRef="#br0" timeOffset="14699.53">17010 2375 0,'0'0'0,"4"-54"0,14 10 15,4-9-15,23-9 16,12-9-16,27 0 15,10 9 1,21 18-16,40 8 0,18 9 16,0 19-1,-9 25-15,26 37 16,10 16-16,-10 28 16,-52-1-16,-32 10 15,-53-10-15,-26-8 16,-36-9-16,-40 8 15,-66 1-15,-45 0 16,-21-36-16,-19-18 16,27-17-1,32-18-15,30-9 16,22-8-16,23-37 16,17-34-16</inkml:trace>
  <inkml:trace contextRef="#ctx1" brushRef="#br0" timeOffset="14966.16">19718 1772 0,'0'0'0,"0"0"0,0 0 16,0 0-16,-71 44 15,-22 45-15,-35 70 16,12 45 0,19 36-16,30-28 15,23-43-15,26-36 16,14-18-16,8-9 16,14 18-16,13-26 15,27-27 1</inkml:trace>
  <inkml:trace contextRef="#ctx1" brushRef="#br0" timeOffset="15432.77">19732 3616 0,'0'0'0,"0"0"0,0 0 16,0 0-16,0 0 16,0 0-16,0 0 15,17-62 1,1-18-16,0-53 16,4-36-16,0-8 15,-9-9-15,5 0 16,4 8-16,-13 10 15,4 17-15,-4 18 16,13 9-16,1 27 16,3 35-16,-4 17 15,14 19-15,-5 17 16,26 18 0,23 35-16,31 62 15,9 36-15,-9 27 16,-23 8-16,-12 0 15,-6-17-15,-7-27 16,-19-18-16,-18-17 16,-3-1-16,-23-17 15,0-27-15,0-17 16,0-10 0</inkml:trace>
  <inkml:trace contextRef="#ctx1" brushRef="#br0" timeOffset="15650.81">20760 2676 0,'0'0'0,"0"0"0,0 0 0,0 0 16,0 0 0,-67-9-16,10 9 15,-58 9-15,-36 0 16,5 0-16,13 8 15,17-8-15,23 0 16,9-27-16,13-8 16</inkml:trace>
  <inkml:trace contextRef="#ctx1" brushRef="#br0" timeOffset="15988.72">20662 1382 0,'0'0'0,"0"0"0,49 0 16,4 17-1,40 19-15,36 44 16,13 53-16,-9 35 15,-18 18-15,-35 0 16,-23 9-16,-26-26 16,-13-36-16,-18-27 15,-13-8-15,-5-1 16,-17 1 0,-14-18-16,5-1 15,-23-17-15,-4 0 16,0-8-16,0-10 15,5-17 1</inkml:trace>
  <inkml:trace contextRef="#ctx1" brushRef="#br0" timeOffset="16320.97">22152 2481 0,'0'0'0,"0"0"0,0 0 16,0 0-1,0 0-15,0 0 16,31-53-16,17 26 15,19-8-15,35-1 16,26 1-16,-12 8 16,-5 18-16,-23 9 15,-8 18-15,4 17 16,-31 1-16,-4 8 16,-9 1-1</inkml:trace>
  <inkml:trace contextRef="#ctx1" brushRef="#br0" timeOffset="16516.64">22382 2986 0,'0'0'0,"0"0"0,0 0 0,0 0 16,0 0-16,0 0 16,0 0-16,0 0 15,0 0-15,0 0 16,53 9-1,23 9-15,48 8 16,40 19-16,18-1 16</inkml:trace>
  <inkml:trace contextRef="#ctx1" brushRef="#br0" timeOffset="16900.58">24000 1648 0,'0'0'0,"0"0"0,0 0 0,0 0 0,0 0 0,0 0 15,49 124-15,-27 9 16,5 71 0,-10 44-16,1 0 15,-5-17-15,9 17 16,14 0-16,-14-35 15,-13-45-15,-9-53 16,-4-35-16,-14-27 16</inkml:trace>
  <inkml:trace contextRef="#ctx1" brushRef="#br0" timeOffset="17299.77">23384 2348 0,'4'-44'0,"14"-27"0,4-18 15,14-8-15,-5-1 16,13 9 0,5 1-16,17-1 15,5 18-15,22 18 16,23 17-16,3 19 15,14 34-15,31 37 16,36 52-16,-14 54 16,-44-1-16,-49 1 15,-31-10-15,-36-25 16,-26-19 0,-17-9-16,-28-17 15,-26-9-15,-26-18 16,-18-8-16,-1-28 15,1-8-15,9-18 16,8 1-16,27-10 16,23 9-16,12-9 15,32-26-15,21-27 16</inkml:trace>
  <inkml:trace contextRef="#ctx1" brushRef="#br0" timeOffset="17566.14">25746 1532 0,'0'0'0,"0"0"0,0 0 15,-97 27-15,-5 26 16,-4 45-16,-5 35 15,4 26-15,32-8 16,17 8-16,27 1 16,27 0-16,8-1 15,27 45-15,27 27 16,13-10-16,22-8 16</inkml:trace>
  <inkml:trace contextRef="#ctx1" brushRef="#br0" timeOffset="18033.46">25822 4272 0,'0'0'0,"0"0"0,0 0 0,0 0 0,0 0 15,0 0-15,0 0 16,26-89-16,-8-9 16,9-35-16,8-35 15,-4-27-15,9-35 16,-22-1-16,-9-53 16,13 18-1,0 54-15,-4 52 16,8 18-16,1 18 15,8 27-15,-17 35 16,4 8-16,0 28 16,1 8-16,8 18 15,0 0-15,22 27 16,18 35-16,13 26 16,9 45-1,13 53-15,-8 27 16,-9-9-16,-14-18 15,-13-8-15,-13-1 16,-18-18-16,-13-17 16,-14-53-16,-4-18 15</inkml:trace>
  <inkml:trace contextRef="#ctx1" brushRef="#br0" timeOffset="18249.27">26651 2738 0,'0'0'0,"0"0"16,0 0-16,0 0 15,0 0-15,0 0 16,0 0-16,-120 35 16,-17-26-16,-23 0 15,-22-18 1,1-8-16,17-10 15,44-8-15,27-10 16</inkml:trace>
  <inkml:trace contextRef="#ctx1" brushRef="#br0" timeOffset="18570.18">27688 1674 0,'0'0'0,"0"0"0,0 0 0,0 0 15,0 0 1,-9 62-16,-13 36 15,0 79-15,13 62 16,18 19-16,22-19 16,31 0-16,4-26 15,5-18-15,-4-35 16,-5-27-16,-22-36 16,-5-26-1</inkml:trace>
  <inkml:trace contextRef="#ctx1" brushRef="#br0" timeOffset="19382.99">28645 1763 0,'0'0'0,"0"0"0,0 0 16,22 44-16,1 36 16,-1 80-16,4 70 15,-3 36-15,-1-27 16,4-8-16,-4-27 16,1-45-16,-19-43 15,-4-28 1,-4-26-16,-19-26 15,-3-36-15,-23-27 16,-22-35-16,-40-53 16,-44-45-16,13-61 15,49 43-15,27 36 16,39 36-16,10 26 16,17 9-16,17-8 15,5-1 1,9-18-16,31-8 15,18 0-15,36-10 16,12 36-16,-17 27 16,-14 36-16,-4 17 15,27 26-15,35 45 16,-13 18-16,-22 35 16,-54-18-16,-30 1 15,-36-10-15,-36 1 16,-30-1-1,-14-17-15,5-27 16,8-9-16,1-26 16,-5 0-16,4-18 15,5 0-15,27 0 16,4 0-16,22 0 16,9 0-16,0 0 15,0 0 1,93 18-16,44 35 15,50 53-15,-28 9 16,-39 10-16,-40-37 16,-41-17-16,-16-18 15,-15-17-15,-25 8 16,-28 0-16,-48 10 16,-44-1-16,-23-18 15,-30-17-15,-27-18 16,26-18-16,23-26 15,12-9 1,19-9-16</inkml:trace>
  <inkml:trace contextRef="#ctx1" brushRef="#br0" timeOffset="19649.56">29780 1656 0,'0'0'0,"0"0"0,93 18 16,13 62-16,32 80 15,-5 79 1,-31 89-16,-53 0 15,-54-27-15,-70-8 16,-98 8-16,-40-8 16,-22-18-16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1T22:04:29.2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21T22:04:58.331"/>
    </inkml:context>
  </inkml:definitions>
  <inkml:trace contextRef="#ctx0" brushRef="#br0">10703 9444 0,'0'0'0,"0"0"0,0 0 0,0 0 0,0 0 0,0 0 0,0 0 0,0 0 16,0 0-16,0 0 16,0 0-16,0 0 15,0 0-15,0 0 16,0 0-16,0 0 15,0 0 1,0 0-16,0 0 16,0 0-16,0 0 15,0 0-15,0 0 16,0 0-16,-58-31 16,0 18-16,-30 0 15,-41-5-15,1 0 16,-19-4-1,-26 0-15,-13 0 0,0-5 16,9 5 0,-5 0-16,-4 0 15,-5-5-15,1 9 16,-28-4-16,-25-9 16,30 0-16,9 9 15,0-5-15,31-4 16,14 5-16,26 8 15,18 5-15,4 4 16,35 4 0,23 5-16,9 0 15,13 0-15,18 0 16,-1 0-16,1 0 16,0 0-16,8 0 15,5 0-15,-13 0 16,13 0-16,-5 0 15,5 0-15,-8 0 16,8 0 0,0 5-16,0-1 15,0 1-15</inkml:trace>
  <inkml:trace contextRef="#ctx0" brushRef="#br0" timeOffset="5534.3">16824 9622 0,'0'0'0,"0"0"0,0 0 0,0 0 0,0 0 0,0 0 0,0 0 15,0 0-15,0 0 16,0 0 0,0 0-16,0 0 15,0 0-15,0 0 16,0 0-16,0 0 15,0 0-15,0 0 16,-62 17-16,35-12 16,-4 4-16,-40 0 15,-17-1-15,-28 1 16,6-4 0,-10-5-16,-53 0 15,-18-5-15,5-8 16,0 0-16,-44-1 15,-1-3-15,27-5 16,-13 4 0,-22 0-16,8-4 0,49 4 15,-70-4 1,-10-9-16,-13-13 16,5 4-16,48 9 15,54 4-15,48 1 16,32 8-16,34 9 15,15 4-15,16 1 16,10 0-16,4 4 16,5 0-16,4 0 15,-13 0 1,13 4-16,0 0 16</inkml:trace>
  <inkml:trace contextRef="#ctx1" brushRef="#br0">23206 1642 1922 0,'60'-60'488'0,"-60"56"-423"0,-7 17-63 0,-52 49-9 0,58-53 1 0,-10 0-1 0,0 10 1 0,4 4-1 15,0 11 0-15,4 5 0 0,-1 9 1 16,0 1 3-16,3 10 3 0,-1 7 5 16,0 4 3-16,2 5-1 0,0 3-1 15,0 2 0-15,0-6-2 0,-2-6-1 16,2-8-1-16,2-5 1 0,-2-9 0 16,0 0 0-16,-2-3 1 0,-1-8 0 15,-3-7 0-15,3-5 0 0,-2-3 5 16,-4-4-27-16,-4 3-64 0,6 1-47 0,-3 8-27 15,6 9 61-15</inkml:trace>
  <inkml:trace contextRef="#ctx1" brushRef="#br0" timeOffset="892.46">22988 1871 1101 0,'0'-2'196'0,"0"-1"231"0,0 1-280 0,0-5-84 0,0 3-14 0,0 1 6 0,1-8 0 0,3 0 3 0,1-3-9 16,1-2-2-16,2-1-3 0,7-1-7 16,1 4 1-16,5-2-7 0,9 2-11 15,-2-6-1-15,17 2-15 0,-3 2-11 16,-6 4-3-16,6 7 3 0,-10-4 4 16,4 5 6-16,3 2-2 0,0-5-23 0,3 6-12 15,2 1-11-15,3 5-11 0,-5 0 9 16,-1 8-3-16,-4 1-38 15,-1 5-4-15,-3 8-9 0,-4 5 8 16,-8 5 50-16,-7-3 16 0,-14 3 20 0,-9-3 4 16,-10 3-5-16,-11 0-2 0,-11 4 1 15,0 0 3-15,-3 3 2 0,-2-3 3 16,3-4 0-16,4-2 1 0,2-3 0 16,10-3 0-16,1-4 0 0,1-6-2 15,7-3 1-15,2-5 1 0,2-1 1 16,0-6 8-16,1-4 10 0,1 0 4 0,7-9 1 15,-4 2-4-15,3-7-5 0,1-8 423 16,5-4-315-16</inkml:trace>
  <inkml:trace contextRef="#ctx1" brushRef="#br0" timeOffset="1197.96">24333 1430 1795 0,'-9'74'50'0,"-42"-5"-38"0,62-1-4 0,-88-118-8 0,37 80 0 15,9 18-2-15,3 5-1 0,-6 6 0 16,1 8-3-16,4 6 1 0,-3 1-6 15,4 11-6-15,5-3-7 0,2-1 1 0,7-1 1 16,6-5 6-16,7-10 10 0,1 1 2 16,7-1 2-16,-2-1 3 0,8-7-1 15,-1-6 0-15,2-6 2 0,0-10-7 16,1-6-3-16,0-3 61 0,7-5-197 16,-3-5 125-16</inkml:trace>
  <inkml:trace contextRef="#ctx1" brushRef="#br0" timeOffset="1776.52">24342 2788 1972 0,'2'-4'502'31,"-2"-1"-442"-31,3 1-22 0,5-1-20 16,6-13-20-16,5-5-6 0,10-11 1 16,1-6-3-16,0-6 1 0,-2-1 2 15,-1 1-1-15,-4 0 1 0,-4-7 0 16,-1-2-1-16,-2 2 1 0,-2-2 2 16,-1 0 1-16,-3 5 3 0,3 4 1 15,-4 4 1-15,8 4 1 0,-6 8 1 16,0 4 1-16,3 6 4 0,-4 3 4 15,3 6 5-15,-2 2 2 0,-1 4-5 16,1-1-4-16,-1 3-11 0,-6 1-8 0,-2 2-7 16,0 0-3-16,5-4-2 0,-6 4 3 15,-1 0 5-15,2 0 0 0,-2 0-8 16,0 0-7-16,0 2-3 0,4 2 1 16,-4 1 10-16,1 2 6 0,1-5 4 15,4 3 0-15,-1 2 5 0,2-1 1 16,0 4 2-16,4-1 2 0,-1 0 0 15,-1 2 0-15,-2 1 0 0,2 2 0 16,0 2 0-16,3-2-1 0,4 11-1 0,0 0-1 16,2 5 0-16,-2 6 0 0,4 6-1 15,-1 3 0-15,4 6-1 0,2 6 1 16,2-2 2-16,4 5-1 0,-2-3 1 16,-3-1 1-16,3 1 0 0,-4-2 0 15,-1-2 1-15,-2-10 0 0,1-6 1 16,-2-1 2-16,-3-6 0 0,-1-9 0 15,-9-3 2-15,-7-6 5 0,1-7-21 16,-2-3-35-16,0-2-36 0,0-2-35 0,-3-10 56 16</inkml:trace>
  <inkml:trace contextRef="#ctx1" brushRef="#br0" timeOffset="2016.26">25179 2527 1808 0,'-41'4'75'0,"2"-1"-2"0,-5 6-27 0,0-4-21 0,-1 4-8 0,-4-7-1 0,-1 3-7 0,7-1-3 0,4-2-2 16,4-1-1-16,0-1 0 0,-6 0-2 15,7 0-1-15,-1-1 0 0,4-7 0 16,3 7 0-16,-6-5-3 0,6-4-11 15,-2 1-4-15,7 0 1 0,3-5-15 16,10 3 6-16,4-8 544 0,8-8-388 16</inkml:trace>
  <inkml:trace contextRef="#ctx1" brushRef="#br0" timeOffset="2499.82">25720 1612 1640 0,'9'50'441'15,"-9"-32"-440"1,-16-57 0-16,14 47 0 15,0 7-2-15,2 2 0 0,-5 8-1 0,3 7 1 16,0 5-1-16,-3 6-1 0,0 3 1 16,-1 9-1-16,-2 5-2 0,2 13 1 15,-3 3 1-15,4 7 0 16,1 3 3-16,-3-5 0 0,0-3 1 0,6-5 1 16,-3-1 1-16,0-2-1 0,4-5 0 15,-1-1 0-15,-3-5-1 0,4-8 0 16,0 0 1-16,0-8 9 0,4-6-25 15,5-8-17-15,-4-8 21 0</inkml:trace>
  <inkml:trace contextRef="#ctx1" brushRef="#br0" timeOffset="2796.9">26209 1733 1885 0,'0'30'61'0,"-14"131"28"32,-11-113-85-32,25 11-2 0,0 8-1 15,0 9 1-15,6 6 3 0,-6 3 1 16,1 0 0-16,6-7-3 0,-7-4-3 15,2-6 0-15,3 1 1 0,4-5 3 16,4 5 3-16,-3-2 1 0,5-6-1 16,-7-14-2-16,3-9-2 0,-4-12-5 0,4-8-4 15,-1-9-119-15,-4-9 86 0</inkml:trace>
  <inkml:trace contextRef="#ctx1" brushRef="#br0" timeOffset="3359.3">26087 1969 2519 0,'12'-11'141'0,"-3"2"53"0,11-5-117 0,3-2-45 16,5-2-26-16,8 7-6 0,-5-1-4 16,8 1-1-16,-3 6-3 15,-1 0-4-15,-4 3 0 0,2 2-2 0,1 0-2 16,3-2-3-16,4 2-13 0,0-2-14 15,-2 4-14-15,0 7-4 0,-7-2 14 16,-8 7 16-16,-9 2 16 0,-5 0 5 16,-8 2 0-16,0-2-33 0,-4 2-1 0,-7 3 0 15,-5 0-2-15,-7 4 30 0,-9-2 6 16,-8 0 4-16,-1-2 6 0,6-1 1 16,1-6 2-16,3-5-1 0,1 0 0 15,5-7 1-15,3 3 0 0,6-3 0 16,7 1 1-16,5-1 0 0,-1-2 1 15,3 0 1-15,0 0 3 0,2 0 3 16,-2 0 11-16,1 0 8 0,-1 0 13 16,2 0 3-16,2 0-2 0,1 2-8 15,6-4-14-15,1 2-10 0,4-2-9 16,9-3-4-16,3 1 2 0,13 1 0 0,10 3 5 16,4 0 3-16,0 5-1 0,-3 8 0 15,-3 10-4-15,1 9-1 0,-2 5-1 16,2 12-3-16,-8 8 0 0,-6 3-1 15,-5 1 2-15,-9-3-2 0,-8-3-4 16,-9-2-4-16,-10-6-1 0,-9 0-2 16,-16-4 5-16,-13-6 4 0,-8-3 1 0,-13-8 5 15,-5-4 0-15,-8-12 3 0,-1-6 2 16,13-4 0-16,1-5-1 0,16-6 0 16,11 2-1-16,9-3 2 0,4-2-9 15,9 3-8-15,11 4-32 0,2-4-38 16,8 1-11-16,9-10 35 0</inkml:trace>
  <inkml:trace contextRef="#ctx1" brushRef="#br0" timeOffset="3675.85">27058 1360 2530 0,'20'2'114'0,"0"2"57"0,8 5-146 0,11 1-25 0,3 8-3 0,8 12-5 0,9 13-1 0,3 13-4 16,5 19-3-16,2 12-2 0,-3 10 0 16,-2 6 2-16,-17 11 5 0,-9 8 3 15,-15 11 2-15,-14 0 0 0,-8-9 3 16,-8-4 3-16,-14-13 1 0,-6-3 4 15,-10-6 0-15,-7-6-3 0,-4-7 3 16,2-8-3-16,0-17 0 0,7-12-2 16,3-11 0-16,1-12-17 0,3-4-50 15,0-3-114-15,2-8 102 0</inkml:trace>
  <inkml:trace contextRef="#ctx1" brushRef="#br0" timeOffset="7760.96">28965 2121 2103 0,'-4'2'102'0,"-1"0"27"0,-6 5-57 0,-1 0-11 0,-3 0-22 0,-2-2-16 0,-8-1 0 0,-5-1-1 16,-6 1-4-16,-12 1-4 0,-5-5-7 15,-4 0-5-15,-6-5-1 0,-8-2-2 16,3-2-3-16,-1 2 3 0,2 0 1 16,10 3 1-16,7 4 2 0,6 0 0 15,12 2-3-15,-1 3 2 0,2-1-1 16,5 1 0-16,3 2-1 0,0-3-7 0,7-1-49 15,10 1-67-15,5 1-51 0,2-5 29 16,6 2 54-16</inkml:trace>
  <inkml:trace contextRef="#ctx1" brushRef="#br0" timeOffset="8029.82">29002 2493 2149 0,'-14'13'90'0,"-1"-3"-22"16,-2 6 2-16,2-1-34 0,3-1-11 0,0 2 0 16,-3 1 6-16,-2 5 5 0,-1-3-5 15,-3-3-9-15,-1-7-13 0,-4-5-11 16,-4-6-2-16,-9-2 1 0,-4-6 3 15,1-1 3-15,1 2-8 0,5-5-33 16,10 1-48-16,1-1-41 0,7 4-21 16,4 4 564-16,2 3-324 0</inkml:trace>
  <inkml:trace contextRef="#ctx1" brushRef="#br0" timeOffset="8461.12">29215 623 1789 0,'-13'28'57'0,"4"-5"-28"16,0 6-1-16,4-5-21 0,3 3 1 0,1 3 0 15,4 2 4-15,2 5 2 0,4 6 0 16,5 3 1-16,-1 11-4 0,3 1-2 15,5 6-3-15,-3 3-2 0,7 4 0 16,-2 0-3-16,-2 2 2 0,-3 0-1 16,1-2 1-16,2 1 0 0,-1-3-1 15,-2-14-1-15,-4 2 2 0,-3-7-2 16,1-4-4-16,-5-2-7 0,-2-5-14 16,-1-5-18-16,-2-6 206 0,5-5-131 15</inkml:trace>
  <inkml:trace contextRef="#ctx1" brushRef="#br0" timeOffset="8861.32">28855 997 2351 0,'14'-25'82'16,"0"2"14"-16,0 0-87 0,-1-2-6 15,-3 6-6-15,8-6-5 0,-2 0-2 16,2 2-14-16,3-4-6 0,11-1-29 16,2 5-3-16,12 2-3 0,9 1 2 15,5 4 25-15,-2 6 9 0,-6-1 22 16,-4 4 10-16,-8 5 8 0,1 4 1 16,-9 7-8-16,0 5-4 0,5 4-1 15,-1 6-4-15,3 5 1 0,0 6 2 16,-13 4-2-16,1 2 1 0,-6 0 1 0,-7-2-5 15,-12 2-4-15,-9-1-1 0,-9-1-5 16,-10-3 4-16,-1 1 2 0,-10-7 1 16,3 2 4-16,-3-3 4 0,3-5 0 15,4-6 1-15,2-2-1 0,-6-5-4 16,-3-4-2-16,3-2 2 0,-5-5 0 16,-4 0 0-16,6-7 6 0,-7 0-1 15,8-6-14-15,6-1-5 0,-2 0-18 0,13 0 556 16,8 0-380-16</inkml:trace>
  <inkml:trace contextRef="#ctx1" brushRef="#br0" timeOffset="9144.42">30122 428 2080 0,'23'7'107'0,"-79"16"-32"0,-12 18-49 0,-1 12 24 0,-50 12-49 0,82-1-8 15,7 2-4-15,10 3-5 0,3 7 0 16,6 2 4-16,8 2 1 0,6 3-2 16,8 3 4-16,8 0 5 0,10 5 4 15,-1 3 6-15,11-7 1 0,4-2 0 16,4-13-4-16,1-8-4 0,-3-7-15 0,-3-4-25 15,-3-3-21-15,-2-8-20 0,2-3 556 16,0-7-359-16</inkml:trace>
  <inkml:trace contextRef="#ctx1" brushRef="#br0" timeOffset="9528.76">30301 2009 1707 0,'0'-12'97'15,"2"3"34"-15,5 0-61 0,2-3-34 0,9 3-16 16,-2 0-8-16,7-3-5 0,-2-4-4 16,8-4-2-16,-8-5 0 0,0-12-2 15,-1-4-4-15,-8-10-11 0,-1-11-9 16,-2-7-4-16,-2-15 1 0,-6-4 8 16,1-10 10-16,-4-1 4 0,1 0 2 15,1 1 9-15,-7 2 8 0,7-1 8 16,0 8 22-16,5 6-8 0,-2 12-1 0,4 11-2 15,2 8-11-15,4 15 8 0,4 9 1 16,3 12-5-16,1 5 3 0,4 9-6 16,-2 6-9-16,5 14-3 0,3 17-8 15,4 11-5-15,2 21 0 0,2 15 3 16,0 14-2-16,-7 8 2 0,-2 5 0 16,-3-7-1-16,0-1 2 0,-4 0-1 15,-2 4 0-15,0-2 0 0,2-7-2 16,4-11-7-16,-4-14-15 0,-2-13-21 15,-1-10-20-15,-3-9-20 0,-2-12 558 0,1-20-360 16</inkml:trace>
  <inkml:trace contextRef="#ctx1" brushRef="#br0" timeOffset="9710.29">31232 1279 1810 0,'-12'-21'543'31,"30"19"-572"-31,-254-7 49 0,167-2-36 16,14 9 17-16,-14-1 16 0,-13-1 4 16,-8-4 2-16,1 2-11 0,11-1 4 15,18 2-28-15,8 5-64 0,18 0-39 16,6 0-39-16,12 0 3 0,4-2 231 16,5-3-75-16</inkml:trace>
  <inkml:trace contextRef="#ctx1" brushRef="#br0" timeOffset="10109.73">31234 1490 2001 0,'-2'0'73'0,"-1"0"19"0,-1 0-78 15,4-2-7-15,0-7 2 0,7-5-2 16,2-6-3-16,2-8-1 0,3-2-3 16,-2-11 0-16,1-3-1 0,1-9-2 15,0-2-1-15,-3-7 1 0,-1 0 1 16,3-4 2-16,-3 2 0 0,3-1 0 16,1 4 0-16,2 6 2 0,-2 9 3 15,0 7 2-15,4 7 2 0,-2 4-1 16,9 8-3-16,-2 6-4 0,0 7-3 0,7 7-6 15,0 11-2-15,0 14 4 0,9 12 1 16,0 20-1-16,-1 15 3 0,1 10-1 16,-4 8 1-16,-1 4 4 0,-9 6 4 15,-6 2 4-15,-6-1 0 0,-12 4 4 16,-1-7 5-16,-1-12-2 0,-8-11 0 16,5-11-6-16,-3-9-6 0,4-6-3 15,-1-11 0-15,2-12-1 0,2-8-23 16,0-13-38-16,2-12 510 0,5-12-350 0</inkml:trace>
  <inkml:trace contextRef="#ctx1" brushRef="#br0" timeOffset="10343.52">32216 699 2093 0,'20'59'87'16,"-8"-4"-23"-16,-3 8-10 0,-9 1-18 16,7 4-26-16,0 10-7 0,2 7-1 15,0 2-1-15,2 8 1 0,3 1 1 16,-7 2-2-16,7-8-19 0,-7-7-34 16,-1-10-34-16,-1-15-27 0,-5-10 564 15,3-12-349-15</inkml:trace>
  <inkml:trace contextRef="#ctx1" brushRef="#br0" timeOffset="10812.04">32287 786 2302 0,'43'-27'56'0,"-8"11"-44"16,6 11-6-16,-2 9-2 0,9 8-3 0,0 4 1 15,3 11 0-15,-3 3-1 0,2 5-1 16,-8 4-5-16,3 0-6 0,-6 2-3 16,-2-2 1-16,-11-2 4 0,-6-1 6 15,-9-1 3-15,-11-3 0 0,-13-2 0 16,-12-3 0-16,-5-2 0 0,-7-6 0 16,-7-1 0-16,-2-6 0 0,-1-1 1 15,0-4-1-15,2-2 1 0,1-5-1 0,0 0 1 16,6-1-1-16,14 1 0 15,8 0 1-15,7 0-1 0,9 0 1 0,7 1 0 16,3 1 1-16,8 5 0 0,7 6 0 16,7 1-2-16,7 7 1 0,9 2-1 15,-4 5 0-15,2 4 1 0,2 4-1 16,-4 6 0-16,1-1 0 0,-1 2 0 16,-5 1 0-16,-3 2 0 0,-5 2 0 15,-9 3 0-15,-8-3 0 0,-12 4 0 16,-9-6 0-16,-15-4-2 0,-13-6 6 15,-18-8 7-15,-13-5 4 0,-7-9 8 0,-1-7-4 16,-2-5-5-16,3-9-3 0,4-9-7 16,3-10 4-16,9-5-22 0,6 0-41 15,5-10-54-15,9-2-235 0,10-10 210 16</inkml:trace>
  <inkml:trace contextRef="#ctx1" brushRef="#br0" timeOffset="11127.69">32784 440 2012 0,'32'4'85'0,"-6"6"-1"0,3 8-51 0,-3 5 0 0,11 9-26 0,8 9-4 0,-3 7-3 15,4 10 0-15,-5 11 0 0,-2 6-1 16,-5 8-5-16,-4 0 0 0,-3 1-2 16,-6-4-1-16,-7-4 6 0,-12 4-2 15,-6 8-3-15,-10 8 46 0,-12 7 4 16,-3-6 12-16,-5-8 10 0,-5-13-32 16,-1-7 2-16,1-12-8 0,1-7-6 15,-1-8-12-15,8-4-5 0,0-10-2 16,7-9-17-16,9-6-57 0,6-6-51 15,9-4-22-15,4-3 55 0</inkml:trace>
  <inkml:trace contextRef="#ctx1" brushRef="#br0" timeOffset="11461.02">33484 2715 2080 0,'-27'7'134'0,"-6"2"43"16,-20-4-73-16,-6-5-29 0,-1-3-43 16,-11-6-20-16,-12-5-6 0,-15-6-2 15,-15-1-2-15,-4-4-1 0,-4-2 1 16,-3 3 1-16,0 2-1 0,-20-2 0 15,-1 4-1-15,-10 1 0 0,3-1-2 0,-2 0 9 16,-18-4 20-16,-11 1 14 0,-3 0 14 16,-6-6-5-16,15-3-16 0,2 4-14 15,13 1-11-15,28 11-7 0,24 4-2 16,23 10 1-16,16 4-18 0,18 7-18 16,14 9-122-16,16 1 93 0</inkml:trace>
  <inkml:trace contextRef="#ctx1" brushRef="#br0" timeOffset="14260.33">30477 2954 1783 0,'12'-7'63'0,"3"4"-24"0,-1 3-5 0,2 1-19 0,1 7-9 0,5 6 1 15,6 7 11-15,-1 4 11 0,1 8 6 16,0 8 3-16,-8 5-1 0,7 4 3 16,-8 7 0-16,-3 10-1 0,3 6-2 15,-4 15-8-15,-5 12 7 0,8 8 2 0,-7 5-1 16,-1 1-5-16,1-2-10 16,1-6 5-16,-5-5-5 0,6-5-2 0,-4-4-1 15,1-9-12-15,1-10 1 0,-2-13 4 16,-4-15-11-16,2-19-56 0,-3-13-68 15,-1-15 294-15,1-18-180 0</inkml:trace>
  <inkml:trace contextRef="#ctx1" brushRef="#br0" timeOffset="14693.73">30207 3016 2023 0,'-10'-24'100'0,"-8"-17"-44"0,7 21-39 16,13 4-9-16,-2 4-2 0,16-2 0 15,11-2-2-15,6 3-1 0,6-1-2 16,8 4 0-16,6 4 0 0,5-1-1 15,6 2 0-15,5 3 0 0,-1 2 0 16,1 2 0-16,-5 5 0 0,-2 11 0 16,0 5 0-16,-9 14 0 0,-3 7 0 15,-8 11 0-15,-6 4 0 0,-6 1 0 0,-7 2 0 16,-7-2 1-16,-7 2 0 0,-9-3-1 16,-13-1 1-16,-8 1 0 0,-7-2-1 15,-6-13 0-15,-5-5 4 0,2-9 12 16,-8-9 18-16,-1-3 18 0,-2-5 13 15,-5-8-7-15,-2-9-14 0,-7-5-20 16,0-12-14-16,5-2-5 0,9-7-6 16,6-4-22-16,12 2-21 0,10 2-25 15,10 0-23-15,10 0-9 0,8 5-8 0,14-1 7 16,6 4-294-16,8-3 270 0</inkml:trace>
  <inkml:trace contextRef="#ctx1" brushRef="#br0" timeOffset="14960.78">31553 2931 1531 0,'-23'27'145'0,"2"1"218"0,-9 6-282 0,0 7-4 15,5 3-21-15,-4 4-41 0,10 7-10 16,-6 3-2-16,4 4 1 0,1 8-2 15,3 9 1-15,4 1-1 0,4 3 0 16,9 3 0-16,7-8 0 0,6 1-1 16,8-1 0-16,7 0 1 0,10-5-1 15,6-6 0-15,2-1 0 0,-2-11 0 16,-5-11 1-16,2-10 3 0,-9-11-23 0,4-12-44 16,-1-6-36-16,-3-10 95 0,0-11-34 15</inkml:trace>
  <inkml:trace contextRef="#ctx1" brushRef="#br0" timeOffset="15229.48">31785 3247 1822 0,'18'-4'74'0,"-2"8"-23"0,-2-1-4 15,-3 13-22-15,1 7-10 0,1 2 0 16,1 12 1-16,0 8-4 0,-1 10-2 16,-3 16 5-16,1 1 2 0,3 5 1 15,-2 6-5-15,1-7-9 0,3 7-1 16,-2-6-3-16,-2-5 0 0,3-1 2 16,-8 0-3-16,0-3-9 0,-2-8-18 0,-1-10-17 15,-1-13-19-15,-3-12-5 0,-7-17-138 16,4-6 134-16</inkml:trace>
  <inkml:trace contextRef="#ctx1" brushRef="#br0" timeOffset="15743.7">31759 3421 1800 0,'-2'-55'108'0,"0"10"38"16,1 1-52-16,-5 9-40 0,6-1-26 15,0 4-22-15,4 0-3 0,10 4-1 16,2 5-1-16,7-2 0 0,11 5-1 16,-4 5 1-16,7 4 0 0,0 13 0 15,2 8 0-15,4 12 0 0,-6 4 0 16,6 4-1-16,-1 6 0 0,-1-3 0 16,0 3 1-16,-8 3-1 0,-2 0 0 0,-1-2 0 15,-7 6 0-15,-11-1 0 0,-5 3 0 16,-10 1 0-16,-1-6 0 0,-12-4 0 15,-5-6 0-15,-9-5 0 0,-11-9 0 16,4-4 0-16,-9-6 0 0,7-3 0 16,0-1 0-16,5-4 0 0,6-1 0 15,3-3 1-15,7-4 4 0,4 6 4 16,5-5 7-16,5 6 6 0,4-4 2 16,2 1-3-16,7 4-5 0,2-5-8 0,8 6-6 15,3 2-2-15,4 6 0 0,6 8 0 16,3-1 0-16,-1 5-1 0,5 8 1 15,-3 3 0-15,3 9-1 0,-6 4 1 16,-6 3 0-16,-4 2 0 0,-7-1 0 16,-4 0 0-16,-6-3 0 0,-6-3 0 15,-6-4 0-15,-6 0 0 0,-4-8 3 16,-12-6 3-16,-6 1 5 0,-5-8 3 0,-5-1-1 16,-4-5-2-16,2-8-5 0,3 0-4 15,6-4 6-15,3-3-7 0,8-6-33 16,4-5-55-16,5-5-45 0,8-2 56 15</inkml:trace>
  <inkml:trace contextRef="#ctx1" brushRef="#br0" timeOffset="16010.64">32461 2935 2046 0,'119'227'914'0,"-82"-140"-392"0,48 60-672 16,-97-174-515-16,122 224 664 0,-47-45 1 16,-13-17 1-16,-4-4-1 15,-5 4 3-15,-16-2-14 0,-22-7-15 0,-20-9-22 16,-28-9-1-16,-11-7-23 0,-17-12-41 15,-3 1 72-15,-8-5-14 0</inkml:trace>
  <inkml:trace contextRef="#ctx1" brushRef="#br0" timeOffset="55342.91">27851 3761 1748 0,'-2'-4'101'0,"-3"-1"26"0,0 0-23 0,-1 1-32 0,5 1-18 0,1 3-18 0,-2 0-5 0,2-2-8 0,0 2-7 15,0 0-6-15,0 0-6 0,-7-9-4 16,-6 4 0-16,-4-4-1 0,-3 2 0 15,-3-4 1-15,2 1-2 0,-8-3 2 16,-1 4 0-16,-7-3 1 0,-7-2 1 16,-4 3-1-16,-4 0-1 0,-3 1-3 15,-3 1 0-15,-8 0 1 0,-5 0 2 0,-10 2 0 16,-3 0 0-16,-11-4 0 0,-5-1-1 16,-13 0 1-16,1 1 0 0,4-2-1 15,2 1 1-15,3 0-2 0,-5-1 1 16,-13 1 1-16,-1 3-1 0,-1-3 1 15,-2-1 0-15,-3 3 0 0,-16-6 3 16,-3-2-1-16,2 0 1 0,1-1 0 16,20 4-3-16,18 7 0 0,1-5 0 0,0-1 0 15,3 0 0-15,-1 0 1 0,12 5-1 16,8 7 0-16,8-2 0 0,-4 3 0 16,10 1 0-16,3 0 1 0,11 0-1 15,9 3 0-15,3-1 1 0,8 0-1 16,7-1 0-16,3 3 1 0,0-2-1 15,2-2 0-15,0 3 1 0,0 1-1 16,1 1 0-16,-1-1 0 0,4-4 0 16,3 0 1-16,2 0-1 0,0 0 0 0,3 0 0 15,4 0 1-15,-2 0 0 16,5 0 0-16,-3 0 0 0,7 0 1 0,-1 0 8 16,-1 0-30-16,2 0-50 0,-2 0 507 15,6-13-354-15</inkml:trace>
  <inkml:trace contextRef="#ctx1" brushRef="#br0" timeOffset="55844.94">27172 4103 2388 0,'-4'-2'66'0,"3"-5"-13"0,1 7-52 0,0 4-1 16,0-4 0-16,-6 0 0 0,3-4-3 15,-4 1-4-15,-7 1-4 0,-1-2-3 16,-15-4-4-16,-18-3 0 0,-8-1 0 16,-26-6 4-16,-14-2 4 0,-10 3 2 15,-15 2 3-15,-3-1 0 0,-16 0 0 0,-18-3 1 16,-17 1 2-16,-10-1 0 0,-8-4 0 16,-2-2 1-16,-3 0-1 0,1-2 1 15,0-1 0-15,9 0 1 0,23 1 0 16,7 2 0-16,20 4 1 0,30 7-1 15,3 0 0-15,13 1 0 0,12 4 0 16,13 2 1-16,15 4 0 0,17-3 0 16,10 6 1-16,7-1 0 0,4 1 3 15,7 0 2-15,7 0 2 0,0 0 1 16,0 0-3-16,0 1-2 0,0-1-4 0,0 0-3 16,0 0-7-16,0 0-35 0,0 0-48 15,2 0 514-15,5-3-343 0</inkml:trace>
  <inkml:trace contextRef="#ctx1" brushRef="#br0" timeOffset="56260.43">27771 4782 2117 0,'-14'-2'56'0,"0"-1"-34"0,-13-9-5 15,-5-1-7-15,-7-3-2 0,-7-2 0 0,2 1-3 0,-4-3-1 0,0 2-1 0,0-5-3 0,-10 0 0 16,-13-5 0-16,-14-11 0 0,-23-4 0 15,-24-4 0-15,-29-10 0 0,-16 0 1 16,-9-1-1-16,-18-6 1 0,2 11-1 16,-13-11 0-16,-3 11 2 0,9 1-1 15,8 6 1-15,22 9 1 0,18 5 0 0,5 7 23 16,12 6 5-16,11 6 0 16,13 6-1-16,22 2-21 0,17 5-6 0,13 5-1 15,12-1-1-15,17 6-1 0,1-4 2 16,12 6-2-16,10-3-11 0,2 1-9 15,6-1-22-15,-2 4 61 0,6-6-22 16</inkml:trace>
  <inkml:trace contextRef="#ctx1" brushRef="#br0" timeOffset="62176.84">13326 17261 1697 0,'2'0'133'0,"-2"0"52"0,0 0-78 0,0 0-17 0,0 1-58 0,2-1-20 0,-2 2-14 15,0 0-12-15,0 3 0 16,0-1 4-16,3 6 4 0,-3 3 5 0,2 3 1 16,-4 0 0-16,4 3-1 0,-2 4-1 15,2 4-3-15,0-2-1 0,3 1 0 16,0 3 2-16,1-1 2 0,4 2 3 16,3-1 1-16,1-3 1 0,-4 1 1 15,3-1-1-15,-3-8 1 0,5 7-1 16,-1-7 1-16,2 1 0 0,2-3-1 0,-4 2-1 15,7-4-1-15,0-2 3 0,1-1 2 16,1 1 0-16,0-1 0 0,3-4-5 16,3 2 0-16,-1-2 1 0,6-2 2 15,5-1 0-15,0 1 0 0,3 1 0 16,1-3-1-16,-1-3 1 0,-4 0 1 16,-3-2 1-16,-1-8 2 0,-4 3 1 15,0-4 0-15,0-5 0 0,4 2-2 16,1-2-2-16,1-4-1 0,1 1 0 15,4 1 0-15,-2-3 0 0,2 0-1 16,5-2 3-16,3 0 2 0,1-2 2 0,3 2 0 16,0 1-2-16,1 6-2 0,-1-5-3 15,0 3-2-15,-5 1 0 0,-6 1 0 16,3 2 1-16,-3 3 0 0,3 6 0 16,-1 5-2-16,-2 0-1 0,6 3-1 15,0 1 0-15,-2 5 0 0,6-1 1 16,-1 3 0-16,4 2 3 0,2 1 4 0,-6-2 5 15,-3 1 4-15,-9-5-2 16,0 5-2-16,0-1-5 0,-2 2-5 0,8 4 0 16,-6 0-1-16,1 3 0 0,-1 0 0 15,-5 1-1-15,-4-3 0 0,-1 2 1 16,-5-3 0-16,-6-4 0 0,-2 2 1 16,-5-3 0-16,1-4 1 0,-3-2 0 15,0-4 1-15,3 1 0 0,1-4 3 16,1-2 0-16,2-5 0 0,2-2-1 15,8 2-1-15,4-5-2 0,4-1-1 16,2 1 0-16,3-1-1 0,0 1 3 16,1 1 3-16,5-1 2 0,-5 1 2 15,10 6 0-15,3 0-2 0,2 1-1 0,4 2-3 16,3 1 0-16,3 1 2 0,8 3 5 16,2 1 8-16,-1 4 3 0,4 0 5 15,2 2-3-15,16 1-2 0,5 1 0 16,9 1-5-16,12 1 3 0,-5 0 2 15,-2-3-3-15,-8-2-2 0,-6-8-6 0,-6-2-6 16,-1-10-3-16,-1-7 0 0,-3 0-5 16,-7-8-17-16,1-1-26 0,-10 6-38 15,-1-4-73-15,12-1 88 0</inkml:trace>
  <inkml:trace contextRef="#ctx1" brushRef="#br0" timeOffset="66508.78">11353 17922 1756 0,'2'27'90'0,"-63"-120"736"47,54 90-767-32,-21-4-48-15,-2-2-8 16,-1 0-3-16,-4 0-1 0,-9-3-1 16,-6 1 0-16,-7 6-1 0,-15-2 0 0,-6 3 1 15,-4 2 1-15,-7 1 1 0,-8 1 5 16,-4 0 3-16,-9 0 6 0,-14 0 8 16,-11 1 3-16,-16 1 0 0,-12 0-5 15,-5 5-9-15,-11-5-7 0,-2 3-1 16,-7-1-3-16,0-1 1 0,-11-6 0 15,-1-3-1-15,1-3 0 0,-17-3 0 16,-2-2 0-16,2-4-4 0,6 2 1 16,1-2-5-16,7 4 3 0,5-2 6 15,-5 0 5-15,0-5 9 0,9 2-1 16,3 1-2-16,9-2-5 0,15 3-4 0,-1 1-1 16,-7 1 1-16,9 5-1 0,-3 3-1 15,6 5 0-15,8 0 0 0,-4-5-1 16,22 7-1-16,8 4 0 0,6 1 0 15,7 7 0-15,-11-1 1 0,-11 0 4 16,4 3 3-16,-9-4 0 0,1-2 0 16,2 0-4-16,-6-2-1 0,8-1 16 15,17-3 15-15,12 0 9 0,14-1 9 16,7-1-8-16,0-1-9 0,4 1 0 0,6 3-8 16,10 8-10-16,8 3-5 0,12-2-9 15,6 3-2-15,12-3 0 0,8 0-2 16,7 1-31-16,7-3-31 0,5 1-84 15,0-6-320-15,2 2 298 0</inkml:trace>
  <inkml:trace contextRef="#ctx1" brushRef="#br0" timeOffset="69959.5">27691 17215 2046 0,'41'10'95'0,"-5"-5"8"0,6 8-35 0,-8-4-22 0,5 3-15 0,2 4-7 16,0 2 0-16,1 0-3 0,-3 1-1 16,-7 4 1-16,0-5 4 0,-5 1 4 15,-3 3 4-15,-4-6-4 0,-4 0-4 16,-6 0 0-16,-4-4-5 0,-4 0-2 16,-2-1-4-16,-2-4-7 0,-4 4-3 15,-1-1-1-15,-2 6-2 0,-3 0 1 0,-2 0 0 16,-4 4 0-16,-7-1 0 0,-1 1-1 15,-6 3-1-15,-5-2 0 0,-6 2-1 16,-8-7 1-16,-4 0 3 0,-6-2 1 16,1-3-1-16,-13-4-1 0,-6 4-1 15,-8-4 0-15,-5 2-1 0,-4-2 1 16,0 1-1-16,-1 3 2 0,-5-6-2 16,-11 6 4-16,-8-6-2 0,-3 2 1 15,7-1-1-15,6-3-2 0,-1 4-1 16,-7-5 1-16,-12 0 0 0,-9-2 0 15,-4 0 0-15,1-5 0 0,-8-2 1 16,-2-1 0-16,-3 0-1 0,0 2 0 0,6-6 6 16,-1 1 5-16,-3 6 3 0,6-7 3 15,3 4-2-15,5 1-2 0,11 4 5 16,-6-4 4-16,0 0 0 0,0-6-3 16,-3 1-10-16,5-6-4 0,-5-5-1 15,-6-7 2-15,-1 0-1 0,-10-2-2 16,19-4-2-16,5 6 1 0,5 0-1 0,7 3 1 15,4 4-1-15,10 2-1 0,13 2 0 16,5-3-2-16,6 3 15 0,4-6 7 16,6 2 1-16,8-2 2 0,9 7-17 15,15 3-3-15,15 0-9 0,11 3-16 16,13 3-33-16,11 0-38 0,10-3-47 16,9-4 423-16,15-4-238 0</inkml:trace>
  <inkml:trace contextRef="#ctx1" brushRef="#br0" timeOffset="93776.51">23527 6277 1759 0,'0'0'69'0,"0"0"3"0,-2 0-15 0,0 0-8 0,2 0-6 0,0 0-11 16,-2-4-4-16,2 4 0 0,0 0-1 15,0 0 0-15,0 0 6 0,6-5 0 0,2 1-5 16,3-6-5-16,1 3-12 0,-1-4-7 16,0-3-4-16,5 0-1 0,1 0 4 15,3-2-1-15,-1-6 7 0,3 3 6 16,-3 1 4-16,3-3 12 15,1 1 12-15,1-3 9 0,5-2 0 0,3-10-6 16,-2 1-9-16,0-8-5 0,0-3-5 16,6-4-3-16,-3-4-6 0,3-11-12 15,3-2-6-15,-2-3-1 0,-3 3-2 16,5 10 8-16,-7 4 8 0,-2 8 6 0,0 3 5 16,-4 2-2-16,-1-2-7 0,4 1-7 15,1-7-6-15,2 3-4 0,7-4-2 16,-7 2 0-16,1 4 0 0,-3-3 4 15,-1 3 1-15,1-1 4 0,-3-1 0 16,-4 0-4-16,3-1 3 0,-6 4 0 16,-4 10 2-16,7-1 2 0,-9 0-4 15,4 0-2-15,-2 2-1 0,-4 1 0 16,2 6 0-16,-7 2 0 0,6 0 1 16,1-1 0-16,-4 3 0 0,3-4-1 0,-1 5-1 15,-1-1-1-15,-2 1-1 0,1 0-1 16,3 2 1-16,-4-5 0 0,1 1 1 15,1 1 1-15,-2-4 0 0,2 3 2 16,-1 1 1-16,-1 3 3 0,2 0 2 16,-2 2 0-16,-2 1-1 0,1-1-1 15,3 4-3-15,0-3 5 0,-2 1 7 16,1-1 2-16,-1 1-1 0,0 5-4 16,2-4-8-16,-4 4-8 0,2-2-6 15,3 0-4-15,-3-3-1 0,0-4 4 0,1 2 5 16,-3-4 3-16,2 2 2 0,-3 2 0 15,1-2 1-15,-2 4 0 0,0 1 1 16,1-1 0-16,1 3 3 0,0-2 1 16,-5 2 0-16,-1 4 0 0,1 1-2 15,-2 4-8-15,0 0-11 0,0 0-11 16,-2 0-14-16,-5 0-6 0,0 2-3 16,-7 2 3-16,-11 4 12 0,-8 1 6 15,-12 2 6-15,-4-2-3 0,-1-4 2 0,-1-1 5 16,6-1 7-16,1-1 9 0,3 0 3 15,4 0 0-15,5 1 0 0,5 1 1 16,4-1 0-16,6-1 1 0,8 0 1 16,2 0 2-16,7-2 5 0,0 0 2 15,0 0 4-15,0 0-1 0,5-4-2 16,-5 4 0-16,7-7-3 0,-3 0-5 16,1-6 4-16,7-3-2 0,1-5 4 15,4-2-2-15,5-3 1 0,3-1 9 0,-2 0 17 16,1 1 10-16,3-1-4 0,1 1-10 15,3-8-19-15,-1 11-5 0,-2 3-2 16,-3 8 0-16,-4 7-4 0,-3 5-7 16,3 7-9-16,-5 3-7 0,7 10-3 15,7 10 3-15,4 11 5 0,1 5 3 16,3 7 1-16,-5-2 3 0,3 8 1 16,-1-1 2-16,-3 1 0 0,2 5 2 0,-11-6 1 15,-2 1 3-15,0-1 0 0,-5-3 1 16,-1-3-1-16,1-4 1 0,-11-9 9 15,4-4-12-15,0-5-53 0,-4-3-79 16,4-4-3-16,1 0 41 0</inkml:trace>
  <inkml:trace contextRef="#ctx1" brushRef="#br0" timeOffset="131943.4">17190 9529 1772 0,'76'53'138'0,"107"-27"436"46,-198-24-551-46,-9-2-6 0,-12 0-3 0,-10 0-4 16,-9 0-4-16,-11-2-6 0,-8-3 0 16,-8 5-4-16,-10-2-2 0,-5-1 2 15,-8 1 3-15,-14-5 1 0,-3 0 3 16,-13-2 0-16,-8 2-3 0,-10-6 1 16,-12 6 0-16,-2 0-1 0,-20-3 2 15,-9-3 0-15,-7-1 2 0,-24-6 0 16,1 5-3-16,0-7 1 0,-19 1-2 15,2 3 0-15,-4-5 7 0,-22-2 14 16,-4 4-1-16,9-4 0 0,-11 4-14 16,4-4 2-16,10 0 6 0,-19 2 0 0,9-2 15 15,5-1 20-15,-38 1 14 0,10-3 3 16,-20-1-8-16,0 6-31 0,27-3-17 16,-4 3-2-16,20 1-1 0,10-8-3 15,1 5-1-15,17-5 0 0,18 4-1 16,3-1-1-16,18-3 1 0,23 0 0 15,15 3 0-15,24 4 0 0,18 0-1 16,10 4 0-16,13-1-1 0,14 6 0 16,20 0 0-16,10 5 1 0,13 2 2 0,10 0-10 15,11 1-37-15,7 1-38 0,11 1-118 16,5-1 478-16,0-2-256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2:08:52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2691 3850 1082 0,'-1'-30'684'0,"-3"33"-718"16,9-10 93-16,-3 7-4 0,2-2-9 0,-4 2-11 16,0 0-13-16,-4 0-13 0,2-2-9 15,-3 2-4-15,-4 0-5 16,-7-1-1-16,-12-6-2 0,-15 1 2 0,-15-1 4 15,-11 0 0-15,-6 4 2 16,-6-5-1-16,-6 7 0 0,-2 1 2 0,-8 0 3 16,-8 1 0-16,-3 8 0 0,-4-2 0 15,0 6 1-15,15 3 2 0,6 0 3 16,19 3 2-16,17-3 4 0,12 0 7 16,13 0 3-16,12 0 3 0,4-2-2 0,7 2-8 15,2 5-4-15,5-1-7 16,2 5 2-16,-1-4 6 0,8 9 4 0,0 4 0 15,5 1-1-15,0 10-5 0,-1 6-5 16,1-1-2-16,2 6-1 0,0 5-1 16,2 6-1-16,-2 4 0 0,-2 0-4 15,0 3-2-15,0 3-1 0,-3 4 0 16,-8 8 2-16,-1 1 2 0,-4 4 1 16,-3-3 0-16,-2-6 0 0,-4 0-1 15,-5 5-1-15,-1 4 2 0,-6 7-1 0,-4 0-1 16,0-3 2-16,-3-1 0 15,-2 5 1-15,-3 7 1 0,-6 5 1 0,0 3-1 16,0-2 1-16,1-1-1 0,1-12 0 16,1 0 1-16,5-1-1 0,4 0 1 15,3 0 1-15,6 0-2 0,1-9 1 16,3-9 0-16,5-5-2 0,2-10 10 16,8-6 13-16,1-7 15 0,1-2 19 15,8-9 1-15,4-3 1 0,1-9-3 16,2-5-3-16,0-6-3 0,1-5-5 0,1-9-2 15,2 0 1-15,3-4 5 0,5-6 0 16,4-2-8-16,5-6-11 0,-1-7-16 16,3 1-19-16,-6-5-45 0,6-10 350 15,4-12-237-15</inkml:trace>
  <inkml:trace contextRef="#ctx0" brushRef="#br0" timeOffset="9484.18">450 9264 1559 0,'-2'0'83'0,"1"0"13"0,-3 2-30 0,2 0-40 0,-3 0-9 0,0-1-1 16,1 1 8-16,2-2 7 0,-5 0 12 16,2 4 5-16,3-2-1 0,2-2-1 15,0 0-13-15,0 0 4 0,-3 0 5 16,3 0 1-16,0 0 2 0,-4 0-11 15,13 3-15-15,-2 1-10 0,7 3-5 0,-1 2-3 16,4 3-2-16,3 2 0 0,5 4 1 16,3 0 0-16,6 1 1 0,1 1 0 15,2 1-1-15,2 2 0 0,2 2-2 16,4 1-3-16,2 1 0 0,3-4-1 16,5 2 0-16,9-2 3 0,0 7 3 15,3-3 2-15,-3 3 0 0,0 0-1 16,1-2-3-16,5 1-1 0,-1-1 1 15,0 2 1-15,2 4 1 0,-6-4 0 0,-4-2-1 16,-6-3 1-16,-11-2-1 0,-2-5 1 16,-11-4 1-16,-10-5 3 0,-2-4 1 15,-10-3-1-15,-2-2-3 0,-7 0-9 16,2 0-7-16,0-7 2 0,-6-2 0 16,-3-5 7-16,-9-13 6 0,-9-3-4 15,-8-10 3-15,-12-7 0 0,-2 1 1 16,-3 2-1-16,0 1 1 0,6 4 1 0,3 13-1 15,11 1 2-15,9 9-2 0,12 2 2 16,4 7-1-16,5 0 1 0,7 3-4 16,7 4-6-16,7 5-5 0,13 4-3 15,8 14-1-15,4 8 5 0,9 4 4 16,0 9 4-16,0 2 3 0,-3 4 1 16,-11-4 0-16,-11 0 0 0,-9-1-3 15,-9-3-1-15,-1-1-3 0,-11-4 1 16,0-5 0-16,-12-4 2 0,-6-1-1 15,-10-7-3-15,-10-5 0 0,-10-4-6 0,-5 0-30 16,-7-9-19-16,-2-2 446 0,0 0-305 16</inkml:trace>
  <inkml:trace contextRef="#ctx0" brushRef="#br0" timeOffset="10219.27">690 12516 2027 0,'1'4'79'0,"1"1"-7"0,5 4-34 0,-1 5-28 0,8 4-6 16,2 3-3-16,1 4 2 0,3-4 11 15,1 7 13-15,4-1 11 0,3 3 7 16,8 2-5-16,8 4-8 0,6-1-9 15,7 4-9-15,5 2-5 0,0 1-6 0,5-1-2 16,0-5-1-16,6-3 0 0,3-1 0 16,-1-7 0-16,-2-4 3 0,-10-1-2 15,-4-6 1-15,-11-5 0 0,-7-2 1 16,-6-2-1-16,-5-5 1 0,-10 0-9 16,-4-5-9-16,-6 1-17 0,-6-1-13 15,-4-4 8-15,-2 0 14 0,-7-1 17 16,-3-4 12-16,3-2 0 0,-12-2-5 15,3 0-1-15,0 4 0 0,-1 0 1 16,8 3 3-16,0 4 8 0,11 7 8 16,0-2 4-16,0 2 7 0,0 0-6 0,0 0-8 15,7 2-5-15,2 9-10 0,5 5-3 16,6 0 1-16,-1 10 2 0,-3 3 4 16,-1 1 8-16,-3-2 15 0,-8 2 13 15,-3-1 9-15,-6 1-5 0,-9 0-18 16,-11 0-15-16,-7-5-14 0,-3 1-5 0,-8-6-1 15,-1-6-9-15,-4-1-48 0,0-8-53 16,-3-3-58-16,1-6-148 0,-1-8 189 16</inkml:trace>
  <inkml:trace contextRef="#ctx0" brushRef="#br0" timeOffset="-133263.12">22927 5096 1674 0,'32'-12'64'0,"-2"1"-7"0,-5 4-7 0,-5-4-16 0,1 6-3 15,-3-2-7-15,6 2-2 0,-8 3 1 16,4-4-4-16,-8 3-3 0,-1 1-3 16,-4 0-7-16,0 2-5 0,0 0-1 15,2 2-11-15,-9 5-6 0,0 0-11 0,-9 6-3 16,-5 1 9-16,-13 2 6 0,-8 2 8 15,-11 1 3-15,-16 2-4 0,0 1-4 16,-13-1 3-16,-10 4 0 0,-7-2 3 16,-16 2 2-16,-13 1 1 0,-8-3 1 15,-6 0 0-15,-5-1 0 0,5-3-1 16,1-5-1-16,-10-5 4 0,-1-4 1 16,-4-5 4-16,3-1 0 0,17-5-3 0,1 1 0 15,8-2-2-15,11 0 1 0,5-2 0 16,13 2 6-16,15 2 20 0,9-1 19 15,14 5 12-15,15 1 0 0,17 0-17 16,9 0-11-16,12 0-2 0,0 0 12 16,7 0 14-16,9 1-6 0,16-1-8 15,14 0-16-15,16-1-18 0,14-1-2 16,11-7 0-16,9 4-1 0,1-6 0 16,2-3 2-16,2 0-1 0,-7-6 0 15,9-1 1-15,5 0-2 0,6-3-1 16,7 5 0-16,-4-2 0 0,-4 5-1 0,-3 2 0 15,-5 1 1-15,6 6-1 0,19 7 1 16,-1 7-1-16,1 4-1 0,-8 1-1 16,-12 1 0-16,3 1 2 0,3 2 0 15,-12 0 0-15,-5-6 1 0,-21-4-1 16,-24-5 0-16,-8-1 2 0,-9-1 0 16,-7-5 2-16,-5 3 0 0,-2-3 15 0,-5 1 10 15,-6-2 9-15,-5 4 6 0,-5-1-12 16,-2 4-19-16,0 0-16 0,0 0-33 15,-9-4-31-15,2 4-8 0,-14 0 4 16,-15 0 22-16,-20 4 26 0,-26-4 9 16,-31 0 4-16,-22 0 3 0,-27 0 2 15,-6 0 1-15,-15 2 1 0,-3 1-2 16,2 6 0-16,-1-2 3 0,10 6-2 16,3-1 3-16,-2 2 1 0,4-1-1 15,9-1 1-15,1 0 0 0,2-4 1 0,7 0 1 16,10-6 2-16,20 0 0 0,25 0 0 15,13 0-1-15,19-1-2 0,13 5 2 16,12-5 3-16,16-1 15 0,14 2 17 16,9-2 8-16,-6 2 9 0,14-2 9 15,4 0 1-15,4 0-1 0,18-5-13 16,19-6-22-16,23-3-19 0,25-4-10 0,23-1-1 16,20 1-1-16,15 0-1 0,15 0 2 15,14 2 0-15,14 2-2 0,11 2 3 16,3 3 0-16,1 9 0 0,4 0 1 15,-4 9 0-15,-5-2-1 0,-2 2 1 16,-15 1 1-16,-9-6-1 0,-18-2 0 16,-26-4 0-16,-28-5 1 0,-19-7 1 15,-17-1-1-15,-19 0 10 0,-18-1 7 16,-17 1 4-16,-8-1 10 0,-5 6-13 16,-11-4-7-16,-4 5-9 0,-3-5-19 15,0 5-3-15,-2 3-7 0,-1-2-1 0,-4 2 3 16,-17 3-2-16,-2-1-1 0,-19 8-6 15,-11 5-12-15,-17 8-9 0,-18 10-36 16,-12 10-34-16,-33-1-18 0,-29 4 332 16,-16-2-171-16</inkml:trace>
  <inkml:trace contextRef="#ctx0" brushRef="#br0" timeOffset="-83412.83">13908 5240 1557 0,'115'3'80'0,"9"17"-31"0,-39-20-13 0,-166 19-48 15,74-15 60-15,19-1 9 0,-7 3 8 16,-3-6-2-16,0 0-6 0,-9-6-14 16,-7 1-9-16,-2 3 7 0,-18-5 1 15,-3 2-4-15,-18 1 1 0,-7-1-14 16,-8 3-13-16,0 0-7 0,2 2-5 16,1 6-4-16,-17 3 1 0,-4 3 4 15,-26 0 6-15,-3 1 0 0,-7-3-1 16,-5 5-2-16,1 4-4 0,4-3-1 15,-14 2 0-15,-4-2 17 0,-2-4 6 0,-6 1-5 16,11-5 33-16,15-2 3 0,0-6 0 16,19-2 8-16,6-3-27 0,10 1-17 15,24 2-3-15,10 2 0 0,16 4-3 16,9-2-4-16,5 5-1 0,9-5 0 16,7-1 0-16,9-1-1 0,0 2 0 15,0-2 0-15,0 0-1 0,0 0-1 16,0 0-1-16,0 0 3 0,0 0-7 15,-5-5-36-15,-8-1-89 0,-4-4 140 16,-19-17-60-16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2:11:12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5860 7023 1948 0,'0'0'76'0,"0"0"2"0,0 4-18 0,-6-4-12 0,6 0-3 0,-3 0-6 0,-2 0-4 15,-6 0-3-15,-3-4-5 0,-11-1-3 16,-3 1 0-16,1-3 0 0,-8 0 3 15,1-2 1-15,-5 2-2 0,-9-2 0 16,-5 4 0-16,-13-2-3 0,-8 0-4 16,-15 2-4-16,-7-2-4 0,-1-1-4 15,-11 3-1-15,-4-4 0 0,-3 4 6 16,-4 1 9-16,2-1 9 0,7 2 6 0,2-3 1 16,-7-1-5-16,-1 0-7 0,-4-4-5 15,4 4-3-15,12-3 1 0,15-1 4 16,13 6 4-16,12-4 3 0,11 4 0 15,-2 3-2-15,11-5-5 0,3 5-2 16,9 0-5-16,5 0-4 0,10 2-4 16,2 0-4-16,3 0-2 0,5 0-1 15,2 0-3-15,5 0-4 0,-2 0-17 16,2 2-29-16,0-2-33 0,-2 2-116 0,-9 0 32 16,-1-1 68-16</inkml:trace>
  <inkml:trace contextRef="#ctx0" brushRef="#br0" timeOffset="33698.99">7298 6975 1214 0,'83'57'1376'0,"-108"-69"-2124"15,36 12 1605-15,-24-23-1318 0,-11-2 111 16,43 18 374-16,11 2 14 0,6 1 6 15,3-3 1-15,7 0 1 0,0 1-19 16,-2 3-13-16,2-1-7 0,-10 3-4 16,3-1-2-16,-7-2 0 15,-4 2 2-15,-3 1-2 0,-11-1 1 0,2 0 3 16,-12 0-1-16,-4 2 14 0,0 0-6 16,0-7-8-16,-11 6-4 0,-5-3-13 15,-11 2 2-15,-10-1 4 0,-5-4 3 16,-10 3 0-16,-3-3 0 0,2 3 2 15,0 1 0-15,5 1 2 0,9 0 1 16,5-1 0-16,8 1 1 0,-1 2 2 16,4 0-3-16,7 0 1 0,-2 2 0 0,4 1 1 15,9-1 3-15,-6 0 3 0,11-2 3 16,0 0 1-16,-1 0 1 0,-1 0 3 16,2 0 3-16,0 2 6 0,0-2 1 15,0 0 12-15,3 1 5 0,1-1-1 16,8 0 2-16,1-1-11 0,6-1-9 0,17-5-6 15,1 0-5-15,4-2-5 0,8 2-5 16,-10 0-1-16,2 3-2 0,-4 2 0 16,-5 1 1-16,-5-1-1 0,-9 2 0 15,-6 0 1-15,-5 0-3 0,-3 0 3 16,-4 0-4-16,0 0-2 0,-6-4 0 16,-1 4-9-16,-7-2 4 0,-16 1 0 15,-23-3 3-15,-13 2 1 0,-10-5-1 16,-8 0 0-16,10 0 2 0,0 4 1 15,11-1 3-15,12 2 0 0,14-3 7 16,12 5 2-16,13-2-47 0,10 2-70 0,2 0 495 16,-2-5-336-16</inkml:trace>
  <inkml:trace contextRef="#ctx0" brushRef="#br0" timeOffset="40363.99">6500 8564 1777 0,'30'-5'76'0,"-3"5"-5"0,6 0-12 0,5 7-24 0,-5 3 9 0,10 5 11 0,-2 1 11 0,-1-2 2 0,-10 0-2 16,-1 2-10-16,-11 3-13 0,-4 1-14 15,-2 5-15-15,-6 3-10 0,-6-3-6 16,-6 3-5-16,-15 1 5 0,-13-4 3 16,-14 1 7-16,-21-10 10 0,-16-2 4 15,-20-7 7-15,-20-7 6 0,-17-3 1 16,-18-10-1-16,2-4-4 0,-5-3-5 16,5-6-3-16,17-1-2 0,6 2 1 15,20 4-1-15,22 5 0 0,19 2-3 0,24 5-7 16,17 4-3-16,10-3-7 0,15 7 8 15,8 1 2-15,11 0 1 0,19 7 2 16,13 0-9-16,24 5-3 0,24 8 1 16,15 6 1-16,22 1-1 0,5-2-1 15,8 1 0-15,3-10-2 0,3 2 0 16,4 0 1-16,-2-2 0 0,-5-2 0 16,-15-5 0-16,-7-2 0 0,-19 0 1 15,-21 0-1-15,-18 0-1 0,-22 0 0 0,-26 0-8 16,-16-5-5-16,-16 2 2 0,-25-3 0 15,-24 5 9-15,-19-4 2 0,-13-2 1 16,-8 1-1-16,-5-1 0 0,-3-1 0 16,-1 1-2-16,4-4-7 0,4-1-18 15,12 3-30-15,7 2-40 0,16 0-54 16,13 3-32-16,5 3 92 0</inkml:trace>
  <inkml:trace contextRef="#ctx0" brushRef="#br0" timeOffset="43865.03">12080 8897 1431 0,'21'0'97'0,"-3"4"106"0,-4-1-153 0,-9-3-3 0,1-1 2 0,-5-8 7 0,1 4 0 0,-2-6-3 16,0 0 2-16,0 2-7 0,-2 1-1 15,2 2 10-15,-3-1 0 0,3 4-10 16,-2 1-13-16,2-5-17 0,0 1-10 16,2 3 3-16,-2-6 4 0,0 9 1 15,0 0 0-15,-2 0-6 0,-7-4-9 16,-5-3-3-16,-9 2-3 0,-18-4-1 15,-5 2 1-15,-11-2 3 0,-7 2 3 16,-6-2 2-16,-9 2 4 0,-2 0 3 0,-1 4 1 16,3 1-1-16,8-4-1 0,5 1-3 15,8 2 4-15,3-5 11 0,10 1 8 16,4-5 5-16,13 1-4 0,2 2-10 16,4-8-9-16,-1 6-3 0,-3-7-4 15,4 1 0-15,-8-3 0 0,-4-1-2 16,4 1 1-16,-3 3-2 0,3 1 0 15,8 3 1-15,5 3-7 0,15 8 18 0,0 2 5 16,9-2 2-16,16 9 8 16,18 6-17-16,17 8-6 0,10 4-2 15,8 3 0-15,4 6 0 0,5-6-2 0,4-3 0 16,3-2-1-16,-2-4 1 0,1-3 1 16,3 2 2-16,-15-4 1 0,-9-5 9 15,-8 2 8-15,-15-6 6 0,-2 2 1 16,-4 0-7-16,-15 0-6 0,-8-5-6 15,-18-2-5-15,2 0-8 0,-1 2-3 0,1 0-6 16,-7-4 1-16,-16 0 5 16,-13-1 2-16,-5 3 3 0,-11 0-3 0,-5 0-18 15,0 0-25-15,-12 0-18 0,-2 0-63 16,-9 1-39-16,-7 1 379 0,3-4-213 16</inkml:trace>
  <inkml:trace contextRef="#ctx0" brushRef="#br0" timeOffset="58588.17">5626 8952 1674 0,'333'41'218'16,"-242"-32"-216"0,-3-5 0-16,3-1 0 0,6 1 5 15,-6-1 6-15,-1-3 4 0,-5 0 6 16,-7 0 2-16,-3 4 0 0,-12-4 7 15,-6 2 5-15,-14 1 4 0,-17-3 2 16,-12 2-9-16,-14-2-13 0,-17-2-11 16,-26-3-7-16,-24-4-1 0,-25-5-1 0,-29-4 2 15,-26 0-3-15,-18-3 0 0,-14 3-1 16,0 2 3-16,3 0 19 0,4 2 15 16,16 0 9-16,11 5-1 0,28 2-14 15,23 5-13-15,23-5-6 0,21 4-2 16,20 1 4-16,28 2 11 0,-12 0 3 0,23 0 0 15,7 0-7-15,21 3-13 0,11 3-9 16,23-1-17-16,18-5-21 0,3 4-28 16,11-3-32-16,1 3-27 0,1-4 547 15,7-7-333-15</inkml:trace>
  <inkml:trace contextRef="#ctx0" brushRef="#br0" timeOffset="59166.65">10450 8982 1153 0,'-53'-35'138'0,"9"0"175"0,12 4-233 0,12 3-11 0,15 7-34 0,10-2-15 0,15 1-7 0,6-1-5 15,19 6 0-15,8 1-2 16,14 7-3-16,15 4 0 0,1 5 2 0,13 3 2 16,7 6 3-16,7-2 8 0,3 4-9 15,2 1 15-15,-6 4 9 0,4-2 2 16,4 4 16-16,-5 1-10 0,-4 1-2 16,-14-4-7-16,-18-2-9 0,-10 0-6 15,-17-1-8-15,-13-6 7 0,-15-4 2 16,-19-3-8-16,-7-3-4 0,-17-3-11 0,-18-4-6 15,-24-8 7-15,-14-7 6 0,-30-3 3 16,-13-4 2-16,-8 2 1 0,-6 3 10 16,7 8 11-16,11-2 6 0,5 1 2 15,17 6-9-15,15-2-9 0,14 2-4 16,17 5-3-16,13 2-1 0,15-2-2 16,7 4-4-16,8-3 0 0,6 3 0 15,9 3 0-15,2-7-3 0,5 2-23 16,9-3-31-16,3-1-26 0,4 0-32 0,5 3-1 15,11-7 59-15</inkml:trace>
  <inkml:trace contextRef="#ctx0" brushRef="#br0" timeOffset="63516.08">14239 8436 1500 0,'4'-5'146'0,"-1"0"40"0,3-4-63 0,-1 5 11 0,-1 3-74 0,3-3-13 15,0 0-3-15,-2 1-3 0,-3 1-2 16,3-3-2-16,-3 3-1 0,3 0-3 16,-5 2-5-16,0 0-5 0,0 0-6 15,2-1-9-15,3 4-3 0,-1 4-1 0,5 6-2 16,1 3 2-16,5 3 1 16,4 6 1-16,-1 3-1 0,7 4-1 15,-4 5 0-15,4-1-3 0,5 3 0 0,4-2 0 16,1 0 1-16,2 2 0 0,-3-5 1 15,-4-2-1-15,-7-7 1 0,0 0 1 16,2-8-1-16,-11 3 1 0,2-6 0 16,-5-3-2-16,-1 1 1 0,-1-10 1 15,-5 3 2-15,5 0 4 0,-6-3 1 16,3 0 3-16,2-2 5 0,-2 0 1 0,-1 0 0 16,-3-2-4-16,0-3-5 0,1 1-1 15,4-1-2-15,-3-2 1 0,-2-2 0 16,-4-3-2-16,0-4-2 0,-5-6-2 15,0 3-2-15,5-8-1 0,-10 3 0 16,3-1 0-16,2 0 0 0,-7 2 1 16,5 7 0-16,5 3 1 0,2 3 0 15,-1-1 0-15,3 1-1 0,0 4-1 16,3 1 0-16,1 1-1 0,7 4-1 0,-3 0 0 16,7 2-2-16,-1 9-3 0,7 1 2 15,-1 6 1-15,3 7 1 0,5 5 3 16,0 0 0-16,1 9 0 0,-8 4 1 15,2-3 1-15,-7 3-1 0,-11-1-1 16,-5-3-1-16,-5 2-1 0,-11-9 0 16,-3 0 3-16,-6-5 7 0,-11-6 7 15,1-5 2-15,-8-9-3 0,2 0-5 16,2-7-7-16,4-5 0 0,-4-4-1 16,11-4-14-16,8 1-47 0,6-2-40 0,9 1-72 15,3-1 446-15,9-3-237 0</inkml:trace>
  <inkml:trace contextRef="#ctx0" brushRef="#br0" timeOffset="64197.63">15473 9240 1597 0,'-1'-2'96'0,"-1"0"21"0,2 0-7 0,-2-3-32 0,2-2-2 0,0-2-2 15,2-3-10-15,1-6-13 0,8-2-16 16,5-4-11-16,-4-1-7 0,4-5-4 15,0 1-5-15,-2 1-3 0,8-1-2 16,3 6 4-16,1-1 4 0,3 6-1 16,4 2 2-16,3 2-6 0,6 5-1 15,6 5-1-15,7 6 0 0,2 10-1 16,3 6-1-16,-1 9-2 0,1 3 0 16,-7 2-2-16,-5 5 2 0,-2 7 2 0,-5 6 2 15,-2 14 1-15,-2 9-2 0,-10 1-1 16,-3 9-1-16,-13-8-1 0,-11-4-2 15,-5-7 0-15,-15-6-1 0,-5-6-1 16,-12-6 0-16,-16-7 0 0,-9-9-1 16,-20-12 3-16,-8-6 2 0,-9-7 0 15,-2-7 0-15,7-5 2 0,3-5 1 16,6-13 2-16,5-7 4 0,-3-7 6 0,7-5 1 16,5-4 9-16,14-3 5 0,13 1 4 15,7-5 10-15,15 4 5 0,13-1 2 16,13-5-2-16,15 2-13 0,13 0-18 15,14 6-13-15,17 6-8 0,15 11-26 16,8 8-11-16,3 11-55 0,5 11-83 16,7 4 108-16</inkml:trace>
  <inkml:trace contextRef="#ctx0" brushRef="#br0" timeOffset="67247.5">19209 8587 1340 0,'0'-26'60'0,"2"6"4"0,-2-1-28 0,2 7-31 0,-2 6 6 0,0 0 16 0,5 4 18 15,-3 2 18-15,0 2 3 0,-2 0-4 16,0 0-9-16,1 0-13 0,1 0-9 16,-2 0-10-16,0 2-8 0,-3-2-4 15,1 5-1-15,0 6 3 0,2 10 3 16,-4 15 16-16,4 6 6 0,4 8-1 15,0 7-2-15,8 1-13 0,0 6-8 16,6-4-3-16,9 11-3 0,-4 0-3 0,2 4 0 16,-1 3-3-16,-4 0 1 0,-2-7 0 15,1-9 0-15,-3-11-6 0,-9-5-13 16,0-14-10-16,-3-9-15 0,5-16-18 16,7-7-143-16,5-14 133 0</inkml:trace>
  <inkml:trace contextRef="#ctx0" brushRef="#br0" timeOffset="67515.17">20083 8795 1503 0,'-228'95'646'47,"242"-139"-580"-32,-43 133 29-15,-6-1-2 0,-4-1-11 16,-4 4-43-16,1-1-34 0,5-7-2 16,5 4-8-16,2-9-20 0,-1-2-21 0,5-1-57 15,-1-4-13-15,9-4 8 0,2-8 9 16,2-6 42-16,-5-16 15 0,1-5 4 16,4-11 8-16,-2-8 7 0,14-11 577 15,-10-10-402-15</inkml:trace>
  <inkml:trace contextRef="#ctx0" brushRef="#br0" timeOffset="67953">19812 9360 1594 0,'110'9'143'16,"149"119"225"-1,-279-412-358 1,65 279 19-16,-21 5-12 0,-4 10-10 0,-8 3-7 16,1 6-1-16,-3 8 0 0,-6 5-2 15,-4 5 1-15,-7 9 0 0,-4 0-3 16,-3 4-1-16,-4-1-1 0,-1-2-2 16,3 0-1-16,-4 3 0 0,6-6 0 15,2 1-1-15,3-10 1 0,7 2 2 16,4-1 1-16,5-6 5 0,7-3 2 15,6-4 2-15,3-7 5 0,-6-4 2 0,3-8 2 16,-2-6 6-16,1-9 8 0,-5-5 1 16,1-5-3-16,-7-7-7 0,-9-8-12 15,-6 1-6-15,-13-3-3 0,-5-1-2 16,-1 4 1-16,-5 1 0 0,-4 1 2 16,3 1 2-16,-2 2 1 0,-1 3 0 15,3 0 1-15,2 6 0 0,3 7 0 16,8 0 1-16,10 7-1 0,9 7 3 15,0 0 2-15,0 0 0 0,2-8-2 16,5 7-12-16,-2-6-16 0,4 0-25 16,3-4-18-16,-1-2-17 0,5-6 42 15</inkml:trace>
  <inkml:trace contextRef="#ctx0" brushRef="#br0" timeOffset="68149.07">20736 9585 2375 0,'2'4'87'0,"-1"-2"-22"0,1 1-18 0,5-3-45 0,-3 2-24 0,6 0-66 0,-4-2-50 15,10 0 66-15</inkml:trace>
  <inkml:trace contextRef="#ctx0" brushRef="#br0" timeOffset="68583.97">21541 8867 1822 0,'16'-5'103'15,"3"-13"3"-15,-3 4-50 0,-2 2 21 16,6-11-74-16,-4 15-1 0,0-2-2 16,10-1-1-16,-4 2 0 0,1-3 0 15,0 0 0-15,-2-1 1 0,0 2 0 16,6 3 0-16,-2-5 0 0,1 1 1 15,4 1-1-15,-1 4-1 0,6 0 0 16,3 7 0-16,-7 2 1 0,1 5 3 16,-2 9-1-16,-5 2-1 0,0 3 0 0,-5 4-1 15,-3-2 0-15,-2 5-2 0,-5 7-1 16,-6 1 0-16,-4 6 1 0,-9 1-1 16,-5 3 2-16,-8 4 0 0,1-1 0 15,2 6 0-15,-3-5-1 0,1 1 2 16,-2-4 4-16,5-3 1 0,-5-5 1 15,6-7-1-15,-3-7-1 0,6-8-2 0,3-2 1 16,4-10-3-16,5 2-8 0,2-5-25 16,9-2-29-16,5-7 22 0,6-8 2 15</inkml:trace>
  <inkml:trace contextRef="#ctx0" brushRef="#br0" timeOffset="68847.88">22566 8694 1273 0,'3'7'133'0,"1"-2"201"15,-4 13-283-15,-13 6-6 0,4 10 7 0,-10 7-3 16,-2 3-8-16,1 6-6 0,-12 1-12 16,0 8-5-16,-7 6 3 0,0 1 4 15,-12 10-1-15,1 2 3 0,-1 6-8 16,1 2-6-16,9-2-5 0,9-10-6 15,4-1-2-15,3-7-5 0,8-3-5 16,-3-2-9-16,2-5-5 0,1-2-7 16,1-10-3-16,1-10-5 0,5-10-20 0,3-6-4 15,-6-5-264-15,3-10 218 0</inkml:trace>
  <inkml:trace contextRef="#ctx0" brushRef="#br0" timeOffset="69348.86">22738 9351 1891 0,'60'-25'94'16,"-14"10"-10"-16,-9 4-12 0,-23 11-33 15,-5-2-24-15,-2 2-11 0,-7 4-2 16,-7 8-2-16,-2 9-3 0,-10 9 1 0,-4 8-5 16,-4 6-9-16,-3 6-14 0,-7-2-10 15,1 5-3-15,-3 0 7 0,7-2 9 16,2 6 9-16,5-2 7 0,6 0 5 16,-1-4 3-16,13 1 2 0,0-8 1 15,6-1-1-15,4-8 0 0,8-6 0 16,3-6 1-16,11-7 3 0,3-4 5 15,4-10 1-15,7-4 1 0,0-9 1 16,0-6 1-16,0-14 11 0,-9-4-2 16,-3-2 8-16,-13-6-5 0,-9 2-13 15,-5-3-5-15,-5 0-12 0,-9 1-1 0,-6 1 0 16,-5 4 0-16,-8 3 2 0,-4 3 2 16,-2-2 2-16,-1 6 3 0,5-2 7 15,-2 3 5-15,5 4 5 0,7-2 7 16,4 8 3-16,10-1 0 0,6 4-4 15,5 1 0-15,3-1-15 0,10 2-22 16,1-2-20-16,16-2-34 0,13 0-19 16,12 0-3-16,8-2 11 0,-4-2 5 0,-6 3 24 15,-3-8 24-15,-8 0 451 0,1-3-302 16</inkml:trace>
  <inkml:trace contextRef="#ctx0" brushRef="#br0" timeOffset="69564.97">23466 9170 1767 0,'41'-3'81'0,"-9"1"3"0,5 0-27 0,-10 2-19 0,-4-5-20 0,0 3-10 16,-4 0-4-16,3-3-8 0,-6 3-14 15,0-3-30-15,-4 3-225 0,2 1 182 16</inkml:trace>
  <inkml:trace contextRef="#ctx0" brushRef="#br0" timeOffset="69714.37">23668 9559 1897 0,'25'81'199'0,"298"-370"69"62</inkml:trace>
  <inkml:trace contextRef="#ctx0" brushRef="#br0" timeOffset="70147.62">24741 8649 1858 0,'20'-12'82'0,"-3"-1"-12"0,6-1-17 16,0 0-34-16,6-4-14 0,10 1 0 16,7-3-3-16,4-3 1 0,6-2-1 15,-4 4-1-15,-1 0 2 0,-7 1 0 0,-1 4-2 16,-6 4-1-16,-1 3 0 0,-8 5-1 16,-5 4 1-16,-5 7-1 0,-9-1-2 15,0 8-1-15,-2 2 1 0,-7 7-1 16,0 5 1-16,-6 4 2 0,3 11 0 15,-6-1 0-15,-5 10 0 0,3 6 1 16,-3 4-1-16,-2 0 0 0,4-1 0 0,1-1 5 16,-9 2 10-16,4-5 7 0,1-6 6 15,-1-7-2-15,0-5-8 0,1-12-7 16,3 0-5-16,1-11-2 0,4-2 2 16,4-9-12-16,-3 2-26 0,6-7-37 15,-1-3 453-15,4-4-304 0</inkml:trace>
  <inkml:trace contextRef="#ctx0" brushRef="#br0" timeOffset="70334.21">25566 8988 1680 0,'26'16'168'0,"-3"14"61"15,27-14-1-15,-164-16-260 16,51 0 65-16,31 11-13 0,0-4-11 15,-5 1-6-15,-1-6 0 0,-6-2-1 16,0-3-1-16,-4-8-9 0,3 0-43 16,5-1-41-16,1 0 11 0,8-1 20 15</inkml:trace>
  <inkml:trace contextRef="#ctx0" brushRef="#br0" timeOffset="70664.07">26085 8073 2010 0,'-19'39'70'15,"-3"0"-31"-15,-10 7-8 0,2-2 4 16,-3 8-24-16,-3 8-8 0,-1 7-1 16,1 13 0-16,-1 9-1 0,2 7 1 15,-6 1-1-15,4 1 0 0,-1-1 1 16,1-8 0-16,4-1-1 0,1-1 1 16,-2-5-3-16,4-6-14 0,0-3-12 0,1-4-13 15,8-7-5-15,2-2-5 0,10-8-5 16,-2-4-8-16,2-4-10 0,4-7 68 15,-1-3-10-15</inkml:trace>
  <inkml:trace contextRef="#ctx0" brushRef="#br0" timeOffset="71114.2">26119 8947 1833 0,'-6'-11'86'0,"-8"8"8"16,0 1-42-16,-9 4-27 0,-5 12-17 0,-6 4-6 16,-3 12-1-16,0 11 0 0,-1 8-1 15,3 8 1-15,-2 5-1 0,3 0 0 16,6 7 0-16,4 2-2 0,9-2-1 15,7-1-5-15,8 1 2 0,2-9-1 16,5 0 1-16,6-1 5 0,6-6-2 16,8-3 3-16,3-11 0 0,5-9 0 15,6-7 1-15,-2-9 1 0,6-14 2 16,4-5-2-16,-5-15-2 0,-1-10 0 0,-7-7 0 16,-15 0 1-16,-7-2-1 0,-10 7 0 15,-10 5-2-15,-12 8-1 0,-5-4 1 16,-7 9-2-16,-12 3 0 0,-10 6 0 15,1 6-1-15,-11 8 0 0,0 4 2 16,0 4 0-16,1 1 0 0,-2 7 3 16,13-4-3-16,7 2-1 0,6-3-10 15,16 3-11-15,-2-7-10 0,18-2-21 16,5-3 477-16,3-8-318 0</inkml:trace>
  <inkml:trace contextRef="#ctx0" brushRef="#br0" timeOffset="71414.97">26271 8931 1362 0,'11'23'138'0,"-2"5"204"0,-6 10-284 0,-8 3-22 0,-2 8-6 15,-4 8-10-15,8 5-7 0,-1 4-2 16,4 3-1-16,2-7-6 0,0 0-1 16,3-5 1-16,4-8-1 0,2-10 1 15,1-9 1-15,6-5-2 0,3-7 9 16,-3-7 5-16,7-8 3 0,-2-5 5 16,1-7-8-16,5-12-6 0,1-5 0 15,2-5-19-15,5-6-27 0,6-11-27 0,-1-8-41 16,1-8 598-16,-11 2-383 0</inkml:trace>
  <inkml:trace contextRef="#ctx0" brushRef="#br0" timeOffset="71531.42">26727 8977 1531 0,'-23'57'112'0,"3"1"38"0,-3 19-15 0,7 6-47 16,2 11-10-16,4 12-16 0,10 11-19 15,5 9-21-15,7 7-14 0,1 2 6 16,1 3-21-16,-3-7 8 0</inkml:trace>
  <inkml:trace contextRef="#ctx0" brushRef="#br0" timeOffset="73232.32">17704 9201 1373 0,'57'-9'113'0,"-13"-2"115"0,-9 6-148 0,-10 1 1 0,-5 1-10 0,-6 1-8 0,-5 0-3 0,-7 0 2 16,-2 2 0-16,0 0-4 0,0 0-9 16,-4 0-14-16,-3 0-13 0,-4 0-8 15,-6 0-3-15,-3 0-2 0,-10 0-1 0,-11 0-3 16,-7 0-3-16,-14-5 0 15,0 3-1-15,0 0 0 0,0 2 0 0,2 2 0 16,1 4-1-16,1-3 0 0,8 4 1 16,7 0-2-16,4 4-9 0,11-4-20 15,9 5-45-15,10 3-32 0,7 1-16 16,9 1 53-16</inkml:trace>
  <inkml:trace contextRef="#ctx0" brushRef="#br0" timeOffset="73463.77">17927 9718 1613 0,'27'13'248'15,"-29"4"65"1,23-9-48-16,-106-8-318 0,44 0 118 16,-6-2-20-16,-10-7-17 0,-5 4-10 0,0-4-9 15,-4 3-5-15,9 5-3 0,1-3 0 16,4 4 0-16,3 4-1 0,2-1-7 15,8-3-9-15,9 4-12 0,2-1-16 16,8 4-16-16,8-1-15 0,0-1-19 16,-1-3-12-16,3-2 2 0,10 0 131 15,-6-13-38-15</inkml:trace>
  <inkml:trace contextRef="#ctx0" brushRef="#br0" timeOffset="73702.96">17723 8110 1973 0,'-17'59'74'0,"2"1"-21"15,-6 23 10-15,5 4-9 0,0 23-8 16,2 20 3-16,0 13-1 0,0 17-9 0,0 5-8 15,-6-1-21-15,-10 8-6 16,-13-3-4-16,-13 3 7 0,-17-2 2 0,-2-9-62 16,-11 1 168-16,0-13-106 0</inkml:trace>
  <inkml:trace contextRef="#ctx0" brushRef="#br0" timeOffset="104932.82">4179 11513 1430 0,'14'-8'116'0,"-1"5"136"0,-1-4-205 0,-3 2-25 0,0 1-1 0,3 4 0 0,2 4-2 0,0 6 11 15,2 3 8-15,2 4 4 16,7 1 5-16,-6 5-1 0,6-5 4 0,-2 1 6 16,6 4-4-16,4-7-8 0,-1 2-11 15,0-2-12-15,-5-4-7 16,-6-1-2-16,-7-4 0 0,-3 0 5 0,-4-7-1 16,-7 2-1-16,-9-2-1 0,-5 0-4 15,-14 0 0-15,-15 0-3 0,-19-2 0 0,-11-5-3 16,-12 0-1-16,-2 0 0 0,-7 0-1 15,-1 3 2-15,1-1-1 0,3 1 3 16,17 4 9-16,6 2 11 0,19 2 7 16,13 1 1-16,15 0-8 0,10 3 0 15,10-7-1-15,2 5 0 0,14 1-1 16,6 0-11-16,18 2-8 0,12 0-4 16,17 1 2-16,13 1-1 0,11-4 0 15,6 2-2-15,-2-4 0 0,-1 0-1 16,-4-8-12-16,-4-4-17 0,-9-2-34 0,-4-7-60 15,-10-5 85-15,-7-18-10 0</inkml:trace>
  <inkml:trace contextRef="#ctx0" brushRef="#br0" timeOffset="105699.62">16936 11821 1708 0,'0'-2'87'0,"0"2"10"16,0-3-9-16,4-4-18 0,-4 0-13 0,3-6-9 0,4-1-4 0,2 0 1 0,2-2 7 0,5 3 15 16,1-1 3-16,3 2-10 0,14 7-20 15,3-4-23-15,11 5-15 0,12 4-2 16,2 4-2-16,5-1 2 0,-3 4 2 16,-5-3 3-16,-10 1 3 0,-13 2 0 15,-6-3-4-15,-10-2-2 0,-6 3-3 0,-12-5-18 16,-2 2-2-16,-16-2 0 15,-6 0 2-15,-15-6 17 0,-20-1 6 0,-14-7 4 16,-14-2 2-16,-3-5 1 0,-3 1 3 16,4 4 6-16,6 2 7 0,6 5 5 15,8 4 2-15,21 5-4 0,10 0-3 16,15 0 0-16,12 0 1 0,7 0 5 16,2 0 7-16,0 2-2 0,2 1-6 15,5-3-12-15,0 0-13 0,8 0-3 16,-1-1-1-16,0-1-3 0,0-2-10 15,-1-3-26-15,-6 0-25 0,-4 0-21 0,-3 0-99 16,-16-7 119-16,-7-2 0 0</inkml:trace>
  <inkml:trace contextRef="#ctx0" brushRef="#br0" timeOffset="110131.4">2661 12897 1361 0,'9'2'99'0,"0"0"98"0,-6 0-151 0,1-2-13 0,-4 0-6 16,0 0 0-16,0 0 2 0,-2 0-5 16,2 0-4-16,-2 0 0 0,10 0 1 15,-7 0 8-15,3 3 7 0,5 6-3 16,-2-2-1-16,0 4-4 0,2-2-8 15,-6-8-8-15,1 5-8 0,-4-5-9 16,-9 5-5-16,-10-4 0 0,-10-2 1 16,-20 0 5-16,-15-6 3 0,-11 1-3 15,-12 3 0-15,0 0-1 0,-3 2 0 0,3 4 3 16,6-1 3-16,-5 5 3 0,8-1 2 16,2 2 1-16,4 3 0 0,8 0-2 15,7 3-1-15,7-1 0 0,11-2 1 16,7 6 1-16,11-2 0 0,5-4-2 15,4 2 0-15,3 1-1 0,4-1-2 16,1-2 2-16,4 2 0 0,0 4 1 16,0-4 6-16,4 2 2 0,-1 2 3 0,4 7 1 15,-3 0-1-15,-2 10-1 0,-1-1-2 16,-1 3-3-16,-3 6-4 0,-4-1-4 16,-4 2-1-16,0 1-1 0,1 3 1 15,-3 3-1-15,-3 2 0 0,2 4 0 16,0-2 1-16,0 0-2 0,5 2 1 15,-3-1 0-15,-1 5 0 0,4 6 0 16,0-1 0-16,1 3 0 0,2 0 1 16,-1 2 0-16,0-4 0 0,2 1 1 0,3-1 0 15,-3-3 0-15,3-6 0 0,-3 3 0 16,-1-5-1-16,1-1 0 0,1-2 1 16,-1-6 0-16,1-1 0 0,3-11 1 15,1-5-1-15,0-8 2 0,0-3-1 16,3-1-2-16,3-4 18 0,-1 0 11 15,4-1 11-15,3-6 8 0,6 3-11 16,3-3-2-16,8 0 4 0,1 1 7 0,3-5 1 16,5-1-2-16,2-2-13 15,5 0-12-15,3-5-7 0,7-1-6 0,1 3-9 16,6-3-29-16,4 5-46 0,-8 1-69 16,-1 7 36-16,-9-4 34 0</inkml:trace>
  <inkml:trace contextRef="#ctx0" brushRef="#br0" timeOffset="123033.44">8805 14301 1667 0,'25'64'148'0,"-16"-67"-51"0,-9-4-52 0,0-2-4 0,-18-66-25 0,11 65-6 16,-6 3-3-16,-6-4-4 0,-1 0 2 15,-5 6 0-15,1-2 3 0,-5 3 0 16,-8-1-1-16,-11 5-2 0,-3-3-4 16,-6 1 1-16,-3 0-2 0,-11-3-1 15,-9-2-1-15,0 1-3 0,-10 3 1 16,6-4 1-16,-2 5 10 0,-5-2 13 0,10 3 19 15,8-1 18-15,7-2 3 0,17 4-5 16,10 4-17-16,9-2-16 0,12-2-11 16,9 1-3-16,7-1 2 0,2 2 4 15,11 0 4-15,3 0 0 0,7-2-4 16,16-4-3-16,8 2-3 0,6-5 1 16,13 5-2-16,2 1-2 0,3-3 3 15,-4 2 1-15,-4-3 1 0,-5 3 4 16,-6-1 3-16,2-1 6 0,-10-1 2 0,1-2-2 15,-4-2-6-15,0 4-7 16,-2-3-6-16,-5 3-1 0,-6 2-2 0,-6 3-1 16,-2-2-4-16,-6 2-4 0,-3 0-4 15,-9 0-15-15,2 0-7 0,-9 0-1 16,-9 2 1-16,-13-2 15 0,-19-2 10 16,-14-3 4-16,-19-3 3 0,-6 1 0 15,2 2 0-15,-4 0 1 0,2 1 21 16,2 4-51-16,7 0-75 0,7 4 75 0</inkml:trace>
  <inkml:trace contextRef="#ctx0" brushRef="#br0" timeOffset="132397.67">12363 17472 1642 0,'0'0'95'0,"0"0"56"0,0 1-75 0,0-1-31 0,0 0-7 0,0 2-12 0,0-2-5 0,0 0 0 0,-1 0-1 15,-1 4-3-15,2 5-4 0,-4-2-6 0,3 2-3 16,-1 3-2-16,-2 4-1 16,2 2-1-16,1 6 1 0,2-2-1 0,1 6 1 15,4 6 2-15,1-2 0 16,1 8 1-16,3 5 1 0,5-1 1 0,0 0 3 16,5 3 3-16,4-1 1 0,2 0 0 15,-1 0 0-15,-4-4-4 0,2-6-2 16,3 1-2-16,-4-5 1 0,11-2 1 0,-4-1 8 15,-2-8 8-15,4 0 13 16,2-7 10-16,0-1-1 0,-3-8-5 0,1-5-11 16,0-4-11-16,6-3-5 0,2-2-4 15,3-6-1-15,1-3 0 0,1 0 1 16,-1-1-1-16,2-6 0 0,-3 3 2 16,1-2 6-16,0-1 6 0,-1 0 3 15,3 0-1-15,-4-3-7 0,4-6-4 16,2 4-2-16,-2 2-3 0,-1 3-1 0,-1-4-3 15,-3 3-2-15,0 3 1 0,1 1-2 16,-3 1-1-16,-2 2 0 0,2 3 0 16,-8 0-1-16,1 3 0 0,-2 6 0 15,-2 4 1-15,4 3-2 0,-5 3 0 16,1 6-3-16,2 7-1 0,-7 2 1 16,5 3-1-16,-4-1 2 0,-3 1 1 15,0-3 1-15,0-1 0 0,-6 3-3 16,-1-1-5-16,-5-3-1 0,1 2 0 15,-1-4 2-15,-4-1 3 0,4-3 1 0,-7-3 0 16,2 0 1-16,-3-5 1 0,-1 0 2 16,2-2 1-16,0 0 4 0,7 2 0 15,1-6-1-15,5-1-2 0,-1-2-2 16,4-2-2-16,8 2-3 0,6-6-3 16,3 3-1-16,6 3 0 0,2-6 1 15,-1 10 2-15,10-3-2 0,-6 6 3 16,2 6 1-16,3-3 4 0,-6 3 2 15,-1 3 4-15,5-6 0 0,-1 4 2 0,0-3 10 16,4 1 7-16,-6 2 6 0,2-5 7 16,7 1 1-16,3 1 0 0,4 1-4 15,9-3-6-15,-5-2-12 0,-1 2-7 16,-1 0-7-16,2-2-2 0,6 1-9 16,-2-1-26-16,-5 0-31 0,-3-3-72 15,-9 1-65-15,-7 0 109 0</inkml:trace>
  <inkml:trace contextRef="#ctx0" brushRef="#br0" timeOffset="142414.41">26333 17652 1330 0,'6'9'135'0,"-1"-3"131"0,-1 3-155 0,-4-4-40 0,8 4-18 0,-4-2-14 0,1 2-13 0,2-2-2 0,-3-2 5 16,1-1 6-16,-3-3 5 0,-2 1-1 15,5 3 2-15,-5-1 8 0,0-4 11 16,2 0 8-16,-2 2 4 0,0-2-8 16,0 0-8-16,-2 0-8 0,1 0-11 15,-8-2-7-15,0-5-7 0,-4 3-5 0,-8-1-4 16,2-2-3-16,-4 2-2 0,-11-2-4 16,-3 3-2-16,-11 0-1 0,-13-3-1 15,-6 2 0-15,-4 2-1 0,-2 3 0 16,3 8 0-16,-5 5-1 0,-6 8 1 15,-8-5-1-15,-14 2 0 0,-23-8 1 16,-14 3 0-16,-18-10 6 0,-1-3 12 16,-22 0 9-16,-4-1 8 0,-4-3-2 0,1 0-3 15,2 4 1-15,-1 8-1 0,5-1 4 16,-6 3 4-16,-12 3-9 0,-1 1-8 16,4 0-7-16,13 0-10 0,16-8-3 15,-1-5 0-15,6-2 2 0,-4-7-20 16,22-4-38-16,10-2-128 0,11-2-29 15,16-9 92-15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2:18:23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5553 5302 1449 0,'-3'0'75'0,"-1"0"22"0,-1-2-24 0,1 0-30 0,1 2-2 0,1-3-8 0,2-1-2 16,-4 1 1-16,4 3 0 0,0-2-2 15,0 0-7-15,-2-9-8 0,2 6-8 16,2 0-4-16,2-1 6 0,-4 3 12 16,0-4 13-16,3 5 5 0,1 0 1 15,3-1-9-15,2 3-8 0,5-2-7 16,7-2-10-16,8 3-6 0,6-1-3 16,4 2-1-16,2 0 1 0,-4 2 1 0,-1 3-1 15,-3-2 1-15,1 3 1 0,-2 1 0 16,-9-4 1-16,-5 1 1 0,-11 1-1 15,-5-5-8-15,-1 0-2 0,-1 0-5 16,-5 2 0-16,-6-2 9 0,-5 2 4 16,-7 0 8-16,-10 1 6 0,-15-3 1 15,-18 2 1-15,-12-2 1 0,-5-2 1 16,-4-1-2-16,13-1 0 0,13 2 1 16,8-1 4-16,14-1 6 0,4 1 5 15,4-1-1-15,5-5-3 0,12 6-6 0,7-4-4 16,3 3 1-16,4 4 1 0,0-2-2 15,4-1 3-15,3-1-32 0,7 2-8 16,9-1-1-16,14 1-27 0,7 2-8 16,18 0-26-16,15 5 473 0,10 3-309 15</inkml:trace>
  <inkml:trace contextRef="#ctx0" brushRef="#br0" timeOffset="478.68">8062 5272 1756 0,'41'-6'80'0,"-188"-19"287"0,97 24-315 0,50 1-13 16,5 0-3-16,1 0-7 0,2 0-15 15,-2 1-7-15,-3-1-17 0,8 2-5 16,1 0 1-16,10 2 0 0,13 1 8 16,9 4 2-16,13 1 2 0,14 3 1 15,2 3-3-15,1-2 3 0,2 0 0 0,4 0 1 16,0-1 1-16,-2-1 1 0,-14-3-1 15,-13-2 1-15,-21-3-1 0,-8-1 2 16,-8-3 2-16,-3 4 3 0,-11-4 6 16,1 0 9-16,-2 0-14 0,-8-4-13 15,2 4-16-15,-9 0-16 0,-13 0 9 16,-15 4 9-16,-22-4 9 0,-12 1 4 16,-9-1 5-16,1 0 5 0,0 0 4 15,17 0 1-15,9 2-1 0,16-2-3 0,10 0-1 16,9 0 1-16,4 0-1 0,5 0 7 15,0 0-9-15,2 0-58 0,1 0 58 16,-3-2-26-16</inkml:trace>
  <inkml:trace contextRef="#ctx0" brushRef="#br0" timeOffset="8391.62">6718 6931 1599 0,'5'48'121'0,"48"-50"-24"16,-68-12-52-16,13 16 8 0,-4 3-2 0,-1-3 2 16,4 1 0-16,-11 5-2 0,3-3 11 15,-3 4 5-15,0-2-4 0,1 2-11 16,-1-2-14-16,-2 2-12 0,-2-4-13 15,2 2-10-15,2-5-4 0,-2-2-5 16,-5 0 1-16,-9 0 1 0,-15 0 4 16,-8 0 2-16,-11 0 1 0,-5-2 0 15,-7 4 0-15,-11 0-3 0,-1 5-2 16,-12 2 1-16,-4 3-1 0,-10 2 2 0,-8 2 0 16,-6 2-1-16,-7 0 1 0,4-1 4 15,0-1 9-15,-13-3 10 0,4 1 7 16,-10-5 1-16,-5 0-3 0,5-6-4 15,-5-3-6-15,1 0-3 0,-7-2 0 16,3-1 2-16,5-6 1 0,1 4 0 16,0-8-1-16,-1 6-4 0,6 0-2 15,21-2 0-15,14 2 1 0,15-4 7 16,8 3 4-16,4-1 1 0,11-5-3 16,8 1-7-16,13 1-6 0,8 5-3 0,10-2-1 15,7 3 0-15,8-1 1 0,9 4 0 16,1 1 1-16,6 2-1 0,1-5-1 15,1 5-2-15,2 0-2 0,0 0-10 16,0 0-12-16,0-2-14 0,0 0-17 16,0 2-19-16,0 0-43 0,0-2-52 15,2-6 520-15,-6-1-307 0</inkml:trace>
  <inkml:trace contextRef="#ctx0" brushRef="#br0" timeOffset="12059.24">11174 7234 1741 0,'46'6'56'0,"-9"-1"-23"0,-7-1 6 0,-10-3 6 0,-8 1 11 16,-1-2 5-16,-11 0-3 0,0 0-16 15,-7 0-23-15,0 0-9 0,-4 0 0 16,-7 0 16-16,-7 5 14 0,-8-3 10 15,-10 0-1-15,-1-2-12 0,-6 0-8 0,-1 0-6 16,-8 0 0-16,-12 0 7 0,-9 0 9 16,-10-2 6-16,-11 0-2 0,-7-1-8 15,-2-1-10-15,-11-6-9 0,1 4-5 16,1-6-5-16,-2 3-3 0,-1-2 9 16,7-3 9-16,1-2 8 0,3 2 3 15,4-2-8-15,-3 4-10 0,4-2-6 16,5 1-4-16,12 2-1 0,17 3-2 15,13-3 1-15,16 4 0 0,15 3 1 0,9-1 1 16,10 5 2-16,5 0 2 0,-5-2 1 16,9 2 0-16,0 0-2 0,0 0-4 15,0 0-4-15,0 0-4 0,0 0-15 16,0 0-24-16,0 0-25 0,0 0-58 16,-1 0-5-16,-1 0 418 0,-12 0-248 15</inkml:trace>
  <inkml:trace contextRef="#ctx0" brushRef="#br0" timeOffset="14628.88">14936 7272 1619 0,'2'1'58'0,"-2"-1"9"0,0 0-42 16,2 0-1-16,-4 0 10 0,2 0 4 0,0 0 2 0,-2 0 1 15,2 0 10-15,0 0 9 0,0 0 4 16,0 0-9-16,0 0-14 0,-5-5-12 16,5 5-6-16,-2 0 10 0,-5-2-1 15,2 2-1-15,-2 0-1 0,-4 0-5 16,0 0 0-16,-5 6 2 0,-5-6-3 15,-6 1-4-15,-5-1-3 0,-3 2-5 16,-2-2 0-16,-6-2 1 0,-3 1 3 16,-9-7-2-16,0 1-4 0,-3-3-1 15,-4-1-6-15,-9 4 0 0,-6-4 0 16,-2 1 0-16,-1 1-2 0,5-2 0 0,1-1 0 16,10 6 0-16,2-1-1 0,11 4 1 15,8 1 0-15,9-5 1 0,4 2-1 16,2 1 0-16,3-5 0 0,-3 6-1 15,3-4 1-15,0 0 0 0,2-2 1 16,2 2 3-16,-8-6-1 0,6 1 0 16,-2-1-1-16,-5 1-2 0,9 3 0 0,-2-2 1 15,2 4-1-15,8 0-1 0,-4 5 0 16,11 1 1-16,-3-1-1 0,8 2 0 16,-5 0 0-16,3 2-4 0,3-2-10 15,-11 1-9-15,1-1-11 0,-5 4-5 16,-2 0 3-16,-10 3 1 0,-5-4 3 15,-5 1-8-15,-2 1-9 0,0-3-8 16,-2 0-3-16,2-1 3 0,5 1-1 16,2 0-7-16,-7 3-30 0,-1-3-321 0,-5 3 277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32:56.5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815 14284 1761 0,'0'67'83'0,"2"-74"-19"0,-2 78-40 0,-2-208-20 16,2 150-12-16,-5-10 3 0,2 4 3 16,1 6 4-16,-2-6 5 0,-3 9 2 15,2-2 2-15,-2 6-1 0,1-3-3 16,-2 5-3-16,-1 2-1 0,0 7-3 15,-4 4 2-15,5-3 0 0,-7 7 1 16,3-9 0-16,-2 0-1 0,0 2 0 0,-1-3 0 16,3-3 5-16,-4 1 3 15,4-10 1-15,3-1 1 0,5 0-6 0,2-5-2 16,2 1 0-16,0-3-1 0,2 0-1 16,5-2 1-16,0 0-1 0,2-1 2 15,4-1 5-15,1-3 8 0,-3 0 12 16,4-1 8-16,3 3 5 0,2-4 0 15,5 2-7-15,3-2-8 0,0 0-10 16,2 0-6-16,11 0-7 0,-2 0-2 16,9-2 0-16,-4 2-1 0,1 0 0 0,-1 2 0 15,2 1-1-15,2-1 0 0,-4-2 0 16,6 2 0-16,1-2-1 0,3 1 1 16,-1 1 0-16,-5 2 0 0,-4 1 3 15,-7-3-1-15,-8-2 0 0,-8 0 0 16,-9 0-2-16,-3 0-1 0,-7 0-4 15,0 0-5-15,-2-4 2 0,-2-1 1 16,0 1 5-16,-3 1 2 0,0-4 2 16,1 3-1-16,-1 1 0 0,-2-6 1 0,-1 4-1 15,1-4-1-15,-1 2-1 0,-7-4-2 16,3-1 0-16,-4-4 1 0,0 1 2 16,2-2 0-16,-2 3 0 0,3-8 1 15,6 3 1-15,0 1 2 0,5-3 3 16,2 3 3-16,8 2 2 0,2 2 2 15,4-2 5-15,6 3 1 0,3 5-4 0,5 2-6 16,6 6-6-16,1 6-5 0,3 6-3 16,-3 6 1-16,2 7 1 0,-1 3 2 15,-1 4 1-15,-5 3 3 0,-6 1-1 16,-5 1 2-16,-14-5 1 0,-3 2-2 16,-7-8-1-16,-11-3-4 0,-13-5-6 15,-13-6 3-15,-17-6 6 0,-6-6-16 16,-6-7-72-16,-5-13 59 0</inkml:trace>
  <inkml:trace contextRef="#ctx0" brushRef="#br0" timeOffset="3116.67">675 15812 1818 0,'-14'36'86'0,"-2"-5"-11"0,4 5-8 0,-1-6-48 0,3 0-13 0,4 4-4 0,-2 1-2 0,4-3-5 0,2 4-10 0,1 1-10 15,1 2-1-15,3-2 6 0,1 0 10 16,1-3 10-16,-2-2 2 0,1-4 10 15,1-3 8-15,-3 0 9 16,2-4 6-16,1-1 0 0,0-10-3 0,-3 1-3 16,2 0-6-16,-1-6-7 0,4 2-3 15,4-5-3-15,-2 0-1 0,5-4-3 16,7-2-3-16,4-4 0 0,9-1 2 16,3 2 1-16,6-4 2 0,4 4 5 0,-2-4 7 15,3 9 5-15,-6-5 6 0,-1 2-2 16,-6 1-7-16,1-4-8 0,-6 4-7 15,0-3-4-15,-3 0-2 0,1 0-2 16,4 0-2-16,3-4 1 0,4 4 1 16,0-5 3-16,2 3 4 0,-7-2 0 15,-4 4-1-15,-5-4 3 0,-7 4 6 0,-8-3 2 16,-4-3-2-16,-6 3-8 0,-4-5-6 16,-7-2-3-16,-3-3 3 0,-4 4 2 15,3 0 1-15,-1 4 0 0,-4 3-2 16,6 5 2-16,5 4 3 0,-3 0 4 15,8 0 2-15,4 2 0 0,0 3-1 16,0 3-4-16,4-1-5 0,8 3-3 16,4 4 1-16,12 2 0 0,2-3 3 15,4 1 3-15,2-2-2 0,-8-6-1 16,-8 3 2-16,-3-4 0 0,-6 2-2 0,-6-3-3 16,1 1-5-16,-10 2-8 0,-5 5-7 15,-12 3-50-15,-15 6-91 0,-13 9 96 16</inkml:trace>
  <inkml:trace contextRef="#ctx0" brushRef="#br0" timeOffset="17901.41">30108 16250 1654 0,'13'-4'93'0,"-6"-4"31"0,3 1-48 0,-3 1-41 0,2 1-14 0,-3 3-9 16,1 0-1-16,-7-1 0 0,1 3 2 15,-1 0-2-15,0 0-4 0,0 0-1 0,0 0-3 16,0 0-1-16,-1 3 1 0,2 1 2 16,3 7 8-16,0-3 12 0,1 5 10 15,-3-3 7-15,1 3 3 0,1-4-3 16,-1 0-3-16,-1-2-7 0,-2-2-7 15,-2-3-6-15,-1 1-3 0,-1-1 0 16,-1 3-1-16,-2-3-1 0,-6 0-2 16,4 1-1-16,-1 5-2 0,-1-7-2 15,2 6 0-15,-3 1-2 0,-2 0 1 0,3 5 0 16,-1-1 1-16,-6 4 0 16,2-2-1-16,-2 1 0 0,-5-1-1 0,6-2-1 15,-7 1-1-15,-4-1-1 0,-4-3-2 16,-2-2 4-16,-8 4 8 0,-2-8 8 15,1 1 8-15,-8-1 3 0,1-1-3 16,0 3-2-16,1-5-6 0,4 6-4 16,1-3-4-16,-4 2-4 0,4-1-2 15,-4 0-1-15,2 3-1 0,-4-2-1 0,-3 4-1 16,2 0-1-16,-3 1-1 0,1 1 0 16,-4 0 0-16,-1-8 0 0,-2 4 1 15,-4-1-1-15,5-5 1 0,-1 1 0 16,0 2 0-16,-2-1 0 0,0 3 0 15,-2-1-1-15,-4 4 1 0,1-8-1 16,5 10 0-16,4-4 0 0,1 2 1 16,0-2 3-16,-1 0-1 0,1-1 3 15,2 1-1-15,3 0-1 0,-1 2-2 16,-4-4-1-16,-5 4-1 0,-5-6 0 0,3 1 1 16,-3 5-1-16,7-9 0 0,1 7 0 15,4 0-1-15,-2-7 1 0,8 0-2 16,-3-2 6-16,4 2 8 0,4 0 7 15,-4-3 5-15,2 1-1 0,-2-2-5 16,6 4-5-16,10-3-3 0,-2 3-4 16,9-7-2-16,-3 3-3 0,0 2 1 15,-8 1-2-15,2-5 1 0,2-3-1 16,4 2 0-16,-2 0 1 0,-2-5-1 0,-2 3 0 16,-1-5 0-16,-6 0 0 0,2 3 0 15,5-1 1-15,4-1-1 0,9 6 0 16,14 2 2-16,5 3-1 0,-3-2-9 15,14 4-23-15,5 0-45 0,9 2-96 16,2-2-42-16,12-2 99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2:15:10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18924 3112 1970 0,'0'-2'44'0,"-2"1"-37"0,-2 1-15 0,4 0 1 0,-1 1-1 0,1-1 2 0,0 2 0 0,-2 0-1 16,2-2 2-16,-5 3 1 16,-3-1-8-16,7-2 4 0,-10 0 2 0,4 0 5 15,-2 0 8-15,-2 0 1 0,-3-2-3 16,-2-3-3-16,-3 3-2 15,-8 1 0-15,-1-3-2 0,-2 4 1 0,0-2-1 16,-8 2 0-16,-1 2 2 0,-10-2 0 16,-6 5 0-16,0 4 0 0,-9-2-1 15,4 4-1-15,-6 1 0 0,-3 3 0 16,1 0 0-16,-2 1 1 0,-8 0 0 16,0-1 0-16,-16-5 0 0,-11 3 0 15,-3 1-2-15,-16-5 1 0,3-2-3 16,-5 0 0-16,-7-2 3 0,-9-1-1 0,-10 1 5 15,-8 2-1-15,1-7 0 0,1 2-1 16,5-2-2-16,-3 3 1 0,6 5-2 16,-5-7 2-16,-9 1 0 0,-1-2 0 15,-14-2 1-15,-4-7 0 0,-12-3 0 16,-13-4 0-16,-3-5 0 0,-10 1 0 16,5 4 0-16,-1-1-2 0,-3 6 0 15,-8 2 1-15,1-3 1 0,0 3-2 0,2 4-1 16,-6 3 1-16,8 0 0 0,-3-2 0 15,1 4 1-15,11 0 0 0,1-1 1 16,-17-3 0-16,-5-1 0 0,-2-8 0 16,-24 1-1-16,4-4 2 0,7 2 0 15,-16-4-1-15,6 0 3 0,2 1-3 16,-11-3 0-16,8 6 1 0,11-4-1 16,-7 0-1-16,11 10 1 0,17-3-1 0,-1 6-1 15,10 5 1-15,14 0 1 16,-5 1-1-16,18 3 1 0,14 7 0 0,0-3-7 15,7 10 13-15,3-4-1 0,4 2 1 16,15-1 3-16,9-5-9 0,12 3 0 16,8-1 0-16,1-3 0 0,8-4 0 15,4-3 0-15,0 0 4 0,5-4 6 16,-2-5 225-16,-6-16-166 0</inkml:trace>
  <inkml:trace contextRef="#ctx0" brushRef="#br0" timeOffset="4533.78">20984 5741 1484 0,'16'-12'155'0,"0"0"154"0,3 3-200 0,-3 3-58 0,2-1-7 0,2 6-4 0,-4 1-6 16,-2-2-4-16,-2 0-10 0,-1 2-4 15,-2-4 2-15,-9 4-2 0,0 0 2 16,0 0-6-16,0 0-9 0,0 0-4 16,-4 4-20-16,-1 0-15 0,-4 3-3 15,-7 0 2-15,-7 3 11 0,-11 5 17 16,-8 2 2-16,-10 1 0 0,-12-7 4 15,-19-1 2-15,-27-3 13 0,-19-7 10 16,-17-3 0-16,-10-10-3 0,-14-4-9 16,-5-1-7-16,-5 0-1 0,10 1-2 0,4 2 2 15,6 5 5-15,6-3 5 0,3 3 3 16,23-3 0-16,6 4-4 0,9-3-1 16,10 3-1-16,5 7 3 0,24 1 9 15,17 1 5-15,23 0 2 0,13 0-4 16,16 3-6-16,8 4-4 0,10-1-1 15,13 4 0-15,17-1-6 0,17 5-2 16,23 6-5-16,11-4 0 0,9 1-1 0,2-1 0 16,-2-1 1-16,0-5 0 0,3-1 0 15,16-2 2-15,-1 4 0 0,3-8-1 16,2-3 1-16,0 2 1 0,3-2-1 16,2 2 1-16,-5 1 1 0,-9 1 0 15,-12-4 1-15,-9-4-2 0,-8 1-1 16,-6-1 0-16,-4 4-2 0,-11 0 0 15,-8 0 1-15,-10 0 0 0,-13 0 0 0,-10 0 0 16,-11 0 0-16,-12-1-5 0,-3 1 1 16,-2 0-14-16,-12 0-12 0,-11 0 4 15,-12 0-2-15,-23 0 13 0,-18-2 13 16,-18-7 0-16,-12-3 0 0,-16-6 1 16,-25-5 6-16,-16 0 3 0,-12-6 1 15,-11 3 4-15,5 3-5 0,8 5 0 16,4 6-1-16,12 6 0 0,22 6-1 15,11 0-2-15,11 6 0 0,18 4 1 0,8 3 0 16,23 1-1-16,17-2 2 0,19-1 1 16,14-2-2-16,12 1 8 0,4-10 5 15,7 4 0-15,4 5 6 0,5-4-7 16,9 4-6-16,8-6-2 0,5 1-5 16,4-4-5-16,1 0-28 0,-4-2-39 15,3-1-88-15,-1-10 83 0</inkml:trace>
  <inkml:trace contextRef="#ctx0" brushRef="#br0" timeOffset="13000.21">7675 7378 1513 0,'23'3'71'0,"-5"12"53"0,-32-3-14 0,7-3-77 0,7-6-10 15,2 3-7-15,1 1-5 0,3 2-7 16,-1 0-2-16,2 3-2 0,2 0 0 16,3 3 2-16,2 1 0 0,2 0 0 0,4 3 1 15,1 2-1-15,-3-3 1 0,7 2-1 16,-6-3 0-16,1 1-1 0,3-2 1 16,-4 0 0-16,6 2 0 0,0 1-1 15,-4-1 0-15,2 0 0 0,0-1 0 16,4-1 0-16,-6 2 0 0,-3-4 0 15,3 2-1-15,-3 0 0 0,7 4 1 16,3 1 0-16,0-2-1 0,3 1 2 16,2 1-2-16,-3-3 2 0,2 0 0 0,0 3-1 15,0-7 1-15,2 4 0 0,3-2-1 16,0-4 1-16,4 2 1 0,0-3-1 16,-4 0 2-16,2-2 2 0,0 1-2 15,-5 3 0-15,5-6-1 0,0 3-1 16,11 5 0-16,-6-5-1 0,7-1 1 15,2 2-1-15,-5-4 1 0,2 0-1 16,-9 0 0-16,-4-2 1 0,4-1 0 0,0-1 0 16,5-3 5-16,10 0 1 0,3-1 0 15,-1-5 3-15,-1-4-4 0,-5-1-1 16,-3-1 2-16,4-4-1 0,-3 1 1 16,0-2-2-16,-2-5-1 0,5-2-2 15,9-1 0-15,5 2-2 0,6-6 0 16,-6-3 0-16,6-1-1 0,-7 1 1 15,4 2 0-15,3-2-1 0,-4 3 1 16,2 1 0-16,-5 1-1 0,-1 1 0 16,1 3 1-16,-2 2-1 0,1 5 0 15,-6-4 0-15,-6 4 0 0,0-2 0 0,-5 2 1 16,11 2-1-16,6 2-1 0,1 5-1 16,10 1 0-16,4 6-1 0,7 6 1 15,0 1 1-15,-4 3-1 0,-3 1 1 16,-7 0 1-16,3 1 0 0,0 8 0 15,7-3 0-15,3 10-2 0,-10-2-1 16,-4 1 1-16,-2-1-1 0,-3 2 3 0,-1 1 0 16,1 2 0-16,-1 8 0 0,1 1 0 15,-5 0 0-15,-2-6 0 0,-10-4 0 16,-4-6 1-16,-11-7-1 0,-3-2 1 16,-7-2 0-16,-5-5 2 0,-6 2 1 15,-9-7 2-15,4 2 2 0,-2-4 0 16,2 0 4-16,0 0 0 0,-4-2 11 15,1-2 27-15,1-5 6 0,-2 4 15 16,6-2-3-16,3-2-26 0,0-3-11 16,2-1-16-16,3-3-9 0,6-7-3 15,5 2-1-15,1-9 0 0,6 3-1 0,-2-1-1 16,2 1-1-16,6 8 0 0,-4-3 1 16,4 10 0-16,1 1-1 0,4 1-1 15,-4-3-1-15,11 8 0 0,-2-4 2 16,4 6 1-16,7-6 0 0,-9 3 0 15,7-1 0-15,-5 2 0 0,-4 0 0 16,-2-6 1-16,-8 4-1 0,-4 0 0 16,-9 3 0-16,0-3 1 0,-2 2-1 0,1 0 0 15,-1 3 0-15,6-2-1 0,5 4-1 16,3 0-1-16,4 0-4 0,-3 4-3 16,0 5 0-16,-1-6 1 0,-5 4 5 15,2 0-4-15,4 4 1 0,5 0 0 16,1-1-2-16,10 5 4 0,-2-1 1 15,1 2 0-15,1-2 2 0,-1-2 2 0,6-1 0 16,0 1 0-16,3-5 0 16,10 6 0-16,-5 1 0 0,4 2 1 0,8 3-4 15,4 1 0-15,10 5-14 0,8 3-5 16,11 1 4-16,-12-8 0 0,0 2 18 16,-10-9 3-16,-4-3 3 0,6 1-4 15,10 1 5-15,6-3 1 0,4 1 1 16,6-9 13-16,2-2-2 0,1-8 5 15,5 0 4-15,1 1 11 0,4-4 11 16,-6 2 0-16,-6-5 0 0,-5 0-16 16,-6-1-19-16,-1 1-7 0,-11-3-4 0,-13-8-3 15,-15-5 2-15,-18 1-9 0,-12-3-21 16,-20-3-65-16,-16-9 52 0</inkml:trace>
  <inkml:trace contextRef="#ctx0" brushRef="#br0" timeOffset="56649.98">29218 13947 1759 0,'64'-4'111'0,"-130"-17"1622"16,34 14-2282-16,8 7-172 15,20-2 773-15,4 2-7 0,2 2-4 16,7 2-6-16,0 4-11 0,3 5-12 16,4 6-7-16,-2 4-5 0,4 6 0 15,-9-1 0-15,3 2 0 0,-5 0-1 0,-5 4-3 16,0 3-2-16,-13 1-1 16,-3 2 0-16,-6-1 3 0,-3 2 0 0,-5 0 4 15,-2-4 0-15,-4 4 2 0,4-4 0 16,3-5 1-16,8-2-1 0,7-1 2 15,4-8 4-15,1 2 4 0,7-4 6 16,0 3 0-16,6-1-3 0,-1 2-4 16,0-4-7-16,4-1-2 0,0 0-1 15,-2-7 0-15,6 1 0 0,-1-1-1 16,0-1 2-16,6-4-1 0,9-3 1 0,-1 1 0 16,4-4-1-16,4 1 1 0,9-1-2 15,-4 2 1-15,7-2 0 0,3 0 0 16,1-2 0-16,7-6 1 0,5 2-1 15,5-4 0-15,8 4-1 0,10-3 1 16,2 6-1-16,1-2 0 0,3-1 0 16,-1 3-1-16,1-3 1 0,3 1 0 15,1 2-2-15,5-6 1 0,-1 3 0 16,-3-3 0-16,3 4 1 0,-5-4-1 16,2 2 0-16,3 0-1 0,0 4 0 0,2 1 1 15,-3 2-1-15,-6 3 2 0,-3 8-1 16,-4 1 1-16,-4 3 0 0,3 1-1 15,-10 1 1-15,-3 3 0 0,-5-1 0 16,-13-5 0-16,-5 1 1 0,-15-8-1 16,-11 0 0-16,-6-5 0 0,-11-2 0 15,-5 0-1-15,-5-9-1 0,-11-2 1 16,0-1 0-16,-7-10 1 0,0 3 0 0,1-6 0 16,1 0 1-16,3 4-1 0,4-4 1 15,0 4-1-15,3-4 0 0,2 0 1 16,2-3 0-16,0-8 0 0,2-1 0 15,3-5 1-15,0-3 1 0,2 3 1 16,0-4 1-16,0 0 0 0,6-4-2 16,3-2-2-16,-4 3 0 0,6-1-1 15,5 2 0-15,3-3 1 0,2 5 0 0,8 0 2 16,-6 1-2-16,3 5-5 0,-1-1-25 16,-7 12-73-16,5 5-334 0,-2-12 276 15</inkml:trace>
  <inkml:trace contextRef="#ctx0" brushRef="#br0" timeOffset="60833.35">24617 13684 1597 0,'-9'-15'90'0,"0"-1"19"0,-5 0-26 0,3 3-39 0,-1 4-12 0,0 6-9 0,3-1-8 0,0 10-6 0,5 2-6 15,3 5 0-15,-1 3 0 0,2 2 0 16,2 6 2-16,-1 3-2 0,6 3 0 16,-1 0-1-16,-3-1 1 0,1 3-1 0,-2-2 0 15,5-2-1-15,0 0 0 0,2-1 2 16,3 3 3-16,-3 0 5 0,5 4 4 16,6 1 2-16,1-3-3 0,9 7-5 15,0-7-3-15,4 2-4 0,0-4 0 16,-1-3-2-16,4-3 0 0,3-2-1 0,2-3-1 15,-1-3 0-15,1-2 0 0,1-3 3 16,-1-7 2-16,1-4 2 0,-2 0 0 16,3-11 0-16,-1 0 0 0,1 1 0 15,2-8-2-15,-2-2 6 0,-1 1 6 16,-4-6 3-16,-7 2 5 0,2 2-3 16,-4-2-4-16,0 1-6 0,4-1-3 15,-4 4-3-15,-2 1-1 0,0-1-1 0,1 5-2 16,1 3-1-16,-2 0-4 15,1 1-5-15,-3 4-1 0,1-1-2 16,1 5 4-16,4 2 4 0,0 2 2 0,5 4 3 16,-1 1 0-16,-1 5-1 0,3 2-1 15,-5 4-1-15,3 3-1 0,1 0 1 16,5 8 0-16,1-4 0 0,-2 3-1 16,-6-7-2-16,-6 2 1 0,-3-5 2 15,-5-6 3-15,1 1 0 0,-5-11 0 16,-2-1 1-16,1-1 0 0,7-3-1 15,0-4 1-15,9-6 0 0,3 3-1 0,1-3 1 16,3-1-1-16,5 2 0 0,9-1-1 16,4 1 1-16,3 0 0 0,2 1 1 15,6-3 0-15,1 1 0 0,3 4 2 16,1 4 8-16,2 3 13 0,-1-3 21 16,6 0 9-16,-2 3 10 0,0-5 3 15,-2 2-5-15,-5 1-2 0,2 4-13 16,-6 0-16-16,6 0-13 0,3 0-11 15,4 4-5-15,0-1-12 0,1 4-46 0,1-5-77 16,-11-2-457-16,-8-12 375 0</inkml:trace>
  <inkml:trace contextRef="#ctx0" brushRef="#br0" timeOffset="64351.06">18518 15784 1742 0,'0'9'162'0,"0"1"208"0,-2 1-287 0,0 5-53 0,4 2-7 0,3 6-21 0,2 10-6 0,9 5-4 16,-3 7 4-16,1 9 2 0,0 11 0 15,-5 14 3-15,9 10 0 0,-9 9-1 16,5 9 0-16,-5-1 3 0,-2 3 3 15,3-6-2-15,-1-6-1 0,-2-11-6 16,2-13 0-16,-4-12 0 0,3-3-11 16,-3-10-28-16,-2-10-41 0,3-8-32 15,1-10 551-15,3-14-346 0</inkml:trace>
  <inkml:trace contextRef="#ctx0" brushRef="#br0" timeOffset="64683.35">18211 16105 1272 0,'-30'-61'423'0,"5"-34"-179"0,14 18-191 16,2 5-3-16,20-15-20 0,10 35-2 16,8 8 2-16,13 5 6 0,8 7-12 15,8 11-7-15,13 7-7 0,2 5-8 16,2 12-2-16,3 12 0 0,-8 8-3 15,1 9-3-15,-5 8 1 0,-6 6 3 16,-5 6 2-16,-3 5 1 0,-10 1 1 16,-8 1 0-16,-7-3 5 0,-12 1 0 15,-11-7-2-15,-6 3-1 0,-14-5 3 0,-14 0 1 16,-11-2 4-16,-12-13 5 16,-11-6-1-16,2-13 6 0,-5-7 0 0,-4-12-6 15,7-7-6-15,-3-6-7 0,5-11-23 16,5 1-45-16,7-2-27 0,8-6-28 15,13 3 53-15</inkml:trace>
  <inkml:trace contextRef="#ctx0" brushRef="#br0" timeOffset="64933.31">19667 15741 2109 0,'-27'37'108'0,"-3"2"13"16,-14 6-25-16,-6 3-31 0,4 8-29 16,-7 6-23-16,3 11-5 0,4 2-3 15,-9 11-1-15,12 12 1 0,1-6-1 16,10 0-1-16,14-8 0 0,8-12-3 16,8-6-4-16,5-6-2 0,13 1-10 0,7-5-9 15,7-1-11-15,11-10-18 0,4-5-13 16,-1-10-28-16,-2-10-16 0,1-11-4 15,1-9 47-15,1-14 28 0</inkml:trace>
  <inkml:trace contextRef="#ctx0" brushRef="#br0" timeOffset="65316.78">19725 16871 1818 0,'5'24'127'0,"3"-8"79"0,-1-1-121 0,1-14-31 16,1-2-28-16,6-12-21 0,4-5-5 15,2-15-4-15,8-5-5 0,6-6 0 16,-1-9-1-16,5-2 3 0,-2-2 2 16,-1-8 4-16,-5-6 0 0,-2-2-1 0,1-7 1 15,-5 4-1-15,-6 2 2 0,-3 3 0 16,-3 5 0-16,-1 8 0 0,-1 6 2 15,-2 2 2-15,-2 13 6 0,3 0 6 16,3 12 2-16,-3 9 4 0,1 9-6 16,3 7-4-16,2 14 1 0,5 6-7 15,4 19 0-15,-2 3 0 0,-1 15-4 0,-1 7 0 16,-5 7-2-16,0 12-1 0,-2 2 1 16,-2 2 0-16,-3 2 1 0,0-4 0 15,-2-12 1-15,0-15-4 0,-1-14-49 16,1-12-48-16,-2-7-41 0,4-5-125 15,-6-8 158-15</inkml:trace>
  <inkml:trace contextRef="#ctx0" brushRef="#br0" timeOffset="65500.57">20633 16521 1304 0,'-12'0'196'0,"-1"4"256"15,-5 5-288-15,-3-4-51 0,-4 6-32 16,-8-4-35-16,-10 2-21 0,-5-8-10 15,-7 1-5-15,-3-2-5 0,3-3 0 16,5 1-3-16,6 0 3 0,-1-1-7 16,6 3-26-16,6 0-21 0,-3-2-28 15,10-2-17-15,-3 1 1 0,4-6-4 16,1 3 92-16,6-6-16 0</inkml:trace>
  <inkml:trace contextRef="#ctx0" brushRef="#br0" timeOffset="65933.42">20447 16583 1676 0,'26'87'446'0,"26"-78"-99"16,-58 108-224-16,63-362-126 0,-25 201 5 16,0 35 0-16,3 6-2 0,1 3-2 15,1 9-7-15,-7-2-9 0,-3 5-11 16,3 4-6-16,-2 7 1 0,-3 0 8 15,-5 4 10-15,-8-1 9 0,-3 1 2 16,-7-6 2-16,3 2 0 0,-7 6 0 16,-5-6 0-16,-7 0 1 0,-7 2 0 15,-2-10 2-15,-2 0 0 0,0-1 0 16,0 0 2-16,6-7-1 0,-4 4 0 0,10-1 0 16,8-1-1-16,3 0 0 0,4 4-4 15,10 1 0-15,6 0 0 0,5 2 2 16,11 0 3-16,3 0 3 0,2 0 3 15,0 3 4-15,-2 1 6 0,-3 1 2 16,-2 4 1-16,-2 0 2 0,-3-4-3 16,-1 4-3-16,-10 0-3 0,-7-2-8 15,-4 3-5-15,-5 3 0 0,-10-1-1 16,-1 0 0-16,-8-1 1 0,-4 0 0 16,-8-4 0-16,-4 0 0 0,-4 0 1 0,-2-7 0 15,-3-8 0-15,0 0 7 0,-4-8-18 16,3-2-37-16,1-11-62 0,5-8-40 15,11-4 67-15</inkml:trace>
  <inkml:trace contextRef="#ctx0" brushRef="#br0" timeOffset="66235.23">21761 15355 1963 0,'10'0'337'0,"-58"321"40"31,54-213-363-15,1-14 0-16,2 7 3 0,-2 7-1 0,0 0-5 15,-2 11-3-15,-1 0-2 0,1-11 0 16,-5-11-3-16,0-12-1 0,-2-12-2 16,-8-11-3-16,6-5-9 0,-7-11-34 15,-1-11-47-15,7-11-74 0,-6-7-23 16,-1-10 90-16</inkml:trace>
  <inkml:trace contextRef="#ctx0" brushRef="#br0" timeOffset="66800.84">22973 15530 1632 0,'-5'0'262'0,"-6"4"-195"0,-3 3-28 0,-2-2 5 0,-5 9-4 16,-2 4-6-16,-4 7-9 0,-1 10-13 15,-4 10-7-15,-5 4-3 0,-4 12 0 16,2 4-2-16,2 8-1 0,5 1-1 16,4 10 0-16,4 3 0 0,5-1 2 15,1 3 2-15,9-6 2 0,4-6 0 16,0-6 2-16,5-9-2 0,2-6 0 16,6-1 1-16,7-3-2 0,8-3-13 15,1-3-28-15,10-3-28 0,5-4-18 0,7-9 372 16,2-3-226-16</inkml:trace>
  <inkml:trace contextRef="#ctx0" brushRef="#br0" timeOffset="67333.33">23113 16816 1678 0,'50'5'106'0,"-92"-67"198"16,49 26-291-1,0-6-3-15,2-1-5 0,3-5-1 16,2-8-2-16,-7-8-1 0,7 0 1 16,-5-5-1-16,6 0 1 0,-7-4 0 0,1 0-1 15,2 2 0-15,-11 1-1 0,2 4 0 16,-1-3 0-16,-4 3 0 0,3 6 0 15,0 8-1-15,0 3 1 0,0 13 0 16,2 10-1-16,5 10-2 0,0 7 0 16,7 9-6-16,0 11 4 0,0 13 3 15,8 10 2-15,1 19 7 0,3 9 4 16,6 11 3-16,-3 9 7 0,-1-1 5 16,0 6 3-16,-5 0 0 0,2 0-7 15,-2 0-6-15,-1-4-1 0,-1-9 0 0,-3-6 1 16,-1-11-2-16,-3-11-5 0,-3-9-4 15,2-7-7-15,-8-9-28 0,4-6-30 16,0-7-29-16,-2-6-25 0,0-2 30 16,0-5 40-16</inkml:trace>
  <inkml:trace contextRef="#ctx0" brushRef="#br0" timeOffset="67500.03">23754 16521 1301 0,'-233'-92'1015'47,"256"97"-986"-47,-69-13-10 0,2 2-10 0,1 1-3 16,4 5 0-16,9 3 1 0,4-1-47 15,10 0-45-15,3 2-41 0,13-4-26 16,0 0-196-16,-5-6 231 0</inkml:trace>
  <inkml:trace contextRef="#ctx0" brushRef="#br0" timeOffset="67699.98">24037 16406 2189 0,'9'75'112'15,"-4"-8"8"-15,1-2-49 0,1-6-29 0,2-4-30 16,7 0-6-16,3 0-7 0,1-2-18 15,-1-3-31-15,1-8-59 0,-4-12-39 16,0-12 318-16,1-7-169 0</inkml:trace>
  <inkml:trace contextRef="#ctx0" brushRef="#br0" timeOffset="68250.59">24677 16649 1569 0,'-3'32'130'16,"-98"-591"303"30,99 590-432-46,5-94 0 0,6 7-2 0,0-1-2 16,7 2 0-16,5 5 1 0,1 8 1 16,3 1 1-16,-1 13 1 0,8 6-1 15,-2 8-1-15,9 5 1 0,-1 9-1 16,2 9 1-16,10 7 0 0,-6 11 1 16,6 5-1-16,-4 12 0 0,-3 4-1 15,-3 5 1-15,-2 7 1 0,-10 6 1 16,-5 1 0-16,-2 4 1 0,-5-3-1 15,-7 1-1-15,-5-9 1 0,-4-5-1 0,0-7 2 16,-4-7 1-16,-1-11 0 0,1-4 0 16,1-8 0-16,-1-5-3 0,2-1 6 15,2-12-16-15,0 0-26 0,2-12 25 16,4-15-14-16</inkml:trace>
  <inkml:trace contextRef="#ctx0" brushRef="#br0" timeOffset="68683.78">25450 16801 1669 0,'0'8'130'0,"4"-7"137"0,-4-2-197 0,3-12 8 16,6-5-36-16,-2-8-19 0,13-4-16 15,-6-11-4-15,0-3-2 0,0-11 0 16,2-6 0-16,0-6-1 0,-1-6-1 16,-1-8 1-16,-7-1 0 0,-2-1 0 15,-5 5 0-15,-5 7 1 0,1 7 0 0,1 13-1 16,1 6 1-16,2 6-1 15,5 14 0-15,4 6 0 0,-5 8-1 0,6 6-1 16,-1 5-2-16,4 5 0 0,3 11 0 16,0 11 0-16,7 5 1 0,1 10 1 15,5 8 1-15,1 7 1 0,0 3 3 16,4 9 0-16,-4 0 1 0,0-1-3 16,4-1 0-16,-6-8 1 0,2-3-5 15,-1-8-14-15,-8-7-15 0,0-7-23 16,-5-11-10-16,-7-7-9 0,-2-9 57 15,0-7 1-15</inkml:trace>
  <inkml:trace contextRef="#ctx0" brushRef="#br0" timeOffset="68818.17">25973 16429 1722 0,'-30'18'126'0,"-7"0"65"15,-2-2-62-15,-2-2-47 0,2-2-40 16,4-3-37-16,1-2 3 15,4-5 1-15,3-2-56 0,10-5 10 0,2-6 9 16</inkml:trace>
  <inkml:trace contextRef="#ctx0" brushRef="#br0" timeOffset="69153.49">26048 16427 1489 0,'55'-7'99'0,"-13"0"37"0,-3 2-39 16,-8 5-36-16,-12 3-18 0,4 6-14 15,-3-2-10-15,-4 2-9 0,7 4-4 16,-9 3-3-16,0 0-2 0,0 3-1 16,-5 4 1-16,-7 4-1 0,-4-4 0 15,-12 5 0-15,-2-1-1 0,-5 1 1 16,-2-3 0-16,1-6 0 0,-3-4-5 15,1-5 10-15,1-4 13 0,0-6 14 16,3 5 34-16,6-5 19 0,7 0 10 0,7 0-4 16,7-4-26-16,9 4-28 0,5 0-23 15,7 0-10-15,8 6-3 0,6-6 0 16,5 1 1-16,0 3-6 0,3-2-15 16,-6-1-29-16,-6-1-42 0,4-3-24 15,1-2-22-15,-4-2 101 0,2-2 3 16</inkml:trace>
  <inkml:trace contextRef="#ctx0" brushRef="#br0" timeOffset="69483.36">26576 15628 1715 0,'43'5'130'0,"-11"4"145"0,7 9-194 0,-7 6-29 16,7 5-14-16,5 8-28 0,0 6-7 15,4 6 0-15,4 4-1 0,-8 11 0 16,-2 7 0-16,-4 7 0 0,-1 6 0 16,-2 4 0-16,-1 8-1 0,-13-4 1 15,-10 6 1-15,-11-6-2 0,-11 2 1 16,-10-4 1-16,-11-3 4 0,-3-11 6 15,-8-7 8-15,4-15-2 0,2-14-3 16,0-11-6-16,3-13-6 0,4-11-3 0,3-7-35 16,2-8-45-16,4-12-38 0,7-11-342 15,2-12 299-15</inkml:trace>
  <inkml:trace contextRef="#ctx0" brushRef="#br0" timeOffset="69783.89">27225 15181 2219 0,'30'30'112'15,"9"-3"-17"-15,-3 15-59 0,12 13 35 16,3-9-68-16,9 27-1 0,8 14-1 16,3 14 1-16,0 7-1 0,-8 13-1 15,-1 10 0-15,-8 5 2 0,-6 15 2 16,-13 0 2-16,-8-4-1 0,-22 2-1 16,-10-4-2-16,-24-1 2 0,-12-8-1 15,-14-6-33-15,-7-8 26 0,-10-12-8 16</inkml:trace>
  <inkml:trace contextRef="#ctx0" brushRef="#br0" timeOffset="81450.11">3487 13915 1832 0,'-3'7'75'0,"-2"-3"-17"0,3 3-11 0,-4 0-30 0,5-4-11 0,1 1-3 0,0-1 1 16,5 1 0-16,-3 1-1 0,-2 2 5 15,0-1 8-15,3 4 7 0,4-3 12 16,8 4-1-16,-1 3-3 0,2-3-8 15,2 5-8-15,3 0-8 0,7 0-4 16,-3 2 0-16,9 1 0 0,-2-3 0 16,-1 5 0-16,7 2 0 0,-5-5 0 15,5 5-2-15,-6-5-1 0,1-2-2 0,-1 0-2 16,2 1-1-16,1-4-2 16,4 5-2-16,2-4 0 0,2 0 1 0,3 5 3 15,0-3 3-15,0 9-2 0,-2-7-4 16,-3 1-2-16,3-3 2 0,4-1 4 15,-3-1 5-15,2 0 3 0,1-2-1 16,0 3 2-16,-7-3 0 0,0 0 0 16,-2-5 0-16,0 2-1 0,0-5 0 15,-2-2 13-15,-5-2 14 0,-4-6 11 16,-5-3 8-16,6 1-7 0,-4-7-2 0,3-2-6 16,4-3-5-16,-2 2-4 0,0-6-6 15,4-1-2-15,3 2-3 0,0-2-4 16,13-2-3-16,-2 4-6 0,9-3-2 15,1-3-1-15,8 5-1 0,1 2-2 16,2 3-3-16,-1 6-2 0,4 6-1 16,6 5 1-16,7 2 2 0,6 4 2 15,5 1 1-15,-8 2 1 0,8 4 1 16,-7-6 0-16,-3 6 0 0,-2 1-1 0,-12-4 0 16,3 4 1-16,-2 0 0 0,3 3 0 15,-3-3 2-15,-4-7-1 0,2 6-6 16,-7-4-9-16,-2 2-10 0,-15 2-6 15,-6-6 3-15,0 0 6 0,-7-5 10 16,-2 0 6-16,3 0 4 0,-10-3 2 16,0-1 2-16,-2-3 4 0,-2-4 3 15,4-1 1-15,5-9 0 0,4 1-4 16,12-3-1-16,5-7-3 0,18 3-1 0,8-5 0 16,11 6-1-16,4 3-1 0,-1-4 1 15,12 11 0-15,-6 0 0 0,8 2 0 16,5 0-1-16,-4 7 1 0,6 1 1 15,1 5-1-15,1 1 1 0,3 1 0 16,5 7 0-16,2 2 0 0,2 3 0 16,0 1 0-16,3 2 2 0,3 3 6 15,10 1 4-15,-1 3 2 0,7 2 0 16,-8-1 5-16,-11-6-1 0,-8-4 4 0,-13-8 2 16,-7-3-7-16,-9-8-1 0,-9-4-5 15,-6-3-3-15,-6-3-3 0,-6 1-2 16,-1 5-1-16,-9 4-1 0,-9 2 2 15,-5-3-3-15,-7 1-18 0,-8 3-60 16,-5-5 450-16,-3 0-301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34:48.7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2440 10741 1384 0,'10'7'82'0,"1"-5"27"0,3 5-31 0,0 2-25 0,2-2-9 0,-3 0-5 0,1-1-8 15,-5-1-6-15,-4-5-4 0,-5 0-3 16,0 0 0-16,0 0-4 0,0-5 2 0,-7 1-1 16,0 1-2-16,-2-5 0 0,-2 3-2 15,-6 2-3-15,-5-3-3 0,-4 3-2 16,-13 1-1-16,-2 2-1 15,-9 0 1-15,-7 2 2 0,-3-1 0 0,-9 1 0 16,2 0-1-16,-4-2 5 0,-2 4 7 16,0-4 2-16,1 0 1 0,3 0-3 15,8-4-2-15,6 4 6 0,7 0 4 16,6 4 6-16,6-4 5 0,8 1 2 0,1 1 5 16,10-2 1-16,4 4-4 0,4-3-1 15,8 5-4-15,1-3-4 0,3 1-6 16,4 7-8-16,6-4-6 0,-3 5-5 15,10 2-1-15,-2 4-1 0,6 3 0 16,-2 6 1-16,1-4 0 0,-6 3-1 16,-1 1 0-16,-1 0-1 0,-5 1-1 15,-3-1 1-15,-1-4-1 0,-5 3 0 16,1 6 0-16,0-2-1 0,-2 6 0 16,2-1 0-16,-2 8-1 0,0 1 0 0,2 6-1 15,-1 1-1-15,5 2 0 0,-3 4 0 16,2 0 2-16,1 0 1 0,-4-1 0 15,1 3-1-15,-3-1 0 0,-2 4 1 16,-1 7 1-16,-6 1 0 0,2 4 0 16,-7 1 0-16,1-1 0 0,1 1 0 15,-1 1 1-15,3-2-1 0,-1-1 1 16,-1 0-1-16,5 1 0 0,0-1 0 16,-2 1-1-16,3 4 0 0,1-3-1 0,1-4 1 15,3-8-1-15,-1-2 0 0,0-3-1 16,0-1 1-16,2-2 0 0,0 2 0 15,-3-2 2-15,3 0 0 0,0 3 0 16,0-1 0-16,0 1 1 0,-2 3 0 16,2-5-1-16,0-1 0 0,0-5 0 15,0 1 0-15,0-5 0 0,-2 4 0 16,-1 2 1-16,-1-5 0 0,-3 3 0 16,0 0 0-16,0-4 0 0,0 3 0 0,-6-1 0 15,5-3 0-15,0 4-1 0,-2-3 0 16,1-3 0-16,2 0 0 0,3-8 0 15,-1 4 1-15,1 2-1 0,1-6 0 16,-2 4 0-16,-1-5 0 0,1-4 0 16,-2 4 0-16,3-8 0 0,-5 1 0 15,2-4 0-15,0-4 0 0,-2 1 0 16,8-4 0-16,-3-2 1 0,4-3 1 16,5-1 1-16,-1 1 0 0,1-7 1 0,2-3 1 15,0 1 2-15,6-2 9 0,1 0 8 16,2 0 6-16,5 0 3 0,2 0-7 15,6-2-7-15,6 2-8 0,2 0-5 16,2 0-2-16,6 0-3 0,-1-1-7 16,6-1-21-16,-2 0-34 0,1-9-72 15,1-1-32-15,-6-9 77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35:41.5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30707 16709 1805 0,'22'6'203'0,"58"2"-45"0,83-8-49 0,-360 0-124 16,129-7 39-16,56 4-7 0,-7 1-5 0,-3-3-5 16,-4-6-2-16,-3 2 2 15,-1 0 6-15,2-3 10 0,-2 3 5 0,-6-2 6 16,1 4-2-16,-1 6-3 0,-1 1-3 16,2 0-5-16,-1 0-5 0,-1 5-5 15,-4 4-4-15,-5 0-1 0,-4 1-1 16,-6 1 0-16,-15 0 0 0,-7-3-1 15,-13 1 0-15,-1 2-2 0,-7-4 0 16,-1 4-1-16,5 3-1 0,-1-5 1 16,-7 3 0-16,-7-1-1 0,-3 1 0 0,-6 1 13 15,5-6 15-15,-1 0 13 0,-4-2 12 16,-12-3-14-16,-5 1-9 0,-3 3-14 16,-2 1-4-16,13 2-1 0,-3-2-4 15,3-2-2-15,0-1-5 0,6-1 3 16,7-1 6-16,0-2 7 0,-6-2 10 15,-3-1 3-15,-7-3 0 0,-6-6-3 16,15-2-8-16,7-8-4 0,13 1-4 16,1-7-5-16,7 1 1 0,11-1-2 0,10 3 0 15,13 0-1-15,10-1-1 0,11-5-1 16,2-4 5-16,9 1-11 0,7-3-43 16,3-6-127-16,9-4 257 0,7-3-127 15</inkml:trace>
  <inkml:trace contextRef="#ctx0" brushRef="#br0" timeOffset="5982.69">16636 6913 1421 0,'-5'15'59'0,"-2"1"-9"0,5 0-1 0,-3-4 3 0,5-1 1 16,0-8 7-16,0 1 7 0,-2-4 12 15,2 0 3-15,0 0 1 0,-2 0 7 16,2 0-4-16,-3-4-10 0,3-3-14 0,5 0-21 15,2-2-18-15,2 0-11 0,-2-3-5 16,6-2 1-16,-6 1-4 0,3 3 0 16,3 2 0-16,1 0 3 0,0 4-1 15,4 2 0-15,8 2-1 0,8 4 1 16,5 6-1-16,7 5-1 0,2 1-1 16,2-2-3-16,-4 4 1 0,-5-4 1 15,-1 0-1-15,-9-2 0 0,-10-5-3 16,-5 0-9-16,-9-7-17 0,-2 2-17 15,-5-2-12-15,0 0-5 0,-5-2 16 0,-20 2 17 16,-1-1 16-16,-19-8 11 0,-15-2 1 16,-7-7 0-16,-13 1 1 0,-4-5 0 15,5 3 8-15,4 3 9 0,10 2 3 16,6 8 8-16,11-1-7 0,14 4-2 16,15 3-4-16,-1 0-6 0,8 0 0 15,7 0 1-15,3 0 8 0,0 0 4 16,2 0 5-16,0 2 1 0,13-1-5 15,6 1-4-15,6-2-5 0,16 5-4 16,3-1-5-16,16 0 0 0,6 6-2 0,7-3-1 16,3 4 0-16,-3 0 0 0,3 1 0 15,-9-5 1-15,-17 0 1 0,-6-5 7 16,-15-2 12-16,-15 0 4 0,3 0 1 16,-9-2-8-16,-3-3-14 0,-5 5-6 15,-4-2-5-15,-1-1-1 0,-7 3 1 16,1-2 0-16,-3 2 3 0,-8-2 2 15,-9-2 0-15,-7 1 1 0,-4-1-1 0,-4 3 2 16,1-1-1-16,-3-5 2 0,2 1 1 16,7-1 0-16,4 0-1 0,5-2 0 15,7 2-3-15,1-2 5 0,6 6 7 16,6-4-90-16,10 7 431 0,0-11-281 16</inkml:trace>
  <inkml:trace contextRef="#ctx0" brushRef="#br0" timeOffset="6899.61">13280 5412 1585 0,'-9'-13'85'0,"0"-1"31"0,-3 2-38 0,10 3-13 0,-8 2-2 0,8 5 0 0,2-3-6 15,-4 1-11-15,4 2 2 16,0 2-3-16,0-1-2 0,6 1-3 0,4-2-12 16,8 2-13-16,10-2-7 15,13-2-4-15,16 1-4 0,3 1 7 16,6 0 4-16,6 2 0 0,3 0 2 0,5 4-5 16,8 5-2-16,4-2-2 0,-3 3 1 15,-4 3 0-15,-10 1 1 0,-11-2 1 16,-15-3 0-16,-8 2-2 0,-22-2-3 15,-6-6-7-15,-10 3-4 0,-4-5-2 0,-8 5 5 16,-9-3 6-16,-10 3 0 16,-8-1 3-16,-15-5-2 0,-11-2-1 0,-9-7 2 15,-7-1-1-15,-9-1 0 0,0-1 2 16,4-1 7-16,-2 1 8 0,12 1 7 16,4 2 3-16,12-1-2 0,16-1-5 15,11 4 4-15,14-2 4 0,5 4 12 16,8-2 13-16,5 3-4 0,1 2 2 15,11-1-19-15,8-4-16 0,6 3-8 16,18 4-9-16,11 0 0 0,9 4-1 0,10 6-1 16,0 5 0-16,7 2 2 0,2 3 0 15,-5 1 1-15,-7-1 2 0,-16-4 1 16,-13-2 5-16,-17-2 3 0,-11-3-6 16,-16-9-6-16,-2 2-9 0,-14-4-6 15,-14-3 6-15,-22-4 0 0,-26-5-44 16,-26-4 214-16,-20-14-135 0</inkml:trace>
  <inkml:trace contextRef="#ctx0" brushRef="#br0" timeOffset="19065.75">26732 17401 1188 0,'-3'7'149'0,"3"2"207"0,3-2-288 0,1 2-9 0,3-1 0 0,0 1 6 15,0 0-7-15,-2-3-12 0,1-5-18 16,-3-1-10-16,3-3-8 0,-5-3 1 16,6-6 1-16,4-2-2 0,9-9 0 0,8-7-8 15,11-4-7-15,7-9-6 0,13-1-2 16,-4 2 2-16,3-3 9 0,1 4 11 15,-4 1 10-15,7-1 6 0,-4-2-3 16,-1-1-9-16,0-2-12 0,-6-4-8 16,-3-5-11-16,-6-5-7 0,-6-7-4 15,-13-8 0-15,-9-5 6 0,-5 1 6 16,-5-1 7-16,-6 16 5 0,-2 18 4 16,-8 10 8-16,1 19 9 0,-3 10 12 15,0 10 6-15,-6 11 1 0,-1 6-6 0,0 6-11 16,-6 3-8-16,2 1-6 0,-3 2-3 15,-8 5 1-15,-1-3 3 0,-4-2 1 16,2-2 2-16,-3-5-1 0,5-6-3 16,3 1-2-16,9-8-1 0,6-7 0 15,6 1-1-15,13-6 2 0,2 3 0 16,18-3 1-16,8-5 1 0,9 0 0 16,13-6-1-16,12-1-1 0,5-3-1 15,11 1 0-15,0 0 0 0,-10 3 3 0,-12 1 2 16,-13 1-1-16,-11 9 0 15,-6 2-4-15,1 10 0 0,-11 8-3 0,-4 1-31 16,-10 9-31-16,-2 7 12 0,-2 0 7 16</inkml:trace>
  <inkml:trace contextRef="#ctx0" brushRef="#br0" timeOffset="64966.04">26434 17924 1475 0,'-19'30'74'0,"-2"0"6"0,3 2-5 0,4-5-23 0,1-1-14 0,6-1-11 0,-5-7-11 0,1-2-5 0,6-4 9 0,-8-1 5 15,5-8 9-15,2-3 5 0,-3 0-6 16,2-2-6-16,4 2-6 0,1 0 1 15,7 0-1-15,13 4 0 0,-2 7 0 16,7 1-4-16,5 0-2 0,-1 4 1 16,7 0 1-16,-6-3-3 0,-5-6-3 15,-2 2-5-15,-1-9-2 0,-2-2-1 16,-4-10 1-16,0-3 2 0,5-1 1 0,3-7 0 16,6 2 2-16,4-6-1 0,2-1 1 15,-4 3 6-15,2 0 2 0,7 2 3 16,3 4-2-16,3 1-4 0,3 0-5 15,-2 3-4-15,-4-3-3 0,-5-7-1 16,-5 0 0-16,-2-7 0 0,-3-5 0 16,-6-2 0-16,-1-9-1 0,-4-3 1 15,-2 6 0-15,2-6 0 0,0 7 0 0,2 1 0 16,-2-1 0-16,3 5 0 0,1 0-1 16,-1-2 1-16,1 6-1 0,-1 1 1 15,2 4 0-15,-3 3 0 0,0 2 0 16,0 2 0-16,-4 0-1 0,-4 0 0 15,-1-2-1-15,-3-1-1 0,-1 1 2 16,2 4-1-16,0-4 1 0,2 0 1 16,2 2 0-16,-4 0 0 0,5 2-1 15,2 1 1-15,-1 2-1 0,3 6 1 16,1 0-1-16,-1 1 0 0,4-2 0 0,-6-1 0 16,-5 2 0-16,2-2 0 0,-3 0 0 15,-4 1 0-15,3 1 0 0,-7-2 0 16,0 5 0-16,-4-6 0 0,-3 1-1 15,-5-2 1-15,3-1 0 0,-2-3 0 16,1 1 0-16,1-4 0 0,-3 5-1 16,-1-5 1-16,3 7 0 0,-8 3-1 15,2 1 1-15,2 5 1 0,3 2 0 0,-1-1-1 16,1 6 1-16,0 0-1 0,-1 0-1 16,3 0 0-16,-5 7-1 0,1-3-1 15,-1 3-2-15,-3 4-2 0,1 3 1 16,-4 4 0-16,2 5 3 0,1 3 0 15,1-5 3-15,0 8 1 0,3-4 0 16,1 1 2-16,8 1 0 0,-1-9-1 16,3-2 1-16,6-6 0 0,3-10 2 15,7-7 0-15,2-5 1 0,4-8-2 0,4-5-2 16,3-7 0-16,3 0-2 0,0-5 1 16,4 2-1-16,3-1 0 0,-1-1 1 15,3 2-1-15,0-1 0 0,-9 10 0 16,0 8 0-16,-5 11-1 0,-6 16 2 15,4 17 6-15,-7 10 5 0,2 12 6 16,5 10-2-16,-5 2-4 0,1 4-6 16,3 4 0-16,-7-1-6 0,1-5-54 0,-3-12-84 15,-4-10 79-15</inkml:trace>
  <inkml:trace contextRef="#ctx0" brushRef="#br0" timeOffset="66533.37">31979 9422 1684 0,'5'-10'65'0,"-3"4"14"0,-6-3-63 0,-10 8-13 0,0-1-1 0,-2 2-2 0,-2 3 0 16,2 3 1-16,-5 3 0 0,-2 1 0 15,0-3-1-15,-4 2 0 0,-1 0 3 16,-6-2 8-16,1-2 8 0,-10 3 8 16,2-8 2-16,-7 1-3 0,-3 3-3 15,-2 5-6-15,-2-2-5 0,3 5-7 0,1 4-2 16,-2 0-3-16,3 5 0 16,-3-3 0-16,1-2 1 0,-1 7 0 0,-2-7 0 15,-1-3-1-15,-3-5 0 0,-1-1 0 16,-4-1 2-16,2-4-1 0,2 3 0 15,6-3 0-15,5-1 0 0,4 7 0 16,3-1-1-16,5 5 1 0,3 0 0 16,6 4 1-16,6 4 8 0,3 5 7 15,1 3 4-15,-3 0 0 0,1 3-6 16,3-3-8-16,-6 2-3 0,3 2-1 16,-5 0-2-16,6 3-1 0,-3-3 1 0,3 4 0 15,5-3 0-15,-9-2 0 0,7 2-1 16,-4-1 1-16,-3 0-1 0,4-2 2 15,1-7 0-15,-3 4 1 0,1-2 1 16,4 3 4-16,-5-1 6 0,5-6 1 16,-2 2-1-16,2-2-3 0,-5 2-6 15,2-1-2-15,1 1-2 0,-2-4 0 16,1 1-1-16,1-3 1 0,2-2-1 0,-3-1 2 16,4-7 0-16,5 2 0 0,-3-2 0 15,6 2 1-15,0 1-2 0,-3-4 1 16,1 4 0-16,2-3-1 0,-2 2 1 15,3 0-1-15,3-5 0 0,-4-1 0 16,3-1 0-16,-3-2 0 0,2-2 3 16,-1-1 3-16,-1-4 4 0,2-2 4 15,2-11 1-15,-3 1-3 0,4-8-2 16,1-3-3-16,1 2-1 0,0-4 1 16,1 2 1-16,-1 1 0 0,2 3 0 0,0 8-3 15,-2 2-1-15,-2 2-3 0,0 1-1 16,-1 4-1-16,1 6-2 0,2 3-2 15,-7-2-4-15,2 9-5 0,1 4-1 16,-5 14-1-16,6 5 3 0,1 11 6 16,-2 6 3-16,4 1 3 0,0 2 0 15,0 0 1-15,6-11 1 0,1-4 0 0,5-7 9 16,10-5 18-16,8-3 27 0,9-1 19 16,21-3 8-16,13 0-9 0,14-1-26 15,6 1-18-15,12 3-14 0,7 2-8 16,0 1-42-16,3 1-130 0,5-6 107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36:57.7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1331 9002 1539 0,'-53'-7'52'0,"4"-4"-6"0,2 4 10 0,8-9-12 0,8 2 2 16,4 0-4-16,9-6 2 0,2 3 18 0,7-1 18 15,1-2 1-15,-1-6-13 0,2-4-22 16,-2-9-22-16,2-2-13 0,-2-5-6 15,3 1 0-15,-2 1 3 0,2 0 11 16,1 1 14-16,5 1 12 0,0 3 11 16,9 1 5-16,1-1-3 0,6 2-12 15,13 5-17-15,3 0-16 0,8-5-15 16,7 7-6-16,0-2-4 0,10 2-1 16,7 0-2-16,0 1-6 0,9-2 3 0,-1 2 3 15,1-5 2-15,-7 10 10 0,-1-8 3 16,-1 0 0-16,-2 0 4 0,0 2 0 15,-3 0 0-15,-3 3-2 0,1 2 0 16,9 2-2-16,-4-3-1 0,5 1-2 16,0 5-1-16,6-5 1 0,5 6 2 15,2-1 1-15,0 3-2 0,0 4-1 16,-1 4-2-16,-1 1-1 0,-5 4 0 0,-4-3 1 16,-1 5 0-16,-3 2 2 0,1 0-1 15,6 2 0-15,-2 0 2 0,1 1 0 16,-1 1 1-16,3-4-2 0,5 3-14 15,9 1-6-15,3 1-5 0,1-3 0 16,-2 2 14-16,-3-1 10 0,0-1-35 16,0 3-27-16,8 0 0 0,-1 4-3 15,-5-2 36-15,-3 2 25 0,-10 2-2 16,-1-4-2-16,-6 4 2 0,-10-6 7 16,-8 4 3-16,-9-6 0 0,-2 4 1 15,-6-3 0-15,-8 1 0 0,-5 1 1 0,-8-5 1 16,-7 1 2-16,-5-2 3 0,4 0 0 15,-2 0 5-15,-2 0-5 0,-2-3-3 16,-11-4-1-16,-1-1-5 0,-12-6 0 16,-4-7 0-16,-6-4 0 0,-14-3 1 15,3-2 1-15,-8 0-1 0,3 1 3 16,8 1 1-16,7-1 3 0,1 5 8 16,10-3 6-16,3 4 2 0,-1 3 2 15,5 3-5-15,3-6-5 0,4 5-4 0,1-2-1 16,6 4-1-16,1 6 2 0,2-4 15 15,2 1 13-15,2 4 3 0,2 6-4 16,1 1-19-16,4 2-18 0,0-5-9 16,5 3-6-16,2 4 0 0,5 7 0 15,6 7 2-15,5 7 6 0,7 7 4 16,-4 2 3-16,2 7 1 0,-8-4-3 16,-12 2-7-16,-4 4-5 0,-8 0-4 15,-10 0 5-15,-9 0 5 0,-13-4 3 0,-3-5 2 16,0-4-2-16,-7-1 1 0,3-4 0 15,4 0 3-15,1-4 0 0,1 1-1 16,3-8-5-16,0 1-15 0,2-3-36 16,-10 1-24-16,-12-11-272 0,-15-11 227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37:19.17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14720 15800 1712 0,'158'37'640'15,"-181"-32"-593"-15,30 1 0 0,-36-3-1 16,35 4-3-16,-1-1-3 0,0-1 0 16,-3-2 0-16,-2-3 0 0,2 2 2 15,-2-2-2-15,0 0 3 0,-2 2-2 16,-2-6-9-16,-4 3-8 0,-5-10-9 15,-1 0-4-15,-11 2 1 0,-3-3-1 16,-13-2-2-16,-19 5 1 0,-17 4 4 16,-20-1 5-16,-18 1 5 0,-11 0 3 15,-16-8-6-15,-10-1-6 0,1 3-6 16,-3 4-6-16,12-3 0 0,3-1 2 0,-4 0 1 16,-3 1 3-16,-3-3 1 0,11 1-1 15,-2-2-5-15,2-2 10 0,10 2-4 16,2-4-1-16,22 0 4 0,20 8-12 15,26-3 0-15,13 6 0 0,15 0 1 16,13 5-1-16,15 2 3 0,-4 0 2 16,8 0 0-16,4 2 0 0,-3 3-3 15,2 4-2-15,6-2-1 0,1 6 0 16,3-1 0-16,-6 1-8 0,1 1-20 16,-3-2-23-16,-1 1-37 0,-1 1-47 0,-3-5-91 15,-2 1-65-15,-4 1 146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21:38:07.5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20000 16424 1414 0,'0'-16'88'0,"0"2"26"0,-2 3-15 0,-3 6-40 0,5 5-12 0,-4 0-13 0,3 0-9 0,-1 1-6 16,-5 1-4-16,-2 0-4 0,-7 3-1 15,-13-5-2-15,1 0-3 0,-11-7-2 16,-9 0 4-16,-9-7 7 0,-10 0 8 16,-11-6 7-16,-14-1 3 0,-11-4-3 15,-12-1-5-15,-4-1-7 0,0 4-6 16,4-2-4-16,3 7 2 0,9 4 9 15,6 0 4-15,5 7 0 0,7 5-4 16,7 2-8-16,12 7-5 0,16 6-1 16,13-4-2-16,12 3 3 0,9-1 5 0,7-1 9 15,8-6 17-15,6-1 18 0,4 1 4 16,12-2-7-16,9 1-16 0,16-1-21 16,16-2-9-16,16 3-3 0,13-1 0 15,6 0-1-15,6 3-1 0,2-3 0 16,5 2 2-16,9 6-1 0,10 8 1 15,-1 9 0-15,-8 3-1 0,-3 9 0 16,-9 0 0-16,-14 0-1 0,-1 2-1 16,-14-10-3-16,-9-2-4 0,-14-4 0 0,-13-11-1 15,-17-9 0-15,-13-3 5 0,-10-6-1 16,-17-6-1-16,-14-10 4 0,-25-10-2 16,-20-9 3-16,-19-5 2 0,-15-2 2 15,-4 1-2-15,-12 1 4 0,-10 3 4 16,2 4 3-16,0 7 3 0,9 9 3 15,17 5-1-15,13 5 2 0,0 4 0 16,8 2-4-16,6 1-3 0,9-1-4 16,18 3-4-16,10-2-2 0,18 1 0 15,10-2 5-15,12 1 4 0,11 0 2 0,17-1-1 16,14-2-4-16,19 3-4 0,13 1-4 16,12-1 0-16,10 4-1 0,7 6-6 15,16-1 1-15,14 7 0 0,6 6-1 16,7 5 6-16,-5 7 1 0,-3 4-2 15,-15 9 2-15,-8-1-2 0,-22-3-1 16,-19-3-2-16,-27-6-3 0,-29-4-2 0,-15-3 0 16,-21-8 3-16,-33-10 3 0,-29-5 3 15,-35-12 11-15,-22-10 5 0,-20-13 4 16,-14-1 0-16,-1 6-13 0,4 2-5 16,17 5-1-16,19 5-1 0,21 0 11 15,16 6-19-15,24-2-77 0,20 5-18 16,27 0 32-16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1T21:39:44.4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3673 10224 0,'0'0'0,"0"0"0,0 0 0,0 0 0,0 0 0,0 0 0,44-31 0,-40 27 16,10 0-16,-14-1 15,4 1-15,-4 4 16,0 0-16,0 0 16,0 0-1,0 0-15,-89 4 16,1 1-16,-32-1 15,-39 0-15,-50 10 16,-21 8-16,8-4 16,-17 4-16,-9 0 15,30-13-15,19-9 16,13-5-16,48-3 16,45-1-16,44 0 15,10-4 1,16 4-16,15-5 15,-6 5-15,14 9 16,0 0-16</inkml:trace>
  <inkml:trace contextRef="#ctx0" brushRef="#br0" timeOffset="22363.85">8225 10903 0,'0'0'0,"0"0"0,0 0 0,0 0 0,22-45 16,-4 19-16,13-10 16,-5 1-16,14-1 15,-22 5-15,-5 5 16,5 8-16,-5 5 15,-13 4 1,9 4-16,-9 1 16,0 0-16,-9-1 15,-4-4-15,-14 0 16,-17 1-16,-5 3 16,-22 1-16,-17 4 15,-1 0-15,-26 9 16,-40 4-1,-32-4-15,1-5 0,-4-8 16,-36-1 0,-9-12-16,35-6 15,41 6-15,43 3 16,28 5-16,30 5 16,14 0-16,17 4 15,10 0-15,-10 0 16,0 4-16,-4 0 15</inkml:trace>
  <inkml:trace contextRef="#ctx0" brushRef="#br0" timeOffset="23513.36">15631 10411 0,'0'0'0,"0"0"0,0 0 0,0 0 15,0 0-15,0 0 16,0 0-16,0 0 16,0 0-16,0 0 15,0 0-15,-53-14 16,13 10 0,-4-1-16,-27 1 15,-35 0-15,-23 4 16,-30-5-1,-23-8-15,-40 4 0,-39-4 16,4-9-16,-14-1 16,-21 1-1,35 0-15,48 4 16,23 14-16,31 4 16,40 0-16,26 0 15,32 0-15,-1 0 16,27 0-16,4 0 15,10 0-15,-6 0 16,19 0-16,-9 0 16,13 0-16,-9 4 15</inkml:trace>
  <inkml:trace contextRef="#ctx0" brushRef="#br0" timeOffset="32131.8">10499 10584 0,'0'0'0,"0"0"0,0 0 0,0 0 0,0 0 16,0 0-16,0 0 15,0 0-15,0 0 16,0 0-16,0 0 16,0 0-16,0 0 15,0 0 1,0 0-16,0 0 15,-71 0-15,0-9 16,-31-5-16,0-3 16,-27-1-16,-12 0 15,8-4-15,13 0 16,9 0-16,14-5 16,8 0-1,0 1-15,14-1 16,8 5-16,23 4 15,13 5-15,9 0 16,4 4-16,14 5 16,4-1-16,0 1 15,0-1-15,4 1 16,14-1-16,22 1 16,17-5-16,14 0 15,14-4-15,3 0 16,1-1-1,8 10-15,-8 4 16,35 4-16,53 10 16,54 12-16,-1 14 15,-57 4-15,0-13 16,-40-4-16,-35-14 16,-36-8-16,-31-5 15,-9 0 1,-4-5-16,-18 1 15,0 4-15,0 0 16,-156-40-16,-25 13 16,-59-4-16,-3-4 15,-32-5-15,27 9 16,48 4-16,67 5 16,49 9-16,35 4 15,9 5 1,27-1-16,-5 1 15,5 4-15,13 0 16,-9 0-16,9 0 16,0 0-16</inkml:trace>
  <inkml:trace contextRef="#ctx0" brushRef="#br0" timeOffset="36979.58">16070 10331 0,'0'0'0,"0"0"0,0 0 0,0 0 0,0 0 0,0 0 16,0 0-16,0 0 15,0 0 1,0 0-16,45-9 16,-32 9-16,-13 0 15,9 0-15,-5 0 16,23 4-16,48 5 15,54 5-15,44 8 16,13 0 0,0 0-16,-44-9 0,-23 1 15,-17-5 1,-26-1-16,-5 1 16,0 0-16,-5-4 15,-8-1-15,-23 0 16,-13 1-16,-4-5 15,-14 0-15,-4 0 16,0 0-16,0 0 16,-177-36-16,-13 10 15,30 4-15,45 8 16,44 5 0,31 5-16,9 0 15,9 4-15,17 0 16,-8 0-16,9 0 15,4 0-15,-9 0 16,9 0-16,0 0 16,0 0-16,0 0 15,124 13-15,9 5 16,31 8-16,-5 5 16,-17 0-1,-22 0-15,-9 0 16,-27-4-16,-18-5 15,-8-4 1</inkml:trace>
  <inkml:trace contextRef="#ctx0" brushRef="#br0" timeOffset="56814.97">11336 6838 0,'0'0'0,"0"0"0,0 0 0,0 0 0,45 0 16,-28 0-16,-8 0 15,5 0 1,-14 0-16,4-4 16,-4-1-16,0 5 15,0 0-15,0 0 16,-146-57-16,75 43 16,0 5-16,13 9 15,1 9-15,-19 9 16,5 9-1,-4 8-15,4-4 16,5-4-16,21-10 16,1 1-16,13 0 15,-9 0-15,9 4 16,0 4-16,0 5 16,4 9-16,10 13 15,-10 5-15,5 4 16,4-4-1,14-1-15,-5 1 16,-4-9-16,8 0 16,5-10-16,0 6 15,0 4-15,-13 13 16,13 13-16,0 18 16,0 9-16,0-5 15,-5-8-15,5-14 16,0-12-16,0-10 15,0-9 1,0-4-16,0 0 16,0 4-16,0-4 15,-8 0-15,-6 0 16,10 0-16,-18-5 16,0-8-16,-23-10 15,-21-17-15,-5-13 16,-18-13-16,0-5 15,14 0 1,22 8-16,9 6 16,4 3-16,22 5 15,5 5-15,-1 0 16,14 4-16,0 0 16,0 4-16,0-4 15,0 0-15,89 62 16,-18-40-16,18-8 15,4-14 1,13-14-16,9-12 16,-13-1-16,-4-4 15,4 0-15,-5-4 16,18-10-16,5-4 16,53-30-16,18-28 15,13-12 1</inkml:trace>
  <inkml:trace contextRef="#ctx0" brushRef="#br0" timeOffset="57747.11">17950 6546 0,'0'0'0,"0"0"0,0 0 0,0 0 15,0 0-15,0 0 16,0 0-16,0 0 16,0 0-16,0 0 15,0 0-15,0 0 16,0 0-16,-62-5 15,31 32-15,-14 8 16,-3 18 0,-15 14-16,10 13 15,-9 4-15,-4 9 16,-1 4-16,14-4 16,0 1-16,9-10 15,8-4-15,14-14 16,0 5-16,13 0 15,-9 0-15,14 4 16,-10 5-16,6 0 16,8-5-1,-5-4-15,5-4 16,5-5-16,-1-5 16,14 1-16,-1 4 15,-8-5-15,13 1 16,-8-9-16,-5-5 15,-5-8-15,1-10 16,3-4-16,-8-8 16,0-5-16,0-1 15,-8-3 1,-1-1-16,-9-4 16,-26-9-16,-14-8 15,-31-14-15,14-9 16,13 4-16,22 14 15,9 4-15,9 5 16,17 4 0,-8 5-16,13-1 15,-4 5-15,4 0 16,0 0-16,0 0 16,0 0-16,137 54 15,-57-37-15,8-8 16,-3-4-16,3-5 15,-8-5-15,4 1 16,5 13-16,9 4 16</inkml:trace>
  <inkml:trace contextRef="#ctx0" brushRef="#br0" timeOffset="67364.42">3903 11971 0,'0'0'0,"0"0"0,0 0 0,0 0 0,0 0 15,-49-49-15,49 40 16,-4 0-16,4 5 15,-13 0-15,13-1 16,0 1 0,-5-1-16,5 1 15,0-1-15,0 1 16,0 0-16,0-1 16,0 1-16,0-1 15,0 1-15,5 4 16,-5 0-16,13 0 15,-9 0-15,18 0 16,-22 0-16,76 9 16,-19-5-16,14 5 15,0 0-15,5 0 16,-5 0 0,-5-1-16,-17 1 15,-5 0-15,-4-4 16,-9-1-16,9 0 15,-9 1-15,9 4 16,9 0-16,8-1 16,14 1-16,0 0 15,4 0-15,-4-5 16,-4-4 0,-5 0-16,-13-4 15,4 0-15,4-1 16,1 1-16,4-1 15,9 1-15,0-1 16,13 1-16,5 0 16,-9 4-16,8 0 15,-12 0-15,12 4 16,-3 0-16,-1 1 16,4-1-1,14 5-15,-26-4 16,8-1-16,-4 0 15,-5 1-15,0-1 16,-4 5-16,5 0 16,-5-4-16,13 3 15,-9-3-15,9-5 16,-13 0-16,5 0 16,-5 0-1,-1 0-15,1 0 16,0 0-16,14-5 15,-10 1-15,27-5 16,0-4-16,13-1 16,18 6-16,22-1 15,-13 4-15,0-4 16,-22 1-16,-5-1 16,-27 0-16,-3 0 15,-10 0 1,-4-4-16,-13 0 15,-1-1-15,1 1 16,-27 0-16</inkml:trace>
  <inkml:trace contextRef="#ctx0" brushRef="#br0" timeOffset="71079.63">10202 11674 0,'0'0'0,"0"0"0,0 0 0,0 0 0,0 0 0,0 0 0,0 0 0,0 0 15,0 0 1,0 0-16,0 0 16,0 0-16,0 0 15,0 0-15,0 0 16,0 0-16,0 0 15,0 0-15,0 0 16,0 0-16,48 22 16,-25-4-1,16 8-15,6 5 16,-1 0-16,-4 0 16,0-4-16,4 0 15,5-1-15,17 1 16,10 8-16,30-4 15,9 0-15,1-4 16,-19-5-16,5-4 16,-26-5-16,3 0 15,-3 1-15,-5-5 16,4-5 0,18-4-16,-4 0 15,13 0-15,0 0 16,-5 0-16,-4-4 15,36-5-15,-14 0 16,9-4-16,-18-5 16,-4-4-1,-4 4-15,8-4 16,18 0-16,5-1 16,4 1-16,-13 0 15,-5 0-15,9 0 16,-9 0-16,0-5 15,-13 0-15,-13 1 16,-18 4-16,0 0 16,-22-1-16,4 6 15,-9-1-15,-4 5 16,-18 4 0,5 0-16,-1 4 15,14 10-15,31 17 16,36 27-16</inkml:trace>
  <inkml:trace contextRef="#ctx0" brushRef="#br0" timeOffset="105712.67">7414 13970 0,'0'0'0,"0"0"0,0 0 0,0 0 0,0 0 0,0 0 0,0 0 0,0 0 16,0 0-16,0 0 15,0 0-15,0 0 16,0 0-16,13-44 16,-18 39-16,-21-4 15,-27 0-15,-32-4 16,-34 0 0,-67 0-16,-36 4 15,-8 4-15,-28 5 16,-12 5-16,-5 8 15,14 0-15,-1 1 16,49-1-16,41-4 16,21-5-16,13 1 15,45-1-15,27 0 16,17 1 0,9-1-16,14 1 15,-1-5-15,5 4 16,-5 1-16,1-1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1T21:41:50.9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16301 6116 0,'0'0'0,"0"0"0,0 0 0,0 0 16,0 0-16,0 0 15,0 0-15,0 0 16,0 0-16,0 0 16,0 0-16,0 0 15,0 0-15,0 0 16,0 0-16,0 0 16,0 0-1,0 0-15,-45-14 16,32 10-16,-5-1 15,-26 1-15,-9-5 16,-36 0-16,-22 0 16,-22-4-1,-8 0-15,3-1 0,-30 1 16,-49-5-16,4-8 16,-9-1-1,-22 1-15,-13-1 16,22 9-16,-22 9 15,0-17-15,22 17 16,-39-9-16,25 1 16,23-1-16,13 0 15,23 9-15,13 0 16,17 9-16,5 0 16,26-9-16,19 9 15,34 0 1,14 9-16,18-9 15,4 0-15,27 9 16,-1-9-16,10 0 16,4 0-16,-13 0 15,13 9-15,0-9 16,0 9 0,0-9-16,0 0 15</inkml:trace>
  <inkml:trace contextRef="#ctx0" brushRef="#br0" timeOffset="6703.31">16673 6124 0,'0'0'0,"0"0"0,0 0 15,0 0-15,0 0 0,0 0 16,-40-53-16,5 22 16,-5 5-16,13 3 15,1 6-15,21 8 16,-8 0-16,9 0 15,4 0-15,0 9 16,0-9 0,4 9-16,14 0 15,22 0-15,4 9 16,14 0-16,8 9 16,0 0-16,5 8 15,-4-8-15,-18 0 16,-23-5-16,-8-4 15,-9-5-15,-9 1 16,0-5 0,0 0-16,-142-9 15,-4-9-15,-14-13 16,23 4-16,61 1 16,14-1-16,18 10 15,4-1-15,14 9 16,8 0-16,5 0 15,-1 0-15,14 0 16,-4 9 0,4 0-16,0 0 15,0 0-15,146 36 16,31 17-16,10 0 16,-1-4-16,-31-9 15,-40-13-15,-48-14 16,-23-4-16,-22-5 15,-13 1-15,4-5 16,-8 0-16,-5 0 16,0 0-1,0 0-15,-182-45 16,22 5-16,-4 0 16,5 1-16,44 3 15,21 10-15,32-1 16,31 9-16,9 9 15,4 0 1,14 1-16,4-1 16,0 9-16,0 0 15</inkml:trace>
  <inkml:trace contextRef="#ctx0" brushRef="#br0" timeOffset="13544.41">734 9014 0,'0'0'0,"0"0"0,0 0 0,0 0 0,0 0 15,0 0 1,0 0-16,0 0 0,0 0 16,0 0-1,0 0-15,0 0 16,0 0-16,0 0 15,0 0-15,0 0 16,0 0-16,0 0 16,0 0-16,0 0 15,0 0-15,0 0 16,40 45 0,-9-36-16,13 4 15,18 5-15,9 4 16,22 4-16,-4 1 15,4 4 1,0 0-16,-18 0 0,-13-9 16,-17-4-16,-5-9 15,-27 0-15,5-5 16,-10 1 0,-8-5-16,14 0 15,-14 0-15,4 0 16,-4 0-16,0-5 15,0-4-15,0 9 16,0 0-16,-26-66 16,21 30-16,-8-4 15,8 5-15,-3 8 16,8 5 0,0 4-16,0 5 15,0 4-15,0 0 16,0 5-16,8 0 15,-3 4-15,8 0 16,-13 0-16,0 0 16,45 17-16,-32-8 15,5 0-15,4 0 16,-18 0-16,9 0 16,-13-1-1,0 6-15,0-14 16,-17 57-16,-32-8 15,-26 13-15</inkml:trace>
  <inkml:trace contextRef="#ctx0" brushRef="#br0" timeOffset="14299.48">663 10530 0,'0'0'0,"0"0"0,0 0 0,0 0 15,0 0-15,0 0 0,0 0 16,0 0-16,58 31 16,12 9-16,15 5 15,21-1-15,-8-9 16,4 1-16,-5-1 16,-4 1-16,-9-10 15,-8 1 1,-5-5-16,-5 0 15,5 0-15,-9 1 16,-4-6-16,-14-3 16,-17-6-16,-10-3 15,-3-5-15,-5-5 16,-9-3-16,0 8 16,-45-49-16,5 13 15,9-4 1,-9 9-16,14 9 15,8 9-15,9 4 16,5 0-16,-10 5 16,14 4-16,0 0 15,0 0-15,0 4 16,0-4-16,0 0 16,0 0-16,0 0 15,0 89-15,-48-27 16,-68 35-1,-52-12-15,-31-23 16</inkml:trace>
  <inkml:trace contextRef="#ctx0" brushRef="#br0" timeOffset="20333.18">215 10628 0,'0'0'16,"0"0"-16,0 0 0,0 0 0,0 0 15,-44-27-15,31 23 16,8-1-16,5 1 15,-9 4-15,9 0 16,-13 0-16,13 0 16,0 0-1,0 0-15,0 0 16,0 0-16,0 0 16,142 35-16,-40-4 15,13 5-15,9-1 16,9 5-16,-13 0 15,17-4-15,1-1 16,17 9-16,-27-4 16,-12 0-1,-28-9-15,-17-9 16,-13-8-16,-32-5 16,1-5-16,-23 0 15,10-4-15,-10 0 16,9 0-16,-13 0 15,9 0-15,-9-4 16,0 0-16,0-5 16,0 9-1,-22-54-15,0 6 16,-18-10-16,13 5 16,1 4-16,4 14 15,13 8-15,-4 9 16,8 5-16,5 4 15,-13 0-15,13 5 16,0-1-16,0 1 16,0 0-1,0 4-15,0 0 16,0 0-16,0 0 16,0 0-16,0 0 15,0 0-15,40 97 16,-36-53-16,-8 5 15,-18 18-15,-27 21 16,-80 28-16,-57-1 16,-58-9-1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47408-7CAD-47FA-B895-BC5FCE1397A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C89D2-3079-4C93-A1DF-1D6791A8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P(A|B)=P(A cap B)/P(B) -&gt; P(B)P(A|B)=P(A cap B) </a:t>
            </a:r>
            <a:br>
              <a:rPr lang="en-US" dirty="0"/>
            </a:br>
            <a:r>
              <a:rPr lang="en-US" dirty="0"/>
              <a:t>so this is replacing P(A|B) with P(A).</a:t>
            </a:r>
          </a:p>
          <a:p>
            <a:endParaRPr lang="en-US" dirty="0"/>
          </a:p>
          <a:p>
            <a:r>
              <a:rPr lang="en-US" dirty="0"/>
              <a:t>Why not P(A|B)=P(A), which is more intuitive? Then we’d need to know P(B) \</a:t>
            </a:r>
            <a:r>
              <a:rPr lang="en-US" dirty="0" err="1"/>
              <a:t>neq</a:t>
            </a:r>
            <a:r>
              <a:rPr lang="en-US" dirty="0"/>
              <a:t> 0 *before* we evaluate independence. We want to be able to say whether things are independent even if probability is 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True (P(B|A) = 0 in this case).</a:t>
            </a:r>
            <a:br>
              <a:rPr lang="en-US" dirty="0"/>
            </a:br>
            <a:r>
              <a:rPr lang="en-US" dirty="0"/>
              <a:t>2. True (P(A cap B) &lt;= P(A) = 0; P(A)P(B) = 0*P(B)=0</a:t>
            </a:r>
            <a:br>
              <a:rPr lang="en-US" dirty="0"/>
            </a:br>
            <a:r>
              <a:rPr lang="en-US" dirty="0"/>
              <a:t>3. False. For A, B events with 0 probability P(A cap B)=0=0*0=P(A)P(B), so they are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this most frequently when we have an n-step sequential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customXml" Target="../ink/ink1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hyperlink" Target="https://courses.cs.washington.edu/courses/cse312/26wi/exams/312-26wi-quiz1-coverpag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16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20.xml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0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54.png"/><Relationship Id="rId5" Type="http://schemas.openxmlformats.org/officeDocument/2006/relationships/image" Target="../media/image410.png"/><Relationship Id="rId10" Type="http://schemas.openxmlformats.org/officeDocument/2006/relationships/image" Target="../media/image53.png"/><Relationship Id="rId4" Type="http://schemas.openxmlformats.org/officeDocument/2006/relationships/image" Target="../media/image390.png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0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54.png"/><Relationship Id="rId5" Type="http://schemas.openxmlformats.org/officeDocument/2006/relationships/image" Target="../media/image410.png"/><Relationship Id="rId10" Type="http://schemas.openxmlformats.org/officeDocument/2006/relationships/image" Target="../media/image53.png"/><Relationship Id="rId4" Type="http://schemas.openxmlformats.org/officeDocument/2006/relationships/image" Target="../media/image390.png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40.png"/><Relationship Id="rId7" Type="http://schemas.openxmlformats.org/officeDocument/2006/relationships/image" Target="../media/image5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59.png"/><Relationship Id="rId5" Type="http://schemas.openxmlformats.org/officeDocument/2006/relationships/image" Target="../media/image301.png"/><Relationship Id="rId10" Type="http://schemas.openxmlformats.org/officeDocument/2006/relationships/image" Target="../media/image58.png"/><Relationship Id="rId4" Type="http://schemas.openxmlformats.org/officeDocument/2006/relationships/image" Target="../media/image291.png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60.png"/><Relationship Id="rId7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png"/><Relationship Id="rId7" Type="http://schemas.openxmlformats.org/officeDocument/2006/relationships/customXml" Target="../ink/ink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1ADB-D4C9-40A6-8D7C-A4E8C888A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90C58-1907-47A0-A171-79319BD76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C8003C-ABC2-2C40-674C-98EB572C2E30}"/>
                  </a:ext>
                </a:extLst>
              </p14:cNvPr>
              <p14:cNvContentPartPr/>
              <p14:nvPr/>
            </p14:nvContentPartPr>
            <p14:xfrm>
              <a:off x="699480" y="198720"/>
              <a:ext cx="8530560" cy="173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C8003C-ABC2-2C40-674C-98EB572C2E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120" y="189360"/>
                <a:ext cx="8549280" cy="17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(2)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B6299BB0-D086-F669-7A70-CCF178CDD35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5339D3-5970-DEE9-BC39-F25BE0B83CF6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C661B6-5B9F-2009-5E07-77D1759DA459}"/>
                  </a:ext>
                </a:extLst>
              </p14:cNvPr>
              <p14:cNvContentPartPr/>
              <p14:nvPr/>
            </p14:nvContentPartPr>
            <p14:xfrm>
              <a:off x="4287240" y="5599080"/>
              <a:ext cx="1069200" cy="116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C661B6-5B9F-2009-5E07-77D1759DA4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7880" y="5589720"/>
                <a:ext cx="1087920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(3)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E8BD9A34-5AFB-C324-F2F1-A2760F1B47E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36F5A-0E55-E1D3-EA55-B9B02CEC7E58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47067B-CCDE-A5E8-B313-8CCE308E2C23}"/>
                  </a:ext>
                </a:extLst>
              </p14:cNvPr>
              <p14:cNvContentPartPr/>
              <p14:nvPr/>
            </p14:nvContentPartPr>
            <p14:xfrm>
              <a:off x="6542640" y="5784120"/>
              <a:ext cx="704880" cy="181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47067B-CCDE-A5E8-B313-8CCE308E2C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3280" y="5774760"/>
                <a:ext cx="723600" cy="2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755D0F-F19B-9102-65FF-19609D6E8563}"/>
                  </a:ext>
                </a:extLst>
              </p14:cNvPr>
              <p14:cNvContentPartPr/>
              <p14:nvPr/>
            </p14:nvContentPartPr>
            <p14:xfrm>
              <a:off x="420480" y="2354760"/>
              <a:ext cx="6068880" cy="267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755D0F-F19B-9102-65FF-19609D6E85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0" y="2345400"/>
                <a:ext cx="6087600" cy="26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C6B999-0EAF-8E9B-4ADB-C477F1BEF5C3}"/>
                  </a:ext>
                </a:extLst>
              </p14:cNvPr>
              <p14:cNvContentPartPr/>
              <p14:nvPr/>
            </p14:nvContentPartPr>
            <p14:xfrm>
              <a:off x="47160" y="2061000"/>
              <a:ext cx="6167880" cy="202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C6B999-0EAF-8E9B-4ADB-C477F1BEF5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0" y="2051640"/>
                <a:ext cx="6186600" cy="20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16" name="Group 15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033C20F4-4274-9267-03CA-86613F1E71AC}"/>
              </a:ext>
            </a:extLst>
          </p:cNvPr>
          <p:cNvGrpSpPr/>
          <p:nvPr/>
        </p:nvGrpSpPr>
        <p:grpSpPr>
          <a:xfrm>
            <a:off x="8318871" y="4512268"/>
            <a:ext cx="3702424" cy="2068649"/>
            <a:chOff x="8318871" y="4512268"/>
            <a:chExt cx="3702424" cy="2068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0E0F3-E084-1AE4-7C0D-18E269E3ED77}"/>
                </a:ext>
              </a:extLst>
            </p:cNvPr>
            <p:cNvSpPr/>
            <p:nvPr/>
          </p:nvSpPr>
          <p:spPr>
            <a:xfrm>
              <a:off x="8387976" y="52201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2D87A9-5D10-8F28-8745-1F194CA21DDB}"/>
                </a:ext>
              </a:extLst>
            </p:cNvPr>
            <p:cNvSpPr/>
            <p:nvPr/>
          </p:nvSpPr>
          <p:spPr>
            <a:xfrm>
              <a:off x="9314326" y="53815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8D43C3-5788-08CD-2D0E-4A30710A975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759" y="52425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1E45EF-EE2F-C491-9E7B-B8761BD46C2A}"/>
                </a:ext>
              </a:extLst>
            </p:cNvPr>
            <p:cNvCxnSpPr/>
            <p:nvPr/>
          </p:nvCxnSpPr>
          <p:spPr>
            <a:xfrm>
              <a:off x="10859995" y="52201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/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/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/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/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/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split into 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with event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inside.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812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E0AF96D-2576-FF73-B3EF-30B2A6FB3349}"/>
                  </a:ext>
                </a:extLst>
              </p14:cNvPr>
              <p14:cNvContentPartPr/>
              <p14:nvPr/>
            </p14:nvContentPartPr>
            <p14:xfrm>
              <a:off x="1141920" y="2635560"/>
              <a:ext cx="5248440" cy="130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E0AF96D-2576-FF73-B3EF-30B2A6FB33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2560" y="2626200"/>
                <a:ext cx="5267160" cy="13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F7F4F4D8-CEBC-56E0-342F-F4E324DF6CAF}"/>
              </a:ext>
            </a:extLst>
          </p:cNvPr>
          <p:cNvGrpSpPr/>
          <p:nvPr/>
        </p:nvGrpSpPr>
        <p:grpSpPr>
          <a:xfrm>
            <a:off x="8641976" y="125506"/>
            <a:ext cx="3285565" cy="1360763"/>
            <a:chOff x="8641976" y="125506"/>
            <a:chExt cx="3285565" cy="13607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014A8A-E25E-49CC-AF10-DF25EB3A746B}"/>
                </a:ext>
              </a:extLst>
            </p:cNvPr>
            <p:cNvSpPr/>
            <p:nvPr/>
          </p:nvSpPr>
          <p:spPr>
            <a:xfrm>
              <a:off x="8641976" y="125506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45AE8-56D5-475A-8B33-05C63E3AAF92}"/>
                </a:ext>
              </a:extLst>
            </p:cNvPr>
            <p:cNvSpPr/>
            <p:nvPr/>
          </p:nvSpPr>
          <p:spPr>
            <a:xfrm>
              <a:off x="9568326" y="286920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5CB0B5-531B-49F2-9742-CF6D21738E36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759" y="147918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146598-D043-4944-B8FA-0CAF6930A0DE}"/>
                </a:ext>
              </a:extLst>
            </p:cNvPr>
            <p:cNvCxnSpPr/>
            <p:nvPr/>
          </p:nvCxnSpPr>
          <p:spPr>
            <a:xfrm>
              <a:off x="11113995" y="12550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/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/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/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/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FE81D7-62C3-8A8A-BA36-746DB0527BB2}"/>
                  </a:ext>
                </a:extLst>
              </p14:cNvPr>
              <p14:cNvContentPartPr/>
              <p14:nvPr/>
            </p14:nvContentPartPr>
            <p14:xfrm>
              <a:off x="483120" y="246600"/>
              <a:ext cx="11311560" cy="4081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FE81D7-62C3-8A8A-BA36-746DB0527B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760" y="237240"/>
                <a:ext cx="11330280" cy="41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7E1C64-8F03-2790-0712-CE1FC5335D52}"/>
                  </a:ext>
                </a:extLst>
              </p14:cNvPr>
              <p14:cNvContentPartPr/>
              <p14:nvPr/>
            </p14:nvContentPartPr>
            <p14:xfrm>
              <a:off x="3282120" y="3309480"/>
              <a:ext cx="4645800" cy="129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7E1C64-8F03-2790-0712-CE1FC5335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760" y="3300120"/>
                <a:ext cx="4664520" cy="13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71F365-D3A7-98EB-4B2D-23318EF2052A}"/>
                  </a:ext>
                </a:extLst>
              </p14:cNvPr>
              <p14:cNvContentPartPr/>
              <p14:nvPr/>
            </p14:nvContentPartPr>
            <p14:xfrm>
              <a:off x="2795040" y="5413680"/>
              <a:ext cx="1126800" cy="102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71F365-D3A7-98EB-4B2D-23318EF205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5680" y="5404320"/>
                <a:ext cx="1145520" cy="1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 descr="1000 rectangles (Wonka bars) split into 10 groups of 100. &#10;One is gold. &#10;In each group of 100, one is Red.&#10;The rest are purple. 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 descr="1000 rectangles (Wonka bars) split into 10 groups of 100. &#10;One is gold. &#10;In each group of 100, one is Red.&#10;The rest are purple. 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314C-C4B6-5C42-07D5-C8223D9D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Logistics: tomorrow in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593C3-4B08-82D2-A8F6-8E7061DFC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must go to your officially-registered section for the quiz.</a:t>
                </a:r>
              </a:p>
              <a:p>
                <a:endParaRPr lang="en-US" dirty="0"/>
              </a:p>
              <a:p>
                <a:r>
                  <a:rPr lang="en-US" dirty="0"/>
                  <a:t>We’ll give you a reference sheet </a:t>
                </a:r>
              </a:p>
              <a:p>
                <a:pPr lvl="1"/>
                <a:r>
                  <a:rPr lang="en-US" dirty="0"/>
                  <a:t>No other notes allowed for quizzes (midterm/final will allow your own notes).</a:t>
                </a:r>
              </a:p>
              <a:p>
                <a:endParaRPr lang="en-US" dirty="0"/>
              </a:p>
              <a:p>
                <a:r>
                  <a:rPr lang="en-US" dirty="0"/>
                  <a:t>Bring an ID to the quiz.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hlinkClick r:id="rId2"/>
                  </a:rPr>
                  <a:t>directions</a:t>
                </a:r>
                <a:r>
                  <a:rPr lang="en-US" dirty="0"/>
                  <a:t> are here, in case you want to know what that will look like </a:t>
                </a:r>
              </a:p>
              <a:p>
                <a:pPr lvl="1"/>
                <a:r>
                  <a:rPr lang="en-US" dirty="0"/>
                  <a:t>Explanations not required (unless specified), but they can help us give partial credit.</a:t>
                </a:r>
              </a:p>
              <a:p>
                <a:pPr lvl="1"/>
                <a:r>
                  <a:rPr lang="en-US" dirty="0"/>
                  <a:t>combinations, permutations, etc. ok in final answer; summations with …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isn’t fully simplified.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593C3-4B08-82D2-A8F6-8E7061DFC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2070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5AA77F-CA58-62A5-6EB2-8869C3BDE4F8}"/>
                  </a:ext>
                </a:extLst>
              </p14:cNvPr>
              <p14:cNvContentPartPr/>
              <p14:nvPr/>
            </p14:nvContentPartPr>
            <p14:xfrm>
              <a:off x="212040" y="5140080"/>
              <a:ext cx="10658520" cy="89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5AA77F-CA58-62A5-6EB2-8869C3BDE4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680" y="5130720"/>
                <a:ext cx="10677240" cy="9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2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522241-5586-C275-BA4C-3B4E96369AD5}"/>
                  </a:ext>
                </a:extLst>
              </p14:cNvPr>
              <p14:cNvContentPartPr/>
              <p14:nvPr/>
            </p14:nvContentPartPr>
            <p14:xfrm>
              <a:off x="725400" y="2977200"/>
              <a:ext cx="7967880" cy="335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522241-5586-C275-BA4C-3B4E96369A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040" y="2967840"/>
                <a:ext cx="7986600" cy="33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241914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F9F814-43ED-B927-5140-2E1D778B5929}"/>
                  </a:ext>
                </a:extLst>
              </p14:cNvPr>
              <p14:cNvContentPartPr/>
              <p14:nvPr/>
            </p14:nvContentPartPr>
            <p14:xfrm>
              <a:off x="195480" y="497520"/>
              <a:ext cx="10749240" cy="3295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F9F814-43ED-B927-5140-2E1D778B59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120" y="488160"/>
                <a:ext cx="10767960" cy="33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3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independence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CB97D7-215D-5FA9-F951-0D5D7E4445C3}"/>
                  </a:ext>
                </a:extLst>
              </p14:cNvPr>
              <p14:cNvContentPartPr/>
              <p14:nvPr/>
            </p14:nvContentPartPr>
            <p14:xfrm>
              <a:off x="724320" y="146880"/>
              <a:ext cx="11330280" cy="631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CB97D7-215D-5FA9-F951-0D5D7E4445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960" y="137520"/>
                <a:ext cx="11349000" cy="63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2280ED-8147-0AC1-4B44-73869F71B385}"/>
                  </a:ext>
                </a:extLst>
              </p14:cNvPr>
              <p14:cNvContentPartPr/>
              <p14:nvPr/>
            </p14:nvContentPartPr>
            <p14:xfrm>
              <a:off x="145440" y="1357920"/>
              <a:ext cx="8455320" cy="348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2280ED-8147-0AC1-4B44-73869F71B3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080" y="1348560"/>
                <a:ext cx="8474040" cy="35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58112F-1015-8F6A-2DC3-4BF21D8DC21E}"/>
                  </a:ext>
                </a:extLst>
              </p14:cNvPr>
              <p14:cNvContentPartPr/>
              <p14:nvPr/>
            </p14:nvContentPartPr>
            <p14:xfrm>
              <a:off x="439200" y="2437200"/>
              <a:ext cx="9182880" cy="416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58112F-1015-8F6A-2DC3-4BF21D8DC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840" y="2427840"/>
                <a:ext cx="9201600" cy="41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“the first flip is &lt;blah&gt;” are independent of events like “the second flip is &lt;blah&gt;”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8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Tool: 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E73D9B-6745-DAB1-9E6A-5695DF9659FF}"/>
                  </a:ext>
                </a:extLst>
              </p14:cNvPr>
              <p14:cNvContentPartPr/>
              <p14:nvPr/>
            </p14:nvContentPartPr>
            <p14:xfrm>
              <a:off x="755640" y="1876680"/>
              <a:ext cx="4623120" cy="74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E73D9B-6745-DAB1-9E6A-5695DF9659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280" y="1867320"/>
                <a:ext cx="4641840" cy="7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79ED4C-7086-294E-043D-1A35A9428068}"/>
                  </a:ext>
                </a:extLst>
              </p14:cNvPr>
              <p14:cNvContentPartPr/>
              <p14:nvPr/>
            </p14:nvContentPartPr>
            <p14:xfrm>
              <a:off x="1249200" y="1059840"/>
              <a:ext cx="10366200" cy="5248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79ED4C-7086-294E-043D-1A35A94280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9840" y="1050480"/>
                <a:ext cx="10384920" cy="52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 descr="A sequential process diagram; every non-leaf node has two children; left children are labeled H, showing probability 1/2. Right children are labeled with probability 1/2 and have no children.&#10;&#10;The leaf nodes are labeled:&#10;P(T) = 1/2&#10;P(HT) = 1/4&#10;H(HHT) = 1/8.&#10;&#10;Ellipses at the end of the diagram show this pattern continues.">
            <a:extLst>
              <a:ext uri="{FF2B5EF4-FFF2-40B4-BE49-F238E27FC236}">
                <a16:creationId xmlns:a16="http://schemas.microsoft.com/office/drawing/2014/main" id="{D9902632-8464-FDE6-8EC7-FF342387142D}"/>
              </a:ext>
            </a:extLst>
          </p:cNvPr>
          <p:cNvGrpSpPr/>
          <p:nvPr/>
        </p:nvGrpSpPr>
        <p:grpSpPr>
          <a:xfrm>
            <a:off x="162204" y="1487973"/>
            <a:ext cx="5636605" cy="5587496"/>
            <a:chOff x="162204" y="1487973"/>
            <a:chExt cx="5636605" cy="5587496"/>
          </a:xfrm>
        </p:grpSpPr>
        <p:grpSp>
          <p:nvGrpSpPr>
            <p:cNvPr id="19" name="Group 18" descr="A sequential process diagram; every non-leaf node has two children; left children are labeled H, showing probability 1/2. Right children are labeled with probability 1/2 and have no children.&#10;&#10;The leaf nodes are labeled:&#10;P(T) = 1/2&#10;P(HT) = 1/4&#10;H(HHT) = 1/8.&#10;&#10;Ellipses at the end of the diagram show this pattern continues.">
              <a:extLst>
                <a:ext uri="{FF2B5EF4-FFF2-40B4-BE49-F238E27FC236}">
                  <a16:creationId xmlns:a16="http://schemas.microsoft.com/office/drawing/2014/main" id="{9D1A8D06-C2DF-E39C-A8E9-1E6C0290A5E9}"/>
                </a:ext>
              </a:extLst>
            </p:cNvPr>
            <p:cNvGrpSpPr/>
            <p:nvPr/>
          </p:nvGrpSpPr>
          <p:grpSpPr>
            <a:xfrm>
              <a:off x="162204" y="1487973"/>
              <a:ext cx="5636605" cy="4812068"/>
              <a:chOff x="162204" y="1487973"/>
              <a:chExt cx="5636605" cy="481206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B68BB7F-616D-4DA2-9AC8-1C233B210CC8}"/>
                  </a:ext>
                </a:extLst>
              </p:cNvPr>
              <p:cNvSpPr/>
              <p:nvPr/>
            </p:nvSpPr>
            <p:spPr>
              <a:xfrm>
                <a:off x="3988205" y="1487973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DA538A4-FC55-4D43-AC53-8C95826DE96D}"/>
                  </a:ext>
                </a:extLst>
              </p:cNvPr>
              <p:cNvCxnSpPr>
                <a:stCxn id="4" idx="3"/>
              </p:cNvCxnSpPr>
              <p:nvPr/>
            </p:nvCxnSpPr>
            <p:spPr>
              <a:xfrm flipH="1">
                <a:off x="3376246" y="1788161"/>
                <a:ext cx="663463" cy="148648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E2A3F6B-5EA7-4968-B949-FBD338ECA5CB}"/>
                  </a:ext>
                </a:extLst>
              </p:cNvPr>
              <p:cNvCxnSpPr>
                <a:cxnSpLocks/>
                <a:stCxn id="4" idx="5"/>
              </p:cNvCxnSpPr>
              <p:nvPr/>
            </p:nvCxnSpPr>
            <p:spPr>
              <a:xfrm>
                <a:off x="4288393" y="1788161"/>
                <a:ext cx="543046" cy="148648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C9DAD8-8F41-448A-B1D5-2FCA078F9769}"/>
                  </a:ext>
                </a:extLst>
              </p:cNvPr>
              <p:cNvSpPr/>
              <p:nvPr/>
            </p:nvSpPr>
            <p:spPr>
              <a:xfrm>
                <a:off x="3127562" y="3253154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EAA983D-D67F-4529-9FD0-F20DD6A8874C}"/>
                  </a:ext>
                </a:extLst>
              </p:cNvPr>
              <p:cNvSpPr/>
              <p:nvPr/>
            </p:nvSpPr>
            <p:spPr>
              <a:xfrm>
                <a:off x="2341516" y="4556459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7CCC1E3-186C-4E11-9D6F-6FE0C75F7B29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 flipH="1">
                <a:off x="2517362" y="3583354"/>
                <a:ext cx="684852" cy="97310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7D951B2-35AD-42B9-8278-275145C02F59}"/>
                  </a:ext>
                </a:extLst>
              </p:cNvPr>
              <p:cNvCxnSpPr>
                <a:cxnSpLocks/>
                <a:stCxn id="7" idx="5"/>
                <a:endCxn id="20" idx="0"/>
              </p:cNvCxnSpPr>
              <p:nvPr/>
            </p:nvCxnSpPr>
            <p:spPr>
              <a:xfrm>
                <a:off x="3427750" y="3553342"/>
                <a:ext cx="626769" cy="1037682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F4D339-4399-4725-826B-57AFDC8474EA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H="1">
                <a:off x="2132698" y="4856647"/>
                <a:ext cx="260322" cy="109712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F925499-7A80-4471-8C79-59A9902283B4}"/>
                  </a:ext>
                </a:extLst>
              </p:cNvPr>
              <p:cNvCxnSpPr>
                <a:cxnSpLocks/>
                <a:stCxn id="8" idx="5"/>
              </p:cNvCxnSpPr>
              <p:nvPr/>
            </p:nvCxnSpPr>
            <p:spPr>
              <a:xfrm>
                <a:off x="2641704" y="4856647"/>
                <a:ext cx="734542" cy="109712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080DC30-2009-43CD-B92F-9858624B6276}"/>
                      </a:ext>
                    </a:extLst>
                  </p:cNvPr>
                  <p:cNvSpPr txBox="1"/>
                  <p:nvPr/>
                </p:nvSpPr>
                <p:spPr>
                  <a:xfrm>
                    <a:off x="2409215" y="2033588"/>
                    <a:ext cx="1300162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080DC30-2009-43CD-B92F-9858624B6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9215" y="2033588"/>
                    <a:ext cx="1300162" cy="61093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6566DA-C20C-4AB0-9145-9B8C070B58E4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647" y="2033588"/>
                    <a:ext cx="1300162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6566DA-C20C-4AB0-9145-9B8C070B58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8647" y="2033588"/>
                    <a:ext cx="1300162" cy="6109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35435AE-62CB-4D07-85FB-3FBB790F94FE}"/>
                      </a:ext>
                    </a:extLst>
                  </p:cNvPr>
                  <p:cNvSpPr txBox="1"/>
                  <p:nvPr/>
                </p:nvSpPr>
                <p:spPr>
                  <a:xfrm>
                    <a:off x="2545763" y="5156680"/>
                    <a:ext cx="1492917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35435AE-62CB-4D07-85FB-3FBB790F94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763" y="5156680"/>
                    <a:ext cx="1492917" cy="4956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A9B8B7C-33ED-4DDE-862F-06E42D25E7CB}"/>
                      </a:ext>
                    </a:extLst>
                  </p:cNvPr>
                  <p:cNvSpPr txBox="1"/>
                  <p:nvPr/>
                </p:nvSpPr>
                <p:spPr>
                  <a:xfrm>
                    <a:off x="162204" y="5081990"/>
                    <a:ext cx="2616224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𝐻𝐻𝐻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A9B8B7C-33ED-4DDE-862F-06E42D25E7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204" y="5081990"/>
                    <a:ext cx="2616224" cy="4956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036C029-3C3C-47FA-929A-050C54C45676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293" y="3542556"/>
                    <a:ext cx="1492917" cy="4970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036C029-3C3C-47FA-929A-050C54C456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293" y="3542556"/>
                    <a:ext cx="1492917" cy="49705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9AF8ED-5EA2-4F6B-8287-CBB9323223D3}"/>
                      </a:ext>
                    </a:extLst>
                  </p:cNvPr>
                  <p:cNvSpPr txBox="1"/>
                  <p:nvPr/>
                </p:nvSpPr>
                <p:spPr>
                  <a:xfrm>
                    <a:off x="2022180" y="3669229"/>
                    <a:ext cx="1492917" cy="514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9AF8ED-5EA2-4F6B-8287-CBB932322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2180" y="3669229"/>
                    <a:ext cx="1492917" cy="5142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B6EFF87-F282-4F7D-A558-43BDD92281B7}"/>
                      </a:ext>
                    </a:extLst>
                  </p:cNvPr>
                  <p:cNvSpPr txBox="1"/>
                  <p:nvPr/>
                </p:nvSpPr>
                <p:spPr>
                  <a:xfrm>
                    <a:off x="3269197" y="4591024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=1/4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B6EFF87-F282-4F7D-A558-43BDD92281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9197" y="4591024"/>
                    <a:ext cx="1570643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1591BC-EC3F-4145-B800-66FE2CDED21A}"/>
                      </a:ext>
                    </a:extLst>
                  </p:cNvPr>
                  <p:cNvSpPr txBox="1"/>
                  <p:nvPr/>
                </p:nvSpPr>
                <p:spPr>
                  <a:xfrm>
                    <a:off x="2768638" y="5962982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=1/8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1591BC-EC3F-4145-B800-66FE2CDED2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8638" y="5962982"/>
                    <a:ext cx="1570643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6B78E41-542B-4C1B-96B8-9080D520348F}"/>
                      </a:ext>
                    </a:extLst>
                  </p:cNvPr>
                  <p:cNvSpPr txBox="1"/>
                  <p:nvPr/>
                </p:nvSpPr>
                <p:spPr>
                  <a:xfrm>
                    <a:off x="4213072" y="3274646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=1/2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6B78E41-542B-4C1B-96B8-9080D52034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3072" y="3274646"/>
                    <a:ext cx="1570643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3D4806-9CF5-4E71-9F43-15FC48036E22}"/>
                  </a:ext>
                </a:extLst>
              </p:cNvPr>
              <p:cNvSpPr/>
              <p:nvPr/>
            </p:nvSpPr>
            <p:spPr>
              <a:xfrm>
                <a:off x="1956852" y="5948349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FF38D3-4499-446F-B3D2-4CD0C4BD50EC}"/>
                </a:ext>
              </a:extLst>
            </p:cNvPr>
            <p:cNvSpPr txBox="1"/>
            <p:nvPr/>
          </p:nvSpPr>
          <p:spPr>
            <a:xfrm rot="5400000">
              <a:off x="58654" y="6530681"/>
              <a:ext cx="72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4607" y="220746"/>
                <a:ext cx="11187259" cy="1014667"/>
              </a:xfrm>
            </p:spPr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heads); method 1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4607" y="220746"/>
                <a:ext cx="11187259" cy="1014667"/>
              </a:xfrm>
              <a:blipFill>
                <a:blip r:embed="rId2"/>
                <a:stretch>
                  <a:fillRect l="-2234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heads); method 2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3" name="Group 2" descr="Ω, split into partition 𝐴_1,𝐴_2,𝐴_3 with event 𝐸 inside.&#10;">
            <a:extLst>
              <a:ext uri="{FF2B5EF4-FFF2-40B4-BE49-F238E27FC236}">
                <a16:creationId xmlns:a16="http://schemas.microsoft.com/office/drawing/2014/main" id="{E0280FD8-64E7-CEFA-1DFF-FFF166715653}"/>
              </a:ext>
            </a:extLst>
          </p:cNvPr>
          <p:cNvGrpSpPr/>
          <p:nvPr/>
        </p:nvGrpSpPr>
        <p:grpSpPr>
          <a:xfrm>
            <a:off x="8457826" y="2210254"/>
            <a:ext cx="3285565" cy="1360763"/>
            <a:chOff x="8457826" y="2210254"/>
            <a:chExt cx="3285565" cy="13607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E7CE6-CB9A-FAE5-A151-287BA649EC55}"/>
                </a:ext>
              </a:extLst>
            </p:cNvPr>
            <p:cNvSpPr/>
            <p:nvPr/>
          </p:nvSpPr>
          <p:spPr>
            <a:xfrm>
              <a:off x="8457826" y="22102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677F07-C09A-D067-A505-A6467B38EB4F}"/>
                </a:ext>
              </a:extLst>
            </p:cNvPr>
            <p:cNvSpPr/>
            <p:nvPr/>
          </p:nvSpPr>
          <p:spPr>
            <a:xfrm>
              <a:off x="9384176" y="23716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55A76A-00B7-6962-9E6A-6B753102C5D2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609" y="22326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BE0E86-D501-5673-7432-84DE89F33C9F}"/>
                </a:ext>
              </a:extLst>
            </p:cNvPr>
            <p:cNvCxnSpPr/>
            <p:nvPr/>
          </p:nvCxnSpPr>
          <p:spPr>
            <a:xfrm>
              <a:off x="10929845" y="22102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/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/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/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/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independence.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13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15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(Wonka Bars)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9C9E41-6C6C-C730-2899-791D68E8575A}"/>
                  </a:ext>
                </a:extLst>
              </p14:cNvPr>
              <p14:cNvContentPartPr/>
              <p14:nvPr/>
            </p14:nvContentPartPr>
            <p14:xfrm>
              <a:off x="463320" y="3866760"/>
              <a:ext cx="453600" cy="15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9C9E41-6C6C-C730-2899-791D68E857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960" y="3857400"/>
                <a:ext cx="472320" cy="15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(labels)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45D443-4D74-38A8-CBB1-DA9C9A00EE4E}"/>
                  </a:ext>
                </a:extLst>
              </p14:cNvPr>
              <p14:cNvContentPartPr/>
              <p14:nvPr/>
            </p14:nvContentPartPr>
            <p14:xfrm>
              <a:off x="4763520" y="1907280"/>
              <a:ext cx="6751800" cy="4663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45D443-4D74-38A8-CBB1-DA9C9A00EE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4160" y="1897920"/>
                <a:ext cx="6770520" cy="46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rgbClr val="462E76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49A9EE-3E8A-A78D-B18F-24FCD1F356BF}"/>
                  </a:ext>
                </a:extLst>
              </p14:cNvPr>
              <p14:cNvContentPartPr/>
              <p14:nvPr/>
            </p14:nvContentPartPr>
            <p14:xfrm>
              <a:off x="348480" y="2574360"/>
              <a:ext cx="1508760" cy="666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49A9EE-3E8A-A78D-B18F-24FCD1F356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120" y="2565000"/>
                <a:ext cx="1527480" cy="6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9198</TotalTime>
  <Words>4210</Words>
  <Application>Microsoft Office PowerPoint</Application>
  <PresentationFormat>Widescreen</PresentationFormat>
  <Paragraphs>490</Paragraphs>
  <Slides>58</Slides>
  <Notes>4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Independence</vt:lpstr>
      <vt:lpstr>Quiz 1 Logistics: tomorrow in section</vt:lpstr>
      <vt:lpstr>Conditioning Tool: Bayes’ Rule</vt:lpstr>
      <vt:lpstr>Wonka Bars</vt:lpstr>
      <vt:lpstr>Willy Wonka</vt:lpstr>
      <vt:lpstr>Conditioning (Wonka Bars)</vt:lpstr>
      <vt:lpstr>Conditioning (labels)</vt:lpstr>
      <vt:lpstr>Reversing the Conditioning</vt:lpstr>
      <vt:lpstr>Bayes’ Rule</vt:lpstr>
      <vt:lpstr>Bayes’ Rule (2)</vt:lpstr>
      <vt:lpstr>Bayes’ Rule (3)</vt:lpstr>
      <vt:lpstr>Filling In</vt:lpstr>
      <vt:lpstr>Partition</vt:lpstr>
      <vt:lpstr>Law of Total Probability</vt:lpstr>
      <vt:lpstr>Why?</vt:lpstr>
      <vt:lpstr>Wonka Bars Answer</vt:lpstr>
      <vt:lpstr>Wait a minute…</vt:lpstr>
      <vt:lpstr>Visually</vt:lpstr>
      <vt:lpstr>Updating Your Intuition (Take 1)</vt:lpstr>
      <vt:lpstr>Updating Your Intuition (Take 2)</vt:lpstr>
      <vt:lpstr>Updating Your Intuition (Take 3)</vt:lpstr>
      <vt:lpstr>Independence of Events</vt:lpstr>
      <vt:lpstr>Definition of Independence</vt:lpstr>
      <vt:lpstr>Conditioning Practice</vt:lpstr>
      <vt:lpstr>Independence (definition)</vt:lpstr>
      <vt:lpstr>Examples</vt:lpstr>
      <vt:lpstr>Examples (answers)</vt:lpstr>
      <vt:lpstr>Hey Wait</vt:lpstr>
      <vt:lpstr>Mutual Exclusion and independence</vt:lpstr>
      <vt:lpstr>Conditional Independence</vt:lpstr>
      <vt:lpstr>Conditional Independence (definition)</vt:lpstr>
      <vt:lpstr>Conditional Independence Example</vt:lpstr>
      <vt:lpstr>(Unconditioned) Independence</vt:lpstr>
      <vt:lpstr>Conditional Independence (computation)</vt:lpstr>
      <vt:lpstr>Takeaway</vt:lpstr>
      <vt:lpstr>Chain Rule</vt:lpstr>
      <vt:lpstr>Chain Rule (definition)</vt:lpstr>
      <vt:lpstr>Chain Rule Example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Setting the stage: Random Variables</vt:lpstr>
      <vt:lpstr>Implicitly defining Ω</vt:lpstr>
      <vt:lpstr>An infinite process.</vt:lpstr>
      <vt:lpstr>Finding P(at least 3 heads); method 1</vt:lpstr>
      <vt:lpstr>Finding P(at least 3 heads); method 2</vt:lpstr>
      <vt:lpstr>LTP and Bayes</vt:lpstr>
      <vt:lpstr>Independence</vt:lpstr>
      <vt:lpstr>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rtweber2</dc:creator>
  <cp:lastModifiedBy>Robbie Weber</cp:lastModifiedBy>
  <cp:revision>52</cp:revision>
  <cp:lastPrinted>2026-01-20T21:04:16Z</cp:lastPrinted>
  <dcterms:created xsi:type="dcterms:W3CDTF">2021-04-11T03:25:13Z</dcterms:created>
  <dcterms:modified xsi:type="dcterms:W3CDTF">2026-01-21T22:41:31Z</dcterms:modified>
</cp:coreProperties>
</file>