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1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ppt/notesSlides/notesSlide2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notesSlides/notesSlide3.xml" ContentType="application/vnd.openxmlformats-officedocument.presentationml.notesSlide+xml"/>
  <Override PartName="/ppt/ink/ink22.xml" ContentType="application/inkml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sldIdLst>
    <p:sldId id="256" r:id="rId2"/>
    <p:sldId id="348" r:id="rId3"/>
    <p:sldId id="335" r:id="rId4"/>
    <p:sldId id="300" r:id="rId5"/>
    <p:sldId id="259" r:id="rId6"/>
    <p:sldId id="336" r:id="rId7"/>
    <p:sldId id="301" r:id="rId8"/>
    <p:sldId id="337" r:id="rId9"/>
    <p:sldId id="338" r:id="rId10"/>
    <p:sldId id="302" r:id="rId11"/>
    <p:sldId id="303" r:id="rId12"/>
    <p:sldId id="279" r:id="rId13"/>
    <p:sldId id="304" r:id="rId14"/>
    <p:sldId id="305" r:id="rId15"/>
    <p:sldId id="306" r:id="rId16"/>
    <p:sldId id="280" r:id="rId17"/>
    <p:sldId id="339" r:id="rId18"/>
    <p:sldId id="340" r:id="rId19"/>
    <p:sldId id="341" r:id="rId20"/>
    <p:sldId id="342" r:id="rId21"/>
    <p:sldId id="307" r:id="rId22"/>
    <p:sldId id="297" r:id="rId23"/>
    <p:sldId id="257" r:id="rId24"/>
    <p:sldId id="289" r:id="rId25"/>
    <p:sldId id="262" r:id="rId26"/>
    <p:sldId id="258" r:id="rId27"/>
    <p:sldId id="290" r:id="rId28"/>
    <p:sldId id="264" r:id="rId29"/>
    <p:sldId id="291" r:id="rId30"/>
    <p:sldId id="292" r:id="rId31"/>
    <p:sldId id="260" r:id="rId32"/>
    <p:sldId id="267" r:id="rId33"/>
    <p:sldId id="268" r:id="rId34"/>
    <p:sldId id="269" r:id="rId35"/>
    <p:sldId id="270" r:id="rId36"/>
    <p:sldId id="265" r:id="rId37"/>
    <p:sldId id="261" r:id="rId38"/>
    <p:sldId id="266" r:id="rId39"/>
    <p:sldId id="286" r:id="rId40"/>
    <p:sldId id="287" r:id="rId41"/>
    <p:sldId id="344" r:id="rId42"/>
    <p:sldId id="345" r:id="rId43"/>
    <p:sldId id="346" r:id="rId44"/>
    <p:sldId id="313" r:id="rId45"/>
    <p:sldId id="347" r:id="rId46"/>
    <p:sldId id="324" r:id="rId47"/>
    <p:sldId id="325" r:id="rId48"/>
    <p:sldId id="326" r:id="rId49"/>
    <p:sldId id="327" r:id="rId50"/>
    <p:sldId id="288" r:id="rId51"/>
    <p:sldId id="271" r:id="rId52"/>
    <p:sldId id="272" r:id="rId53"/>
    <p:sldId id="293" r:id="rId54"/>
    <p:sldId id="294" r:id="rId55"/>
    <p:sldId id="295" r:id="rId56"/>
    <p:sldId id="343" r:id="rId57"/>
    <p:sldId id="298" r:id="rId58"/>
    <p:sldId id="299" r:id="rId5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5CC0"/>
    <a:srgbClr val="462E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0" autoAdjust="0"/>
    <p:restoredTop sz="81873" autoAdjust="0"/>
  </p:normalViewPr>
  <p:slideViewPr>
    <p:cSldViewPr snapToGrid="0">
      <p:cViewPr varScale="1">
        <p:scale>
          <a:sx n="60" d="100"/>
          <a:sy n="60" d="100"/>
        </p:scale>
        <p:origin x="908" y="56"/>
      </p:cViewPr>
      <p:guideLst/>
    </p:cSldViewPr>
  </p:slideViewPr>
  <p:outlineViewPr>
    <p:cViewPr>
      <p:scale>
        <a:sx n="33" d="100"/>
        <a:sy n="33" d="100"/>
      </p:scale>
      <p:origin x="0" y="-213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1T17:31:42.16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730 14271 1344 0,'0'0'103'0,"0"0"62"0,0 2-61 0,-5 0-30 0,3-2-7 0,0-4-2 0,1 3 0 16,-3-8 4-16,2 5 3 0,-1 2 2 16,-1-3-7-16,1 2-16 0,3 3-17 15,-4 1-18-15,4 1-9 0,0 5-6 16,-3 4-1-16,1-1 0 0,-7 13-1 15,-3 4-1-15,-1 0 2 0,-3 6-1 16,-1 6 1-16,-5 6 1 0,1-1 0 0,-6 0 0 16,11-1 0-16,2-1-1 0,0 3 1 15,3-3-1-15,-3 1 0 0,5-2 0 16,-1-8 0-16,1 1 0 0,2 0 2 16,-2-11 1-16,9 3-1 0,-4-8 1 15,4-2 0-15,-5 2-1 0,0-13 1 16,3 6 1-16,2-11-1 0,-2 5 0 15,2-3 1-15,0 0-2 0,0-2 9 16,2 1 5-16,0-2 2 0,3 1 3 16,-5 0-6-16,7 1-2 0,-2-1 2 15,4-1 1-15,4-1-1 0,3-2-1 0,0 3-5 16,1-8-2-16,6 3-3 0,-3 3 0 16,10-8-2-16,0 2 0 0,6-3-1 15,6-2-1-15,-5 3 1 0,6-1-1 16,0-1 0-16,6 3 0 0,-1 1 0 15,5-2 0-15,-3 2 0 0,-6 4 0 16,2-2 0-16,-5 1 0 0,-4 5 0 16,1-3-1-16,-3 1 1 0,0 6 0 15,3-1 0-15,-1 0-1 0,2 1 0 0,-2-1-1 16,-1 3 1-16,-1-3 0 0,-5 0 0 16,-1-2 1-16,-1 0 0 0,-3 0 0 15,1-4 1-15,-3-1 1 0,-1 1 0 16,-1 3 1-16,-5-1 0 0,-2-5-1 15,2 2 1-15,-2 3 0 0,1-5 0 16,0 1 3-16,-2-1 0 0,3-2 0 16,-4 4-1-16,-3 0-1 0,0-1-1 15,-4-4 0-15,1 1 0 0,-1 0-1 0,-3-2 3 16,-1 3-2-16,-1-1-2 0,-3-4 0 16,-1 1-1-16,-4-2-1 0,-5-2 1 15,-3-2-2-15,-5-3-2 0,-7-1-1 16,-3 3 1-16,-1 1 1 0,-7-1 1 15,4 1 1-15,-4-3 1 0,0 1 0 16,5 6 0-16,-1-7 0 0,8 7 0 16,6 5 0-16,9-4 1 0,6 13 0 15,6 0 6-15,0 0 3 0,-3-3 0 0,10 3 0 16,3 3-9-16,6 3-1 0,6 4-2 16,11 8 0-16,5 3 2 0,4 2 0 15,-1 2 0-15,0 2 0 0,-13-6 0 16,0 0 0-16,-6 2 0 0,-5-1 0 15,-2 2 2-15,-7-4 7 0,-4-2 8 16,-4-4 8-16,-5 0 1 0,-2-3-5 16,-2-1-9-16,-5-3-8 0,-2 0-4 15,0-1-1-15,-4-1-3 0,2 0-5 0,2-1-12 16,0-2-25-16,1 1-32 0,-3 3-74 16,-2-5-75-16,-1-1 122 0</inkml:trace>
  <inkml:trace contextRef="#ctx0" brushRef="#br0" timeOffset="45801.54">29982 16989 1510 0,'75'0'102'0,"15"7"828"0,-14 1 120 0,-200-28-1172 15,92 8-376-15,-28-11 255 16,41 12-395-16,29-1 684 0,10-1-16 16,3 4-10-16,-4 2-8 0,3 4-2 15,-10-3-3-15,-5 3-1 0,0 1-2 0,-3-7-2 16,-4 0-2-16,1-1-1 0,-2-5-2 16,-1 3 1-16,0 0-1 0,-5-1 2 15,4 3 1-15,-1-1-1 0,4 7 1 16,-5-1 1-16,1 7 3 0,-1 1 1 15,5 1 1-15,-2-1-2 0,-3 1-2 16,-2 3-1-16,-8-2 0 0,-4 3-1 16,-4-1 0-16,-7 1 0 0,-9 0 0 0,-7 4 0 15,-6-3 1-15,-5-2-1 0,4 0 2 16,-11-7 2-16,2 2 3 0,2 0 3 16,-6-2 0-16,12 1 0 0,-1-1-1 15,-2 2-3-15,0 3-1 0,-1 1-2 16,-4 6 1-16,1 1-2 0,1-1 0 15,0-3-2-15,1 5 0 0,1 0 0 16,-6 2 0-16,5 0 0 0,3 4 0 16,-3-4 0-16,1 1 0 0,-6 3 0 0,-4-1 5 15,-4-3 8-15,1-2 5 0,-4-8 2 16,1-1-6-16,5-5-6 0,-1 0-5 16,1-3 0-16,2-1 1 0,-4 2 1 15,-3 0 4-15,-8-1 3 0,-1-4 1 16,-6 3-2-16,6-5-3 0,3 4-3 15,-2-2 0-15,4 2-1 0,-7 1-1 16,-2-3 0-16,0 2-3 0,-8-2 1 16,1-2-1-16,3-2 1 0,3 1-1 0,3 1 0 15,-2-6 1-15,5 3-1 0,-10 1 1 16,-2-1 1-16,-2 5-1 0,4-2 1 16,5 4-1-16,4 3 0 0,1-2-3 15,-1 3 1-15,-6-1-3 0,-5 0 3 16,-9-1 3-16,-8-5-1 0,1 5 3 15,3-2-2-15,5-3-2 0,-7 3 1 16,-1-4-1-16,-5 4 2 0,2-4-2 16,12 4 0-16,0 1 1 0,5-5 4 15,-3 4 2-15,-2-7 1 0,1-3-3 0,-4 3-3 16,4 0-2-16,6-1 0 0,0 1 0 16,2-2 0-16,-5 5 0 15,-4-5 0-15,-4 1 0 0,-5 3 0 0,4 4 1 16,5-6-1-16,0 8 1 0,0-5 0 15,-2-3 0-15,-5 5 0 0,1-6 1 16,6 1 0-16,9 3-3 0,3 0 13 16,9-5 14-16,1 4 14 0,1-3 12 15,1 4-6-15,3-3-10 0,7-1-11 16,1 3-7-16,9 3-7 0,8-6-4 0,1 3-2 16,3-1-2-16,5 0-1 0,1-1 0 15,3-4-1-15,8-2 0 0,5 2-4 16,8 0-16-16,3 4-16 0,1 5-19 15,8 0-17-15,3 5-25 0,0-3-66 16,16-4-300-16,16 3 286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1T17:44:28.2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14892 10755 1511 0,'10'-1'65'0,"5"-1"-5"0,-5 0 3 0,-1-3-2 0,-2 0-3 0,-7 1-4 0,7-3 1 16,-7 2 8-16,0-3 2 0,2 3 0 15,-4 2-2-15,2-1-15 0,2-1-14 0,-2 5-4 16,-2-6-3-16,-3 6-1 0,5 0-2 16,-2 0-5-16,0 0-7 0,-5-8-3 15,-7 4-2-15,-4 2-1 0,-3 2 2 16,-7 0 3-16,-4 0 3 0,-2 2 4 16,-5 3 2-16,-5 2 2 0,-8-1 1 15,-10 1 1-15,4-2-3 0,-11-1-4 16,-4-4-7-16,-1 1-5 0,-6-1-2 15,2 0-2-15,-7 0-1 0,-2 0 1 16,-11 0-2-16,-5-1-2 0,2 1-1 0,-2-2 0 16,4 0-1-16,-4 0 3 0,-8 1 2 15,-10-6 1-15,-8-1 2 0,-3 0-1 16,10 0 0-16,16-2-2 0,6 1 0 16,12 2-1-16,3-4 1 0,5 1 1 15,14 3 0-15,10-2 2 0,-1 2 0 16,11 1-1-16,3 1 2 0,9 1-1 15,4 3-1-15,7-1 2 0,13-2 8 16,6 4 8-16,-10-1 4 0,14 1 2 16,-2 0-3-16,2 0 0 0,0 0-2 0,2 0-1 15,1 0-6-15,3 5-9 0,1-3-3 16,3-1-1-16,1-1-1 16,10 2-4-16,13 2 0 0,9-1 1 0,10 3 0 15,12-5-4-15,5 1 5 0,16 2-1 16,14-3 2-16,3 5 5 0,8-6-2 15,6 0 0-15,11 3 0 0,16 3-1 16,-3 2 0-16,3 3-1 0,-6 2-1 0,-5 1 0 16,16 2 1-16,4 3 1 0,3 8 2 15,-2 5 2-15,-12-2-1 0,-16 5-1 16,-11-3-1-16,-14-3-1 0,-9 2-1 16,-15-4 2-16,-10-2 0 0,-14-7 1 15,-10-4-1-15,-11-2 0 0,-15-5-2 16,-4 2-3-16,-13-9-5 0,0 0-4 15,-7 2 3-15,-2-2 3 0,-14-2 4 16,-9 0 4-16,-13-6-1 0,-22-10 1 0,-18-5 0 16,-21-6 0-16,-15-1-1 0,-10 4 0 15,-4 3 0-15,-3-2 0 0,-11 2 1 16,0 5-2-16,-5 0-1 0,6 9-2 16,12 2-1-16,1 7 1 0,2-1 3 15,6 1 0-15,2 0 3 0,19 1-1 16,17-1 0-16,17 2 1 0,20 2 1 15,15 3-1-15,12-4 3 0,4 6 1 16,10-5-1-16,2-1 1 0,4 1-2 0,3 1-3 16,-1-3-1-16,-2 3 0 0,3-1-1 15,0 1 1-15,-5-1-2 0,7-1-10 16,0 2-11-16,-2-1-51 0,-1 0-84 16,-6-4 477-16,3 0-292 0</inkml:trace>
  <inkml:trace contextRef="#ctx0" brushRef="#br0" timeOffset="14016.7">15631 10536 1688 0,'-2'0'73'0,"2"0"-6"16,-1 1-13-16,1 1-28 0,0 0-9 0,-4-2-3 0,4 5-7 0,0-1-5 0,0 1-2 0,4 4 0 15,-8-4 2-15,4 4 0 0,-2 5 1 16,0 1-3-16,2-1-2 0,0 3-1 16,2 3-2-16,4-1 1 0,-3 3-1 15,2-1 0-15,4 0 3 0,-2 4 1 16,-1-4 1-16,1 2 1 0,5-1 0 15,-1 1 2-15,5-4 0 0,0 3 4 0,0-8 1 16,-2 0 3-16,0-5 6 0,2-4 6 16,-7-1 11-16,3-4 24 0,-5 0 30 15,1-6 26-15,0-3 8 0,3-1-11 16,0-6-29-16,3-2-32 0,0 0-17 16,2-3-14-16,-2 5-5 0,0 2 0 15,2 0-6-15,2 5-4 0,3-2-4 16,8 8-9-16,-4-3-4 0,8 5-2 0,4 2-2 15,4 7 2-15,4-1-1 0,1 3 0 16,-2 4-1-16,6 4 1 0,-3 0-3 16,3 3-2-16,-2-3-3 0,2 3-2 15,1-3 0-15,2-4 3 0,-5 0 6 16,-2-1 6-16,-1-8 7 0,1 0 4 16,0 1-1-16,-2-5 1 0,-1-2 10 15,-4 1 11-15,1-6 9 0,-4-1 7 16,-6 0 1-16,-3-3-7 0,-8-5-5 15,1-2-1-15,1-6-2 0,6-2-2 0,4-2 0 16,12 1-2-16,7 4 0 0,1 5 2 16,4-3 1-16,-2 4 1 0,-1 2-1 15,-1 1-4-15,-1 1-3 0,-2 0-4 16,-4-3-6-16,-9 0-9 0,-5-3-25 16,-6-2-48-16,-3 3-111 0,-7-1-135 15,2-3 170-15</inkml:trace>
  <inkml:trace contextRef="#ctx0" brushRef="#br0" timeOffset="26583.51">11856 12050 1656 0,'52'0'67'0,"-8"0"1"0,-17 0-22 0,-6-2-2 0,-18 0-10 0,1 2-8 15,-8 0-11-15,-6-5-2 0,-10 0-7 16,-3-2-2-16,-7-2 0 0,-9 0 2 16,-14 2 1-16,-13 0-2 0,-10 0 2 15,-5-1-3-15,-6 5 0 0,-6-1-1 16,-8-3-2-16,6 2 0 0,-6-2 0 15,-13 1 0-15,-6-2 7 0,-6-3 14 16,-16-3 7-16,9-7-2 0,3 3 4 16,1 2-5-16,7 0-6 0,6 0 2 0,14 4-8 15,13-1-6-15,20 6 1 0,12 0 3 16,11 5 2-16,12-3 1 0,11 1 6 16,11 4 10-16,12 0 12 0,0 0 7 15,10 0-8-15,8 4-13 0,18 1-16 16,24 0-9-16,20 8-1 15,24 1 0-15,13 2 1 0,14 7 2 0,11-7 0 16,4 5-2-16,3 4-4 0,-2-2-3 0,-4-2 1 16,-6-1-2-16,1-1 4 0,-3 1 1 15,-2 3 0-15,2 0 3 0,-9 2-1 16,-18 0 1-16,-18-6-1 0,-24-3 1 16,-22-3 3-16,-10-3 0 0,-18-6-6 15,-16-2-15-15,-2-1-3 0,-21 1 0 16,-11-2 5-16,-30-5 14 0,-15-8 0 15,-33-6 0-15,-19-8 0 0,-15 1-1 16,-11-4 0-16,-7-1 1 0,-11-1-1 16,-4 2 2-16,0 0-1 0,10-4 5 0,15 8 5 15,21 3-1-15,28 0 1 16,22 7-5-16,28 3-5 0,21 6 1 0,19 2 7 16,13 5 8-16,-4-2 2 0,15 0-1 15,11 4-6-15,12 5-11 0,21 0-2 16,23 6-1-16,25 10 1 0,23 5-3 15,20 2-2-15,7 2-7 0,12 2-2 16,-4-4 3-16,1 4-1 0,-4-4 6 16,-11-2-2-16,-5 2 0 0,-14-1 4 0,-14-3 2 15,-22-10 2-15,-22-9 1 0,-27-7 1 16,-20-1-3-16,-12-3 1 0,-18-3-1 16,-12 0-4-16,-17-5 3 0,-33-8-3 15,-28-7 1-15,-29-3 3 0,-22-2 1 16,-3 1 0-16,-12 6 1 0,2 0 0 15,-3 9 1-15,2-7 0 0,19 7 0 16,5-4 0-16,19 4-1 0,15 4 0 16,12 3 18-16,16 4-46 0,12-8-90 15,11 3 82-15</inkml:trace>
  <inkml:trace contextRef="#ctx0" brushRef="#br0" timeOffset="59666.09">12145 10679 1246 0,'0'6'152'0,"7"2"-119"0,0 0-23 0,6 2-48 0,1 1 52 0,6-8 36 0,4 1 34 0,3-2 18 15,5-2 14-15,0-2-21 0,14 0-22 16,7 0-1-16,11-1-7 0,9 1-14 16,1-3-15-16,11 3-15 0,15 2-7 15,9 0-1-15,19 0 0 0,3 2-2 16,-3 3-2-16,-4-1-5 0,-14 1-2 15,-4 2-1-15,-5 2-1 0,-7 1 1 16,-10 1 1-16,-15-4-2 0,-27 0 1 16,-20-7 8-16,-20 4-13 0,-10-4-5 0,-13 0-3 15,-16-4-10-15,-14 1 15 0,-26-6 6 16,-10 4 1-16,-15-6 3 0,-7 0-1 16,-6 4 6-16,-11-3 10 0,-7 2 9 15,0 7 11-15,0 1 2 0,16 1-5 16,20 5-9-16,15 1-12 0,17 0-7 15,11 0-3-15,19 0 4 0,15-3 14 16,19-1 0-16,10 4 10 0,7-5 5 16,12 5-10-16,14 4 2 0,13 1-10 0,20 1-10 15,8 1-6-15,13-2-3 0,12-1 0 16,0-2 0-16,0 1 2 0,-5-6 0 16,-5-2-1-16,-1 0 3 0,1-4-2 15,6-2-44-15,12-5-59 0,2-5-41 16,-6-4 96-16,-7 1-6 0</inkml:trace>
  <inkml:trace contextRef="#ctx0" brushRef="#br0" timeOffset="60383.41">16023 10764 1497 0,'-27'-14'67'0,"4"0"3"0,-3 0-14 0,4 5-17 0,3 4 4 0,3-4 9 0,0 3 11 0,4 3 4 16,-1-2 0-16,3 1-1 0,2 2-12 15,8 2-5-15,-1 0 12 0,1 0 1 16,0 0-1-16,-2-2-5 0,7 2-11 16,8 0-7-16,8 0-4 0,9 2-3 15,13 2-16-15,12 3-9 0,10-2-1 16,22 8 1-16,12-1-1 0,17 4 2 0,11 0 0 16,12 5-2-16,4 2 0 0,1 2-3 15,-2-2 1-15,-8 4-1 0,-9-1-2 16,-10 1 1-16,-21 0 0 0,-14-8 1 15,-20-5-1-15,-19-1 0 0,-13-6-2 16,-12-2-4-16,-16-3-3 0,-9-2-6 16,-18-2-1-16,-17-5 3 0,-20-7 3 15,-24-6 7-15,-29-5 2 0,-22-6 3 16,-18 0-2-16,-8 1-1 0,2 2 1 0,1 5-1 16,20 7 1-16,16 3-1 15,13 6 0-15,17 0-1 0,18 4 1 0,16 3-1 16,20 0 2-16,15 3 13 0,9 3 6 15,13-3 6-15,7-1 0 0,14 3-5 16,16 4-2-16,23 4-3 0,26 1 1 16,31 5-8-16,14 4-3 0,17-1 3 15,13 2 2-15,6 3 2 0,8 5 4 0,2 7-2 16,-2-2-4-16,-12 4 1 16,-13 0-2-16,-29-6-2 0,-26 1 0 0,-30-12-4 15,-26-6-5-15,-18-4-6 0,-14-7-5 16,-15 0-3-16,-20-7 2 0,-35-5 3 15,-24-4 5-15,-32-12 1 0,-25-13 4 16,-18-10 2-16,-21-7 0 0,-3-1 1 16,8 3-1-16,20 11-2 0,32 5 1 15,21 10 0-15,27 1-1 0,17 12 1 0,22 4-1 16,21 6-15-16,16 9-5 16,8-2 4-16,8 7-110 0,11 8-30 0,8 1 81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1T17:45:50.5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28073 1387 621 0,'10'0'80'0,"1"-2"131"0,-2-1-173 16,-4 1 7-16,-1 0 33 0,-4 0 13 0,0 1-8 0,-2 1-17 0,0-4-34 15,2 4-22-15,-2 0-8 0,1 0-26 16,1 0-21-16,0 0-130 0,12 5-163 15,4 10 195-15</inkml:trace>
  <inkml:trace contextRef="#ctx0" brushRef="#br0" timeOffset="380.87">28465 1304 1053 0,'-15'0'18'0,"1"-2"-24"0,5 2-12 0,6 3 9 16,-6 1 0-16,4 3 7 0,-6-2 10 15,-1 2-26-15,3-1 18 0</inkml:trace>
  <inkml:trace contextRef="#ctx0" brushRef="#br0" timeOffset="647.45">28161 1293 1459 0,'0'-5'110'16,"4"1"100"-16,-2-7-150 0,-2 3-42 16,-2-1-5-16,-2-4-5 0,3 1-4 0,-3-2-1 15,4 3 0-15,0 2-1 0,4-1-1 16,-1 1 1-16,4 3 0 0,2-2 0 16,0 2-1-16,-2 3 2 0,2-3 0 15,0 3 0-15,3-1-3 0,1-3 0 16,3 2-4-16,0 1-2 0,-4-3-2 15,0 2-16-15,-1-6-6 0,-4-1-11 0,0-4-14 16,-7-9-376-16,0-7 299 0</inkml:trace>
  <inkml:trace contextRef="#ctx0" brushRef="#br0" timeOffset="2697.01">28277 855 1322 0,'5'0'94'0,"4"-7"50"0,-4 5-59 15,4 0-59-15,-2 2-12 0,0 0-2 16,0 0 1-16,0 0 8 0,-7 0 5 15,0 0-2-15,0 0 1 0,2 0 1 16,-2 0 2-16,2 4-1 0,-2-4 5 0,0 0 6 16,2 4 2-16,-1-1 5 0,-1 2 0 15,-3 4-5-15,1-2-8 0,2 4-9 16,0 0-10-16,5-3-6 0,4 3 4 16,-3-2 3-16,2-4 3 0,-2-1-1 15,1 3-4-15,-4-4-4 0,3 5-1 16,1-5-1-16,-7-3-2 0,2 0 1 15,-2 0 3-15,0 0 2 0,0 2 0 16,0 0 1-16,0-1-5 0,-4 8-1 16,-3-2 1-16,2 8-1 0,-2 4 1 0,1 1-1 15,4 3 1-15,1-2 0 0,1 4-4 16,0-4-2-16,0 2-3 0,0 4-3 16,1-4 2-16,1 3 0 0,-2 3 3 15,6-3 2-15,-5 3 3 0,3-3-1 16,1 3 0-16,-3 1-1 0,5-2-1 15,-5 0 1-15,1 3-1 0,-3-3-1 0,0 0 1 16,0 1 1-16,-3 1-1 0,3-2 1 16,0 1-2-16,0 1 1 0,0-2-1 15,0 0 0-15,0 1 1 0,2 1-1 16,-1-2 1-16,-1 1 0 0,0-1 1 16,2-1 1-16,2 1-2 0,-3-3 1 15,3 3-2-15,-4 6 5 0,-4-2 17 16,4 9 3-16,4-4 0 0,-2 0-5 15,1-1-16-15,-1 1-3 0,0 0 0 16,0 2-1-16,-2 0 1 0,0-5-1 0,-2 5 0 16,0-4 1-16,2 2-1 0,0 2 1 15,0-5 0-15,-2-2-1 0,2-5 0 16,0-1 0-16,2-5 0 0,2 1 0 16,-4-6 0-16,-2-2 0 0,2 0 0 15,2 0 0-15,1-1 2 0,-1-6 7 16,-2 3 3-16,0 1 2 0,-2-4 0 15,2 0-7-15,0-5 1 0,-3 2 1 16,3-4-1-16,0 0 0 0,0 1-2 16,0-1-3-16,0 2 1 0,0-2-2 15,0 0 0-15,0 0 0 0,0 0-1 0,0 2 0 16,0-2 0-16,0 3 0 0,0-1 1 16,0-2-2-16,0 4 0 0,3-1 0 15,1 3 0-15,-2-3 0 0,-2 1 0 16,0 3-1-16,0-2 1 0,0 0 0 15,0 3 0-15,-2-3 0 0,2 2 1 16,2-4 0-16,-2 5 1 0,3 0-1 16,-1 3 0-16,1-2 1 0,-1 2 0 0,2 1 0 15,1 0 2-15,4 3-2 0,-6 1 0 16,5 1 0-16,-3 5 0 0,-2-3-1 16,4 1 0-16,-3-1 12 0,-2-1 9 15,0-2 6-15,-4-4 1 0,2 1-10 16,-4-5-8-16,1 0-2 0,1 2 1 15,-3-5 2-15,1 4 1 0,4-5-1 16,0-4 1-16,-2 0-2 0,2 2-1 0,-1-2-1 16,1 1-1-16,-2-1-2 0,-2 0 0 15,4 0-1-15,0 0-1 0,-2 2-1 16,8 0-1-16,-6-2-2 0,0 0 0 16,-6 0-2-16,6 0-1 0,0 0 1 15,-1 0 0-15,-10-5 1 0,2 3 0 16,-5-7 1-16,0 5 0 0,0 1 0 15,-2-4 1-15,1 2 0 0,0-3 1 16,-5 1-1-16,1 4 1 0,1-4 0 0,-5 1 0 16,-2-1-1-16,4 2 0 0,-6-4 1 15,2 2-2-15,0-2 0 0,-3 2-2 16,1-2-2-16,1 4 0 0,-3-4 0 16,1 2-2-16,3-4 1 0,-3 1 2 15,5-1 1-15,-6 2 2 0,8-2 1 16,3 6 1-16,4-4 0 0,0 6 0 15,-2-6 0-15,2 5 1 0,3 1-1 16,10 3-1-16,-7-7 1 0,3 3-2 16,-7 2 0-16,3-5 0 0,0 4 0 0,0-1-1 15,-2 1-1-15,-1-4 1 0,-2 1 0 16,-2 1 0-16,4-2 1 0,-6 0-1 16,0 1 1-16,-3 1 0 0,0-4 0 15,-3 4 0-15,1-4 0 0,0 4 0 16,0-4 0-16,2 4 0 0,0-6 0 15,-2 2 0-15,-2 0 0 0,0-1 0 16,2 1 0-16,-5 0 0 0,1-4-1 16,-1 1 1-16,3 0 0 0,-2 3 0 0,-3-4 0 15,2-1 1-15,-4 3 0 0,2-3 0 16,1 0-1-16,1 2 0 0,0 3 1 16,-1-4-1-16,1 1 1 0,7 0 0 15,-8-3 0-15,4 3 0 0,-3-4 1 16,-2 0 0-16,3 2-1 0,6-2-1 15,1 2 1-15,3-2-1 0,1 3 0 16,-2-1 0-16,4-2 0 0,0 4 0 16,0-2 1-16,1 3 0 0,4 6 0 0,2-4 2 15,0 2 0-15,4 1 1 0,-1-1 2 16,4 0-1-16,0 0 0 0,0 0-1 16,0 2-2-16,0-1 0 0,-2-4-1 15,-3 1 1-15,1 0-1 0,1-5 1 16,-4 0-1-16,3 0 0 0,-1 3 1 15,1-3-2-15,-1 1 1 0,1 4 0 16,-1-5-1-16,2 4 1 0,-1-5 0 16,2 7 0-16,2 0 2 0,0 1 0 0,0 0-1 15,2 2 1-15,-2-2-1 0,0 0-2 16,0-2 0-16,-2-2 0 0,0-1-2 16,2-2 1-16,-1-2-1 0,-5 0 0 15,3 0 1-15,-1 0 0 0,-3-5 1 16,2 3 0-16,3 0 1 0,-3 2 0 15,5 0 0-15,-2 2 7 0,2 2 10 16,2-3 9-16,1 5 9 0,-1-1-2 0,0 0-7 16,0-1-7-16,1 0-10 0,2-1-4 15,-3-1-4-15,-2 0-2 0,0-2 0 16,0 0 0-16,0 0-1 0,0-3 1 16,2 1 0-16,0 0 1 0,0 0 0 15,1-1 1-15,4 1-1 0,0 0 1 16,6 2 1-16,-1-1-1 0,2-8 6 15,2 9 1-15,-2-5 0 0,4 1 2 16,-2 4-3-16,-2-2-3 0,4-1 0 16,-4 3-2-16,0 0-2 0,2 4 1 0,-1-3 0 15,1 1 0-15,-2 0-1 0,3 2 0 16,-1 1 0-16,2-3-1 0,2-4 1 16,-3 2-1-16,5 0 0 0,-1-2 0 15,0 2 0-15,6-5-1 0,-6 2 1 16,0 1-1-16,4-3 1 0,-5 3 0 15,5 4 0-15,-1 0 0 0,-2-1 0 16,2 5 0-16,1 1 0 0,-9-3 1 16,5 1 0-16,-3 2 1 0,2 0 1 0,-1 4-2 15,3-4 2-15,-3 4 0 0,-1-6 0 16,-1 2 0-16,1 2 1 0,-2 5 1 16,0-5 1-16,4 5 1 0,1 1 2 15,0-3 3-15,4 1 1 0,5 1-4 16,9 2-1-16,-2-4-5 0,2 4-3 15,0-3 0-15,-7 3 2 0,-5 0 0 16,-4 0 2-16,-7-2 0 0,2-3 0 16,-2 1 1-16,-2 2-2 0,4 0-2 15,-6-1-1-15,0-2-3 0,-1 1-10 0,-2 2-19 16,3-1-29-16,1 3-39 0,1-7-28 16,0 5-119-16,14-7 146 0</inkml:trace>
  <inkml:trace contextRef="#ctx0" brushRef="#br0" timeOffset="9830.81">28537 1405 1180 0,'82'-48'1023'0,"-82"50"-1192"0,3-13-347 15,6 0 525-15,-2-3-1 0,-3-2-25 16,-6 0-6-16,-1-2-31 0,-6 1-48 16,3-5-39-16,3 7-28 0,-4-1 21 15,-2 1 49-15,2 7 137 0,0 0 52 16,1 0 12-16,5 2 39 0,-1 3-42 15,2-4 6-15,3 3 10 0,-1 2-17 0,7-3-22 16,-9 5-14-16,5-4-12 0,4 3-18 16,-5-1-3-16,3 0-1 0,-4-3 2 15,1 3 0-15,3 0-3 0,-3 0-2 16,1-1-1-16,-5 1-2 0,-2-3-4 16,2 5-6-16,-3 0 0 0,3 0 1 15,0 0-1-15,0 0 0 0,0 0-6 16,3-7 8-16,2 5 7 0,2-3 5 0,2-1 3 15,-3 3-8-15,3-8-7 0,-2 2-1 16,0 0-4-16,2-5 4 0,1 4 3 16,-1 1 0-16,-2 2 2 0,-2 3-4 15,-3 1-5-15,-2 3-5 0,0-2-6 16,-2-5-4-16,2 7-4 0,-1 0-2 16,-1-2 0-16,-2-7 3 0,4 9 3 15,-5-7 2-15,5 2 13 0,-2 1 26 16,4 2 15-16,3-1 22 0,-1-6-1 15,3 4-13-15,2-3-11 0,0 3-18 16,-2 3-10-16,2-3-9 0,-6 5-5 0,1-2-1 16,-2 2-5-16,-2 0-5 0,0-1-3 15,0 1-7-15,0 0-10 0,0 0-10 16,0 0-8-16,0 0-4 0,-2-6 8 16,-3 1 11-16,3-2 11 0,-4 5 13 15,-1-7 3-15,4 6 2 0,-1 3 0 16,4 0 0-16,-2 0 1 0,2 0 4 15,0 0 4-15,-1 0 4 0,2 0 0 16,-1 0 1-16,0 1-3 0,0-1-2 0,0 0-5 16,-1-1-4-16,-3 1-6 0,1-6 0 15,-6 3 2-15,3-1 3 0,-4-1 1 16,1-2 1-16,0 3-1 0,2-3 1 16,0 4-1-16,2 1 0 0,5 2 0 15,0 0 2-15,0 0 4 0,0 0 1 16,0 5-5-16,0 0-4 0,3-1-6 15,-3 7 0-15,5 3 0 0,4 5 1 0,-3 6 4 16,8 5 1-16,-2 4 2 0,-3 3-1 16,-2-3-1-16,-3 5 0 0,-1 2-3 15,3 3 3-15,-5 4 2 0,3 7 0 16,-2 0 0-16,-1-2 1 0,3 6-1 16,-2-1-1-16,0 6 1 0,-1-7 0 15,1 1 0-15,2-3 0 0,-1-5 0 16,-1 5 0-16,0 3 0 0,-1 4-4 15,-1 6 19-15,0 6 7 0,-1 6 3 16,-1-2 7-16,0-4-18 0,-3-8-7 0,0-8-2 16,1-8-2-16,-7 0-1 0,2-15-3 15,2-3-4-15,0-7-3 0,0-6-1 16,0 3 2-16,2-3 3 0,-4 2 1 16,5-6 1-16,4-6 2 0,-3-2 2 15,1-2-1-15,0-1 1 0,2-4-1 16,0 0 4-16,0 0 5 0,0 0 5 15,0 0 5-15,0 0-3 0,0 0-2 16,0-2-2-16,0 2-4 0,0 0 0 0,-3 0 3 16,3 0 1-16,-2-4 3 0,2 6-2 15,0-2-5-15,0 0-4 0,0 0-4 16,0 0-1-16,0 2-2 0,0-2-1 16,0 0-4-16,2 5-1 0,3-3 0 15,-5-2 2-15,0 3 2 0,-2-1 4 16,-1 2 0-16,3-1 2 0,0-1 0 15,0 0 0-15,0-2 1 0,3 0-1 16,-3 2 1-16,0-2 0 0,0 0-2 16,0 0 1-16,0 0-2 0,0 0-1 0,2 3-2 15,-2-3-1-15,0 2 1 0,4 3 2 16,-3-1 1-16,8 1 2 0,-7 2 0 16,2-5 0-16,-3 1 1 0,1 3 0 15,2-3 0-15,-3-3 1 0,3 4-1 16,-2-4 5-16,-2 0 3 0,1 0 1 15,1 0 2-15,4 0 0 0,-3 0-1 16,2 0 0-16,3 0-2 0,4 2-4 0,-1-1-4 16,3 3-1-16,4 0-2 0,3 3 0 15,5 3 0-15,5 4-1 0,6 6-1 16,-7 1 1-16,2 0-1 0,-2 1 0 16,4 1 1-16,-1-2-1 0,-1 0 1 15,-2-1-1-15,2-4 1 0,0-2 1 16,-3 0 1-16,4 0 0 0,-3-1 0 15,2-3 0-15,7 3 0 0,-3-1-1 16,3 4 1-16,5-2-1 0,6 2 0 16,1-1 0-16,2-5 0 0,-1 1 0 0,-1-4 0 15,2 0 0-15,-3-3 0 0,5 4 0 16,-4-4 0-16,-3-2 0 0,-9-1 0 16,-5-2 0-16,-9-10 0 0,0-3-1 15,1-7 1-15,-1-2 0 0,-4-4 0 16,4 2 1-16,-4-9 0 0,8 3 0 15,-3-1 0-15,3 0 0 0,3 3 0 16,3 1-1-16,2 3 1 0,4 2 0 0,2 2-1 16,1 5 1-16,6-7-1 0,-6 3 0 15,2 4 0-15,-5-5 0 0,1 7 0 16,-3-2 0-16,-5 2 0 0,2 5 0 16,-6-9 0-16,-4 8 0 0,3-8 0 15,-4 4 0-15,-6-4 0 0,4 2 0 16,-9-2 0-16,4 4 0 0,-2-4-1 15,-2-3 0-15,0 3-1 0,-3 2 0 16,-7-1 1-16,-1-6 0 0,-3 3 1 16,-3-7 0-16,-1 1 0 0,-1-3 1 0,-2 3-1 15,-1-1 1-15,1 2-1 0,0 1 1 16,0 2 0-16,4 1-1 0,-6 7 0 16,5-2 0-16,1 2 0 0,-4 1 0 15,3 1 0-15,-3 1-1 0,3 2 1 16,1-1 0-16,1 1 0 0,-3 0 0 15,1 0 0-15,1 0 1 0,3 0-1 16,-2 1 1-16,2 1-1 0,0-1 0 0,0 3 1 16,0 0 0-16,0-2-1 0,0 1 1 15,0 1-1-15,2-2 0 0,-2 0 0 16,0 0 0-16,0-2 0 0,0 2 0 16,1-2 0-16,-1 0 0 0,0 0 0 15,-1 0 0-15,-3 2 0 0,1 0 0 16,-1 0-1-16,2 4 0 0,-1-6 0 15,1 5 0-15,-5 2 0 0,0-3 0 0,-4 3-1 16,2-1 0-16,0-1-9 16,4 1-8-16,5 3-8 0,0 0-6 0,0 0 2 15,0 0-6-15,-3-2-10 0,-1 2-24 16,4 0-32-16,0-2-16 0,0 0 520 16,0-12-317-16</inkml:trace>
  <inkml:trace contextRef="#ctx0" brushRef="#br0" timeOffset="9997.1">30814 2889 1450 0</inkml:trace>
  <inkml:trace contextRef="#ctx0" brushRef="#br0" timeOffset="10380.42">30793 2896 2015 0,'0'-11'15'16,"-2"-38"-9"-16,-4 4 11 0,-2 1 9 15,-3-4 8-15,2-5-2 0,-5-4-7 16,2-1-4-16,-1-3 4 0,-6-6 4 15,1 1 6-15,-3-8 3 0,3-2-4 16,-5-1-8-16,3-6-8 0,1 3-9 16,3-3-4-16,7-4-3 0,4 0 0 0,5-7-1 15,1 2 0-15,5 2-1 0,6-3 1 16,-5 10 0-16,2 5 0 0,-5 4-1 16,-3-1 0-16,-1 4 10 0,-1 4 12 15,1 5 6-15,-2 5 5 0,0-3-9 16,2 5-11-16,0 5-6 0,4 9-3 15,-1 4-1-15,4 5-1 0,0 7-1 16,4 8 1-16,0 6-2 0,-4 6-1 16,0 3-3-16,2 2 0 0,1 0 0 0,1 3 2 15,1 3 1-15,-1 3 0 0,-2 1 1 16,2 1-1-16,-8 3 0 0,8 0-1 16,-4 0-2-16,0-1-4 0,-4-1-3 15,-6 4-5-15,3-2-11 0,2 4-18 16,-1 2-10-16,12-3-3 0,-8 10-4 15,2 1 3-15,-3 2-11 0,-2 4-14 16,1 5 358-16,-3-2-218 0</inkml:trace>
  <inkml:trace contextRef="#ctx0" brushRef="#br0" timeOffset="10796.73">30702 1054 1702 0,'5'1'45'0,"3"1"-27"0,-5 0-6 0,2 2-6 15,4 3-2-15,4-6-2 0,6 10-4 0,2-4-5 16,-1 4-1-16,-2 1-1 16,3-3 2-16,-7-2 3 0,-1-3 0 0,-6-4 6 15,-4-2 15-15,-3 2 21 0,2 0 31 16,2-11 19-16,-4 4 8 0,1-5-1 16,1-1-12-16,3 3-12 0,2 3-15 15,-1-4-18-15,3 6-13 0,-9-4-12 16,0 3-7-16,0-1-2 0,-6 4-3 15,3-4-1-15,-3 3 0 0,-4-1-1 16,-3-2 1-16,-8 0-1 0,-7-6 0 0,-11 1-1 16,-7-2-3-16,-8 3 1 15,-4 0 1-15,-9-1 3 0,-6 0 0 0,-2 1 0 16,5 7-1-16,-3 4 0 0,0 2 4 16,-3 2 9-16,-6-3 2 0,-8-1 3 15,-2 6-2-15,-4-6-3 0,4 5-2 16,10 2-5-16,15-1-2 0,5 4-3 15,16-1 0-15,1 2 0 0,8 3 0 16,11 4-2-16,2 1-2 0,3-3 1 16,3 4 1-16,1 1 3 0,-5-3-2 15,8-2-59-15,0 3-32 0,2 2 45 0</inkml:trace>
  <inkml:trace contextRef="#ctx0" brushRef="#br0" timeOffset="12682.43">30738 614 1763 0,'0'0'69'0,"3"0"9"0,-6 2-39 0,3-1-16 0,5 5-5 0,-5 1-10 15,7 4-4-15,-2 3-1 0,-1 5-2 16,5 6-1-16,-2 5 1 0,3 7 0 16,-1 1 0-16,0 10-4 0,4 3 0 15,3 7 1-15,3 8 2 0,9 5-3 16,4 3 3-16,2 6-4 0,0 16 5 0,-2 16 17 16,3 6 0-16,-1 7 2 0,-1-7-6 15,3-1-9-15,-2 2-3 0,1 5 1 16,-5-7-1-16,0-1 0 0,-1-3-1 15,-1-8 4-15,0-3 9 0,1-6 15 16,-8-5 21-16,0-5 13 0,-10-4 2 16,-6-11-12-16,-1-13-20 0,-4-11-17 15,-2-8-10-15,2-9-1 0,4-9-29 16,-4-7-57-16,0-3-46 0,1-11 52 16</inkml:trace>
  <inkml:trace contextRef="#ctx0" brushRef="#br0" timeOffset="13447">30789 736 1271 0,'14'9'40'0,"-1"0"8"0,1-2 1 0,-9-2 3 0,9-1 5 16,-5-2-14-16,-2 5-4 0,7-4 2 16,-10 4 2-16,7 2 5 0,-3-2 5 15,5 1-1-15,-8 2-5 0,8-5-11 16,1 8-11-16,-2-2-11 0,8-3-4 16,3 5 4-16,-4 5 4 0,10 1 2 0,-1-3-2 15,0 0-5-15,3-4-4 0,-1 1 1 16,2-8 6-16,1 4 4 0,-1-4 1 15,4-1-1-15,-1 5-5 0,6-2-5 16,3 3-4-16,2 1-3 0,0 3 0 16,-1 0-2-16,-3-1 1 0,4 1-1 15,4 4 1-15,-2-1 0 0,0 3 0 16,0 1-1-16,0 1 0 0,3 2-1 16,-5 5-1-16,-2 3 1 0,2 5 0 0,-5-2 0 15,5 8 0-15,-5 7 0 0,0-1 0 16,1 8 1-16,-6 1 0 0,1 3 0 15,-3-3 0-15,5 1-1 0,-4 3 0 16,1-2 0-16,-8 2-1 0,-10 4 2 16,-2-2 6-16,-6 3 1 0,-10-1 1 15,0 1-3-15,-10 0-5 0,-4-3-1 16,-9-2 0-16,-6 0 0 0,-6-5 0 16,-10 0 0-16,-1-4 0 0,-2 2 0 15,-3 0 1-15,-6 2-1 0,1-1 0 0,-6 1-3 16,-2-7 5-16,-2-4 23 0,-1-7 17 15,-10-6 20-15,-2-8 10 0,-1-11-20 16,-7-10-13-16,-10-4-3 0,-5-5-15 16,-2-1 2-16,-3-4-3 0,13-4-12 15,11-2-5-15,9-4-1 0,6 2 1 16,15 1 5-16,14-1-34 0,11 2-120 16,21-4 98-16</inkml:trace>
  <inkml:trace contextRef="#ctx0" brushRef="#br0" timeOffset="46880.14">4904 12479 1064 0,'-5'0'166'0,"-4"-4"222"0,-11 3-270 0,-3-3-48 0,-5 2-15 0,-6-1-10 0,-3-3-6 0,0 3-1 15,-11 1-3-15,0-2-9 0,-10 1-3 16,-6 1 1-16,-9 2-2 0,-8-2-1 16,1 2-1-16,-11-1-4 0,-10-3-5 15,-7 4 0-15,-20-7 1 0,1 3-3 16,-13 1 30-16,-13 3 20 0,-12-5-2 16,-1 8-2-16,8 4-24 0,14 4-13 15,13 3 1-15,12 0 2 0,11 0-1 0,21 1-2 16,20-1 5-16,21-2 3 0,16-3-1 15,15 0-5-15,15-4 2 0,9 1-3 16,13-5-3-16,15-1-3 0,18-1-7 16,28-8-3-16,23 0-1 0,15 0-2 15,16-5-8-15,13-2-10 0,13 3-9 16,16-1-7-16,4 5 7 0,5 4 8 16,5 1 6-16,-1 4 8 0,-3 4 1 15,7 1 4-15,-14 4 1 0,-3 5 1 16,-16-1 1-16,-23 3 1 0,-30-4 3 0,-26-1 11 15,-26-1 12-15,-26 1-2 0,-18 0-12 16,-17-6-18-16,-22 6-11 0,-26-2 2 16,-29-2 12-16,-27-2 10 0,-27-5 0 15,-17 0-3-15,-16-2-1 0,-5 0-2 16,7 1-1-16,0-3 0 0,15 1-1 16,13 1-2-16,18 0 0 0,15 0 5 15,12 0 1-15,1 2 2 0,6 0 0 0,16-1-3 16,16-1 2-16,17-2 2 0,15 1 2 15,10-1 9-15,11 1 3 0,6-3-1 16,10 1-1-16,7-6-10 0,12 1-7 16,15 1-1-16,17-3-2 0,13 3-1 15,9 3-1-15,6 5 0 0,8 1-4 16,4 3-2-16,4 6-1 0,-6 0 3 16,-8 0 3-16,-8 3 3 0,-16 1 1 15,-8-3 0-15,-11 1-4 0,-14-2-12 16,-11-2-22-16,-19-2-33 0,-11-1-40 0,-21 1-27 15,-13-5-18-15,-24-4 191 0,-22-12-53 16</inkml:trace>
  <inkml:trace contextRef="#ctx0" brushRef="#br0" timeOffset="47852.62">9252 10998 1652 0,'1'4'73'0,"3"1"12"0,-4-1-25 0,0-2-20 0,-4 1-5 0,-1 4-5 15,2-1-3-15,-3 2 2 0,1-4-3 16,-4 1-4-16,-7 1-2 0,-10-3-1 0,-3 2-3 15,-3 1-2-15,-7-4-2 0,-2-2-1 16,-6 0 1-16,-12-6-1 0,-3 1 0 16,-11 1 0-16,-6-1 1 0,-8 1 2 15,-6 3 5-15,-1 1 6 0,-5 0 6 16,7 1 2-16,-4-1-5 0,-1-1-6 16,-4-3-9-16,-8-3-6 0,-4 0-4 15,-4-4 0-15,0 1-2 0,4-4 0 16,-5-1-2-16,-7-1 0 0,-5 0 0 0,-10 0 1 15,4 4 0-15,-1 0 0 0,1 3 0 16,-1 2-3-16,-1 5 0 0,1 2 2 16,4 3-1-16,4 6 2 0,-4 4 0 15,2-1 0-15,-2-3 0 0,-4 3 0 16,11-1 0-16,0 0-1 0,-7-4-5 16,-7 0 27-16,-23-5 23 0,7-4 1 0,-2-5 7 15,4 1-20-15,10-1-14 0,-3 4 7 16,16-1 18-16,3 4 0 0,6 0-3 15,5 2-4-15,0 3-16 0,4 4-3 16,8 2 2-16,13-4 4 0,10 4 6 16,15-6 2-16,15 4-2 0,8-9-5 15,10 2-11-15,11-1-6 0,9-1-1 16,14 0-2-16,0 0 3 0,-5-3-3 16,8 3-4-16,-1-2-10 0,2-3-24 15,-1-1-37-15,-1 3-62 0,2-4-87 16,-3 1-217-16,-1-4 250 0</inkml:trace>
  <inkml:trace contextRef="#ctx0" brushRef="#br0" timeOffset="57447.58">9823 7321 1417 0,'12'7'190'0,"70"-7"375"31,-81-3-540-15,1-1 0-16,0 4-1 0,-2 0-1 15,0 0-2-15,0 0-6 0,0 0-5 0,0-2-4 16,-2 2 1-16,0-1 9 0,1 1 4 16,-10-11 3-16,6 4-3 0,-8 0-4 15,-1 2-4-15,0-3 0 0,-2 5 1 16,-2-1-1-16,6-3-1 0,-8 4-4 16,2-1-3-16,1 2-3 0,-6-5-1 15,5 2-3-15,-5 5-1 0,0-2-2 16,-2-1-1-16,0 1 0 0,2-3-1 0,-7 3 0 15,-7 2 0-15,0 0 1 0,-8 0 1 16,6 0 0-16,-16 0 1 0,2 0 1 16,2 0 1-16,-13 2 3 0,2-1 9 15,-13-1 8-15,-4 0 1 0,4-3-1 16,1-3-10-16,-1-1-6 0,4 2 1 16,-16-4 2-16,4-3 1 0,0 6-2 15,-1-6-1-15,8 5-2 0,5 2 0 16,2 1 1-16,5 2 0 0,-1-1 1 0,-13-1 0 15,-9 2 0-15,-4 1 0 0,-8-1-1 16,5 0 0-16,4-1-1 0,3 3 0 16,2-2 1-16,-6 0-1 0,1 0 0 15,-4-1 5-15,-2 3 5 0,9-2 2 16,6 2-1-16,6 0-5 0,6-4-2 16,-2 4-2-16,-5-1 1 0,-6-1 0 15,-5 2 0-15,6-2-3 0,1 2 0 16,-2 0 0-16,10 4 0 0,-1-3-1 15,-3 5 0-15,3-5-2 0,-3 3 1 0,0-2-3 16,3 3 0-16,2-3 1 0,0 0 1 16,-3-1 3-16,-3-1 1 0,-4 0 2 15,1 0 0-15,6 0-4 0,1-1 18 16,5-1 21-16,-1 2 9 0,2 3 27 16,1 3-9-16,10-1-15 0,-5 0-6 15,1 2-20-15,2-1-11 0,1-3-7 16,7 3-2-16,-3-3-2 0,2-1 1 0,-6-2-2 15,-3 2 0-15,3-2 0 0,0 0 0 16,9 0 1-16,9-2 0 0,4 0 1 16,12 2-1-16,1-3 0 0,10-1-7 15,5 2-12-15,7 2-19 0,0 0-34 16,2-7-54-16,1-2-59 0,1-10 95 16</inkml:trace>
  <inkml:trace contextRef="#ctx0" brushRef="#br0" timeOffset="91613.83">27289 2811 1284 0,'0'-23'357'0,"-4"0"-325"0,-4 0-4 0,-1-9-24 0,-4 5 0 0,4 2 1 0,6 0 2 16,-2 6 5-16,-3-4 1 0,5 5 6 15,-2 2 8-15,-6 0 5 0,2 2 1 16,0-2-7-16,-1 2-12 0,-1 0-10 16,0-1-3-16,-3 3-1 0,-2-2-1 15,-2 0 0-15,-1-2 0 0,-2 2-1 16,1-1 2-16,2 3 0 0,4 1-1 15,2 6-2-15,3-2 1 0,9 7 2 16,-2 0 1-16,4 3-1 0,5 1-8 0,0 7 0 16,6 8 4-16,11 10 5 0,17 6 9 15,0 6 1-15,9 0 2 0,-1 3 1 16,1 0-3-16,-4 2-2 0,2-1-3 16,-4 1 0-16,-3-9-1 0,2 0 0 15,-1-1-1-15,-3-4-1 0,-2-4 1 16,-3-3-1-16,-6-4 1 0,-6-5-1 0,-1-4 0 15,-7-5 2-15,-9-1 0 0,4-1 4 16,-9-5 0-16,0 0-5 16,-5 0-4-16,-2-5 3 0,-6-1 1 0,-8-4 8 15,-4-6 3-15,-12-7-7 0,-11-14-2 16,-5-6-2-16,-9-7-1 0,-4-6 0 16,1-8-2-16,-6 0 1 0,-2-2 0 15,1 4-1-15,6 4 0 0,13 12 0 16,14 3-3-16,10 15 7 0,6 3 18 15,9 9 26-15,9 5 29 0,3 4 16 0,4 2-3 16,3 1-17-16,-1 1-24 0,5 1-31 16,5 0-28-16,11 2-15 15,8 2-10-15,12 7 2 0,13 11 13 0,8 10 3 16,10 10 8-16,11 8 2 0,9 7 0 16,6 4 1-16,7 1 2 0,2 2 1 15,-3 2 2-15,-12-13 0 0,-7-1 0 16,-22-7 0-16,-15-13 1 0,-22-13 0 15,-14-6 2-15,-9-7-5 0,-7-4-27 16,-4-4-2-16,-6-3-1 0,-13-11 6 16,-22-10 26-16,-24-20 1 0,-21-12 0 0,-20-17 1 15,-9-1 0-15,-11 2-1 0,10 4-1 16,10 6 0-16,21 11 1 0,18 11-1 16,18 8 2-16,20 6-1 0,8 9 3 15,16 7 17-15,9 6 22 0,7 0 3 16,7 4-15-16,14 2-23 0,8 2-30 15,14 7-11-15,13 15 5 0,17 8 2 16,12 9 5-16,11 10 9 0,7 5 6 0,-2-3 3 16,-1 4 3-16,-6-2 0 15,-7-7 1-15,0 0 0 0,-16-5-1 0,-11-12 2 16,-12-6 2-16,-25-11 0 0,-10-10-8 16,-15-6-12-16,-9-10-3 0,-15-5-2 15,-22-22 6-15,-24-11 8 0,-22-13 1 16,-20-19 2-16,-11-2 2 0,-3-5 1 15,-5-1 0-15,-2 10 1 0,13 8 2 0,7 8 2 16,18 8 4-16,15 12 1 16,15 7 1-16,12 5-2 0,14 11-1 0,17 5-7 15,8 6 32-15,7 7 18 0,11-3-16 16,14 7-4-16,19 10-35 0,22 10-23 16,21 18 15-16,16 9 9 0,9 15 1 15,13 1 3-15,6 3 2 0,-8 1 1 16,-6-1 1-16,-5-1 1 0,-13-7-1 15,-8-7 0-15,-16-18-1 0,-27-15-1 16,-18-8-1-16,-24-9-1 0,5-2 4 0,-15-12-1 16,-15-12-1-16,-22-24 0 0,-26-17-6 15,-21-18-1-15,-18-6 2 0,-13-6-2 16,-1 10 2-16,-1 0 1 0,10 7 0 16,12 6 2-16,16 6 0 0,14 13 1 15,19 6 6-15,19 15 10 0,17 13 19 16,10 12 37-16,8 0 2 0,11 5-15 15,12 3-30-15,8 1-39 0,17 7-14 16,12 12-1-16,18 11 10 0,1 6-3 0,6 13 1 16,-2-1 7-16,-10-3-1 0,-3-3 9 15,-13-13 0-15,-18-12-6 0,-15-6-11 16,-12-11-12-16,-12-2-2 0,-2-10 5 16,-10-4 10-16,-10-9 11 0,-15-16 2 15,-11-8 0-15,-9-10 1 0,-2 2 3 16,5 1 0-16,-1 9 2 0,12 5-1 0,10 6 1 15,11 15-1-15,11 5 22 0,9 6 28 16,9 6-7-16,12 2-13 0,8 2-27 16,11 6-29-16,15 10 0 0,2 8 13 15,7 6 3-15,-2 4 2 0,-2 3 6 16,-10-5 1-16,-9 0 2 0,-13-9 6 16,-10-9-5-16,-16-14 0 0,5 0-10 15,-20-14-8-15,-4-3 4 0,-21-21-16 16,-17-13-41-16,-16-22-318 0,-17-21 250 15</inkml:trace>
  <inkml:trace contextRef="#ctx0" brushRef="#br0" timeOffset="93431.17">29106 2442 1699 0,'-62'-4'67'0,"16"-3"-10"0,2 7-8 0,17 4-14 0,13 6-15 0,11 3-1 16,8 6 4-16,14 6 4 0,15 7 1 15,18 12-2-15,20 10 0 0,13 8-1 16,15 7 0-16,2 4-7 0,3 3-5 15,3 4-5-15,7 3-2 0,8-3-4 0,1-2 1 16,-4-6-1-16,-4-6-1 0,-8 0 0 16,-11-3-1-16,-13-6 0 0,-8-7-6 15,-28-20-3-15,-16-14-7 0,-25-16 1 16,-27-21 5-16,-26-18 5 0,-28-25 5 16,-26-11 2-16,-18-10-2 0,-26-7 2 15,-14-7 12-15,-8-2 16 0,-3-2 19 16,10 7 16-16,1 9-1 0,12 4-6 15,10 12-11-15,15 5-11 0,33 11-9 16,17 11-10-16,26 5-6 0,22 11-5 0,18 6-2 16,19 6 1-16,16 6-2 0,25 10-2 15,20 14-1-15,21 13-7 0,17 10-17 16,22 12-1-16,1 3 1 0,17 15 5 16,6 6 18-16,-8 1 0 0,-7 4 0 15,-13-14 0-15,-23-11 1 0,-18-6 0 16,-13-16 0-16,-28-9 0 0,-20-15-2 15,-20-9-1-15,-18-14 1 0,-25-12 0 0,-23-17 3 16,-21-13 0-16,-21-13 0 0,-27-14-1 16,-19-6 1-16,-13-6 0 0,-7-6-1 15,7 9 0-15,6 0 0 0,12 7 0 16,10 7 0-16,17 15 0 0,29 8 0 16,22 16 0-16,25 11 0 0,14 12 0 15,11 6 13-15,12 7 4 0,16 10-3 16,16 4 2-16,14 16-16 0,23 14-2 15,19 10 2-15,19 19 0 0,10 6 2 16,7 10 0-16,-9 1-6 0,0-4-4 0,-6-3-2 16,-10-17-1-16,-12-8 4 0,-16-18 2 15,-22-8 1-15,-15-13 3 0,-14-10-3 16,-19-12 2-16,-11-16 0 0,-15-14 1 16,-21-13 1-16,-20-16 0 0,-19-11 0 15,-16-15 0-15,-14-2-1 0,-2-3 0 16,-11 8-3-16,6 5 0 0,6 12 0 15,21 14 1-15,22 6 2 0,22 20 1 16,22 6 0-16,17 6 13 0,7 12 17 16,8 2 3-16,15 7-3 0,17 7-17 0,20 11-19 15,11 8-11-15,15 15 0 0,10 3 4 16,-1 2-2-16,4 11 8 0,-7 3 10 16,0 11 0-16,5 7 6 0,0 0 1 15,-7-5-7-15,-22-18 1 0,-16-25-1 16,-25-21-3-16,-21-16-2 0,-15-16-3 15,-18-18-2-15,-19-12 3 0,-8-16-14 16,-15-8 1-16,-1-2-2 0,-4 4-2 0,1 4 13 16,5 7 1-16,2 1 3 0,2 1 3 15,5 7 1-15,9 7 0 0,14 7 0 16,15 14 1-16,13 11 21 0,10 8 41 16,6 4 10-16,10 4-4 0,13 7-25 15,19 9-44-15,17 14-15 0,16 14 0 16,9 11 2-16,5 6 7 0,7 10 8 15,13 8 3-15,10 12 6 0,-10-11-16 16,-25-15-5-16,-29-22 1 0,-31-22 2 0,-17-10 1 16,-8-10-11-16,0-1-29 0,-2 0-23 15,-7-8 8-15,-9-10 14 0,-23-16 26 16,-28-23 21-16,-20-19 2 0,-13-7 0 16,1-4-1-16,0 4 0 0,10 6-1 15,11 5 0-15,11 8 0 0,19 18 0 16,9 14 0-16,19 5 2 0,8 15 38 15,10 7 34-15,9 3-6 0,16 2-9 16,15 5-39-16,24 18-36 0,16 9 5 16,21 23 7-16,20 18 3 0,14 12 2 15,7 4 3-15,-4-3-3 0,-12-4-10 0,-14-4 1 16,-10-7 1-16,-21-13 1 0,-25-20 5 16,-22-17-11-16,-24-23-24 0,-18-24-4 15,-24-19 7-15,-24-26 9 0,-36-19 24 16,-18-18-3-16,-14-9-3 0,-18-2 0 15,1 4 0-15,1 12 5 0,23 18 1 16,18 14 0-16,18 12 1 0,12 8 1 16,14 10 0-16,18 7 4 0,16 13 17 0,18 10 35 15,12 10-7-15,19 2-6 0,20 19-15 16,27 8-46-16,12 11-4 0,16 11-8 16,13 12 1-16,8 4 19 0,16 15-9 15,-1 6 14-15,-9 0-5 0,-24-16-17 16,-24-20-1-16,-34-24-8 0,-21-18-11 15,-21-11 2-15,-13-19 21 0,-13-11 5 16,-17-16 11-16,-12-16 6 0,-15-7 2 16,-12-5-1-16,-7 1-1 0,-2 5 3 15,8 9 6-15,8 5 3 0,14 11 3 0,18 4-3 16,9 8-4-16,8 4-4 0,17 3 25 16,5 6 14-16,13 8-4 0,11 3-3 15,19 7-26-15,21 15-18 0,14 6 2 16,5 10 1-16,4 10 0 0,-11-4 3 15,4 4 4-15,-7 2 4 0,-4-6 2 16,-9-5-1-16,-17-7-2 0,-18-15-1 16,-20-8 1-16,-16-9 2 0,-17-16-1 0,-13-7 3 15,-10-9-11-15,-6-5-12 0,-2 0-67 16,1-14 15-16,1-4 23 0</inkml:trace>
  <inkml:trace contextRef="#ctx0" brushRef="#br0" timeOffset="94380.03">31190 2486 1805 0,'0'0'55'0,"-2"2"-25"0,2-2 0 0,0 2 8 0,4-2-4 15,8 0-7-15,7 2-7 0,8 5-13 16,7 5-5-16,5 6 0 0,7 12-1 16,9 11 1-16,3 1-2 0,1 6 1 0,-4 4-1 15,0-5 1-15,-6 1 0 16,-4-3 0-16,-5-6 0 0,-8-7 0 0,-9-8-1 16,-5-8 0-16,-9-7 0 0,-5-9 0 15,-8-12 0-15,-10-13 2 0,-9-11 0 16,-13-18 1-16,-10-16 0 0,-7-6-2 15,-9-9 1-15,0-2-1 0,-4-10-2 16,-3 6 6-16,4-6 14 0,6 8 13 16,9 15 12-16,6 3 3 0,14 14-9 0,7 14-10 15,18 11-6-15,12 11-7 0,19 14-4 16,13 7-3-16,20 16-3 0,6 9-4 16,13 7 0-16,-1 5 0 0,6 11 0 15,2 3 0-15,-5 4 0 0,9 11-1 16,-4-6 1-16,-11 0-1 0,-8-5 0 15,-11-12 1-15,-13-13-1 0,-17-14 0 16,-11-12 0-16,-16-10 0 0,-15-11 0 16,-13-19 0-16,-15-8 0 0,-8-17 0 0,-11-11 0 15,-14-13 0-15,-5-4 0 0,-11-3 0 16,2 5 0-16,1 4 0 0,8 3 1 16,3 11-1-16,13 8 0 0,14 14-1 15,10 15 8-15,16 9 8 0,10 12 0 16,17 11 12-16,9 11-4 0,15 12-8 15,17 10 2-15,16 12-11 0,9 10-4 16,12 5 0-16,3 2-2 0,4 7 1 16,7 2 0-16,-6 3-1 0,-7 1 0 0,-11-9 1 15,-12-12 0-15,-22-18-1 0,-14-15 1 16,-17-21-1-16,-15-19 1 0,-17-19 0 16,-15-16-1-16,-14-19 1 0,-20-7-1 15,-9-10 0-15,-4-6 1 0,-6-2-1 16,1-1 0-16,2 7 1 0,4 12 15 15,15 13 11-15,17 17 5 0,10 13 0 16,19 17-13-16,20 6-8 0,15 14-5 16,19 9-2-16,22 11 0 0,19 13-3 0,7 10 0 15,14 10-1-15,8 4 0 0,-1 1 1 16,0 1-1-16,-9-4 0 0,-7-9 0 16,-5-9 0-16,-13-5-7 0,-5-11-14 15,-14-3-11-15,-16-11 0 0,-16-7-9 16,-13-14-7-16,-24-15-17 0,-31-15-32 15,-24-21-12-15,-20-13-4 0,-26-8 572 16,-9 0-352-16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1T17:49:44.68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10149 12300 1613 0,'9'0'92'0,"-2"0"15"0,5 0-7 0,2 0-37 0,1 0-10 0,-1 0-7 0,-2-2-4 0,4 0-7 15,4 2-9-15,3-2-9 16,7 2-3-16,-11 0-1 0,10 2 3 0,3 2 6 16,-2-2 6-16,5-2 7 0,1 0 5 15,-6 0 0-15,2-2-1 0,-7 2-3 16,-4-2-5-16,-3 2-1 0,-6 0-1 16,0 0-3-16,-6 2-1 0,1 0-7 15,-7-2-8-15,0 1-4 0,-7 5-5 16,-7-3 1-16,-8 6 1 0,-19-5 0 0,-15 1 1 15,-15-3 3-15,-9-2 0 0,-3 0-1 16,-13-2 2-16,-3-2 3 0,-4 3 7 16,-7-1 6-16,3-3 3 0,10-1-4 15,1 1-5-15,-3-4-5 0,-2 4-3 16,5-6-5-16,6 0-2 0,10 3 1 16,9-3-2-16,7 0 0 0,11 4 0 15,10-2 0-15,12 4 0 0,11 0-1 16,11 3-1-16,7 0 3 0,6 2 0 15,7-2 2-15,13 2 1 0,21 0-2 0,19 2-2 16,22 7 1-16,12-2-2 0,12 4-1 16,9-6 0-16,3 4-4 0,2-4 0 15,-5 4 0-15,0-2 1 0,3 4 0 16,-5-1 3-16,-7-2 0 0,-16-1 1 16,-14 2 2-16,-8 1 0 0,-20-1 0 15,-10-4 2-15,-20-1-3 0,-13 1 3 0,-9-5-2 16,-6 2-1-16,-11-2 1 0,-14 0-1 15,-15 2 3-15,-14-2 1 0,-13-2 1 16,-12-7 1-16,-14 0-1 0,-13-1 3 16,-3-3 0-16,-4 3-1 0,7-3-1 15,4 3-2-15,4-3-1 0,-1-1 3 16,0 0 1-16,13 3 0 0,16 0 1 16,17 4-2-16,15 4-3 0,10-4 2 15,19 3 2-15,13 4 0 0,2-2-2 0,17 2-1 16,12 2-3-16,13 2-1 0,17 5-1 15,21 3-1-15,19 2 0 0,13 2-1 16,8 0-2-16,1 0 0 0,1 0-1 16,1 0 1-16,8 2 2 0,0-1 1 15,-11-6 1-15,-13 1 1 0,-17-3 0 16,-21-3-1-16,-12 1 3 0,-16-4-1 16,-16-1-3-16,-18 0 0 0,-7 0-6 15,-7-1 0-15,-20 3 2 0,-26-2 2 0,-23 1 2 16,-24-1 0-16,-18 0 1 0,-17 0-1 15,-2-2 1-15,1 5-1 0,10-2 1 16,20 3 0-16,12-1 1 0,7-3 2 16,18 0 1-16,12-1 1 0,18-1-1 15,18 0-1-15,12 0 0 0,9 0 0 16,-2 0-8-16,13-1-15 0,3-3-20 16,7 2-20-16,9-5-27 0,2 2-84 15,4-2-5-15,6 0 77 0</inkml:trace>
  <inkml:trace contextRef="#ctx0" brushRef="#br0" timeOffset="2949.75">14261 11904 1531 0,'28'-8'101'0,"-9"2"85"0,1-1-128 0,-11 5-18 0,0-1-13 0,-4 1-15 15,2 2-3-15,-5 0 4 0,-2 0 2 16,-2-5 6-16,-3-1 1 0,-2 1-2 16,0-6-1-16,-2 3-6 0,-2-1-1 15,0-4-1-15,4 4 0 0,-3 2 2 16,6-2 3-16,2 4 4 0,2 0 0 15,0 5-2-15,0 0 0 0,0 0-1 16,0-2-1-16,0 2-4 0,2 0-5 0,0 0-4 16,0 7-3-16,-1-3 0 0,7 8-2 15,-5 1 1-15,10 1 0 0,1 3-1 16,0 5 0-16,7 6 0 0,4 8 1 16,5-3 1-16,6 6 0 0,4 2 1 15,10-2 1-15,7 4 1 0,-2 6-1 16,7-6 1-16,-4 1-1 0,1-7 0 15,1-1 1-15,-3-4 1 0,5-6-2 16,2-1 1-16,3-9-3 0,2 0 6 16,2-9 14-16,0 0 14 0,0-7 11 0,-2-2 1 15,-7-8-8-15,-7 1-11 0,-9 0-7 16,-1-5-6-16,-3 0-2 0,2-8-2 16,-1 1-2-16,-4-2-1 0,-3-3-3 15,-5 2 0-15,3-4-1 0,-2 0-2 16,0-1 0-16,3 1-1 0,1 5 0 15,5 3-1-15,-1 3-1 0,7 3 0 16,-3 1-1-16,0 4-2 0,4 6 0 16,0 1-1-16,7 4 0 0,3 3 3 0,8 6 0 15,1 6 3-15,10 1 0 0,-5 0 0 16,-1 1 0-16,-2-4 1 0,-8-1 1 16,-8-5-2-16,-7-1 2 0,-7 3 2 15,-5-2 2-15,3-4 2 0,-7 6 2 16,9 0 0-16,4-3-2 0,4 5-1 15,0 1 0-15,9 0 3 0,1 0 3 16,10-1 1-16,11 1-2 0,0-2-6 0,4-5-3 16,-8 1-2-16,1-7-1 0,3-1-15 15,-2-12-46-15,16-6 150 0,11-15-89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1T17:52:35.25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4931 14747 1348 0,'-2'7'122'0,"14"-23"332"0,-24 16-381 0,12 0-19 16,0 0-7-16,0 0-10 0,0 0-6 15,2 0-9-15,8 0-5 0,5 1-4 16,8-1-5-16,7 2-2 0,11 2 3 16,10-2-2-16,13-2 2 0,5 3 2 15,7 1-5-15,2-3 0 0,0 5-3 16,2 1-1-16,-6 2-1 0,-3 5-1 15,-14-4-2-15,-11-1-3 0,-14 0-3 0,-12-3-3 16,-13-5-5-16,-6 1-17 0,-4 2 4 16,-13-3 4-16,-5 3 15 0,-17-2 22 15,-15 1 4-15,-9-3 0 0,-21-2-5 16,-6-1-6-16,-7-1-2 0,-5-1-1 16,2 5 0-16,7-2 0 0,5 1 4 15,13-1 3-15,4-2 4 0,14 2 6 16,15-3 4-16,11 0 12 0,14 3 16 15,14 2 10-15,2-2 17 0,-5-7-1 16,10 6-15-16,7-6-17 0,6 2-26 0,9-4-16 16,15-1-3-16,10-1 0 0,6 5 1 15,11-5 2-15,13 3 0 0,5 6-3 16,2-3-3-16,1 7 0 0,-10 0-2 16,-8 0 1-16,1 7 3 0,-16-5 0 15,0 1 0-15,-15 4 1 0,-12-5 0 16,-5-2 2-16,-7 2-2 0,-11-2-4 0,-5 0-8 15,-2 0-14-15,-4 0-5 16,-8-2 2-16,-13 2 10 0,-21 0 14 0,-25-7 5 16,-28 0 5-16,-18-4-3 0,-11-1 2 15,2 0-1-15,11 3 0 0,14 0 4 16,14 3 5-16,18 1 3 0,16 2 3 16,15-3 1-16,13 5 5 0,13-7 16 15,10 5 15-15,2 1 15 0,2 2-8 16,7-5-18-16,9-1-25 0,8 3-21 0,10-4-9 15,10 3-3-15,18 2 3 0,7 2 2 16,3 4 3-16,4 3 2 0,-2 0 4 16,-3 2 0-16,1-4 3 0,-3 4 1 15,-14-3 1-15,-13 1 0 0,-15-6 1 16,-8 1 0-16,-10 0 0 0,-11-2-2 16,1 0-10-16,-4 0-3 0,-6 0-2 15,-3 0 1-15,-8 0 9 0,-12-2 2 16,-19 0 1-16,-11 1 2 0,-11-5-2 0,-1 3-1 15,3-1 1-15,12 3-1 0,6-5-1 16,7 3 2-16,5-1 0 0,9 4-19 16,-2-9-22-16,13 4-118 0,-4-4-62 15,-1-9 111-15</inkml:trace>
  <inkml:trace contextRef="#ctx0" brushRef="#br0" timeOffset="10633.22">30996 14871 1555 0,'-37'28'176'0,"-300"195"102"47,350-223-231-32,67 15-29-15,-10 2-6 0,12 8 0 0,14 5 3 16,17 4 1-16,17 3-1 0,8 4-7 15,-1-2 2-15,-8 0-3 0,-12-2 0 16,-12-5 4-16,-8-5-11 0,-8-6-10 16,-6 0-14-16,-19-10-6 0,-9-4 0 15,-20-7 4-15,-19-9 9 0,-17-7 4 0,-31-9 7 16,-25-7 6-16,-26-8 6 0,-29-5 7 16,-18-1 9-16,-10 2 5 0,-19 3 6 15,-15 6 0-15,-5-3 6 0,-4 5 5 16,6 1 6-16,10-2 11 0,15 8-4 15,10 8-2-15,36 9-11 0,28 2-13 16,26 7-12-16,33 0-10 0,17 0 0 16,28 3-3-16,31 5 1 0,30-5-2 15,34 9-4-15,36-1 2 0,24 5-1 0,23 0-1 16,18 5 1-16,8 8-1 0,6 4 0 16,-2-1 0-16,-25 0 0 0,-17-3 1 15,-27-5 3-15,-45-8 3 0,-31-10 0 16,-34-5-1-16,-39-2-6 0,-28-6-2 15,-52-9-2-15,-39-9 0 0,-55-12 3 16,-51-2 0-16,-25-13 1 0,-41 2-1 16,-7 1 0-16,0 1-17 0,-10 2-75 0,31 3-45 15,30 1 62-15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1T17:56:04.13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20365 12277 1706 0,'52'-7'90'0,"-22"3"55"0,-9 1-124 0,-16-5-9 0,-5 3-6 0,0-7 7 0,0-1-6 0,-7-3-2 0,2 0 2 0,-4 2 12 15,2 0 10-15,-2 3 11 0,2 8 10 16,0-1-2-16,2 4-6 0,-1 4-3 16,1 3-9-16,0 7-9 0,-10 2-6 15,-11 5-8-15,-6-1-6 0,-11-1 0 16,-3-1 0-16,-7-4 1 0,-12 0 0 16,-12 1 1-16,-11-3-1 0,-15-3 2 15,-12 0 14-15,-13-6 13 0,-14-3 1 0,-5-3-2 16,-13-4-15-16,-5-2-11 0,8 0 1 15,-8 4 3-15,-4-2 5 0,-3 5-1 16,-7 0-1-16,-5 0-1 0,-4 2-2 16,-11-2-1-16,2-3-1 0,-3 2 1 15,3-3 1-15,4 3-2 0,5-6-1 16,2-2-1-16,-2-3-5 0,4-5 19 16,3-6 6-16,7-2 1 0,7-1 17 0,8 3 12 15,-8-2 17-15,4 3 8 0,3 6-14 16,4-3-26-16,13 6-24 0,13 12-8 15,20 3-3-15,23 9-2 0,11-4-2 16,4 2 2-16,-1-7-1 0,-3-3 2 16,-11-6-6-16,5-7-30 0,4-9-53 15,7-7-112-15,9-11 447 0,0-12-245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1T17:58:08.40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6652 8312 1361 0,'15'-1'92'0,"-5"-5"77"0,-1 3-101 0,-5 3-12 0,-1-2-5 0,-1 0-7 0,-2 2-8 0,0-2 4 0,0 2 0 16,0 0 3-16,-7-3 3 0,5 1-3 15,-5 0 4-15,0 2-1 0,0 0-3 16,-6 0-6-16,3 2-7 0,-10-2-7 16,-3 0-3-16,-11 2 0 0,-10-2 2 15,-18 0 4-15,-18-4 3 0,-14-1 3 16,-8 3 1-16,-8-7-2 0,-2 6-2 15,-7-1-6-15,-9-6-8 0,-1 2-7 16,-9 1-5-16,-1-7 1 0,3 4 0 16,-10-3 0-16,-11-5 3 0,-12 6 3 15,-3-2 2-15,11 0 0 0,1 1 3 0,13-1 3 16,-5 3 6-16,3 1 12 0,14 1 4 16,2 2-5-16,12 0-3 0,8 0-10 15,14 5-6-15,22 2-3 0,19 0-4 16,14 2-1-16,10 1-2 0,9 1-3 15,6 1 0-15,10-3-2 0,-2 0-1 0,2-2 0 16,2 3-2-16,2-1-1 0,-4 0-3 16,4 3-5-16,-2-5-10 0,-1 0-9 15,3 0-16-15,5 0-19 0,0 0-66 16,-5-11-56-16,-1 1 159 0,-2-10-48 16</inkml:trace>
  <inkml:trace contextRef="#ctx0" brushRef="#br0" timeOffset="3916.85">14131 8592 1543 0,'41'-1'55'0,"-13"-3"-10"0,-3-7 0 0,-7 4 5 0,-8-5 8 0,3 0 10 0,-4 1-5 16,-6-3-3-16,1 1-7 0,1-3-10 15,-1 4-3-15,-3 1-9 0,7 1-4 16,-8 1-3-16,0 4 0 0,1 3 5 16,3 0-5-16,1-2-7 0,-5 4-3 15,0 0-7-15,0 0-2 0,0 4 1 16,0 0 1-16,-2-1 2 0,-5 6 9 16,-3-4 7-16,-1 6 6 0,-7 1 3 0,1-3-4 15,-3 2-3-15,-1-1-3 0,3 3-2 16,-3-6-3-16,-6 4-4 0,1-8-3 15,-8 1-3-15,-3 1-2 0,-6-3-3 16,-1 0-1-16,-11-1-2 0,0 6 0 16,-4-5-1-16,1 2 1 0,-4-1-1 15,-2 4 0-15,0-5 0 0,-5 3 1 16,0 4 2-16,-2-3 1 0,-4 1 2 16,-3-2 2-16,-3 6-2 0,3-4-1 0,0 2-2 15,3-2-2-15,6 2 0 0,4-1-1 16,-5-4 0-16,3 1 0 0,-7 1-2 15,-3-6 0-15,-2 0 0 0,-1-4-1 16,2-1 1-16,-9 1 1 0,-5-6 1 16,1 4 1-16,-1-3 0 0,2 4 0 15,-6-4 1-15,0 6 1 0,-5-6-1 16,5 7 3-16,6-2 1 0,3 4 3 16,0 0 7-16,0 0 8 0,0 0 6 0,8 0 2 15,15 0-2-15,9 2-7 0,16 4-8 16,10 1-5-16,12-4-6 0,11 3-3 15,6-1 0-15,2 2 0 0,7 2 1 16,11-4 1-16,4 2-2 0,14-3 1 16,18 1 0-16,19 2-1 0,13-3 1 15,14-2-1-15,6-1 0 0,2 3-2 0,8-2-1 16,5-1-4-16,6 3-1 16,-3-1 1-16,5 3 3 0,6-4 3 15,1-1-3-15,13 3 1 0,3 5-1 0,-9-7 1 16,-3 5 2-16,-10-2 0 15,-7 7 0-15,1-3 0 0,-9 0 2 0,-10 2 0 16,-8-8-2-16,-9 4 0 0,-8 0 1 16,-4 1-1-16,-12-1 2 0,-15-6-1 15,-14-2 0-15,-10 1 0 0,-15-7 0 16,-1 3-4-16,-8 4-2 0,-3 0-11 16,0-4-10-16,-10 1-4 0,-1-4 0 0,-5 1 8 15,-14-2 8-15,-9-3 8 0,-12 0 2 16,-13-1 2-16,-7-2 1 0,-7 7 1 15,-4-2-4-15,1-2 1 0,-13 1 0 16,-6 1 1-16,-8-2 2 0,-12 2 0 16,5 4 0-16,-2-4 0 0,-2 2 0 15,2 0 0-15,0 3-2 0,9 1-3 16,6-4 0-16,10 1 1 0,11-1 1 16,4 2 3-16,10-4 1 0,5 4 0 15,7 1 0-15,5-3 0 0,10 3 0 0,9 3 1 16,10 1 1-16,11 0 0 0,1 1-1 15,9-1 0-15,0 0-1 0,0 0 1 16,0 0 2-16,0 0 2 0,0 0-1 16,0 0-2-16,0 2-1 0,0-2-2 15,0 2 1-15,1-2 0 0,1 0 1 16,-2 0 0-16,2 0 1 0,2 0-2 16,-4 0-4-16,0 0-5 0,0 0-18 15,0 0-30-15,0 0-13 0,0-2-41 0,0 2-37 16,-8-7 80-16,5-2 5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1T18:02:51.60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7550 3992 1600 0,'10'10'171'0,"-12"-8"-138"0,1 0-26 0,-6 3-2 0,-6-1-6 0,-6-4 3 16,-4 0 4-16,-6 1 2 0,-1-1 1 0,0 2-3 16,-7 0-4-16,3 0-1 0,6 1-1 15,-11-1-1-15,-2 0 2 0,-3 0 8 16,-17-1 5-16,1-1 5 0,-6 2-3 15,-3-2-5-15,2 0-7 0,-8 5 0 16,-8-1 6-16,-11-2 0 0,4 1-3 16,-6 3-3-16,-5-1-4 0,-4 0-2 15,-7 1-2-15,-5-3 0 0,11 2-2 16,-4-3 2-16,0 3 3 0,-5 1 1 0,-14 1 0 16,-3-2 0-16,-8-3 1 0,2 0 0 15,5-2 0-15,0 0 0 0,2 0 0 16,3 0 0-16,9 0 0 0,4 0 0 15,14 5-1-15,0-3 1 0,2 1 0 16,3 6-1-16,4 0 1 0,3 0-1 16,2-2 0-16,-1 2 2 0,1 3-2 15,0-3 0-15,3 4 1 0,5-3-1 16,6 3 0-16,-3-1 0 0,5-3 0 16,-2 0 1-16,4 3 0 0,7-5-1 0,-2 2 1 15,-2-3 0-15,-4-1 0 0,0-3 0 16,8-1 0-16,7 3-1 0,9 3 1 15,4-3-1-15,3-1 0 0,-2 1 0 16,4 1 1-16,-2-1 0 0,7 1-1 16,3 2 1-16,5 0-1 0,-3 0 1 15,0 4 0-15,3-4 0 0,-12 3-1 16,1 3 0-16,-4-4 1 0,-2 3-1 16,4-1 1-16,-1-1 1 0,6-2-1 0,2 2 3 15,2-5 0-15,-2 3 9 0,-4-1 36 16,4 2 18-16,2-4 13 0,-1 4 1 15,6 0-29-15,2 3-13 0,1 0-13 16,4 3-9-16,2 1-8 0,-2 3-5 16,4-1-3-16,0 5 0 0,-3 0-1 15,1 3-1-15,2 3 0 0,1 6 0 16,2 4 1-16,-3 7 0 0,-1 4 2 0,1-2-1 16,-2 7-1-16,5-4 0 0,-3 6-2 15,-1-2 0-15,4 4-1 0,4 1 1 16,-2 2 0-16,2-2 1 0,1 4 0 15,-3 3 1-15,7 2 0 0,-4-3 0 16,3 3 0-16,-3 0 0 0,0-3 0 16,3 5 0-16,1-2 1 0,1 4 0 15,-1-4 1-15,-1 4-1 0,-1 1 0 16,-3 6 0-16,3-6-1 0,-3-1 0 0,-1 0 0 16,-1-2 0-16,0-6 1 0,-2 1 0 15,-1-9 0-15,-3-3 1 16,2-6-1-16,3-2 0 0,2-5 1 0,3 0-1 15,3-9 0-15,0 0-1 0,0-2 0 16,1-5 0-16,3 1 0 0,-2-3 0 16,5-1 1-16,-5 3 0 0,1-9 0 15,6 1-1-15,-4 6 0 0,4-7-1 16,0 2 0-16,0-2 1 0,-2 2 0 16,2-2 1-16,0 1 1 0,5-4 0 0,-5-1-1 15,3-3 2-15,2 3 2 0,-3-6 0 16,3 3 0-16,2-2-1 0,2 0-1 15,3-4 1-15,-3 1 0 0,9 1-1 16,-4-3-1-16,10 0 2 0,1-2 2 16,5 2 4-16,4-1 3 0,-1-1 0 15,2 2-3-15,6-2-1 0,2 2-3 16,-6-2-3-16,9 3-1 0,-2-3-1 16,2 0-1-16,0 0-1 0,-6 0-1 0,1-3 0 15,1-1-3-15,3 1 0 0,1-4 1 16,1 0 0-16,6-1 2 0,4 1 1 15,-2-1 1-15,3 0 0 0,-1-2 1 16,-4 4 2-16,-4-2 0 0,-4 4 1 16,-1-3 0-16,0 3-1 0,4 1 0 15,-4 1-2-15,-3-5 1 0,1 5 0 16,-1 0-1-16,5 2 1 0,1 4-1 16,6-4 0-16,7 5 0 0,4-1 0 0,2-4 0 15,-3 5 0-15,5-1-1 0,4 1 0 16,8 2 0-16,7 2 0 0,-1 2 0 15,-1-4 1-15,-9 2-1 0,-7-8 0 16,-7 3-2-16,-3-2-1 0,-3-2 1 16,-1 0-1-16,-2 0 2 0,-2 0-1 15,1 0-1-15,-6 0 1 0,-2 0-2 16,-2 0 1-16,-3 0 3 0,-2 0-1 16,0 0 1-16,-1-2-1 0,-5 2 0 0,1-2 1 15,4 0 0-15,-3 2 1 16,6-1 0-16,3-1-1 0,-1-2 0 0,2 4 1 15,-1 0-1-15,2-3 0 0,2 1 0 16,-4 0 0-16,-1 2 0 0,-2 0 0 16,2 0 0-16,3 0 1 0,18 4 1 15,10 3 1-15,10-4-1 0,-4 4-1 16,-8 1-1-16,-17-7-1 0,-5 3-1 16,0 3 0-16,-7-5 0 0,1 1 1 0,2-1 0 15,-1 3 1-15,3-1 0 0,1-2-1 16,-2 0 1-16,-10-1 0 0,0 3 0 15,-10-4 1-15,0 3 0 0,1-1 0 16,-1-2 0-16,1 0-1 0,4 0 1 16,-3 0-1-16,-1 0 1 0,1 0-1 15,-6 0 0-15,3 0 0 0,5 0 0 16,-1 2 0-16,2-2 0 0,5 2 0 16,1-2 0-16,-1 0 0 0,0 1 0 15,-1-1 0-15,-2 0 0 0,3 0 0 0,-2-1 0 16,-3-1 2-16,-1 0 1 0,-12-3 0 15,-1 0 1-15,-2 1 0 0,0-5 0 16,-2 4-1-16,-5-4 0 0,0 4-2 16,-3-4 0-16,1 2-1 0,0-4-1 15,-5 2 1-15,5 2 0 0,-9-2 1 16,6 2 2-16,-2-2 0 0,0 4 0 16,-2-6 0-16,0 8 0 0,0-6 0 0,-7 4-2 15,2-4 1-15,-2 3-3 16,0-1-8-16,5 4-1 0,-5-3 0 0,0 5 2 15,0-3 4-15,-3 2 2 0,-4-1-2 16,7 3 1-16,0 0 2 0,-2-6 2 16,2 1 1-16,-2-2 0 0,2 0 3 15,0 0 0-15,2-4-2 0,1-1 1 16,3-2-4-16,-1-2-3 0,-3-2 1 16,1 0-1-16,3-7 1 0,-1 1 2 15,2 0 1-15,-2-2 0 0,1 1-1 0,-1-2 2 16,0-1-1-16,-1-2 2 0,-4-2 1 15,5-2 0-15,1-5 1 0,6 0-1 16,-1 2-1-16,-1-4-1 0,3-3-1 16,-3-4 0-16,-1-3-1 0,2-4 1 15,-2 7-1-15,1 0 4 0,1 9 6 16,1-5 0-16,1-2 2 0,-1-2-5 16,1 0-5-16,-3 4-1 0,1-8 1 15,1 6 0-15,-1 3 4 0,-4 3 5 0,2-1 4 16,-4 2 3-16,4-4 0 0,-4-1-3 15,4-2-3-15,-3 5-4 0,2 0-1 16,1 6 1-16,2-1-2 0,-2-6-2 16,5-6-1-16,2-5-1 0,0 0-2 15,3 5 1-15,3 5 0 0,-6 6 0 16,0 2-1-16,-4 4 0 0,0-6-1 16,-3 2 0-16,0-4 0 0,4 3 0 15,-1-5 0-15,-3 1 0 0,0-1 0 0,0 0 0 16,-2 4 1-16,3 1 0 0,-4 5 0 15,-1 2 0-15,0 1 0 0,-5 3 0 16,4 2 0-16,-2 0 0 0,-1 5 1 16,1 0 1-16,2 4-2 0,-3-2 1 15,3 2-1-15,1 0 0 0,1 0-2 16,-6 0-1-16,5-1-1 0,-5 1-2 16,2 2-1-16,-2-2-2 0,-2 1 1 15,2 3 2-15,0 1 1 0,7-2 3 0,-5 2 2 16,0 2 0-16,-2-2 2 0,0 2 0 15,0 2 1-15,0-2 2 0,0 3 2 16,-2-5 6-16,2 6 0 0,0-3-2 16,3 3-4-16,-3 3-6 0,0-2-1 15,0 0 0-15,2-7 1 0,-2 6 0 16,4-1 1-16,-4 1 2 0,0 3 3 16,3-4 1-16,-1-3 0 0,0 7-2 15,-2 0-4-15,0-2 0 0,0 1-2 16,1-10 1-16,3 9-1 0,-4 2 0 0,0-2 1 15,2-8 5-15,-2 8 5 0,5-5 6 16,-3 2 2-16,0 1-4 0,1-3-7 16,-1 3-6-16,-2 3-7 0,2-5-11 15,-2 3-10-15,0 3-11 0,-4-6-4 16,-1 6 5-16,3 0 2 0,2 0 8 16,-9-7 8-16,7 2 3 0,-1 2 7 15,-2-5 4-15,-2 3 1 0,-1-2 2 16,3-2 0-16,-4-3 1 0,2-1 0 0,-2 1 0 15,-7-6-1-15,-8-8 1 0,-12-8-1 16,-8-7-1-16,-2 2-4 0,3-2 0 16,1 1 0-16,-1-7 0 0,2 0 4 15,-1 2 0-15,3 1 1 0,7 1 1 16,5 4 0-16,4 2 0 0,4 3 2 16,3 6 0-16,0 5 9 0,5-2 12 15,9 9 11-15,-1 2 12 0,4 3-1 0,7 6-10 16,-8-4-12-16,5 7-18 0,-2 1-14 15,-3 1-11-15,2 0-15 0,-2 0-4 16,0 1-4-16,0 1 1 0,-2 0 13 16,-1 2 6-16,3-4 8 0,0 1 0 15,0 1-15-15,-5 2-11 0,-6 3-6 16,-7 0-1-16,-12 3 15 0,-16 5 11 16,-20 1 8-16,-21 1 7 0,-10 5 3 15,-18-5 2-15,-8 10 1 0,-6-2 1 16,-15 7 0-16,-12 1 1 0,-5 8-1 0,-18 0 1 15,-7 1 1-15,-8 3-2 0,-1-8-32 16,2 0 192-16,10-8-127 0</inkml:trace>
  <inkml:trace contextRef="#ctx0" brushRef="#br0" timeOffset="9816.29">4746 7436 1540 0,'-7'6'39'0,"2"-1"-28"0,1-1-5 0,4 4-4 0,4-2-4 0,5 4-20 0,5 3-5 0,11-4 1 15,0 0 22-15,12 3 40 0,5-3 20 16,4 2 4-16,8-1-9 0,2-1-19 15,3 3-11-15,10 1 0 0,0-1-6 16,7 2-2-16,1 1-4 0,-1-1-6 0,-5 0 1 16,-7-2 1-16,-9-5 2 0,-9 1 7 15,-14-3 12-15,-2-2 12 0,-11 3 7 16,-4-6-1-16,-3 0-7 0,-5 0 16 16,-7 0-4-16,2 0-7 0,-8 0-16 15,-1 0-39-15,0 0-15 0,-9 2 2 16,-10-2 10-16,-13 0 10 0,-18-2 7 15,-10-5 0-15,-10 0 0 0,-2-2 0 16,-1 2 1-16,-4-6-1 0,5 3 1 0,-3-1 0 16,4 0-1-16,4 1 1 0,8-1 2 15,-1 0 5-15,10 3 3 0,13-1 4 16,10 3 3-16,7-3-2 0,10 4-1 16,4 3 1-16,11 2 21 0,-1-3 20 15,-1-2 6-15,11 3 2 0,4 0-29 16,5 2-24-16,16-2-11 0,14 0-4 15,27 2 2-15,24 0 4 0,10 4-4 16,8 0-4-16,-12-1-3 0,-6 2 1 16,-3-3 3-16,-3 0 4 0,1 1 0 0,-7 1-1 15,-2 1 0-15,-5-1 0 0,2 1 1 16,-7 2 0-16,1-1 1 0,-6 1-2 16,-15-4 1-16,-11 1-1 0,-10 1 1 15,-10-3 2-15,-15 0 3 0,-4-2-15 16,-3 0-19-16,-9 0-18 0,0 0-18 15,-5 0 10-15,-9 0 17 0,-14 0 14 16,-18 0 14-16,-19 1 5 0,-15-1 1 0,-10 0-1 16,-2 0 3-16,-6 2-1 0,6 0 2 15,-2 0 1-15,2 3 1 0,9-3 1 16,7 1-1-16,16 1 1 0,12-1-1 16,7-3-1-16,8 0 0 0,8 0 0 15,6 0-1-15,3-3 1 0,11 3 0 16,0-2 3-16,14 2 9 0,-4 0 18 15,9 0 7-15,6 0-1 0,1 0-14 16,15 0-16-16,16 0-8 0,15 0 0 0,25 9 3 16,18 2-1-16,9 1-1 0,16 8-1 15,0 1-1-15,-11 2-2 0,-8-2 1 16,-12 0-2-16,-13-3 1 0,-4-2 2 16,-7 0 2-16,-12-3 0 0,-15-1 0 15,-10-1 1-15,-11-10 2 0,-9 3 4 16,-7-4 2-16,-7 0 0 0,-2 2-4 15,-3-2-23-15,-6 0-22 0,-8 1-3 16,-10-1 2-16,-24 2 17 0,-23 2 18 16,-23-4 1-16,-13 2 0 0,-5-2 2 0,-4-2 1 15,6-2 1-15,5 4 2 0,7-2-1 16,18 2 1-16,16 0 0 0,9 0 1 16,12 0 1-16,11 0 2 0,17 0 1 15,18 0 5-15,-8-1 21 0,17 1 20 16,-7-2 8-16,10 2-9 0,-1-2-27 15,5 0-23-15,13 1-11 0,3-7 4 16,16 3 6-16,13-2 0 0,10 2 2 16,5 1 0-16,4-1 0 0,6 3-1 0,-3 0 0 15,-8 1 0-15,0 1 0 0,-2 0-1 16,3 0 1-16,1 0 1 0,4 0-1 16,-6 1 1-16,-13-1 0 0,-10 2 1 15,-15-2 2-15,-15-2 0 0,-9 2 3 16,-10 0-14-16,-1 0-6 0,0 0-16 15,-3-1-15-15,-8 1 9 0,-3 0-1 0,-9-2 9 16,-16-2 10-16,-18-3 5 0,-28 2 3 16,-12 3 1-16,-10-3 2 0,-10 5 1 15,-2 7 3-15,1-2 6 0,-1 6 10 16,11 3 14-16,12 0 9 0,14 4 3 16,20-4-8-16,18-2-13 0,16 1 5 15,8-10 11-15,13 3 8 0,5-3 7 16,0 1-10-16,4-4-16 0,3 0-9 15,3 0-9-15,-1-2-4 0,2 0-1 16,-1-3 1-16,8-2 3 0,-5 0 0 0,7-2 2 16,-1-2-1-16,-2 1 1 0,-1 3 2 15,-9-4-7-15,-1 2-20 0,1 2-37 16,-5 0-37-16,0 2-40 0,-4-1-32 16,-1-6 406-16,-5-8-216 0</inkml:trace>
  <inkml:trace contextRef="#ctx0" brushRef="#br0" timeOffset="34882.81">2995 4438 1447 0,'7'9'86'0,"2"-4"53"0,5 4-52 0,0-2-18 0,0 2-1 0,0-2-9 0,-1 0-9 0,-3 1-3 0,1-3-4 16,1-3-5-16,-1-2-3 0,-2 1 3 15,-2-2 10-15,-2-1 17 0,2-7 16 0,-3 2 4 16,-1-4-4-16,-3-3-29 0,0-2-24 16,-7-2-16-16,-3-8-12 0,-4-1 8 15,-1 1-2-15,-2-3 0 0,1 4 3 16,-4 2 4-16,-3-1 2 0,-7-1-2 15,-7 0-6-15,-4-3-5 0,-3-1-2 16,-4-1-2-16,-7-5 2 0,-4-6 0 16,-8 2-9-16,-9-9-9 0,1 4 2 0,1 1-1 15,5 6 15-15,8-2 8 0,-6 5 1 16,5 0 0-16,-2 6 0 0,11 5 4 16,7 0 4-16,8 7 4 0,10 4 5 15,5 5-1-15,5 1-3 0,6 3-6 16,5 3-6-16,7 0-7 0,0 0-4 15,0 0-7-15,7 1-6 0,9 5-13 0,5-3-27 16,2 3-51-16,7 4-66 0,4 3 517 16,2 1-304-16</inkml:trace>
  <inkml:trace contextRef="#ctx0" brushRef="#br0" timeOffset="35716.58">1042 4121 1528 0,'6'23'97'0,"42"50"666"16,-36-82-976-16,-1 9-67 15,3 0 291-15,-4 2 10 0,1-2 16 0,0-2 13 16,1 2 13-16,2-4-2 16,1 1-3-16,-1-4-4 0,0-6-4 15,-3-3 2-15,-1-1 2 0,-1-1 1 0,0-9-5 16,-2-3-11-16,-5-4-16 0,-2-15-12 16,-9-8-8-16,-2-5-2 0,-8-11-1 15,-3 2 0-15,-1 2 0 0,-3 5 0 16,1 1 2-16,-3 2-1 0,-1 3 1 15,-1 1 2-15,-4-2-1 0,3 3 3 16,-1-3-2-16,0 3-1 0,3 8 2 16,10 9 14-16,8 12 15 0,6 9 15 0,3 8 14 15,2 8-8-15,0 0-14 0,9-1-21 16,-4 3-23-16,9 0-11 0,4-2-8 16,5 2 0-16,4 2 2 0,1 10 1 15,6 0 5-15,0 4 4 0,3 0 4 16,4 2 4-16,1 2 0 0,1 3 2 15,5 3 0-15,-1-5-1 0,7 8 0 16,4 1 0-16,4 4 1 0,9-1 1 16,0 1-1-16,0 1-2 0,-4-8-1 0,-3 1 0 15,0 3 2-15,-5-3 3 0,-3 2 1 16,1 2 1-16,-4-4 0 0,-3-1-2 16,-13-6-4-16,-10-7-6 0,-10-3-16 15,-8-2-58-15,-5-6-51 0,-4-3-59 16,-2 0-5-16,-12-3 99 0</inkml:trace>
  <inkml:trace contextRef="#ctx0" brushRef="#br0" timeOffset="36167.57">1800 3307 1821 0,'1'-7'87'0,"-1"74"269"16,-9-49-289-1,-1-2-27-15,-4 5-23 0,-6-5-11 16,-1 0-2-16,-2 0-2 0,-4 0 1 16,2 0 0-16,-3 4 1 0,0-1 0 0,-1 4 0 15,4-3-1-15,4-1 1 0,-4 2 0 16,4-1-3-16,-4 1 13 0,2-5 9 16,-2 0 5-16,2-2 3 0,-7 1-8 15,4-3-9-15,-1-5-2 0,4 0-2 16,3-5-2-16,6 0-2 0,4-2-3 15,10 0 10-15,-6-2 12 0,8-5 13 16,7 0 6-16,-2-6-5 0,14-3-9 16,8-7-13-16,6-5-3 0,13 0 2 0,7-6 9 15,3 0 13-15,6-7 6 0,-2 4 2 16,-1-4-8-16,-1 4-16 0,2 2-9 16,-11 6-9-16,1 10-4 0,-10 6-4 15,-13 5-1-15,-6 0-3 0,-11 8-7 16,-1 2-6-16,-8 7-4 0,-4 9-5 15,-10 8 5-15,-12 15 5 0,-18 4 6 16,-19 11 6-16,-22 1 5 0,-21 2 2 0,-10-10-2 16,-1 1-17-16,6-11-20 0,9-4-19 15,5-8-22-15,7-9-66 0,7-8 415 16,13-10-234-16</inkml:trace>
  <inkml:trace contextRef="#ctx0" brushRef="#br0" timeOffset="38066.85">3824 6961 1361 0,'0'36'248'0,"2"10"969"0,-2-9-1001 15,0-104 188-15,5 58-2007 31,-1 25 1603-31,7 7 1 0,-3 0-1 16,3 3 0-16,3 1 4 0,2 1 2 16,2-1 1-16,3 3-1 0,6 4-1 15,7-4 0-15,3 5-2 0,2-4 1 16,2 1-3-16,8-1-1 0,-4 3 0 0,2-4-3 16,7 4 3-16,2 1-6 0,8-3-2 15,2-2 1-15,-2-1-4 0,-4-3 9 16,-3-1 1-16,3 0 3 0,4 0 3 15,1-7 0-15,-1-4 8 0,-11-2 4 16,-1-5 8-16,-1-1 7 0,2-5-2 16,15-1 0-16,1 0 5 0,9 0 1 15,5 0-2-15,2 0-6 0,8 0-13 0,-5 2-7 16,6 2-4-16,0-4-1 0,-2 1 0 16,4 3 0-16,-5-2-2 0,-3 1 0 15,-4 1-1-15,-10 3-2 0,0-2 1 16,-6 4 0-16,-4 0-1 0,-2 2 1 15,0 1 0-15,-4 1 1 0,-1-1 0 16,-6 2 0-16,-4 0 0 0,0-3-1 16,3 1-1-16,0-1 1 0,-6 1 1 15,-7-1 0-15,-7-4 0 0,-7 2 1 0,-5-5 0 16,-5-1 1-16,-12-3-2 0,-1 0-4 16,0-2-23-16,-7 2 2 0,-2-3-13 15,6-3-2-15,-8-2 24 0,-3-8 2 16,-5-11 12-16,-12 2 5 0,-4-3-5 15,-2-2 7-15,-4 5 9 0,11 4 9 16,3 5 13-16,6 0-1 0,10 3 2 16,1 3-2-16,6 6-3 0,4 4 1 15,0-2 5-15,0 1-2 0,2-5-11 16,3 6-18-16,4 2-21 0,0 3-9 0,12-3 0 16,11 3 7-16,14 6 3 0,7 3 2 15,4 4-1-15,2 5 0 0,-4 0 2 16,-2 2 3-16,7 5 5 0,-5 0-1 15,2 6 0-15,-6-6-2 0,-10-2-2 16,-7 2 0-16,-6-3 3 0,-5 1 4 16,-14-5 4-16,-4 0 13 0,-15-3 2 15,-8-2-2-15,-18 1 0 0,-13-5-9 16,-19-5 2-16,-6-4-10 0,-2-5-41 0,3 0-41 16,-3-5-35-16,0 2 46 0</inkml:trace>
  <inkml:trace contextRef="#ctx0" brushRef="#br0" timeOffset="38683.71">8307 7442 1394 0,'0'0'146'0,"0"3"153"0,-2-3-160 0,2 2-45 0,0 0-5 0,2 8-13 0,6-1-9 15,-2 13-11-15,6 4-16 0,2 4-14 16,4 8-13-16,3 1-8 0,-1 5-4 15,-2 7-1-15,5 4 0 0,-2 9-1 16,4 5-1-16,1-5-1 0,1 3 0 16,-2-6 2-16,-2-4 1 0,0-3 0 15,-5-9 2-15,-1-3 0 0,-1-4-2 16,0-1-16-16,-5-5-38 0,1-4-39 0,-8-5-30 16,-1-12 552-16,-3-8-336 0</inkml:trace>
  <inkml:trace contextRef="#ctx0" brushRef="#br0" timeOffset="39166.26">8085 7530 2485 0,'7'-12'122'0,"6"-2"13"0,6-11-42 0,15 0-44 16,6-3-23-16,8-1-17 0,11 1-10 15,1 5-2-15,11 7-2 0,5 4-3 16,4 12 2-16,-2 0-12 0,-5 14-13 16,-6 2-30-16,-10 3-23 0,1 10 0 15,-4 8 13-15,-10 0 10 0,-2 11 7 16,-18-4-8-16,-8 2-25 0,-11 8-12 16,-12-8 15-16,-9 2 7 0,-9-2 22 0,-11-7 32 15,-1-2 8-15,-2-12 11 0,-2-4 8 16,10-7 7-16,2-1 9 0,10-10 25 15,10-3 20-15,7 0 28 0,2 0 29 16,2-2 10-16,0 2 0 0,-2 0-17 16,0 0-31-16,7-8-32 0,0 2-29 15,9-3-16-15,9 4-10 0,-4-2-3 16,14 3 0-16,-3 1-2 0,4 5-2 0,6 8 2 16,1 4 0-16,3 8 0 0,-4 4-1 15,-4 12-6-15,1 1-1 0,-9 8-2 16,2 5 4-16,-6 3 1 0,-10 5-4 15,-12 7 6-15,-15 3 3 0,-24-3 10 16,-20-1 8-16,-23-15-1 0,-30-8 0 16,-15-15-3-16,-27-17 1 0,-12-11 8 15,-1-11-43-15,-7-10-123 0,10-8 102 16</inkml:trace>
  <inkml:trace contextRef="#ctx0" brushRef="#br0" timeOffset="40100.08">18358 1197 1721 0,'32'-3'222'0,"-27"3"22"15,-38 0-82-15,31 7-178 0,2 0-9 16,3 9-11-16,3 9 4 0,3 14 5 15,-2 10 11-15,5 17 7 0,-5 14 4 16,2 14 5-16,3 12 1 0,3 4 1 16,1 5 0-16,0 4 0 0,-2 9-2 15,2 3 0-15,-4-3-1 0,-3-10 1 16,-4-6 3-16,-3-11 0 0,0-10 1 16,-2-6 2-16,0-9-2 0,0-9 2 15,0-12-1-15,0-12-64 0,2-13-64 16,5-11-241-16,-4-3 199 0</inkml:trace>
  <inkml:trace contextRef="#ctx0" brushRef="#br0" timeOffset="40500.06">17878 1406 2683 0,'19'-19'67'0,"11"-6"-37"15,0-5-36-15,8 0 10 0,6 1-6 16,2-1-6-16,5 4-1 0,3 6-3 16,9-3 3-16,3 7 0 0,16 6-33 15,5 4-15-15,8 6-12 0,3 2-1 16,-1 2 33-16,1 6 15 0,-4 4 13 0,-4 8 3 15,6 6-47-15,-9 8 6 0,-4 8-10 16,-10 6-27-16,-16 4 51 0,-6 12-5 16,-19-4 8-16,-11 2 24 0,-10 2-4 15,-16-3-5-15,-11 3-7 0,-11-6 1 16,-12-3-3-16,-9-4 1 0,-12-7 13 16,-22-10 6-16,-5-6 7 0,-3-7 10 0,-6-9 2 15,8-9-2-15,1-5 0 16,18-7-2-16,10-2 2 0,11-3 0 0,13-2 2 15,5 0 0-15,10 1-1 0,8-4-4 16,10-5-22-16,11-20 10 0</inkml:trace>
  <inkml:trace contextRef="#ctx0" brushRef="#br0" timeOffset="40800.08">20847 699 2054 0,'-101'75'57'16,"20"-15"-39"-16,-2 9-1 0,24-16-13 16,9 2-6-16,2 2-2 0,6 5-2 15,5 11-1-15,5 10 2 0,-2 11 1 16,11 9 2-16,4 5 0 0,-1-7 1 0,8-4 0 15,-6-10 1-15,7-3 0 0,6 6 0 16,0-1-1-16,13-1-4 0,3-1-3 16,7-5 1-16,1-11 1 0,1-7 4 15,1-6 1-15,2-3-8 0,4-9-13 16,-4-7-20-16,3-7 54 0,3-5-20 16</inkml:trace>
  <inkml:trace contextRef="#ctx0" brushRef="#br0" timeOffset="41366.48">20805 3061 1732 0,'-4'46'90'0,"169"-372"424"62,-181 349-500-62,48-71 15 0,-3-7 13 16,-3-2 11-16,-3 0 1 0,-1-1-9 16,-1-10-13-16,-2-4-15 0,-5-5-11 15,-3 5-3-15,2-8-1 0,-3 7 0 16,3 2 1-16,-3 6-1 0,-1 8 0 15,2 4-1-15,-1 7 1 0,5 0 0 0,-5 1 0 16,4 1-1-16,1-4 0 0,-3 9 0 16,-1 0 0-16,-1 5 1 0,-1 1 0 15,0 3 1-15,2 7 0 0,-6 0 0 16,4 7 0-16,-2 0-1 0,2 0 1 16,-2 1-2-16,2 1 1 0,-4 2-1 15,4 3-4-15,-4 2-5 0,2 0-6 16,0 3-3-16,0 2-3 0,-1 2-4 0,-1 0-5 15,0 2-3-15,-1 4-38 0,5 1 5 16,7 7 8-16,2 12 6 0,6 10 43 16,10 21 3-16,3 19 2 0,1 9-1 15,-1 4 2-15,-4 3-1 0,-1-2 0 16,6 8 1-16,-3 5-1 0,6 3 2 16,1 2-1-16,3-5 0 0,1-7 2 15,0-9-1-15,-4-11 1 0,-6-5 0 16,-2-11 0-16,-1-5 0 0,-8-9 2 15,-2-5-2-15,2-9-41 0,-7-6-28 0,1-4 70 16,1-8-37-16</inkml:trace>
  <inkml:trace contextRef="#ctx0" brushRef="#br0" timeOffset="41599.67">22291 2479 1592 0,'44'-25'1418'0,"-516"121"-1926"16,464-99-134-16,-168 47 637 15,89-19 17-15,20-8-5 0,3-1 0 16,7-1-3-16,8-5-2 0,11 3 0 16,5-8 0-16,6 2-1 0,4-5-1 15,5-2-5-15,4-7-7 0,-2 0-3 16,-2-6-2-16,1-3 397 0,-3-9-276 15</inkml:trace>
  <inkml:trace contextRef="#ctx0" brushRef="#br0" timeOffset="41939.44">22867 1458 1728 0,'0'5'45'16,"-5"8"-18"-16,3 3 2 0,-2 10 3 15,1 10-2-15,3 11-7 0,0 5-7 16,3 5 0-16,8 8 2 0,-6 3-6 15,8 10-5-15,4 9-6 0,1 3-1 0,3 13 0 16,3 7 1-16,-3-9 2 0,-2-7-2 16,3-11 1-16,-6-8-2 0,1-6 0 15,-1 0 3-15,5-11-1 0,-5-6 1 16,-1-11 2-16,-8-11 1 0,-4-9-18 16,3-3-20-16,-5-6 552 0,-1-1-396 15</inkml:trace>
  <inkml:trace contextRef="#ctx0" brushRef="#br0" timeOffset="42220.36">23633 1328 1993 0,'0'31'117'15,"-2"1"-131"-15,-1 8-1 0,-1 8 15 16,4 12-3-16,2 8 0 0,5 6-3 16,2 8 2-16,3 6 3 0,2 10-1 15,4 5 2-15,2 10 0 0,1-1 3 16,4-2-2-16,0-13 1 0,-4-10-1 16,0-12 2-16,-1-8 2 0,-6-14-5 15,0-3-16-15,-2-16-19 0,-5-4-19 16,-1-7 458-16,-3-9-307 0</inkml:trace>
  <inkml:trace contextRef="#ctx0" brushRef="#br0" timeOffset="42766.83">23434 1483 2713 0,'9'-14'115'15,"0"-4"1"-15,12-2-56 0,1-3-25 0,13 2-25 16,2-2-13-16,2 5-3 0,2 2-3 16,-2 6-2-16,4 6-34 0,5 4-14 15,5 0-32-15,7 14-40 0,0 4 10 16,1 10-9-16,6 13 18 0,-9 2-3 16,1 8 14-16,-9 4-4 0,-15 2-4 15,-12 0-87-15,-10-3-38 0,-5 5-22 16,-8-2-11-16,-8-2 95 0,-10-9 43 15,-7-5 35-15,-9-11 12 0,-6-4 34 16,-1-4 61-16,-5 1 97 0,0-4 34 0,1-5 9 16,-3 0-47-16,11-1-74 0,-2-8-7 15,5 2 4-15,-3-5 4 0,9 0 3 16,7-2 6-16,6 0 36 0,15 0 26 16,0 0 32-16,-5-2 25 0,10 2-36 15,13-2-38-15,12-7-41 0,15 6-34 16,15-6-1-16,5 5 9 0,12 4 12 15,2 4 11-15,0 7 8 0,2 1 6 16,-1 4-6-16,1 2-7 0,3 5-6 0,-6 0-2 16,-11 5 4-16,-10 8-8 0,-18 1-8 15,-11 2-10-15,-8 2-18 0,-15-8-8 16,-8 5-15-16,-13-1-6 0,-18 4 4 16,-12 1 3-16,-18 3 8 0,-21-3 9 15,-13-3 5-15,-8-9 5 0,0-5 8 16,10-7 1-16,9-6-2 0,11-3-2 15,12-2 0-15,11-3-2 0,10-3-3 16,11-1-6-16,13-1-25 0,6-3-31 0,10 1-4 16,12-19 23-16</inkml:trace>
  <inkml:trace contextRef="#ctx0" brushRef="#br0" timeOffset="43149.97">25186 426 2108 0,'68'27'62'0,"1"8"-17"0,18 15-41 0,1 15-4 0,6 17 0 0,2 15-5 16,10 13 3-16,6 9 1 0,9 12 1 16,-1 15 3-16,-3 10-5 0,-9 5-4 15,-12 4-7-15,-6 5 7 0,-11 6 17 16,-10-1 15-16,-14 1 29 0,-27-17 28 16,-19-15 7-16,-16-18 0 0,-23-16-19 15,-24-20-25-15,-11-12-7 0,-13-18 3 16,-9-12 12-16,4-9 1 0,-1-10-10 15,8-8-13-15,3-2-16 0,6-8-10 0,14-4-2 16,5 0-1-16,18-7 1 0,8 6 6 16,14-5-25-16,4 1-31 0,6 2-93 15,8 5-67-15,17 3 104 0</inkml:trace>
  <inkml:trace contextRef="#ctx0" brushRef="#br0" timeOffset="44251.03">27472 1841 1675 0,'0'0'78'0,"0"2"2"0,1-1-2 0,-1 3-17 0,4-2-9 0,-4-2-8 15,2 0 0-15,3 0 19 0,-1 0 10 16,8 0 11-16,4-6-3 0,14 1-24 16,13-2-19-16,12-5-19 0,10-3-10 15,4-1-6-15,1-3-1 0,0-1 1 16,0-4 1-16,-7 1 0 0,-6-4 0 15,-13 7-1-15,-5 5-8 0,-3 6-18 16,-1 0-29-16,-1 7-57 0,3 0 58 16,-3 4 3-16</inkml:trace>
  <inkml:trace contextRef="#ctx0" brushRef="#br0" timeOffset="44500.74">27670 2367 1394 0,'14'29'724'15,"1"-26"-635"-15,1 1 29 16,-2-2-22-16,16-2-11 0,11-9-31 16,3-5-14-16,13-8-9 0,3-4-3 15,4-4-1-15,1-6-4 0,1-1-5 16,-2 0-6-16,-2-4-6 0,0 5-11 15,-7 3-19-15,-2 4-18 0,-5 5-31 16,-4 2-23-16,6 5-51 0,-4-3 478 0,7 4-277 16</inkml:trace>
  <inkml:trace contextRef="#ctx0" brushRef="#br0" timeOffset="44849.73">29156 1128 2066 0,'101'105'64'16,"-101"-105"-60"0,14 111-4-16,-70-10 0 0,63-10 0 0,7 15 1 15,-4 4 1-15,3 5-1 0,-1 11 2 16,-3 9 0-16,5 10 6 0,1 1 0 16,-3-8-2-16,-1-12-1 0,-1-9-9 15,-1-9-10-15,3-10-20 0,3-15-24 16,8-16 37-16,-6-17-4 0</inkml:trace>
  <inkml:trace contextRef="#ctx0" brushRef="#br0" timeOffset="45250.27">28911 1293 2342 0,'9'-57'92'0,"2"13"-30"15,5 3 4-15,2 18-23 0,5-3-23 16,7-3-6-16,11 4-12 0,13 2-3 16,7 0-13-16,8 7-13 0,4 4-10 15,1 8-7-15,1 3 9 0,4 2 7 16,-4 13-9-16,1 10 6 0,0 9 3 15,1 12-6-15,-8 4 21 0,0 13-1 16,-11 11 4-16,-8 7 10 0,-16 8 0 16,-25 6 1-16,-9-3-1 0,-16-4 0 0,-18-6 2 15,-12-13 1-15,-18-5-2 0,-19-11 0 16,-13-10 11-16,-7-6 20 0,0-8 5 16,-1-12 10-16,-8-5-5 0,4-9-16 15,-2-11-3-15,7-4-9 0,13-8-10 16,15-4 1-16,24-3 3 0,13-6-32 15,21-3-37-15,17 3-41 0,10-3-6 16,19-6 522-16,17-1-319 0</inkml:trace>
  <inkml:trace contextRef="#ctx0" brushRef="#br0" timeOffset="45517.13">31103 1082 2266 0,'-101'46'78'16,"17"2"-36"-16,-4 19-6 0,17 6-6 0,2 14 0 16,5 14 1-16,2 2 2 0,9 7-9 15,7-2-17-15,7 2-5 16,8 7 0-16,7 7-1 0,11 2-1 0,11-2 0 15,6-9 0-15,8-12-1 0,3-5-1 16,0-10-5-16,9-10-22 0,-5-5-47 16,4-8-55-16,5-13 515 0,1-4-324 15</inkml:trace>
  <inkml:trace contextRef="#ctx0" brushRef="#br0" timeOffset="45866.15">30819 3011 2013 0,'48'-76'95'0,"0"16"-8"0,-4 1-26 16,1 15-15-16,11-8-34 0,6 4-8 0,13-5-7 15,5 2-12-15,1-6-13 0,-3-9-8 16,-7-4 3-16,-12-8 10 0,-4-9 4 16,-18-6-9-16,-2-1-15 0,-6-7-3 15,-6 0 7-15,2-1 17 0,-8-7 17 16,1 7 2-16,-7 4 11 0,-3 16 12 15,5 10 17-15,-4 17 15 0,5 9 8 16,7 10 3-16,-3 15-4 0,7 7-7 16,1 8-14-16,1 12-14 0,1 10-12 15,8 14-7-15,-3 12-4 0,6 20 0 16,2 13 0-16,-3 19-1 0,-1 11 1 0,-5 13-1 16,7 5 1-16,-7 6-1 0,-6-1 0 15,-3 1 0-15,-3 2 0 0,-3-10 1 16,1-9-1-16,-4-8-8 0,1-13-19 15,-3-8-32-15,-1-10-40 0,3-15 285 16,-7-17-164-16</inkml:trace>
  <inkml:trace contextRef="#ctx0" brushRef="#br0" timeOffset="46066.56">32443 2348 1815 0,'6'-7'132'16,"-24"-25"162"-1,64 64-24-15,-190-105-290 0,72 59 47 16,18 21-9-16,-13 4-1 0,-11-1-3 16,-9 3-2-16,-1-4-2 0,2 1-4 15,0 1-4-15,4-6 0 0,2-1 0 16,0-6 1-16,2-7-14 0,-3-9-28 0,5-6-46 16,8-12-60-16,15 1 76 0</inkml:trace>
  <inkml:trace contextRef="#ctx0" brushRef="#br0" timeOffset="46333.03">32633 873 2477 0,'78'55'59'16,"2"3"-47"-16,8 20-5 0,6 9-1 16,7 20 9-16,-1 20 21 0,-3 13 21 15,-8 9 3-15,-11-2-11 0,-12 1-26 16,-17 6-21-16,-15-2-8 0,-15 4 0 0,-17-1 3 16,-12-8 3-16,-19-5-8 0,-15-6-30 15,-18-8-44-15,-16-13-41 0,-7-16 57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1T18:03:59.9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9248 5667 1536 0,'0'5'135'0,"0"-3"-7"0,0 2-58 15,0-3 15-15,5 1-19 0,1 5-14 0,-3-1-3 16,3 2-3-16,-5-2-5 15,3 1-2-15,-1 0-5 0,-1 2-4 16,4 1-4-16,-3-1-3 0,-3 0-1 0,4-3-2 16,-6 2-2-16,-2-6 3 0,1 5 6 15,-6-1 6-15,-2-1 6 0,2 4 2 16,-5-7-4-16,2 8-5 0,-2-6-5 16,-4 1-7-16,0 4-4 0,-3-2-4 15,1 4-1-15,1-3-1 0,-1-2 1 16,-1-1 1-16,0 2 3 0,-4-3 2 15,-3-1 3-15,-2 3 1 0,-4-6-1 0,4 3-3 16,1-3-5-16,1 2-2 0,1 0 0 16,-5-2-3-16,2 1-2 0,2-1-1 15,-2 4-2-15,-4-4-1 0,0 0 0 16,3 2-1-16,-7-2 0 0,3 2 0 16,-2-1-1-16,1 1-1 0,-3 2 0 15,2-1 1-15,-6-3 0 0,-1 4 1 16,0-2-1-16,-6-1 0 0,7 6 0 0,1-3 0 15,-1-2 0-15,3 1 0 0,-8 3 1 16,5-5 0-16,-3 1 0 0,-7-2 0 16,5 2 0-16,-9-2 0 0,4 2-1 15,5-2 1-15,-3 0 0 0,-1 0 0 16,-4-2 0-16,-1 2 0 0,5 0 1 16,5 0-1-16,0 0 0 0,-4 0 0 15,-6 2-1-15,-7-2 1 0,-3 0 0 16,-4 0 0-16,-5 0 0 0,1 1 0 15,-3 5-1-15,2-3 1 0,4-3 0 16,-3 2-1-16,2 0 1 0,-5 0 0 0,4 5-1 16,-2-6 1-16,5 3 0 0,-6 0 0 15,-8 1 1-15,4-2-1 0,-3 1 0 16,3 3 0-16,-6-5 0 0,-19 0 1 16,-2 1-1-16,-10-1 0 0,3 0 0 15,0 1 0-15,-2-1 0 0,-5 0 0 16,-4 0 0-16,2 1 0 0,-6 2-1 0,6-1 1 15,-4-4 1-15,4 2 0 0,-3 0 1 16,1-1-1-16,12 1-1 0,11-2-1 16,6 0 0-16,-1 0-1 0,-12-3 2 15,-3-1 0-15,-13-7-1 0,6 1 1 16,6 1 0-16,6-4 0 0,3 3 0 16,8-1 0-16,-4 2 0 0,3-3 1 15,10 7-1-15,6-4 0 0,9 0 0 16,9 4 0-16,-1-1 0 0,-6-3 1 15,-4 4 0-15,-6-6 1 0,-1 1 1 0,10 3 0 16,1-4-1-16,12 2 2 0,8 0 0 16,8-3 2-16,6-1 1 0,2 3 0 15,1-4-1-15,2 5-1 0,-5-11-2 16,3 3-1-16,-7-1-1 0,0-3 1 16,2 5-1-16,2 1 0 0,-2 7 0 15,6-5-1-15,-1 2 0 0,5 4 0 16,5-3 0-16,-3 3-3 0,11 0 1 15,0 5 0-15,4-5-1 0,12 7-2 16,0 0-6-16,-6-2 0 0,12 5-5 0,-3-3-7 16,8 6 0-16,1-4-12 0,4 1-3 15,4 6 5-15,5-5 1 0,3 1 10 16,6 2 10-16,5-2 7 0,10 4 3 16,6-4 2-16,6 3 1 0,-1-7-1 15,2 1 0-15,-4 0-3 0,6-2-4 16,5 5 0-16,2-1-3 0,2-4-1 15,-4 1 2-15,-9-1-1 0,-1 0 3 16,-4 4 5-16,-2-2 0 0,-5-2 1 0,0 3 1 16,-4 1 0-16,2-2 1 0,4-1-1 15,7-1 1-15,-1 0 0 0,5 0-1 16,3 2 0-16,6 4 1 0,10 1-1 16,7-4-1-16,-2 6 0 0,2-7-1 15,-4 3 1-15,8-3 0 0,1 5 2 16,7 0 0-16,11 2 1 0,-2 3-1 15,-5-3 0-15,-9 0-1 0,-12 0 1 16,-6-5-1-16,6 3 0 0,-1 0 0 0,11 0 0 16,2 2 1-16,4 0-1 0,3-4 1 15,-9-2-1-15,4 4 0 0,3-5-1 16,2-2 1-16,6 2 0 0,-3-2 0 16,-1 0 0-16,-7-2 0 0,-4 2-1 15,-2-2 1-15,3-1 0 0,6-1 0 16,6 1 1-16,4 1 0 0,-9 0-1 15,-10-3 0-15,-7 5-1 0,-8-4 0 16,8 4 1-16,4 4-1 0,7 1 0 0,7-1 0 16,7 3 1-16,9 0 0 0,0-3 0 15,0-1 1-15,2 2-1 0,2-1 0 16,1 5 0-16,2-6 0 0,0 1 0 16,0-1 1-16,9 1-1 0,6 1 0 15,-8-1 0-15,0-2 1 0,-5 1-1 16,-7-3 1-16,7 0 1 0,0-3 1 15,1 1 0-15,4-3 1 0,2-6 3 0,-8 0 1 16,-7 2 9-16,-13 2 4 0,-25 0-3 16,-13 5-2-16,-12-6-9 0,-3 4-6 15,-3-3-1-15,-6 2 1 0,-4 1-1 16,2 2 5-16,-2 2 0 0,3 2-47 16,8 5 378-16,8 2-259 0</inkml:trace>
  <inkml:trace contextRef="#ctx0" brushRef="#br0" timeOffset="36200.06">10372 9011 2075 0,'6'21'77'0,"-6"-5"-27"0,1 4 5 0,-2-4-16 0,1 0-17 0,0 1-9 0,0-4-4 0,3 1-5 0,-1 0-2 0,-2-2-1 16,-5-1 4-16,1 1 7 16,-1-1 5-16,3-4 5 0,0 4 3 0,0-6-1 15,-10 2 4-15,3-1 2 0,0-1-3 16,-14 0-2-16,0-1-3 0,-14-4-3 15,-7-2 3-15,-10-2-1 0,-8-4-1 16,-9-1-2-16,-7 0-5 0,-3 2-2 16,-6 0-2-16,-2 0-2 0,-15-1 1 15,-8-4 0-15,-16 0-1 0,-12-1-2 0,-2-1-1 16,1 2-1-16,-17 1 3 0,-5-1 6 16,-11-1 4-16,-5 3 0 15,-6 4 1-15,-1-3-3 0,0 4-1 0,3 3-3 16,13-5-5-16,4 4-2 0,8 1-1 15,3 0-1-15,15 2 1 0,9 2-1 16,5 5 0-16,15-2 0 0,8 8 0 16,19-3 0-16,28 3 0 0,18-1 0 15,23-1-1-15,11 3 1 0,16-5 0 16,24 3 0-16,12 1 1 0,16-1 0 0,15 0-1 16,8-1 0-16,11-4 0 0,1 2-1 15,4-7 0-15,7-2 0 0,10 0 0 16,13-7-1-16,7 0 0 0,6-4 1 15,5 4-1-15,15-4-1 0,8 4 1 16,5 2-1-16,4 1 2 0,1 4 1 16,-5-1 1-16,4-3-1 0,3 0 1 15,-9 3 0-15,1-3-1 0,-8 4 1 16,-16-2-1-16,-10-3 0 0,-22 3-1 0,-5 1 1 16,-9 1-1-16,-19 0 0 15,-11 1 0-15,-21 1 0 0,-20 0-2 0,-14 1 0 16,-13-1-5-16,-10-2 1 0,-1 4 0 15,-13-1 1-15,-11 4 5 0,-11-3 0 16,-13 5 1-16,-19-6 0 0,-19 3 1 16,-7-5-1-16,-14 3-1 0,0-4 0 15,0 0 0-15,-20-5 0 0,-8-1 0 16,-15-3 0-16,-7 1 0 0,2-5 1 16,-7-1 3-16,2 0 1 0,-6 0 1 0,0-1 0 15,2-1-2-15,-5-3 0 0,7 3-1 16,0 2-1-16,12 0 1 0,22 5-1 15,12-4-1-15,18-1 0 0,17 2 0 16,15 1 0-16,22 2 1 0,20 2-1 16,24 7 8-16,-5-5 2 0,26 5 0 15,19 0 0-15,26 0-9 0,28 5-2 16,11 4 0-16,22 0 0 0,7 3 0 0,21 2 0 16,17 8 0-16,8-1 0 15,7 6 0-15,-3 3 0 0,8 2 0 0,2 1 0 16,4-2 0-16,3-5 1 0,-10-3 1 15,2 0 0-15,-17-3-1 0,-10-3 0 16,-20-4 2-16,-28-2-1 0,-19-8 0 16,-40-3 4-16,-27-5 7 0,-31-9-1 15,-23-10 0-15,-36-4-4 0,-35-7-8 16,-35-3 0-16,-29 1-1 0,-21 2-1 16,-13 8 2-16,-13 9 0 0,2 4-2 0,-11 7 1 15,1 0 0-15,6 4 1 0,-8 3 0 16,4 0 2-16,13 5-2 0,10 2 0 15,17 0 1-15,28 0-1 0,13 0 2 16,24 0-4-16,16-5-23 0,22 2-41 16,29-4-81-16,13 1-83 0,17-4-232 15,11-6 262-15</inkml:trace>
  <inkml:trace contextRef="#ctx0" brushRef="#br0" timeOffset="42150.2">11980 9100 1431 0,'-1'0'90'0,"-5"3"98"0,1 13 41 0,5-43-283 0,-5 15 130 15,-6 7-19-15,7-4-11 0,-1 4-6 16,2-3-8-16,3 5 3 0,0 3 5 15,5-7 4-15,2 1 5 0,7 3-9 16,8 1-9-16,2-3-10 0,14 1-7 0,1 4-4 16,10 0 0-16,4 0 0 0,9 0-4 15,4 4-1-15,12 1-5 0,-3-3-2 16,-6 0 1-16,-7-1-2 0,-9-1 2 16,-11 0 1-16,-2 0 1 0,-5-1 2 15,-3 1 1-15,-2 0-1 0,-7 0-1 16,-5-2-2-16,-6 2-5 0,-12 0-12 15,0 0-3-15,-2 0-4 0,-8 0-9 16,-13-2 12-16,-13-1 3 0,-17-1 6 16,-13-1 7-16,-12-2 1 0,-7 0 1 0,-5-6 1 15,-2 4 2-15,7 0 0 0,12-1 0 16,11 4-3-16,9-4 3 0,14 6 0 16,7-3 2-16,5 2 0 0,13 0 3 15,3-1 1-15,10 3 4 0,2 3 14 16,6 0 11-16,1 0 7 0,4 0-4 15,13 1-17-15,7 1-14 0,16 2-8 16,17 3-3-16,10 5 3 0,17 4 1 16,12 4 2-16,-1 3 1 0,4-2 0 0,-12 0-3 15,-9-5-1-15,-16 0 0 0,-11-2 0 16,-16-3 0-16,-13-7 1 0,-11-1 4 16,-8-1 1-16,-11-2 3 0,0 0-5 15,-11-4-16-15,-8 3-5 0,-22-6-1 16,-14 1 4-16,-20 1 9 0,-13-6 3 15,-19 2-4-15,-13-3-1 0,-10-4 3 16,-3 2 3-16,-3-2 5 0,19 2 0 16,18 5-3-16,19-2-1 0,25 2-1 0,12 4 2 15,17 3 0-15,13-3 4 0,10 5 7 16,6 0 3-16,6 0-6 0,16 0-8 16,18 0-9-16,22 3-4 0,24 1 4 15,19 8 4-15,18 4 3 0,16 6 0 16,-1 4 0-16,-6 1 1 0,-9-1-1 15,-27 1-2-15,-12-9 1 0,-21-2 1 16,-22-4-3-16,-14-1 3 0,-17-8 2 16,-11-1 5-16,1 0 7 0,-10-2 2 0,-7 0 2 15,-11-2 1-15,-9-1 1 0,-24-10-1 16,-20-3-3-16,-7-12-6 0,-9-1-3 16,-7-6 4-16,0 0-1 0,7 3-57 15,12 1-32-15,16-2-46 0,22 10-262 16,12-15 263-16</inkml:trace>
  <inkml:trace contextRef="#ctx0" brushRef="#br0" timeOffset="43000.57">14697 8920 1697 0,'81'0'96'0,"191"50"194"47,-311-53-285-47,117 11-3 16,14 1 0-16,9 9 0 0,19 0-3 15,6 5 1-15,4 0 2 0,-1 3 2 16,-12-1 3-16,4-2 0 0,-8 4 1 0,-8-2-1 16,-9-6 1-16,-24-1 8 0,-13-7 4 15,-22-3 5-15,-21-6 7 0,-12-4-7 16,-22-10-9-16,-21-4-3 0,-23-11-8 16,-25-3 0-16,-28-9 3 0,-24 0-4 15,-10 2 1-15,-3 2 5 0,-6 3-1 16,9 3 2-16,11 8-4 0,14 0-6 15,21 3-1-15,21 7 0 0,20 3 0 16,4-1 0-16,22 7 1 0,17 2-1 0,5 0 0 16,15 2 5-16,10 3 8 0,10 2 4 15,17 7 1-15,20 0-3 0,13 6-9 16,18 1 0-16,15 1 5 0,13 2 0 16,14 5 2-16,10-1 2 0,11 4 3 15,-5 2 7-15,-5-4 1 0,-11-2-6 16,-24-3-6-16,-22-4 3 0,-18-8 6 15,-31-8 2-15,-15-3 4 0,-19-4-12 16,-17-12-9-16,-20-7 0 0,-22-11-7 0,-23-9 1 16,-21-5 1-16,-14-2-1 15,-9 5 1-15,3 1-2 0,10 6-1 0,13 10 0 16,22 1 2-16,12 4-3 0,15 5-33 16,11 3-52-16,10 4-81 0,14 1-302 15,8 0 286-15</inkml:trace>
  <inkml:trace contextRef="#ctx0" brushRef="#br0" timeOffset="56635.34">23330 797 1650 0,'0'0'101'0,"2"0"48"0,-1 1-46 0,1 1-13 0,-2-2 4 0,-2 0 2 0,4 0 3 0,-2 2-8 16,0-2-23-16,0 3-25 0,0 3-23 15,4 1-19-15,1 9-5 0,0 5-10 0,4 13-4 16,0 8-1-16,2 10-2 0,1 1-2 16,0 4 5-16,1 10 3 0,-6 4 4 15,2 11 7-15,-6 1 2 0,1 4 0 16,-2-2 2-16,3-5-4 0,0-8-31 16,2-6-29-16,-1-1-30 0,1 6-25 15,7-1-1-15,7-3 595 0,8 0-367 16</inkml:trace>
  <inkml:trace contextRef="#ctx0" brushRef="#br0" timeOffset="57101.27">23301 990 1718 0,'-5'-6'368'0,"5"6"-93"16,4 0-185-16,-1 0 33 0,10 11-142 16,-8-9 13-16,13-2 1 0,6 0 12 15,10-2-2-15,3-5-1 0,4 5 0 16,3-1-3-16,1-6-1 0,10 5-3 15,0-10-2-15,5 3 2 0,0 1 0 0,-5 3 2 16,-2 5 2-16,-15 2 0 0,-10 7 0 16,-3 2-14-16,-11 7-10 0,0 2-8 15,0 5-12-15,8 7 0 0,-5 5 1 16,3 6-4-16,-4 0 9 0,-9 1-9 16,-5-1 7-16,-2-4-20 0,-11-1-11 15,-8-8 11-15,-4 1-5 0,-8-1 28 16,-8-5 15-16,-5-2 10 0,-9-3 9 15,-4-4 5-15,2-3 7 0,4-6 3 16,8 2 1-16,10-5 0 0,6-2-4 0,2 2-1 16,11-2 0-16,5 0 3 0,9 0-1 15,0 0-20-15,0 2-44 0,11-1 543 16,10-1-380-16</inkml:trace>
  <inkml:trace contextRef="#ctx0" brushRef="#br0" timeOffset="57433.94">24984 405 2018 0,'-39'16'48'0,"-4"3"-44"0,-6 18 1 0,1 8 1 0,-3 11-6 0,1 12 5 0,2 10-5 0,-3 0 1 0,6 2-7 15,4-6-8-15,6-3-2 0,5 2 1 16,2 3 3-16,1 0-1 0,4 2 4 16,7 0 2-16,5 0 0 0,2-5 2 15,9-6 3-15,0-5-1 0,6-10 3 16,3-6 0-16,5-9-3 0,2-3 3 0,1-8 4 15,5-3-1-15,4-7-2 0,12-10 528 16,9-8-387-16</inkml:trace>
  <inkml:trace contextRef="#ctx0" brushRef="#br0" timeOffset="57917.28">24814 1965 1984 0,'2'0'88'16,"-2"0"19"-16,0 0 1 0,0-7-40 0,5 2-13 16,4-4-26-16,7-9-26 0,10-3-3 15,8-18 1-15,10-6-3 0,4-6-1 16,2-2-1-16,-8-2-1 0,-1 0 2 15,-7-4 3-15,-2 1 4 0,-2-8 4 16,-2 2 2-16,1-5-1 0,-3 2-1 0,-1-6 3 16,-2-3 11-16,2 1-46 0,-2 6-1 15,0 14-6-15,-11 16-10 0,3 13 47 16,1 12 4-16,-8 1 1 0,5 3-6 16,-4 4-13-16,-4-1-9 0,4 4-2 15,-4 1 3-15,1 0 9 0,2 0 1 16,-8 0-1-16,2 2-3 0,0 0-3 0,9 0 0 15,-10 2-3-15,3 0 4 0,5 10 3 16,-2-4 1-16,9 9 3 0,5 6 0 16,-1 11 0-16,8 14 5 0,2 5 1 15,4 14 4-15,3 13 4 0,4 2-3 16,0 6 0-16,-4 5-4 0,0-7-6 16,0 1-6-16,-1 0-3 0,-1-2-3 15,1-3-3-15,-6-1 0 0,-4-6-4 16,-6-9-21-16,-6-15-18 0,-5-10-16 15,-2-13 65-15,-5-12-7 0</inkml:trace>
  <inkml:trace contextRef="#ctx0" brushRef="#br0" timeOffset="58134.02">25943 1580 1763 0,'-129'30'96'0,"17"-5"-2"0,4 0 11 0,21-9-67 0,6-2-16 0,6-1-11 0,8-5-6 0,15 1-1 15,11-3 1-15,15-1-1 0,10-2 1 16,7 1 1-16,7-4-17 0,2 0-28 16,0 0-33-16,0 0 552 0,7-4-371 15</inkml:trace>
  <inkml:trace contextRef="#ctx0" brushRef="#br0" timeOffset="58388.83">26546 795 2173 0,'0'5'55'0,"-2"6"-34"0,-1 5-22 0,-1 14 3 16,2 11 0-16,2 8 6 0,2 15-2 15,2 0-1-15,1 9-2 0,4 6-3 16,-2 3-2-16,7 8-1 0,6 1 0 16,3-1-8-16,0 1-20 0,-2-10-24 15,-1-1-20-15,1-11-16 0,-5-1 579 16,2-10-367-16</inkml:trace>
  <inkml:trace contextRef="#ctx0" brushRef="#br0" timeOffset="58683.77">26945 802 2335 0,'0'2'61'0,"7"-1"-28"0,-5 5-36 16,-2-1-8-16,3 4 0 0,-1 7 1 15,12 5 2-15,6 13 4 0,-6 1 5 16,2 10-4-16,0 6-13 0,-4 11-6 16,3 9-4-16,-3 11 3 0,-1-1 14 15,1 10-4-15,0-8-16 0,-1-2-6 16,-4-4 0-16,-1-12 8 0,2-4 9 15,1-14-8-15,-3-8-16 0,1-7-20 0,-4-9 17 16,1-8 18-16</inkml:trace>
  <inkml:trace contextRef="#ctx0" brushRef="#br0" timeOffset="59166.72">26979 875 2612 0,'16'-16'93'0,"-2"-2"-3"16,14-3-70-16,1-4-6 0,-1-4-19 15,7 3-9-15,1 1-9 0,-1 9-22 16,3 5-27-16,1 8-15 0,-2 6-28 16,2 12 4-16,-5 9 36 0,3 14 25 15,-7 2 17-15,0 10 13 0,-12-2-8 16,-8 2-25-16,-8-4 20 0,-5 0-21 15,-10 0 0-15,-10-4 14 0,2-4-3 16,-7-8 25-16,-1-4 2 0,-1-6 7 0,2-4 4 16,-1-6 1-16,4-2 13 0,8-3 21 15,3-3 16-15,6-2 23 0,8 0 12 16,-1 0 0-16,1 0-1 0,-2 0-5 16,2 0-9-16,0 0-6 0,2-2-3 15,5-3-10-15,-4 1-12 0,4 0-21 16,2-3-18-16,5 2-11 0,6 2-5 15,3-5-2-15,9 5-5 0,7 3-5 16,2 5-4-16,10 13-18 0,6 10-16 0,0 8 10 16,3 21 11-16,-7 12 26 0,-3 12 21 15,-8 8-3-15,-10 0-3 0,-7-3 1 16,-13-1 1-16,-8-3-3 0,-11-2-1 16,-13-11-2-16,-20-11 2 0,-15-10 9 15,-22-12 3-15,-15-13 8 0,-7-11 2 16,-6-12-3-16,11-12-2 0,7-13-10 15,9-9-27-15,9-12 519 0,11-10-366 0</inkml:trace>
  <inkml:trace contextRef="#ctx0" brushRef="#br0" timeOffset="59483.67">28177 488 1686 0,'4'0'117'0,"-1"4"90"0,3-3-113 0,1 6-50 0,5 2-13 0,11 7-26 0,7 9-10 15,4 7-4-15,3 16-1 0,6 12 2 16,-4 18 4-16,0 11 3 0,0 3 0 15,-4 6 0-15,-8 3-1 0,-13 9 2 16,-5 8 1-16,-14 3-3 0,-8-6 0 0,-4-7-2 16,-12-10 2-16,-1-17 12 0,0-10 2 15,-4-16 2-15,6-10 0 0,-1-14-9 16,8-6-24-16,7-9-35 0,2-7 34 16,6-7-12-16</inkml:trace>
  <inkml:trace contextRef="#ctx0" brushRef="#br0" timeOffset="59800.94">28929 1392 1960 0,'57'2'359'16,"-55"-4"-114"0,60-1-308-16,-14-8 154 0,-1 4-37 15,-1-5-21-15,6-3-20 0,-10 3-10 16,-8-2-4-16,3 5-6 0,-10 4-11 15,-2-1-23-15,5-1-42 0,-3 2-50 16,-4-2 14-16,-2 1 43 0</inkml:trace>
  <inkml:trace contextRef="#ctx0" brushRef="#br0" timeOffset="60016.79">28920 1761 2049 0,'20'25'116'0,"-1"-4"13"0,11 0-1 0,8-10-39 0,4-2-18 15,17-7-9-15,-3-8-19 0,5-2-15 16,1-7-7-16,3-8-6 0,-1 6-12 16,2-1-15-16,1 4-20 0,-3 7-23 15,0-1-46-15,3 1-39 0,-1 4-21 16,1-1 71-16</inkml:trace>
  <inkml:trace contextRef="#ctx0" brushRef="#br0" timeOffset="60403.54">30239 954 1884 0,'0'0'124'0,"52"341"-75"47,-33-212-43-47,-1-5-2 0,0 4-1 16,-1 5-1-16,1 9 1 16,-4 3 0-16,-3-1 0 0,0-15-1 0,1-14-4 15,-1-15-6-15,-2-15-18 0,-4-21-30 16,-5-16 1-16,-4-20-143 0,-5-21 127 15</inkml:trace>
  <inkml:trace contextRef="#ctx0" brushRef="#br0" timeOffset="60733.44">30087 1215 2152 0,'25'-35'63'0,"5"10"-36"0,4 0-5 16,8 9-9-16,8 4-10 0,6 1-3 16,10 2-11-16,9 5-5 0,15 4-16 0,0 11-10 15,6 9 5-15,-9 4 1 0,-11 14 18 16,-5 6 11-16,-7 4 6 0,0 12 5 16,-6 6 1-16,-10-1-2 0,-9 1 6 15,-10 1 6-15,-17-6 3 0,-12-3 2 16,-21-1-8-16,-15-6-7 0,-19-3-4 15,-12-9 0-15,-9-10 6 0,-4-10 3 16,-9-17 1-16,-10-11 0 0,-2-11-5 16,-5-15-10-16,8-4-22 0,11-9-33 0,9-2-25 15,13-3-7-15,8-3-9 0,14-1 110 16,10 0-273-16,15 4 199 0</inkml:trace>
  <inkml:trace contextRef="#ctx0" brushRef="#br0" timeOffset="60983.66">31340 1165 1885 0,'-10'110'222'15,"-8"-51"-146"-15,-9 6 13 0,-3 1-79 16,-3 0-4-16,1-1-2 0,-2 8-1 15,2 0-1-15,7 6-1 0,4 5 0 16,3 3 0-16,9 1-1 0,4-1 1 16,5-7-1-16,5-2-1 0,8-11 0 15,10-3-11-15,2-12-30 0,8-5-34 16,5-4-28-16,6-8 3 0,6-3-138 0,3-3 158 16</inkml:trace>
  <inkml:trace contextRef="#ctx0" brushRef="#br0" timeOffset="61366.86">31656 2470 1486 0,'9'2'133'0,"0"-2"141"0,-4-4-180 15,-3-8-29-15,-2-11-25 0,3-7-28 16,-1-4-8-16,2-10-2 0,1-6-1 15,2-6 0-15,0-7 0 0,7-4 0 16,1 0 1-16,-1-4-2 0,4-4 1 16,-4 3 0-16,0-8 0 0,-2 4 0 15,-6-4 0-15,2 2-1 0,-4 3 1 16,1 3 0-16,2 2 0 0,6 10-1 0,-3 3 0 16,5 8-1-16,4 10 1 0,4 7 1 15,2 12-1-15,2 12 1 0,-1 13 0 16,3 13 0-16,1 14 0 0,2 14 1 15,1 14-1-15,1 7 0 0,-6 15 0 16,4 15-1-16,4 6 0 0,1 9 0 16,2 0 0-16,-5-1 1 0,-6-1-1 15,-1-9 3-15,1-9-13 0,-5-5-21 0,4-12-25 16,-4-17-22-16,-6-8-89 0,1-18 102 16</inkml:trace>
  <inkml:trace contextRef="#ctx0" brushRef="#br0" timeOffset="61550.19">32418 1906 1889 0,'-28'-7'110'0,"1"6"8"16,-4 4 4-16,-1 4-44 0,-6 6-20 0,-8-4-13 16,-5 5-11-16,-13 0-10 15,-2 7-3-15,-4-1-3 0,2 4 0 0,-1 1-6 16,7-3-5-16,3-3 3 0,4-5-3 15,6-7-51-15,1-5-74 0,4-5 45 16,6-8-7-16</inkml:trace>
  <inkml:trace contextRef="#ctx0" brushRef="#br0" timeOffset="61817.22">32314 779 2054 0,'58'41'81'0,"-4"8"-28"16,11 24 1-16,3 14-35 0,-1 25-4 0,13 20 14 15,5 26 15-15,3 21 19 0,-1 11-4 16,-12 10-13-16,-15-1-9 0,-21-8-14 15,-21-10-8-15,-22-18-6 0,-17-21 12 16,-20-21-9-16,-16-20 360 0,-6-28-259 16</inkml:trace>
  <inkml:trace contextRef="#ctx0" brushRef="#br0" timeOffset="84016.89">24238 2281 2026 0,'-6'-6'75'0,"-1"4"-26"0,0-1-13 0,4 3-13 0,-1-2-17 0,2 2-3 0,2 0-3 0,0 0-2 16,0 2-3-16,0 3-4 0,0 6-2 16,-5 1-1-16,1 10-1 0,-1 4 1 15,3 3-3-15,-5 6-2 0,4-3-2 16,1 3-1-16,-3 6 1 0,1 2 5 15,4 3 5-15,2 5 3 0,0 1 4 16,3 1 3-16,-3 0-1 0,-1-2 0 0,1-1-2 16,5-6-1-16,-5-3 0 0,5 2 3 15,4 1-1-15,-1 0 1 0,5 2 0 16,1 4 0-16,1-2 2 0,-1-4 0 16,5 4 1-16,-5-2-2 0,4 2 0 15,3-2-1-15,-2-1 1 0,6-3-1 16,-2 2 0-16,-4-1 1 0,4-2-1 15,-6-6 0-15,3 2 1 0,-6-3 0 0,-1-2 0 16,1 2 0-16,2-2 1 0,-2 0-1 16,4-2 1-16,-6-2-1 0,0-1 1 15,0-1 0-15,0-3-1 0,1 0 0 16,-1 2 0-16,0-2-1 0,0 2 0 16,2 3 0-16,2-1 0 0,-4 3 0 15,4 0 0-15,-8-1 0 0,3 1 0 16,1-4 0-16,-5 1 0 0,3-4 1 15,1-2-1-15,-4-3 0 0,-1 0 1 0,1-4-1 16,-2-2 2-16,0 1-1 0,1-1 1 16,-1-5 0-16,5 6 2 0,-3-3-1 15,7 5 3-15,-4-1 2 0,2-2 3 16,2 2 2-16,4 2 2 0,-1-2 5 16,4 2 2-16,0-1-2 0,-1-3-1 15,-1 0-7-15,-1-4-3 0,-6 0-2 16,-5-2 5-16,1-3 5 0,-4 1 13 15,-5-4 27-15,3 0 17 0,-4-4 13 16,2 2-3-16,3-3-23 0,-5 2-27 0,0-4-24 16,0-1-17-16,-2-4-3 0,2-2 7 15,-2-2-4-15,-1-5 5 0,-4-1-1 16,0 3-5-16,-2-2 5 0,2 3-5 16,0 2 1-16,1 2 1 0,-1 3 4 15,2 0 3-15,3 6 0 0,2 5 0 16,0 0 1-16,-2-2 0 0,2 2 0 0,0 0-4 15,0 0-4-15,0 0-3 0,0 0-2 16,0 0 2-16,0 0 0 0,0 0-2 16,0 0 4-16,0 0-3 0,0 0-4 15,4 2-11-15,1 0 3 0,4 0 6 16,5 1 3-16,4 2 13 0,7 1-1 16,7 4-3-16,3 3 0 0,1 1-3 15,-3 2-2-15,-6 0-1 0,-4 0-4 16,-5 0 1-16,-2 2-7 0,-6 1 3 15,-1-1 3-15,-2 1 3 0,-5-1 6 16,-5 2-3-16,1-4-11 0,-12-6 4 0,-8 4 4 16,-3-3 2-16,-10-2 20 0,-9-2 9 15,-10-4 15-15,-2-3 5 0,-1-5-7 16,7 0-14-16,4-4-18 0,11 0-2 16,-1-3-7-16,4 1-27 0,-1-1-46 15,-1-3-383-15,2-6 303 0</inkml:trace>
  <inkml:trace contextRef="#ctx0" brushRef="#br0" timeOffset="85300.86">26129 3736 1624 0,'0'4'87'0,"2"8"83"0,0 2-161 0,0 2-6 0,-2 13 0 15,5-3 0-15,-5 4-2 0,2 2-1 16,-2 2-1-16,-5 7-2 0,-3 7-1 0,0 7-1 16,0 8-1-16,1 10 2 0,2 7 2 15,-2 3 1-15,3 2 0 0,-1-5 1 16,0-4 0-16,3-3 1 0,-5-6 2 16,0-5 0-16,0-8-2 0,-4-5 0 15,6-4 0-15,-2 4-1 0,3 1 2 16,1-4 0-16,3 0 0 0,0-5 3 15,0 0-8-15,1-9-16 0,3-2 57 16,3-5-38-16</inkml:trace>
  <inkml:trace contextRef="#ctx0" brushRef="#br0" timeOffset="85834.02">25647 3949 1887 0,'-3'0'145'0,"3"-2"110"16,7 0-145-16,-6-1-71 15,5 3 2-15,1-4-9 0,-2-3-6 16,6 2-10-16,1-4-11 0,2 2-6 16,2-7-2-16,6-4-4 0,6 0-5 0,4 1-6 15,7-1-9-15,5 4-7 0,4 1-11 16,9 6-4-16,5 5-4 0,0 8 5 16,5 3 14-16,-8 5 9 0,-1 7 14 15,-1 0-2-15,-9 6-3 0,0 5-6 16,-7 3-8-16,-9-3 2 0,-1 2 4 15,-7 3 5-15,-1-9 5 0,-4 3-1 16,-8-3-6-16,-8 0-33 0,-8 1-60 16,-15 1-9-16,-4-2 16 0,-7 2 36 0,-8 2 66 15,0-2 17-15,-8-5-3 0,-7-7 4 16,3-4 7-16,-6-5 6 0,8-2 4 16,1 0-1-16,2-5-6 0,3 0-7 15,-1-2-4-15,1 0 0 0,6-2 0 16,10 2 3-16,6-4 14 0,7 1 7 15,5-1 7-15,4 3 13 0,5 1-5 16,0 0-6-16,0-4-5 0,3 4-26 16,4-2-15-16,2-10-3 0,16-4-100 15,18-11 74-15</inkml:trace>
  <inkml:trace contextRef="#ctx0" brushRef="#br0" timeOffset="86116.88">26876 3827 1847 0,'-27'19'52'0,"2"4"-22"0,-6 7-22 0,2-1-3 0,4 3-4 0,1 7-1 16,0 1-2-16,-2 6 1 0,-2 11 1 15,1 7 3-15,2 5 0 0,6 9 0 16,4 2 0-16,8-6-2 0,0-4 2 15,5-7-2-15,2-4 0 0,4-2 0 16,3-6-1-16,-3-7-1 0,4-3-3 16,0-9 1-16,4 0 3 0,0-5 4 15,3-4 4-15,-3-11-1 0,-3-5 1 0,2 0 1 16,-1-1 2-16,-6-6-11 0,1 0-14 16,4 0 301-16,5-15-220 0</inkml:trace>
  <inkml:trace contextRef="#ctx0" brushRef="#br0" timeOffset="86601.21">26789 4937 1501 0,'35'19'87'0,"-70"-26"636"47,37-2-705-47,8-2 6 0,8-8-18 16,2-8 11-16,4-5-8 0,3-5-5 15,-6 0-1-15,2-6 1 0,-5 1-2 16,2-1-4-16,1-1-2 0,-5 0 0 0,0-4 3 16,3 3 0-16,-5 8 1 0,-5 0 0 15,4 9 0-15,-6 6 1 0,0-1 2 16,5 7 1-16,-5-1 3 0,2 2 1 15,0 1 0-15,2 0-4 0,1 2-7 16,1 1-11-16,-4 2-10 0,-1 2-11 16,1 3-7-16,-7 4 4 0,-2-1 4 15,0 1 9-15,2 0 3 0,1-2-4 0,1 4-5 16,1 3-2-16,-3 4 5 0,3 0 6 16,2 8 10-16,0 1 4 0,1 5 4 15,0 6 2-15,3 4 1 0,1 1 0 16,6 5 0-16,5 2 0 0,-3 0-1 15,5-1 1-15,3 3 0 0,-1-6 0 16,-3-3 0-16,1-2 0 0,0-4 0 16,-4-1 1-16,1-4 0 0,-5-2 1 15,-1-3 0-15,-2-1 3 0,-3-1 0 16,-2-3-20-16,2-2 536 0,-8-4-383 0</inkml:trace>
  <inkml:trace contextRef="#ctx0" brushRef="#br0" timeOffset="86786.34">27099 4594 1786 0,'-62'25'65'0,"11"-5"-18"0,1-3-21 0,15-6-4 0,6 0-15 0,1-6-4 0,3 0 1 16,2-3-1-16,4-2-6 0,8-2 40 15,2-3-29-15</inkml:trace>
  <inkml:trace contextRef="#ctx0" brushRef="#br0" timeOffset="87367.29">27810 5032 1800 0,'-9'-2'54'0,"-1"-1"-13"0,4 1-1 15,6 0 11-15,0 2 12 0,-3 0-5 16,3-10-14-16,3-8-23 0,3-7-29 15,3-7-18-15,1-5-8 0,3-2 1 16,1-2 15-16,-5-1 13 0,3-1 5 16,-1 2 3-16,-6-1 1 0,8-1 7 15,1 6 14-15,-5-2 13 0,10 4 9 16,-5 1-4-16,2 2-12 0,2-5-17 0,1 1-9 16,4 1-2-16,2 5 0 0,-5 7 1 15,-1 1 8-15,-3 8 6 0,2 2 10 16,-2 5 2-16,0-2-9 0,3 2-9 15,3 1-14-15,3-1-6 0,6 6-10 16,0 1 4-16,1 1 7 0,-2 6-6 16,-6 0 6-16,-6 4-1 0,0-4-14 15,0 7 3-15,-1 8-2 0,6 3-6 0,-1 8 8 16,-1-1 2-16,2 9 2 0,-5-4 2 16,0 6-1-16,-6 6 3 0,-3-3-1 15,-4 4-4-15,-1-2 0 0,-8-2-3 16,-1-2 3-16,-9-1 9 0,-6-1 2 15,-1-4 3-15,-4-3 0 0,-2-5 2 16,4-1 0-16,0-5 2 0,4-6 0 16,8-5 2-16,1-6 1 0,4 0 0 15,3-4 2-15,3 1 0 0,0-4 3 0,0 2-9 16,0-1-32-16,7-1 153 0,7-3-104 16</inkml:trace>
  <inkml:trace contextRef="#ctx0" brushRef="#br0" timeOffset="87637.33">29099 4188 1437 0,'91'0'400'0,"-205"215"-251"47,118-150-149-47,-1 5 1 0,1 9 1 15,3 5 0-15,-2-1 1 0,1 2 0 16,1-5-1-16,-6-7 0 0,5-8-1 16,-4-8-1-16,5-4 1 0,-4-7-19 0,6-5-15 15,-5-7-13-15,-1-6 567 0,4-7-384 16</inkml:trace>
  <inkml:trace contextRef="#ctx0" brushRef="#br0" timeOffset="87918.6">28943 4598 2227 0,'2'-9'134'0,"2"-5"60"0,3 0-86 16,2-1-50-16,3-1-26 0,7-1-26 15,-3-1-1-15,13 0-6 0,3 2-9 16,3 2-11-16,2 2-7 0,2 1-3 16,-10 4 4-16,-6-2-1 0,3 6 8 15,-10 1 11-15,6 0-16 0,-6 2 8 16,-9 0 6-16,2 2-26 0,3 3 13 0,-3 6-31 16,0 5-18-16,1 7 14 0,-4 9-30 15,-3 5-7-15,-6 9-1 0,-10 0-16 16,-8-3-69-16,-9-8-65 0,-13-5-163 15,-1-10 0-15,-11-11 196 0</inkml:trace>
  <inkml:trace contextRef="#ctx0" brushRef="#br0" timeOffset="88183.55">29000 4743 391 0,'-2'-9'1950'47,"15"-10"-1893"-47,11 12-25 0,14 0-29 0,10 0-17 15,5 3-20-15,2 4 0 0,-7 2 8 16,-9 7 7-16,-4 5 7 0,-3 9-8 15,-4 4 0-15,1 6-3 0,-6 4 5 16,-7 6 10-16,0 1-15 0,-9 4-10 16,-7 5 0-16,-13 4-4 0,-4-7 17 15,-15-1 7-15,-4-11 7 0,-5-1 0 16,-5-14 3-16,4-2 6 0,1-10 1 0,6-6 3 16,-1-5 0-16,10 0 3 0,2-2 4 15,0-5 3-15,8 0 6 0,-2-2 6 16,6 2-2-16,1-7-3 0,6 2-10 15,-2 1-10-15,3-3-8 0,2 1-37 16,2-1-17-16,6-3-72 0,6-1 65 16</inkml:trace>
  <inkml:trace contextRef="#ctx0" brushRef="#br0" timeOffset="88600.49">29706 3874 1920 0,'0'96'401'0,"1"-94"-212"0,3 2-184 0,-2-3 13 0,7-91-80 16,5 101 25-16,11 4 10 0,7 14 19 15,15 19 9-15,19 19-11 0,5 22-9 16,5 14 4-16,-1 1-8 0,-13-5 5 16,-11-12-1-16,-15-7-6 0,-8-2 6 15,-9 5 8-15,-4 6 8 0,-10 9 14 16,-5-4 2-16,-11-9 0 0,-8-13 1 0,-11-13 11 16,-8-9 11-16,-4-13 7 0,-6-2 7 15,4-8-14-15,-8-9-9 0,6-2-6 16,0-6-6-16,4-6-5 0,8-2-3 15,5-2-1-15,15-2 0 0,0-2-2 16,9 4 2-16,-1-2 1 0,6 2 1 16,0 0-2-16,0-3-10 0,0 3-27 15,2-2-27-15,0 0-32 0,3-3-30 16,10-4 462-16,2 6-276 0</inkml:trace>
  <inkml:trace contextRef="#ctx0" brushRef="#br0" timeOffset="89133.17">30656 5603 2100 0,'0'-2'86'16,"0"2"1"-16,0 0-39 0,0 0-42 0,-5 0-2 15,3 0-1-15,-3-1-3 0,-2 1-3 16,-2 1-1-16,-6 3-1 0,-6 3 3 16,0-3 1-16,-7 1 2 0,-3 2 1 15,-8-3 1-15,-3 4-1 0,-6-2 0 16,-3 1-1-16,-4 2-1 0,-7-4 0 16,-2-5 0-16,-13 4 0 0,-6-8 0 0,-9-1-1 15,-6 1-2-15,-4-3 2 0,-5 2 1 16,3-1 1-16,-8-1 1 0,-2 2-1 15,-1-2 0-15,-5 5-1 0,-1 2 0 16,4 0 1-16,9 2-1 0,0-2 1 16,-2 0 0-16,-5 0 0 0,-11 0 0 15,-2 0 1-15,7 0 2 0,4 0 11 16,-7-2 11-16,5-1 6 0,-3 3-2 0,2 0-10 16,15-2-11-16,4 4-4 0,3-2-1 15,3 1 1-15,1 5-3 0,1-1 13 16,1 0 10-16,12 4-1 0,8-5 0 15,6-1-13-15,9 1-9 0,1 1-1 16,-3-5 0-16,-1 0 1 0,-6-5 1 16,2-4 0-16,-5 0-1 0,9 2 0 15,9-5-2-15,8 3 1 0,9 2-1 16,2-4 1-16,4 6-1 0,5-6 2 16,5 4 1-16,8 0 2 0,4 5-22 0,6-3-91 15,4 1 324-15,12-1-201 0</inkml:trace>
  <inkml:trace contextRef="#ctx0" brushRef="#br0" timeOffset="89733.55">27067 6123 1912 0,'-1'0'60'0,"1"1"-24"0,0 1-17 0,0 4-11 0,0-5-7 0,0 1 1 16,0 2 0-16,0 3 0 0,0-2-2 16,0 6-1-16,0-2-2 0,0 6-1 15,0 5 0-15,0 8 2 0,1 6 0 16,-1 5 2-16,2 9-1 0,3 5 0 16,1 6 0-16,6 6-1 0,-1 4-1 0,-1 4 2 15,5-2 1-15,1 0 0 0,-6 2 2 16,4-1 0-16,-1 3 0 0,-4-6 0 15,3-2 1-15,-1-8 0 0,-1-8 0 16,-1 1-1-16,-3-6-1 0,1-4 0 16,0-3 0-16,-4-9 0 0,1-3 5 15,-1-11-6-15,3 0-24 0,-6-5-20 16,0-6-24-16,0-5-225 0,0 0 198 16</inkml:trace>
  <inkml:trace contextRef="#ctx0" brushRef="#br0" timeOffset="90166.49">26840 6569 1739 0,'4'-26'128'0,"5"6"54"0,3-3-51 0,10 11-65 15,2-6-29-15,6 0-16 0,11 4-7 16,2-3-4-16,6 4 3 0,-1 1 0 15,0 1-3-15,-3 2 0 0,-1 0-5 16,2-1-4-16,-7 4 0 0,2-1-1 16,0 2-5-16,-4 5-2 0,4 2-9 15,1 7-14-15,-1-1-2 0,-2 10 1 16,-9 0-12-16,-2 0 12 0,-10 6 4 16,2 0-8-16,-10 0 14 0,1 8-2 0,-8-2-11 15,-3 6 6-15,0 1 0 16,-10-1 0-16,3-1 9 0,-13-1 2 0,-3-4 2 15,0-7 6-15,-11-2 7 0,-5-3 3 16,-3-2 13-16,-6 0 6 0,2-2 4 16,5 0-3-16,2-1-9 0,7-3-7 15,4 3-2-15,5-6-2 0,0 2 2 16,7-4-1-16,3-2 0 0,-3 1 2 16,6-4 0-16,-1 0 1 0,4 0 3 15,7 0 2-15,0 0-2 0,0-4-15 0,0 4-20 16,0 0-15-16,0-5-13 0,5 2-7 15,8-6 297-15,3-5-184 0</inkml:trace>
  <inkml:trace contextRef="#ctx0" brushRef="#br0" timeOffset="90484.18">28434 6250 1611 0,'0'2'133'0,"0"7"160"0,-3-2-252 0,-8 11-41 15,-1 7 4-15,-9 5 3 0,3 11-1 16,-2 1-2-16,-3 6-1 0,-3 5-2 16,3 4-1-16,-2 7 0 0,7 1-1 15,4 8 0-15,5 1 1 0,2 3 0 16,3 6 2-16,4 0-3 0,0-10 6 0,6-7 14 15,3-10 4-15,5-2 6 0,5 1-4 16,10-8-8-16,-1-2-4 0,4-6-3 16,2-7 0-16,3-2-5 0,0-4-8 15,14 1-15-15,3-6-43 0,-1 1-30 16,12-5 553-16,-6-4-366 0</inkml:trace>
  <inkml:trace contextRef="#ctx0" brushRef="#br0" timeOffset="90800.08">28901 6553 1990 0,'0'18'43'0,"0"7"-38"16,0 3-5-16,3 4 0 0,4 9 2 16,0 2-1-16,1-1-1 0,-1 4 0 15,0 7 2-15,-2 2-1 0,4 9 1 16,-4 0 0-16,1 2 0 0,1-2 0 16,-2-4-1-16,0-3 0 0,-1-6-1 15,1-1 0-15,2-8-4 0,0-5-4 16,0-10-9-16,1-11-6 0,-1-2-7 0,-4-9-11 15,-3-5-31-15,2 2 537 0,0-9-357 16</inkml:trace>
  <inkml:trace contextRef="#ctx0" brushRef="#br0" timeOffset="91318.17">28819 6803 2219 0,'-14'-3'656'31,"92"-73"-659"-31,-43 42-26 16,8 11-2-16,8 0-12 0,3 5-3 16,6 4-3-16,-2 2 9 0,-1 6 8 15,-9-1 0-15,-7 5 4 0,-4 6-4 16,-2 5-1-16,-1 7 5 0,-4 9 9 16,-1 5 4-16,-6 5 5 0,-2 6 3 15,-1-2 0-15,-12-4-6 0,-1 4-6 16,-12 2-8-16,-4 0-13 0,-7 2 1 0,-8-6 5 15,-7 0 3-15,-4-7 14 0,-4-5 5 16,-5-7 5-16,-4-6 6 0,5-8 1 16,-3-4 3-16,2-2 2 0,1-5 8 15,2 0 5-15,8-4 7 0,6 0 11 16,8 3 5-16,4-1 5 0,10 3-1 16,5 5 1-16,0-8 11 0,5 7 10 15,4 2-9-15,11-2-21 0,8 2-27 0,16 0-22 16,3 4 2-16,15 6 6 0,1 6 4 15,1 0 4-15,5 4 0 0,-7 8-1 16,4 1-2-16,-9 6-1 0,-6 8-5 16,1 3 1-16,-10 10-1 0,-1 5 3 15,-11 6 0-15,-10-5 2 0,-11 5 1 16,-17-4 6-16,-16 0 7 0,-15 1 6 16,-11-5 5-16,-16-10 3 0,-6-3 2 15,-8-10-2-15,-7-10-6 0,4-11-7 0,-6-14-9 16,-5-8-2-16,7-9-1 15,-3-7-15-15,12-10-33 0,16-3-51 0,14-1-69 16,12-4-19-16,6-3 5 0,12-6 280 16,4-8-87-16</inkml:trace>
  <inkml:trace contextRef="#ctx0" brushRef="#br0" timeOffset="91583.7">30112 6421 2346 0,'25'90'90'0,"72"45"392"0,-109-157-852 15,107 116 827-15,-40-81-701 0,-21 38 52 16,3 31 198-16,-3 8-5 15,-7 2-3-15,-11 9-1 0,-8 2 3 0,-8 2 1 16,-12 1 3-16,-13-6-1 0,-10-5-1 16,-11-8 3-16,-15-7 3 0,-3-9-48 15,1-13-525-15,1-13 393 0</inkml:trace>
  <inkml:trace contextRef="#ctx0" brushRef="#br0" timeOffset="130369.18">24397 8537 1435 0,'-21'52'64'0,"-6"-54"35"0,4-5-35 0,-2 0 25 0,4-60-49 0,-4 56-5 15,2 0-3-15,-2-1-4 0,1-2-9 16,8-2-8-16,-6-6-6 0,3-1 0 16,-1-3-3-16,-6-3 0 0,3-1 0 15,3-5 0-15,8 1 1 0,-1 0 2 16,3-3 1-16,3 4 9 0,3-8 14 15,4 7 16-15,2-1 24 0,7-1 6 16,3-1-1-16,2-2-9 0,8 0-19 16,-6 0-16-16,3 5-10 0,2-1-5 15,-5 1-8-15,2 4-1 0,0-4-5 0,5 2-5 16,-4 6 1-16,1 1 2 0,1 0 1 16,0 4 3-16,1 0 0 0,2 5 3 15,-2 1 4-15,3-1 1 0,3 4 1 16,0 3-4-16,4 4-6 0,4 1-3 15,-1-1-3-15,6 0-2 0,-6 1-1 16,1-1 1-16,-6 1 1 0,0 1 2 16,-1 1 1-16,-6-3 1 0,0 1 0 0,-9 1-1 15,0 1 0-15,2 0 0 0,-2-3-1 16,2-1 1-16,-2-3 1 0,0 6 1 16,2-2-1-16,0-1-1 0,4 1-3 15,1-6-1-15,4 4 1 0,7-7 2 16,0 0 3-16,5 1 0 0,0-1 0 15,-1 5 0-15,-4 2-1 0,-2 0 1 16,-2 2 0-16,1 1 0 0,-1-3 0 0,-2 2 2 16,1 3-1-16,-4-1 0 15,4-1 0-15,5 2-1 0,-4-1 0 0,4-4 0 16,-2 5-12-16,0-3-18 0,13 5-20 16,3-2-4-16,2 2 9 0,1 2 20 15,-4-1 18-15,-5 1 7 0,-4 7 0 16,3-5-1-16,-5 3 1 0,3 3-1 15,-2-1 0-15,6-4 0 0,2 4 1 16,-1 6 0-16,4-3 1 0,-5-3 0 16,0 3 0-16,-13-5-1 0,-5 0 2 15,-1 2 0-15,-5-7 1 0,1 3 4 0,-7-3 7 16,-1 0 4-16,-8 1 1 0,2-3-1 16,-4 0-5-16,1 0-1 0,-1 0-2 15,0 0-2-15,-1-7-3 0,1 7-3 16,0 0-2-16,0 0-3 0,-4-1-7 15,-1-3-3-15,-6-3-3 0,1 2 2 16,-3-4 6-16,-5-2 3 0,2-3 3 16,-3-4 1-16,-2 4 1 0,3 3 0 15,-7-1 1-15,6 0 0 0,4-1 0 16,3 2 0-16,7 3 0 0,-1-5 2 0,1 4-3 16,1 4 12-16,3-4 5 0,-1 6 10 15,2-1 10-15,2-3-8 0,-2 0-3 16,5 2-11-16,0-1-2 0,-3 3-1 15,5-3 0-15,-7 3 6 0,2-2 2 16,0-6-1-16,1 0-3 0,4 1-5 16,-5-3-7-16,11 3-4 0,-5-1-7 0,8 2-4 15,2-2-6-15,-2 4-3 0,0 2 2 16,0 1 0-16,9 1-8 0,-9-1-12 16,7 4-4-16,-2 9-1 0,-5 4 11 15,5 8 9-15,-6 4 1 0,2 7 4 16,-1 5 3-16,0 5 4 0,-2 3 3 15,-5 3 0-15,-5 3 5 0,-4-5 7 16,-9 9 10-16,-7-3 10 0,-7-1 3 16,-2-1-4-16,-17-3-5 0,-6-6-7 15,-6-2-5-15,-1-7-1 0,6-5-1 0,3-6 0 16,5-7-21-16,5-5-48 0,17-2 42 16</inkml:trace>
  <inkml:trace contextRef="#ctx0" brushRef="#br0" timeOffset="165817.95">12849 17163 1670 0,'-5'62'176'0,"-15"-25"-97"0,20 18-66 0,-14-120-14 0,11 74 1 16,3 5-1-16,7 0 1 0,-2 2 0 15,6 0 2-15,-2 3 3 0,1-1 3 16,-1 5 5-16,7 2 5 0,-4 2 2 16,3 1-1-16,1 2-4 0,1 7-5 15,8 1-2-15,5 4-4 0,2 10-1 16,7-3 1-16,6 8 0 0,11 1 3 0,5 1 6 15,8-4 2-15,3 0-1 0,1-7-5 16,3-4-5-16,-1-1 0 0,3-6 6 16,-2-9 6-16,4-8 3 0,7-4-2 15,3-7-5-15,-3-1-2 0,2-2 8 16,-1-6 13-16,8-2 7 0,14-9 2 16,12 1-8-16,6-4-12 0,-2-2-6 15,-6 1-2-15,-4-1-3 0,1 0-1 0,3 0-3 16,3-7-2-16,1 4-1 0,2-2 0 15,1-1 1-15,1-1 0 0,1 4 1 16,-6 1-2-16,-13 2 0 0,-6-3-2 16,-8 4 4-16,-7 1 9 0,5 0 6 15,1 5 7-15,5-3 1 0,4 1-1 16,-8 4-1-16,-6-4 5 0,-4 4 3 16,-8 0 2-16,0-5-3 0,-7 1-8 15,-8-3-8-15,-1-2-8 0,-5-2-3 0,-2 2-4 16,-9-5-1-16,-3-2-12 0,-2 0-18 15,-4 0-19-15,2-2-31 0,2 11-40 16,5 2-24-16,9 8-131 0,14 4 159 16</inkml:trace>
  <inkml:trace contextRef="#ctx0" brushRef="#br0" timeOffset="166583.87">21202 17459 1641 0,'-18'-7'69'0,"6"2"0"0,0 3-6 0,8 2-16 0,2 0 13 0,2-2-2 15,0-3-4-15,4 3-15 0,5-3-19 16,-1 5-8-16,1 0-8 0,2 0-3 15,-2 0-1-15,3 2-1 0,2 3-1 16,4 4-1-16,2 3 1 0,1 1 2 16,7 3 2-16,8 1 3 0,1 8 2 15,13 3 3-15,1 3-1 0,13 2 1 16,0 6-1-16,7 4-4 0,5 5 0 16,2 0-3-16,9-2 0 0,0-7-1 15,5-4-1-15,11-6 0 0,3-3-2 0,-3-8 2 16,3 0-3-16,2-1 14 0,1-2 22 15,15-1 8-15,5 0 9 0,1 0-8 16,3-2-17-16,-2 4-3 0,7-3-3 16,11 1-1-16,7 0 0 0,2-3 1 15,1-4 1-15,5 4 7 0,13 1 4 16,0 0 9-16,11-1 3 0,0 0-5 16,0-2-1-16,7-2-11 0,7 2-14 15,11-9 0-15,1 1-6 0,-8-2-2 0,0-8 5 16,-9 0-4-16,-11-12-3 0,-12 1-1 15,-22-8 2-15,-30-3 1 0,-12-2 1 16,-9-4 3-16,-10-6-8 0,-15-1-26 16,-10-8-84-16,-8-1 423 0,-1-13-268 15</inkml:trace>
  <inkml:trace contextRef="#ctx0" brushRef="#br0" timeOffset="194233.57">26330 11553 1362 0,'14'-17'172'0,"5"-47"498"0,-47 4-738 0,0 38-309 0,24 5 432 0,4 2 2 15,-2 5-6-15,1 4 0 0,1 6-5 16,0-1-4-16,0-1-5 0,1 2-11 16,-1 0-12-16,4 3-7 0,-4-3-4 15,2 2-2-15,-2 0-1 0,0 0-1 16,-2 1-3-16,-2-3 0 0,3 4 2 16,-10-4 1-16,0 2 2 0,1-2 2 15,-1 1 2-15,-5 1 3 0,4-2 4 16,-8 4 5-16,4-3 4 0,0 5 2 15,-5-1 0-15,2 4-2 0,-1-2-6 16,-7 4-2-16,-5 1-6 0,1-5-1 0,-10 0-3 16,2-3-1-16,3-1 0 0,-6 3 0 15,-3-5 0-15,-4-1-1 0,-3 0 0 16,-4 0 1-16,-1 0-1 0,-2 0 0 16,1 0-1-16,-1 4 0 0,-6 5-1 15,1-2 1-15,-3 5-2 0,-6-1 1 16,0 5 1-16,-3-5 0 0,-7-3 0 15,6 3 0-15,-4 0 0 0,-1-4-1 0,-8 0 1 16,-9-4 0-16,-4-3 0 0,-4 0 2 16,-1 0 1-16,2-3-1 0,-9-4 2 15,-3 0 0-15,-9-6 0 0,-3 3-1 16,1-5-1-16,-2 1 1 0,-11 0-2 16,-2 0 12-16,-3 3 0 0,2 6-2 15,15 5 1-15,4 5-11 0,8 2-1 16,-8 4 0-16,-2-4 0 0,-1 2 6 15,6-5 3-15,-4-3-1 0,-5-2 1 0,-2-5-6 16,-6-3-2-16,-2-3 9 0,5 0 13 16,-3-3 8-16,-5-1 3 0,-4 0-8 15,-4 0-12-15,12 2-6 0,0 4 1 16,1 3 1-16,2 1 5 0,0 1 6 16,10 7 5-16,8 1 0 0,1 3-3 15,2 1-4-15,-9-2-5 0,-2-5-2 16,6 0 1-16,-1-5-2 0,6-4-1 15,2-2-3-15,2 2-3 0,1 2-2 0,6 7-2 16,6-3 0-16,15-1 1 0,4 2-1 16,1 1 0-16,2-3 0 0,-7 4 0 15,7-4 4-15,5 4-2 0,11 2-29 16,11 0-70-16,12 2-82 0,12 4 86 16</inkml:trace>
  <inkml:trace contextRef="#ctx0" brushRef="#br0" timeOffset="-8395.86">10665 8961 1474 0,'-6'0'141'0,"-1"14"50"0,-1-7-118 15,2 2 27-15,-3-2-16 0,-1 2 7 16,-4 2-5-16,-4-7-3 0,-2 3-10 16,-1-2-11-16,-2-5-9 0,-7 3-4 15,1 1-7-15,-8 3-5 0,-4-5 0 16,-5 0-6-16,-14-1 1 0,-14 1-1 15,-26 0 0-15,-11 3-1 0,-15 8-4 0,-11-6-2 16,-10 5-3-16,-21 1-1 0,-19-8-3 16,-6 2-3-16,-16-5-6 0,0-2-3 15,-1-7-1-15,-8 0-1 0,-1-6 0 16,0 1 0-16,10-4-1 0,-5-2-1 16,12-3 0-16,7 0 0 0,7-4 0 15,14 5-1-15,9-1 1 0,18 1 0 16,7 3 2-16,21-3 1 0,27 6 3 0,26 3 1 15,31-1 4-15,22 5 4 0,26 5-4 16,26 0-2-16,37 2-5 0,30 9-5 16,40 0-1-16,20 5-2 0,17 6 0 15,12-3-1-15,11 1 1 0,14 5 3 16,14-1 0-16,14 2 1 0,9 3 2 16,7 3-1-16,11-2-1 0,7 1 1 15,12 3 0-15,8 0-1 0,-8 0 0 16,-7 3 1-16,-19-3-1 0,-20-4 1 15,-12 2-1-15,-25-5-1 0,-39-5 0 0,-37-6-2 16,-43-5 2-16,-39-9 2 0,-19-2 8 16,-27-1-2-16,-18-5-4 0,-28 0-1 15,-34-5-5-15,-54-8 2 0,-49-6 1 16,-40-3 1-16,-39-2 0 0,-17 4-1 16,5 3-1-16,-19 0 0 0,4 4 2 15,22-2-1-15,-5 2 2 0,21 6-1 16,29 1 1-16,13-2-1 0,25 6 0 15,26-3-1-15,22 3 1 0,28 1 1 0,33 2 2 16,27 1 3-16,31 5 3 0,26 1-1 16,30 0-1-16,25 0-4 0,30 7-4 15,25 3-1-15,14 3-1 0,19 1-2 16,8 4 1-16,10 5-1 0,2-4 0 16,8 6 1-16,0 2 0 0,-4-3 1 15,-6 8 0-15,-17 0 1 0,-20 2 0 16,-23 1 1-16,-19-3 0 0,-26-2-1 15,-27-3 0-15,-24-7-10 0,-28-8-6 0,-27 0 0 16,-28-10 1-16,-34-2 5 0,-22-9-1 16,-33-8-17-16,-21-5-21 0,-11-4-21 15,-8 1-31-15,6 0-34 0,10 2-52 16,13-5 190-16,12-1-51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1T18:07:56.2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2395 8991 1141 0,'73'-9'384'0,"-27"9"-159"0,-3 6-152 0,4-3-17 16,-43 3-16-16,28 3-11 0,-5-6-3 16,-8 8 0-16,-1-6-1 0,-13 2-3 15,-1-5 0-15,-4 0 7 0,-2-2 5 0,-11 0 3 16,-1 0-3-16,-9-2-6 0,-9-3 3 15,-7 3-2-15,-10-3-6 0,-3 5-7 16,-3-2-9-16,2 2-5 0,2 0-2 16,-1 2 0-16,-1 1 0 0,0 1-2 15,-4 3 1-15,2-2-1 0,-7 2 2 16,-19-2 2-16,-10-3-1 0,-10 4 0 16,-5-5-1-16,5 1-3 0,5 3 3 15,4 2 1-15,10-3 0 0,11 0 1 16,9 4-1-16,11-4 0 0,12 5 1 0,10-2 1 15,10 4 3-15,8-1 1 0,6-1 1 16,5 3-1-16,0 1-3 0,5 3 1 16,4 2-3-16,5 5-1 0,0 5 1 15,1 4-1-15,1 7 1 0,-1 3 0 16,0 3-1-16,-3 1 1 0,2 2-1 16,-7-4-1-16,0 2 0 0,-3-1 0 15,-4-1 0-15,-4 0-1 0,-1 8 0 16,-4-3 0-16,0 3 0 0,-3 3 1 0,5 0 0 15,2 1 1-15,5-1-1 16,3-3 0-16,2-1 0 0,6-5 0 0,-2-1-1 16,0-6 1-16,0 0 1 0,-4-6 0 15,0-6 0-15,-3 1 1 0,2-8 0 16,-4-4-3-16,0-2 14 0,0-7 17 16,1-5 20-16,5-2 20 0,3 0-2 15,5-2-11-15,12-9-15 0,5-1-18 16,8-6-12-16,8-5-7 0,10 2-5 0,5-2-8 15,11 0-15-15,5 0-21 0,2 0-48 16,7 0-49-16,1 3-32 0,1-1 170 16,0 3-38-16</inkml:trace>
  <inkml:trace contextRef="#ctx0" brushRef="#br0" timeOffset="983.64">1908 12268 1441 0,'24'-14'159'0,"47"-45"274"16,-69 57-385-16,16-12-63 0,-9 7 51 15,1 2-1-15,-2 3-1 0,-1 2-4 16,-2 0-7-16,2 4-4 0,-5-1-3 16,0 4-4-16,-1-1-2 0,-2 2-1 15,-3 7 8-15,-7-1 4 0,-5 4 4 16,-8 1 1-16,-7 4-6 0,-11-2 2 15,-11 1 9-15,-9-3 0 0,-6 1-3 16,-3-3-9-16,2-2-11 0,0-1-5 0,5 0-2 16,9-5 0-16,0 3 0 0,11-1 1 15,5 1-1-15,9-5 0 0,5 2 0 16,4 2 0-16,5-4 1 0,-4 2-1 16,3 5 0-16,2-2-1 0,-1 6 0 15,4-4 0-15,3 4-1 0,0 2 1 16,-1-1-1-16,4 4-1 0,1 4 0 15,3-1-2-15,2 1 0 0,6 5 0 16,-3 3 1-16,4 4 0 0,0 4 0 0,-1 3 1 16,2 4-1-16,0 4 0 0,0 3-1 15,3-4-1-15,-9 4-1 0,1 3-1 16,1 2 0-16,-4 6 1 0,-2 1 0 16,-5 4 1-16,-4 1 0 0,-1 2-1 15,-2-1 0-15,-4-2 0 0,2-3 3 16,0 0 1-16,-3-7 2 0,4 1 0 0,-1 4 0 15,4-6 0-15,3-2 0 0,0 2 1 16,4-5-1-16,0-6 0 0,3 1 2 16,2-12-2-16,5-4 1 0,2-6 4 15,4-7 5-15,3-3 8 0,4-4 8 16,5-2 9-16,0-2 7 0,4-3 2 16,-3-7-4-16,7 0-9 0,-1-4-12 15,0-2-8-15,4-3-5 0,-6 2-3 16,4-2-2-16,-2 1-10 0,-2 3-31 15,2-6-68-15,1 4-13 0,9-4 47 0</inkml:trace>
  <inkml:trace contextRef="#ctx0" brushRef="#br0" timeOffset="8366.42">14367 10474 1620 0,'7'1'76'0,"-3"-1"14"0,1-1-13 0,0-7-2 0,-1 7 2 16,-4-1-3-16,2-5-8 0,-2 3-15 15,0-1-11-15,0 0-7 0,0 5-9 16,0-2-5-16,0 0-9 0,1-5-5 16,-1 7-2-16,0 0-1 0,0-4-3 15,2 4-1-15,3-3-1 0,-5 3-2 16,0 2 1-16,7 3-1 0,1-3 0 16,0 3-1-16,3 4-2 0,2 5-1 15,1 6-1-15,11 10 0 0,3 7 0 16,2 4-2-16,4 5 2 0,-2-2 1 0,3 4 3 15,-1-2 2-15,-1-3 3 0,3-2 0 16,-8-2 1-16,2 1-2 0,4-2-1 16,2-1-2-16,1-5-4 0,5-2 2 15,4-5-2-15,2-4-2 0,2 2 3 16,5-3 2-16,-2 1 3 0,9-3 3 16,2 1 2-16,2 1 0 0,3-5 0 15,-11-2 1-15,-1-6-2 0,-11 2 2 0,0-2-1 16,-1 0-1-16,-3-3 0 15,1-3 0-15,-1-1 1 0,3 0-1 0,-1-1 1 16,2-1 0-16,2 0 0 0,3-5 1 16,1 0 1-16,4-7-1 0,1-6 3 15,2-3-7-15,-3-7-13 0,3 0-12 16,3-4-10-16,4 0 4 0,-1 3 10 16,4 0 9-16,4-2 2 0,1 8 0 15,10 5-2-15,4 8-1 0,10 8-5 16,5 6-4-16,3 7-4 0,6 7-2 0,3 4 9 15,4 3 9-15,-2 3-7 0,2 1-11 16,-11-2-3-16,0 1-4 0,-10 1 14 16,-8-2 15-16,-8-4 5 0,3 2 1 15,-6-2 0-15,0 0 1 0,-7-5 0 16,-6-3 0-16,-2-4 1 0,-4 1 1 16,2 1 2-16,0-6 4 0,-2 4-1 15,6-4 1-15,-2 1 0 0,0-3-3 16,1-3-2-16,-3-7 0 0,2 0-1 0,-4-5-2 15,-3-1 3-15,3-3 7 0,4 0 14 16,0-1 13-16,7-5 4 0,5 5-3 16,6 1-12-16,8-2-9 0,8 0-8 15,8-1-4-15,16 5-4 0,11 3 0 16,22 9 1-16,6 2 1 0,11 6 23 16,9 6-4-16,7 2 1 0,3 4 0 15,-6 0-23-15,-4-4 6 0,-6 0-3 16,-5-2-1-16,-5-3-2 0,-5-2 0 0,-10-3 0 15,8-2 8-15,5-2-29 0,4 0-12 16,-2-11 529-16,-7-5-384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1T18:11:07.1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5468 6788 1506 0,'44'-4'108'0,"-44"4"-15"0,0 0-31 0,0 0-6 0,-42 2-25 0,42-2-3 0,3 2 0 0,-1-2 0 16,0 1-2-16,3 1-8 0,2 2-7 15,-1 1-3-15,2 0-4 0,0 2 0 16,-1-3 2-16,-2 1 2 0,-3 1 4 16,1-3 2-16,-3 2 3 0,-3 2 11 15,-3 1 16-15,-6 0 15 0,-2 5 6 16,-4-6-8-16,-9 0-14 0,-4 0-13 0,-3 0-10 15,-2-5-8-15,1 3-7 16,-4 2-4-16,-5-5-3 0,-6 3-4 0,0 3 0 16,-1-5 0-16,-4 2 3 0,-5 3 3 15,-6-3 0-15,-5 2 4 0,-3-3 3 16,-6 4 7-16,-2-4 8 0,-5 3 9 16,1 0 12-16,8-7 8 0,-2 2 7 15,12-2 1-15,-6 0-8 0,-6 0-12 0,13 0-9 16,1-2-11-16,15 2-6 15,8 0-5-15,9 0-4 0,15 0-1 0,5 0 1 16,3 0 0-16,8 0-1 0,3 0 1 16,-4 0-1-16,2 0 0 0,0 0-2 15,1 0-1-15,-1 0 0 0,0 0 0 16,-8 2-2-16,6 0-1 0,2-2-4 16,2 0-9-16,-3 0-12 0,3 1-21 15,0 1-19-15,-4 2-52 0,4-4-41 16,2 0-21-16,5-6 78 0</inkml:trace>
  <inkml:trace contextRef="#ctx0" brushRef="#br0" timeOffset="27983.81">7523 7108 781 0,'14'0'35'0,"-5"0"27"0,0 0 32 0,-4 0 38 0,0 0 28 0,-5 0 18 16,4 0-52-16,3 0-30 0,4 0-19 0,3-3-19 16,7-1-17-16,-1 3-11 0,5 1-10 15,5 1-8-15,3 3-5 0,5 3-2 16,4-3-4-16,-3 1-1 0,0 2 0 16,-5-5 0-16,-11-2 2 0,0 0 3 15,-7-2 1-15,-9-2 3 0,-5 4-1 16,0 0-3-16,-10 0-4 0,5 4-4 15,-8-2-2-15,-6 1 1 0,-12-1 4 16,-15-2 4-16,-13-4 2 0,-3-3 0 16,-11-1 0-16,0-8-4 0,5 1 0 0,4-1 2 15,7 4 1-15,9 0 4 0,7 1 0 16,9 4 4-16,0-4 9 0,3 6 5 16,6-6 3-16,-4 4-3 0,8 0-7 15,6 4-5-15,6-1 0 0,5 4 5 16,0 0 18-16,0 0 17 0,0 0 1 15,8-5-9-15,12 5-20 0,10 1-20 16,7 8-6-16,13-2-2 0,1 2-2 16,8 5 2-16,5-5 3 0,-8 2 3 0,1 0 2 15,-5-1 1-15,-6-6 0 0,-9-4 5 16,-5 0 21-16,-11-2 9 0,-7-3 3 16,-5 1-3-16,-7 2-24 0,2-3-8 15,-8-2-4-15,0 3-6 0,-8 1 0 16,-4-4-4-16,-5 1-2 0,-9-1 1 15,-6 0 1-15,1 6 1 0,-4-5 2 16,0 4 1-16,-4 2 0 0,-1-1 0 16,0-1 0-16,8 0 0 0,1-1 0 0,12-6 1 15,8 5 2-15,3-3-1 0,5 2 2 16,3 1 0-16,6-3 9 0,-5 2-39 16,4-1-66-16,-1-2-71 0,-5-17 67 15</inkml:trace>
  <inkml:trace contextRef="#ctx0" brushRef="#br0" timeOffset="33140.42">6874 8584 1697 0,'0'0'72'0,"0"1"-2"0,0 1-4 0,0-2-9 0,0 0-4 0,0 0 4 0,0 0 0 0,0 0 5 0,0 0-1 16,0 0-6-16,0 2-12 0,0-2-14 15,0 2-12-15,0-1-12 0,-5 3-4 16,-2 1-2-16,-11 2-2 0,-11 4 1 16,-15 3 3-16,-13 0 4 0,-14-1 4 15,-12-3 1-15,-21-1 2 0,-19 0 1 16,-22 4 5-16,-8-3 3 0,-13-1 2 16,-8 4-1-16,-3-3-3 0,-11-3-2 15,1 0-4-15,0-3-3 0,0 1-4 16,5 1-3-16,1-3-1 0,4-3-2 15,3 0 2-15,7 5-1 0,8 2 0 0,17 1 2 16,23 0-4-16,14 5 2 0,13-3 35 16,7 8 19-16,18 0 12 0,13 1 9 15,17 6-28-15,12 0-16 0,15-4-8 16,1 2-11-16,9-1-7 0,2 3-3 16,7 1-2-16,-1-3 0 0,3-2 0 15,1-1-4-15,1-4-15 0,-1-7-32 16,-1-4-45-16,1-7-74 0,-1-5 468 15,5-12-266-15</inkml:trace>
  <inkml:trace contextRef="#ctx0" brushRef="#br0" timeOffset="36416.43">12014 8527 1473 0,'11'42'124'0,"14"-42"-30"0,-11 0-43 0,3 0-1 0,-1-42-26 0,-1 42-4 15,-1 3 1-15,-2 3-1 0,2-1-4 16,-5-1-2-16,-2 1 3 0,0 4 8 15,-1-4 8-15,-6 6 2 0,0-1-7 16,-2-1-10-16,-7 2-8 0,-2-2-2 16,-8 0 1-16,-6 1 10 0,-9 1 9 0,-5-4 4 15,-3 2-1-15,1-6-1 0,-5 8-1 16,-9-4 2-16,-9 4 1 0,-12-1-8 16,-9-1-8-16,-7 2-8 0,-11-2-3 15,-5-6-4-15,-20-3 11 0,-17-1 16 16,-15-10 4-16,-14-3 0 0,-14-4 13 15,-10-9-7-15,-6-1-2 0,-5-2 6 16,3 1-25-16,9 10-10 0,16 3-3 16,9 7 2-16,13 6 2 0,15-4 2 0,2 5 0 15,15-2-2-15,10 4-4 0,12 2-1 16,20 2 0-16,21 4 0 0,14 3 1 16,22-2 1-16,12 0-2 0,9 1-1 15,7-3 0-15,0 2-2 0,5-7-4 16,2 2-16-16,2-1-31 0,4-3-31 15,-6 0-24-15,2-2-14 0,-2-3-4 16,0 2 20-16,3-10 50 0</inkml:trace>
  <inkml:trace contextRef="#ctx0" brushRef="#br0" timeOffset="46616.46">16624 8404 1395 0,'16'2'90'0,"-4"4"43"0,1-6-42 0,-10 1-14 0,1-1-16 16,3 0-11-16,-5 0-5 16,0 2-2-16,-2-2-5 0,1 4-6 0,1 5-2 15,-4-4 4-15,-1 7 5 0,-10 2 8 16,1 2 5-16,-2 7 3 0,0-3-1 15,-2 7-4-15,0-1-1 0,0-1-6 16,-4 3-7-16,4-1-10 0,-5-2-9 16,-6-6-9-16,1 1-3 0,-13-13 4 15,-7-4 6-15,-11-3 7 0,-14-7 5 16,-11 0-4-16,-4 2-5 0,-12 1-7 16,-3 4-2-16,3 2-1 0,-4 0 1 0,-1 3-2 15,-5 1-5-15,-13-5-1 0,2 1-1 16,-5 3-3-16,4-5 1 0,-10-1 0 15,-1-1-1-15,-4 2 0 16,0 0-1-16,11 2 0 0,13-1 3 0,10 3 0 16,3-4 1-16,9 2 0 0,4 1 0 15,11 8 0-15,10-4 0 0,14 7 1 16,10 6 0-16,8-4 1 0,7 0 2 0,5-2-1 16,8 0 0-16,1 0 0 15,8-5 0-15,1 0 0 0,-7-4 1 0,9 1-1 16,-2-3 1-16,2 2 0 0,0-5 6 15,0 0 17-15,0 0 18 0,0-1 14 16,0-5 3-16,11 5-11 0,-4-7-18 16,5 3-12-16,3-4-11 0,1 0-6 15,0-3-2-15,3 1-4 0,-3 1-12 16,4 1-21-16,-6-4-32 0,-4 3-23 0,-4 3-63 16,-6-7-41-16,-4-11-411 0,-8-14 374 15</inkml:trace>
  <inkml:trace contextRef="#ctx0" brushRef="#br0" timeOffset="47619.57">13950 8702 1469 0,'7'6'77'0,"0"1"76"0,4-4-118 0,2 3 12 0,-5-1 17 0,-4-3 0 0,1 0-4 16,-1 3-13-16,3 2-18 0,4 2-11 15,-4 0-7-15,3 3-6 0,4 2-1 16,2-1-1-16,9 3-1 0,0 3 0 15,3 6-1-15,1 2-1 0,6-4 3 16,1 3 4-16,8 3 3 0,4-1 4 16,-4 4-3-16,4 3 2 0,4 3-1 15,1 1 5-15,2 1 8 0,0-8 6 16,-6 2 5-16,-10-8 3 0,-5-2-3 16,-7-10 0-16,-6-4 2 0,-7-6 4 15,-7-4 4-15,0-7-6 0,0 0-3 0,0-4-5 16,-1-3-9-16,-1-4-3 0,-1-3-6 15,-4-2-11-15,-4-6-3 0,0-1-4 16,-8-7-2-16,-7 3-2 0,3-5 1 16,-6 6 1-16,1 1 0 0,3 0 2 15,-6 9 2-15,6 0 0 0,4 3 2 16,-1 6 0-16,7 3 0 0,0 8 2 16,8 3 1-16,0 0 1 0,0 0-3 0,4 2-2 15,7-1-3-15,-2 10-1 0,12 3 1 16,9 9 4-16,5 11-1 0,10 9 1 15,6 3 0-15,4 10 0 0,-3 1 0 16,-3 2 1-16,-3 1 0 0,-7-5-1 16,-14-5 1-16,-5-6 1 0,-17-9-3 15,-6-12-2-15,-13-1-2 0,-16-10 1 16,-13-5 4-16,-6-5 3 0,-15-2 2 0,-3-5 0 16,2-1-6-16,1-4-45 0,6 1-63 15,10 2-24-15,1-6 223 0,17 4-104 16</inkml:trace>
  <inkml:trace contextRef="#ctx0" brushRef="#br0" timeOffset="48050.28">15331 9410 1499 0,'-7'-23'107'0,"-1"1"57"0,2-2-49 0,6 6-17 0,4-7-12 0,12 6-7 16,9-3-9-16,6 3-13 0,10 3-12 16,9 0-15-16,5 2-9 0,5 1-3 15,4 4 3-15,9 4 12 0,5 5 2 0,5 4-5 16,7 6-5-16,1 8-12 0,-1 9-5 15,-3 13 0-15,0 8 1 0,-5 11 2 16,-4 1 0-16,-9 6-1 0,-14 5-4 16,-16-2-5-16,-18 5-4 0,-19-1-4 15,-18-8-2-15,-21 1-2 0,-17-11 3 16,-13-12 1-16,-15-11 3 0,-4-13 3 16,-10-8 1-16,-5-6-2 0,-6-7 9 15,1-7 11-15,-4-14 15 0,11-7 14 16,14-11-6-16,14-6-8 0,19-10-14 0,8-9-9 15,10 4 0-15,20 4 0 0,16 6-5 16,17 6-96-16,13 5 416 0,22 6-270 16</inkml:trace>
  <inkml:trace contextRef="#ctx0" brushRef="#br0" timeOffset="48855.12">18225 8415 1554 0,'0'13'124'0,"2"-6"139"0,0 2-187 0,-2-2-8 0,0 0-21 0,-2-6-24 15,-2 1-12-15,-1-2-2 0,-4 0-1 0,2-2-2 16,-2 1-1-16,-3-1-2 0,3 0-2 15,-2-1 6-15,2 1 10 0,4 2 9 16,5 0 11-16,-2 0-2 0,8 5-1 16,-1-1-2-16,9 1 0 0,9 6 2 15,4 3-4-15,10 2-6 0,6 3-7 16,1 3-7-16,9-1-3 0,-5 5-4 16,7 1-1-16,11 7-1 0,4 1 0 15,7-1-1-15,2 7 0 0,8-1 1 16,11-2-1-16,17 1 0 0,15-6 1 0,4-1 0 15,5-10-1-15,6 1 2 0,15-6 18 16,8 3 12-16,8 1 7 0,4-5 7 16,3-2-11-16,7-8-7 0,-8-1 1 15,-4-14-3-15,-17-7-7 0,-7-5-5 16,-7-4-7-16,-14-2 1 0,-14 1-7 16,-18 1-69-16,-7 4 84 0,0-8-39 15</inkml:trace>
  <inkml:trace contextRef="#ctx0" brushRef="#br0" timeOffset="54984.33">19488 9399 1436 0,'0'0'98'0,"-4"0"66"0,4 0-84 0,0 0-29 0,-2 0-7 0,2 0-3 16,0 2-3-16,-5-4-5 0,5 2-7 15,-7-3-10-15,1 3-7 0,6-7-1 16,-5-1-2-16,5 5-1 0,0-4-1 16,5 1-2-16,-5 1 3 0,2-2 8 15,4 0 2-15,-5 0 3 0,8 3 2 16,2-5-5-16,-2 4 2 0,1-7 4 16,-1-1 1-16,5-1 0 0,-5-4-6 0,5-3-7 15,1 0-5-15,1 0-2 16,5 1 0-16,7 4-2 0,1 0 0 0,3 2 0 15,1 2 0-15,4-3 0 0,-1 1 1 16,-2 0-1-16,-1-2 2 0,6 2-1 16,-3-2 0-16,1 2-1 0,-3 1 1 15,-4 3 6-15,-4 3 3 0,-1 1 8 16,-3 3 6-16,-1 10 0 0,-3 2-4 16,8 7-6-16,-10 8-8 0,9 8-5 0,-4 7 1 15,2 4 2-15,-1 5 5 0,-5 3 4 16,-6 4 4-16,-4-3-2 0,-5 4-4 15,-2-1-4-15,-2 0-5 0,-9-7-2 16,4 0 0-16,-2-4 0 0,-1-1 0 16,1-2-2-16,-2-4 1 0,1-7 2 15,1-5-11-15,0-6-28 0,2-6-32 16,-6-1-31-16,4-8-9 0,9-2 6 16,-1-2 23-16,-6-4 44 0</inkml:trace>
  <inkml:trace contextRef="#ctx0" brushRef="#br0" timeOffset="55185.71">20532 9300 1876 0,'18'-16'86'0,"-4"3"-5"0,-4 10 1 0,-8 5-21 0,-2 7-21 16,-2 3-2-16,-10 6 8 0,-4 1 0 15,-7 4-5-15,-9 6-13 0,-7-3-14 16,-5-1-2-16,-6 3-2 0,-3-5-3 15,5 2-3-15,-7-9-1 0,4-2-1 16,-3 1 7-16,-2-7-18 0,-1 7-48 16,7-1-35-16,8-2-35 0,12 4 541 15,8-2-320-15</inkml:trace>
  <inkml:trace contextRef="#ctx0" brushRef="#br0" timeOffset="55518.16">21411 8862 1662 0,'-14'14'131'0,"0"4"162"0,-13 12-232 16,-3 9 13-16,-2 9 4 0,-8 10-6 16,0 10-10-16,-4 4-14 0,-2 10-23 15,-4-2-14-15,3 3-6 0,-1 0-4 16,-2-5 0-16,-1 4-1 0,-1-8 0 16,3-1 0-16,-5-2 0 0,10-9 4 15,3-5-15-15,11-4-30 0,7-9-34 16,5-3-32-16,9-11-17 0,1 0 11 0,8-5-217 15,3-11 219-15</inkml:trace>
  <inkml:trace contextRef="#ctx0" brushRef="#br0" timeOffset="56284.26">21537 9548 1706 0,'4'0'81'0,"1"-2"12"0,-3 2-20 0,-2 0-21 0,0-5-11 15,-4 1-10-15,-6-8-8 0,-6 0 0 16,-6 1-1-16,-15 2-3 0,-4 0-4 16,-5 6-4-16,-5 3-4 0,-2 5-4 15,-1 9-3-15,1 13-4 0,4 3-1 16,3 9 0-16,5 4 0 0,5 1 0 16,11 0 2-16,6 2-1 0,8-1-2 15,8 1-4-15,6-4-5 0,8 6-2 0,3-2 5 16,13-3 4-16,3-6 4 0,7-3 4 15,7-10 3-15,-1-2 2 0,3-8 1 16,-3-5-1-16,-4-9 0 0,-9-2 2 16,-2-7-2-16,-5-3-4 0,-5-6 1 15,-9-7-2-15,-4 2 0 0,-8 2 5 16,-8-4 2-16,-9 4 2 0,-3-2 3 16,-5 5-1-16,-6 6 1 0,-3 3 4 15,-4 3 10-15,-3 3 3 0,7 1-1 0,0 2-9 16,12 0-8-16,12 4-36 0,6 3-29 15,9 3-23-15,12 3-26 0,7 3 10 16,10 0 170-16,8-2-71 0</inkml:trace>
  <inkml:trace contextRef="#ctx0" brushRef="#br0" timeOffset="56585.04">21771 9488 1723 0,'20'48'135'0,"17"-11"22"0,-5 37-34 0,-84-180-131 16,22 90 20-16,32 43-6 0,0 5-1 15,7 10-3-15,1 1-1 0,3 3-1 0,3 7 1 16,0-5 1-16,-2 1 1 0,7-1 0 15,4-5 1-15,3-8-1 0,-1-6-1 16,0-4 7-16,-8-11 14 0,1-11 12 16,6-3 5-16,1-5-4 0,1-15-12 15,9-1-20-15,1-7-29 0,2-6-53 16,6-3-45-16,4-4-384 0,-6-7 326 16</inkml:trace>
  <inkml:trace contextRef="#ctx0" brushRef="#br0" timeOffset="56705.23">22335 9553 2345 0,'-5'119'130'0,"3"-12"7"0,2 15-25 15,7-9-92-15,7 6-10 0,6 7 28 16,8 2-134-16,9-2 83 0</inkml:trace>
  <inkml:trace contextRef="#ctx0" brushRef="#br0" timeOffset="62283.01">18433 9282 1760 0,'-2'5'432'0,"-2"3"-340"0,2-5-44 15,-5 4-4-15,2-3-16 0,2 3-8 16,-1-2-6-16,0-3-7 0,1 0-2 16,-1-1-1-16,-8-1 0 0,-4-3 1 0,-18-8 0 15,-10-1 0-15,-11-6 0 0,-12 0-2 16,-4-6-1-16,-2-3-2 0,-7 6 0 16,6-2 0-16,-4 8 0 0,0 10 1 15,10 3 0-15,6 4 0 0,20 11 2 16,10 1-11-16,7 3-29 0,11 8-46 15,0-3-40-15,7 2-232 0,3-8 222 16</inkml:trace>
  <inkml:trace contextRef="#ctx0" brushRef="#br0" timeOffset="62635.03">18248 9571 2076 0,'-9'5'121'0,"0"1"4"0,-1-6-17 0,1 3-44 15,4-3-40-15,1 2-16 0,2 0-4 16,2-2-1-16,0 0-1 0,0 0 0 15,0 0-1-15,0 5 1 0,-5-3-2 16,-7 3 1-16,-1-3 0 0,-6 5-1 16,-13-5 4-16,-2-2 2 0,-12 0 3 15,0-4 0-15,-6-3-2 0,-8 7-2 16,-5 2-3-16,-5 3-1 0,5-1-1 0,8 1 1 16,13 4-3-16,12 4-13 0,9-5-17 15,3 5-23-15,4-4-27 0,0 0-26 16,2-1-22-16,0-4 362 0,0-4-199 15</inkml:trace>
  <inkml:trace contextRef="#ctx0" brushRef="#br0" timeOffset="62918.02">18211 8928 1875 0,'-27'56'324'0,"-19"28"-89"15,-5 2-174-15,1 10 46 0,-7-2-97 16,20-9-4-16,2 0-3 0,5 4-1 15,3 5 0-15,0 2 7 0,4 10 9 16,2 2-98-16,3 2 197 0,8 4-112 16</inkml:trace>
  <inkml:trace contextRef="#ctx0" brushRef="#br0" timeOffset="113282.87">7573 14229 1049 0,'-29'-25'280'0,"8"9"-240"0,-6-3-11 0,4 3-8 0,2 1 10 16,7 3 15-16,-2 3 14 0,11 4 20 15,1-2 14-15,2 7 7 0,4-6-7 16,5 6-19-16,7-1-27 0,4 1-30 16,9 0-19-16,1 0-7 0,2 1-2 15,4 3 4-15,-6-1 3 16,-1 5 2-16,-1-3 2 0,-3 2 3 0,2-3 0 16,0 1 0-16,-2 0 4 0,-3-3 2 15,-6 3 2-15,-4 4 0 0,-4-5-4 16,-3-1-5-16,-3 1-6 0,-3-1-1 15,-6 1 2-15,-12-1 4 0,-8 4 7 0,-4-7 4 16,-6-3 1-16,-4-4-1 0,-1 0-2 16,-6 1 1-16,6 1 2 0,6 3 5 15,5 2 5-15,12-1 2 0,-1-5 4 16,4 6-1-16,8 0 0 0,-4-2-5 16,5 1-4-16,2 1-8 0,1 0-6 15,5 0-1-15,-8-4-4 0,3-3 1 16,1 4-1-16,-2-1-1 0,0 2 1 0,0-3 4 15,0 3 7-15,5 2 4 0,0 0 7 16,0-2 12-16,1 2 4 0,-3-3 3 16,8 3-5-16,8 3-18 0,2 1-11 15,9 3-8-15,11-3-3 0,5 4 2 16,14-1 1-16,9 4 1 0,0-4 2 16,-1 4 0-16,-5-1-1 0,-1-1-2 0,-5-2 1 15,-4-1 0-15,-9-1 2 0,-8-5 1 16,-10 0-2-16,-6 0-2 0,-12 0-9 15,1 0-1-15,-14 0-1 0,-8-3-1 16,-14-1 9-16,-20-1 0 0,-12-6 3 16,-12 4 0-16,-11-4 3 0,1 2 1 15,-3 4 1-15,10-6 2 0,8 8-1 16,7-6 0-16,6 2-2 0,12 0 0 16,6 2 0-16,13 1 2 0,10-1 1 0,10 3-2 15,9 2 10-15,0 0 6 0,0-4 2 16,9 3-1-16,10-1-16 0,15-3-11 15,12 5-4-15,9 0 2 0,5 7 4 16,4 0 4-16,2 2 2 0,8 1 1 16,4-1 2-16,0 0-1 0,-7-2-1 15,-9 2 0-15,-12-6-3 0,-11-1 0 16,-20 4 1-16,-8-5-2 0,-9-1-2 16,-8-3-1-16,-8-3-4 0,-9 1 0 0,-12-6 3 15,-10 6 1-15,-11-9 3 0,-5 5 4 16,-2-2-48-16,-5 3-29 0,10 2-51 15,8-1-43-15,0-3 548 0,6-5-313 16</inkml:trace>
  <inkml:trace contextRef="#ctx0" brushRef="#br0" timeOffset="127916.89">13110 17716 1215 0,'7'-3'193'0,"-2"3"293"0,1-2-395 0,-1 2-42 0,0-2-14 0,-3 0-8 0,5 1-3 0,-3-1-2 0,1 2 5 16,0 0 3-16,-1 0 5 0,3 0 3 15,-4 0-1-15,12 3-6 0,-5 3-9 16,3 1-9-16,1 3-8 0,-2 1-2 15,2 2-2-15,2 1-1 0,2 2 0 16,-9 0 0-16,5-2 0 0,-3 0-2 16,-9-2-1-16,-1 1-1 0,-4-3-2 15,-6-2-1-15,-3-1-3 0,-4-2 3 16,-6-5 1-16,-13-2 5 0,-2-8 1 16,-11-6 4-16,-9-4 1 0,-3-3 1 0,-4 2 2 15,-2 7-1-15,4 3 0 0,6 7 2 16,8 3-1-16,5 1 1 0,13 3-2 15,3 2-4-15,11 3 1 0,4-3 0 16,5 4 3-16,7-2 4 0,5 3 2 16,2 3 2-16,4 1 2 0,8-3-1 15,4-2-2-15,9 1 0 0,7 3-3 16,4-6-4-16,5 2 0 0,3 1 1 16,2-3 0-16,1 2 0 0,-3-2-3 0,-5 2-4 15,-5-2-1-15,-13 2 0 0,-8 0 0 16,-10-5-4-16,-8-1-3 0,-7-1-4 15,-15-2-20-15,-8-2-38 0,-13-1-47 16,-10-10-20-16,-4-3 59 0</inkml:trace>
  <inkml:trace contextRef="#ctx0" brushRef="#br0" timeOffset="128533.12">14142 17521 1707 0,'0'-3'-273'0,"78"4"-78"0,-73 3 782 0,57 7-254 0,-149-29 277 16,87 21-322 0,-7-36-174-16,20 33 102 0,6 2-10 0,4-1-2 15,6 6 0-15,1-1-4 0,-2 1-10 16,-3 0-10-16,3-5-9 0,-1 5-9 15,-1 0-2-15,12 7-2 0,8 2-1 16,3 4 0-16,10 1-1 0,-1 0 1 16,6 2 0-16,2-2-1 0,-6 2 1 15,9 2-1-15,-1-3 0 0,13 2 3 16,6-4 7-16,9 1 8 0,7-5 10 16,0-9 4-16,6-1 2 0,0-10-3 0,4-3-5 15,6-6-3-15,3 1-8 0,-7-4-3 16,-17-2-3-16,-13-3-2 0,-18-2-4 15,-13 2-19-15,-10 1-50 0,-10 4-98 16,-4 2 91-16</inkml:trace>
  <inkml:trace contextRef="#ctx0" brushRef="#br0" timeOffset="135170.32">14234 16996 1744 0,'23'-10'75'0,"-3"5"8"0,6-6-44 0,-6 0-30 0,1-1-1 0,0-2 1 0,-5 3 5 0,0-1 7 0,-5-1 11 15,-2 10 15-15,-9-1 11 0,0 8 2 16,0 1-2-16,-9 4-6 0,2 5-5 15,-6 4-4-15,-1 8-2 0,-2 6-4 16,-3 4-9-16,1 6-8 0,0 8-8 16,-3 1-5-16,1 8-4 0,1 5 2 15,1 1 5-15,2 8 4 0,0 7 3 16,2 5-1-16,-4 2-5 0,2-2-5 16,-1-5-3-16,1-6-3 0,-4-8 6 0,2-10 14 15,1-6 8-15,-5-7 6 0,8-6-2 16,-4-5-8-16,4-2-6 0,4-2-4 15,1-1-4-15,3-1-3 0,3-4-3 16,-2-3-2-16,-4-1-1 0,3-6 0 16,-4-3 0-16,6 2-1 0,-1-2-1 15,0-8 2-15,-4 5 6 0,-2-6 9 16,-1-2 8-16,-6-2 5 0,-7-4 4 16,-1-5-4-16,-5-1-3 0,-1-7-4 0,2-2-5 15,-5 0-5-15,3-4-4 0,0 6-5 16,2 0-1-16,0 3 2 0,3 4-9 15,8 3-30-15,8 9-51 0,2 0-123 16,7 2 118-16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1T17:50:06.63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28766 13821 1482 0,'2'4'70'0,"1"-4"5"0,1 3-24 0,-2 1-19 0,3-1-14 16,-3-1-8-16,1-2-3 0,-3 0-2 15,0 0 2-15,0 0 2 0,0 0 1 16,0 0 2-16,0 0 2 0,-2 0-2 16,2 0 2-16,-1 0-1 0,-1 2 3 0,2-2 6 15,-2 2 4-15,-1-1 5 0,-4 6-2 16,5-3-3-16,0-2-7 0,-2 1-9 16,1 3-3-16,1-3-5 0,-1-3-1 15,1 4 0-15,-4-1 0 0,1 3 0 16,2-5-1-16,-8 1 1 0,-3 0-1 15,1-2 2-15,-4 0 4 0,-1 0 7 16,-3 0 6-16,-6 0 5 0,4 0 4 16,2-2 0-16,-6 2-1 0,9-2-5 15,-10 2-5-15,5 0-5 0,0 2-4 0,-4 0-4 16,6 3-1-16,-4-1 0 0,0-3-2 16,-1 1 0-16,-3-2-1 0,-4 2 0 15,1-2 0-15,0-2 1 0,-2 0 1 16,2-3-1-16,-1 2 0 0,1 1-1 15,-2 0 0-15,0 2 1 0,4 0 0 16,0 2-1-16,0 0 0 0,2-1 0 16,-1-1 0-16,3 2 0 0,-3-2 1 15,-1 0-1-15,5 4 1 0,-3-4-1 16,3 0 0-16,2 1 0 0,-7-1 1 0,1 0-1 16,-6 0 0-16,0 0 0 0,-3 0 0 15,3 2 0-15,-2-2 0 0,1 0 0 16,-5 2 0-16,1-2 0 0,4 0 0 15,-6 0 0-15,1 0 0 0,0 0 0 16,-3 0 0-16,-1 4 0 0,3-3 0 16,-3-1 0-16,3 6 0 0,-4-5 0 15,-2 1 0-15,0 0 0 0,0-2 0 0,0 0 0 16,-3-4 0-16,0 1 0 0,1-4-1 16,4 1 1-16,3-2-1 0,-5 2 1 15,0-6 0-15,1 1 1 0,-7 4-1 16,5-5 1-16,-6 5-1 0,2 0 1 15,-1 3-1-15,-1-5 0 0,0 6 0 16,4-3 0-16,1 1 0 0,4 3-1 16,-7-5 0-16,0 0 0 0,2-4 0 15,-6 3 0-15,-5-3 1 0,-6-3 0 16,-11-9 3-16,-8 3 0 0,-7-5 0 0,-2 4-1 16,6 0-1-16,3-6 1 0,9 8 0 15,10-4 0-15,-4 0-2 0,-1-4 2 16,2-1-1-16,-2 1-1 0,9 4 2 15,15-2-2-15,6 4 0 0,11-2 1 16,0-2 0-16,8 5 0 0,-5-4 0 16,8 4-1-16,3-3 1 0,4 5 1 15,3-3 0-15,2 2 0 0,4 1 0 0,-2-7 0 16,7 0-1-16,0 0 0 0,2-3 0 16,8 1-2-16,-1-1 0 0,7 0-1 15,-1 1-1-15,4 1 3 0,6 4 0 16,0-1 2-16,5 5 1 0,3 3-2 15,6 0 0-15,6 1-1 0,8 5 1 16,7 4-1-16,4 1 0 0,-2-1 0 16,0 3 0-16,-5 2 1 0,-4-1 0 15,2 1 1-15,-2-2-1 0,2 2 0 16,6 2-1-16,1 3 0 0,0 0-1 0,9-3 0 16,0 3 0-16,-1-5 1 0,1 4 0 15,2 1 2-15,-11-5 0 0,7 2-1 16,-3 0 0-16,-2-1 0 0,1-1-1 15,1 2 0-15,3-2 0 0,-3 0 0 16,3 0 0-16,-2-2 0 0,-7-1 0 16,-5-1-1-16,-7-1 0 0,0 1 0 15,0 1 1-15,0 3 0 0,7-2 0 16,-2-5 1-16,9 7-1 0,-2 2 3 0,8 3 0 16,-6-1-1-16,7 1 0 0,-7-5-1 15,-5 0 0-15,-2 0-1 0,-6 0 2 16,-2 0-2-16,0 2 1 0,-1-2 0 15,1 0-1-15,0-2 1 0,3 0 0 16,0 2-1-16,3 2 1 0,4 3 0 16,-1-3-1-16,-4-2 0 0,-4 0 0 15,-9 4 0-15,0-3 0 0,0 8 0 0,3-3 0 16,1 3-1-16,-1 6 0 0,1-4 0 16,-4 0 1-16,2 8 0 0,0-3-1 15,-1 7 1-15,5-5 0 0,3-2-1 16,3 2 1-16,0-1 0 0,-1 5 0 15,-2-3 0-15,-2 1 0 0,-2 1 0 16,2-2 0-16,-1 5 0 0,-1-1 0 16,0-2-1-16,2-3 1 0,2 3 0 15,4-2 0-15,1 3-1 0,-5 1 3 16,1 1 5-16,-1-2 4 0,0 3 5 0,0-1-3 16,2-1-3-16,-4 2-2 0,-5-3-3 15,-1 1 2-15,-6-4 0 0,-4 2 1 16,4-3 3-16,-8-2 2 0,-2 0 5 15,-3 4 4-15,0-5 2 0,-1 3 1 16,-1 0-5-16,-1-2-2 0,-2-2-4 16,-2-2-2-16,-2 1-1 0,-6 1-1 15,-3-1-4-15,3 1-1 0,-6-4-3 0,1-6-1 16,-1 3 0-16,0 0-1 0,-1 0-2 16,-5 0-2-16,-1 0-1 0,-5 0 0 15,-6-5 2-15,-10 0 3 0,-2-2 1 16,-9 0 3-16,3-2-2 0,-3-1 1 15,-4-3-1-15,1 3 1 0,-4 3 1 16,3-2 2-16,-6 2 5 0,-3 0 2 16,-5 0 2-16,-5-2 3 0,2 2 0 15,-2 0 1-15,0 0-2 0,-7-2-2 16,1-5-5-16,-1-1-3 0,-5-12 1 16,-6 1 2-16,-16-8 2 0,-1 4 4 0,1 0 2 15,4-2 5-15,7 5 3 0,9-3 0 16,-1 7 2-16,5 2-4 0,-1 2-5 15,-14 5-6-15,4 1-5 0,-1 3-5 16,6 5-2-16,20 5 0 0,5-4 0 16,14 12-1-16,10-3-18 0,13 6-41 15,7 5-124-15,11 2-299 0,12-1 286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1T18:18:36.6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6947 7069 1785 0,'56'45'87'0,"-31"-102"401"15,-27 55-468 1,1-3 0-16,-5 1 3 0,-1-1 3 15,-2-2-2-15,-5 2 4 0,2 3 2 16,-1 2 3-16,-1 2 1 0,0-1-2 0,-4 5-5 16,2 1-8-16,-5 2-6 0,3 0-7 15,-5 3-4-15,-5-1-1 0,-4 3-1 16,-2-4-1-16,2-1-1 0,-3 4 0 16,-1-6-2-16,-4 2 0 0,-5 3 0 15,-1-3 0-15,-9 2 2 0,-9-1 3 16,-5-6 5-16,-9 6 4 0,0-4 4 15,-3 3 3-15,-3 3 1 0,3-8-4 0,1 6-2 16,-3-4-4-16,1-1 1 0,-3 0 2 16,-4-7 0-16,6-1-1 0,-6-1-3 15,1 1-1-15,-3 1-1 0,-3 0 0 16,-5-5-1-16,-11 2 1 0,-12-1 1 16,-15-1-1-16,-6-2 1 0,-12 2-1 15,-9-1 2-15,-10 2 3 0,0 4-2 0,4 1 6 16,-4-6 2-16,6 7 1 0,-4-2 3 15,7 2-3-15,14 0 0 0,7-2 4 16,11 2 5-16,6 0-1 0,11-4 2 16,26-4-3-16,14-3-2 0,23 2 1 15,10-3-1-15,15-1-3 0,8 3 0 16,10 3 2-16,1-4-2 0,5 6-2 16,-1-2-6-16,3 3-8 0,2 4-2 15,0 0-1-15,-2-2-2 0,1 2-2 0,-1-2-4 16,0 2-4-16,2-3-6 15,0 3-7-15,0 0-8 0,-2 0-11 0,2 0-26 16,0 0-26-16,-3 0-26 0,3-2-95 16,0 0 16-16,-7-8 93 0</inkml:trace>
  <inkml:trace contextRef="#ctx0" brushRef="#br0" timeOffset="3398.58">10986 7089 1483 0,'7'11'36'0,"3"-6"-28"0,-8 2-6 0,5-3 5 0,-7-3 18 0,0-1 19 0,0 2 21 16,2 0 10-16,0-2 0 0,-2 2-7 15,-2 5-6-15,0-7-9 0,2 0-10 16,0 1-8-16,2 1-7 0,0 2-4 15,0-2-1-15,-2 1 2 0,0-1 6 0,1 1 5 16,-1-1 2-16,0 0-4 0,0 3-8 16,0-3-4-16,0 0-4 0,-3 1 3 15,-1 4 3-15,-6-3 0 0,-6 3 1 16,-7 0 1-16,-6 0-2 0,-6 0-3 16,-8-1-3-16,-6 3-1 0,-10-4 1 15,-6 2 4-15,-15-5 0 0,-7 0-2 16,-5-2-3-16,-9-2-5 0,-2-5-3 15,2 1-1-15,-7 5 1 0,5-3-1 16,3 0 2-16,3 1 0 0,1-2-1 0,-5-6 0 16,4-1-2-16,8 4 0 0,4-4 4 15,9 5 6-15,5 0 2 0,7-2 0 16,14 2-5-16,13 0-6 0,12 2 0 16,11 5 0-16,3 0 2 0,10 0 5 15,1 0 5-15,0 0 1 0,0 0 1 16,0 0-8-16,0 0-6 0,0 0-4 15,0 0-1-15,0 0-3 0,0 1 1 16,0-1 0-16,0 0-1 0,0 0-8 16,0 0-13-16,0 0-21 0,0 0-21 0,0 0-33 15,0 0-59-15,0 0-41 0,3-9 343 16,1-5-165-16</inkml:trace>
  <inkml:trace contextRef="#ctx0" brushRef="#br0" timeOffset="5216.1">14863 7202 1474 0,'2'0'81'0,"-2"0"33"0,2-1-58 0,0 1-23 0,-2 0-7 0,1 1-2 15,-1-1 7-15,0 0 9 0,0 0 6 16,0 0 2-16,0 0-4 0,0 0-10 16,0 0-13-16,0 2-8 0,0-2-6 15,0 2 8-15,-5 7 10 0,5-4 6 0,-9 4 7 16,-3-5 2-16,-2 3 1 0,-11-2-6 16,-3 2-7-16,-11 2-10 0,-8-4-10 15,-6 2 0-15,-7 0-6 0,0 1 20 16,-13-1 7-16,0 0 0 0,-5 0 5 15,-2 2-19-15,4-4 2 0,-5-3 7 16,-6 1 9-16,-7-6 5 0,0-1-5 16,3 1-8-16,10-1-5 0,8 1-4 15,6 1-1-15,12 0 1 0,5 0 3 0,9 0-3 16,9 2-3-16,8 0 0 0,4-1-1 16,6 1-2-16,0 0 0 0,3-2-1 15,2 4-3-15,0-2-2 0,-3 0-3 16,-2 1-1-16,0 1 0 0,-2 2-2 15,0 1 1-15,0-3-1 0,-7-2 2 16,3 2-1-16,-5-1 1 0,6 3 0 16,-4 5-1-16,3-2 0 0,1 0 1 15,1 2-1-15,0 0 0 0,4 1 1 0,-2 3-1 16,2-3 1-16,-2 3 0 16,2-1-1-16,-4 1 1 0,-1-1 1 0,1 0 0 15,2-3 0-15,2 0 0 0,-2 2-1 16,2-4 0-16,3 2 1 0,0-4-1 15,4 6-1-15,-3-4 0 0,-1 2-2 16,4 1 0-16,-2-1 3 0,4 2 0 16,-1 0 3-16,5-6 4 0,1 4-2 15,0-8 2-15,-6 3-1 0,5-2-1 0,1-2 1 16,0 0-2-16,0 0-2 0,0 0 1 16,0 0-1-16,0 0-1 0,0 0-1 15,0 0-2-15,0 0-7 0,-2 0-19 16,2 0-26-16,0 0-23 0,0 0-73 15,0 0-60-15,-6 0 258 0,-1-2-107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1T18:19:39.6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2658 6669 1786 0,'-9'7'50'0,"-5"0"-31"0,-9 7-5 0,-4-7-5 0,-8 2-3 0,-3 2 0 0,1-4-1 0,-2 2 0 0,-2-2 4 16,0 2 12-16,-1-4 13 0,-4 4 13 15,-4-4 4-15,-3 4-6 0,-4-2-8 16,-1 0-12-16,1-2-8 0,-7 4-6 16,-1-5-5-16,-1 5-2 0,-1-4 0 15,1 6-2-15,2-4 1 0,0 3-1 0,-1 3 0 16,4 1-2-16,1 0 1 0,3 0-1 15,13 1 0-15,2 1 0 0,4 0 1 16,10-1 5-16,0 3 4 0,6 3 1 16,3 1 2-16,3 3-4 0,3 5-5 15,3 0 0-15,-3 7-3 0,3 6-1 16,3-1 0-16,-2 8-2 0,0 3 1 16,0 4 0-16,0 1 0 0,-1 3 0 15,1 2-2-15,-2 7-1 0,2 8 0 16,2 0 1-16,0 7 1 0,-2-2 1 0,2-3 0 15,-2 0 1-15,0-4 1 0,4 7 1 16,-2-3 0-16,0 0 0 0,0-4-2 16,5-5 0-16,2-2 0 0,9-9 1 15,3 1 2-15,2-5 1 0,6-3 11 16,5-8 4-16,0 1 3 0,1-5 5 16,4 1 0-16,4-1 7 0,-4-9 13 15,2-4 9-15,0-6 8 0,-2-8 8 0,0-7 3 16,-1-9 3-16,6-10-13 0,6-10-19 15,10-2-21-15,18-10-17 0,16 2-9 16,15 0-15-16,3 5-18 0,8 3-29 16,-10 4-13-16,-10 4-9 0,-8 0-36 15,-10 2-8-15,-2-7 65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1T18:14:27.6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2145 8165 1746 0,'4'-18'80'0,"-2"2"42"0,-2 9-101 0,-4 6-7 16,-1-5-4-16,-2 6-3 0,-4 2-2 0,4 5-3 15,-2 0 0-15,-3 2 0 0,-4 4 2 16,-6 1-1-16,-8 2-1 0,-3 3-2 16,-12 4 0-16,-8 2 0 0,-11 0 0 15,-9 10-1-15,-6 1 0 0,-6 6 0 0,-8 10 0 16,1 1 0-16,2 9 0 0,-1 0-3 16,-3 4 0-16,-1-4 1 0,2 0 3 15,8-6 3-15,11-1 1 0,10 2-1 16,11-2-2-16,9-5-1 0,8-2-1 15,9 0 1-15,13-11 1 0,7 0 5 16,9-3 3-16,9-1 7 0,10-2 3 16,14-1 1-16,10 0 4 0,6 2 2 0,8 5 1 15,10-3-5-15,2 5-6 16,3 3-7-16,1 4-5 0,-10 9-1 0,-6 6 0 16,-15 2-2-16,-5 8-1 0,-5 4 0 15,-4 6-3-15,-2 6 0 0,-10 0-1 16,-11 0-1-16,-7-2 0 0,-9 0 0 15,-9 2 3-15,-5-4-1 0,-7-1 3 16,-7 1 0-16,-7 1 0 0,-9-10 1 16,-8-1-1-16,-4-11-1 0,-3-4 1 15,-8 3-2-15,5-8-1 0,4 3 0 16,-4-1-2-16,5 2 1 0,4-4 0 0,11-3 0 16,6-4-2-16,8 2-3 0,7-9-4 15,2 0-15-15,8 2-5 0,6-4-5 16,9 4 4-16,5 10 12 0,3-3 8 15,11 11 6-15,2 8 3 0,6-5 3 16,-3 11 2-16,2 1 0 0,-5 2 2 16,-1-1-1-16,-7 5-1 0,-2 3-1 15,-6 4-2-15,-7 3 0 0,-2 4 0 16,-9-2-1-16,0 4 3 0,1 4 0 16,-6 2 6-16,-1 10 12 0,0 3 13 0,-1 1 16 15,4 1 8-15,5 0 0 0,5 0-3 16,7 8 2-16,6-4-8 0,11 5 2 15,4-9-3-15,12-4-14 0,6-6-5 16,4-3-10-16,4-3-7 0,-1-8-3 16,-1-21 2-16,2-17 10 0,-1-17-85 15,-3-14-121-15,4-9 116 0</inkml:trace>
  <inkml:trace contextRef="#ctx0" brushRef="#br0" timeOffset="15717.57">11232 12585 1352 0,'7'13'68'0,"-1"-4"7"0,-5 1-5 0,-1 1-23 0,2 1 2 0,-2-3 5 0,0 0-1 15,0 3-5-15,-3-1-9 0,3 3-8 16,0-5-2-16,0 3 3 0,0 3 3 16,-2-1 0-16,-7 2-3 0,4-2-3 0,-6 0 0 15,-1-3 3-15,-4 3 6 0,-4 0 4 16,-3-5 0-16,-7 2-3 0,0-2-4 15,0-4-2-15,-6 4-3 0,2-6-2 16,-3 3 1-16,-2-3 2 0,2-3 0 16,2 0-1-16,1 0-6 0,2-3-5 15,4-1-7-15,3 0-6 0,0 4-1 0,4-8-3 16,3 1-1-16,0 1 1 0,-1-3-2 16,-6-1 2-16,-3-3 5 0,-1 1 2 15,-8-4 3-15,7 3 1 0,1 6-3 16,3-5 0-16,3 7-1 0,0-6-2 15,-2 2-2-15,2 0-3 0,-2-1 0 16,0 1-1-16,2-2-1 0,-2 2 1 16,0 4-1-16,6-6 0 0,1 10 1 0,1-7-1 15,1 8 0-15,-4 0 0 0,1 0 0 16,-8 0 0-16,0 0 0 0,-1 0 0 16,-4 0 0-16,2 0 0 0,-4 0 0 15,1 0-1-15,1 0 1 0,-4 0 0 16,2-1 0-16,1 1 0 0,-6 0 0 15,2 0 0-15,3 1 0 0,2-1 0 16,2 0 0-16,-4-1 1 0,2-3-1 16,0 2 0-16,0 2 0 0,-1 0 0 15,1 4 0-15,0-2 0 0,0 5 0 16,2-5 0-16,1-1 1 0,-1-1-1 0,-2 0 0 16,0 0 0-16,-3 0 0 0,0 0 0 15,1-1 0-15,2 1 0 0,-4 0 0 16,3 0 0-16,1-2 0 0,-2-5 0 15,4 3 0-15,7 2 0 0,-4 1 0 16,4-3 0-16,-3 4 0 0,1-2 0 16,-5 1 0-16,-6-1 0 0,1-2 0 15,-8 4 0-15,-1-2 0 0,1-3 0 0,-1 0-1 16,0 1 1-16,-2-3 0 0,0 5 0 16,-2-1 0-16,2 1 0 0,-4-1 0 15,7 1 0-15,3 0 0 0,1 0 0 16,0 0 0-16,-4 1 1 0,1 1-1 15,-5 0 0-15,1 0 0 0,-7 0 0 16,5-2 0-16,-5 0 0 0,3-1 0 16,-3 3 0-16,2 0 0 0,-1 0 0 15,3 3-1-15,1-1 1 0,2 0 0 16,0-2 0-16,3 0 0 0,1 0 0 0,-1 0 0 16,2 3 0-16,-1-1 0 0,3 0-1 15,5 0 1-15,2-2 0 0,-2 3 0 16,4-1 0-16,5 0 0 0,-3-1 0 15,1 1 0-15,1 0 0 0,-1-2 0 16,1-2 0-16,3 2 0 0,1-2 0 16,1 2 0-16,-2 0 0 0,3-1 0 15,-4 1 0-15,4 0 0 0,6 0 0 16,-2 0 1-16,-2-2 0 0,4 2-1 0,-5 2 0 16,-1-1 0-16,1-1 0 0,-10 0 0 15,1-3 0-15,-1 3-1 0,-1 0 0 16,0 0 0-16,2 0-1 0,-2-2 1 15,1-1 0-15,-1 3 1 0,-2 0 0 16,0 0 0-16,4 0 0 0,-2 0 0 16,-2 0 0-16,2 3 0 0,-6-3-1 15,-1 0 0-15,0 0 0 0,0 0 1 0,3 0 0 16,-2-3 1-16,1 3 1 0,-4-2 0 16,-2 2-1-16,-3-2 1 0,-8 0-1 15,-1 4 0-15,-7-6-1 0,2 4 0 16,-1 0 0-16,-7-1 0 0,6 1 0 15,-2-2 0-15,0 0 2 0,-5-1 0 16,-3-1 0-16,-4 0-1 0,-4 3 0 16,4-1-1-16,-5-2 0 0,7 4-1 15,-3-3 1-15,-3 1 0 0,6 0 0 16,1 1 1-16,5 1 0 0,-1-6 0 16,-4 6 0-16,-2-3 0 0,2 1 0 0,-3 2 0 15,5-2 0-15,-1 0 0 0,3 1 0 16,3-5 0-16,4 3-1 0,0-1 1 15,-11-3 0-15,-6 2 1 0,-9 1-1 16,-1-3 0-16,2 4 0 0,3 1 0 16,4 2 7-16,9 0 6 0,10-2 5 15,8-2 6-15,14 3-2 0,8-3-2 0,3 2-3 16,10 1-6-16,5 1-6 0,6-2-3 16,5 2-1-16,-4 0-2 0,3 0 1 15,1 0-1-15,0-2-1 0,0 2-1 16,0 0-2-16,0 0-9 0,0-4-10 15,0 4-21-15,0 0-41 0,0 0-79 16,-2-1 287-16,-5-5-142 0</inkml:trace>
  <inkml:trace contextRef="#ctx0" brushRef="#br0" timeOffset="45165.4">29484 13684 1748 0,'-12'-7'66'0,"-1"-5"-12"15,3 3-7-15,8 6-9 0,0-3-8 0,2 3-9 0,2 3-3 0,3 3-8 0,2 1-7 16,7 3-1-16,-7 0 0 0,1-2 3 15,-1 4 1-15,-7 4-3 0,0-5 0 16,-2 8 1-16,-7 2 1 0,-2 0 8 16,-5 5 4-16,-5 0-2 0,2 4-3 15,-3 1-5-15,3 0-6 0,3 1-1 16,9 1-3-16,-4 7-1 0,1 2 1 16,2 4 1-16,0 1 0 0,8 0 2 0,0 2 0 15,0-3 0-15,1-2 2 0,1-9 0 16,7 1 1-16,-4-4 0 0,1-6 0 15,3 0 0-15,-4-4 4 0,0 1 2 16,0-4 7-16,-3-2 6 0,4-5 6 16,-5 0 1-16,1 1-1 0,3-4-5 15,3 2-5-15,-1 1-4 0,7 2-2 0,4 3-3 16,3 2-2-16,4-2-3 0,-2 0-1 16,3-3-1-16,1 2-1 0,8-8 1 15,3 4 0-15,2-8 1 0,8 5 0 16,5-3-1-16,6 3-1 0,12-3-1 15,5 1 2-15,-1 1 4 0,10-1 3 16,3-1 0-16,6 1-1 0,7 1-6 16,4-3-1-16,-2 1-1 0,0 1 1 15,-4 1 0-15,-5-3 0 0,-5 0 0 16,1 0 1-16,-1-1-1 0,-1-1-1 0,-1 2 5 16,-5-2 12-16,-6 0 11 0,-9 0 11 15,-5 0 3-15,-3 4-4 0,-2-4-2 16,5 3-7-16,-9-3-4 0,0-2-5 15,-9-6-7-15,-5-5-4 0,-3-3-5 16,-4-2-1-16,1 2-3 0,-4-5 1 16,-10 0-1-16,-1-6 0 0,-5-5 0 15,-5-7-1-15,1-5 0 0,-3-2 0 0,-8 0-1 16,-12-9 1-16,-9-2 0 0,-11-1 1 16,-7-6 9-16,-1 4-16 0,4-1-104 15,10 5 80-15</inkml:trace>
  <inkml:trace contextRef="#ctx0" brushRef="#br0" timeOffset="51116.23">24504 13750 1982 0,'8'13'99'0,"1"-5"3"0,-3 3-21 0,-5-4-40 0,-1 0-16 0,-1 4-7 0,-5-2-2 0,3 1-3 16,-3 5-4-16,1 2-5 0,-2 1-3 15,0 5 0-15,3 4-1 0,3 3 1 16,4 3-1-16,8 5 0 0,1 4-1 16,1-5-3-16,-3-1-1 0,1-2-2 15,-4-2 0-15,-4-6 2 0,1 8 1 16,-4-2 4-16,-2 3 0 0,0 4 3 15,-1 0 1-15,-4-9 1 0,2-3 3 16,3-6 2-16,-4-3 2 0,1-4 1 0,3-1-3 16,2-5-2-16,6-2-2 0,6 1-1 15,4-4-1-15,7-1-2 0,5 0 0 16,3 0 0-16,4-2-2 0,2-4 0 16,4 2 0-16,-2-1-3 0,2-4 2 15,5 3 0-15,2 1 1 0,0-4 1 16,3 1 0-16,-3-1 1 0,5-2 1 15,-5-3-1-15,7 1 1 0,2 1 4 16,1 2 6-16,-1-2 5 0,-4-1 1 0,4 2-2 16,1-1-6-16,5 4-6 0,-1-2-1 15,7 2-1-15,2 3-1 0,3-3 0 16,1 3 0-16,-1-4 1 0,-5-2 0 16,-1-4 2-16,-10 3-1 0,-1-3 0 15,-8 1-2-15,3-4 1 0,-4 2-1 16,0 7 0-16,8-4 2 0,3 9 1 15,-1 1 0-15,6 1-1 0,4 0 0 0,-1 0-3 16,4 3-1-16,3 1 1 0,-6 3-1 16,3-2 0-16,-4-1 1 0,-1-1-1 15,3-3 0-15,2 2 0 0,-7-2-1 16,1 0 2-16,-6 0 5 0,-6-5 3 16,-7-4 4-16,-9-5 3 0,0 3 2 15,-5-5 6-15,9 2 7 0,2-2 1 16,-1 0 1-16,1 2-2 0,-1-1-5 0,-4 3-3 15,1 3-6-15,-4 4-6 0,-1 1-6 16,-2-1-5-16,-6 0 0 0,-6-6-3 16,-8 2-21-16,-8-9-32 0,-8 1-101 15,-8-10 202-15,-4-7-81 0</inkml:trace>
  <inkml:trace contextRef="#ctx0" brushRef="#br0" timeOffset="57099.86">26518 6236 1815 0,'-14'14'191'0,"-86"-85"615"32,90 70-974-32,3-6 42 0,-1 5 150 0,5-2 6 15,1 2 3-15,0-1 0 0,2-2-7 16,0 3-10-16,-3 0-10 0,1 0-3 15,-5 2-2-15,5-2-1 0,-5-3-2 16,-2 5-2-16,-1 0-1 0,-5 0 1 16,-1 5 1-16,-3-1 3 0,-4 5 3 15,2 0 1-15,-2 3 0 0,-2 2-2 16,-4 1-2-16,-1 0 0 0,-9 7 0 16,-3-8 0-16,-4-2 0 0,-1 3 0 15,3 2 0-15,2-3 0 0,-1 1-1 0,4-5 0 16,2-1-1-16,-2 2 1 0,5-4 0 15,-7 5-1-15,2-1 2 0,4 1-1 16,-8-1 0-16,6 1 1 0,-2-1-1 16,-4 1 1-16,4-1-2 0,-5-2 1 15,2 3-1-15,3-3 1 0,0 5 1 16,0 1-1-16,-2-1 1 16,-4 3 0-16,3-2-2 0,-1 2 0 0,4 3 0 0,-5-1 0 15,-4-4 1-15,4 1 1 0,-11-2-2 16,0 0 2-16,-5 4 0 0,-11-6 0 15,-2 2 1-15,-1-1 0 0,4-1-1 16,1-3 0-16,5 0 0 0,-7-4 0 16,2 4 1-16,0-5-1 0,0 3 0 15,2-2 0-15,-10-2 0 0,-2-1 0 16,-5 0 1-16,6 2-1 0,0-3 0 16,6-1 0-16,4 4 0 0,-12-2 0 15,4 1 0-15,-4 1 0 0,-10-2 0 0,5-2 0 16,-6 0 0-16,5 0 0 0,-1 0 1 15,3 0-1-15,8 0 0 0,5 1 0 16,-2-1 0-16,1 2 1 0,-1 0-1 16,0 0 0-16,-5-1 0 0,6 3 0 15,-3-4 1-15,1 0-1 0,3-4 1 16,2 3-1-16,1-5 0 0,-1 5 0 0,-2-8 1 16,-7 3-1-16,-2-4 1 15,1-3 0-15,2 1 0 0,3-2 2 0,3 0 0 16,-4-2-1-16,-3-2 0 0,-12 0 1 15,-6 0-1-15,-5-1-1 0,-7-2 1 16,5-4 0-16,-7-2 1 0,-8-7 1 16,-14 3 2-16,-22-7 1 0,-6-2 0 15,3 2-1-15,-1-2-1 0,11 2-2 16,1 5 4-16,4-5 16 0,11 3 13 16,4-8 10-16,-5 3 8 0,3-1-10 0,5 4-10 15,9 1-8-15,17 4-13 0,22 4-6 16,23 7-2-16,14-2-3 0,14 7-1 15,2 0 1-15,3 0-4 0,3 3-24 16,2-1-33-16,5 2-21 0,1 1-86 16,-2 2-62-16,-3-3 132 0</inkml:trace>
  <inkml:trace contextRef="#ctx0" brushRef="#br0" timeOffset="74101.95">17973 15087 1266 0,'13'-11'216'0,"-4"1"287"0,7 1-338 0,-2 5-83 0,-2 4-9 0,-5 2-10 0,2 7-17 16,-4 3-8-16,6 10-12 0,2 13-5 15,-1 4-1-15,2 16-2 0,2 14 1 16,0 4-5-16,5 10-6 0,2 4-4 16,2 0-2-16,4 3-2 0,-1 6 0 15,2-7-4-15,-2 5-3 0,1 0 2 16,-10-4 0-16,1-1-1 0,-2-8 2 15,-8-12-7-15,1-17-21 0,-1-10-34 0,-2-11-33 16,-1-8-24-16,-4-7-4 0,1-4 4 16,-4-12 296-16,1 2-145 0</inkml:trace>
  <inkml:trace contextRef="#ctx0" brushRef="#br0" timeOffset="74532.92">17450 15300 1822 0,'13'-27'135'15,"4"6"40"-15,8-8-41 0,4 5-74 0,6 2-34 16,9-4-17-16,10-3-7 0,11 5-3 15,1-3-4-15,3 6 0 0,0-1-2 16,-5 5 2-16,9-1 2 0,1 2 0 16,9 2 6-16,3 1 2 0,2 6 4 15,1 2 4-15,-2 5 4 0,-7 4 1 16,-8 4-3-16,-8 8-3 0,-7 9-4 16,-2 7-6-16,-4 9 0 0,-3 9-2 15,-7 6-1-15,-4 12-1 0,-5-3-4 16,-16 6 0-16,-9-2-4 0,-11 0-2 15,-13-8-2-15,-17-3-4 0,-12-6 2 0,-14-10 5 16,-13-8 6-16,-1-9 5 0,-8-15 1 16,2-4-1-16,-5-6-4 0,2-7-11 15,6 0-7-15,5-8-2 0,6 1-4 16,11-2-26-16,16-7-14 0,6 4-22 16,17-6-6-16,12 4 57 0</inkml:trace>
  <inkml:trace contextRef="#ctx0" brushRef="#br0" timeOffset="74782.94">19388 14888 2008 0,'11'11'122'15,"-9"7"47"-15,-6 3-69 0,-1 4-38 0,-15 3-25 16,-1 6-17-16,-6 8-4 0,-6 13-2 15,-5 7-3-15,3 11-5 16,0 7-3-16,3 5-2 0,5 5-2 0,9 8-1 16,4-2-3-16,7-4-8 0,5-3-12 15,2-15-21-15,6-1-17 0,4-4-8 16,3-9-3-16,6-1-9 0,6-6-10 16,10-11-127-16,12-10 134 0</inkml:trace>
  <inkml:trace contextRef="#ctx0" brushRef="#br0" timeOffset="75166.14">19528 16395 1841 0,'16'16'125'0,"-7"-7"48"0,4-2-60 0,-1-7-34 16,2-7-41-16,9-7-23 0,6-9-7 0,8-5 0 15,0-10 8-15,2-9 1 0,0-7-1 16,-7-13-2-16,0 0-8 0,-4-4-5 16,-3-2 0-16,-2-3-1 0,-5-9 0 15,-11-4-1-15,0 0-2 0,-5-1 0 16,-4 7 0-16,-3 3 1 0,-1 5 1 16,3 12 1-16,-1 4 0 0,1 4 0 15,3 12 0-15,0 6 0 0,2 7-1 16,3 11 2-16,-2 6 2 0,4 10 1 0,4 3-1 15,3 9-3-15,2 12-1 0,6 11-3 16,6 10 2-16,2 11-1 0,0 6 0 16,-1 3 1-16,-1 9 0 0,-5 2 0 15,2 3 0-15,3 2-10 0,-1-4-10 16,-1-1-15-16,3-6-15 0,-4-5-6 16,1-8-13-16,1-8-7 0,-2-2-1 15,-2-8-2-15,-2-1 586 0,-3-14-378 16</inkml:trace>
  <inkml:trace contextRef="#ctx0" brushRef="#br0" timeOffset="75350.11">20537 15920 1856 0,'-12'7'108'0,"-1"-3"8"0,-4 7-12 16,-5-3-29-16,-6 3-24 0,-6 0-6 15,-8-2 0-15,-10-2-4 0,-6-7-4 16,-6-2-3-16,-9-5-7 0,-8 0-7 15,3-6-8-15,3 4 3 0,13 2-20 16,11-2-64-16,14 8-65 0,8-1-42 0,6 2 2 16,16 0 88-16</inkml:trace>
  <inkml:trace contextRef="#ctx0" brushRef="#br0" timeOffset="75849.42">20488 15906 2053 0,'3'-21'110'0,"4"-2"7"16,7-2-35-16,8 7-42 0,6-1-27 15,15-3-8-15,3 6-3 0,9 4-2 16,0 5 0-16,0 7 0 0,1 7 0 15,-6 11-3-15,1 1-1 0,-6 8-1 0,-6 5 2 16,-2 1 1-16,-9 3 1 0,-5-1 0 16,-7 1-1-16,-5-6-3 0,-8 4-3 15,-3-4-1-15,-8 0 1 0,-8-2 4 16,-11-1 2-16,-3-2 3 0,2-6 2 16,-1-1 3-16,4-6 4 0,1-3 0 15,0-5 2-15,9-1 6 0,-5-3 9 16,4-1 5-16,9-1 0 0,0-2-4 15,14 4-8-15,7-3-4 0,-3-3-2 0,8 5-5 16,4-1-5-16,11 2-1 16,0 9-2-16,5-4 1 0,-6 7-1 0,6 4-1 15,-1 6 1-15,1 6-2 0,1 9 0 16,-4 6 1-16,-2 6-1 0,-6 5 0 16,-10-1-1-16,-6-4 0 0,-8 1 1 15,-6-6 0-15,-12-1-2 0,-9-6 1 16,-6 4-1-16,-8-2-1 0,-2-7 0 15,-2-5-1-15,0-10 2 0,4-6 14 0,2-11-33 16,10-7-87-16,-2-13 487 0,6-8-330 16</inkml:trace>
  <inkml:trace contextRef="#ctx0" brushRef="#br0" timeOffset="76249.56">21918 14548 2281 0,'-16'-30'115'0,"0"10"15"0,-1 1-40 0,8 15-47 16,2 4-13-16,1 4-10 0,3 8-2 15,-2 8-4-15,-2 5-5 0,3 6-4 16,-3 8-3-16,5 8 1 0,-1 9 1 16,3 10 6-16,0 1 2 0,0 10 0 15,3 1-2-15,-3 7-1 0,4 12-1 16,3 10 7-16,-4 10 13 0,8 8 15 15,-2 7 16-15,1 1 6 0,3-2 1 0,3 2-12 16,7 0-16-16,2 0-14 16,5-4-16-16,2-8-3 0,-2-15-8 0,-2-17-32 15,1-6-24-15,-8-19-198 0,0-11 159 16</inkml:trace>
  <inkml:trace contextRef="#ctx0" brushRef="#br0" timeOffset="82833.06">22553 16456 1078 0,'-9'35'174'0,"-3"-6"251"0,1-5-303 0,4-2-58 0,0-6-14 0,0 0-22 16,0-2-16-16,0-5-6 0,5-8-3 16,0-1-1-16,2 0 3 0,-2 0 8 15,1 0 16-15,1-1 17 0,9-7 11 16,5 0 7-16,5-3-1 0,1-3-1 0,6-4-5 15,4-5-10-15,1-7-10 0,-3-7-15 16,-3-13-8-16,-2-5-5 0,-2-7-2 16,0-11-1-16,-1 1-2 0,-2-10-2 15,1 6-1-15,-3 5 0 0,0-2 0 16,-4 2 0-16,-1-1 0 0,0 1-1 16,-2 2 0-16,-1 5 1 0,7-4-1 15,-1 6 0-15,4 7 0 0,6 2 0 16,1 7 1-16,4 7-1 0,-3 9-3 0,6 9 0 15,-2 6 1-15,-1 7 1 0,-1 4 1 16,-3 6 0-16,0 7 0 0,-2-1 0 16,-6 5 0-16,5 10-2 15,-1 0 1-15,-2 12 0 0,5 8 1 0,-5 5-1 16,4 12-1-16,0 8-1 0,4 6 1 16,-2 9 1-16,-1 2 1 0,7 2 0 15,-3-3 1-15,0-8-1 0,1-5 2 0,-10-11 1 16,-3-3-11-16,-4-15-17 15,-3-11-35-15,-5-16-44 0,-2-6-21 0,-2-9 550 16,1-7-339-16</inkml:trace>
  <inkml:trace contextRef="#ctx0" brushRef="#br0" timeOffset="83033.03">23631 15780 1854 0,'-46'-3'112'0,"5"1"20"0,-15-3-25 0,-1-4-36 0,-5 5-30 16,-6-5-14-16,-10 4-1 0,-7 5-3 16,-2-4-6-16,1-1-10 0,9 2-4 15,13 1 9-15,13-2-29 0,16 4-57 16,8 0-46-16,13 2-53 0,5 0 231 16,7 0-546-16,4 3 402 0</inkml:trace>
  <inkml:trace contextRef="#ctx0" brushRef="#br0" timeOffset="83316.42">23941 15887 1963 0,'52'31'194'16,"207"643"449"31,-273-690-602-32</inkml:trace>
  <inkml:trace contextRef="#ctx0" brushRef="#br0" timeOffset="83783.03">24388 16186 1581 0,'-41'-57'473'15,"26"24"-412"-15,0 3-45 0,-1-6-2 16,6-6-11-16,1-4-1 0,2-2 1 15,7 2-3-15,2-2-1 0,6-2-2 0,3-1 0 16,-2 1 2-16,3-1 1 0,3-1 0 16,2 2 0-16,3-4 1 0,6 6 0 15,-3-6 0-15,9 8 1 0,0-1 1 16,4 8-1-16,4 5 1 0,1 11 0 16,4 9-2-16,-3 5 1 0,-5 14-1 15,2 6-1-15,4 19 2 0,-1 9 0 16,-1 9 4-16,5 16 3 0,-5 1 3 15,0 11-1-15,-6 4-1 0,-8 3-6 16,-8-1-3-16,-6-4-1 0,-4-3-1 16,-9-6 1-16,-6-2 0 0,-1-10 1 15,-2-9 0-15,1-6 1 0,-5-6-1 0,10-10-2 16,-4-4-9-16,5-12-22 0,4-5-29 16,5-5-28-16,5-8-246 0,9-7 218 15</inkml:trace>
  <inkml:trace contextRef="#ctx0" brushRef="#br0" timeOffset="84232.68">25585 16340 1711 0,'4'11'159'0,"1"-6"164"0,-3-5-222 0,5-3-28 0,5-10-36 0,1-6-27 0,10-11-12 15,-6-9-9-15,5-9-8 0,1-9-10 16,-2-5-1-16,-3-3 5 0,-4-3 5 16,-7-3 9-16,2 4 6 0,-7-6 2 15,-2 2 1-15,-2 0 2 0,-5 6 0 16,0 1 0-16,-2 5 0 0,2 8 1 15,0 5 2-15,1 12 3 0,5 6 4 16,1 3 3-16,0 9 5 0,1 4 7 16,6 8 1-16,2 4-3 0,4 5-8 0,1 6-9 15,7 7-4-15,4 12-1 0,2 7-1 16,5 13 0-16,-1 1 0 0,5 6-2 16,6 3 0-16,3 2 0 0,-3 6 1 15,-3 3 1-15,-5 1 1 0,0 3 0 16,-1-3 1-16,1 5-1 0,-6-1-1 15,-5-5 5-15,-8-6-21 0,-1-10-30 16,0-12-37-16,-2-9-30 0,3-11-11 16,-6-9 149-16,-4-11-35 0</inkml:trace>
  <inkml:trace contextRef="#ctx0" brushRef="#br0" timeOffset="84400.19">26317 16092 1704 0,'4'-5'112'0,"-4"-2"54"0,-5 1-80 0,-6 6-43 15,-5 0-22-15,-5 0-11 0,-9 0-6 0,-8 0-3 16,-6 0 1-16,-13 0-1 0,-7-3 0 16,-3-2 0-16,0-1 0 0,6 3 3 15,8-6-4-15,5 7-29 0,11 2-36 16,7 0-33-16,5 11 147 0,9-2-61 16</inkml:trace>
  <inkml:trace contextRef="#ctx0" brushRef="#br0" timeOffset="84816.09">26282 16252 1884 0,'-7'-62'200'16,"3"32"-151"-16,6-6 23 15,2 6-67-15,13 3-1 0,8 6-2 16,7 3-1-16,7-1 0 0,2 3-3 16,1 9-1-16,1 0-2 0,3 7-2 0,5 10-1 15,1 5-1-15,1 11-2 0,-9-3 5 16,-1 11 2-16,0 1 4 0,-12 4 1 16,-4 4 1-16,-11 1-1 0,-9-1-1 15,-7-1-1-15,-9 1 1 0,-14-8 9 16,-11 3 10-16,-6-8 27 0,-5-4 28 15,1-10 8-15,0-2 1 0,1-5-17 16,6 0-17-16,10-3-9 0,13-1-1 0,14-3 10 16,-3-1 3-16,10 1-4 0,9-2-5 15,7 0-19-15,12-3-13 0,1-4-6 16,4-2-3-16,3-4 0 0,5-1-2 16,5 0 0-16,4 0-2 0,-1 0-15 15,-1 1-19-15,4 1-25 0,-6 3-26 16,-1-2-36-16,-3 2-32 0,-1-3-27 15,-5-4 89-15</inkml:trace>
  <inkml:trace contextRef="#ctx0" brushRef="#br0" timeOffset="85132.63">27254 14232 1902 0,'85'77'265'0,"-53"-24"-186"0,1 0-51 16,4 9 7-16,15 21-4 0,5 11-3 15,6 14-9-15,0 11-8 0,2 18 3 16,-10 10 22-16,0 13 21 0,-4 11 20 15,-8 3 3-15,-8 0-9 0,-11 3-8 16,-12-6-11-16,-12-8-9 0,-11-13-14 16,-6-24-15-16,-10-5-12 0,-3-17-2 15,-7-1 1-15,-4-5-8 0,-2-11-32 16,-5-13-47-16,-5-7-116 0,-5-12 112 0</inkml:trace>
  <inkml:trace contextRef="#ctx0" brushRef="#br0" timeOffset="100321.89">3526 13794 1763 0,'-12'0'55'0,"3"-1"-18"0,-1-3-17 0,1 1-17 0,7-3-5 0,-3 4-1 0,5-5-3 0,1 7 1 16,-1 0 6-16,6 0 2 0,-5 4-1 16,-1 1 3-16,8 4 4 0,-1 5 3 15,7 8 6-15,4 4 0 0,5-3-5 16,-7 2-5-16,5 2-4 0,0-1-4 15,0 4 0-15,2-1-1 0,2 3-2 16,-5-2 0-16,5-2 0 0,-4 4 0 16,2-2-1-16,5 4 0 0,-5-4-1 0,2-3 0 15,0-8 1-15,-2 1 0 0,-2-6 1 16,6-4 0-16,-2 3 2 0,0-6 4 16,1 2 7-16,3-4 7 0,-3 2 7 15,2-1 4-15,-8-1 3 0,3-5 1 16,-5 0-6-16,1 0-7 0,3 0-8 15,-3 0-6-15,4 0-2 0,-7-5 0 16,4 1 1-16,-4 2-1 0,5-5 1 0,0 2 0 16,2 1 0-16,5-6-2 0,-1 1 0 15,3 0-1-15,4-5-1 0,5 0 0 16,-5-1-1-16,3 1 0 0,-2 0 0 16,3 2 1-16,1 3-1 0,7-5 1 15,2 5 0-15,5-7 0 0,5 3 0 16,4 1 0-16,2-2 0 0,3 0 0 15,1-1 0-15,-1 1 0 0,9 2 0 16,-3 3 0-16,9-2-1 0,1-1 1 0,2 7 0 16,2-6-1-16,-4 2 0 0,4 2 0 15,2-2 0-15,7 4 0 0,8-2 0 16,8 1 0-16,5 5 1 0,-4 1 0 16,-8 0-2-16,-6 0 0 0,-3 3 1 15,11 6 0-15,-1 0 1 0,2 1 1 16,-5 5 2-16,-11-1 3 0,2 4-1 15,-14-4 0-15,-2 3 1 0,-2-4-2 0,-14-2-1 16,-2 1 0-16,-6 2-3 0,-8-1 0 16,-4-6 0-16,-6 3 0 0,6 1 1 15,-13-9 0-15,-5 1 0 0,-2-3 1 16,-6-3 2-16,5-3 1 0,-1 1-1 16,1-2 1-16,-2-4-3 0,4 1 0 15,2-3 0-15,5-1-1 0,9-4 0 16,-3 2 0-16,6 2-1 0,10-2 1 15,6 4 4-15,15-4 1 0,9 5 0 0,8 4 4 16,0-2 0-16,10 6-2 0,13 3 2 16,9 0-7-16,17 0-3 0,6 5 0 15,-3-1-1-15,2 1 3 0,3-5 18 16,9 3 21-16,5 3 23 0,-1 1 12 16,-15 0-6-16,-10 2-15 0,-9 1-17 15,-11-2-14-15,-7 0-10 0,-21-2-6 16,-14 1-5-16,-11-5 4 0,-9-1-7 15,-5 1-51-15,-9-4-67 0,-9-5 62 16</inkml:trace>
  <inkml:trace contextRef="#ctx0" brushRef="#br0" timeOffset="142999.15">10819 12784 1693 0,'34'2'115'0,"-385"-52"373"63,333 45-454-63,-55-10-14 15,11-1 6-15,-9 1 7 0,-7-1 7 0,-10-6-3 16,2 8-6-16,-2 2-7 16,3 3-6-16,3 0-3 0,2 4-4 0,2 3-4 15,2 0-3-15,-2-1-1 0,-9-1-1 16,0 0-1-16,-1 3 0 0,-8-8 0 15,2 4-1-15,-7-8 0 0,-5 2 0 16,-3 4-1-16,-1-3 1 0,-5 3 0 16,-5 0 0-16,3 3 2 0,-9-1-1 15,5 5 0-15,-5 0-1 0,9 5 1 0,4-3 0 16,1 5-1-16,13 0 0 0,3 2 0 16,-3-2 0-16,-1 4 0 0,1-6-1 15,-5 0-1-15,-1 4-1 0,0-5 1 16,-1 1-1-16,-8-5-1 0,1-4 0 15,-8 3-1-15,-1-1 1 0,-2-2 1 16,2 4 2-16,1 0 1 0,-3-1 0 16,2 2 1-16,-8 1 1 0,1 3-1 0,13 4-1 15,-1 0 1-15,2-4 0 0,4 6 0 16,-5-6 0-16,3 6 0 0,1-4-1 16,2 0 0-16,-5-7 0 0,-9-5 1 15,-4 0 0-15,-7-4-1 0,-1 0 0 16,10-2 0-16,-9-1-1 0,-3 6 10 15,-4-4 8-15,-5 6 2 0,17 3 6 16,13 1-9-16,9-2-6 0,16-2-3 16,9 4-3-16,12 0-2 0,12 0 0 0,15 0 0 15,12 0 2-15,5 0-2 0,10 0 0 16,4 4 1-16,4-4-3 0,9 0 0 16,0 0 0-16,0 2-1 0,9-2 0 15,-2 0 0-15,9 0-1 0,4-6 0 16,8 1 1-16,15 3 1 0,8-9 4 15,17 6 2-15,6-7-1 0,4-1-1 16,-2 4-3-16,1 1 0 0,6 0 0 16,2 3-1-16,5 2 0 0,6 1 0 0,-7-2-6 15,5 4-4-15,-2 4-4 0,-9-2-2 16,6-1 2-16,-6-1 5 0,10 4 3 16,1-2 1-16,5-1-2 0,2 7-2 15,-2-7 0-15,0 5 0 0,13 1 4 16,3-2-2-16,10 2 3 0,11 0 3 15,-7 4-1-15,4 1 3 0,0-3 2 16,-5 4-4-16,-2-1 1 0,-4 2-2 16,-5-1-4-16,-5-1 1 0,-2-5 1 0,-5 0 1 15,-3-1 3-15,3 2 1 0,-6-2 0 16,9 1 1-16,-5-4-1 0,-2 1 0 16,6 3 0-16,-1-2 0 0,1 1 0 15,13 4 1-15,4 1 0 0,6-4-1 16,12 2 1-16,-6 1 0 0,8-1 1 15,3 6 0-15,-4-1 0 0,3 0-3 16,-6-2-3-16,0 2-3 0,2 4 0 16,-4-4 2-16,0 1-1 0,2-7 4 0,-8 3 0 15,6-4-1-15,0 0 1 0,-3-3 0 16,-4-1 1-16,-7-1 2 0,-5 0 1 16,-5 3-1-16,-3-3 0 0,-10 2-1 15,0-3 1-15,-10 1 0 0,-1 0-1 16,-3 1 1-16,-2-1 1 0,0 0 0 15,-5 3 2-15,2 2-2 0,-13 0-1 16,-2 1-1-16,-15-3-1 0,-8 4 2 16,-1-2-2-16,-12 0-33 0,-6 0-82 15,-3-5 39-15,-8 1 5 0</inkml:trace>
  <inkml:trace contextRef="#ctx0" brushRef="#br0" timeOffset="148920.75">7658 7647 896 0,'14'2'143'0,"-2"-2"132"0,-1 0-152 0,-4 2-99 0,2 0-12 0,-7-2 14 0,1 0 19 16,-1 0 16-16,-2 0 9 0,0 0-10 15,0 0-9-15,0 0-11 0,0 0-9 16,-2 0-8-16,0 0-10 0,2 0-7 0,0 0-5 15,-1-2-2-15,1 2-5 16,0 0-12-16,0 0-10 0,0 0-6 0,3 5 1 16,1 2 6-16,1 0 8 0,0 4 5 15,4 3-1-15,-2 0 4 16,6 2 1-16,-1 2 2 0,-1 2 3 0,3-4 2 16,0 0-1-16,2 3 1 0,4 2-1 15,1-5-1-15,0 6 0 0,4-3-3 16,3-1 0-16,3 0-3 0,-5-1 2 15,2 5 0-15,1-3-2 0,3 4 5 16,12 4 5-16,4 5 13 0,10 0 10 0,1 1 1 16,-6-6-4-16,-7-2-12 0,-8-6-6 15,-3 1-1-15,2-3-3 0,-1-2-1 16,1-1-1-16,4 0-3 0,-4 0 8 16,2-1 13-16,0-5 8 0,0-1 10 15,2-3 5-15,1 0-5 0,8-4 5 16,-4-2 2-16,9-4-3 0,-5-1-7 15,-2-1-8-15,-1-5-10 0,-4 2-4 0,-4 1-1 16,-2 1 1-16,2-2 4 0,-2 1 4 16,1 3 8-16,-5-6 4 0,-6 3-3 15,0-3-5-15,-1 4-9 0,2-3-4 16,8-2-1-16,-9 3-1 0,-3-1 1 16,-6-1 1-16,3-1 2 0,2 0 1 15,2 3-1-15,-3-7 0 0,4 6 0 16,4-6-2-16,0-1-1 0,6 1-2 0,-6-3-2 15,-2 1-1-15,4 4 1 0,-2 2 0 16,1-4 0-16,6 1 0 0,0 3-3 16,2-1 1-16,4 1-3 0,3 4-2 15,7-3 0-15,7 3-2 0,16 6-5 16,11 4-5-16,0 0-7 0,5 11 1 16,-12-3 5-16,-5 5 7 0,1 3 5 15,-3 7 1-15,8 5-2 0,-3 2-2 16,7-1 3-16,0 3 4 0,-5 0-5 0,7 5 0 15,-7-2 0-15,-4 1-4 0,-9-6 10 16,-8-4-1-16,-2 3-5 0,-13-6 1 16,-5 0-1-16,-7-2-7 0,-9-5-1 15,-2-3-2-15,-7-3-1 0,1-4 5 16,-15-6 5-16,0 0 4 0,0 0 8 16,0 0 20-16,0 0 14 0,0 0 9 15,0-6 2-15,1 4-10 0,7-5-10 16,4-2-13-16,4-5-6 0,9-2-6 15,1-7-2-15,6-2 0 0,7 4 0 16,-2-9-1-16,6 3-1 0,-2-3-1 0,3 4 2 16,2 6-2-16,6-6 2 0,10 1 0 15,3 0 0-15,-4-3 0 0,1 5 2 16,-4-6 4-16,6 6 6 0,7 2 4 16,-4 5-1-16,2 2-2 0,6 0-6 15,5 1-2-15,7 4-1 0,-1 2-3 16,1-2 1-16,-9 6 1 0,-9 1 1 15,-3 2 0-15,-7 0 1 0,-1 0-4 0,-1 2 0 16,5 1-3-16,5 12 3 0,6 6 1 16,-6 0 1-16,10 9 2 0,-6 2-4 15,-6-4 0-15,1 8 0 0,-8-6 0 16,3 0 0-16,8 9 2 0,3-5-1 16,8 5 1-16,2 0 0 0,5-2 1 15,5 2 1-15,4-5 1 0,8 3 2 16,6-3-3-16,4-2 2 0,3-2-1 15,1-2 2-15,8-5 2 0,9-5 4 16,17 0-4-16,13-2-4 0,7-2-6 0,6 0 3 16,1-2 1-16,0-3 2 0,-5-5 8 15,-4-4-4-15,-7-5 14 0,-5-10 17 16,-4-8 2-16,-2-3-5 0,-10-6-12 16,-9 0-16-16,-9-9-6 0,-10 0 0 15,-11-5 5-15,-6 0-22 0,-15-4-55 16,-22-1 46-16</inkml:trace>
  <inkml:trace contextRef="#ctx0" brushRef="#br0" timeOffset="205433.66">21842 16534 1606 0,'-18'-7'53'0,"10"3"-11"0,0 2-17 0,7 2-5 0,4 2 2 0,3 2 1 0,-5-1-5 0,6 2-8 0,2-3-4 16,4 5-3-16,1-1-2 0,4 1 0 16,1 2 0-16,4-4 1 0,-3 2 0 15,1-2 1-15,0 2-1 0,1-3 0 0,-5-4-1 16,8 2 0-16,0 0-1 16,1-1 3-16,5 1-9 0,2-2-10 0,-3 0-10 15,2-2-6-15,-1 1 6 0,-1-5 604 16,-2-3-419-16</inkml:trace>
  <inkml:trace contextRef="#ctx0" brushRef="#br0" timeOffset="206206.13">22385 16314 1840 0,'-22'7'96'0,"-4"0"77"0,-1-2-137 15,-1-1-5-15,8-4-6 0,1 0-8 16,10-4-11-16,2 4-3 0,7 0 0 15,5 0-1-15,2 2 3 0,8 9-1 16,8 5 8-16,-4 5 7 0,-1 9 4 16,7 6 3-16,-8-4-8 0,8 3-7 15,0 2-7-15,-4 0-4 0,8-1 1 16,-5 1-1-16,5-3 2 0,8 7-1 0,-3-1 0 16,1-1-1-16,2-1 4 0,-1-6 7 15,3-4 3-15,2-3 4 0,-1-2-3 16,-1-4-1-16,9-1 3 0,-3-4 2 15,4-1 1-15,3-3-2 0,-8-4 0 16,0-1-5-16,-3-3-3 0,-4-2-3 16,-8-4-3-16,-1-1-1 0,-1-4 0 15,-2-3-1-15,3-4 0 0,0-4 0 0,8-1 1 16,5-2-3-16,3-6 1 0,4 3-1 16,0 1 0-16,-1 5 0 0,0 4 0 15,-3 4 0-15,4 7 0 0,-4-4 0 16,-1 7-1-16,-3 2-1 0,3 4-1 15,0 8-1-15,-1 4 0 0,6 2-3 16,-4 5-4-16,2 2-5 0,2-4-5 16,-5 4-1-16,-8-6 4 0,1 3 7 15,-4-7 6-15,-2-2 6 0,4-6 0 16,-6 2 2-16,0-4 2 0,-5-1 3 0,2 1 2 16,2-3 1-16,3 3-2 0,4-1-3 15,-3 1-3-15,3-1 0 0,0 1 0 16,3 0-1-16,0-1-2 0,8 6 0 15,4-3 1-15,8 6-1 0,3 1 0 16,9 0 2-16,4 2 1 0,5 0 3 16,4 0 2-16,3 2 3 0,-7-4 4 15,-4-7 4-15,4 4 8 0,-1-8 8 0,6 4 8 16,16-3 9-16,8-4 3 0,8 0-2 16,9 0-11-16,-7-2-16 0,9 2-13 15,7 0-9-15,5 0-4 0,0-5 2 16,-10-2-4-16,-13-7-22 0,-14-10-28 15,-12-2-41-15,-4-10-83 0,-5-4 127 16,-2-8-13-16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1T17:33:39.61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2800 10823 1230 0,'37'14'267'0,"-34"-10"40"0,3-8-308 0,-3 2 126 0,-31-24-227 16,33 15 30-16,-1 8 104 0,5-5 4 15,-8 7 1-15,-1 1 2 0,2 0-1 16,0 0-3-16,-2 0-4 0,-2-6-10 0,-5 5-10 16,-7-8-7-16,0 3-6 15,-8-4-2-15,-4-1 3 0,-8 2 1 0,-1-3 6 16,-8-1 3-16,-5 5 5 0,0 0 2 16,-5 1-2-16,2 4-3 0,1 1-5 15,-1 0-2-15,6 2-3 0,-3 0 0 16,-3 0 0-16,0 0 0 0,1 0-1 15,4 0 1-15,0 0 0 0,1 4 1 16,1 5 2-16,0-4 2 0,1 6 0 16,6 3 3-16,-4-2 5 0,4 4 5 0,1 0 4 15,-1-2 2-15,2 2-3 0,-1 0-5 16,6-3-3-16,11-1 0 0,3 2 2 16,2-1 4-16,5-3 4 0,2 4 2 15,-1 1 0-15,3-1-6 0,3 0-4 16,-5 2-6-16,2 3-5 0,-2-3-2 15,0-1-2-15,-2 6 0 0,2-5 1 16,-6 3-1-16,3-3-1 0,-3 0 1 16,1 4 0-16,1 1-1 0,2-3 0 0,4 7 0 15,-7-6-2-15,6 6-2 0,-1 7 1 16,4 5-1-16,-3 0 1 0,1 6-1 16,2 7 2-16,1-3-2 0,-2 8 3 15,4-3-1-15,-2 1 1 0,1 2 1 16,-3-4 1-16,2 1 0 0,-3 1 0 15,0-3 0-15,-1-3 0 0,-2 5-1 16,2-2 1-16,-6-4-1 0,5 3 0 16,0-4 1-16,0-3-1 0,-1 1 1 15,1-3-1-15,-1-4 0 0,-3-1 1 0,0-3 0 16,-3-2 0-16,0-3 0 0,7 1 0 16,-6-5 1-16,3 6-1 0,3-1 0 15,-4-3 0-15,6 0 0 0,1-6 0 16,2 3 0-16,2-5 0 0,0-2 0 15,2-3-1-15,2-3 2 0,-3 0-1 16,3 3 1-16,-2-7 1 0,0-3-1 16,1 5 4-16,1-5 6 0,5 2 5 0,-1 4 6 15,3-4 2-15,5 1-2 0,-2-1-5 16,4-1-4-16,7 3-6 0,-2-5-3 16,3 7 0-16,1-1-2 0,1-4-1 15,4 1 0-15,4-4 0 0,-6 0-1 16,0 0 0-16,0-2-1 0,-3 0 0 15,-1-3-2-15,-1 0-14 0,-2-3-29 16,2 1-65-16,-7-7-57 0,-1 5-1 16,-1-7 66-16</inkml:trace>
  <inkml:trace contextRef="#ctx0" brushRef="#br0" timeOffset="6299.95">2276 12975 1537 0,'-3'-3'101'0,"-2"-6"32"0,-1 5-68 0,3 4-20 16,-3-1-32-16,5 1-1 0,1 0 0 15,0 0 0-15,-7 0 1 0,-6 0 1 16,-3-8 3-16,-5 3 9 0,-4-4 8 15,-9 0 9-15,-1-3 5 0,-4-2-3 16,0 5-6-16,0 4-5 0,-11 3-10 16,-5-7-6-16,-5 5-5 0,-6-3-2 15,1 6 1-15,3 1 1 0,1 0 0 0,5 1-2 16,4-1-4-16,10 4-2 0,5-8-2 16,3 4 5-16,4-1 5 0,3 2 6 15,6 3 2-15,3-1-4 0,0-3-7 16,2 2-5-16,-3 2-2 0,-1 1-2 15,-1-1-1-15,2 1 0 0,3 4 1 16,1 1 2-16,-4 1 4 0,5 9 1 16,3-4-1-16,0 3 0 0,4 2-2 15,4 1-2-15,-1 2-1 0,4 3-1 0,2 1-1 16,3 4 0-16,1-2 0 0,1 2 0 16,2 7 0-16,1-3 0 0,-3 6 0 15,1 4 0-15,-7 6 0 0,-1-2-1 16,0 1 1-16,-1 4 0 0,-8-4 0 15,-2 8 0-15,2 3 0 0,-3-4 0 16,-4 1 0-16,2-1 0 0,-1-1 0 16,1 0 0-16,0 0 0 0,3-1 0 15,8-2 0-15,-4-3 1 0,7 4-1 0,0-11 0 16,0 1 2-16,2-3-2 0,-2-1 4 16,0-6 0-16,0-3 5 0,0-5 5 15,0-2 3-15,3-9 3 0,-1 1-2 16,-2-4-1-16,3 1-2 0,-1-3 0 15,5-2-3-15,-5 1-2 0,3 1 1 16,4-6 6-16,-3 4-1 0,8-5 12 16,2 3 0-16,1-2-9 0,6 0 3 15,4 2-13-15,1-3-4 0,1-1 0 16,-1-3-3-16,-5 0-2 0,4-3-7 0,-4-6-18 16,0 0-33-16,-4-5-66 0,-3 0-111 15,4-4 130-15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1T17:34:23.435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31218 8656 1868 0,'-14'2'82'0,"2"0"-9"0,3 0-13 0,2 6-29 0,5-2-16 0,-2 6-9 15,4 1 0-15,0-5-1 0,0 5-1 0,4 5 0 16,-4 3-2-16,0 0 0 0,0 6 0 15,-4 3 0-15,-3 0 0 0,-2 4-1 16,-3-4 0-16,-8-4-1 0,-4 3 0 16,-5-1 0-16,-5-1 4 0,1 5 9 15,-6 0 8-15,-2-4 8 0,0 6 2 16,-1-2-5-16,-6 3-4 0,0-7-6 16,-14 1-3-16,2-3-4 0,-6-3-2 15,-1 0-3-15,3-3-1 0,-7-2 1 16,0-1 0-16,4-1 0 0,-4 0-1 15,7-1-1-15,-7-1-1 0,5 0 1 16,1-2-2-16,-1-3 1 0,9 0 0 0,8 5 0 16,10 0-1-16,3-1 1 0,3-3-1 15,2-1 1-15,8 4 0 0,0-1-1 16,6 1 0-16,1-5 1 0,-4 3 0 16,4 1 0-16,2-10 0 0,0 4 2 15,7-5-1-15,-6-1 0 0,4 0 4 0,4-1 18 16,3 1 11-16,4-2 9 0,-2 2 1 15,0-2-14-15,0-2-10 0,-2-6-9 16,2 5-5-16,0-8-4 0,-1-1-1 16,-5 0-1-16,1-2 0 0,1 0-1 15,-1-4 0-15,-2 3 0 0,5 1 0 16,0 3 0-16,2 6 0 0,0-2-2 16,0 7-1-16,0 2-2 0,-3-1-1 15,6 1 1-15,-1 3 1 0,0 6 2 16,9 0 2-16,-10 12-1 0,3-1 1 0,8 10-1 15,-6 0 0-15,1 7 0 0,-2-1 0 16,-3 5 0-16,1 5-2 0,1-2 0 16,-2 4-2-16,-1-4 0 0,5-3-1 15,1-2 0-15,-7-2 3 0,5-3 1 16,-5-4 1-16,7-5 1 0,-5 0 1 16,2-9 0-16,1-2 1 0,0-2 2 15,-5-8-1-15,0-4 3 0,0 0 2 0,-7-2 2 16,5-5 3-16,-1-7 0 0,-4-8-1 15,1-6-1-15,-4-9-3 0,3-6-3 16,7 1-1-16,0 1 0 0,1 0-1 16,12 6 2-16,-6 3 1 0,4 3 4 15,5 5 2-15,1 1 0 0,3 5-4 16,10-5-3-16,0 5-4 0,7 4-1 16,4 1-8-16,7 1-22 0,-2 1-47 15,0 3-78-15,2-8 84 0</inkml:trace>
  <inkml:trace contextRef="#ctx0" brushRef="#br0" timeOffset="13749.12">31762 10394 1948 0,'4'-6'70'0,"1"5"-15"0,4-5-14 0,-4 6-20 0,4 0-6 0,-7-1-3 0,3 1-2 0,-3 1-3 0,-2-1-3 16,0 0-4-16,0 2-1 0,0 5-2 16,-3 2 1-16,-3 0 0 0,-3 2 1 15,4 5 1-15,-7 5 1 0,3 7 0 16,-2 2 1-16,2 6 1 0,2 5 1 16,0 1 4-16,5 4 1 0,-8 4 2 15,1 1 0-15,-2-1-4 0,-6 1-1 16,-3-1-3-16,-5 0-1 0,-5-6-1 15,-5-1 0-15,-8-1-1 0,-1-6 1 0,-8 3-1 16,1 0 0-16,-6-4 0 0,0 6 2 16,4-2 7-16,0 5 9 0,0-1 10 15,-2-4 4-15,3 3-2 0,3-3-9 16,-3 0-8-16,3-3-4 0,-4 1-2 16,-4-7 0-16,-3 0-1 0,-3-1-1 15,-4-6-2-15,0 0-2 0,-1 2 1 16,-3-8-1-16,2-1 0 0,5-5 1 15,-1-4 1-15,3-2 2 0,3-5 3 0,1-5 2 16,-4-2 4-16,3-6 3 0,2-1-1 16,8 4-3-16,10-5-4 0,3 1-3 15,6 0-2-15,-2 0-1 0,7 3-1 16,2-3 0-16,6 0-1 0,-1-4 0 16,-3 2-1-16,3-2 0 0,-7-1 0 15,4-2 0-15,0 3 0 0,-1 0 1 16,6-1 0-16,2 3 0 0,4 2 1 15,1 6 0-15,5 1-1 0,2 6-1 16,2 1 0-16,4 0-2 0,3 1-1 0,-3 6 0 16,4 2 1-16,-1 6 1 0,4 4 1 15,2 1 2-15,1 4-2 0,-4 5 2 16,3-6-1-16,-3 3 1 0,-1-3-1 16,2 4 0-16,3-4-1 0,2 4-1 15,4-1 0-15,-3 4 0 0,8 2 0 16,3 2 0-16,4-2 1 0,2-4 0 15,-6 2 0-15,1 1 2 0,-1 0-1 0,1 1 2 16,-1 0 0-16,-5-9-2 0,-4-5 2 16,-4 0-2-16,-5-9 0 0,-8 0 3 15,-2-4-1-15,-2-3 1 0,-3-2 0 16,-6-6-3-16,-3-4 1 0,-12-10 0 16,-6-10 1-16,-9-7-2 0,-5-8 2 15,-6-1-1-15,8 2-1 0,-2-2 2 16,10 3-1-16,3-1 0 0,4 5 1 15,10 7 5-15,-4 4 7 0,18 1 12 0,-6 1 12 16,7 4 4-16,8-2-3 0,-1 4-12 16,6-3-11-16,-2 5-10 0,6-3-4 15,3 0-3-15,7-1 0 0,5 1-1 16,4-5-2-16,14 1-2 0,7 2-7 16,17-2-15-16,6 5-30 0,9 1-64 15,5-1-103-15,11 1 123 0</inkml:trace>
  <inkml:trace contextRef="#ctx0" brushRef="#br0" timeOffset="47660.65">32218 12126 1718 0,'14'14'42'0,"4"0"-24"0,3 2 1 0,-7 6 8 0,6 1 6 0,-6 5 5 0,-1 6 10 0,1-2-3 16,-7 0 1-16,2-1-10 0,0 0-9 15,-8-3-6-15,-1-3-6 0,0 0-5 16,-5-8-4-16,-4 3-2 0,-5-4-2 15,-9 3 3-15,2 1 6 0,-8-2 3 0,-10 1 1 16,0-3-1-16,-3-2-5 0,-1 2-4 16,8 5-1-16,3 1-1 0,3-5-1 15,8 3-1-15,-2 3 1 0,0 4 0 16,2-3 0-16,-8 1 0 0,-3 2-1 16,-1-1 0-16,-1 1 0 0,-5 1-1 15,-3 1 0-15,-3-6 1 0,-3 3-1 16,-8-3 0-16,-3 4 0 0,-3-4 11 0,-4 0 9 15,-1-2 7-15,-4 1 2 0,0-8 2 16,0 2 1-16,4-2-6 0,1-3-1 16,8-4-10-16,6 3-11 0,-3-4 0 15,-3 3-2-15,3-4 1 0,-2 2-1 16,0-2-1-16,10 1 0 0,-8-3-1 16,0-1 0-16,0-4-1 0,-4-5 1 15,2 2 0-15,-1-4 0 0,3 2 0 16,2 0 0-16,-4 1 0 0,-1 3 1 0,-3-2-1 15,-1 1 0-15,2 2 4 0,10-1 5 16,9 3 5-16,10-4 2 0,8 4-1 16,10 0-7-16,6 0-2 0,7 0 3 15,0 0 1-15,0 4 2 0,7-3-1 16,2 1-5-16,5 0 0 0,-5 2-3 16,2-3-1-16,1 6 0 0,-1-5-1 15,-2 5-1-15,-2 2 0 0,-2 2 0 16,2 3-2-16,-2 4 2 0,4 6-2 0,0 0 0 15,2 4 0-15,3 7-1 0,-2-3-1 16,6 9-1-16,0 2-1 0,1 1-1 16,1 6-2-16,3 1-4 0,-5-5 1 15,-1 0 2-15,-1-3 4 0,-3-4 4 16,-3-7 2-16,-10-6-2 0,0-8-3 16,-5-7 3-16,-2-6-1 0,-5-3 2 15,-8-4 4-15,6-2 0 0,-13-6 2 16,4-4 1-16,4-8 2 0,-4-6 2 15,3-2 0-15,2-7-1 0,4 3-3 0,0-3 2 16,0 1 1-16,3-1 1 0,2 3 4 16,4 8 1-16,3 3 1 0,0 0 2 15,2-2 0-15,0-7-1 0,4 2-1 16,1-6-1-16,4 3 2 0,5-1 1 16,9-3 1-16,6 1-1 0,12-3-1 15,15 2-3-15,8 0-3 0,11-2-4 16,6-2-3-16,1 0-1 0,6 0-6 0,10-5-21 15,7 2-38-15,6 1-54 0,6 4-105 16,4-1 123-16</inkml:trace>
  <inkml:trace contextRef="#ctx0" brushRef="#br0" timeOffset="60065.77">29931 16842 1491 0,'34'-44'110'0,"-4"1"102"0,-4 11-139 15,-8 1 8-15,2 11-8 0,-8 2-1 0,-1 2-2 0,8 4-9 0,1 1-11 0,-1 6-8 0,8 3-10 0,-8 2-6 0,6 0-7 0,2 0-6 0,-6 0-5 0,2 0-3 0,-9 0-1 16,-7-2-1-16,-1 1 3 0,-6 1 2 15,0-4 1-15,-6-3 0 0,-1 0-4 16,-9-2-2-16,-9-2-2 0,-5 1 0 16,-5 3-1-16,-3 1 1 0,-2 6 0 15,-6 0 0-15,-13 6 0 0,-7-5 1 16,-12 7-1-16,-3-1-1 0,-10-2 1 16,3 2 0-16,-4-5-1 0,-4 0 0 0,-10-2-1 15,-17-2-1-15,-15 2 1 0,-8-4 1 16,-1-1 0-16,-7 1 1 0,-13 1 2 15,-10-2-1-15,-6 1 0 0,1-1-1 16,-6 3 1-16,-4-5 1 0,4 1 3 16,-17-2 0-16,-1 2 0 0,2-1 0 15,-7 2-2-15,-2 3 0 0,11-1-2 16,7-3-1-16,22 4-1 0,16 1 0 16,10-1 1-16,4 2 0 0,8 0 1 15,20 0-1-15,23 2 0 0,22 1 1 16,8 6 1-16,13-7 3 0,4 0 0 0,8-2 0 15,14 0-2-15,4-2-1 0,4 0-1 16,10-7 1-16,3 4-1 0,6 1 0 16,10-6 1-16,4 3-1 0,10 0-1 15,9-2-1-15,6 5-3 0,10 2-1 16,13 4 0-16,10 3 1 0,13 4 0 16,15 2 0-16,11-2-1 0,2 5 0 0,2-2-1 15,2 4 2-15,-4-1 0 0,12-3-2 16,8 2 1-16,5-3-1 0,1-6 1 15,3 2 2-15,4-5 0 0,17 0 2 16,7-2-1-16,-2-2 1 0,5-2 0 16,9-1 1-16,8 3 0 0,8 2-1 15,10 2 0-15,1 7 0 0,-5-4 1 16,4 6-1-16,-4 0-1 0,-13-3 1 16,-9 7-1-16,-14 4 0 0,-12-1 1 15,-4-2 0-15,-6 7 0 0,-11-5 0 16,-17-2 0-16,-17 3 0 0,-10 4 0 0,-10-5 1 15,-7 5-1-15,-14-5 1 0,-16-4-1 16,-14 0-2-16,-15-7-3 0,-10 0-7 16,-11 4-3-16,-6-2 3 0,-21 0 3 15,-13 3 8-15,-17-5 2 0,-12-3 1 16,-16-4-1-16,-7-4 0 0,-8-3-1 16,-12-4-3-16,-19-1 1 0,-19 1 0 0,-13-3 1 15,-9-5 1-15,-16 1 2 0,-8-2-2 16,-10 1 1-16,-22 1 0 0,-8 4 0 15,-1-7 1-15,-25 5 0 0,5 9-1 16,14-8 1-16,-7 5-2 0,11 6 1 16,11 1 2-16,1-1 0 0,4 2 1 15,7-1-1-15,8-1-1 0,-2-5-2 16,15 6 0-16,4-10 1 0,12 5 0 16,21-1 1-16,6-2-1 0,10 2 1 15,11 4 0-15,16 0 1 0,23-3 0 0,23 8 3 16,15 0 3-16,11 2-1 0,13 5 1 15,11-5-1-15,7 2-4 0,5 3 1 16,7-5-3-16,4-1-2 0,9 1 0 16,3 7-3-16,7-2-1 0,16 2-2 15,20 5-1-15,18-5-1 0,29 2-4 16,29 1 0-16,21 0 1 0,26 3 3 16,23 4 0-16,24 4 3 0,16-2 0 0,32 10 2 15,14-1 2-15,2 5 1 0,19 6 0 16,-10-4 0-16,1 0 0 0,2 6 0 15,-21 0 2-15,9-3-1 0,-27-2 1 16,-23-1-1-16,-12-9 0 0,-30-8 1 16,-17-4 5-16,-31-8 7 0,-27-6 7 15,-32-4 3-15,-26-6 2 0,-20-3 4 16,-19 0 2-16,-18-1-1 0,-11-4-3 16,-14-4-12-16,-18-1-8 0,-21-5-6 15,-17-3-2-15,-24 1-1 0,-25-1 0 16,-28 8 1-16,-23 2 0 0,-12 8 1 0,-8 0-1 15,-12 10 0-15,-3 1 0 0,0 3 0 16,-8 6-1-16,11-2 1 0,13 6-15 16,8-1-44-16,15 6-63 0,12 1-107 15,12-1 118-15</inkml:trace>
  <inkml:trace contextRef="#ctx0" brushRef="#br1" timeOffset="160649.73">3901 12702 1771 0,'-43'-12'56'0,"8"-6"-19"0,1 0-19 0,11-6-16 0,7 6-2 0,5 5 0 0,1 3 4 16,6 3 11-16,0 0 17 0,4 5 18 0,0 2 6 15,0 0-3-15,0-2-11 0,0 2-10 16,8-3-2-16,2 3-5 0,10 1-4 15,8 3-6-15,6-1-9 0,10 4 1 16,11 1 4-16,12 0 1 0,8 5 2 16,6 1-3-16,10 0-2 0,3 0-3 15,9 2-1-15,7-1-2 0,10 0-3 16,1 0 0-16,1-1 0 0,-3-4 1 16,-4-8 1-16,-8 7 1 0,-8-4 0 15,-7 8 6-15,-12-4 4 0,-11 1 3 16,-14 3 3-16,-4-3 3 0,-17-1 2 0,-11 0 2 15,-19-9-3-15,-3 2-14 0,3 0-4 16,-18-2-6-16,-9-4-4 0,-20-5 7 16,-30-8 5-16,-19-1 5 0,-25-3 5 15,-12-6 0-15,-2 6-5 0,-6 3-4 16,1-3-3-16,4 3-2 0,-1 7 0 16,15 4 0-16,4 0 0 0,8 0 3 0,10-4 2 15,2 1 2-15,9 3 1 0,7 0 1 16,12 5-2-16,11-2 0 0,7 4-3 15,17 0-2-15,11 0-1 0,8 2 3 16,10 0 8-16,2 0 1 0,7 1 4 16,7 1-3-16,13-1-7 0,19 8 1 15,21 3-2-15,25 0-3 0,18 6-1 16,7-4-4-16,13-4-1 0,5-1-2 16,10-1 0-16,7-6 0 0,3 1 1 0,-5-1 2 15,-4-4 1-15,-8 5-2 0,-10-5 0 16,-17 0-2-16,-15 0 1 0,-14 0 2 15,-20-5 2-15,-14 3 0 0,-13 0-1 16,-15 2-1-16,-10 0-8 0,-10 0-6 16,-16 2-3-16,-12 0-1 0,-31 3 10 15,-27-5 4-15,-30 0 4 0,-33-2 2 16,-10-3-1-16,-10-2 0 0,-12-2 1 16,2 2-2-16,-3 0 0 0,19 0 1 0,8 1 0 15,21 1 2-15,13 3 1 0,16 2 0 16,22 2 2-16,30 2 0 0,16-4 8 15,21 5 7-15,12-1 5 0,11-4 2 16,15 7-9-16,20 0-8 0,18 0-4 16,27 5-4-16,18-1-2 0,10 1-2 15,9-5-2-15,7 0-2 0,11 1-2 16,5-3 0-16,11 2 2 0,-5-4 3 16,-3 3 2-16,-4-3 1 0,-10 3 1 0,-8-1 0 15,-25-5 0-15,-25-2-1 0,-34-8 1 16,-17-1 6-16,-24-3 7 0,-10 1-2 15,-18-6-2-15,-33-10-4 0,-32-4-7 16,-35-8 5-16,-27-2 7 0,-11 4 4 16,-20 9 2-16,-5 5-3 0,4 10-6 15,10 6-4-15,22 2-4 0,13 5 2 16,24 2-2-16,10-2 2 0,19 2-1 16,13 2 2-16,13 0-2 0,8-1 0 15,18 1 1-15,6 2-13 0,14-3-36 0,12-1-45 16,-1 0-108-16,15-1 257 0,9-10-99 15</inkml:trace>
  <inkml:trace contextRef="#ctx0" brushRef="#br1" timeOffset="-134496.43">10594 14777 1548 0,'-43'-9'100'0,"-35"-25"39"0,55 41-29 16,9-40-121-16,5 27 57 0,11 4 4 15,3-3 9-15,2 0-2 0,6 1-11 16,-1-5-10-16,11 1-10 0,6-1-3 15,8-4-1-15,5 1-1 0,8-1 2 16,9 1 3-16,6 1-1 0,17-3 5 16,5 2-1-16,0-1-1 0,3 1-2 15,0 7-8-15,6-2 3 0,2 8 3 16,-4 6 2-16,-9 8 2 0,-11-7-3 16,-15 1-3-16,-15 2-7 0,-16-6-6 15,-13 4-9-15,-15-9-7 0,-8 4 0 0,-13-4 6 16,-21-2 8-16,-22-9 9 0,-23-3 1 15,-21-4 1-15,-7-3 1 0,-10-2-1 16,3 5-2-16,1 4-2 0,3 3-7 16,10 4-3-16,12 6 2 0,7 1 9 15,15 0 6-15,8 7 3 0,9-4-2 16,13 3-8-16,9 1-6 0,6-2-4 16,11 2-1-16,2-3-1 0,4 3 3 0,5-2 4 15,7-5 10-15,0 0 9 0,0 0 8 16,14 2 1-16,11-2-8 0,19 3-10 15,22-1-10-15,21 5-5 0,12-3-3 16,15 5 1-16,10-2 0 0,3 5 0 16,-3 1-1-16,-8 1 0 0,-15-2-1 15,-16-1 0-15,-7 1 0 0,-11-1 0 16,-10-1 1-16,-14-4-1 0,-19 1-1 16,-11-5-7-16,-11-2-2 0,-11 0-1 15,-13-7 3-15,-15-1 6 0,-28-4 2 16,-19 1 2-16,-19-3 1 0,-7 2 2 0,-17 5 2 15,-10 0 0-15,3 3-2 0,-1 2-1 16,20 2-1-16,17 0-2 0,20 0 0 16,25 2 6-16,16-2 6 0,12 2 8 15,14-2 12-15,11 2 2 0,5-2-4 16,10 0-9-16,9 0-12 0,19 0-9 16,16 5-3-16,27-2-2 0,17 10 0 0,11-4 1 15,15 5-2-15,1-2 3 0,-8 1 1 16,-2 5-1-16,-17 3 1 0,-14-3 0 15,-11 5-3-15,-23-7 2 0,-18-2-1 16,-12 2-2-16,-16-2-6 0,-9-2-4 16,-5 1-2-16,-18-3 3 0,-11 1 7 15,-18 0 4-15,-11-6 3 0,-19-3 0 16,-10-4 1-16,-4-3 1 0,-9-8 0 16,4 1-2-16,4-2-10 0,14 3-28 15,19 2-39-15,12-2-49 0,15 3-103 0,9-1 309 16,6-5-118-16</inkml:trace>
  <inkml:trace contextRef="#ctx0" brushRef="#br1" timeOffset="-130746.93">4175 12511 1942 0,'2'3'79'0,"-2"8"-20"0,4-4 11 0,1 4-18 0,2 1-12 0,4-5-7 0,-4 4-7 15,7 3-5-15,0-2-1 16,9 1 1-16,7 1-1 0,6 0 3 16,21-1 4-16,14 1 4 0,8-4-2 15,12 3-6-15,6-1-9 0,4-1-6 0,0-2-5 16,2-4-1-16,-2-3 0 0,-7 3 1 16,0 0 1-16,-10 1 2 0,-19 4 0 15,-12-4-1-15,-10 3-2 0,-15-8-4 16,-12 6-8-16,-5 1-11 0,-16-3-5 15,-11 4 4-15,-11-9 7 0,-16 5 9 16,-19 2 6-16,-16-2-1 0,-19 4 0 0,-2 0-1 16,-2 4-1-16,-1 1 0 15,1 2 0-15,2 3 1 0,2-1 1 0,-3-2 1 16,8 2 0-16,7-8 0 0,9 3 5 16,8-10 10-16,19-4 8 0,-1-1 9 15,13-5 9-15,8 0-1 0,8-1-1 16,5-4-2-16,9 3 0 0,4-3-1 15,6 1 6-15,6 2-8 0,12 0-14 0,8-1-12 16,10 1-13-16,9-3-2 0,8 1 0 16,19 7 0-16,8-1-3 0,13 5 0 15,1 4 0-15,6-4-1 0,0 1 7 16,-4-1 2-16,1 4 3 0,-3 7 6 16,-6-8-1-16,-10 1 4 0,-8-4 4 15,-16 0 5-15,-15-2 1 0,-12-3-1 16,-16 3-7-16,-14 2-9 0,0-9-2 15,-19 0-5-15,-20 0-2 0,-28-5 2 0,-26-2-1 16,-20 2 0-16,-18 1 2 0,-9 5 2 16,1 2-1-16,1 6 2 0,12 7 0 15,21 2-1-15,6 2 2 0,25 1-1 16,12-1-1-16,8 8 1 0,12-3 4 16,8 6-39-16,9-3-68 0,6 1-100 15,10 6 373-15,4 3-192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1T17:36:10.8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19808 7931 1783 0,'-7'4'62'0,"2"-1"-24"0,0-1-5 0,1 3-20 0,-1-1-8 0,3-1 0 15,-9 4-1-15,4 1-2 0,-2-1 0 16,-5 2-1-16,0-2-1 0,-2 1 3 0,-7 3 11 16,-2-4 8-16,-3 4 5 0,-4-6 6 15,-3 2-4-15,-6-5-4 0,-5 0-5 16,-8-2-7-16,-4 7-6 0,-11-7-4 16,-6-4-1-16,-3 4-1 0,-5 0 0 15,3 6 0-15,-1-1 0 0,-6 6 0 16,0-6-1-16,-7 4 0 0,-5-2 0 15,-8 5-1-15,-6 1 0 0,-4-1 0 16,0 1 0-16,1-12 1 0,-22 1 0 0,-2-4 1 16,-14-7 0-16,-4-5 1 0,6-5-1 15,-4-3-1-15,1-1 1 0,-1-1-1 16,11 4 0-16,5-5-1 0,0 6-1 16,5-1 0-16,0 3-3 0,9 2-2 15,15 3-3-15,17-2 0 0,7 5 1 16,9-3 3-16,3 3 1 0,-3 0 2 15,2-4 2-15,9 1 1 0,3-2 0 0,12-2 0 16,3 5 0-16,13 1 0 0,6 1-1 16,2-4 1-16,8 4 1 0,-1 2 0 15,9-3 2-15,1 1 0 0,2 2 1 16,-2-4 3-16,8 6 0 0,-6-6 3 16,7 2 0-16,2 0 1 0,-1-5-2 15,4 0 0-15,-3 0-1 0,0-4-1 16,4-3-1-16,-1 1-4 0,-1-1-1 15,-2 2 1-15,0-1 3 0,-5-3 2 16,8-4 0-16,-6-3 0 0,3 2-3 16,0-6 2-16,-2 6 3 0,2-2 7 0,0 1 17 15,0 1 13-15,2 1 5 0,3 1-5 16,-3-6-16-16,3 0-14 0,2-9-9 16,2-3-5-16,5 0-3 0,2-8-9 15,2 8-9-15,5-1-9 0,-2 1-7 16,8 0-12-16,-5-6 0 0,5-1 4 15,4-4 7-15,3 7 15 0,3-7 7 16,3 9 3-16,3-4 4 0,3 1 1 0,5 4 2 16,7 1-13-16,-1 3 2 0,1 0 0 15,-5 2 3-15,-4 4 13 0,10 5-1 16,1-2-1-16,3 3 0 0,6-4 0 16,0 3 2-16,2-1 0 0,3 3 2 15,2 0-11-15,4-1 0 0,-6 1 2 16,-2 1-2-16,3 4 11 0,-7-5 0 15,0 7-2-15,6 1 1 0,-3 2-2 16,3 4 0-16,5 0 1 0,-4 3-1 16,1 4-1-16,-2-1 0 0,0 4-2 0,0-1 0 15,2 5 1-15,-1 0 1 0,8 5 0 16,0 4 1-16,-4-2-1 0,-3 7 0 16,-7-5 0-16,-7 3 1 0,4 4-1 15,-3 2 1-15,4 0 0 0,2 1 0 16,-3-1 0-16,-3 0 0 0,-1-4 0 15,-6 0 0-15,3 0 1 0,-3 1 0 16,-1-3 1-16,2 6-1 0,-1-2 0 0,9 1 0 16,4 10 1-16,13-2-5 0,15 7-12 15,7 1-3-15,-6 5 0 0,-12-6 5 16,-17 1 12-16,-12 3 1 0,-3-3-1 16,-6 6 0-16,2-1-1 0,-10 1 2 15,-5 5-2-15,-1 2 1 0,-6-2 0 16,0 4 0-16,-2-2-1 0,-5-3 2 15,-3-1 0-15,-8-8 0 0,-3 3 0 16,-2-7 0-16,-7 1-1 0,2-1 0 16,-4-2 0-16,2 2 0 0,-5 2 1 0,0 4 0 15,-1-1-1-15,-2 6 1 16,2 0-1-16,-3 5 1 0,4 3 0 0,-7 3-1 16,-1-3 0-16,-1 3 0 0,0 1-3 15,-4-5-1-15,-3 5 1 0,1-5-1 16,-4-4 2-16,-7 1 1 0,-8-5 1 15,-10 1 0-15,-8 0 4 0,-5-7 13 16,-4 1 5-16,-12-3 4 0,-7-7 0 16,-9 1-7-16,-7-2 4 0,5-7-2 0,-1 1-2 15,1-4-4-15,6-5-6 0,-8-4-1 16,-5-3-1-16,-3 2-2 0,-6-3-1 16,6 1-1-16,5 2 0 0,2 3 0 15,6-4 2-15,1-3-34 0,-11 0 209 16,8-14-140-16</inkml:trace>
  <inkml:trace contextRef="#ctx0" brushRef="#br0" timeOffset="1417.41">13738 8624 1769 0,'1'6'68'0,"1"-3"-8"0,2 1-21 0,-1 1-21 0,1-3-8 15,-4 1-6-15,-4 1-2 0,-1 3-1 16,0-2-1-16,-4 6 2 0,0 0 1 15,0 3-1-15,0-4 0 0,-2 3-1 16,4-2-1-16,-2 3 0 0,1 0-2 16,-7 0-2-16,1 6 0 0,-2-3 1 15,-5 1 1-15,3-2 1 0,-5-2 1 0,0 0 2 16,-3 2 5-16,-3 2 3 0,1 2 5 16,-4-3 6-16,2-1 1 0,-11 2 0 15,-2-2-4-15,-6 2-7 0,-12-4-5 16,-4 0-3-16,-8 0-1 0,1-1-2 15,-1-1 0-15,2 0 0 0,5 3-2 16,2-5 1-16,2-1 1 0,0 2 0 16,-1-1 0-16,-10-4 2 0,-5-1 0 15,-6 0 2-15,-6-5 1 0,-2 0-1 0,-2 0-1 16,2 0-2-16,3 0-1 0,0 0 0 16,-13 0 0-16,-3-1 0 0,-7-5 4 15,1-1 2-15,-12-5 6 0,-15-4 2 16,-16-5 1-16,-6-1-2 0,-1-3-6 15,8-1-5-15,2 1 0 0,-3-2 1 16,5-3 1-16,-5-2 2 0,9-5-1 16,3-5-1-16,0-3 0 0,9 1-3 15,4 0 1-15,10-4 0 0,12-2-1 16,12 4 0-16,8-4 4 0,3 1 4 16,8 3 7-16,9-2 11 0,19 3 7 0,11 8 8 15,12-4 11-15,9 4 7 0,9 0-3 16,5-4-9-16,4-1-12 0,3-3-14 15,8 1-9-15,3 0-2 0,1-8-6 16,6 4-4-16,4 2-2 0,1-3-1 16,8 2 1-16,1 1 0 0,0 0 1 15,2 0 1-15,6-2-1 0,-1-1-5 0,2-5-1 16,5 3 0-16,-6 0 1 0,8 1 4 16,-3 4 1-16,3 0-1 0,9 1-1 15,2 1 0-15,-1 0-1 0,8 1 0 16,-1 1-1-16,6 4-8 0,9 3-4 15,5 0-1-15,6 4 0 0,-2 8 6 16,-9 0 6-16,-3 4 1 0,3-2 2 16,3 1 2-16,3 4 0 0,-6-2 0 15,4 1-1-15,-1-1 1 0,3 6 0 16,4 6-1-16,12 3 1 0,5 3-2 0,1 1-1 16,-1-1 2-16,1 2-6 0,4 4-13 15,14 2-5-15,11 3-1 0,-2-7 6 16,-7-1 13-16,-1-1 5 0,-5 3 2 15,6 1 0-15,-2 6 0 0,-7 0-1 16,-7 3-1-16,-10 0 2 0,6 5 0 16,10 5 0-16,-5 1-1 0,1-3-2 15,-14 2-2-15,-15 2 1 0,-10 7-1 0,-5 3-1 16,-5 5-3-16,0 3-1 0,-1 1-3 16,2 9-5-16,1 7-10 0,3 7-1 15,-4 5 3-15,-7 6 5 0,-2-4 7 16,-7 2 0-16,-2 8-2 0,0 7 0 15,-5 7-6-15,-4 1-4 0,1-4-5 16,-8 1-2-16,-4-1 4 0,-9 3 9 16,-12-5 7-16,-12 3 5 0,-12-2 6 15,-19-9 1-15,-11-9 5 0,-15-11 4 0,-16-10 4 16,-15-6 12-16,-20-1 11 0,-24-8 2 16,-8 3 2-16,-9-5-9 15,0-6-10-15,-1 3 2 0,1-5-4 0,7-3-4 16,13-1-5-16,13-5-8 0,24 2 1 15,12 0 0-15,16-4 3 0,15-2-6 16,17-3-33-16,4-9-57 0,8 2 52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1T17:36:30.5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14842 15890 1732 0,'36'-3'79'0,"-6"-5"-2"0,-4 3-17 0,-10-4-30 0,2 0-12 0,-2-3 3 0,-4 0 5 0,-1-1 4 16,-9-3 12-16,-2 4 9 0,2-2 5 16,-6 1 10-16,4 4 0 0,0-1-7 15,-5 6-4-15,1-1-11 0,1 3-8 16,1 2-10-16,2 0-6 0,-11-3-7 15,4 3-3-15,-2-2 0 0,-7 0 0 16,2-3 0-16,-9 1 2 0,-5 2-1 0,-6-1 2 16,-7-3 2-16,-7-1 3 0,-8-5 4 15,-22-4 0-15,-2 0-5 0,-9-5-1 16,-10 1 1-16,1 3 5 0,-8 2 8 16,-15 3 2-16,1 3-5 0,-3 6-6 15,1 3-2-15,7 3-4 0,0 4 4 16,-6-3 3-16,-7-1 0 0,-3-1 2 15,-9-2-4-15,12-3-2 0,8-3-2 0,3-4 0 16,10-3-1-16,8 1-2 0,16 1-2 16,17 2-5-16,17 4 0 0,13 1-2 15,11 4 2-15,9 4 4 0,6-1 2 16,1 5 0-16,7-1-2 0,2 3-4 16,4-1-3-16,5 2-2 0,-2 1-1 15,1 1-2-15,1-6-11 0,-3 2-19 16,-1-8-26-16,-3-1-40 0,0 0-27 15,-2 0-68-15,3 0-58 0,-3-9 138 0</inkml:trace>
  <inkml:trace contextRef="#ctx0" brushRef="#br0" timeOffset="44000.49">20808 14856 1409 0,'-21'-8'90'0,"9"-1"40"0,-1 2-49 0,6 3-30 0,4 2-19 0,-1 2-13 0,-1 0-10 16,3 0-5-16,-5 0 2 0,-4-1 4 15,2-3 9-15,-5 0 9 0,4-4 6 16,-3 0 5-16,3-2 9 0,3-3 6 0,-2 1 4 16,7 0 0-16,4 3-8 0,7-5-8 15,3 1-10-15,11-1-10 16,5 0-9-16,17 0-7 0,8-2-3 0,4 1-2 16,6 1-1-16,5 0 0 0,6 0-2 15,11 0-3-15,2 0-9 0,7 5-2 16,0 3 2-16,7 6 3 0,2 6 9 15,-7 3 2-15,-2 5 0 0,-7 0 0 16,-6 4 3-16,-1-2 0 0,-9-2 1 0,-14-2 0 16,-15-3 0-16,-17-5 1 0,-23-4 3 15,-22 0 1-15,-24-11 6 0,-27-1 9 16,-16-4 4-16,-23-2 1 0,-10 2-1 16,-20 2-5-16,-9 5-3 0,-7 5-2 15,-2 4 0-15,9 4 3 0,2 5 6 16,3 3 2-16,8-1-4 0,3 3 0 15,12-3-4-15,9-1 3 0,1 3 6 16,1-10 0-16,3 1-3 0,6-4-6 0,11-2-8 16,10-5-6-16,13-6-2 0,14-1-2 15,14 0 0-15,10 0 0 0,15 1-2 16,12 3-1-16,13 5 0 0,21 1-1 16,17 4 0-16,28 4 0 0,17 3-1 15,23 7 0-15,14 2 1 0,18 9 1 16,3-1 1-16,3 7 0 0,13 2-9 15,-5 3-5-15,0-3-6 0,-1-1-13 16,-10-3 0-16,-7-6 0 0,-6-6 9 0,-15-6 15 16,-18-6 8-16,-17-5 5 15,-18 0 2-15,-20-5 0 0,-12 5 1 0,-21-2-2 16,-13-3 0-16,-15 3-3 0,-20-1-3 16,-22-3 2-16,-14-4-2 0,-19-1-3 15,-14 0-2-15,-13 3 0 0,-10-3-10 16,-11 2-29-16,-2-3-57 0,8-8-80 15,3 1 93-15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1T17:37:47.2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15745 16356 1482 0,'-7'15'73'0,"-8"-3"30"0,-4 2-41 0,-8-1-9 0,6-1-4 0,-7 0-8 0,-1-3-7 0,3 0 0 15,-5 2 0-15,7-6 3 0,-1 4-2 16,4-5-4-16,-1-1-7 0,8 4-8 16,-2-5-7-16,2-2-5 15,-2 0-2-15,-5-4 0 0,-2-4 0 0,-2-3 1 16,-2-5 0-16,-6-4 0 0,-1-6-2 15,-5-1 1-15,3 2 0 0,-1 2-1 16,5 0 1-16,4 4 3 0,3 1 5 16,7 0 8-16,2 2 9 0,8 8 5 15,4-5 5-15,4 1-3 0,4 1-7 16,4-3-9-16,-1 0-9 0,2 0-7 0,2-2-2 16,-2 1 0-16,10 5-1 0,-3-6-1 15,6 5 2-15,4-1 0 0,1-1 0 16,5 3 0-16,5-1-1 0,4 4 0 15,3-5-1-15,4 1-1 0,5 6 0 16,7-4 0-16,-5 7 0 0,-3-3-4 16,-11-6 2-16,-1 6 0 0,1-8 3 15,-7 4 5-15,5 4 2 0,-2-4 0 16,2 4-1-16,0-2 0 0,-3 1-1 16,-1 1 0-16,-3-2-1 0,0 2 0 15,0-4 0-15,1 4-1 0,3-3 0 16,5 3 0-16,-1 3-1 0,3-5 0 0,0 7 0 15,-8-3 0-15,6 3 0 0,0 0 0 16,3-4-1-16,4 1-2 0,3-4-3 16,-1 3-5-16,-1 0-2 0,-4-3 0 15,-1 0 4-15,2-3 3 0,-1-3 4 16,6 1 2-16,-5-2 0 0,5-1 1 0,-1 7 0 16,-2-5-1-16,2 3 2 0,-6 1-2 15,4 0 0-15,-4 0 0 0,4 2 0 16,0 0 0-16,-2 1 3 0,4 1 0 15,-2 0 1-15,-9 1 3 0,0-3 1 16,0 2 3-16,-4 0 3 0,0-3-3 16,1 5 0-16,-4-1-4 0,-2-1-2 15,-3 1-2-15,-6 1-2 0,-3-2-1 16,1 1 1-16,-5 1-1 0,0 3 2 16,2-2-2-16,-8 2 1 0,4 0-1 0,2 0-1 15,-5 2 1-15,3 1-1 16,-5 1-1-16,-3 3 0 0,0-6 0 0,-3 3-2 15,5-2 1-15,-3 1 1 0,3-1 1 16,-6-2 1-16,0 2 0 0,0-2 0 16,0 0-3-16,0 0-2 0,0 0 1 0,-6-4 2 15,1-6 1-15,-4-4 2 0,-9-4 0 16,-3-7 0-16,-11 0-1 0,0-1 2 16,-5 1 0-16,-6 0 0 0,4 5 2 15,-12-3 1-15,3 4 1 0,6-2 1 16,1 3-1-16,7 2-2 0,7 3-1 15,1 3-2-15,8 3 0 0,6-2 1 16,5 5-1-16,7 4-1 0,0 0 7 16,0 0-1-16,3 0 0 0,4 2 2 15,9 7-7-15,9 0-1 0,5 5 1 16,6 4 0-16,10 5 0 0,0 3 2 0,11-1-2 16,-2 0 0-16,-6 2 3 0,-4 1 7 15,-8 0 8-15,-9 3 5 0,-7 0-2 16,-3 5-5-16,0 1 0 0,-7 2-2 15,-3 2 4-15,-2 0-2 0,-6-4-6 16,-6-2-5-16,-4-4-4 0,3-1-1 16,-8-2-1-16,1-1 0 0,-2-6-5 15,-12 0-13-15,-6-5-18 0,-14 0-36 16,-24 0-51-16,-12-5 25 0,-13-8 32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1T17:39:45.97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22161 8761 1364 0,'43'-7'90'0,"-4"1"35"0,2 6-25 0,-2 13-32 0,-6 1-16 0,-3 0-15 0,-3 0-9 0,-6-6 0 16,-5-1-1-16,-1-4 4 0,-7-1 3 15,-2 1 0-15,-6-3 1 0,1 6-4 16,-4-6-5-16,-2 0-1 0,-4 0-1 16,-2 0 0-16,-3-2 0 0,-7-2 0 15,3 4-3-15,-9 0-1 0,4-1-1 16,-5 2 0-16,-2 5-3 0,0-4-4 16,-6 8-4-16,4-8-3 0,0 2 0 0,-7 4 1 15,2-4 2-15,-9 1-1 0,-5-5 1 16,-6 0 0-16,-12-2 5 0,-2-3 6 15,-4-4 7-15,-3 2 2 0,-5-7-2 16,-2 2-5-16,0-3-7 0,-2-2-4 16,3 3-2-16,-2-6-1 0,-3 1 1 15,0 3-2-15,2 0-1 0,1-4-2 0,-5 4-2 16,8 4 1-16,-2 1-1 0,0 2 0 16,5 4 0-16,0 0-1 0,0 1 0 15,0 2 1-15,-6 0-1 0,-5 2 1 16,1 0-1-16,-1 0 1 0,3 0 0 15,-1 2-1-15,-1 5 0 0,1-1 1 16,-5 1 1-16,-5 2 0 0,-2-2-1 16,3 3 0-16,-3 3 0 0,5-1 0 0,-7 2 1 15,1 1 1-15,0-7 2 0,-6 3 5 16,-3-2 3-16,2 0 0 0,8-2-7 16,16-4-4-16,4 5-2 0,-6-7 3 15,-11 1 6-15,-6-5-2 0,-6-8 0 16,7 0-5-16,4-1-1 0,-2 3 0 15,-6-5 0-15,-3 0 0 0,-5-1-1 16,-4-4 0-16,6 8 0 0,6-1 1 16,6-2 0-16,-3 3-1 0,8 2 0 15,-2 4 0-15,3 3 0 0,4 0 0 16,8 2-1-16,3 0 1 0,7 0 0 0,-3-1 0 16,2-5-1-16,-6 1 1 0,-3 1 0 15,1-6-1-15,-5-1 0 0,7-1 0 16,-3-3 0-16,9 7 0 0,3-7 1 15,5 5 5-15,4 1 4 0,0 0 2 16,3 6 3-16,3-5-3 0,-1 7-3 16,11-1-2-16,5 2-2 0,6 0-1 15,12-2 0-15,-2 2-2 0,5-2 1 0,-3-1-1 16,4-1 1-16,5 2-1 0,-8-1 0 16,5-2 1-16,2 1-1 0,1 2-1 15,9 1 0-15,-2 1 0 0,7 0 0 16,0 0 1-16,0 0-3 0,0 0-18 15,-2 0-15-15,4-2-5 0,8 4-42 16,6-1-48-16,9 5-42 0,4-1 74 16</inkml:trace>
  <inkml:trace contextRef="#ctx0" brushRef="#br0" timeOffset="45342.58">9874 10071 1038 0,'-30'-9'133'0,"5"4"121"0,2-4-97 0,5 6-47 0,6-1-15 0,5-1-8 0,0 3-4 16,5 0 3-16,2 2-4 0,0 0-5 16,-2 0-20-16,7 0-21 0,3 2-16 15,4 0-15-15,0 3-3 0,6-1 1 16,12 3 1-16,2 1-4 0,7 5 0 15,5-4-4-15,-1 0 0 0,0 1 2 16,-1-3 1-16,-5 2 1 0,-1-2 2 0,-2 0 1 16,-10-3 1-16,-2-1 1 0,-3 3 0 15,-10-3 2-15,7-1 1 0,-7 0 4 16,0 0 6-16,-8-2-2 0,-1 0-1 16,-1 0-7-16,1 0-11 0,-4 0-1 15,2 0-4-15,-5 0 1 0,-3-2 3 16,1 2-1-16,-7 0 2 0,0 0 2 15,-7 0 1-15,-13 2 0 0,-6 3 0 16,-15-1 1-16,0 1 2 0,-3 0 0 0,0-1 2 16,-2 1 1-16,0 2-1 0,0-3 0 15,0-3-1-15,-6 3-2 0,-1 1 0 16,-4-5-1-16,-3 2 0 0,3 0 0 16,2 0 1-16,4-1-1 0,7 5 2 15,3-4 2-15,11-1 0 0,10 3 1 16,10-2-1-16,5 3 13 0,12-2 1 15,0-3 3-15,7 4 6 0,6-2-12 16,5 3-4-16,6-3-3 0,12 0-6 16,12-1-1-16,12 3 2 0,20 1-4 0,9-1-4 15,14-2-4-15,9-1-2 0,7-1 3 16,-4 0 4-16,-1-1 3 0,1-1 1 16,2 0 1-16,9 2 1 0,1 0 1 15,-3 2-2-15,-5 5 0 0,-6 0 0 16,-4-5-1-16,-6 3 1 0,-13 2-1 15,-5-5 2-15,-15 2 3 0,-13-1 15 16,-20 1 9-16,-25-4-1 0,5 0-18 0,-17 0-22 16,-11 0-21-16,-12 0-1 0,-24 0 16 15,-23-4 8-15,-23-1 12 0,-17-1 2 16,-9-2-1-16,-14-3 0 0,1 4 0 16,-1 0-1-16,0 1 0 0,16 5 0 15,12-1-1-15,8-3 0 0,12 3 1 16,13 0-1-16,10 2 1 0,21 0 1 15,16-2-2-15,11 2 15 0,13 0 3 16,10 0 8-16,0 0 5 0,10 2-13 0,10 0-6 16,1 0-8-16,18 5-4 0,20 0-2 15,13 0 1-15,24 7 0 0,9-5-3 16,8 5-3-16,17 6-5 0,2-1-3 16,1 6 4-16,6-4-11 0,-10 0-11 15,-8-3-44-15,-4 7-58 0,-9-6-40 16,-19 3 27-16,-20-10 61 0</inkml:trace>
  <inkml:trace contextRef="#ctx0" brushRef="#br0" timeOffset="50209.82">7805 10417 1656 0,'21'2'96'0,"-3"-2"74"0,-2 1-99 0,-2-1-3 0,-3 0-4 16,-2 0-11-16,-4-1-8 0,-2 1-4 16,-3 0-2-16,2 0 5 0,-2 0-3 15,0 0 0-15,0 0-3 0,-5-7-10 16,-2 3-5-16,-7-1-7 0,-4-2-6 16,-3 1-6-16,-13-1-2 0,-3 0-2 15,-8-5-1-15,-6 3-1 0,-4 2-5 16,-4 0-2-16,1 0 0 0,-6-1-1 0,-3 5 5 15,-4 1 5-15,-23-1 1 0,-16-5 3 16,-9 1-4-16,-3-3-2 0,15 6-5 16,10-3 1-16,-4 2 3 0,-2 3 3 15,0-5 0-15,0 2 3 0,9 1-2 16,7-3 1-16,11 5-1 0,9 0 0 16,15 2 0-16,10 2 1 0,5-2-2 15,8 4 2-15,-3 3-1 0,9-7 0 16,6 3 1-16,2-1 1 0,8 0 0 0,7 1 0 15,0 1 0-15,0-4-2 0,2 0 0 16,3 0 3-16,-3 0 1 0,7 2 3 16,10 0 1-16,5 3-3 0,9 0-1 15,10-3-2-15,5 0-1 0,19-2 1 16,15 2-2-16,10-4-1 0,16 0 1 16,7 0-1-16,4 2 1 0,2 2-1 15,1 2 1-15,-7 6 0 0,15 3 2 0,4 1 0 16,1 2 1-16,-7 0-2 0,-13 0-1 15,-14 0 0-15,-7 0 0 0,-4-1 2 16,-4 5 1-16,-10-4-1 0,-16-2 0 16,-19-3-2-16,-15-6 1 0,-15-5-2 15,-9 0-11-15,-6 0-4 0,-13 0-2 16,-15 0 4-16,-32-3 13 0,-25-8 1 16,-26-2 1-16,-23-1-1 0,-11 0 0 15,-20 0 4-15,-13-2 3 0,3 7-4 0,5 2 1 16,7 2 3-16,6 1 7 0,-4 1 4 15,-4-1 1-15,19 2-2 0,-1-5-2 16,13 2 2-16,12-2 1 0,9 0-4 16,23 0-5-16,16 3-3 0,12-1-3 15,20 3-1-15,11-2 1 0,17 1 1 16,11-1 1-16,7 3 3 0,0 1-3 16,7 0 4-16,4 0-3 0,6 0-3 15,17 0 1-15,14 3-5 0,26 2 0 0,22 4 1 16,19 5-1-16,17 1-1 0,8-1 0 15,3 0 0-15,8 0 0 0,3-1 1 16,0 1-1-16,1 0 1 0,-12-5 0 16,-13 1 0-16,-6 1 1 0,-7 2 2 15,-7-5 0-15,-11 1-1 0,-17-5 0 16,-34 3 3-16,-24-5-2 0,-13-2-10 16,-11 1-6-16,-5 1-4 0,-4 0 2 15,-18-2 11-15,-17 0 5 0,-29-5 4 16,-26-1-2-16,-18 5-1 0,-5-5-1 0,-3 5 0 15,-2-5 1-15,-6 1 0 0,-7 3 1 16,7 2-1-16,7 0 0 0,23 4 4 16,20 3 1-16,19-5 1 0,12 1 1 15,17 1-4-15,7-3 1 0,8 3 0 16,18-4 0-16,1 0 1 0,-1 2-3 16,9-2-2-16,-2 0-8 0,-1 0-17 15,1-2-19-15,0-3-54 0,-1 5-71 16,1-4 94-16</inkml:trace>
  <inkml:trace contextRef="#ctx0" brushRef="#br0" timeOffset="66859.46">16615 10073 1337 0,'-51'-14'92'0,"1"1"20"0,4 3-3 0,7 4-39 0,7-1-10 16,2 5-6-16,3 2 5 0,8 6 3 16,-4-3-6-16,2-1 0 0,5 3-6 15,-6 3-9-15,8-3-10 0,9 4-13 16,-4 1-10-16,4-1-5 0,-1 0-3 15,-3-2-3-15,9 0-1 0,4 0 1 0,1 2 1 16,8-2 4-16,3 0 3 0,3 0 0 16,10 1 11-16,6-1 11 0,6 0 11 15,5-7 8-15,12 3-7 0,8-1-10 16,7 3-10-16,12-1-8 0,2-4-6 16,14 4-3-16,3-3-2 0,-1 6 0 15,-2-5-1-15,-3 2 0 0,-4 1 0 16,5 2-1-16,7 6-2 0,-3-5-4 15,-3-1-4-15,-14 4 0 0,-13-6 5 0,-6 4 7 16,-4-3 12-16,-12-1 7 0,-7 2 2 16,-12-7-1-16,-12 4 0 0,-10-3-1 15,-10-1-5-15,-3-1-3 0,-18-3-2 16,-17-3-4-16,-13-2 4 0,-15-3 1 16,-12-3-3-16,-9-6-3 0,-15 5 0 15,-12-1-1-15,-3 2-1 0,-5 1 1 16,12 2-2-16,-5-2-8 0,-6-2 7 15,4 1 0-15,-2 3 0 0,6 3 10 16,10-2-10-16,14 3 1 0,2 1 0 0,15-4 2 16,6 4 3-16,15-2 2 0,10 4 5 15,11-2 4-15,8 1 2 0,15 4-1 16,4 2-4-16,3-3 1 0,3-2-2 16,3 1-3-16,13 2-1 0,8-3-9 15,8 1-1-15,17 3 1 0,3 1 1 16,10 1 0-16,8 5 1 0,7 1-2 0,15 3-1 15,6-2-1-15,11 2-2 0,0 3 0 16,0-8 0-16,3 6 0 0,-2-8 1 16,-1 4 0-16,7-3-6 0,-4 1-2 15,-7 2-1-15,-10-3-2 0,-19-3 6 16,-16 1 5-16,-10 0 3 0,-7-2 4 16,-12 0 0-16,-13 0-4 0,-12 0-6 15,-9 0-7-15,-6 0-5 0,-11 0 1 16,-22-4 4-16,-9 1 7 0,-14-4 6 15,-15 0 0-15,-15-2 3 0,-21 2 1 0,-10-2 1 16,-11 5 3-16,6 3 0 0,6 1 1 16,-15 0 3-16,2 0 2 0,2 3 6 15,0 2-1-15,16 4 0 0,16 2-5 16,7-4-4-16,11 2-5 0,14-2-3 16,7 0-1-16,16 0 0 0,17-2 0 15,8-3 1-15,12 2-2 0,9-4-9 16,2 2-8-16,10 1-20 0,4-3-21 15,2 0-57-15,2 0-53 0,1-9 91 0</inkml:trace>
  <inkml:trace contextRef="#ctx0" brushRef="#br0" timeOffset="73060.06">10222 11419 1422 0,'-9'10'73'0,"0"-4"20"0,-4 2-36 0,-1 0-14 0,5-1-12 16,-1 0-9-16,6 0-7 0,-3-2-3 15,2 2-1-15,1-5 0 0,-1-2 4 16,5 0 7-16,0 0 6 0,0 2 3 16,0-2 2-16,2 3-4 0,-1-3-2 15,1 0-4-15,0 0-4 0,5 2-2 0,-2 3-1 16,4-1 0-16,0-2 3 0,2 1 3 15,3 4 1-15,2 0-2 0,5 2-4 16,-1-2-5-16,1 2-3 0,11 2-2 16,-2-4-2-16,-12 2-1 0,8-4 0 15,-3 4-2-15,4-2 1 0,10 2 1 16,4-4 1-16,2 4 5 0,-8-5 7 16,4-1 5-16,-2 3 1 0,2-5 1 15,2-1-1-15,7 0-1 0,-2 0 2 0,-3 0 1 16,4-7 6-16,-2 0 4 0,-3-2 0 15,3 0-4-15,-5-3-11 0,1 0-11 16,-4-3-5-16,2 3-2 0,0 1 0 16,-3 3-1-16,-2-5 2 0,-2 4-7 15,-6 2-22-15,-1-3-22 0,-4 4-56 16,-3-4-38-16,-4 2 46 0,2 0 22 16</inkml:trace>
  <inkml:trace contextRef="#ctx0" brushRef="#br0" timeOffset="79376.8">12743 11876 1426 0,'-9'0'80'0,"-3"-2"34"0,4 2-53 0,3 0-26 0,0 0-11 0,3 4-10 0,-5 1-4 0,0-3-4 0,-2 3 0 15,0-5 2-15,-3 0 4 0,1 0 7 16,-1-2 10-16,6-1 14 0,-3-1 11 15,6-1 8-15,3-2 6 0,-2 3 7 16,6 3 2-16,5-1-7 0,-1-2-12 16,14 1-21-16,8-1-22 0,12 2-4 15,17 4-7-15,15 5 0 0,13-3 0 16,9 10-4-16,14-2-1 0,11 3 2 16,3 2 4-16,12 1 3 0,6 5 0 15,-2-3-3-15,-14-1-2 0,-14 1-1 16,-17-11-2-16,-17-2 0 0,-7-6-3 0,-17-1 0 15,-15 0-1-15,-13-1 2 0,-10 1 0 16,-14 0 1-16,-2 0-1 0,-14 0-1 16,-13 3 0-16,-17-1 0 0,-18 5 2 15,-16-2 0-15,-22-5-1 0,-15 0 1 16,-9 4 1-16,-11-4 0 0,-7 3 1 16,9-1-1-16,-7-4-2 0,7-3 0 0,6 0-1 15,4 1 1-15,13-6-1 0,15 1 3 16,8 0-1-16,16-5 1 0,11 3 1 15,6 0 3-15,15 3 0 0,4-3 1 16,14 0 1-16,12 4 2 0,7 4 21 16,11-1 4-16,9 1-3 0,15-6-5 15,24 3-24-15,14-3-4 0,16 8-2 16,14 4-1-16,9 4 6 0,12 0-1 16,15 6 1-16,3-3 4 0,3 3-1 15,1 5-1-15,0 6 1 0,-4 0 0 16,-9-3-2-16,-12-3 2 0,-18-4-2 0,-21-4-1 15,-11-4-2-15,-16 3-4 0,-14-9 0 16,-14 0 0-16,-23 0-1 0,-1-6 1 16,-24-3-1-16,-16-3 1 0,-30-8 2 15,-20-8 4-15,-28-6 3 0,-26-1 4 16,-20-4 9-16,-4 5-2 0,2-3-3 16,14 7-3-16,20 5-8 0,16 4-1 15,23 7 1-15,19-1 0 0,16 7 2 0,13 0 0 16,14 5 2-16,7-4-1 0,12 5 2 15,11 2-12-15,-2 0-26 0,4-2-32 16,4 0-65-16,2 1 514 0,7-6-313 16</inkml:trace>
  <inkml:trace contextRef="#ctx0" brushRef="#br0" timeOffset="126727.8">19278 10736 1725 0,'15'2'120'0,"32"14"27"16,-63-13-146-16,16 4 1 0,0 0 1 15,-3 6 3-15,-2-1 3 0,1 6 2 16,-1 3 0-16,3-1 0 0,-3 6-2 16,-4-4-3-16,0-1-2 0,0-2-2 15,0-1 0-15,-2 2-2 0,-3-4 1 0,0 0 0 16,-5-4 1-16,3 4 1 0,-9 0 0 15,-4-4 3-15,1 4 1 16,-6-2 3-16,-5 1 5 0,-7-5 1 0,-3-3 1 16,-3 0-2-16,-6-5-5 0,-1 0-5 15,2-2-1-15,-1 0-3 0,3 2 1 16,-2-2-1-16,4 0 0 0,2-2 0 16,-1-2-1-16,4-3 3 0,2 2 7 15,-5-4 9-15,3 0 8 0,4-3 4 16,-2-2-2-16,1-2-1 0,1-4 4 0,5-1 0 15,0 0-1-15,11-1-6 0,4 6-9 16,1-5-7-16,0 2-4 0,-1 1-3 16,-1-3 1-16,3 1 1 0,1 4 2 15,-4-3 0-15,-3-3 0 0,0 3-1 16,-1-4 0-16,1-2-2 0,7-3 2 0,-2-1-1 16,3-1-1-16,-1-5 1 0,1-4-1 15,3-4 1-15,-5-5-1 0,3 6-1 16,3-3 0-16,-7 3-1 0,1 1 0 15,-6-3 0-15,0 5 0 0,5 2 0 16,-7-1-1-16,5 6 0 0,-5 0 0 16,-4-3 0-16,4 1 0 0,-6 2 0 15,-1-3-1-15,-4 1 1 0,4 6 0 16,5 0 0-16,4 8 1 0,6 1 1 0,1 6-1 16,9 6 1-16,5 5 1 15,5 2-1-15,-3 2-1 0,3 2 0 0,-3 6-2 16,3 1-1-16,-4 3 0 0,5 2 0 15,-1 2 2-15,0 1 0 0,0 8 2 16,1 1 0-16,-7 4 2 0,1 2-1 16,-3-4 0-16,-4-2-1 0,-1-3-1 15,-2-4 1-15,4-5-2 0,1-1 2 16,5-3-1-16,1-5 1 0,6 0-1 16,0-5 0-16,7-2 1 0,6-2 1 15,3-8 2-15,3-3 2 0,4-3-1 0,2-3-2 16,-3-8-1-16,-5-3-3 0,-3-9-1 15,-5-5-1-15,-2-3 0 0,-7-2 1 16,0 3 1-16,-1 0 0 0,-1 5 0 16,5 5 1-16,6 1-1 0,7 5 0 15,9 9-4-15,-2-1-5 0,13 13 1 16,1 9-2-16,11 4 3 0,-4 10 6 16,9 11 1-16,2 7 0 0,5 12 0 15,4 2 2-15,-9-1-4 0,-7-1-24 0,-12-12-52 16,-10-9-60-16,-8-11-369 15,0-13 318-15</inkml:trace>
  <inkml:trace contextRef="#ctx0" brushRef="#br1" timeOffset="96196.93">6865 11614 1399 0,'-2'0'271'0,"1"0"-207"0,1 0 6 0,1 0-11 16,1-6-12-16,7 5-19 0,0-1-15 15,5 0-6-15,6 2-1 0,-3 0-2 16,3 0 2-16,-6 0 4 0,-5 0 4 16,-2 0 4-16,-7 0 0 0,0 0 6 15,0 0 1-15,-2 2 4 0,-3-2 8 16,-2 3 3-16,-2-1 7 0,-11 2 5 15,3-1-2-15,-5 2-5 0,3 3-8 16,-1-1-11-16,1 2-5 0,-4 1-7 0,-4 1-6 16,-3 1-2-16,3 4-3 0,1-2-2 15,-1 1 0-15,-1 1-2 0,-6 1-3 16,-3-1 1-16,-4 0 2 0,-5-2 1 16,-5 2 5-16,-4 2 2 0,-7 3-1 15,0-1 2-15,-6-2 0 0,-1-1-2 16,-7 1 0-16,0-7-1 0,-8-3-1 15,1-2 0-15,0-3-1 0,-4-3 0 0,2 0-1 16,1-3-1-16,-1-1 0 16,-2 1 0-16,0-4-1 0,1 0 0 0,0-1 1 15,0-2 0-15,0-4-1 0,1-1 1 16,2-4-1-16,3 3 0 0,-3-2 0 16,-6 1 1-16,6-8 0 15,-2 2 0-15,-4-2 1 0,-5-5 0 0,-9-6 0 16,-3 3-1-16,3 1 0 0,2-6 0 15,7 3 1-15,7-4 0 0,2 0 0 16,0 2 0-16,2-4 1 0,-2 0-1 0,12 2 0 16,4 2 0-16,8-4 0 0,8 2 1 15,9 4 2-15,8-4 1 0,15 5 3 16,11-7 2-16,4 2 7 0,10-2 3 16,8-3-3-16,13 0-3 0,9-2-11 15,12 0-4-15,3-4 0 0,1-2 0 16,3-2 0-16,4-3 0 0,-4 4-2 15,2 1-4-15,0 3 2 0,-2 4-2 16,-3 8 1-16,-6-4 1 0,1 9-3 0,-8-5 0 16,4 5 1-16,3 4-4 0,-2-2 5 15,8 1 1-15,2 1 1 0,-5 3 3 16,0 4-1-16,0 0 0 0,-1 3-1 16,1 4-1-16,2 3-1 0,-1 6-3 15,-4 1 0-15,-1-1-1 0,-6 5 1 16,-3 0 1-16,3 2 1 0,4 5 1 15,-2-4 0-15,11 6 0 0,-8-4 1 16,1-1 2-16,-1 3-1 0,-1-7 1 0,0 4 1 16,1-3-1-16,-4 1 1 0,1 0 0 15,1 1 0-15,1-1 0 0,-5-2 1 16,1 2-1-16,-2 0 1 0,1-2 0 16,-1 3-1-16,2-3 1 0,-5 2-1 15,9 3 0-15,2 2 0 0,10 2 0 16,11 6 1-16,0-3-1 0,1 2 0 15,-6 0-1-15,-3-3 0 0,1 3 0 16,0 4-1-16,3 0 2 0,2-1 0 0,-1 1 1 16,6 3-1-16,-3-1 0 0,0 3-1 15,-1 0-1-15,1 5-1 0,-2 6-1 16,-1-2 0-16,-5-4 1 0,3 4 0 16,-6 0 0-16,-5 4 0 0,3 3-3 15,-6 0-5-15,-3 1-9 0,4 3-3 16,-1-1-4-16,4 1 4 0,3 1 7 15,4 4 6-15,5 5 7 0,-1 2 3 16,4-1 1-16,-2 0 0 0,-2 0-1 0,-10-5-1 16,-13 3-3-16,-10-1-1 0,-15-3-3 15,-1-4-4-15,-18-1-2 0,-9 1-2 16,-13 1 3-16,-19 1 4 0,-17 5 13 16,-15-5 9-16,-14-3 11 0,-9-1 7 15,-1-4-2-15,-10-3-1 0,-1-7-7 16,1 2-6-16,1-8-6 0,5 1-5 15,1-4 4-15,6-3 7 0,6-2 4 16,2-6 6-16,12-1-2 0,3-7-4 0,12-2-5 16,11-3-5-16,14-10-1 0,11 6-1 15,9-3 1-15,9 3 1 0,3 0 6 16,9-1-14-16,3 1-23 0,10-5-39 16,12-4-114-16,17-10 102 0</inkml:trace>
  <inkml:trace contextRef="#ctx0" brushRef="#br1" timeOffset="97530.21">11840 11614 1218 0,'2'1'827'0,"-2"-1"-778"15,2 0 2-15,-2 0-4 0,-2 0-8 16,-1 0-10-16,4 0-10 0,-2 0-5 16,-1 0-6-16,0 2-6 0,-10-2-5 15,8 2-3-15,-7 0 0 0,-1 1 2 16,-2 4 3-16,-9 4 1 0,-2-4 0 15,-9 4 1-15,-3-2 0 0,2 1-1 16,-8 3-1-16,-5 1-1 0,0-2 0 16,-5 1 2-16,-5-1 2 0,-1-5 3 0,-7 2 3 15,8-7 2-15,1-2 2 0,4 0 3 16,9-4 4-16,-1-5 1 0,-1 1 7 16,7 0 8-16,0-6 6 0,6 2 5 15,1-4-7-15,5 0-12 0,-5-7-11 16,0 3-9-16,2-3-3 0,-4 2-3 15,-8-7 0-15,-4 1-1 0,-4 0 0 16,0-1 0-16,6 3 0 0,2 2 0 16,-1-2 0-16,4 4 0 0,0-2 2 0,5 5-2 15,4-6 1-15,4 6 0 0,6-3 1 16,-1 3 1-16,5 4 0 0,2 1 2 16,3-1 0-16,4 5 1 0,5-3 1 15,0-2 2-15,2 5 1 0,2 0 0 16,-2-4 0-16,4 1-2 0,-3 0-2 15,7-3-1-15,-5 3-1 0,4-2 0 16,0-2 0-16,0 0-1 0,-1-4 0 16,3-1-2-16,-1 0 1 0,3-4 2 15,0 0 2-15,-1-3 1 0,1-2-2 0,3 0-2 16,-1-4-3-16,1 4-3 0,5-4 1 16,6-3-2-16,5 5 0 0,2-5 0 15,-2 5 0-15,-1 3 2 0,3-1-1 16,5 2 1-16,5-2-1 0,4 3 1 15,1-1 0-15,-3-1 2 0,0 3 0 16,2 1 1-16,-1 4 0 0,-6-2-2 0,3 3 1 16,-3 4 1-16,0 0 3 0,-5 4 3 15,1-2 0-15,-3 1-1 0,-3 4-1 16,-1 1-1-16,-5 6-2 0,-3 2-2 16,1 0-3-16,2 2-3 0,-2 5-3 15,4 5-1-15,2 0 0 0,-1 8 1 16,3 1 1-16,1-1-1 0,2 8 0 15,3 2 1-15,1 7-1 0,1 1 1 16,0 2 2-16,-3 3 0 0,-1 3-3 16,-8 4 1-16,2 5 0 0,-1 0 1 15,5 9 2-15,-5 5 3 0,-1-7 0 0,-7 5 0 16,-4-12 0-16,4-2 1 0,-2 0 1 16,-4-8 1-16,2-3 0 0,-3-1 0 15,-4-9 0-15,4 2 0 0,-6-2 0 16,0 0 1-16,-1-9 1 0,1 1-1 15,-1 1 0-15,-4-5 0 0,-6 5-2 16,3-6 0-16,1 6 0 0,-5 1-1 16,-4-1-1-16,1 9 1 0,-10-6-1 15,2 2 0-15,-6-1-1 0,-16-8-3 0,0 2 4 16,-10-5 6-16,-5 0 7 0,-3-4 10 16,-3-4 7-16,-10-4 1 15,2-6 6-15,0-2-2 0,5-3-6 0,6-4-7 16,1 2-8-16,6-6-6 0,3 4-3 15,5 2-1-15,8 2-1 0,8 1 0 16,2-1 4-16,11 3-12 0,0-1-21 16,3-2-92-16,-1 1 431 0,-2-7-266 15</inkml:trace>
  <inkml:trace contextRef="#ctx0" brushRef="#br1" timeOffset="153546.69">7076 13626 1849 0,'0'2'74'0,"0"0"-5"0,4 1-9 0,-4-3-25 0,3 0-1 0,4 2 3 15,0-2 5-15,6 0 6 0,-3-7-1 16,-2 3 0-16,2-5 2 0,-1 2 3 15,-7-5-2-15,-2 7-14 0,-5-1-12 0,-6-1-13 16,-9 5-8-16,-8-10-3 0,-11-2-4 16,-12 0-2-16,-6-1-1 0,-12-1-2 15,-13 2 0-15,-10 4 1 0,-23 4 2 16,-18 3 1-16,-18 3-2 0,-21 5 1 16,-9 0 2-16,-9 4 0 0,-3-2 2 15,2 0 0-15,-3 2-1 0,5-2 2 16,4-1 1-16,1 1 1 0,12-2 2 15,19-5-1-15,15-2 4 0,30 2 6 16,18 0 4-16,27 0 3 0,24 2 1 0,18 0-2 16,9-2 5-16,12 5 2 0,9-5 2 15,1 2-6-15,12 2-10 0,9-1-5 16,17 8-6-16,14 1 0 0,11-3 0 16,0 2 2-16,0-3 2 0,-3-6 4 15,10 0 9-15,9 0 4 0,15-4 4 16,12-2-2-16,15-4-8 0,5-3-5 15,15-3-6-15,9 5-2 0,3-2-1 0,14 4 0 16,6 2-1-16,-1 5-2 0,-1 5 0 16,-9-1-1-16,-19 1-2 0,-24 2 2 15,-19-5-1-15,-23 1 2 0,-16-3-3 16,-16 0-5-16,-23-3-7 0,-16 1-6 16,-16 2-3-16,-11-3 0 0,-23 1 1 15,-24-2 6-15,-31 1 5 0,-26-1 6 16,-32-6 4-16,-16 2-1 0,-18 1 3 15,-7-1 2-15,4 4 0 0,4 0 0 0,12-1 0 16,8 5-1-16,19 0 2 0,2-2 8 16,10-1 7-16,7-1 6 0,15 4 0 15,29-7-2-15,20 7-3 0,22-2 3 16,18-1 8-16,15 3 1 0,14-2 8 16,13 2-12-16,19-5-13 0,21 3-5 15,33 0-12-15,29 2 2 0,18 9 0 16,19 0 0-16,19 10 0 0,6-1 2 0,18 2 1 15,7 3-1-15,-2-2 0 0,0 0 1 16,-9 1 0-16,-11-1 1 0,-6 2 1 16,-22 2-2-16,-21 0 2 0,-23-4 0 15,-31 0 8-15,-27-5 5 0,-17-4 2 16,-18-3 5-16,-22-3-14 0,-15-1-7 16,-22 2-3-16,-24-2-5 0,-28-1 7 15,-43-6 0-15,-31-3 0 0,-31-9 0 16,-26-6 0-16,-24 1 1 0,-13 1 1 15,-6 0 0-15,12 8 0 0,24 8-2 16,33 2 1-16,27 2 1 0,28 5-1 0,24 0 0 16,20 3 0-16,22 1 1 0,18 0-1 15,21-1-21-15,12-3-44 0,9 0-122 16,16 1 470-16,13 2-269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1-21T17:42:57.1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14596 5378 512 0,'17'-18'33'0</inkml:trace>
  <inkml:trace contextRef="#ctx0" brushRef="#br0" timeOffset="996.77">14750 5233 1035 0,'14'-2'134'0,"0"-2"140"0,-5 3-150 16,0 1-37-16,2 0-17 0,-4 0-10 16,0-2-11-16,0 2-11 0,0 0-6 15,0-4-7-15,0 2-4 0,0 1-2 16,4 1-2-16,0-2-1 0,3 2 1 15,-4 0 2-15,-1 2 1 0,-3-1 3 0,1 1 2 16,-2 4-2-16,2-5-3 0,-3 3-4 16,-3-2-3-16,7 5 0 0,-5-6 0 15,-1 3-1-15,3 0-3 0,-5-1-2 16,-2-1-3-16,2 0-1 0,-3-1 0 16,3 1 1-16,0-2 2 0,0 2 1 15,0 0 0-15,0 1 5 0,0-1 5 16,-2-2 0-16,0 2 1 0,-8 1-3 15,1-1-2-15,0 3 3 0,-2-1 4 0,-5-2 0 16,0 3-3-16,-7 2-4 0,0-3-6 16,0 5-2-16,-2-4-1 0,2 6 1 15,-5-4 1-15,-2 2 5 0,-6 1 5 16,1-5 0-16,-8 1 1 0,-1 1-4 16,1-2-4-16,-4 1 2 0,0-3 2 15,0 1 4-15,-7-3 0 0,-2 5 0 16,6-5-5-16,-3 1-2 0,5-2-3 15,2 0-2-15,-11 0-2 0,4 0-1 16,-9 0-1-16,-5 0 1 0,-1 2-1 0,1 0-1 16,-4 1 2-16,2 1-2 0,-2-2 0 15,0-1 0-15,-5 1 1 0,-4-2-1 16,-5 0 1-16,-7-2 0 0,3 1 0 16,2-1-1-16,5-3 0 0,6 5 0 15,2 0 0-15,1-4 0 0,-9 2 1 16,4 0-1-16,0-3 1 0,4 0-1 15,7 3 0-15,-3 0 0 0,0 1 0 0,-3-7 0 16,-3 5 1-16,6-1 1 0,-8-5-1 16,7 6 0-16,9-8 0 0,6 8 0 15,13-4-1-15,9 3 0 0,1 1 1 16,1 1-1-16,3-4 1 0,1 1 0 16,-2 3 1-16,-2-5 1 0,0 2-1 15,-3 1 1-15,-1-3-1 0,4 2 1 16,4 3 2-16,3-3 1 0,9 5-2 15,2 0-1-15,3 3-3 0,8 1-2 0,5 1 1 16,8 4 1-16,4-2 1 0,9 2-1 16,6 2-1-16,10-1-1 0,7 1-2 15,4 1-1-15,1 1-5 0,0-1-5 16,1-3-1-16,3 2-2 0,0-1 4 16,0 3 4-16,5-4 7 0,2 1 4 15,9 1 4-15,2 3-1 0,1-5-3 16,2 0-1-16,-15-6-1 0,4 3 1 15,-6-1-1-15,-4 0 1 0,10 3 1 0,6-3 0 16,7 0 1-16,11-3 2 0,7-2 1 16,3 2 0-16,-7-2-4 0,2 5-2 15,-18-1-3-15,8 1-2 0,-5 0 4 16,1-1 1-16,-2 1 1 0,-5-7 1 16,-4-3 1-16,-1 0 1 0,-3-2 0 15,1 1-1-15,-2 1 1 0,1-2 5 16,6 7 5-16,-5 0 6 0,-8 0 3 15,-1 0-1-15,-7 0-3 0,-6 0-5 0,-2 2-3 16,1-2-3-16,-4 0-2 0,-4 0 0 16,1 0-1-16,-8 0-2 0,-3 3 0 15,-4 1 0-15,-3-4-2 0,-4 0 0 16,-3 0 0-16,3 0-1 0,-3 0 2 16,1 0-2-16,-1 0-13 0,-4 0-13 15,0 0-36-15,-3 0-86 0,-1-2 51 16,-3 0 21-16</inkml:trace>
  <inkml:trace contextRef="#ctx0" brushRef="#br0" timeOffset="20163.63">477 8816 1456 0,'-4'0'190'0,"-3"0"-59"0,4-4-103 0,-1 4-12 0,4 0 9 0,-2 0 14 16,4 0 13-16,0 4 7 0,-2-4-3 15,0 0-10-15,0 0-11 0,2 2-11 16,-2-2-8-16,1 3-7 0,-1 1-7 15,-3 3-2-15,-1-2-4 0,3 4 1 16,-7 7 1-16,5-2 1 0,-1 4 0 16,-1 0 1-16,-2 1 1 0,0-1-1 15,-2 0 1-15,0 3 0 0,-5-3 0 16,-2 1 1-16,5 2-1 0,1-3 1 16,1 2 0-16,4 3 3 0,-4-4 3 0,5 4 2 15,2-3 2-15,2 3-1 0,0-6-2 16,0 3-3-16,0 1-4 0,2 0 0 15,2 3 1-15,5 0 6 0,-4-1 4 16,5 0 4-16,-1 4 1 0,2-4 1 16,0 0 2-16,-3-5 2 0,3-2 1 15,-2-2 4-15,0-3 1 0,0-4 1 16,-4 0 0-16,4 3-6 0,2-6-6 16,-3 1-5-16,8 2-7 0,-5-5-2 0,5 2-1 15,0-2-1-15,3 1 0 0,3-3-1 16,1 4 1-16,3-4 2 0,3 0 3 15,3 1 2-15,3-2 0 0,1 1 0 16,4 0-3-16,1-4-1 0,5 4-3 16,2 0 1-16,7-2 0 0,4-1 0 15,-1-3 0-15,1-2-1 0,-3 4-2 16,1-7 0-16,0 6 0 0,3 0-1 0,2 1 0 16,4 1 1-16,-8 1 0 0,-1 0 3 15,-9-1 0-15,-6 3 0 0,-8-2 0 16,-6 0-1-16,-6-2-1 0,-8 3 1 15,-2 1 8-15,-10-6 3 0,-2 6 0 16,0-3-1-16,-7-1-9 0,-5-3-4 16,-10-2-4-16,-3-5 1 0,-8-4 0 15,-8-3 1-15,-3 0 1 0,-2-6 0 16,-8 1-1-16,5-1 3 0,-1 0 0 16,4 4 1-16,2 0 1 0,3 4 0 0,7-1 1 15,8 6 0-15,4 4 0 0,12-1 0 16,-4 7-2-16,5-4-1 0,5 4-2 15,2 2-2-15,4-5-5 0,3 5-1 16,6 1 1-16,3 1 1 0,6 5 5 16,3 4 1-16,7 5 2 0,2 4-2 15,7 5 1-15,3 0 0 0,5 5-1 16,0 6 2-16,5 3 0 0,1 4 0 16,-9 0 1-16,-1 1 1 0,-13-5-1 0,-12 1-1 15,-8-5-2-15,-8-3-7 0,-9 2-1 16,-12-3 1-16,-13-3 4 0,-13-1-4 15,-10 0-52-15,-7-6-58 0,-7-3-38 16,4 6 532-16,-5-8-310 0</inkml:trace>
  <inkml:trace contextRef="#ctx0" brushRef="#br0" timeOffset="24099.8">1003 10506 372 0,'-5'-6'96'0,"-11"12"660"32,18-6-462-32,1 0-71 15,-1 0-197-15,-2 0-3 0,0 0 10 16,0 0 8-16,0-2 12 0,2-7 11 0,-2 9-3 15,0 0-4-15,0 0-11 0,-2-4-12 16,-7 1-9-16,4-1-7 0,-4 1-7 16,2 1-4-16,-4 0-3 0,1 2-4 15,3 0-1-15,-2 0-1 0,4 0 0 16,-1 4 0-16,3 5 1 0,3-2 1 16,-2 7 4-16,2 2 3 0,2 5 2 15,-2 2-1-15,0 5-2 0,0 6-1 16,-4 2-2-16,-3 3-1 0,-2 5-1 15,-7 0 0-15,-3 2-1 0,-1 6 0 0,2-6 0 16,-5 2 0-16,4-4 1 0,-2-1-1 16,3-1 1-16,2-5 0 0,4 4-1 15,-1-4 1-15,2 1 2 0,1-1 3 16,-1 0 0-16,6-1 2 0,-6-1-3 16,8-3-2-16,-6-2-2 0,4-3 1 15,-3-1-1-15,1-8 0 0,0 0-1 16,4-2 4-16,-1-6 16 0,4 1 14 0,0-6 12 15,-3-3 7-15,3-2 0 0,0 0-3 16,3 4-4-16,-1-4-8 0,3 0-12 16,4-4-8-16,0 1-5 0,3-3-3 15,8-6-3-15,-1 1-3 0,10-5-1 16,3-2-2-16,5 3 0 0,2-10-1 16,9 5-2-16,3-1 1 0,4 3-3 15,2 2 1-15,-2 2 1 0,0 0-1 16,-6 5 3-16,3 4 0 0,-10 3 0 15,-4-3 1-15,-1 3 0 0,-3-2 1 0,-2 4 0 16,-4 0-1-16,-7 0-1 0,0 0 0 16,-6 0-2-16,-7-1-2 0,-6 1-5 15,0 0-2-15,-4-4 2 0,-7-3 0 16,-5 2 4-16,-4-11-1 0,-6 0 3 16,-10-9 0-16,-5 2 3 0,-4 0 0 15,3-6 3-15,-3 3-2 0,4-4 2 16,5 3-1-16,2 4 0 0,1 3 1 0,9 5-1 15,1-1 1-15,3 1-1 0,8 1 1 16,4 4-1-16,3-1-1 0,3 4 1 16,3-2-4-16,3 2-1 0,2-2-2 15,7 4-1-15,4-1 1 0,6 5 1 16,5 6 1-16,7 2 2 0,-1 9 1 16,5 7 0-16,-1 0 2 0,5 5 0 15,-1 4-1-15,2 0 1 0,-3 2 0 16,-10 5 2-16,-6-4 2 0,-6 8 0 15,-12-1 0-15,-2 8-1 0,-7-4-2 0,-2-3-2 16,-15-2 1-16,-6-6-2 0,-7 2 1 16,-9-7-1-16,-4-1-1 0,0-6-1 15,1-4 1-15,6-3-3 0,6-9-3 16,4 0-7-16,3-5-16 0,7-2-51 16,0-2-60-16,3-3 365 0,6-4-216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A347408-7CAD-47FA-B895-BC5FCE1397AC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5FC89D2-3079-4C93-A1DF-1D6791A8C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68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P(A|B)=P(A cap B)/P(B) -&gt; P(B)P(A|B)=P(A cap B) </a:t>
            </a:r>
            <a:br>
              <a:rPr lang="en-US" dirty="0"/>
            </a:br>
            <a:r>
              <a:rPr lang="en-US" dirty="0"/>
              <a:t>so this is replacing P(A|B) with P(A).</a:t>
            </a:r>
          </a:p>
          <a:p>
            <a:endParaRPr lang="en-US" dirty="0"/>
          </a:p>
          <a:p>
            <a:r>
              <a:rPr lang="en-US" dirty="0"/>
              <a:t>Why not P(A|B)=P(A), which is more intuitive? Then we’d need to know P(B) \</a:t>
            </a:r>
            <a:r>
              <a:rPr lang="en-US" dirty="0" err="1"/>
              <a:t>neq</a:t>
            </a:r>
            <a:r>
              <a:rPr lang="en-US" dirty="0"/>
              <a:t> 0 *before* we evaluate independence. We want to be able to say whether things are independent even if probability is 0.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C89D2-3079-4C93-A1DF-1D6791A8C2F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07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True (P(B|A) = 0 in this case).</a:t>
            </a:r>
            <a:br>
              <a:rPr lang="en-US" dirty="0"/>
            </a:br>
            <a:r>
              <a:rPr lang="en-US" dirty="0"/>
              <a:t>2. True (P(A cap B) &lt;= P(A) = 0; P(A)P(B) = 0*P(B)=0</a:t>
            </a:r>
            <a:br>
              <a:rPr lang="en-US" dirty="0"/>
            </a:br>
            <a:r>
              <a:rPr lang="en-US" dirty="0"/>
              <a:t>3. False. For A, B events with 0 probability P(A cap B)=0=0*0=P(A)P(B), so they are independent.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C89D2-3079-4C93-A1DF-1D6791A8C2F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58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see this most frequently when we have an n-step sequential process.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C89D2-3079-4C93-A1DF-1D6791A8C2F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72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just examples. EVERY theorem we have that mentions events works this way.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C89D2-3079-4C93-A1DF-1D6791A8C2F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02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2E53F6A-7D20-4AEB-A4B6-F98AC69F6ADA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233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75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433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616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66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3251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5130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29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623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064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18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041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2E53F6A-7D20-4AEB-A4B6-F98AC69F6ADA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49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customXml" Target="../ink/ink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customXml" Target="../ink/ink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5.png"/><Relationship Id="rId7" Type="http://schemas.openxmlformats.org/officeDocument/2006/relationships/customXml" Target="../ink/ink11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package" Target="../embeddings/Microsoft_PowerPoint_Presentation.pptx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ourses.cs.washington.edu/courses/cse312/26wi/exams/312-26wi-quiz1-coverpage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ustomXml" Target="../ink/ink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customXml" Target="../ink/ink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customXml" Target="../ink/ink17.xml"/><Relationship Id="rId4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customXml" Target="../ink/ink22.xml"/><Relationship Id="rId4" Type="http://schemas.openxmlformats.org/officeDocument/2006/relationships/image" Target="../media/image11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60.png"/><Relationship Id="rId7" Type="http://schemas.openxmlformats.org/officeDocument/2006/relationships/image" Target="../media/image451.png"/><Relationship Id="rId12" Type="http://schemas.openxmlformats.org/officeDocument/2006/relationships/image" Target="../media/image55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1.png"/><Relationship Id="rId11" Type="http://schemas.openxmlformats.org/officeDocument/2006/relationships/image" Target="../media/image54.png"/><Relationship Id="rId5" Type="http://schemas.openxmlformats.org/officeDocument/2006/relationships/image" Target="../media/image410.png"/><Relationship Id="rId10" Type="http://schemas.openxmlformats.org/officeDocument/2006/relationships/image" Target="../media/image53.png"/><Relationship Id="rId4" Type="http://schemas.openxmlformats.org/officeDocument/2006/relationships/image" Target="../media/image390.png"/><Relationship Id="rId9" Type="http://schemas.openxmlformats.org/officeDocument/2006/relationships/image" Target="../media/image5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60.png"/><Relationship Id="rId7" Type="http://schemas.openxmlformats.org/officeDocument/2006/relationships/image" Target="../media/image451.png"/><Relationship Id="rId12" Type="http://schemas.openxmlformats.org/officeDocument/2006/relationships/image" Target="../media/image55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1.png"/><Relationship Id="rId11" Type="http://schemas.openxmlformats.org/officeDocument/2006/relationships/image" Target="../media/image54.png"/><Relationship Id="rId5" Type="http://schemas.openxmlformats.org/officeDocument/2006/relationships/image" Target="../media/image410.png"/><Relationship Id="rId10" Type="http://schemas.openxmlformats.org/officeDocument/2006/relationships/image" Target="../media/image53.png"/><Relationship Id="rId4" Type="http://schemas.openxmlformats.org/officeDocument/2006/relationships/image" Target="../media/image390.png"/><Relationship Id="rId9" Type="http://schemas.openxmlformats.org/officeDocument/2006/relationships/image" Target="../media/image5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240.png"/><Relationship Id="rId7" Type="http://schemas.openxmlformats.org/officeDocument/2006/relationships/image" Target="../media/image501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11" Type="http://schemas.openxmlformats.org/officeDocument/2006/relationships/image" Target="../media/image59.png"/><Relationship Id="rId5" Type="http://schemas.openxmlformats.org/officeDocument/2006/relationships/image" Target="../media/image301.png"/><Relationship Id="rId10" Type="http://schemas.openxmlformats.org/officeDocument/2006/relationships/image" Target="../media/image58.png"/><Relationship Id="rId4" Type="http://schemas.openxmlformats.org/officeDocument/2006/relationships/image" Target="../media/image291.png"/><Relationship Id="rId9" Type="http://schemas.openxmlformats.org/officeDocument/2006/relationships/image" Target="../media/image5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3" Type="http://schemas.openxmlformats.org/officeDocument/2006/relationships/image" Target="../media/image560.png"/><Relationship Id="rId7" Type="http://schemas.openxmlformats.org/officeDocument/2006/relationships/image" Target="../media/image42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0.png"/><Relationship Id="rId5" Type="http://schemas.openxmlformats.org/officeDocument/2006/relationships/image" Target="../media/image580.png"/><Relationship Id="rId4" Type="http://schemas.openxmlformats.org/officeDocument/2006/relationships/image" Target="../media/image57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2.png"/><Relationship Id="rId7" Type="http://schemas.openxmlformats.org/officeDocument/2006/relationships/customXml" Target="../ink/ink4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C1ADB-D4C9-40A6-8D7C-A4E8C888A5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Independence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290C58-1907-47A0-A171-79319BD76E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Winter 26</a:t>
            </a:r>
          </a:p>
          <a:p>
            <a:r>
              <a:rPr lang="en-US" dirty="0"/>
              <a:t>Lecture 7</a:t>
            </a:r>
          </a:p>
        </p:txBody>
      </p:sp>
    </p:spTree>
    <p:extLst>
      <p:ext uri="{BB962C8B-B14F-4D97-AF65-F5344CB8AC3E}">
        <p14:creationId xmlns:p14="http://schemas.microsoft.com/office/powerpoint/2010/main" val="1391151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A5868-CC24-4122-8B90-F67012C7E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Rule (2)</a:t>
            </a:r>
          </a:p>
        </p:txBody>
      </p:sp>
      <p:grpSp>
        <p:nvGrpSpPr>
          <p:cNvPr id="6" name="Group 5" descr="Definition Box: Bayes' Rule">
            <a:extLst>
              <a:ext uri="{FF2B5EF4-FFF2-40B4-BE49-F238E27FC236}">
                <a16:creationId xmlns:a16="http://schemas.microsoft.com/office/drawing/2014/main" id="{B6299BB0-D086-F669-7A70-CCF178CDD355}"/>
              </a:ext>
            </a:extLst>
          </p:cNvPr>
          <p:cNvGrpSpPr/>
          <p:nvPr/>
        </p:nvGrpSpPr>
        <p:grpSpPr>
          <a:xfrm>
            <a:off x="1987157" y="1523999"/>
            <a:ext cx="7768500" cy="2141221"/>
            <a:chOff x="1987157" y="1523999"/>
            <a:chExt cx="7768500" cy="21412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D02C61D-AE37-441F-973A-E6FE6F14709F}"/>
                    </a:ext>
                  </a:extLst>
                </p:cNvPr>
                <p:cNvSpPr/>
                <p:nvPr/>
              </p:nvSpPr>
              <p:spPr>
                <a:xfrm>
                  <a:off x="1987157" y="1523999"/>
                  <a:ext cx="7768500" cy="2141221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360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ℙ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num>
                          <m:den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D02C61D-AE37-441F-973A-E6FE6F1470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7157" y="1523999"/>
                  <a:ext cx="7768500" cy="214122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65339D3-5970-DEE9-BC39-F25BE0B83CF6}"/>
                </a:ext>
              </a:extLst>
            </p:cNvPr>
            <p:cNvSpPr txBox="1"/>
            <p:nvPr/>
          </p:nvSpPr>
          <p:spPr>
            <a:xfrm>
              <a:off x="1987157" y="1523999"/>
              <a:ext cx="7768500" cy="584775"/>
            </a:xfrm>
            <a:prstGeom prst="rect">
              <a:avLst/>
            </a:prstGeom>
            <a:solidFill>
              <a:srgbClr val="462E76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Bayes’ Rule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B07FFA-E425-494A-8F0B-AC0E824BFAC8}"/>
                  </a:ext>
                </a:extLst>
              </p:cNvPr>
              <p:cNvSpPr txBox="1"/>
              <p:nvPr/>
            </p:nvSpPr>
            <p:spPr>
              <a:xfrm>
                <a:off x="575239" y="3931920"/>
                <a:ext cx="11187259" cy="1866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do we know about Wonka Bars?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𝐺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𝑆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𝐺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⋅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𝐺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B07FFA-E425-494A-8F0B-AC0E824BF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931920"/>
                <a:ext cx="11187259" cy="1866729"/>
              </a:xfrm>
              <a:prstGeom prst="rect">
                <a:avLst/>
              </a:prstGeom>
              <a:blipFill>
                <a:blip r:embed="rId3"/>
                <a:stretch>
                  <a:fillRect l="-1089" t="-3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8A9F50A-93FB-C969-3C51-6DB24527E826}"/>
                  </a:ext>
                </a:extLst>
              </p14:cNvPr>
              <p14:cNvContentPartPr/>
              <p14:nvPr/>
            </p14:nvContentPartPr>
            <p14:xfrm>
              <a:off x="4339080" y="5241600"/>
              <a:ext cx="3682800" cy="4791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8A9F50A-93FB-C969-3C51-6DB24527E82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29720" y="5232240"/>
                <a:ext cx="3701520" cy="49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6941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A5868-CC24-4122-8B90-F67012C7E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Rule (3)</a:t>
            </a:r>
          </a:p>
        </p:txBody>
      </p:sp>
      <p:grpSp>
        <p:nvGrpSpPr>
          <p:cNvPr id="6" name="Group 5" descr="Definition Box: Bayes' Rule">
            <a:extLst>
              <a:ext uri="{FF2B5EF4-FFF2-40B4-BE49-F238E27FC236}">
                <a16:creationId xmlns:a16="http://schemas.microsoft.com/office/drawing/2014/main" id="{E8BD9A34-5AFB-C324-F2F1-A2760F1B47E5}"/>
              </a:ext>
            </a:extLst>
          </p:cNvPr>
          <p:cNvGrpSpPr/>
          <p:nvPr/>
        </p:nvGrpSpPr>
        <p:grpSpPr>
          <a:xfrm>
            <a:off x="1987157" y="1523999"/>
            <a:ext cx="7768500" cy="2141221"/>
            <a:chOff x="1987157" y="1523999"/>
            <a:chExt cx="7768500" cy="21412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D02C61D-AE37-441F-973A-E6FE6F14709F}"/>
                    </a:ext>
                  </a:extLst>
                </p:cNvPr>
                <p:cNvSpPr/>
                <p:nvPr/>
              </p:nvSpPr>
              <p:spPr>
                <a:xfrm>
                  <a:off x="1987157" y="1523999"/>
                  <a:ext cx="7768500" cy="2141221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360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ℙ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num>
                          <m:den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D02C61D-AE37-441F-973A-E6FE6F1470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7157" y="1523999"/>
                  <a:ext cx="7768500" cy="214122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1D36F5A-0E55-E1D3-EA55-B9B02CEC7E58}"/>
                </a:ext>
              </a:extLst>
            </p:cNvPr>
            <p:cNvSpPr txBox="1"/>
            <p:nvPr/>
          </p:nvSpPr>
          <p:spPr>
            <a:xfrm>
              <a:off x="1987157" y="1523999"/>
              <a:ext cx="7768500" cy="584775"/>
            </a:xfrm>
            <a:prstGeom prst="rect">
              <a:avLst/>
            </a:prstGeom>
            <a:solidFill>
              <a:srgbClr val="462E76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Bayes’ Rule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B07FFA-E425-494A-8F0B-AC0E824BFAC8}"/>
                  </a:ext>
                </a:extLst>
              </p:cNvPr>
              <p:cNvSpPr txBox="1"/>
              <p:nvPr/>
            </p:nvSpPr>
            <p:spPr>
              <a:xfrm>
                <a:off x="575239" y="3931920"/>
                <a:ext cx="11187259" cy="1866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do we know about Wonka Bars?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𝐺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.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999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⋅.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001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B07FFA-E425-494A-8F0B-AC0E824BF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931920"/>
                <a:ext cx="11187259" cy="1866729"/>
              </a:xfrm>
              <a:prstGeom prst="rect">
                <a:avLst/>
              </a:prstGeom>
              <a:blipFill>
                <a:blip r:embed="rId3"/>
                <a:stretch>
                  <a:fillRect l="-1089" t="-3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6D95417-0C60-BA41-DCF0-65166327C090}"/>
                  </a:ext>
                </a:extLst>
              </p14:cNvPr>
              <p14:cNvContentPartPr/>
              <p14:nvPr/>
            </p14:nvContentPartPr>
            <p14:xfrm>
              <a:off x="5394240" y="5511600"/>
              <a:ext cx="1086840" cy="4262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6D95417-0C60-BA41-DCF0-65166327C09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84880" y="5502240"/>
                <a:ext cx="1105560" cy="44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1484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4FABE-4343-4C25-9DBF-12BEEE243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Filling 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456823-4B96-477C-AD21-282D1E46C1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We’ll use a trick called “the law of total probability”: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=0.999⋅.001+.01⋅.999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=.010989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456823-4B96-477C-AD21-282D1E46C1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630A826-7587-D468-0ECD-17942B599C22}"/>
                  </a:ext>
                </a:extLst>
              </p14:cNvPr>
              <p14:cNvContentPartPr/>
              <p14:nvPr/>
            </p14:nvContentPartPr>
            <p14:xfrm>
              <a:off x="1005840" y="3039120"/>
              <a:ext cx="7087320" cy="1940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630A826-7587-D468-0ECD-17942B599C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6480" y="3029760"/>
                <a:ext cx="7106040" cy="195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2256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982DE-F331-451A-B3F6-7C1C5EE2F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9B1A0D-FACE-40D0-9796-53FE40A90B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be a </a:t>
                </a:r>
                <a:r>
                  <a:rPr lang="en-US" b="1" dirty="0"/>
                  <a:t>partition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endParaRPr lang="en-US" b="1" dirty="0"/>
              </a:p>
              <a:p>
                <a:r>
                  <a:rPr lang="en-US" dirty="0"/>
                  <a:t>A partition of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a family of subsets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such that: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and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∪…∪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i.e. every element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is in exactly one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9B1A0D-FACE-40D0-9796-53FE40A90B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562B3F6-BBD6-372B-E78D-B5E28A9E2BA8}"/>
                  </a:ext>
                </a:extLst>
              </p14:cNvPr>
              <p14:cNvContentPartPr/>
              <p14:nvPr/>
            </p14:nvContentPartPr>
            <p14:xfrm>
              <a:off x="116640" y="1877400"/>
              <a:ext cx="5268960" cy="2341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562B3F6-BBD6-372B-E78D-B5E28A9E2BA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280" y="1868040"/>
                <a:ext cx="5287680" cy="236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9564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982DE-F331-451A-B3F6-7C1C5EE2F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Total Probability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B1A0D-FACE-40D0-9796-53FE40A90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</p:txBody>
      </p:sp>
      <p:grpSp>
        <p:nvGrpSpPr>
          <p:cNvPr id="4" name="Group 3" descr="Definition box: Law of Total Probability">
            <a:extLst>
              <a:ext uri="{FF2B5EF4-FFF2-40B4-BE49-F238E27FC236}">
                <a16:creationId xmlns:a16="http://schemas.microsoft.com/office/drawing/2014/main" id="{359C476F-97BE-4995-B402-4B7158B0EBE2}"/>
              </a:ext>
            </a:extLst>
          </p:cNvPr>
          <p:cNvGrpSpPr/>
          <p:nvPr/>
        </p:nvGrpSpPr>
        <p:grpSpPr>
          <a:xfrm>
            <a:off x="533875" y="1504824"/>
            <a:ext cx="7768500" cy="2843058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30B04EB-1DF7-43AC-98C2-FBA410E21F2C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800" dirty="0"/>
                </a:p>
                <a:p>
                  <a:endParaRPr lang="en-US" sz="2800" dirty="0"/>
                </a:p>
                <a:p>
                  <a:r>
                    <a:rPr lang="en-US" sz="2800" dirty="0"/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sz="2800" dirty="0"/>
                    <a:t> be a </a:t>
                  </a:r>
                  <a:r>
                    <a:rPr lang="en-US" sz="2800" b="1" dirty="0"/>
                    <a:t>partition </a:t>
                  </a:r>
                  <a:r>
                    <a:rPr lang="en-US" sz="2800" dirty="0"/>
                    <a:t>of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Ω</m:t>
                      </m:r>
                    </m:oMath>
                  </a14:m>
                  <a:r>
                    <a:rPr lang="en-US" sz="2800" b="1" dirty="0"/>
                    <a:t>.</a:t>
                  </a:r>
                </a:p>
                <a:p>
                  <a:r>
                    <a:rPr lang="en-US" sz="2800" b="1" dirty="0"/>
                    <a:t>For any event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a14:m>
                  <a:r>
                    <a:rPr lang="en-US" sz="2800" b="1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=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𝐚</m:t>
                            </m:r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𝐥𝐥</m:t>
                            </m:r>
                            <m:r>
                              <m:rPr>
                                <m:brk m:alnAt="7"/>
                              </m:r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/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2800" b="1" dirty="0"/>
                </a:p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30B04EB-1DF7-43AC-98C2-FBA410E21F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 l="-164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8D11787-A609-4D87-8C71-A0B9B91A783F}"/>
                </a:ext>
              </a:extLst>
            </p:cNvPr>
            <p:cNvSpPr/>
            <p:nvPr/>
          </p:nvSpPr>
          <p:spPr>
            <a:xfrm>
              <a:off x="1195367" y="3429001"/>
              <a:ext cx="6101786" cy="462838"/>
            </a:xfrm>
            <a:prstGeom prst="rect">
              <a:avLst/>
            </a:prstGeom>
            <a:solidFill>
              <a:srgbClr val="462E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Law of Total Probability</a:t>
              </a:r>
            </a:p>
          </p:txBody>
        </p:sp>
      </p:grpSp>
      <p:grpSp>
        <p:nvGrpSpPr>
          <p:cNvPr id="16" name="Group 15" descr="Ω, split into partition 𝐴_1,𝐴_2,𝐴_3 with event 𝐸 inside. A_1, A_2, A_3 partition the universe into 3 parts, E is in each of these three parts.&#10;">
            <a:extLst>
              <a:ext uri="{FF2B5EF4-FFF2-40B4-BE49-F238E27FC236}">
                <a16:creationId xmlns:a16="http://schemas.microsoft.com/office/drawing/2014/main" id="{033C20F4-4274-9267-03CA-86613F1E71AC}"/>
              </a:ext>
            </a:extLst>
          </p:cNvPr>
          <p:cNvGrpSpPr/>
          <p:nvPr/>
        </p:nvGrpSpPr>
        <p:grpSpPr>
          <a:xfrm>
            <a:off x="8318871" y="4512268"/>
            <a:ext cx="3702424" cy="2068649"/>
            <a:chOff x="8318871" y="4512268"/>
            <a:chExt cx="3702424" cy="206864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240E0F3-E084-1AE4-7C0D-18E269E3ED77}"/>
                </a:ext>
              </a:extLst>
            </p:cNvPr>
            <p:cNvSpPr/>
            <p:nvPr/>
          </p:nvSpPr>
          <p:spPr>
            <a:xfrm>
              <a:off x="8387976" y="5220154"/>
              <a:ext cx="3285565" cy="1338351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02D87A9-5D10-8F28-8745-1F194CA21DDB}"/>
                </a:ext>
              </a:extLst>
            </p:cNvPr>
            <p:cNvSpPr/>
            <p:nvPr/>
          </p:nvSpPr>
          <p:spPr>
            <a:xfrm>
              <a:off x="9314326" y="5381568"/>
              <a:ext cx="2048435" cy="84268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A8D43C3-5788-08CD-2D0E-4A30710A9750}"/>
                </a:ext>
              </a:extLst>
            </p:cNvPr>
            <p:cNvCxnSpPr>
              <a:cxnSpLocks/>
            </p:cNvCxnSpPr>
            <p:nvPr/>
          </p:nvCxnSpPr>
          <p:spPr>
            <a:xfrm>
              <a:off x="10030759" y="5242566"/>
              <a:ext cx="0" cy="133835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F1E45EF-EE2F-C491-9E7B-B8761BD46C2A}"/>
                </a:ext>
              </a:extLst>
            </p:cNvPr>
            <p:cNvCxnSpPr/>
            <p:nvPr/>
          </p:nvCxnSpPr>
          <p:spPr>
            <a:xfrm>
              <a:off x="10859995" y="5220154"/>
              <a:ext cx="0" cy="133835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EF1FA47-8179-2378-1BF1-DE3C6C267271}"/>
                    </a:ext>
                  </a:extLst>
                </p:cNvPr>
                <p:cNvSpPr txBox="1"/>
                <p:nvPr/>
              </p:nvSpPr>
              <p:spPr>
                <a:xfrm>
                  <a:off x="8902643" y="6132606"/>
                  <a:ext cx="5333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EF1FA47-8179-2378-1BF1-DE3C6C2672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2643" y="6132606"/>
                  <a:ext cx="533396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84C4DD5-3207-D465-CA5F-F4885593DFCC}"/>
                    </a:ext>
                  </a:extLst>
                </p:cNvPr>
                <p:cNvSpPr txBox="1"/>
                <p:nvPr/>
              </p:nvSpPr>
              <p:spPr>
                <a:xfrm>
                  <a:off x="10161556" y="6200379"/>
                  <a:ext cx="5333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84C4DD5-3207-D465-CA5F-F4885593DF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61556" y="6200379"/>
                  <a:ext cx="53339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93AB519-CDA0-49E9-BECE-148BE2C7F84E}"/>
                    </a:ext>
                  </a:extLst>
                </p:cNvPr>
                <p:cNvSpPr txBox="1"/>
                <p:nvPr/>
              </p:nvSpPr>
              <p:spPr>
                <a:xfrm>
                  <a:off x="11123021" y="6139289"/>
                  <a:ext cx="5333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93AB519-CDA0-49E9-BECE-148BE2C7F8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23021" y="6139289"/>
                  <a:ext cx="533396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3821C20-8977-2165-C147-5A6869F5FCA8}"/>
                    </a:ext>
                  </a:extLst>
                </p:cNvPr>
                <p:cNvSpPr txBox="1"/>
                <p:nvPr/>
              </p:nvSpPr>
              <p:spPr>
                <a:xfrm>
                  <a:off x="9482049" y="5370362"/>
                  <a:ext cx="5333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3821C20-8977-2165-C147-5A6869F5FC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82049" y="5370362"/>
                  <a:ext cx="533396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8B2945E-E6D0-EBCC-2A54-D59BE76C2646}"/>
                    </a:ext>
                  </a:extLst>
                </p:cNvPr>
                <p:cNvSpPr txBox="1"/>
                <p:nvPr/>
              </p:nvSpPr>
              <p:spPr>
                <a:xfrm>
                  <a:off x="8318871" y="4512268"/>
                  <a:ext cx="3702424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, split into partition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with event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inside.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8B2945E-E6D0-EBCC-2A54-D59BE76C26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8871" y="4512268"/>
                  <a:ext cx="3702424" cy="707886"/>
                </a:xfrm>
                <a:prstGeom prst="rect">
                  <a:avLst/>
                </a:prstGeom>
                <a:blipFill>
                  <a:blip r:embed="rId7"/>
                  <a:stretch>
                    <a:fillRect l="-1812" t="-3448" b="-155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BB7DA28-C984-FC2E-1E13-3886C0E7E4E3}"/>
                  </a:ext>
                </a:extLst>
              </p14:cNvPr>
              <p14:cNvContentPartPr/>
              <p14:nvPr/>
            </p14:nvContentPartPr>
            <p14:xfrm>
              <a:off x="3443040" y="3792960"/>
              <a:ext cx="3009960" cy="5994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BB7DA28-C984-FC2E-1E13-3886C0E7E4E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33680" y="3783600"/>
                <a:ext cx="3028680" cy="61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27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22F75-A722-4E96-8E58-25A87C335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1AB035-09A4-4238-A6D5-DAD208788A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Proof is actually pretty informative on what’s going on. 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n-US" b="0" i="1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b="0" i="1">
                            <a:latin typeface="Cambria Math" panose="02040503050406030204" pitchFamily="18" charset="0"/>
                          </a:rPr>
                          <m:t>ll</m:t>
                        </m:r>
                        <m:r>
                          <m:rPr>
                            <m:brk m:alnAt="7"/>
                          </m:rPr>
                          <a:rPr lang="en-US" b="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ll</m:t>
                        </m:r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(definition of conditional probability)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ll</m:t>
                        </m:r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partition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partition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. Then we just add up those probabilities. </a:t>
                </a:r>
              </a:p>
              <a:p>
                <a:pPr lvl="1"/>
                <a:r>
                  <a:rPr lang="en-US" dirty="0"/>
                  <a:t>Ability to add follows from the “countable additivity” axiom.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1AB035-09A4-4238-A6D5-DAD208788A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 descr="Ω, split into partition 𝐴_1,𝐴_2,𝐴_3 with event 𝐸 inside. A_1, A_2, A_3 partition the universe into 3 parts, E is in each of these three parts.&#10;">
            <a:extLst>
              <a:ext uri="{FF2B5EF4-FFF2-40B4-BE49-F238E27FC236}">
                <a16:creationId xmlns:a16="http://schemas.microsoft.com/office/drawing/2014/main" id="{F7F4F4D8-CEBC-56E0-342F-F4E324DF6CAF}"/>
              </a:ext>
            </a:extLst>
          </p:cNvPr>
          <p:cNvGrpSpPr/>
          <p:nvPr/>
        </p:nvGrpSpPr>
        <p:grpSpPr>
          <a:xfrm>
            <a:off x="8641976" y="125506"/>
            <a:ext cx="3285565" cy="1360763"/>
            <a:chOff x="8641976" y="125506"/>
            <a:chExt cx="3285565" cy="136076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2014A8A-E25E-49CC-AF10-DF25EB3A746B}"/>
                </a:ext>
              </a:extLst>
            </p:cNvPr>
            <p:cNvSpPr/>
            <p:nvPr/>
          </p:nvSpPr>
          <p:spPr>
            <a:xfrm>
              <a:off x="8641976" y="125506"/>
              <a:ext cx="3285565" cy="1338351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8445AE8-56D5-475A-8B33-05C63E3AAF92}"/>
                </a:ext>
              </a:extLst>
            </p:cNvPr>
            <p:cNvSpPr/>
            <p:nvPr/>
          </p:nvSpPr>
          <p:spPr>
            <a:xfrm>
              <a:off x="9568326" y="286920"/>
              <a:ext cx="2048435" cy="84268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F5CB0B5-531B-49F2-9742-CF6D21738E36}"/>
                </a:ext>
              </a:extLst>
            </p:cNvPr>
            <p:cNvCxnSpPr>
              <a:cxnSpLocks/>
            </p:cNvCxnSpPr>
            <p:nvPr/>
          </p:nvCxnSpPr>
          <p:spPr>
            <a:xfrm>
              <a:off x="10284759" y="147918"/>
              <a:ext cx="0" cy="133835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C146598-D043-4944-B8FA-0CAF6930A0DE}"/>
                </a:ext>
              </a:extLst>
            </p:cNvPr>
            <p:cNvCxnSpPr/>
            <p:nvPr/>
          </p:nvCxnSpPr>
          <p:spPr>
            <a:xfrm>
              <a:off x="11113995" y="125506"/>
              <a:ext cx="0" cy="133835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7CC679A-FC06-43CE-B78F-53B014B63F5F}"/>
                    </a:ext>
                  </a:extLst>
                </p:cNvPr>
                <p:cNvSpPr txBox="1"/>
                <p:nvPr/>
              </p:nvSpPr>
              <p:spPr>
                <a:xfrm>
                  <a:off x="9156643" y="1037958"/>
                  <a:ext cx="5333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7CC679A-FC06-43CE-B78F-53B014B63F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56643" y="1037958"/>
                  <a:ext cx="533396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28865FD-DDEE-40AE-BBC8-06EC49E5E8BE}"/>
                    </a:ext>
                  </a:extLst>
                </p:cNvPr>
                <p:cNvSpPr txBox="1"/>
                <p:nvPr/>
              </p:nvSpPr>
              <p:spPr>
                <a:xfrm>
                  <a:off x="10415556" y="1105731"/>
                  <a:ext cx="5333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28865FD-DDEE-40AE-BBC8-06EC49E5E8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15556" y="1105731"/>
                  <a:ext cx="53339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C632FBD-1D14-4C57-A0A7-D42508DA6F55}"/>
                    </a:ext>
                  </a:extLst>
                </p:cNvPr>
                <p:cNvSpPr txBox="1"/>
                <p:nvPr/>
              </p:nvSpPr>
              <p:spPr>
                <a:xfrm>
                  <a:off x="11377021" y="1044641"/>
                  <a:ext cx="5333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C632FBD-1D14-4C57-A0A7-D42508DA6F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77021" y="1044641"/>
                  <a:ext cx="533396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D249075-93AE-4A46-B0A8-F837D63850C2}"/>
                    </a:ext>
                  </a:extLst>
                </p:cNvPr>
                <p:cNvSpPr txBox="1"/>
                <p:nvPr/>
              </p:nvSpPr>
              <p:spPr>
                <a:xfrm>
                  <a:off x="9736049" y="275714"/>
                  <a:ext cx="5333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D249075-93AE-4A46-B0A8-F837D63850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36049" y="275714"/>
                  <a:ext cx="533396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5A8CDAF-B397-369A-F778-63333354703A}"/>
                  </a:ext>
                </a:extLst>
              </p14:cNvPr>
              <p14:cNvContentPartPr/>
              <p14:nvPr/>
            </p14:nvContentPartPr>
            <p14:xfrm>
              <a:off x="783000" y="150840"/>
              <a:ext cx="10944000" cy="43866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5A8CDAF-B397-369A-F778-63333354703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3640" y="141480"/>
                <a:ext cx="10962720" cy="440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3152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A5868-CC24-4122-8B90-F67012C7E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Wonka Bars Answer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B07FFA-E425-494A-8F0B-AC0E824BFAC8}"/>
                  </a:ext>
                </a:extLst>
              </p:cNvPr>
              <p:cNvSpPr txBox="1"/>
              <p:nvPr/>
            </p:nvSpPr>
            <p:spPr>
              <a:xfrm>
                <a:off x="575239" y="1562100"/>
                <a:ext cx="11187259" cy="3741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do we know about Wonka Bars?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𝐺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|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𝑆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.999⋅.001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.010989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Solving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𝐺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𝑆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i.e. about 0.0909.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Only about a 10% chance that the bar has the golden ticket!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B07FFA-E425-494A-8F0B-AC0E824BF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562100"/>
                <a:ext cx="11187259" cy="3741024"/>
              </a:xfrm>
              <a:prstGeom prst="rect">
                <a:avLst/>
              </a:prstGeom>
              <a:blipFill>
                <a:blip r:embed="rId2"/>
                <a:stretch>
                  <a:fillRect l="-1089" t="-1629" b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6B4F708-CC25-F0D7-C7AF-181ABACB4A3D}"/>
                  </a:ext>
                </a:extLst>
              </p14:cNvPr>
              <p14:cNvContentPartPr/>
              <p14:nvPr/>
            </p14:nvContentPartPr>
            <p14:xfrm>
              <a:off x="3176640" y="4241520"/>
              <a:ext cx="3429360" cy="247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6B4F708-CC25-F0D7-C7AF-181ABACB4A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67280" y="4232160"/>
                <a:ext cx="3448080" cy="26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3017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88006-3D75-4313-A0B6-FF84D02EE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a minute…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531AB-6BAC-4251-94BE-EE6FE5A6C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57" y="1615441"/>
            <a:ext cx="11473885" cy="4693920"/>
          </a:xfrm>
        </p:spPr>
        <p:txBody>
          <a:bodyPr>
            <a:normAutofit/>
          </a:bodyPr>
          <a:lstStyle/>
          <a:p>
            <a:r>
              <a:rPr lang="en-US" dirty="0"/>
              <a:t>That doesn’t fit with many of our guesses. What’s going on?</a:t>
            </a:r>
          </a:p>
          <a:p>
            <a:endParaRPr lang="en-US" dirty="0"/>
          </a:p>
          <a:p>
            <a:r>
              <a:rPr lang="en-US" dirty="0"/>
              <a:t>Instead of saying “we tested one and got a positive” imagine we tested 1000. </a:t>
            </a:r>
            <a:r>
              <a:rPr lang="en-US" b="1" dirty="0"/>
              <a:t>ABOUT </a:t>
            </a:r>
            <a:r>
              <a:rPr lang="en-US" dirty="0"/>
              <a:t>how many bars of each type are there?</a:t>
            </a:r>
          </a:p>
          <a:p>
            <a:r>
              <a:rPr lang="en-US" b="1" dirty="0"/>
              <a:t>(about) </a:t>
            </a:r>
            <a:r>
              <a:rPr lang="en-US" dirty="0"/>
              <a:t>1 with a golden ticket 999 without. Let’s say those are exactly right.</a:t>
            </a:r>
          </a:p>
          <a:p>
            <a:r>
              <a:rPr lang="en-US" dirty="0"/>
              <a:t>Let’s just say that one golden is truly found.</a:t>
            </a:r>
          </a:p>
          <a:p>
            <a:r>
              <a:rPr lang="en-US" b="1" dirty="0"/>
              <a:t>(about) </a:t>
            </a:r>
            <a:r>
              <a:rPr lang="en-US" dirty="0"/>
              <a:t>1% of the 999 without would be a positive. Let’s say it’s exactly 10.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99AE75-9970-4E0B-81ED-7A1DF67766CC}"/>
              </a:ext>
            </a:extLst>
          </p:cNvPr>
          <p:cNvSpPr txBox="1"/>
          <p:nvPr/>
        </p:nvSpPr>
        <p:spPr>
          <a:xfrm>
            <a:off x="4905375" y="138113"/>
            <a:ext cx="7143750" cy="147732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Willy Wonka has placed golden tickets on 0.1% of his Wonka Bars.</a:t>
            </a:r>
          </a:p>
          <a:p>
            <a:pPr lvl="1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the bar you weigh </a:t>
            </a:r>
            <a:r>
              <a:rPr lang="en-US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does 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have a golden ticket, the scale will alert you 99.9% of the time.</a:t>
            </a:r>
          </a:p>
          <a:p>
            <a:pPr lvl="1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the bar you weigh does not have a golden ticket, the scale will (falsely) alert you only 1% of the time.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2F2D735-0873-C20E-CE70-8D35010285FC}"/>
                  </a:ext>
                </a:extLst>
              </p14:cNvPr>
              <p14:cNvContentPartPr/>
              <p14:nvPr/>
            </p14:nvContentPartPr>
            <p14:xfrm>
              <a:off x="1686240" y="5247360"/>
              <a:ext cx="10095840" cy="3528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2F2D735-0873-C20E-CE70-8D35010285F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76880" y="5238000"/>
                <a:ext cx="10114560" cy="37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3779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CF28B-5FDB-496A-B059-690F10C29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Visually</a:t>
            </a:r>
          </a:p>
        </p:txBody>
      </p:sp>
      <p:graphicFrame>
        <p:nvGraphicFramePr>
          <p:cNvPr id="10" name="Content Placeholder 9" descr="1000 rectangles (Wonka bars) split into 10 groups of 100. &#10;One is gold. &#10;In each group of 100, one is Red.&#10;The rest are purple. ">
            <a:hlinkClick r:id="" action="ppaction://ole?verb=0"/>
            <a:extLst>
              <a:ext uri="{FF2B5EF4-FFF2-40B4-BE49-F238E27FC236}">
                <a16:creationId xmlns:a16="http://schemas.microsoft.com/office/drawing/2014/main" id="{3F8CD0DF-19FD-4C35-B946-C5DC66C4C5A0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619125" y="1392237"/>
          <a:ext cx="5038725" cy="484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11887454" imgH="11430164" progId="PowerPoint.Show.12">
                  <p:embed/>
                </p:oleObj>
              </mc:Choice>
              <mc:Fallback>
                <p:oleObj name="Presentation" r:id="rId2" imgW="11887454" imgH="11430164" progId="PowerPoint.Show.12">
                  <p:embed/>
                  <p:pic>
                    <p:nvPicPr>
                      <p:cNvPr id="10" name="Content Placeholder 9" descr="1000 rectangles (Wonka bars) split into 10 groups of 100. &#10;One is gold. &#10;In each group of 100, one is Red.&#10;The rest are purple. 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3F8CD0DF-19FD-4C35-B946-C5DC66C4C5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9125" y="1392237"/>
                        <a:ext cx="5038725" cy="484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7294AAB-72A9-45B7-B2AF-EA72D1D8F923}"/>
              </a:ext>
            </a:extLst>
          </p:cNvPr>
          <p:cNvSpPr txBox="1"/>
          <p:nvPr/>
        </p:nvSpPr>
        <p:spPr>
          <a:xfrm>
            <a:off x="5829300" y="1524000"/>
            <a:ext cx="58864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Gold bar is the one (true) golden ticket bar.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Purple bars don’t have a ticket and tested negative.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Red bars don’t have a ticket, but tested positive.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test is, in a sense, doing really well. 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It’s almost always right.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problem is it’s also the case that the correct answer is almost always “no.”</a:t>
            </a:r>
          </a:p>
        </p:txBody>
      </p:sp>
    </p:spTree>
    <p:extLst>
      <p:ext uri="{BB962C8B-B14F-4D97-AF65-F5344CB8AC3E}">
        <p14:creationId xmlns:p14="http://schemas.microsoft.com/office/powerpoint/2010/main" val="712424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6E7D7-B782-4C86-A701-E8E4F4E8D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Your Intuition (Take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CFC9E-71B5-4083-83FA-9DD91444D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845504"/>
          </a:xfrm>
        </p:spPr>
        <p:txBody>
          <a:bodyPr/>
          <a:lstStyle/>
          <a:p>
            <a:r>
              <a:rPr lang="en-US" dirty="0"/>
              <a:t>     Take 1: The test is </a:t>
            </a:r>
            <a:r>
              <a:rPr lang="en-US" b="1" dirty="0"/>
              <a:t>actually good </a:t>
            </a:r>
            <a:r>
              <a:rPr lang="en-US" dirty="0"/>
              <a:t>and has VASTLY increased our belief that there IS a golden ticket when you get a positive result.</a:t>
            </a:r>
          </a:p>
          <a:p>
            <a:endParaRPr lang="en-US" dirty="0"/>
          </a:p>
          <a:p>
            <a:r>
              <a:rPr lang="en-US" dirty="0"/>
              <a:t>If we told you “your job is to find a Wonka Bar with a golden ticket” without the test, you have 1/1000 chance, with the test, you have (about) a 1/11 chance. That’s (almost) 100 times better!</a:t>
            </a:r>
          </a:p>
          <a:p>
            <a:endParaRPr lang="en-US" dirty="0"/>
          </a:p>
          <a:p>
            <a:r>
              <a:rPr lang="en-US" dirty="0"/>
              <a:t>This is actually a huge improvement!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3E90D13-BAF4-4A5A-882C-529B4BB3B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47" y="1463857"/>
            <a:ext cx="460192" cy="46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2830782-2AA0-D15D-E150-43EBAB7E829D}"/>
                  </a:ext>
                </a:extLst>
              </p14:cNvPr>
              <p14:cNvContentPartPr/>
              <p14:nvPr/>
            </p14:nvContentPartPr>
            <p14:xfrm>
              <a:off x="4865040" y="4265640"/>
              <a:ext cx="2505600" cy="177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2830782-2AA0-D15D-E150-43EBAB7E829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55680" y="4256280"/>
                <a:ext cx="2524320" cy="19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1415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A314C-C4B6-5C42-07D5-C8223D9DA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1 Logistics: tomorrow in section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3593C3-4B08-82D2-A8F6-8E7061DFCA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You must go to your officially-registered section for the quiz.</a:t>
                </a:r>
              </a:p>
              <a:p>
                <a:endParaRPr lang="en-US" dirty="0"/>
              </a:p>
              <a:p>
                <a:r>
                  <a:rPr lang="en-US" dirty="0"/>
                  <a:t>We’ll give you a reference sheet </a:t>
                </a:r>
              </a:p>
              <a:p>
                <a:pPr lvl="1"/>
                <a:r>
                  <a:rPr lang="en-US" dirty="0"/>
                  <a:t>No other notes allowed for quizzes (midterm/final will allow your own notes).</a:t>
                </a:r>
              </a:p>
              <a:p>
                <a:endParaRPr lang="en-US" dirty="0"/>
              </a:p>
              <a:p>
                <a:r>
                  <a:rPr lang="en-US" dirty="0"/>
                  <a:t>Bring an ID to the quiz.</a:t>
                </a:r>
              </a:p>
              <a:p>
                <a:r>
                  <a:rPr lang="en-US" dirty="0"/>
                  <a:t>The directions are </a:t>
                </a:r>
                <a:r>
                  <a:rPr lang="en-US" dirty="0">
                    <a:hlinkClick r:id="rId2"/>
                  </a:rPr>
                  <a:t>here</a:t>
                </a:r>
                <a:r>
                  <a:rPr lang="en-US" dirty="0"/>
                  <a:t>, in case you want to know what that will look like </a:t>
                </a:r>
              </a:p>
              <a:p>
                <a:pPr lvl="1"/>
                <a:r>
                  <a:rPr lang="en-US" dirty="0"/>
                  <a:t>Explanations not required (unless specified), but they can help us give partial credit.</a:t>
                </a:r>
              </a:p>
              <a:p>
                <a:pPr lvl="1"/>
                <a:r>
                  <a:rPr lang="en-US" dirty="0"/>
                  <a:t>combinations, permutations, etc. ok in final answer; summations with …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isn’t fully simplified.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3593C3-4B08-82D2-A8F6-8E7061DFCA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 r="-2070" b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772F87D-A49F-9554-2257-1C80292FE0B0}"/>
                  </a:ext>
                </a:extLst>
              </p14:cNvPr>
              <p14:cNvContentPartPr/>
              <p14:nvPr/>
            </p14:nvContentPartPr>
            <p14:xfrm>
              <a:off x="153720" y="5128920"/>
              <a:ext cx="10726920" cy="1036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772F87D-A49F-9554-2257-1C80292FE0B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4360" y="5119560"/>
                <a:ext cx="10745640" cy="105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726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6E7D7-B782-4C86-A701-E8E4F4E8D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Your Intuition (Take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CFC9E-71B5-4083-83FA-9DD91444D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845504"/>
          </a:xfrm>
        </p:spPr>
        <p:txBody>
          <a:bodyPr/>
          <a:lstStyle/>
          <a:p>
            <a:r>
              <a:rPr lang="en-US" dirty="0"/>
              <a:t>     Take 2: Humans are really bad at intuitively understanding very large or very small numbers.</a:t>
            </a:r>
          </a:p>
          <a:p>
            <a:endParaRPr lang="en-US" dirty="0"/>
          </a:p>
          <a:p>
            <a:r>
              <a:rPr lang="en-US" dirty="0"/>
              <a:t>When I hear “99% chance”, “99.9% chance”, “99.99% chance” they all go into my brain as “well that’s basically guaranteed” And then I forget how many 9’s there actually were.</a:t>
            </a:r>
          </a:p>
          <a:p>
            <a:r>
              <a:rPr lang="en-US" dirty="0"/>
              <a:t>But the number of 9s matters because they end up “cancelling” with the “number of 9’s” in the population that’s truly negative.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3E90D13-BAF4-4A5A-882C-529B4BB3B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47" y="1463857"/>
            <a:ext cx="460192" cy="46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90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6E7D7-B782-4C86-A701-E8E4F4E8D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Your Intuition (Take 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FCFC9E-71B5-4083-83FA-9DD91444D9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     Take 3: View tests as updating your beliefs, not as revealing the truth.</a:t>
                </a:r>
              </a:p>
              <a:p>
                <a:endParaRPr lang="en-US" dirty="0"/>
              </a:p>
              <a:p>
                <a:r>
                  <a:rPr lang="en-US" dirty="0"/>
                  <a:t>Bayes’ Rule says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has a factor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 it. You have to translate “The test says there’s a golden ticket” to “the test says you should increase your estimate of the chances that you have a golden ticket.”</a:t>
                </a:r>
              </a:p>
              <a:p>
                <a:r>
                  <a:rPr lang="en-US" dirty="0"/>
                  <a:t>A test takes you from your “prior” beliefs of the probability to your “posterior” beliefs.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FCFC9E-71B5-4083-83FA-9DD91444D9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2"/>
                <a:stretch>
                  <a:fillRect l="-708" t="-2138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F3E90D13-BAF4-4A5A-882C-529B4BB3B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47" y="1463857"/>
            <a:ext cx="460192" cy="46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6178567-8E58-235F-4CF9-4E5C2DCC297F}"/>
                  </a:ext>
                </a:extLst>
              </p14:cNvPr>
              <p14:cNvContentPartPr/>
              <p14:nvPr/>
            </p14:nvContentPartPr>
            <p14:xfrm>
              <a:off x="1010520" y="2899800"/>
              <a:ext cx="4141440" cy="275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6178567-8E58-235F-4CF9-4E5C2DCC297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1160" y="2890440"/>
                <a:ext cx="4160160" cy="29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7300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28725-B391-4DBB-B8E9-8E4C614DE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of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A6661-D9FC-491A-8B4F-EE5541CB9D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693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FD4B3-1C84-407F-BBE7-374E2D9AD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Independence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A0CB3-2145-4C99-A7DB-ACACAD845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We’ve calculated conditional probabilities.</a:t>
            </a:r>
          </a:p>
          <a:p>
            <a:r>
              <a:rPr lang="en-US" dirty="0"/>
              <a:t>Sometimes conditioning – getting some partial information about the outcome – doesn’t actually change the probability.</a:t>
            </a:r>
          </a:p>
          <a:p>
            <a:endParaRPr lang="en-US" dirty="0"/>
          </a:p>
          <a:p>
            <a:r>
              <a:rPr lang="en-US" dirty="0"/>
              <a:t>We already saw an example like this… </a:t>
            </a:r>
          </a:p>
        </p:txBody>
      </p:sp>
    </p:spTree>
    <p:extLst>
      <p:ext uri="{BB962C8B-B14F-4D97-AF65-F5344CB8AC3E}">
        <p14:creationId xmlns:p14="http://schemas.microsoft.com/office/powerpoint/2010/main" val="20594577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7CF9-3017-4323-B324-7A92DBAD2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Practice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461872-04C0-45F0-A0D0-A854A51C3871}"/>
              </a:ext>
            </a:extLst>
          </p:cNvPr>
          <p:cNvSpPr/>
          <p:nvPr/>
        </p:nvSpPr>
        <p:spPr>
          <a:xfrm>
            <a:off x="250092" y="5173785"/>
            <a:ext cx="3476088" cy="142093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Red die 6 has probability 1/6 before or after conditioning on sum 7.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E68739F6-0F05-4FFE-8930-E114A5F7C8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2241914"/>
              </p:ext>
            </p:extLst>
          </p:nvPr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74016-E470-4978-9484-E043911B38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</p:spPr>
            <p:txBody>
              <a:bodyPr/>
              <a:lstStyle/>
              <a:p>
                <a:r>
                  <a:rPr lang="en-US" dirty="0"/>
                  <a:t>Red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conditioned on sum 7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1/6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Red die 6 conditioned on sum 9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1/4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Sum 7 conditioned on red die 6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1/6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74016-E470-4978-9484-E043911B38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  <a:blipFill>
                <a:blip r:embed="rId2"/>
                <a:stretch>
                  <a:fillRect l="-2515" t="-2138" r="-5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36E0E54-4008-C575-B82F-EC3EF8A26AE4}"/>
                  </a:ext>
                </a:extLst>
              </p14:cNvPr>
              <p14:cNvContentPartPr/>
              <p14:nvPr/>
            </p14:nvContentPartPr>
            <p14:xfrm>
              <a:off x="311400" y="153360"/>
              <a:ext cx="11787840" cy="29710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36E0E54-4008-C575-B82F-EC3EF8A26AE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2040" y="144000"/>
                <a:ext cx="11806560" cy="298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6249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0B5A2-1211-4764-AA45-EB9D16C17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(definition)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A740AD-EA14-42AF-9F86-D4843BFE0B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687719"/>
                <a:ext cx="11515160" cy="262164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You’ll sometimes see this called “statistical independence” to emphasize that we’re talking about probabilities (not, say, physical interactions).</a:t>
                </a:r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both have non-zero probability then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A740AD-EA14-42AF-9F86-D4843BFE0B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687719"/>
                <a:ext cx="11515160" cy="2621642"/>
              </a:xfrm>
              <a:blipFill>
                <a:blip r:embed="rId3"/>
                <a:stretch>
                  <a:fillRect l="-688" t="-4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Definition box for independence">
            <a:extLst>
              <a:ext uri="{FF2B5EF4-FFF2-40B4-BE49-F238E27FC236}">
                <a16:creationId xmlns:a16="http://schemas.microsoft.com/office/drawing/2014/main" id="{C3E40660-C251-4C64-8AB5-6D5E866F8F72}"/>
              </a:ext>
            </a:extLst>
          </p:cNvPr>
          <p:cNvGrpSpPr/>
          <p:nvPr/>
        </p:nvGrpSpPr>
        <p:grpSpPr>
          <a:xfrm>
            <a:off x="575239" y="1448737"/>
            <a:ext cx="7332885" cy="2068187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60DB837-1A85-4DC6-B825-85575642BE2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Two events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𝐵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independent if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60DB837-1A85-4DC6-B825-85575642BE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F8C418E-62AD-47A7-A19F-0937F543A36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62E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Independence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DEB246F-4CDA-4351-0050-5772434F4F73}"/>
                  </a:ext>
                </a:extLst>
              </p14:cNvPr>
              <p14:cNvContentPartPr/>
              <p14:nvPr/>
            </p14:nvContentPartPr>
            <p14:xfrm>
              <a:off x="271080" y="145800"/>
              <a:ext cx="11666160" cy="6426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DEB246F-4CDA-4351-0050-5772434F4F7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1720" y="136440"/>
                <a:ext cx="11684880" cy="644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7689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6513F-033D-4DFC-B7FA-499A02735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437F0A-4352-4908-99C2-7DA39E6018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flip a fair coin three times. Each flip is independent. (both in the statistical independence sense and in the “doesn’t affect the next one” sense).</a:t>
                </a:r>
              </a:p>
              <a:p>
                <a:endParaRPr lang="en-US" dirty="0"/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𝐻𝐻𝐻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independent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“at most two heads”?</a:t>
                </a:r>
              </a:p>
              <a:p>
                <a:endParaRPr lang="en-US" dirty="0"/>
              </a:p>
              <a:p>
                <a:r>
                  <a:rPr lang="en-US" dirty="0"/>
                  <a:t>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first flip is heads”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second flip is tails” independent?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437F0A-4352-4908-99C2-7DA39E6018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27916A-337C-5886-8BA8-18C2864F2958}"/>
                  </a:ext>
                </a:extLst>
              </p14:cNvPr>
              <p14:cNvContentPartPr/>
              <p14:nvPr/>
            </p14:nvContentPartPr>
            <p14:xfrm>
              <a:off x="345960" y="3233520"/>
              <a:ext cx="8143200" cy="2061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27916A-337C-5886-8BA8-18C2864F295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6600" y="3224160"/>
                <a:ext cx="8161920" cy="208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73420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6513F-033D-4DFC-B7FA-499A02735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(answers)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437F0A-4352-4908-99C2-7DA39E6018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𝐻𝐻𝐻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independent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“at most two heads”?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(can’t have all three heads and at most two heads).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=1/8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=7/8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first flip is heads”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second flip is tails” independent?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=2/8</m:t>
                    </m:r>
                  </m:oMath>
                </a14:m>
                <a:r>
                  <a:rPr lang="en-US" dirty="0"/>
                  <a:t> (uniform measure, and two of eight outcomes meet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 These are independent!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437F0A-4352-4908-99C2-7DA39E6018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E705837-470E-6209-B271-FA9BB76F35F3}"/>
                  </a:ext>
                </a:extLst>
              </p14:cNvPr>
              <p14:cNvContentPartPr/>
              <p14:nvPr/>
            </p14:nvContentPartPr>
            <p14:xfrm>
              <a:off x="1074240" y="2442240"/>
              <a:ext cx="7002360" cy="4193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E705837-470E-6209-B271-FA9BB76F35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4880" y="2432880"/>
                <a:ext cx="7021080" cy="421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35531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B88FC-681A-4969-8F85-7672F0C83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Hey Wait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4B63E6-BE1F-4E2B-B832-5E66390B47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 said “the flips are independent” why aren’t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independent?</a:t>
                </a:r>
              </a:p>
              <a:p>
                <a:endParaRPr lang="en-US" dirty="0"/>
              </a:p>
              <a:p>
                <a:r>
                  <a:rPr lang="en-US" dirty="0"/>
                  <a:t>“the flips are independent” means events like “the first flip is &lt;blah&gt;” are independent of events like “the second flip is &lt;blah&gt;”</a:t>
                </a:r>
              </a:p>
              <a:p>
                <a:endParaRPr lang="en-US" dirty="0"/>
              </a:p>
              <a:p>
                <a:r>
                  <a:rPr lang="en-US" dirty="0"/>
                  <a:t>But if you have an event that involves both flip one and two that might not be independent of an event involving flip one or two.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4B63E6-BE1F-4E2B-B832-5E66390B47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8939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4B657-77B8-4A59-9E7E-F26E073FC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Exclusion and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3F9E6E-21AA-45C9-A7D2-1EA79AD577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Two of these statements are true, one is false. Explain to each other which ones are true, and find a counter-example to the false one.</a:t>
                </a:r>
              </a:p>
              <a:p>
                <a:r>
                  <a:rPr lang="en-US" dirty="0"/>
                  <a:t>1.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both have nonzero probability and they are mutually exclusive, then they cannot be independent.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2.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zero probability,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independent (for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).</a:t>
                </a:r>
              </a:p>
              <a:p>
                <a:endParaRPr lang="en-US" dirty="0"/>
              </a:p>
              <a:p>
                <a:r>
                  <a:rPr lang="en-US" dirty="0"/>
                  <a:t>3. If two events are independent, then at least one has nonzero probability.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3F9E6E-21AA-45C9-A7D2-1EA79AD577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6487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FDAAC7-0D1E-D85D-DC53-BB2351CFA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Tool: Bayes’ Rule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605CB8-CA87-AD12-EA88-089FEB4E3F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362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9AA40C-C851-4525-A66D-B5E5083D3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C069D6-E81C-4C71-A3AC-034F9AC9E1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460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5E345-BDF5-4625-9A64-32F0139FC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 (definition)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05DCEE-94F7-4F9E-A3CC-BDA292CFBF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say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conditionally independent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if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i.e. if you condition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they are independent.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05DCEE-94F7-4F9E-A3CC-BDA292CFBF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801BC8A-5AA6-89D8-50FC-FFEB13AF0DBB}"/>
                  </a:ext>
                </a:extLst>
              </p14:cNvPr>
              <p14:cNvContentPartPr/>
              <p14:nvPr/>
            </p14:nvContentPartPr>
            <p14:xfrm>
              <a:off x="684360" y="2529720"/>
              <a:ext cx="4669200" cy="205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801BC8A-5AA6-89D8-50FC-FFEB13AF0DB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5000" y="2520360"/>
                <a:ext cx="4687920" cy="22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18264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62E99-5AED-4CCA-AB7D-D87C71A4F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44D11D-C8F1-44E9-B2F7-655B01D738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You have two coins.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fair,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comes up heads with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0.85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You will roll a (fair) die, if the result is odd flip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twice (independently); if the result is even flip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twice (independently)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be the event “the first flip is heads”,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be the event “the second flip is heads”,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 be the event “the die was odd”</a:t>
                </a:r>
              </a:p>
              <a:p>
                <a:endParaRPr lang="en-US" dirty="0"/>
              </a:p>
              <a:p>
                <a:r>
                  <a:rPr lang="en-US" dirty="0"/>
                  <a:t>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independent? Are they independent conditioned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44D11D-C8F1-44E9-B2F7-655B01D738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498DDE2-87E7-501B-4F57-555C709E77F0}"/>
                  </a:ext>
                </a:extLst>
              </p14:cNvPr>
              <p14:cNvContentPartPr/>
              <p14:nvPr/>
            </p14:nvContentPartPr>
            <p14:xfrm>
              <a:off x="306360" y="2400840"/>
              <a:ext cx="650880" cy="919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498DDE2-87E7-501B-4F57-555C709E77F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7000" y="2391480"/>
                <a:ext cx="669600" cy="93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89130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7AACA-BB4E-4EEB-B852-CC3607F51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(Unconditioned)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AAEACB-6109-47BB-B665-784D85B5F5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85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=.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675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675</m:t>
                    </m:r>
                  </m:oMath>
                </a14:m>
                <a:r>
                  <a:rPr lang="en-US" dirty="0"/>
                  <a:t> (the same formula works)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675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455625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48625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Those aren’t the same! They’re not independent!</a:t>
                </a:r>
              </a:p>
              <a:p>
                <a:r>
                  <a:rPr lang="en-US" dirty="0"/>
                  <a:t>Intuition: seeing a head gives you information – information that it’s more likely you got the biased coin and so the next head is more likely.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AAEACB-6109-47BB-B665-784D85B5F5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r="-163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62507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E95FC-39BC-447E-9713-A29C964CC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 (computation)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73F4C3-CA44-49CE-8C49-89FB668D01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=1/4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Yes!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are conditionally independent, conditioned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73F4C3-CA44-49CE-8C49-89FB668D01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9105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4CFCF-E2B9-426C-A385-87748539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4A922-1C93-455A-BC85-C42582462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a problem carefully – when we say “these steps are independent of each other” about some part of a sequential process, it’s usually “conditioned on all prior steps, these steps are conditionally independent of each other.”</a:t>
            </a:r>
          </a:p>
          <a:p>
            <a:r>
              <a:rPr lang="en-US" dirty="0"/>
              <a:t>Those conditional steps are usually dependent (without conditioning) because they might give you information about which branch you took.</a:t>
            </a:r>
          </a:p>
        </p:txBody>
      </p:sp>
    </p:spTree>
    <p:extLst>
      <p:ext uri="{BB962C8B-B14F-4D97-AF65-F5344CB8AC3E}">
        <p14:creationId xmlns:p14="http://schemas.microsoft.com/office/powerpoint/2010/main" val="35964057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EBD9BE-D0DF-41D8-A015-E1A0424F1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Rule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C08CEE-BBBE-4D76-90CC-C1442A19CE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331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97E99-433D-4C6D-86F1-901E71778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Rule (definition)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89A037-A741-4E14-8A4A-B292D379A9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defined conditional probability as: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Which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89A037-A741-4E14-8A4A-B292D379A9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Definition box for chain rule">
            <a:extLst>
              <a:ext uri="{FF2B5EF4-FFF2-40B4-BE49-F238E27FC236}">
                <a16:creationId xmlns:a16="http://schemas.microsoft.com/office/drawing/2014/main" id="{6799F894-B7C0-4E66-88DA-345247390AAE}"/>
              </a:ext>
            </a:extLst>
          </p:cNvPr>
          <p:cNvGrpSpPr/>
          <p:nvPr/>
        </p:nvGrpSpPr>
        <p:grpSpPr>
          <a:xfrm>
            <a:off x="646622" y="3176704"/>
            <a:ext cx="11187258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405A077-06AD-4939-9A16-383AB829DC6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0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∩…∩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∩…∩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∩…∩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−2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⋯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b="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405A077-06AD-4939-9A16-383AB829DC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6B28100-1E85-4B3D-BF50-E1AE95911AAC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62E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Chain Rule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2E6E314-B5C4-0683-51C0-6B61809C2587}"/>
                  </a:ext>
                </a:extLst>
              </p14:cNvPr>
              <p14:cNvContentPartPr/>
              <p14:nvPr/>
            </p14:nvContentPartPr>
            <p14:xfrm>
              <a:off x="91080" y="2088720"/>
              <a:ext cx="11506680" cy="41540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2E6E314-B5C4-0683-51C0-6B61809C258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720" y="2079360"/>
                <a:ext cx="11525400" cy="417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84648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66566-03BB-4F99-93A2-A4EEAF917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Rule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EC1ABC-0770-4B3A-AAC4-F90096FEDE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Shuffle a standard deck of 52 cards (so every ordering is equally likely).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the event “The top card is a K</a:t>
                </a:r>
                <a:r>
                  <a:rPr lang="en-US" dirty="0">
                    <a:solidFill>
                      <a:srgbClr val="FF0000"/>
                    </a:solidFill>
                  </a:rPr>
                  <a:t>♦”</a:t>
                </a:r>
                <a:endParaRPr lang="en-US" dirty="0"/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the event “the second card is a J ♠️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be the event “the third card is a 5 ♠️</a:t>
                </a:r>
                <a:br>
                  <a:rPr lang="en-US" dirty="0"/>
                </a:br>
                <a:endParaRPr lang="en-US" dirty="0"/>
              </a:p>
              <a:p>
                <a:pPr lvl="1"/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Use the chain rule!</a:t>
                </a:r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EC1ABC-0770-4B3A-AAC4-F90096FEDE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74779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7DBE76-FAEE-48B6-A473-98C759B0A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Bayes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C092F3-40AC-4594-8D2B-6E7893A6E2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95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8564C-61DD-4776-8883-57E4C204D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Wonka Bars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99C92-BA27-46CD-A2BC-41E00CFE6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Willy Wonka has placed golden tickets on 0.1% of his Wonka Bars.</a:t>
            </a:r>
          </a:p>
          <a:p>
            <a:r>
              <a:rPr lang="en-US" dirty="0"/>
              <a:t>You want to get a golden ticket. You could buy a 1000-or-so of the bars until you find one, but that’s expensive…you’ve got a better idea!</a:t>
            </a:r>
          </a:p>
          <a:p>
            <a:r>
              <a:rPr lang="en-US" dirty="0"/>
              <a:t>You have a test – a very precise scale you’ve bought. </a:t>
            </a:r>
          </a:p>
          <a:p>
            <a:pPr lvl="1"/>
            <a:r>
              <a:rPr lang="en-US" dirty="0"/>
              <a:t>If the bar you weigh </a:t>
            </a:r>
            <a:r>
              <a:rPr lang="en-US" b="1" dirty="0"/>
              <a:t>does </a:t>
            </a:r>
            <a:r>
              <a:rPr lang="en-US" dirty="0"/>
              <a:t>have a golden ticket, the scale will alert you 99.9% of the time.</a:t>
            </a:r>
          </a:p>
          <a:p>
            <a:pPr lvl="1"/>
            <a:r>
              <a:rPr lang="en-US" dirty="0"/>
              <a:t>If the bar you weigh does not have a golden ticket, the scale will (falsely) alert you only 1% of the time. </a:t>
            </a:r>
          </a:p>
          <a:p>
            <a:r>
              <a:rPr lang="en-US" dirty="0"/>
              <a:t>If you pick up a bar and it alerts, what is the probability you have a golden ticket?</a:t>
            </a:r>
          </a:p>
        </p:txBody>
      </p:sp>
    </p:spTree>
    <p:extLst>
      <p:ext uri="{BB962C8B-B14F-4D97-AF65-F5344CB8AC3E}">
        <p14:creationId xmlns:p14="http://schemas.microsoft.com/office/powerpoint/2010/main" val="7117756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5176F0-1DE6-4B91-A09A-EB6B2611F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contrived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85797F2-C7D4-48AB-A70E-6B9EF3FDDB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have three red marbles and one blue marble in your left pocket, and one red marble and two blue marbles in your right pocket.</a:t>
                </a:r>
              </a:p>
              <a:p>
                <a:endParaRPr lang="en-US" dirty="0"/>
              </a:p>
              <a:p>
                <a:r>
                  <a:rPr lang="en-US" dirty="0"/>
                  <a:t>You will flip a fair coin; if it’s heads, you’ll draw a marble (uniformly) from your left pocket, if it’s tails, you’ll draw a marble (uniformly) from your right pocket.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you draw a blue marble.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be the coin is tails.</a:t>
                </a: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?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85797F2-C7D4-48AB-A70E-6B9EF3FDDB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04187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C32C0-E964-4FEE-9DDA-332DB36BC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Sequential Processes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DCC5AF-5FF2-4582-A09D-B07EF32B04B9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21AFE-45DC-4ADE-9A88-DB29E8E611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83200" y="3157415"/>
                <a:ext cx="6479298" cy="3151946"/>
              </a:xfrm>
            </p:spPr>
            <p:txBody>
              <a:bodyPr/>
              <a:lstStyle/>
              <a:p>
                <a:r>
                  <a:rPr lang="en-US" dirty="0"/>
                  <a:t>For sequential processes with probability, at each step multiply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next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step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all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prior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steps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21AFE-45DC-4ADE-9A88-DB29E8E611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3200" y="3157415"/>
                <a:ext cx="6479298" cy="3151946"/>
              </a:xfrm>
              <a:blipFill>
                <a:blip r:embed="rId2"/>
                <a:stretch>
                  <a:fillRect l="-1223" t="-3482" r="-3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 descr="Tree diagram for sequential process:&#10;Root splits: Heads left (Probability 1/2), Tails right (Probability 1/2).&#10;Left child of root, labeled Heads has two children:&#10;Left child P(R|H)=3/4, leaf says P(R\cap H)=3/8.&#10;Right child P(B|H)=1/2, leaf says P(B\cap H)=1/8. &#10;&#10;Right child of root has two children:&#10;Left child P(R|T)=1/3, leaf says P(R\cap T) =1/6. &#10;Right child P(B|T)=2/3, leaf says P(B\cap T) = 1/3. ">
            <a:extLst>
              <a:ext uri="{FF2B5EF4-FFF2-40B4-BE49-F238E27FC236}">
                <a16:creationId xmlns:a16="http://schemas.microsoft.com/office/drawing/2014/main" id="{4D525A7E-05E2-CF8F-748A-C80D0A3FAE3C}"/>
              </a:ext>
            </a:extLst>
          </p:cNvPr>
          <p:cNvGrpSpPr/>
          <p:nvPr/>
        </p:nvGrpSpPr>
        <p:grpSpPr>
          <a:xfrm>
            <a:off x="109538" y="1487973"/>
            <a:ext cx="4860555" cy="4284122"/>
            <a:chOff x="109538" y="1487973"/>
            <a:chExt cx="4860555" cy="428412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06DD743-582C-4899-B2CE-C130E245A5D5}"/>
                </a:ext>
              </a:extLst>
            </p:cNvPr>
            <p:cNvSpPr/>
            <p:nvPr/>
          </p:nvSpPr>
          <p:spPr>
            <a:xfrm>
              <a:off x="2221928" y="1487973"/>
              <a:ext cx="351692" cy="3516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51E52B9-F381-4A5D-8DDF-E8FD9B4583E5}"/>
                </a:ext>
              </a:extLst>
            </p:cNvPr>
            <p:cNvCxnSpPr>
              <a:stCxn id="6" idx="3"/>
            </p:cNvCxnSpPr>
            <p:nvPr/>
          </p:nvCxnSpPr>
          <p:spPr>
            <a:xfrm flipH="1">
              <a:off x="1609969" y="1788161"/>
              <a:ext cx="663463" cy="1486485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7E261A9-9E49-4A40-8A6A-97962F67B875}"/>
                </a:ext>
              </a:extLst>
            </p:cNvPr>
            <p:cNvCxnSpPr>
              <a:cxnSpLocks/>
              <a:stCxn id="6" idx="5"/>
            </p:cNvCxnSpPr>
            <p:nvPr/>
          </p:nvCxnSpPr>
          <p:spPr>
            <a:xfrm>
              <a:off x="2522116" y="1788161"/>
              <a:ext cx="543046" cy="1486485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718B5F8-BE54-4CAD-8EE0-3167C3557936}"/>
                </a:ext>
              </a:extLst>
            </p:cNvPr>
            <p:cNvSpPr/>
            <p:nvPr/>
          </p:nvSpPr>
          <p:spPr>
            <a:xfrm>
              <a:off x="1361285" y="3253154"/>
              <a:ext cx="351692" cy="3516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373F388-0DED-4CC8-86DF-DFDF18609FE7}"/>
                </a:ext>
              </a:extLst>
            </p:cNvPr>
            <p:cNvSpPr/>
            <p:nvPr/>
          </p:nvSpPr>
          <p:spPr>
            <a:xfrm>
              <a:off x="2889316" y="3253154"/>
              <a:ext cx="351692" cy="3516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0FC7BF9-B499-4753-8030-0FAA833E2FB9}"/>
                </a:ext>
              </a:extLst>
            </p:cNvPr>
            <p:cNvCxnSpPr/>
            <p:nvPr/>
          </p:nvCxnSpPr>
          <p:spPr>
            <a:xfrm flipH="1">
              <a:off x="772473" y="3583354"/>
              <a:ext cx="663463" cy="1486485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F7215BA-8361-4C8F-A43C-EBADA17B75B5}"/>
                </a:ext>
              </a:extLst>
            </p:cNvPr>
            <p:cNvCxnSpPr>
              <a:cxnSpLocks/>
              <a:stCxn id="14" idx="5"/>
              <a:endCxn id="33" idx="0"/>
            </p:cNvCxnSpPr>
            <p:nvPr/>
          </p:nvCxnSpPr>
          <p:spPr>
            <a:xfrm>
              <a:off x="1661473" y="3553342"/>
              <a:ext cx="26007" cy="1910976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6BC20B2-93F9-46A8-B4E8-47852BE64EB0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 flipH="1">
              <a:off x="2573620" y="3553342"/>
              <a:ext cx="367200" cy="1516497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F0F81AA-D022-4F8D-9E06-7E5296DEFE09}"/>
                </a:ext>
              </a:extLst>
            </p:cNvPr>
            <p:cNvCxnSpPr>
              <a:cxnSpLocks/>
              <a:stCxn id="15" idx="5"/>
            </p:cNvCxnSpPr>
            <p:nvPr/>
          </p:nvCxnSpPr>
          <p:spPr>
            <a:xfrm>
              <a:off x="3189504" y="3553342"/>
              <a:ext cx="828578" cy="1905473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8D06382-FFA1-4374-89F6-F6EAD2308C24}"/>
                    </a:ext>
                  </a:extLst>
                </p:cNvPr>
                <p:cNvSpPr txBox="1"/>
                <p:nvPr/>
              </p:nvSpPr>
              <p:spPr>
                <a:xfrm>
                  <a:off x="642938" y="2033588"/>
                  <a:ext cx="1300162" cy="610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8D06382-FFA1-4374-89F6-F6EAD2308C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938" y="2033588"/>
                  <a:ext cx="1300162" cy="61093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D790F2B-B84A-428A-9048-AA9AB08AC06D}"/>
                    </a:ext>
                  </a:extLst>
                </p:cNvPr>
                <p:cNvSpPr txBox="1"/>
                <p:nvPr/>
              </p:nvSpPr>
              <p:spPr>
                <a:xfrm>
                  <a:off x="2732370" y="2033588"/>
                  <a:ext cx="1300162" cy="610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D790F2B-B84A-428A-9048-AA9AB08AC0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2370" y="2033588"/>
                  <a:ext cx="1300162" cy="61093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562184B-E859-4E6C-9B1B-6A6993D0FB9A}"/>
                    </a:ext>
                  </a:extLst>
                </p:cNvPr>
                <p:cNvSpPr txBox="1"/>
                <p:nvPr/>
              </p:nvSpPr>
              <p:spPr>
                <a:xfrm>
                  <a:off x="3093563" y="3853375"/>
                  <a:ext cx="1492917" cy="4970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562184B-E859-4E6C-9B1B-6A6993D0FB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3563" y="3853375"/>
                  <a:ext cx="1492917" cy="497059"/>
                </a:xfrm>
                <a:prstGeom prst="rect">
                  <a:avLst/>
                </a:prstGeom>
                <a:blipFill>
                  <a:blip r:embed="rId5"/>
                  <a:stretch>
                    <a:fillRect b="-12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492EDB0-B884-4AC9-9A9A-E5DC4F118C7B}"/>
                    </a:ext>
                  </a:extLst>
                </p:cNvPr>
                <p:cNvSpPr txBox="1"/>
                <p:nvPr/>
              </p:nvSpPr>
              <p:spPr>
                <a:xfrm>
                  <a:off x="1893769" y="3604846"/>
                  <a:ext cx="1492917" cy="4970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492EDB0-B884-4AC9-9A9A-E5DC4F118C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3769" y="3604846"/>
                  <a:ext cx="1492917" cy="497059"/>
                </a:xfrm>
                <a:prstGeom prst="rect">
                  <a:avLst/>
                </a:prstGeom>
                <a:blipFill>
                  <a:blip r:embed="rId6"/>
                  <a:stretch>
                    <a:fillRect b="-12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1A44A1BA-7D19-48EE-B81C-30F35A9146C8}"/>
                    </a:ext>
                  </a:extLst>
                </p:cNvPr>
                <p:cNvSpPr txBox="1"/>
                <p:nvPr/>
              </p:nvSpPr>
              <p:spPr>
                <a:xfrm>
                  <a:off x="902158" y="3999325"/>
                  <a:ext cx="1492917" cy="4970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1A44A1BA-7D19-48EE-B81C-30F35A9146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158" y="3999325"/>
                  <a:ext cx="1492917" cy="497059"/>
                </a:xfrm>
                <a:prstGeom prst="rect">
                  <a:avLst/>
                </a:prstGeom>
                <a:blipFill>
                  <a:blip r:embed="rId7"/>
                  <a:stretch>
                    <a:fillRect b="-12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BA77B75-C6D8-48BE-9510-E59F2339D94D}"/>
                    </a:ext>
                  </a:extLst>
                </p:cNvPr>
                <p:cNvSpPr txBox="1"/>
                <p:nvPr/>
              </p:nvSpPr>
              <p:spPr>
                <a:xfrm>
                  <a:off x="255903" y="3669229"/>
                  <a:ext cx="1492917" cy="5142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BA77B75-C6D8-48BE-9510-E59F2339D9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903" y="3669229"/>
                  <a:ext cx="1492917" cy="51424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ED12008-67C3-492B-B821-D85A075568BB}"/>
                    </a:ext>
                  </a:extLst>
                </p:cNvPr>
                <p:cNvSpPr txBox="1"/>
                <p:nvPr/>
              </p:nvSpPr>
              <p:spPr>
                <a:xfrm>
                  <a:off x="109538" y="5092158"/>
                  <a:ext cx="1427593" cy="307777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=3/8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ED12008-67C3-492B-B821-D85A075568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538" y="5092158"/>
                  <a:ext cx="1427593" cy="307777"/>
                </a:xfrm>
                <a:prstGeom prst="rect">
                  <a:avLst/>
                </a:prstGeom>
                <a:blipFill>
                  <a:blip r:embed="rId9"/>
                  <a:stretch>
                    <a:fillRect b="-5660"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104C26B-E994-4472-ADC7-E8FE4E7E49C7}"/>
                    </a:ext>
                  </a:extLst>
                </p:cNvPr>
                <p:cNvSpPr txBox="1"/>
                <p:nvPr/>
              </p:nvSpPr>
              <p:spPr>
                <a:xfrm>
                  <a:off x="902158" y="5464318"/>
                  <a:ext cx="1570643" cy="307777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=1/8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104C26B-E994-4472-ADC7-E8FE4E7E49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158" y="5464318"/>
                  <a:ext cx="1570643" cy="307777"/>
                </a:xfrm>
                <a:prstGeom prst="rect">
                  <a:avLst/>
                </a:prstGeom>
                <a:blipFill>
                  <a:blip r:embed="rId10"/>
                  <a:stretch>
                    <a:fillRect b="-5660"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4D4BFE6-FFCB-4CEF-B085-2C86DD41B000}"/>
                    </a:ext>
                  </a:extLst>
                </p:cNvPr>
                <p:cNvSpPr txBox="1"/>
                <p:nvPr/>
              </p:nvSpPr>
              <p:spPr>
                <a:xfrm>
                  <a:off x="1893769" y="5062095"/>
                  <a:ext cx="1427593" cy="307777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=1/6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4D4BFE6-FFCB-4CEF-B085-2C86DD41B0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3769" y="5062095"/>
                  <a:ext cx="1427593" cy="307777"/>
                </a:xfrm>
                <a:prstGeom prst="rect">
                  <a:avLst/>
                </a:prstGeom>
                <a:blipFill>
                  <a:blip r:embed="rId11"/>
                  <a:stretch>
                    <a:fillRect b="-5660"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65D4B23-70CF-4DAE-9AB8-5A8942E8D847}"/>
                    </a:ext>
                  </a:extLst>
                </p:cNvPr>
                <p:cNvSpPr txBox="1"/>
                <p:nvPr/>
              </p:nvSpPr>
              <p:spPr>
                <a:xfrm>
                  <a:off x="3399450" y="5458815"/>
                  <a:ext cx="1570643" cy="307777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=1/3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65D4B23-70CF-4DAE-9AB8-5A8942E8D8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9450" y="5458815"/>
                  <a:ext cx="1570643" cy="307777"/>
                </a:xfrm>
                <a:prstGeom prst="rect">
                  <a:avLst/>
                </a:prstGeom>
                <a:blipFill>
                  <a:blip r:embed="rId12"/>
                  <a:stretch>
                    <a:fillRect b="-5660"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617629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C32C0-E964-4FEE-9DDA-332DB36BC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Sequential Processes (answer)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DCC5AF-5FF2-4582-A09D-B07EF32B04B9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21AFE-45DC-4ADE-9A88-DB29E8E611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83200" y="3157415"/>
                <a:ext cx="6479298" cy="3151946"/>
              </a:xfrm>
            </p:spPr>
            <p:txBody>
              <a:bodyPr/>
              <a:lstStyle/>
              <a:p>
                <a:r>
                  <a:rPr lang="en-US" dirty="0"/>
                  <a:t>For sequential processes with probability, at each step multiply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next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step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all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prior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steps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21AFE-45DC-4ADE-9A88-DB29E8E611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3200" y="3157415"/>
                <a:ext cx="6479298" cy="3151946"/>
              </a:xfrm>
              <a:blipFill>
                <a:blip r:embed="rId2"/>
                <a:stretch>
                  <a:fillRect l="-1223" t="-3482" r="-3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 descr="Tree diagram for sequential process:&#10;Root splits: Heads left (Probability 1/2), Tails right (Probability 1/2).&#10;Left child of root, labeled Heads has two children:&#10;Left child P(R|H)=3/4, leaf says P(R\cap H)=3/8.&#10;Right child P(B|H)=1/2, leaf says P(B\cap H)=1/8. &#10;&#10;Right child of root has two children:&#10;Left child P(R|T)=1/3, leaf says P(R\cap T) =1/6. &#10;Right child P(B|T)=2/3, leaf says P(B\cap T) = 1/3. ">
            <a:extLst>
              <a:ext uri="{FF2B5EF4-FFF2-40B4-BE49-F238E27FC236}">
                <a16:creationId xmlns:a16="http://schemas.microsoft.com/office/drawing/2014/main" id="{9ED9128B-AB8E-2351-5F81-3350281A39AC}"/>
              </a:ext>
            </a:extLst>
          </p:cNvPr>
          <p:cNvGrpSpPr/>
          <p:nvPr/>
        </p:nvGrpSpPr>
        <p:grpSpPr>
          <a:xfrm>
            <a:off x="109538" y="1487973"/>
            <a:ext cx="4860555" cy="4284122"/>
            <a:chOff x="109538" y="1487973"/>
            <a:chExt cx="4860555" cy="428412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06DD743-582C-4899-B2CE-C130E245A5D5}"/>
                </a:ext>
              </a:extLst>
            </p:cNvPr>
            <p:cNvSpPr/>
            <p:nvPr/>
          </p:nvSpPr>
          <p:spPr>
            <a:xfrm>
              <a:off x="2221928" y="1487973"/>
              <a:ext cx="351692" cy="3516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51E52B9-F381-4A5D-8DDF-E8FD9B4583E5}"/>
                </a:ext>
              </a:extLst>
            </p:cNvPr>
            <p:cNvCxnSpPr>
              <a:stCxn id="6" idx="3"/>
            </p:cNvCxnSpPr>
            <p:nvPr/>
          </p:nvCxnSpPr>
          <p:spPr>
            <a:xfrm flipH="1">
              <a:off x="1609969" y="1788161"/>
              <a:ext cx="663463" cy="1486485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7E261A9-9E49-4A40-8A6A-97962F67B875}"/>
                </a:ext>
              </a:extLst>
            </p:cNvPr>
            <p:cNvCxnSpPr>
              <a:cxnSpLocks/>
              <a:stCxn id="6" idx="5"/>
            </p:cNvCxnSpPr>
            <p:nvPr/>
          </p:nvCxnSpPr>
          <p:spPr>
            <a:xfrm>
              <a:off x="2522116" y="1788161"/>
              <a:ext cx="543046" cy="1486485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718B5F8-BE54-4CAD-8EE0-3167C3557936}"/>
                </a:ext>
              </a:extLst>
            </p:cNvPr>
            <p:cNvSpPr/>
            <p:nvPr/>
          </p:nvSpPr>
          <p:spPr>
            <a:xfrm>
              <a:off x="1361285" y="3253154"/>
              <a:ext cx="351692" cy="3516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373F388-0DED-4CC8-86DF-DFDF18609FE7}"/>
                </a:ext>
              </a:extLst>
            </p:cNvPr>
            <p:cNvSpPr/>
            <p:nvPr/>
          </p:nvSpPr>
          <p:spPr>
            <a:xfrm>
              <a:off x="2889316" y="3253154"/>
              <a:ext cx="351692" cy="3516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0FC7BF9-B499-4753-8030-0FAA833E2FB9}"/>
                </a:ext>
              </a:extLst>
            </p:cNvPr>
            <p:cNvCxnSpPr/>
            <p:nvPr/>
          </p:nvCxnSpPr>
          <p:spPr>
            <a:xfrm flipH="1">
              <a:off x="772473" y="3583354"/>
              <a:ext cx="663463" cy="1486485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F7215BA-8361-4C8F-A43C-EBADA17B75B5}"/>
                </a:ext>
              </a:extLst>
            </p:cNvPr>
            <p:cNvCxnSpPr>
              <a:cxnSpLocks/>
              <a:stCxn id="14" idx="5"/>
              <a:endCxn id="33" idx="0"/>
            </p:cNvCxnSpPr>
            <p:nvPr/>
          </p:nvCxnSpPr>
          <p:spPr>
            <a:xfrm>
              <a:off x="1661473" y="3553342"/>
              <a:ext cx="26007" cy="1910976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6BC20B2-93F9-46A8-B4E8-47852BE64EB0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 flipH="1">
              <a:off x="2573620" y="3553342"/>
              <a:ext cx="367200" cy="1516497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F0F81AA-D022-4F8D-9E06-7E5296DEFE09}"/>
                </a:ext>
              </a:extLst>
            </p:cNvPr>
            <p:cNvCxnSpPr>
              <a:cxnSpLocks/>
              <a:stCxn id="15" idx="5"/>
            </p:cNvCxnSpPr>
            <p:nvPr/>
          </p:nvCxnSpPr>
          <p:spPr>
            <a:xfrm>
              <a:off x="3189504" y="3553342"/>
              <a:ext cx="828578" cy="1905473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8D06382-FFA1-4374-89F6-F6EAD2308C24}"/>
                    </a:ext>
                  </a:extLst>
                </p:cNvPr>
                <p:cNvSpPr txBox="1"/>
                <p:nvPr/>
              </p:nvSpPr>
              <p:spPr>
                <a:xfrm>
                  <a:off x="642938" y="2033588"/>
                  <a:ext cx="1300162" cy="610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8D06382-FFA1-4374-89F6-F6EAD2308C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938" y="2033588"/>
                  <a:ext cx="1300162" cy="61093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D790F2B-B84A-428A-9048-AA9AB08AC06D}"/>
                    </a:ext>
                  </a:extLst>
                </p:cNvPr>
                <p:cNvSpPr txBox="1"/>
                <p:nvPr/>
              </p:nvSpPr>
              <p:spPr>
                <a:xfrm>
                  <a:off x="2732370" y="2033588"/>
                  <a:ext cx="1300162" cy="610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D790F2B-B84A-428A-9048-AA9AB08AC0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2370" y="2033588"/>
                  <a:ext cx="1300162" cy="61093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562184B-E859-4E6C-9B1B-6A6993D0FB9A}"/>
                    </a:ext>
                  </a:extLst>
                </p:cNvPr>
                <p:cNvSpPr txBox="1"/>
                <p:nvPr/>
              </p:nvSpPr>
              <p:spPr>
                <a:xfrm>
                  <a:off x="3093563" y="3853375"/>
                  <a:ext cx="1492917" cy="4970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562184B-E859-4E6C-9B1B-6A6993D0FB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3563" y="3853375"/>
                  <a:ext cx="1492917" cy="497059"/>
                </a:xfrm>
                <a:prstGeom prst="rect">
                  <a:avLst/>
                </a:prstGeom>
                <a:blipFill>
                  <a:blip r:embed="rId5"/>
                  <a:stretch>
                    <a:fillRect b="-12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492EDB0-B884-4AC9-9A9A-E5DC4F118C7B}"/>
                    </a:ext>
                  </a:extLst>
                </p:cNvPr>
                <p:cNvSpPr txBox="1"/>
                <p:nvPr/>
              </p:nvSpPr>
              <p:spPr>
                <a:xfrm>
                  <a:off x="1893769" y="3604846"/>
                  <a:ext cx="1492917" cy="4970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492EDB0-B884-4AC9-9A9A-E5DC4F118C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3769" y="3604846"/>
                  <a:ext cx="1492917" cy="497059"/>
                </a:xfrm>
                <a:prstGeom prst="rect">
                  <a:avLst/>
                </a:prstGeom>
                <a:blipFill>
                  <a:blip r:embed="rId6"/>
                  <a:stretch>
                    <a:fillRect b="-12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1A44A1BA-7D19-48EE-B81C-30F35A9146C8}"/>
                    </a:ext>
                  </a:extLst>
                </p:cNvPr>
                <p:cNvSpPr txBox="1"/>
                <p:nvPr/>
              </p:nvSpPr>
              <p:spPr>
                <a:xfrm>
                  <a:off x="902158" y="3999325"/>
                  <a:ext cx="1492917" cy="4970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1A44A1BA-7D19-48EE-B81C-30F35A9146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158" y="3999325"/>
                  <a:ext cx="1492917" cy="497059"/>
                </a:xfrm>
                <a:prstGeom prst="rect">
                  <a:avLst/>
                </a:prstGeom>
                <a:blipFill>
                  <a:blip r:embed="rId7"/>
                  <a:stretch>
                    <a:fillRect b="-12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BA77B75-C6D8-48BE-9510-E59F2339D94D}"/>
                    </a:ext>
                  </a:extLst>
                </p:cNvPr>
                <p:cNvSpPr txBox="1"/>
                <p:nvPr/>
              </p:nvSpPr>
              <p:spPr>
                <a:xfrm>
                  <a:off x="255903" y="3669229"/>
                  <a:ext cx="1492917" cy="5142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BA77B75-C6D8-48BE-9510-E59F2339D9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903" y="3669229"/>
                  <a:ext cx="1492917" cy="51424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ED12008-67C3-492B-B821-D85A075568BB}"/>
                    </a:ext>
                  </a:extLst>
                </p:cNvPr>
                <p:cNvSpPr txBox="1"/>
                <p:nvPr/>
              </p:nvSpPr>
              <p:spPr>
                <a:xfrm>
                  <a:off x="109538" y="5092158"/>
                  <a:ext cx="1427593" cy="307777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ED12008-67C3-492B-B821-D85A075568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538" y="5092158"/>
                  <a:ext cx="1427593" cy="307777"/>
                </a:xfrm>
                <a:prstGeom prst="rect">
                  <a:avLst/>
                </a:prstGeom>
                <a:blipFill>
                  <a:blip r:embed="rId9"/>
                  <a:stretch>
                    <a:fillRect b="-5660"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104C26B-E994-4472-ADC7-E8FE4E7E49C7}"/>
                    </a:ext>
                  </a:extLst>
                </p:cNvPr>
                <p:cNvSpPr txBox="1"/>
                <p:nvPr/>
              </p:nvSpPr>
              <p:spPr>
                <a:xfrm>
                  <a:off x="902158" y="5464318"/>
                  <a:ext cx="1570643" cy="307777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104C26B-E994-4472-ADC7-E8FE4E7E49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158" y="5464318"/>
                  <a:ext cx="1570643" cy="307777"/>
                </a:xfrm>
                <a:prstGeom prst="rect">
                  <a:avLst/>
                </a:prstGeom>
                <a:blipFill>
                  <a:blip r:embed="rId10"/>
                  <a:stretch>
                    <a:fillRect b="-5660"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4D4BFE6-FFCB-4CEF-B085-2C86DD41B000}"/>
                    </a:ext>
                  </a:extLst>
                </p:cNvPr>
                <p:cNvSpPr txBox="1"/>
                <p:nvPr/>
              </p:nvSpPr>
              <p:spPr>
                <a:xfrm>
                  <a:off x="1893769" y="5062095"/>
                  <a:ext cx="1427593" cy="307777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4D4BFE6-FFCB-4CEF-B085-2C86DD41B0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3769" y="5062095"/>
                  <a:ext cx="1427593" cy="307777"/>
                </a:xfrm>
                <a:prstGeom prst="rect">
                  <a:avLst/>
                </a:prstGeom>
                <a:blipFill>
                  <a:blip r:embed="rId11"/>
                  <a:stretch>
                    <a:fillRect b="-5660"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65D4B23-70CF-4DAE-9AB8-5A8942E8D847}"/>
                    </a:ext>
                  </a:extLst>
                </p:cNvPr>
                <p:cNvSpPr txBox="1"/>
                <p:nvPr/>
              </p:nvSpPr>
              <p:spPr>
                <a:xfrm>
                  <a:off x="3399450" y="5458815"/>
                  <a:ext cx="1570643" cy="307777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65D4B23-70CF-4DAE-9AB8-5A8942E8D8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9450" y="5458815"/>
                  <a:ext cx="1570643" cy="307777"/>
                </a:xfrm>
                <a:prstGeom prst="rect">
                  <a:avLst/>
                </a:prstGeom>
                <a:blipFill>
                  <a:blip r:embed="rId12"/>
                  <a:stretch>
                    <a:fillRect b="-5660"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667024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3FAA8-4C9A-4472-83A5-806D49185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Flipping the 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Pause, what’s your intuition?</a:t>
                </a:r>
              </a:p>
              <a:p>
                <a:r>
                  <a:rPr lang="en-US" dirty="0"/>
                  <a:t>Is this probability </a:t>
                </a:r>
              </a:p>
              <a:p>
                <a:r>
                  <a:rPr lang="en-US" dirty="0"/>
                  <a:t>A.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B.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C. greater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2EF1BCA-1F16-4422-A856-93F58E837070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</p:spTree>
    <p:extLst>
      <p:ext uri="{BB962C8B-B14F-4D97-AF65-F5344CB8AC3E}">
        <p14:creationId xmlns:p14="http://schemas.microsoft.com/office/powerpoint/2010/main" val="6643016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3FAA8-4C9A-4472-83A5-806D49185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Flipping the conditioning (marbles)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Pause, what’s your intuition?</a:t>
                </a:r>
              </a:p>
              <a:p>
                <a:r>
                  <a:rPr lang="en-US" dirty="0"/>
                  <a:t>Is this probability </a:t>
                </a:r>
              </a:p>
              <a:p>
                <a:r>
                  <a:rPr lang="en-US" dirty="0"/>
                  <a:t>A.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B.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C. greater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2EF1BCA-1F16-4422-A856-93F58E837070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2DD4C4-2B8C-43BF-910E-B6013042CB02}"/>
                  </a:ext>
                </a:extLst>
              </p:cNvPr>
              <p:cNvSpPr txBox="1"/>
              <p:nvPr/>
            </p:nvSpPr>
            <p:spPr>
              <a:xfrm>
                <a:off x="885313" y="5591175"/>
                <a:ext cx="10421374" cy="830997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right (tails) pocket is far more likely to produce a blue marble if picked than the left (heads) pocket is. Seems like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should be greater than ½.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2DD4C4-2B8C-43BF-910E-B6013042C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313" y="5591175"/>
                <a:ext cx="10421374" cy="830997"/>
              </a:xfrm>
              <a:prstGeom prst="rect">
                <a:avLst/>
              </a:prstGeom>
              <a:blipFill>
                <a:blip r:embed="rId3"/>
                <a:stretch>
                  <a:fillRect l="-758" t="-3521" b="-13380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281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3FAA8-4C9A-4472-83A5-806D49185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Flipping the conditioning (marbles, answer)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Bayes’ Rule says: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2EF1BCA-1F16-4422-A856-93F58E837070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</p:spTree>
    <p:extLst>
      <p:ext uri="{BB962C8B-B14F-4D97-AF65-F5344CB8AC3E}">
        <p14:creationId xmlns:p14="http://schemas.microsoft.com/office/powerpoint/2010/main" val="208719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AE3BF4-1B65-4699-AA57-F8C44FEE4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Technical Stuff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D0D54-26A5-453F-B1E2-A4BF1B90E8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200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3B0203-3BE7-47A6-B449-887B0F1D1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Bayes’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A2938B7-1F2A-4E02-B587-2E78A4DF58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 by definition of conditional probability</a:t>
                </a:r>
              </a:p>
              <a:p>
                <a:r>
                  <a:rPr lang="en-US" dirty="0"/>
                  <a:t>Now, imagining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by conditioning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we should get a numerator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As required. 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A2938B7-1F2A-4E02-B587-2E78A4DF58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0797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74D3D-2DB5-4DA9-8B1F-125FB686A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Technical Note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AE5629-3219-449B-904D-BE5DB83332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After you condition on an event, what remains is a probability space.</a:t>
                </a:r>
              </a:p>
              <a:p>
                <a:endParaRPr lang="en-US" dirty="0"/>
              </a:p>
              <a:p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playing the role of the sample space,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playing the role of the probability measure.</a:t>
                </a:r>
              </a:p>
              <a:p>
                <a:endParaRPr lang="en-US" dirty="0"/>
              </a:p>
              <a:p>
                <a:r>
                  <a:rPr lang="en-US" dirty="0"/>
                  <a:t>All the axioms are satisfied (it’s a good exercise to check)</a:t>
                </a:r>
              </a:p>
              <a:p>
                <a:r>
                  <a:rPr lang="en-US" dirty="0"/>
                  <a:t>That means any theorem we write down has a version where you condition everything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AE5629-3219-449B-904D-BE5DB83332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58141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0ECAA-0CA3-4654-924F-030BD681D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BDF0B2-5D47-4B47-B7E9-5026B51825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Bayes Theorem still works in a probability space where we’ve already conditioned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Complementary law still works in a probability space where we’ve already conditioned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BDF0B2-5D47-4B47-B7E9-5026B51825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0900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90B82-7336-4B88-A505-EA21313FF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Willy Wonka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EE9A7-2107-4D81-A27A-FC7B3DD21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Willy Wonka has placed golden tickets on 0.1% of his Wonka Bars.</a:t>
            </a:r>
          </a:p>
          <a:p>
            <a:pPr lvl="1"/>
            <a:r>
              <a:rPr lang="en-US" dirty="0"/>
              <a:t>If the bar you weigh </a:t>
            </a:r>
            <a:r>
              <a:rPr lang="en-US" b="1" dirty="0"/>
              <a:t>does </a:t>
            </a:r>
            <a:r>
              <a:rPr lang="en-US" dirty="0"/>
              <a:t>have a golden ticket, the scale will alert you 99.9% of the time.</a:t>
            </a:r>
          </a:p>
          <a:p>
            <a:pPr lvl="1"/>
            <a:r>
              <a:rPr lang="en-US" dirty="0"/>
              <a:t>If the bar you weigh does not have a golden ticket, the scale will (falsely) alert you only 1% of the time. </a:t>
            </a:r>
          </a:p>
          <a:p>
            <a:r>
              <a:rPr lang="en-US" dirty="0"/>
              <a:t>You pick up a bar and it alerts, what is the probability you have a golden ticket?</a:t>
            </a:r>
          </a:p>
          <a:p>
            <a:r>
              <a:rPr lang="en-US" dirty="0"/>
              <a:t>Which of these is closest to the right answer?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A484E5-784F-4BE5-B197-70435A165BC4}"/>
              </a:ext>
            </a:extLst>
          </p:cNvPr>
          <p:cNvSpPr txBox="1"/>
          <p:nvPr/>
        </p:nvSpPr>
        <p:spPr>
          <a:xfrm>
            <a:off x="9174480" y="4180344"/>
            <a:ext cx="38938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2400" b="0" dirty="0"/>
              <a:t>0.1%</a:t>
            </a:r>
          </a:p>
          <a:p>
            <a:pPr marL="342900" indent="-342900">
              <a:buAutoNum type="alphaUcPeriod"/>
            </a:pPr>
            <a:r>
              <a:rPr lang="en-US" sz="2400" b="0" dirty="0"/>
              <a:t>10%</a:t>
            </a:r>
          </a:p>
          <a:p>
            <a:pPr marL="342900" indent="-342900">
              <a:buAutoNum type="alphaUcPeriod"/>
            </a:pPr>
            <a:r>
              <a:rPr lang="en-US" sz="2400" dirty="0"/>
              <a:t>50%</a:t>
            </a:r>
          </a:p>
          <a:p>
            <a:pPr marL="342900" indent="-342900">
              <a:buAutoNum type="alphaUcPeriod"/>
            </a:pPr>
            <a:r>
              <a:rPr lang="en-US" sz="2400" b="0" dirty="0"/>
              <a:t>90%</a:t>
            </a:r>
          </a:p>
          <a:p>
            <a:pPr marL="342900" indent="-342900">
              <a:buAutoNum type="alphaUcPeriod"/>
            </a:pPr>
            <a:r>
              <a:rPr lang="en-US" sz="2400" dirty="0"/>
              <a:t>99%</a:t>
            </a:r>
          </a:p>
          <a:p>
            <a:pPr marL="342900" indent="-342900">
              <a:buAutoNum type="alphaUcPeriod"/>
            </a:pPr>
            <a:r>
              <a:rPr lang="en-US" sz="2400" b="0" dirty="0"/>
              <a:t>99.9%</a:t>
            </a:r>
          </a:p>
          <a:p>
            <a:endParaRPr lang="en-US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FCC9D91-0173-9F93-2CEA-36DC38B3D404}"/>
                  </a:ext>
                </a:extLst>
              </p14:cNvPr>
              <p14:cNvContentPartPr/>
              <p14:nvPr/>
            </p14:nvContentPartPr>
            <p14:xfrm>
              <a:off x="8684640" y="4608000"/>
              <a:ext cx="1993680" cy="4017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FCC9D91-0173-9F93-2CEA-36DC38B3D40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75280" y="4598640"/>
                <a:ext cx="2012400" cy="42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29314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ABDAE-9455-425E-9B17-50D71F362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Quick Technical Remark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540AB5-1EAC-457E-BB24-E46CDB1906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 often see students write things like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This is not a thing. </a:t>
                </a:r>
              </a:p>
              <a:p>
                <a:endParaRPr lang="en-US" dirty="0"/>
              </a:p>
              <a:p>
                <a:r>
                  <a:rPr lang="en-US" dirty="0"/>
                  <a:t>You probably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isn’t an event – it’s describing an event </a:t>
                </a:r>
                <a:r>
                  <a:rPr lang="en-US" b="1" dirty="0"/>
                  <a:t>and </a:t>
                </a:r>
                <a:r>
                  <a:rPr lang="en-US" dirty="0"/>
                  <a:t>telling you to restrict the sample space. So you can’t ask for the probability of that conditioned on something else.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540AB5-1EAC-457E-BB24-E46CDB1906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79871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A4EFAF-965A-49BF-9D8A-154F058BC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7590017" cy="590415"/>
          </a:xfrm>
        </p:spPr>
        <p:txBody>
          <a:bodyPr/>
          <a:lstStyle/>
          <a:p>
            <a:r>
              <a:rPr lang="en-US" dirty="0"/>
              <a:t>Setting the stage: Random Variables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D763D1-96E2-47F4-B848-5C3249962B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075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3E563EEC-418D-4E3E-A1EC-751DC826CAC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Implicitly defining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3E563EEC-418D-4E3E-A1EC-751DC826CA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B426AE0-3A72-4D81-B8A7-35690948DC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We’ve often skipped an explicit definition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Often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is infinite, so we really couldn’t write it out (even in principle).</a:t>
                </a:r>
              </a:p>
              <a:p>
                <a:endParaRPr lang="en-US" dirty="0"/>
              </a:p>
              <a:p>
                <a:r>
                  <a:rPr lang="en-US" dirty="0"/>
                  <a:t>How would that happen?</a:t>
                </a:r>
              </a:p>
              <a:p>
                <a:endParaRPr lang="en-US" dirty="0"/>
              </a:p>
              <a:p>
                <a:r>
                  <a:rPr lang="en-US" dirty="0"/>
                  <a:t>Flip a fair coin (independently each time) until you see your first tails. what is the probability that you see at least 3 heads?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B426AE0-3A72-4D81-B8A7-35690948DC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10560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A26D0-CF17-434A-B636-D75F62FD0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infinite process.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C2B1D7-035F-47C9-9982-1E141806C5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05414" y="1463857"/>
                <a:ext cx="5557083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is infinite.</a:t>
                </a:r>
              </a:p>
              <a:p>
                <a:r>
                  <a:rPr lang="en-US" dirty="0"/>
                  <a:t>A sequential process is also going to be infinite…</a:t>
                </a:r>
              </a:p>
              <a:p>
                <a:r>
                  <a:rPr lang="en-US" dirty="0"/>
                  <a:t>But the tree is “self-similar”</a:t>
                </a:r>
              </a:p>
              <a:p>
                <a:r>
                  <a:rPr lang="en-US" dirty="0"/>
                  <a:t>From every node, the children look identical (H with probability ½, continue pattern; T to a leaf with probability ½)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C2B1D7-035F-47C9-9982-1E141806C5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05414" y="1463857"/>
                <a:ext cx="5557083" cy="4845504"/>
              </a:xfrm>
              <a:blipFill>
                <a:blip r:embed="rId2"/>
                <a:stretch>
                  <a:fillRect l="-1425" t="-2138" r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 descr="A sequential process diagram; every non-leaf node has two children; left children are labeled H, showing probability 1/2. Right children are labeled with probability 1/2 and have no children.&#10;&#10;The leaf nodes are labeled:&#10;P(T) = 1/2&#10;P(HT) = 1/4&#10;H(HHT) = 1/8.&#10;&#10;Ellipses at the end of the diagram show this pattern continues.">
            <a:extLst>
              <a:ext uri="{FF2B5EF4-FFF2-40B4-BE49-F238E27FC236}">
                <a16:creationId xmlns:a16="http://schemas.microsoft.com/office/drawing/2014/main" id="{D9902632-8464-FDE6-8EC7-FF342387142D}"/>
              </a:ext>
            </a:extLst>
          </p:cNvPr>
          <p:cNvGrpSpPr/>
          <p:nvPr/>
        </p:nvGrpSpPr>
        <p:grpSpPr>
          <a:xfrm>
            <a:off x="162204" y="1487973"/>
            <a:ext cx="5636605" cy="5587496"/>
            <a:chOff x="162204" y="1487973"/>
            <a:chExt cx="5636605" cy="5587496"/>
          </a:xfrm>
        </p:grpSpPr>
        <p:grpSp>
          <p:nvGrpSpPr>
            <p:cNvPr id="19" name="Group 18" descr="A sequential process diagram; every non-leaf node has two children; left children are labeled H, showing probability 1/2. Right children are labeled with probability 1/2 and have no children.&#10;&#10;The leaf nodes are labeled:&#10;P(T) = 1/2&#10;P(HT) = 1/4&#10;H(HHT) = 1/8.&#10;&#10;Ellipses at the end of the diagram show this pattern continues.">
              <a:extLst>
                <a:ext uri="{FF2B5EF4-FFF2-40B4-BE49-F238E27FC236}">
                  <a16:creationId xmlns:a16="http://schemas.microsoft.com/office/drawing/2014/main" id="{9D1A8D06-C2DF-E39C-A8E9-1E6C0290A5E9}"/>
                </a:ext>
              </a:extLst>
            </p:cNvPr>
            <p:cNvGrpSpPr/>
            <p:nvPr/>
          </p:nvGrpSpPr>
          <p:grpSpPr>
            <a:xfrm>
              <a:off x="162204" y="1487973"/>
              <a:ext cx="5636605" cy="4812068"/>
              <a:chOff x="162204" y="1487973"/>
              <a:chExt cx="5636605" cy="4812068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7B68BB7F-616D-4DA2-9AC8-1C233B210CC8}"/>
                  </a:ext>
                </a:extLst>
              </p:cNvPr>
              <p:cNvSpPr/>
              <p:nvPr/>
            </p:nvSpPr>
            <p:spPr>
              <a:xfrm>
                <a:off x="3988205" y="1487973"/>
                <a:ext cx="351692" cy="35169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9DA538A4-FC55-4D43-AC53-8C95826DE96D}"/>
                  </a:ext>
                </a:extLst>
              </p:cNvPr>
              <p:cNvCxnSpPr>
                <a:stCxn id="4" idx="3"/>
              </p:cNvCxnSpPr>
              <p:nvPr/>
            </p:nvCxnSpPr>
            <p:spPr>
              <a:xfrm flipH="1">
                <a:off x="3376246" y="1788161"/>
                <a:ext cx="663463" cy="1486485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2E2A3F6B-5EA7-4968-B949-FBD338ECA5CB}"/>
                  </a:ext>
                </a:extLst>
              </p:cNvPr>
              <p:cNvCxnSpPr>
                <a:cxnSpLocks/>
                <a:stCxn id="4" idx="5"/>
              </p:cNvCxnSpPr>
              <p:nvPr/>
            </p:nvCxnSpPr>
            <p:spPr>
              <a:xfrm>
                <a:off x="4288393" y="1788161"/>
                <a:ext cx="543046" cy="1486485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4C9DAD8-8F41-448A-B1D5-2FCA078F9769}"/>
                  </a:ext>
                </a:extLst>
              </p:cNvPr>
              <p:cNvSpPr/>
              <p:nvPr/>
            </p:nvSpPr>
            <p:spPr>
              <a:xfrm>
                <a:off x="3127562" y="3253154"/>
                <a:ext cx="351692" cy="35169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H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1EAA983D-D67F-4529-9FD0-F20DD6A8874C}"/>
                  </a:ext>
                </a:extLst>
              </p:cNvPr>
              <p:cNvSpPr/>
              <p:nvPr/>
            </p:nvSpPr>
            <p:spPr>
              <a:xfrm>
                <a:off x="2341516" y="4556459"/>
                <a:ext cx="351692" cy="35169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H</a:t>
                </a: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F7CCC1E3-186C-4E11-9D6F-6FE0C75F7B29}"/>
                  </a:ext>
                </a:extLst>
              </p:cNvPr>
              <p:cNvCxnSpPr>
                <a:cxnSpLocks/>
                <a:endCxn id="8" idx="0"/>
              </p:cNvCxnSpPr>
              <p:nvPr/>
            </p:nvCxnSpPr>
            <p:spPr>
              <a:xfrm flipH="1">
                <a:off x="2517362" y="3583354"/>
                <a:ext cx="684852" cy="973105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C7D951B2-35AD-42B9-8278-275145C02F59}"/>
                  </a:ext>
                </a:extLst>
              </p:cNvPr>
              <p:cNvCxnSpPr>
                <a:cxnSpLocks/>
                <a:stCxn id="7" idx="5"/>
                <a:endCxn id="20" idx="0"/>
              </p:cNvCxnSpPr>
              <p:nvPr/>
            </p:nvCxnSpPr>
            <p:spPr>
              <a:xfrm>
                <a:off x="3427750" y="3553342"/>
                <a:ext cx="626769" cy="1037682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F4F4D339-4399-4725-826B-57AFDC8474EA}"/>
                  </a:ext>
                </a:extLst>
              </p:cNvPr>
              <p:cNvCxnSpPr>
                <a:cxnSpLocks/>
                <a:stCxn id="8" idx="3"/>
              </p:cNvCxnSpPr>
              <p:nvPr/>
            </p:nvCxnSpPr>
            <p:spPr>
              <a:xfrm flipH="1">
                <a:off x="2132698" y="4856647"/>
                <a:ext cx="260322" cy="1097125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FF925499-7A80-4471-8C79-59A9902283B4}"/>
                  </a:ext>
                </a:extLst>
              </p:cNvPr>
              <p:cNvCxnSpPr>
                <a:cxnSpLocks/>
                <a:stCxn id="8" idx="5"/>
              </p:cNvCxnSpPr>
              <p:nvPr/>
            </p:nvCxnSpPr>
            <p:spPr>
              <a:xfrm>
                <a:off x="2641704" y="4856647"/>
                <a:ext cx="734542" cy="1097125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D080DC30-2009-43CD-B92F-9858624B6276}"/>
                      </a:ext>
                    </a:extLst>
                  </p:cNvPr>
                  <p:cNvSpPr txBox="1"/>
                  <p:nvPr/>
                </p:nvSpPr>
                <p:spPr>
                  <a:xfrm>
                    <a:off x="2409215" y="2033588"/>
                    <a:ext cx="1300162" cy="61093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D080DC30-2009-43CD-B92F-9858624B627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09215" y="2033588"/>
                    <a:ext cx="1300162" cy="610936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236566DA-C20C-4AB0-9145-9B8C070B58E4}"/>
                      </a:ext>
                    </a:extLst>
                  </p:cNvPr>
                  <p:cNvSpPr txBox="1"/>
                  <p:nvPr/>
                </p:nvSpPr>
                <p:spPr>
                  <a:xfrm>
                    <a:off x="4498647" y="2033588"/>
                    <a:ext cx="1300162" cy="61093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236566DA-C20C-4AB0-9145-9B8C070B58E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98647" y="2033588"/>
                    <a:ext cx="1300162" cy="61093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535435AE-62CB-4D07-85FB-3FBB790F94FE}"/>
                      </a:ext>
                    </a:extLst>
                  </p:cNvPr>
                  <p:cNvSpPr txBox="1"/>
                  <p:nvPr/>
                </p:nvSpPr>
                <p:spPr>
                  <a:xfrm>
                    <a:off x="2545763" y="5156680"/>
                    <a:ext cx="1492917" cy="4956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𝐻𝐻𝑇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𝐻𝐻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535435AE-62CB-4D07-85FB-3FBB790F94F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5763" y="5156680"/>
                    <a:ext cx="1492917" cy="49564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23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BA9B8B7C-33ED-4DDE-862F-06E42D25E7CB}"/>
                      </a:ext>
                    </a:extLst>
                  </p:cNvPr>
                  <p:cNvSpPr txBox="1"/>
                  <p:nvPr/>
                </p:nvSpPr>
                <p:spPr>
                  <a:xfrm>
                    <a:off x="162204" y="5081990"/>
                    <a:ext cx="2616224" cy="4956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𝐻𝐻𝐻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𝐻𝐻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BA9B8B7C-33ED-4DDE-862F-06E42D25E7C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2204" y="5081990"/>
                    <a:ext cx="2616224" cy="49564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23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6036C029-3C3C-47FA-929A-050C54C45676}"/>
                      </a:ext>
                    </a:extLst>
                  </p:cNvPr>
                  <p:cNvSpPr txBox="1"/>
                  <p:nvPr/>
                </p:nvSpPr>
                <p:spPr>
                  <a:xfrm>
                    <a:off x="3366293" y="3542556"/>
                    <a:ext cx="1492917" cy="4970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𝐻𝑇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6036C029-3C3C-47FA-929A-050C54C4567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6293" y="3542556"/>
                    <a:ext cx="1492917" cy="49705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22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ED9AF8ED-5EA2-4F6B-8287-CBB9323223D3}"/>
                      </a:ext>
                    </a:extLst>
                  </p:cNvPr>
                  <p:cNvSpPr txBox="1"/>
                  <p:nvPr/>
                </p:nvSpPr>
                <p:spPr>
                  <a:xfrm>
                    <a:off x="2022180" y="3669229"/>
                    <a:ext cx="1492917" cy="5142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𝐻𝐻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ED9AF8ED-5EA2-4F6B-8287-CBB9323223D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22180" y="3669229"/>
                    <a:ext cx="1492917" cy="51424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B6EFF87-F282-4F7D-A558-43BDD92281B7}"/>
                      </a:ext>
                    </a:extLst>
                  </p:cNvPr>
                  <p:cNvSpPr txBox="1"/>
                  <p:nvPr/>
                </p:nvSpPr>
                <p:spPr>
                  <a:xfrm>
                    <a:off x="3269197" y="4591024"/>
                    <a:ext cx="1570643" cy="307777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𝐻𝑇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B6EFF87-F282-4F7D-A558-43BDD92281B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69197" y="4591024"/>
                    <a:ext cx="1570643" cy="30777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5660"/>
                    </a:stretch>
                  </a:blipFill>
                  <a:ln>
                    <a:solidFill>
                      <a:schemeClr val="accent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031591BC-EC3F-4145-B800-66FE2CDED21A}"/>
                      </a:ext>
                    </a:extLst>
                  </p:cNvPr>
                  <p:cNvSpPr txBox="1"/>
                  <p:nvPr/>
                </p:nvSpPr>
                <p:spPr>
                  <a:xfrm>
                    <a:off x="2768638" y="5962982"/>
                    <a:ext cx="1570643" cy="307777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𝐻𝐻𝑇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031591BC-EC3F-4145-B800-66FE2CDED21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68638" y="5962982"/>
                    <a:ext cx="1570643" cy="30777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5660"/>
                    </a:stretch>
                  </a:blipFill>
                  <a:ln>
                    <a:solidFill>
                      <a:schemeClr val="accent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E6B78E41-542B-4C1B-96B8-9080D520348F}"/>
                      </a:ext>
                    </a:extLst>
                  </p:cNvPr>
                  <p:cNvSpPr txBox="1"/>
                  <p:nvPr/>
                </p:nvSpPr>
                <p:spPr>
                  <a:xfrm>
                    <a:off x="4213072" y="3274646"/>
                    <a:ext cx="1570643" cy="307777"/>
                  </a:xfrm>
                  <a:prstGeom prst="rect">
                    <a:avLst/>
                  </a:prstGeom>
                  <a:noFill/>
                  <a:ln>
                    <a:solidFill>
                      <a:schemeClr val="accent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E6B78E41-542B-4C1B-96B8-9080D520348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13072" y="3274646"/>
                    <a:ext cx="1570643" cy="30777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5660"/>
                    </a:stretch>
                  </a:blipFill>
                  <a:ln>
                    <a:solidFill>
                      <a:schemeClr val="accent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73D4806-9CF5-4E71-9F43-15FC48036E22}"/>
                  </a:ext>
                </a:extLst>
              </p:cNvPr>
              <p:cNvSpPr/>
              <p:nvPr/>
            </p:nvSpPr>
            <p:spPr>
              <a:xfrm>
                <a:off x="1956852" y="5948349"/>
                <a:ext cx="351692" cy="35169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H</a:t>
                </a: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9FF38D3-4499-446F-B3D2-4CD0C4BD50EC}"/>
                </a:ext>
              </a:extLst>
            </p:cNvPr>
            <p:cNvSpPr txBox="1"/>
            <p:nvPr/>
          </p:nvSpPr>
          <p:spPr>
            <a:xfrm rot="5400000">
              <a:off x="58654" y="6530681"/>
              <a:ext cx="720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24932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F9ECA3B-BF97-440A-B7D8-45EA41361C1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64607" y="220746"/>
                <a:ext cx="11187259" cy="1014667"/>
              </a:xfrm>
            </p:spPr>
            <p:txBody>
              <a:bodyPr/>
              <a:lstStyle/>
              <a:p>
                <a:r>
                  <a:rPr lang="en-US" dirty="0"/>
                  <a:t>Finding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heads); method 1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F9ECA3B-BF97-440A-B7D8-45EA41361C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64607" y="220746"/>
                <a:ext cx="11187259" cy="1014667"/>
              </a:xfrm>
              <a:blipFill>
                <a:blip r:embed="rId2"/>
                <a:stretch>
                  <a:fillRect l="-2234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1F778E-6B28-4358-A097-D1B3C25458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Method 1: infinite sum.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includes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 Every such outcome has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What outcomes are in our event?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=3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1−1/2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Infinite geometric series, where common ratio is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has closed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first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term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ratio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1F778E-6B28-4358-A097-D1B3C25458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926" b="-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16592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91063A-93F9-4A76-8794-5D53E52912D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Finding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at least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heads); method 2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91063A-93F9-4A76-8794-5D53E52912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D37B91-D2DE-4860-AFD6-66FD6A2A1B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Method 2:</a:t>
                </a:r>
              </a:p>
              <a:p>
                <a:endParaRPr lang="en-US" dirty="0"/>
              </a:p>
              <a:p>
                <a:r>
                  <a:rPr lang="en-US" dirty="0"/>
                  <a:t>Calculate the complement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at most 2 heads)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at least 3 heads)=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D37B91-D2DE-4860-AFD6-66FD6A2A1B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59515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414DE12-CD0D-88D8-FD2E-75B7E89D2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E8586-630C-0FD5-6AD2-E9233D45A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LTP and Bayes</a:t>
            </a:r>
          </a:p>
        </p:txBody>
      </p:sp>
      <p:grpSp>
        <p:nvGrpSpPr>
          <p:cNvPr id="4" name="Group 3" descr="Definition box: Law of Total Probability">
            <a:extLst>
              <a:ext uri="{FF2B5EF4-FFF2-40B4-BE49-F238E27FC236}">
                <a16:creationId xmlns:a16="http://schemas.microsoft.com/office/drawing/2014/main" id="{22CC5569-75B2-948C-F8C9-3BB8B3289EAF}"/>
              </a:ext>
            </a:extLst>
          </p:cNvPr>
          <p:cNvGrpSpPr/>
          <p:nvPr/>
        </p:nvGrpSpPr>
        <p:grpSpPr>
          <a:xfrm>
            <a:off x="374641" y="1502368"/>
            <a:ext cx="7768500" cy="2843058"/>
            <a:chOff x="1185842" y="3429000"/>
            <a:chExt cx="6111311" cy="1927846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023E595-90DB-F0C9-E19B-A2D055C2B53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800" dirty="0">
                    <a:solidFill>
                      <a:schemeClr val="tx1"/>
                    </a:solidFill>
                  </a:endParaRPr>
                </a:p>
                <a:p>
                  <a:endParaRPr lang="en-US" sz="2800" dirty="0">
                    <a:solidFill>
                      <a:schemeClr val="tx1"/>
                    </a:solidFill>
                  </a:endParaRPr>
                </a:p>
                <a:p>
                  <a:r>
                    <a:rPr lang="en-US" sz="2800" dirty="0">
                      <a:solidFill>
                        <a:schemeClr val="tx1"/>
                      </a:solidFill>
                    </a:rPr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</a:rPr>
                    <a:t> be a </a:t>
                  </a:r>
                  <a:r>
                    <a:rPr lang="en-US" sz="2800" b="1" dirty="0">
                      <a:solidFill>
                        <a:schemeClr val="tx1"/>
                      </a:solidFill>
                    </a:rPr>
                    <a:t>partition </a:t>
                  </a:r>
                  <a:r>
                    <a:rPr lang="en-US" sz="2800" dirty="0">
                      <a:solidFill>
                        <a:schemeClr val="tx1"/>
                      </a:solidFill>
                    </a:rPr>
                    <a:t>of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</a:rPr>
                    <a:t>.</a:t>
                  </a:r>
                </a:p>
                <a:p>
                  <a:r>
                    <a:rPr lang="en-US" sz="2800" b="1" dirty="0">
                      <a:solidFill>
                        <a:schemeClr val="tx1"/>
                      </a:solidFill>
                    </a:rPr>
                    <a:t>For any event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</a:rPr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𝐚</m:t>
                            </m:r>
                            <m:r>
                              <a:rPr lang="en-US" sz="2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𝐥𝐥</m:t>
                            </m:r>
                            <m:r>
                              <m:rPr>
                                <m:brk m:alnAt="7"/>
                              </m:r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/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ℙ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023E595-90DB-F0C9-E19B-A2D055C2B53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 l="-1487"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DF3B2CC-E229-6B2D-2025-C0B6FCC11C39}"/>
                </a:ext>
              </a:extLst>
            </p:cNvPr>
            <p:cNvSpPr/>
            <p:nvPr/>
          </p:nvSpPr>
          <p:spPr>
            <a:xfrm>
              <a:off x="1195367" y="3429001"/>
              <a:ext cx="6101786" cy="462838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Law of Total Probability</a:t>
              </a:r>
            </a:p>
          </p:txBody>
        </p:sp>
      </p:grpSp>
      <p:grpSp>
        <p:nvGrpSpPr>
          <p:cNvPr id="3" name="Group 2" descr="Ω, split into partition 𝐴_1,𝐴_2,𝐴_3 with event 𝐸 inside.&#10;">
            <a:extLst>
              <a:ext uri="{FF2B5EF4-FFF2-40B4-BE49-F238E27FC236}">
                <a16:creationId xmlns:a16="http://schemas.microsoft.com/office/drawing/2014/main" id="{E0280FD8-64E7-CEFA-1DFF-FFF166715653}"/>
              </a:ext>
            </a:extLst>
          </p:cNvPr>
          <p:cNvGrpSpPr/>
          <p:nvPr/>
        </p:nvGrpSpPr>
        <p:grpSpPr>
          <a:xfrm>
            <a:off x="8457826" y="2210254"/>
            <a:ext cx="3285565" cy="1360763"/>
            <a:chOff x="8457826" y="2210254"/>
            <a:chExt cx="3285565" cy="136076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A9E7CE6-CB9A-FAE5-A151-287BA649EC55}"/>
                </a:ext>
              </a:extLst>
            </p:cNvPr>
            <p:cNvSpPr/>
            <p:nvPr/>
          </p:nvSpPr>
          <p:spPr>
            <a:xfrm>
              <a:off x="8457826" y="2210254"/>
              <a:ext cx="3285565" cy="1338351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E677F07-C09A-D067-A505-A6467B38EB4F}"/>
                </a:ext>
              </a:extLst>
            </p:cNvPr>
            <p:cNvSpPr/>
            <p:nvPr/>
          </p:nvSpPr>
          <p:spPr>
            <a:xfrm>
              <a:off x="9384176" y="2371668"/>
              <a:ext cx="2048435" cy="84268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D55A76A-00B7-6962-9E6A-6B753102C5D2}"/>
                </a:ext>
              </a:extLst>
            </p:cNvPr>
            <p:cNvCxnSpPr>
              <a:cxnSpLocks/>
            </p:cNvCxnSpPr>
            <p:nvPr/>
          </p:nvCxnSpPr>
          <p:spPr>
            <a:xfrm>
              <a:off x="10100609" y="2232666"/>
              <a:ext cx="0" cy="133835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9BE0E86-D501-5673-7432-84DE89F33C9F}"/>
                </a:ext>
              </a:extLst>
            </p:cNvPr>
            <p:cNvCxnSpPr/>
            <p:nvPr/>
          </p:nvCxnSpPr>
          <p:spPr>
            <a:xfrm>
              <a:off x="10929845" y="2210254"/>
              <a:ext cx="0" cy="133835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92035D9-5D84-A07B-1311-7A4E007F44D8}"/>
                    </a:ext>
                  </a:extLst>
                </p:cNvPr>
                <p:cNvSpPr txBox="1"/>
                <p:nvPr/>
              </p:nvSpPr>
              <p:spPr>
                <a:xfrm>
                  <a:off x="8972493" y="3122706"/>
                  <a:ext cx="5333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92035D9-5D84-A07B-1311-7A4E007F44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72493" y="3122706"/>
                  <a:ext cx="533396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F167C64-FB85-B082-A353-FF7D081EB050}"/>
                    </a:ext>
                  </a:extLst>
                </p:cNvPr>
                <p:cNvSpPr txBox="1"/>
                <p:nvPr/>
              </p:nvSpPr>
              <p:spPr>
                <a:xfrm>
                  <a:off x="10231406" y="3190479"/>
                  <a:ext cx="5333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F167C64-FB85-B082-A353-FF7D081EB0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31406" y="3190479"/>
                  <a:ext cx="53339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1766653-BA6F-081F-5FE0-8D4780EB3914}"/>
                    </a:ext>
                  </a:extLst>
                </p:cNvPr>
                <p:cNvSpPr txBox="1"/>
                <p:nvPr/>
              </p:nvSpPr>
              <p:spPr>
                <a:xfrm>
                  <a:off x="11192871" y="3129389"/>
                  <a:ext cx="5333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1766653-BA6F-081F-5FE0-8D4780EB39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92871" y="3129389"/>
                  <a:ext cx="533396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6D1C1FC-B44B-32BB-A659-07C6B9E0C598}"/>
                    </a:ext>
                  </a:extLst>
                </p:cNvPr>
                <p:cNvSpPr txBox="1"/>
                <p:nvPr/>
              </p:nvSpPr>
              <p:spPr>
                <a:xfrm>
                  <a:off x="9551899" y="2360462"/>
                  <a:ext cx="5333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6D1C1FC-B44B-32BB-A659-07C6B9E0C5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899" y="2360462"/>
                  <a:ext cx="533396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ED08ECB-5A99-7259-C529-BDC19F3AC695}"/>
                  </a:ext>
                </a:extLst>
              </p:cNvPr>
              <p:cNvSpPr txBox="1"/>
              <p:nvPr/>
            </p:nvSpPr>
            <p:spPr>
              <a:xfrm>
                <a:off x="8388721" y="1502368"/>
                <a:ext cx="370242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split into partition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event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inside.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ED08ECB-5A99-7259-C529-BDC19F3AC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8721" y="1502368"/>
                <a:ext cx="3702424" cy="707886"/>
              </a:xfrm>
              <a:prstGeom prst="rect">
                <a:avLst/>
              </a:prstGeom>
              <a:blipFill>
                <a:blip r:embed="rId7"/>
                <a:stretch>
                  <a:fillRect l="-1647" t="-3419" b="-14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89CCD063-6410-B778-B024-1CF09B20B779}"/>
              </a:ext>
            </a:extLst>
          </p:cNvPr>
          <p:cNvSpPr txBox="1"/>
          <p:nvPr/>
        </p:nvSpPr>
        <p:spPr>
          <a:xfrm>
            <a:off x="376202" y="4512268"/>
            <a:ext cx="7768500" cy="58477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Bayes’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E51BB47-2A90-6EBD-CF7D-5CBD918642BE}"/>
                  </a:ext>
                </a:extLst>
              </p:cNvPr>
              <p:cNvSpPr/>
              <p:nvPr/>
            </p:nvSpPr>
            <p:spPr>
              <a:xfrm>
                <a:off x="376202" y="4512268"/>
                <a:ext cx="7768500" cy="2141221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6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E51BB47-2A90-6EBD-CF7D-5CBD918642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02" y="4512268"/>
                <a:ext cx="7768500" cy="21412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58885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0B5A2-1211-4764-AA45-EB9D16C17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A740AD-EA14-42AF-9F86-D4843BFE0B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687719"/>
                <a:ext cx="11515160" cy="262164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You’ll sometimes see this called “statistical independence” to emphasize that we’re talking about probabilities (not, say, physical interactions).</a:t>
                </a:r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both have non-zero probability then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A740AD-EA14-42AF-9F86-D4843BFE0B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687719"/>
                <a:ext cx="11515160" cy="2621642"/>
              </a:xfrm>
              <a:blipFill>
                <a:blip r:embed="rId2"/>
                <a:stretch>
                  <a:fillRect l="-688" t="-4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Definition box for independence.">
            <a:extLst>
              <a:ext uri="{FF2B5EF4-FFF2-40B4-BE49-F238E27FC236}">
                <a16:creationId xmlns:a16="http://schemas.microsoft.com/office/drawing/2014/main" id="{C3E40660-C251-4C64-8AB5-6D5E866F8F72}"/>
              </a:ext>
            </a:extLst>
          </p:cNvPr>
          <p:cNvGrpSpPr/>
          <p:nvPr/>
        </p:nvGrpSpPr>
        <p:grpSpPr>
          <a:xfrm>
            <a:off x="575239" y="1448737"/>
            <a:ext cx="7332885" cy="2068187"/>
            <a:chOff x="1185842" y="3429000"/>
            <a:chExt cx="6111311" cy="1927846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60DB837-1A85-4DC6-B825-85575642BE2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Two events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𝐵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</a:t>
                  </a:r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independent if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𝐵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60DB837-1A85-4DC6-B825-85575642BE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F8C418E-62AD-47A7-A19F-0937F543A36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Independence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11139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97E99-433D-4C6D-86F1-901E71778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89A037-A741-4E14-8A4A-B292D379A9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defined conditional probability as: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Which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89A037-A741-4E14-8A4A-B292D379A9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 descr="Definition box for chain rule">
            <a:extLst>
              <a:ext uri="{FF2B5EF4-FFF2-40B4-BE49-F238E27FC236}">
                <a16:creationId xmlns:a16="http://schemas.microsoft.com/office/drawing/2014/main" id="{6799F894-B7C0-4E66-88DA-345247390AAE}"/>
              </a:ext>
            </a:extLst>
          </p:cNvPr>
          <p:cNvGrpSpPr/>
          <p:nvPr/>
        </p:nvGrpSpPr>
        <p:grpSpPr>
          <a:xfrm>
            <a:off x="646622" y="3176704"/>
            <a:ext cx="11187258" cy="2217439"/>
            <a:chOff x="1185842" y="3429000"/>
            <a:chExt cx="6111311" cy="1927846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405A077-06AD-4939-9A16-383AB829DC6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∩…∩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∩…∩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∩…∩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−2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⋯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b="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405A077-06AD-4939-9A16-383AB829DC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6B28100-1E85-4B3D-BF50-E1AE95911AAC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Chain Rule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7153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27FE8-1C86-41EF-9449-C5CF84EAA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(Wonka Bars)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05A18D-7BA7-4FD2-B4CE-E8B9DD14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8890493" cy="484550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the event that the </a:t>
                </a:r>
                <a:r>
                  <a:rPr lang="en-US" b="1" dirty="0"/>
                  <a:t>S</a:t>
                </a:r>
                <a:r>
                  <a:rPr lang="en-US" dirty="0"/>
                  <a:t>cale alerts you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be the event your bar has a </a:t>
                </a:r>
                <a:r>
                  <a:rPr lang="en-US" b="1" dirty="0"/>
                  <a:t>G</a:t>
                </a:r>
                <a:r>
                  <a:rPr lang="en-US" dirty="0"/>
                  <a:t>olden ticket. </a:t>
                </a:r>
              </a:p>
              <a:p>
                <a:r>
                  <a:rPr lang="en-US" dirty="0"/>
                  <a:t>What conditional probabilities are each of these? 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Willy Wonka has placed golden tickets on 0.1% of his Wonka Bars.</a:t>
                </a:r>
              </a:p>
              <a:p>
                <a:pPr lvl="1"/>
                <a:r>
                  <a:rPr lang="en-US" dirty="0"/>
                  <a:t>If the bar you weigh </a:t>
                </a:r>
                <a:r>
                  <a:rPr lang="en-US" b="1" dirty="0"/>
                  <a:t>does </a:t>
                </a:r>
                <a:r>
                  <a:rPr lang="en-US" dirty="0"/>
                  <a:t>have a golden ticket, the scale will alert you 99.9% of the time.</a:t>
                </a:r>
              </a:p>
              <a:p>
                <a:pPr lvl="1"/>
                <a:r>
                  <a:rPr lang="en-US" dirty="0"/>
                  <a:t>If the bar you weigh does not have a golden ticket, the scale will (falsely) alert you only 1% of the time. </a:t>
                </a:r>
              </a:p>
              <a:p>
                <a:pPr lvl="1"/>
                <a:r>
                  <a:rPr lang="en-US" dirty="0"/>
                  <a:t>You pick up a bar and it alerts, what is the probability you have a golden ticket?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05A18D-7BA7-4FD2-B4CE-E8B9DD14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8890493" cy="4845504"/>
              </a:xfrm>
              <a:blipFill>
                <a:blip r:embed="rId2"/>
                <a:stretch>
                  <a:fillRect l="-822" t="-2138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B0D941F-0151-E2FC-F307-BACC937C33D5}"/>
                  </a:ext>
                </a:extLst>
              </p14:cNvPr>
              <p14:cNvContentPartPr/>
              <p14:nvPr/>
            </p14:nvContentPartPr>
            <p14:xfrm>
              <a:off x="343440" y="3844440"/>
              <a:ext cx="682560" cy="1461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B0D941F-0151-E2FC-F307-BACC937C33D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4080" y="3835080"/>
                <a:ext cx="701280" cy="148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051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27FE8-1C86-41EF-9449-C5CF84EAA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(labels)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05A18D-7BA7-4FD2-B4CE-E8B9DD14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8890493" cy="484550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the event that the </a:t>
                </a:r>
                <a:r>
                  <a:rPr lang="en-US" b="1" dirty="0"/>
                  <a:t>S</a:t>
                </a:r>
                <a:r>
                  <a:rPr lang="en-US" dirty="0"/>
                  <a:t>cale alerts you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be the event your bar has a </a:t>
                </a:r>
                <a:r>
                  <a:rPr lang="en-US" b="1" dirty="0"/>
                  <a:t>G</a:t>
                </a:r>
                <a:r>
                  <a:rPr lang="en-US" dirty="0"/>
                  <a:t>olden ticket. </a:t>
                </a:r>
              </a:p>
              <a:p>
                <a:r>
                  <a:rPr lang="en-US" dirty="0"/>
                  <a:t>What conditional probabilities are each of these? 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Willy Wonka has placed golden tickets on 0.1% of his Wonka Bars.</a:t>
                </a:r>
              </a:p>
              <a:p>
                <a:pPr lvl="1"/>
                <a:r>
                  <a:rPr lang="en-US" dirty="0"/>
                  <a:t>If the bar you weigh </a:t>
                </a:r>
                <a:r>
                  <a:rPr lang="en-US" b="1" dirty="0"/>
                  <a:t>does </a:t>
                </a:r>
                <a:r>
                  <a:rPr lang="en-US" dirty="0"/>
                  <a:t>have a golden ticket, the scale will alert you 99.9% of the time.</a:t>
                </a:r>
              </a:p>
              <a:p>
                <a:pPr lvl="1"/>
                <a:r>
                  <a:rPr lang="en-US" dirty="0"/>
                  <a:t>If the bar you weigh does not have a golden ticket, the scale will (falsely) alert you only 1% of the time. </a:t>
                </a:r>
              </a:p>
              <a:p>
                <a:pPr lvl="1"/>
                <a:r>
                  <a:rPr lang="en-US" dirty="0"/>
                  <a:t>You pick up a bar and it alerts, what is the probability you have a golden ticket?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05A18D-7BA7-4FD2-B4CE-E8B9DD14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8890493" cy="4845504"/>
              </a:xfrm>
              <a:blipFill>
                <a:blip r:embed="rId2"/>
                <a:stretch>
                  <a:fillRect l="-822" t="-2138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CC769B9-E5C6-45D1-A6DD-3988D7A547FE}"/>
                  </a:ext>
                </a:extLst>
              </p:cNvPr>
              <p:cNvSpPr txBox="1"/>
              <p:nvPr/>
            </p:nvSpPr>
            <p:spPr>
              <a:xfrm>
                <a:off x="9465733" y="3329940"/>
                <a:ext cx="899160" cy="461665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CC769B9-E5C6-45D1-A6DD-3988D7A54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5733" y="3329940"/>
                <a:ext cx="899160" cy="461665"/>
              </a:xfrm>
              <a:prstGeom prst="rect">
                <a:avLst/>
              </a:prstGeom>
              <a:blipFill>
                <a:blip r:embed="rId3"/>
                <a:stretch>
                  <a:fillRect r="-1307" b="-12195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F54A02-DC7D-428D-94DF-9A56104A2754}"/>
                  </a:ext>
                </a:extLst>
              </p:cNvPr>
              <p:cNvSpPr txBox="1"/>
              <p:nvPr/>
            </p:nvSpPr>
            <p:spPr>
              <a:xfrm>
                <a:off x="9465732" y="3886609"/>
                <a:ext cx="1141307" cy="461665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F54A02-DC7D-428D-94DF-9A56104A2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5732" y="3886609"/>
                <a:ext cx="1141307" cy="461665"/>
              </a:xfrm>
              <a:prstGeom prst="rect">
                <a:avLst/>
              </a:prstGeom>
              <a:blipFill>
                <a:blip r:embed="rId4"/>
                <a:stretch>
                  <a:fillRect r="-1554" b="-13580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24B91E-6DEC-4085-8DE1-2F15C92ED874}"/>
                  </a:ext>
                </a:extLst>
              </p:cNvPr>
              <p:cNvSpPr txBox="1"/>
              <p:nvPr/>
            </p:nvSpPr>
            <p:spPr>
              <a:xfrm>
                <a:off x="9429325" y="4636320"/>
                <a:ext cx="1141307" cy="523926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e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24B91E-6DEC-4085-8DE1-2F15C92ED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9325" y="4636320"/>
                <a:ext cx="1141307" cy="5239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B0EFEC9-9698-4B24-8416-AE6B760B7DB1}"/>
                  </a:ext>
                </a:extLst>
              </p:cNvPr>
              <p:cNvSpPr txBox="1"/>
              <p:nvPr/>
            </p:nvSpPr>
            <p:spPr>
              <a:xfrm>
                <a:off x="9447529" y="5426855"/>
                <a:ext cx="1141307" cy="461665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B0EFEC9-9698-4B24-8416-AE6B760B7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529" y="5426855"/>
                <a:ext cx="1141307" cy="461665"/>
              </a:xfrm>
              <a:prstGeom prst="rect">
                <a:avLst/>
              </a:prstGeom>
              <a:blipFill>
                <a:blip r:embed="rId6"/>
                <a:stretch>
                  <a:fillRect r="-1554" b="-12195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B27020A-BE0E-EEF7-148A-739D393E3BD6}"/>
                  </a:ext>
                </a:extLst>
              </p14:cNvPr>
              <p14:cNvContentPartPr/>
              <p14:nvPr/>
            </p14:nvContentPartPr>
            <p14:xfrm>
              <a:off x="1294560" y="3116160"/>
              <a:ext cx="10359720" cy="31075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B27020A-BE0E-EEF7-148A-739D393E3BD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85200" y="3106800"/>
                <a:ext cx="10378440" cy="312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4054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47F0B-39B0-45EA-A101-0F5DDC45D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Reversing the 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28C8AD-313A-497B-9E15-99344058EA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All of our information conditions on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happens or not – does your bar have a golden ticket or not?</a:t>
                </a:r>
              </a:p>
              <a:p>
                <a:endParaRPr lang="en-US" dirty="0"/>
              </a:p>
              <a:p>
                <a:r>
                  <a:rPr lang="en-US" dirty="0"/>
                  <a:t>But we’re interested in the “reverse” conditioning. We know the scale alerted us – we know the test is positive – but do we have a golden ticket?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28C8AD-313A-497B-9E15-99344058EA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8788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A5868-CC24-4122-8B90-F67012C7E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D02C61D-AE37-441F-973A-E6FE6F14709F}"/>
                  </a:ext>
                </a:extLst>
              </p:cNvPr>
              <p:cNvSpPr/>
              <p:nvPr/>
            </p:nvSpPr>
            <p:spPr>
              <a:xfrm>
                <a:off x="1987157" y="1523999"/>
                <a:ext cx="7768500" cy="2141221"/>
              </a:xfrm>
              <a:prstGeom prst="rect">
                <a:avLst/>
              </a:prstGeom>
              <a:solidFill>
                <a:srgbClr val="7D5C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D02C61D-AE37-441F-973A-E6FE6F1470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157" y="1523999"/>
                <a:ext cx="7768500" cy="21412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2F03E6B-EC8F-55C2-4921-C138BAF0ED7D}"/>
              </a:ext>
            </a:extLst>
          </p:cNvPr>
          <p:cNvSpPr txBox="1"/>
          <p:nvPr/>
        </p:nvSpPr>
        <p:spPr>
          <a:xfrm>
            <a:off x="1987157" y="1523999"/>
            <a:ext cx="7768500" cy="584775"/>
          </a:xfrm>
          <a:prstGeom prst="rect">
            <a:avLst/>
          </a:prstGeom>
          <a:solidFill>
            <a:srgbClr val="462E76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Bayes’ Rule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2DA90A3-BDF2-63FF-0428-AAB20D0C1764}"/>
                  </a:ext>
                </a:extLst>
              </p14:cNvPr>
              <p14:cNvContentPartPr/>
              <p14:nvPr/>
            </p14:nvContentPartPr>
            <p14:xfrm>
              <a:off x="3008880" y="2024280"/>
              <a:ext cx="4196520" cy="13788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2DA90A3-BDF2-63FF-0428-AAB20D0C17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99520" y="2014920"/>
                <a:ext cx="4215240" cy="139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97360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9215</TotalTime>
  <Words>4210</Words>
  <Application>Microsoft Office PowerPoint</Application>
  <PresentationFormat>Widescreen</PresentationFormat>
  <Paragraphs>490</Paragraphs>
  <Slides>58</Slides>
  <Notes>4</Notes>
  <HiddenSlides>3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8" baseType="lpstr"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Presentation</vt:lpstr>
      <vt:lpstr>Independence</vt:lpstr>
      <vt:lpstr>Quiz 1 Logistics: tomorrow in section</vt:lpstr>
      <vt:lpstr>Conditioning Tool: Bayes’ Rule</vt:lpstr>
      <vt:lpstr>Wonka Bars</vt:lpstr>
      <vt:lpstr>Willy Wonka</vt:lpstr>
      <vt:lpstr>Conditioning (Wonka Bars)</vt:lpstr>
      <vt:lpstr>Conditioning (labels)</vt:lpstr>
      <vt:lpstr>Reversing the Conditioning</vt:lpstr>
      <vt:lpstr>Bayes’ Rule</vt:lpstr>
      <vt:lpstr>Bayes’ Rule (2)</vt:lpstr>
      <vt:lpstr>Bayes’ Rule (3)</vt:lpstr>
      <vt:lpstr>Filling In</vt:lpstr>
      <vt:lpstr>Partition</vt:lpstr>
      <vt:lpstr>Law of Total Probability</vt:lpstr>
      <vt:lpstr>Why?</vt:lpstr>
      <vt:lpstr>Wonka Bars Answer</vt:lpstr>
      <vt:lpstr>Wait a minute…</vt:lpstr>
      <vt:lpstr>Visually</vt:lpstr>
      <vt:lpstr>Updating Your Intuition (Take 1)</vt:lpstr>
      <vt:lpstr>Updating Your Intuition (Take 2)</vt:lpstr>
      <vt:lpstr>Updating Your Intuition (Take 3)</vt:lpstr>
      <vt:lpstr>Independence of Events</vt:lpstr>
      <vt:lpstr>Definition of Independence</vt:lpstr>
      <vt:lpstr>Conditioning Practice</vt:lpstr>
      <vt:lpstr>Independence (definition)</vt:lpstr>
      <vt:lpstr>Examples</vt:lpstr>
      <vt:lpstr>Examples (answers)</vt:lpstr>
      <vt:lpstr>Hey Wait</vt:lpstr>
      <vt:lpstr>Mutual Exclusion and independence</vt:lpstr>
      <vt:lpstr>Conditional Independence</vt:lpstr>
      <vt:lpstr>Conditional Independence (definition)</vt:lpstr>
      <vt:lpstr>Conditional Independence Example</vt:lpstr>
      <vt:lpstr>(Unconditioned) Independence</vt:lpstr>
      <vt:lpstr>Conditional Independence (computation)</vt:lpstr>
      <vt:lpstr>Takeaway</vt:lpstr>
      <vt:lpstr>Chain Rule</vt:lpstr>
      <vt:lpstr>Chain Rule (definition)</vt:lpstr>
      <vt:lpstr>Chain Rule Example</vt:lpstr>
      <vt:lpstr>More Bayes Practice</vt:lpstr>
      <vt:lpstr>A contrived example</vt:lpstr>
      <vt:lpstr>Updated Sequential Processes</vt:lpstr>
      <vt:lpstr>Updated Sequential Processes (answer)</vt:lpstr>
      <vt:lpstr>Flipping the conditioning</vt:lpstr>
      <vt:lpstr>Flipping the conditioning (marbles)</vt:lpstr>
      <vt:lpstr>Flipping the conditioning (marbles, answer)</vt:lpstr>
      <vt:lpstr>The Technical Stuff</vt:lpstr>
      <vt:lpstr>Proof of Bayes’ Rule</vt:lpstr>
      <vt:lpstr>A Technical Note</vt:lpstr>
      <vt:lpstr>An Example</vt:lpstr>
      <vt:lpstr>A Quick Technical Remark</vt:lpstr>
      <vt:lpstr>Setting the stage: Random Variables</vt:lpstr>
      <vt:lpstr>Implicitly defining Ω</vt:lpstr>
      <vt:lpstr>An infinite process.</vt:lpstr>
      <vt:lpstr>Finding P(at least 3 heads); method 1</vt:lpstr>
      <vt:lpstr>Finding P(at least 3 heads); method 2</vt:lpstr>
      <vt:lpstr>LTP and Bayes</vt:lpstr>
      <vt:lpstr>Independence</vt:lpstr>
      <vt:lpstr>Chain Rule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Independence</dc:title>
  <dc:creator>rtweber2</dc:creator>
  <cp:lastModifiedBy>Robbie Weber</cp:lastModifiedBy>
  <cp:revision>52</cp:revision>
  <cp:lastPrinted>2026-01-20T21:04:16Z</cp:lastPrinted>
  <dcterms:created xsi:type="dcterms:W3CDTF">2021-04-11T03:25:13Z</dcterms:created>
  <dcterms:modified xsi:type="dcterms:W3CDTF">2026-01-21T19:04:39Z</dcterms:modified>
</cp:coreProperties>
</file>