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09" r:id="rId3"/>
    <p:sldId id="299" r:id="rId4"/>
    <p:sldId id="351" r:id="rId5"/>
    <p:sldId id="277" r:id="rId6"/>
    <p:sldId id="354" r:id="rId7"/>
    <p:sldId id="355" r:id="rId8"/>
    <p:sldId id="356" r:id="rId9"/>
    <p:sldId id="267" r:id="rId10"/>
    <p:sldId id="353" r:id="rId11"/>
    <p:sldId id="257" r:id="rId12"/>
    <p:sldId id="337" r:id="rId13"/>
    <p:sldId id="268" r:id="rId14"/>
    <p:sldId id="269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08" r:id="rId24"/>
    <p:sldId id="346" r:id="rId25"/>
    <p:sldId id="347" r:id="rId26"/>
    <p:sldId id="348" r:id="rId27"/>
    <p:sldId id="335" r:id="rId28"/>
    <p:sldId id="300" r:id="rId29"/>
    <p:sldId id="259" r:id="rId30"/>
    <p:sldId id="260" r:id="rId31"/>
    <p:sldId id="301" r:id="rId32"/>
    <p:sldId id="261" r:id="rId33"/>
    <p:sldId id="262" r:id="rId34"/>
    <p:sldId id="302" r:id="rId35"/>
    <p:sldId id="303" r:id="rId36"/>
    <p:sldId id="279" r:id="rId37"/>
    <p:sldId id="304" r:id="rId38"/>
    <p:sldId id="305" r:id="rId39"/>
    <p:sldId id="306" r:id="rId40"/>
    <p:sldId id="280" r:id="rId41"/>
    <p:sldId id="264" r:id="rId42"/>
    <p:sldId id="265" r:id="rId43"/>
    <p:sldId id="263" r:id="rId44"/>
    <p:sldId id="266" r:id="rId45"/>
    <p:sldId id="307" r:id="rId46"/>
    <p:sldId id="286" r:id="rId47"/>
    <p:sldId id="287" r:id="rId48"/>
    <p:sldId id="291" r:id="rId49"/>
    <p:sldId id="293" r:id="rId50"/>
    <p:sldId id="292" r:id="rId51"/>
    <p:sldId id="313" r:id="rId52"/>
    <p:sldId id="294" r:id="rId53"/>
    <p:sldId id="295" r:id="rId54"/>
    <p:sldId id="296" r:id="rId55"/>
    <p:sldId id="289" r:id="rId56"/>
    <p:sldId id="290" r:id="rId57"/>
    <p:sldId id="288" r:id="rId58"/>
    <p:sldId id="357" r:id="rId59"/>
    <p:sldId id="334" r:id="rId60"/>
    <p:sldId id="33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CC0"/>
    <a:srgbClr val="4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404" autoAdjust="0"/>
  </p:normalViewPr>
  <p:slideViewPr>
    <p:cSldViewPr snapToGrid="0">
      <p:cViewPr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1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288 221 24575,'0'0'0,"0"-8"0,0 3 0,0 1 0,1-1 0,0 1 0,0 0 0,0 0 0,1 0 0,-1 0 0,1 0 0,0 0 0,0 0 0,1 0 0,-1 0 0,1 1 0,-1-1 0,1 1 0,0 0 0,1 0 0,-1 0 0,0 0 0,7-3 0,5-3 0,1 0 0,1 1 0,29-9 0,2 1 0,1 3 0,0 2 0,1 2 0,0 2 0,61 0 0,-33 7 0,0 3 0,130 22 0,-162-16 0,-1 2 0,0 3 0,0 1 0,-2 2 0,67 36 0,-56-21 0,-2 2 0,-2 2 0,79 74 0,-69-53 0,-4 2 0,97 130 0,-133-160 0,-1 1 0,-2 1 0,0 1 0,-3 0 0,0 1 0,-2 0 0,-2 1 0,-1 0 0,7 52 0,-15-60 0,-1 0 0,-1 0 0,-1 0 0,-1-1 0,-2 1 0,0 0 0,-2-1 0,0 0 0,-2-1 0,-1 0 0,-16 29 0,-2-4 0,-2-1 0,-2-2 0,-2-1 0,-46 45 0,49-57 0,-1-2 0,-2-2 0,-1 0 0,-1-3 0,-1-1 0,-1-2 0,-43 19 0,48-27 0,0-2 0,-1-2 0,0-1 0,-1-2 0,0-1 0,0-2 0,0-1 0,-1-2 0,-50-3 0,35-4 0,-1-2 0,1-3 0,1-1 0,0-3 0,0-3 0,2-1 0,0-2 0,1-3 0,1-1 0,1-3 0,-46-35 0,41 22 0,1-2 0,2-2 0,2-2 0,2-1 0,3-3 0,1-1 0,3-2 0,-48-95 0,62 103 0,1 0 0,3-2 0,2 0 0,1-1 0,3-1 0,-7-62 0,16 82 0,2 1 0,0-1 0,2 0 0,2 1 0,0-1 0,2 1 0,1 0 0,1 0 0,1 1 0,2-1 0,0 2 0,20-35 0,-13 34 10,1 0 0,1 1 0,2 1 0,0 1 0,2 1 0,0 0 0,2 2 0,0 1 0,1 1 0,1 1 0,33-15 0,-10 8-258,2 3 1,0 2-1,2 2 1,0 3-1,83-13 1,21 6-6579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8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1597 35 24575,'0'0'0,"-14"-3"0,-21-4 0,-30-3 0,-33 1 0,-33 4 0,-22 5 0,-9 6 0,-4 6 0,2 6 0,10 6 0,16 5 0,20 4 0,27 3 0,25 2 0,25-5-8191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8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0,8 6 0,-5-2 0,1 0 0,-1 0 0,0 0 0,0 0 0,0 1 0,-1 0 0,0-1 0,0 1 0,0 0 0,2 10 0,9 57 0,-11-53 0,25 312 0,-25-293 0,10-58 0,10-31 0,38-61 0,-49 94 0,1 1 0,1 0 0,0 0 0,1 1 0,1 1 0,27-22 0,-36 33 0,0 0 0,1 0 0,0 0 0,0 1 0,0 0 0,0 0 0,0 1 0,1 0 0,-1 0 0,1 1 0,-1 0 0,13-1 0,-8 3 0,0 0 0,-1 0 0,1 1 0,0 0 0,-1 1 0,0 1 0,17 7 0,-4 0 0,-1 2 0,-1 1 0,0 0 0,-1 2 0,-1 0 0,32 33 0,-35-30 0,0 1 0,0 1 0,16 29 0,-26-38 0,-1 0 0,0 0 0,0 0 0,-2 1 0,0 0 0,0 0 0,-1 0 0,2 17 0,-5-26-136,0 0-1,0 0 1,0 0-1,0 0 1,-1 0-1,0-1 1,0 1-1,0 0 0,-2 6 1,-6 5-6690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9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948 512 24575,'-44'-38'0,"2"-2"0,-52-63 0,13 13 0,34 42 0,-56-47 0,88 83 0,-1 0 0,0 1 0,-1 1 0,0 1 0,0 0 0,-1 1 0,0 0 0,-30-7 0,41 14 0,0 0 0,0 0 0,0 0 0,0 1 0,0 0 0,0 1 0,0-1 0,0 1 0,0 1 0,1-1 0,-1 1 0,0 0 0,1 1 0,-1 0 0,1 0 0,0 0 0,0 1 0,0-1 0,1 2 0,-1-1 0,1 0 0,0 1 0,0 0 0,0 0 0,-5 9 0,-1 3 0,0 0 0,1 1 0,1 1 0,1 0 0,0 0 0,1 0 0,-5 30 0,0 12 0,2 1 0,-1 76 0,9 129 0,3-181 0,-7 402 0,-3-349 0,-39 206 0,38-303-1365,7-31-5461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9.5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1314 66 24575,'0'0'0,"0"0"0,-2-1 0,-19-3 0,1 0 0,-26 0 0,12 1 0,-911-46 0,936 49-56,-20-1-206,0 2 0,0 1 1,0 1-1,-55 15 0,48-5-6564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0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55 117 24575,'0'0'0,"0"0"0,0 0 0,7-5 0,2 0 0,-1 0 0,1 1 0,0 0 0,0 1 0,1 0 0,-1 0 0,1 1 0,-1 0 0,1 1 0,0 0 0,-1 0 0,1 1 0,0 1 0,0-1 0,-1 1 0,1 1 0,14 4 0,8 3 0,-1 2 0,0 1 0,55 30 0,-50-22 0,-2 2 0,0 1 0,-1 1 0,37 38 0,-53-46 0,-1 1 0,0 1 0,-2 0 0,0 1 0,-1 1 0,-1 0 0,-1 1 0,17 42 0,-27-60 0,0 1 0,0-1 0,0 1 0,0 0 0,0 0 0,-1 0 0,0-1 0,0 1 0,0 0 0,0 0 0,0 0 0,-1 0 0,0-1 0,0 1 0,-1 4 0,1-6 0,-1 1 0,0-1 0,1 0 0,-1 1 0,0-1 0,0 0 0,-1 0 0,1-1 0,0 1 0,-1 0 0,1-1 0,-1 1 0,1-1 0,-1 0 0,1 0 0,-1 0 0,0 0 0,0 0 0,0-1 0,1 1 0,-5 0 0,-13 1 0,0-1 0,0-1 0,0 0 0,0-2 0,0 0 0,-32-9 0,1-2 0,-67-28 0,74 23 0,1-1 0,-72-46 0,98 54 0,0-1 0,2-1 0,-1 0 0,1-1 0,1 0 0,1-1 0,0-1 0,0 0 0,-10-20 0,20 31 0,0-1 0,0 0 0,1 0 0,0 0 0,0 0 0,0 0 0,1 0 0,0 0 0,0 0 0,1-1 0,0 1 0,0 0 0,0-1 0,0 1 0,3-10 0,-1 10 0,1 0 0,-1 0 0,1 0 0,0 0 0,1 1 0,-1-1 0,1 1 0,0 0 0,0 0 0,1 0 0,0 0 0,0 1 0,0 0 0,0 0 0,7-4 0,14-6-227,1 1-1,0 1 1,1 1-1,0 2 1,32-7-1,53-10-6598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0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2 24575,'0'0'0,"0"0"0,34-1 0,-13 1 0,0 0 0,0 1 0,39 7 0,-29 0 0,-1 2 0,0 0 0,0 2 0,-1 2 0,-1 0 0,0 2 0,-1 1 0,24 21 0,-32-23 0,-1 1 0,0 0 0,-2 1 0,0 1 0,-1 1 0,-1 0 0,0 1 0,-2 1 0,0-1 0,-2 2 0,12 30 0,-19-41 0,0 0 0,-1 0 0,0 0 0,0 1 0,-1-1 0,-1 1 0,0-1 0,0 0 0,-1 1 0,-1-1 0,0 0 0,-1 1 0,0-1 0,0-1 0,-8 17 0,4-13 0,-1-1 0,0 0 0,-1 0 0,0-1 0,-1 0 0,0-1 0,-1 0 0,-1-1 0,1 0 0,-2-1 0,-12 8 0,12-9 0,1-1 0,-1 0 0,-1-1 0,1-1 0,-1 0 0,0-1 0,0-1 0,0 0 0,-1 0 0,1-2 0,-25 1 0,21-3 0,0-1 0,-1-1 0,1-1 0,1 0 0,-1-1 0,1-1 0,0-1 0,-31-16 0,27 11 0,-1-1 0,1-1 0,1-1 0,1-1 0,0 0 0,-21-25 0,32 32 0,1 0 0,1-1 0,0 0 0,0 0 0,1 0 0,-8-21 0,11 24 0,0-1 0,0 1 0,1-1 0,0 0 0,1 1 0,-1-1 0,2 0 0,-1 1 0,1-1 0,0 0 0,3-9 0,0 4-8,0 0 0,1 1 0,0-1 0,2 1 0,-1 0 0,1 1 0,1 0 0,0 0 0,10-11 0,-4 9 41,0-1 1,1 2-1,0 0 0,1 1 1,29-16-1,-9 10-281,0 2 1,2 2-1,-1 1 1,2 1-1,60-7 1,-31 9-6579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1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1 279 24575,'0'0'0,"0"0"0,5 9 0,1 5 0,0-1 0,-2 0 0,1 1 0,4 26 0,3 62 0,-6-38 0,-5-55 0,7 55 0,2 0 0,34 114 0,-44-176 0,1 1 0,0 0 0,0 0 0,1 0 0,-1 0 0,1 0 0,-1 0 0,1-1 0,3 4 0,-4-7 0,0 1 0,0-1 0,0 0 0,0 0 0,0-1 0,0 1 0,0 0 0,-1 0 0,1 0 0,0 0 0,-1-1 0,1 1 0,-1 0 0,0-1 0,1-1 0,15-52 0,-2-1 0,10-91 0,-6 35 0,28-99 0,-33 168 0,1 1 0,36-74 0,-46 107 0,1 0 0,1 0 0,0 0 0,0 1 0,0 0 0,10-9 0,-14 15 0,1 0 0,0-1 0,0 1 0,0 0 0,0 0 0,1 1 0,-1-1 0,1 1 0,-1 0 0,1-1 0,-1 1 0,1 1 0,-1-1 0,1 1 0,0-1 0,-1 1 0,1 0 0,0 0 0,-1 1 0,7 0 0,1 2 0,-1 0 0,0 1 0,0 0 0,0 1 0,0 0 0,0 0 0,11 9 0,59 53 0,-73-60 0,45 41 0,-1 3 0,-3 2 0,-3 1 0,-2 3 0,60 104 0,-92-142 24,-2 1 0,0 0 0,-1 0 0,7 31 0,-14-44-107,1 0 1,-1 0-1,-1 0 1,1 0-1,-1 0 1,0 0-1,-1 0 1,1 0-1,-2 0 1,1 0-1,-1 0 1,0 0-1,0 0 1,-1-1-1,1 1 1,-2-1-1,-3 7 1,-14 13-6744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2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69 24575,'-20'-12'0,"18"10"0,-30-21 0,31 22 0,-1 0 0,1 0 0,0-1 0,0 1 0,0 0 0,-1 0 0,1-1 0,0 1 0,1-1 0,-1 1 0,0-1 0,0 1 0,1-1 0,-1 1 0,1-1 0,-1 0 0,1 1 0,0-1 0,-1-3 0,19 7 0,-10 0 0,0 1 0,0 0 0,0 0 0,-1 0 0,0 1 0,1 0 0,-1 1 0,-1 0 0,1 0 0,-1 0 0,7 7 0,9 11 0,28 39 0,-43-54 0,231 343 0,18 24 0,-255-375 0,2 5 0,1 1 0,1-2 0,-1 1 0,1 0 0,0-1 0,7 6 0,-11-9 0,0-1 0,0 1 0,0-1 0,0 0 0,0 1 0,0-1 0,1 0 0,-1 0 0,0 1 0,0-1 0,0 0 0,0 0 0,0 0 0,0 0 0,0-1 0,0 1 0,2 0 0,-1-1 0,0 0 0,-1 0 0,1 0 0,0 0 0,-1 0 0,0-1 0,1 1 0,-1 0 0,0-1 0,1 1 0,-1-1 0,0 1 0,1-4 0,14-26 0,-3-1 0,0 0 0,-2-1 0,9-49 0,-3 15 0,-2 10 0,-9 27 0,2 0 0,1 1 0,2 0 0,22-44 0,-33 73 0,0-1 0,0 1 0,0-1 0,1 1 0,-1-1 0,0 1 0,0-1 0,1 1 0,-1-1 0,0 1 0,1 0 0,-1-1 0,1 1 0,-1 0 0,0-1 0,1 1 0,-1 0 0,1-1 0,-1 1 0,1 0 0,-1 0 0,1-1 0,-1 1 0,1 0 0,-1 0 0,1 0 0,-1 0 0,1 0 0,-1 0 0,1 0 0,-1 0 0,1 0 0,-1 0 0,1 0 0,-1 0 0,1 0 0,-1 0 0,1 1 0,-1-1 0,1 0 0,-1 0 0,1 1 0,-1-1 0,1 0 0,-1 0 0,1 1 0,-1-1 0,0 1 0,1-1 0,-1 0 0,0 1 0,1-1 0,-1 1 0,0-1 0,0 1 0,1-1 0,-1 1 0,17 35 0,-14-28 0,92 260 0,-6-15 0,-86-245 0,-1-2 0,0 0 0,1-1 0,0 1 0,5 8 0,-7-13 0,-1-1 0,0 1 0,1 0 0,-1-1 0,1 1 0,-1-1 0,1 1 0,0-1 0,-1 1 0,1-1 0,0 1 0,-1-1 0,1 0 0,0 1 0,-1-1 0,1 0 0,0 0 0,0 1 0,-1-1 0,1 0 0,0 0 0,0 0 0,-1 0 0,1 0 0,0 0 0,0 0 0,-1 0 0,1 0 0,0 0 0,0-1 0,0 1 0,-1 0 0,1 0 0,0-1 0,-1 1 0,1 0 0,0-1 0,-1 1 0,1-1 0,0 1 0,-1-1 0,1 1 0,-1-1 0,1 0 0,7-7 0,-1-1 0,-1 1 0,1-1 0,-2-1 0,10-17 0,19-56 0,-27 63 0,97-315 0,18-45 0,-118 369 0,-4 8 0,1 0 0,0 0 0,0 1 0,1-1 0,-1 0 0,1 1 0,-1-1 0,1 1 0,2-4 0,-2 6-1365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3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24575,'1'3'0,"-1"0"0,1 0 0,0 0 0,0 0 0,0 0 0,1 0 0,2 4 0,1 4 0,2 7 0,2 0 0,-1-1 0,2 0 0,0-1 0,24 29 0,-27-38 0,0 0 0,0-1 0,1 1 0,-1-2 0,1 1 0,1-1 0,-1 0 0,1 0 0,0-1 0,0-1 0,0 1 0,0-1 0,16 2 0,-1-2 0,0-1 0,0-1 0,0-1 0,0-2 0,-1 0 0,41-9 0,-36 4 0,0-1 0,0-2 0,-1 0 0,-1-2 0,31-18 0,-42 21 0,-1-1 0,18-16 0,-26 22 0,-1-1 0,0-1 0,-1 1 0,1-1 0,-1 1 0,0-1 0,-1 0 0,5-10 0,-8 15 0,1 0 0,0 0 0,-1-1 0,0 1 0,1 0 0,-1 0 0,0-1 0,1 1 0,-1-1 0,0 1 0,0 0 0,0-1 0,0 1 0,0 0 0,-1-1 0,1 1 0,0 0 0,-1-1 0,1 1 0,0 0 0,-1-1 0,0 1 0,1 0 0,-1 0 0,0 0 0,0 0 0,1 0 0,-1-1 0,0 1 0,0 1 0,0-1 0,0 0 0,-1 0 0,1 0 0,0 1 0,0-1 0,0 0 0,-1 1 0,1-1 0,0 1 0,0-1 0,-1 1 0,1 0 0,-3-1 0,-3 0 0,0 0 0,0 1 0,0-1 0,0 1 0,0 1 0,0-1 0,-11 4 0,1 0 0,0 2 0,1 1 0,0 0 0,0 1 0,0 0 0,1 1 0,1 1 0,-1 1 0,2 0 0,-1 0 0,2 1 0,-18 22 0,13-13 0,1 1 0,0 0 0,2 1 0,1 1 0,1 1 0,1 0 0,-12 38 0,17-40 0,1 1 0,1-1 0,1 1 0,1 0 0,1 0 0,1 0 0,5 40 0,-3-50 0,0 0 0,1-1 0,1 1 0,0-1 0,1 0 0,0 0 0,1-1 0,1 1 0,0-1 0,0 0 0,1-1 0,1 0 0,0 0 0,15 13 0,-18-19 7,1 0 0,-1 0-1,1-1 1,0 0 0,0-1-1,0 1 1,1-1-1,-1-1 1,1 1 0,-1-1-1,1-1 1,0 1 0,0-1-1,0-1 1,0 0 0,0 0-1,10-1 1,-6-1-142,0-1 0,0 0 0,-1 0 0,1-1 0,-1-1 0,0 0 0,0 0 0,0-1 0,-1-1 0,14-11 0,10-9-6691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4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24575,'5'13'0,"93"325"0,-30-91 0,95 210 0,-117-353 0,4-3 0,81 121 0,-127-214 0,-2-5 0,-1-1 0,1 1 0,-1 0 0,1-1 0,0 1 0,0-1 0,0 0 0,0 1 0,0-1 0,0 0 0,1 0 0,4 2 0,-7-4 0,0-1 0,1 0 0,-1 1 0,1-1 0,-1 1 0,0-1 0,1 0 0,-1 1 0,0-1 0,0 0 0,0 1 0,1-1 0,-1 0 0,0 0 0,0 1 0,0-1 0,0 0 0,0 0 0,0 1 0,-1-1 0,1 0 0,0-2 0,1-52 0,2 0 0,12-59 0,-10 92 0,0-1 0,1 1 0,1 1 0,1-1 0,1 1 0,1 1 0,23-36 0,-29 50 0,0 0 0,1 1 0,0-1 0,0 1 0,1 0 0,-1 1 0,1-1 0,0 1 0,0 0 0,1 1 0,-1-1 0,1 1 0,12-3 0,-10 3 0,0 2 0,0 0 0,0 0 0,0 0 0,0 1 0,0 0 0,0 1 0,0 0 0,0 1 0,15 4 0,0 2 0,0 2 0,-1 1 0,-1 0 0,0 2 0,0 0 0,-1 2 0,-1 0 0,-1 1 0,0 1 0,-1 1 0,-1 1 0,0 0 0,-2 1 0,0 1 0,-1 0 0,14 31 0,-24-45 0,-1 1 0,0 0 0,-1 1 0,1-1 0,-1 0 0,-1 1 0,0-1 0,0 1 0,0-1 0,-2 10 0,1-13 0,-1 0 0,0 0 0,0-1 0,-1 1 0,0 0 0,1 0 0,-2-1 0,1 1 0,0-1 0,-1 1 0,0-1 0,0 0 0,0 0 0,0 0 0,-1-1 0,0 1 0,1-1 0,-6 3 0,-1 1 0,-1-1 0,0 0 0,0-1 0,0 0 0,-1-1 0,0 0 0,0-1 0,0-1 0,0 1 0,-23 0 0,2-3 0,0 0 0,-62-10 0,36-1 0,-100-30 0,120 27 0,2-1 0,0-1 0,-54-33 0,91 49 0,-6-4 24,-1 0 0,1-1 0,-1 0 0,-5-6 0,11 10-75,0 0 0,0 0-1,0-1 1,0 1 0,0 0 0,0 0 0,1 0-1,-1-1 1,0 1 0,1 0 0,-1-1 0,1 1-1,0 0 1,-1-1 0,1 1 0,0-1-1,0 1 1,0-1 0,0 1 0,0-1 0,0 1-1,0 0 1,1-1 0,-1 1 0,0-1 0,1 1-1,-1 0 1,2-3 0,12-14-6775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3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24575,'0'0'0,"0"0"0,0 0 0,0 0 0,0 0 0,0 0 0,2 9 0,8 20 0,1-1 0,1 1 0,27 46 0,-18-38 0,112 186 0,-105-184 0,2-1 0,2-1 0,49 44 0,-13-23-1365,-2-7-5461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4.3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24575,'-9'60'0,"1"51"0,4 0 0,17 159 0,58 217 0,20-101 0,-85-368-273,1 0 0,0-1 0,1 0 0,12 19 0,4-3-6553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4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1 452 24575,'0'-11'0,"4"-29"0,1 0 0,22-78 0,-22 100 0,1 0 0,1 1 0,1 0 0,0 0 0,1 1 0,1 0 0,0 0 0,23-24 0,-27 33 0,1 1 0,1 0 0,-1 1 0,1-1 0,0 1 0,0 1 0,0 0 0,1 0 0,0 0 0,10-2 0,-5 3 0,0 0 0,0 1 0,1 1 0,-1 0 0,29 2 0,-11 3 0,-1 2 0,1 1 0,-1 1 0,-1 2 0,36 15 0,-24-5 0,-1 1 0,-1 1 0,-1 3 0,63 50 0,-75-51 0,0 2 0,-1 0 0,-1 2 0,-2 0 0,-1 2 0,26 45 0,-41-63 0,-1 1 0,0-1 0,-1 1 0,-1 1 0,6 24 0,-9-35 0,0 1 0,-1-1 0,0 0 0,1 0 0,-1 1 0,0-1 0,-1 0 0,1 0 0,-1 1 0,1-1 0,-1 0 0,0 0 0,0 0 0,0 0 0,-1 0 0,1 0 0,-1 0 0,0 0 0,1-1 0,-1 1 0,0-1 0,-1 1 0,1-1 0,0 0 0,-1 0 0,1 0 0,-1 0 0,0 0 0,1 0 0,-7 2 0,-2 0 0,0-1 0,0 1 0,-1-2 0,1 0 0,-1 0 0,-21 0 0,-71-8 0,94 5 0,-66-7-273,1-3 0,0-4 0,1-2 0,-122-47 0,178 56-6553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5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458 177 24575,'-29'-10'0,"14"9"0,0 0 0,1 1 0,-1 1 0,0 0 0,1 1 0,-20 4 0,-84 30 0,115-35 0,-30 11 0,-31 16 0,56-24 0,0 0 0,0 1 0,0 0 0,1 0 0,0 1 0,0 0 0,1 0 0,-1 1 0,-7 10 0,13-15 0,0-1 0,0 1 0,0-1 0,0 1 0,1 0 0,-1-1 0,0 1 0,1 0 0,0 0 0,-1-1 0,1 1 0,0 0 0,0 0 0,0 0 0,0-1 0,0 1 0,0 0 0,0 0 0,1 0 0,-1-1 0,1 1 0,0 2 0,1-1 0,0 0 0,0 0 0,0 0 0,0 0 0,1 0 0,-1 0 0,1-1 0,0 1 0,0-1 0,4 3 0,4 1 0,-1 0 0,1-1 0,0 0 0,0-1 0,23 6 0,-26-8 0,0-1 0,1 0 0,-1-1 0,0 1 0,1-2 0,-1 1 0,1-1 0,-1 0 0,0-1 0,1 0 0,-1 0 0,0-1 0,0 0 0,-1 0 0,1-1 0,-1 0 0,1 0 0,6-6 0,-4 1 0,0 0 0,0 0 0,-1-1 0,-1-1 0,1 1 0,-2-2 0,1 1 0,-1-1 0,-1 0 0,8-20 0,-3-1 0,-2-2 0,-1 1 0,6-55 0,-7 40 0,-7 48 0,0 1 0,0-1 0,0 0 0,0 0 0,0 0 0,0 1 0,0-1 0,1 0 0,-1 0 0,0 1 0,1-1 0,-1 0 0,0 1 0,1-1 0,-1 0 0,1 1 0,-1-1 0,1 0 0,1 0 0,-2 1 0,1 0 0,-1 0 0,1 0 0,-1 0 0,1 0 0,-1 0 0,1 0 0,-1 0 0,1 0 0,-1 0 0,1 0 0,-1 1 0,1-1 0,-1 0 0,1 0 0,-1 1 0,1-1 0,-1 0 0,0 0 0,1 1 0,-1-1 0,1 1 0,25 34 0,-18-23 0,289 352-1365,-261-326-5461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36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695 1 24575,'-13'2'0,"-34"9"0,1 2 0,-60 24 0,84-27 0,0 0 0,1 1 0,1 1 0,-1 2 0,2-1 0,-30 29 0,46-39 0,-1 0 0,1 1 0,0 0 0,0 0 0,0 0 0,1 0 0,0 0 0,-1 0 0,1 1 0,1-1 0,-1 1 0,-1 5 0,3-7 0,0-1 0,0 1 0,0-1 0,0 0 0,0 1 0,1-1 0,-1 1 0,1-1 0,-1 0 0,1 1 0,0-1 0,0 0 0,0 1 0,0-1 0,1 0 0,-1 0 0,0 0 0,1 0 0,0 0 0,-1-1 0,1 1 0,0 0 0,0-1 0,0 1 0,3 1 0,-3-1 0,0-1 0,1 1 0,0 0 0,-1-1 0,1 0 0,0 0 0,0 1 0,0-1 0,0-1 0,0 1 0,0 0 0,0-1 0,0 0 0,0 0 0,0 0 0,0 0 0,0 0 0,5-1 0,-4 0 0,-1-1 0,0 1 0,1-1 0,-1 0 0,0 0 0,0 0 0,0 0 0,0-1 0,0 1 0,0-1 0,-1 0 0,1 0 0,1-3 0,6-9 0,-1-1 0,-1 0 0,0-1 0,9-32 0,4-12 0,-21 61 0,0-1 0,0 1 0,0 0 0,0 0 0,0-1 0,0 1 0,0 0 0,0 0 0,0 0 0,0-1 0,0 1 0,0 0 0,0 0 0,1 0 0,-1-1 0,0 1 0,0 0 0,0 0 0,0 0 0,0-1 0,0 1 0,1 0 0,-1 0 0,0 0 0,0 0 0,0 0 0,0-1 0,1 1 0,-1 0 0,0 0 0,0 0 0,0 0 0,1 0 0,-1 0 0,0 0 0,0 0 0,0 0 0,1 0 0,-1 0 0,0 0 0,0 0 0,1 0 0,-1 0 0,0 0 0,0 0 0,0 0 0,1 0 0,-1 0 0,0 0 0,0 0 0,0 0 0,1 0 0,-1 1 0,0-1 0,0 0 0,0 0 0,0 0 0,1 0 0,-1 0 0,0 1 0,0-1 0,0 0 0,0 0 0,0 0 0,1 1 0,5 17 0,9 60 0,7 105 0,-15-116 0,26 373 0,-37 3 0,0-385 0,-13 64 0,13-105 0,0 0 0,-1-1 0,0 1 0,-1-1 0,-1 0 0,-1-1 0,0 0 0,-13 18 0,17-27 0,0-1 0,-1-1 0,1 1 0,-1-1 0,0 1 0,0-2 0,0 1 0,0 0 0,-1-1 0,0 0 0,1 0 0,-1-1 0,0 1 0,-11 1 0,10-2 0,-1-2 0,0 1 0,1-1 0,-1 0 0,0-1 0,1 1 0,-1-2 0,0 1 0,1-1 0,-14-5 0,4 0 0,0-2 0,1 0 0,-1-1 0,2 0 0,0-2 0,0 0 0,1 0 0,0-1 0,-13-17 0,12 11 0,0 0 0,2-1 0,0-1 0,1 0 0,2 0 0,0-1 0,1-1 0,-7-27 0,11 33 0,2 0 0,0 0 0,1-1 0,1 1 0,1-1 0,0 0 0,1 1 0,1-1 0,0 1 0,2 0 0,10-34 0,-4 28 0,0 1 0,1 0 0,1 0 0,1 1 0,1 1 0,24-27 0,-14 21 0,2 1 0,0 1 0,57-39 0,-27 29 0,0 2 0,3 3 0,0 2 0,94-27 0,131-16-1365,-216 59-5461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41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74 302 24575,'16'18'0,"-8"-8"0,-1 0 0,11 21 0,-12-21 0,0 0 0,0 0 0,14 15 0,-18-23 0,0-1 0,0 1 0,0-1 0,1 0 0,-1 1 0,0-1 0,1 0 0,-1-1 0,1 1 0,0 0 0,-1-1 0,1 0 0,-1 1 0,1-1 0,0 0 0,-1 0 0,1 0 0,0-1 0,-1 1 0,1-1 0,3 0 0,8-3 0,1-1 0,19-9 0,-27 11 0,19-8 0,-1-2 0,29-19 0,-44 26 0,0-1 0,0-1 0,-1 0 0,0 0 0,0-1 0,-1 0 0,12-18 0,-18 22 0,0 0 0,0 0 0,0 0 0,-1-1 0,1 1 0,-1-1 0,-1 1 0,1-1 0,-1 1 0,0-1 0,0 1 0,-1-1 0,1 1 0,-1-1 0,0 1 0,-1 0 0,0-1 0,1 1 0,-2 0 0,1 0 0,-4-6 0,-1-2 0,-1-1 0,-1 2 0,0-1 0,0 1 0,-1 0 0,-17-14 0,22 21 0,0 0 0,-1 1 0,0 0 0,0 0 0,0 0 0,0 1 0,0 0 0,-1 0 0,1 0 0,-1 1 0,0 0 0,0 0 0,0 1 0,0 0 0,0 0 0,0 1 0,0-1 0,0 2 0,0-1 0,0 1 0,0 0 0,0 0 0,0 1 0,0 0 0,0 0 0,1 1 0,-1 0 0,1 0 0,-12 7 0,3 1 0,0 0 0,0 1 0,1 1 0,1 0 0,0 1 0,1 0 0,0 1 0,-15 26 0,20-29 0,0 0 0,1 1 0,0-1 0,1 1 0,1 1 0,0-1 0,1 0 0,0 1 0,1 0 0,0-1 0,2 1 0,0 21 0,1-27 0,1 1 0,-1-1 0,2 0 0,-1 0 0,1 0 0,0 0 0,1 0 0,0-1 0,0 0 0,0 0 0,7 8 0,-3-5 0,1-1 0,1 0 0,-1 0 0,2-1 0,-1 0 0,18 9 0,4-1 0,0-1 0,2-2 0,-1-1 0,48 10 0,20-1-341,0-4 0,1-5-1,117-1 1,-145-10-6485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4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24575,'0'2'0,"0"0"0,0 0 0,-1 1 0,1-1 0,1 0 0,-1 0 0,0 0 0,1 4 0,1 2 0,34 400 0,16 248 0,-47-346 0,12 169 0,-8-412-1365,-5-47-5461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5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24575,'10'20'0,"-5"-7"0,241 416 0,-145-265 0,-55-85 0,-15-23 0,3-2 0,1-1 0,49 54 0,-75-97 0,1 0 0,0-1 0,0 0 0,1-1 0,1 0 0,-1-1 0,1 0 0,0 0 0,1-2 0,-1 1 0,23 5 0,-23-9 0,0 0 0,-1-1 0,1 0 0,0-1 0,0 0 0,0-1 0,-1 0 0,1-1 0,0 0 0,-1-1 0,1-1 0,-1 1 0,20-11 0,-6 0-273,0-1 0,-1-2 0,0 0 0,28-28 0,17-21-6553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5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61 24575,'0'0'0,"1"-4"0,-1-1 0,1 1 0,0 0 0,1 0 0,-1 0 0,1-1 0,0 1 0,0 1 0,0-1 0,1 0 0,-1 0 0,1 1 0,5-6 0,-6 12 0,-1-1 0,1 1 0,-1 0 0,0-1 0,0 1 0,0 0 0,1 4 0,22 98 0,19 208 0,-37-254 0,34 409 0,33 260 0,-54-628-1365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6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1090 24575,'0'0'0,"0"0"0,0 0 0,0 0 0,0-2 0,1 1 0,0-1 0,-1 0 0,1 1 0,0-1 0,0 1 0,0 0 0,1-1 0,-1 1 0,2-2 0,2-3 0,46-50 0,93-81 0,-85 84 0,293-291 120,-293 278-491,-3-2-1,-3-3 1,70-122 0,-83 116-6455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7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 24575,'3'-2'0,"1"0"0,-1 0 0,1 0 0,0 1 0,0-1 0,0 1 0,0 0 0,-1 0 0,1 1 0,7-1 0,0-1 0,24-2 0,0 2 0,0 1 0,0 1 0,0 2 0,0 2 0,0 1 0,-1 1 0,0 2 0,54 20 0,-31-5 0,-2 1 0,0 4 0,-2 1 0,85 62 0,-101-63 0,46 45 0,-73-63 0,0 0 0,-1 1 0,0 0 0,-1 0 0,0 1 0,-1 0 0,0 1 0,9 24 0,-15-33 0,0 0 0,0 0 0,0 0 0,0 0 0,-1 0 0,1 0 0,-1 0 0,0 0 0,-1 0 0,1 1 0,-1-1 0,0 0 0,0 0 0,0 0 0,0 0 0,-1-1 0,-3 8 0,2-6 0,-1 0 0,0-1 0,0 1 0,0-1 0,0 0 0,-1 0 0,1 0 0,-1-1 0,0 1 0,-1-1 0,-5 2 0,-6 2 0,-1 0 0,1-2 0,-1 0 0,-1-1 0,1 0 0,-36 1 0,10-5 0,1-2 0,0-1 0,0-2 0,-56-15 0,65 12 0,1-3 0,0 0 0,1-2 0,0-2 0,-56-34 0,78 42 0,-1-1 0,1 0 0,1 0 0,0-1 0,0-1 0,1 1 0,0-1 0,-7-11 0,12 15 0,0 0 0,0 0 0,0 0 0,1 0 0,0 0 0,0 0 0,0-1 0,1 1 0,0-1 0,1 1 0,-1-1 0,1 1 0,0-1 0,1 1 0,0-1 0,0 1 0,2-9 0,2 1 0,1 1 0,0 0 0,0 1 0,1 0 0,1 0 0,0 0 0,1 1 0,0 0 0,1 0 0,0 1 0,0 1 0,21-15 0,-9 9 0,0 1 0,1 1 0,1 1 0,0 1 0,49-16 0,-57 23 0,0 0 0,0 1 0,0 0 0,1 1 0,-1 1 0,1 1 0,25 2 0,-30 0 0,0 1 0,0 0 0,0 0 0,0 1 0,-1 1 0,1 0 0,-1 0 0,0 1 0,-1 1 0,18 13 0,-3 2 0,-1 1 0,-1 1 0,-2 1 0,0 1 0,28 45 0,70 153 0,-119-223 0,0 0 0,0 0 0,0 0 0,1-1 0,-1 1 0,0 0 0,1-1 0,-1 1 0,1 0 0,-1 0 0,1-1 0,-1 1 0,1-1 0,-1 1 0,1-1 0,0 1 0,-1-1 0,1 1 0,0-1 0,-1 1 0,1-1 0,0 0 0,0 1 0,-1-1 0,1 0 0,0 0 0,0 1 0,1-1 0,0-1 0,1 0 0,-1 0 0,0-1 0,0 1 0,1 0 0,-1-1 0,0 0 0,3-3 0,107-97 0,98-81 0,-180 160 0,1 2 0,0 1 0,2 2 0,0 1 0,51-18 0,-68 31 0,-1-1 0,0 2 0,1 0 0,0 1 0,0 0 0,0 2 0,-1 0 0,1 0 0,0 2 0,0 0 0,25 6 0,-21-2 0,0 2 0,-1-1 0,0 2 0,-1 1 0,0 0 0,0 1 0,-1 1 0,22 20 0,-16-12 20,-1 2 0,-1 0 0,0 2 0,-2 0 0,21 35 0,-31-44-144,-1 0 0,-1 0 1,0 1-1,-1 0 0,-1 0 0,0 1 1,-1 0-1,-1-1 0,-1 1 0,0 0 1,-1 21-1,-3-14-6702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4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24575,'0'0'0,"2"13"0,17 206 0,-10-94 0,32 161 0,-37-272-136,0 1-1,1-1 1,1 0-1,0-1 1,0 1-1,2-1 1,0 0-1,0-1 0,15 17 1,45 48-6690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8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1039 821 24575,'-5'-1'0,"-1"1"0,1-1 0,0 0 0,0 0 0,-7-2 0,-16-4 0,-27-1 0,-1 2 0,0 3 0,1 3 0,-1 1 0,0 4 0,-64 12 0,83-9 0,0 1 0,0 2 0,1 2 0,0 1 0,1 2 0,1 1 0,0 1 0,2 3 0,-58 45 0,77-55 0,1 0 0,1 1 0,0 0 0,1 1 0,0 0 0,1 1 0,-12 23 0,19-33 0,0 1 0,0 0 0,0 0 0,1 0 0,-1 0 0,1 0 0,0 1 0,1-1 0,0 0 0,-1 0 0,1 1 0,1-1 0,-1 0 0,1 0 0,0 0 0,0 1 0,1-1 0,-1 0 0,1 0 0,0-1 0,1 1 0,-1 0 0,1-1 0,0 1 0,0-1 0,0 0 0,4 4 0,0-1 0,0-1 0,0 0 0,0 0 0,1-1 0,0 0 0,0 0 0,0-1 0,1 0 0,-1 0 0,1-1 0,13 3 0,-9-3 0,0-1 0,1-1 0,0 0 0,-1-1 0,1 0 0,0-1 0,16-3 0,-7-1 0,1-1 0,0-1 0,-1-2 0,-1 0 0,0-1 0,0-1 0,0-1 0,27-21 0,-28 16 0,-1 0 0,-1-1 0,-1-2 0,0 1 0,-1-2 0,-1 0 0,-2-1 0,0-1 0,-1 0 0,-1-1 0,-1 0 0,-1-1 0,-2 0 0,0 0 0,-2-1 0,0 0 0,-2 0 0,-1-1 0,-1-44 0,-4 20 0,-3 0 0,-2 1 0,-3 0 0,-23-74 0,3 37 0,-66-132 0,85 198 0,7 10 0,-1 1 0,0 0 0,-1 0 0,0 0 0,-13-14 0,19 24 0,0 0 0,-1-1 0,1 1 0,0 0 0,0 0 0,0 0 0,0 0 0,0 0 0,0 0 0,0-1 0,0 1 0,0 0 0,0 0 0,-1 0 0,1 0 0,0 0 0,0 0 0,0 0 0,0 0 0,0 0 0,0 0 0,-1-1 0,1 1 0,0 0 0,0 0 0,0 0 0,0 0 0,-1 0 0,1 0 0,0 0 0,0 0 0,0 0 0,0 0 0,0 0 0,-1 0 0,1 0 0,0 1 0,0-1 0,0 0 0,0 0 0,0 0 0,0 0 0,-1 0 0,1 0 0,0 0 0,0 0 0,0 0 0,0 0 0,0 1 0,0-1 0,0 0 0,0 0 0,-1 0 0,1 0 0,0 0 0,0 0 0,0 1 0,-1 13 0,7 20 0,102 321 0,-75-258 0,43 127-71,125 415-1223,-189-586-5532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8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1024 135 24575,'-7'-10'0,"1"4"0,-1 0 0,1 0 0,-1 0 0,0 1 0,-1 0 0,1 0 0,-1 1 0,0 0 0,-12-4 0,-11-3 0,-38-8 0,10 6 0,0 2 0,0 3 0,-107 0 0,117 9 0,0 3 0,0 1 0,0 3 0,1 2 0,-49 16 0,96-25 0,-74 27 0,68-25 0,0 1 0,1 0 0,-1 0 0,1 0 0,0 1 0,1 0 0,-1 0 0,-6 8 0,11-11 0,-1-1 0,1 1 0,0 0 0,0 0 0,0 0 0,1 0 0,-1 0 0,0 0 0,1 0 0,-1 0 0,1 0 0,-1 0 0,1 0 0,0 0 0,0 0 0,0 0 0,0 0 0,1 0 0,-1 0 0,1 1 0,-1-1 0,1 0 0,-1 0 0,1-1 0,0 1 0,0 0 0,0 0 0,0 0 0,0 0 0,3 2 0,3 4 0,-1-1 0,1 0 0,1-1 0,-1 0 0,12 8 0,10 3 0,1 0 0,0-2 0,1-1 0,0-2 0,1-1 0,1-1 0,-1-2 0,1-1 0,1-1 0,-1-3 0,1 0 0,51-4 0,-74 0 0,0 0 0,0-1 0,1-1 0,-1 0 0,-1-1 0,12-5 0,4-4 0,27-19 0,-45 27 0,-3 3 0,-1 0 0,1 0 0,-1 0 0,1 1 0,-1 0 0,1-1 0,0 2 0,0-1 0,0 0 0,0 1 0,0 0 0,-1 0 0,1 1 0,5 0 0,12 4 0,40 12 0,-22-5 0,23 4-273,1-3 0,0-2 0,0-4 0,90 0 0,-87-10-6553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29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24575,'1'14'0,"1"-1"0,0 0 0,1 0 0,0 0 0,6 14 0,-4-12 0,3 9 0,1-1 0,1-1 0,0 0 0,2 0 0,1-1 0,0-1 0,2 0 0,0-1 0,27 26 0,-33-37 0,0 1 0,1-1 0,0-1 0,0 0 0,1 0 0,0-1 0,0 0 0,0-1 0,1 0 0,0-1 0,0 0 0,0-1 0,0-1 0,1 0 0,-1 0 0,1-1 0,-1-1 0,1 0 0,0-1 0,16-3 0,-18 1 0,0 0 0,0-1 0,0 0 0,0-1 0,-1-1 0,0 1 0,0-2 0,-1 1 0,0-1 0,0-1 0,0 0 0,-1 0 0,0 0 0,-1-1 0,0 0 0,7-12 0,2-4 0,-2-2 0,-1 1 0,-1-2 0,-1 1 0,7-33 0,-13 49 0,0 25 0,68 460 0,-67-429 0,38 391-298,-39-324 150,-18 214-1,-13-181 149,20-120 0,-2 0 0,0-1 0,-23 44 0,25-58 0,0 1 0,-1-1 0,0-1 0,0 1 0,-1-1 0,0-1 0,-1 1 0,0-1 0,-17 11 0,18-14 0,-1-1 0,0 0 0,0 0 0,0-1 0,0 0 0,0 0 0,-1-1 0,1-1 0,-1 0 0,1 0 0,-1 0 0,0-1 0,-14-2 0,6-1 21,0-1 0,0 0 0,0-1 1,1-1-1,0-1 0,0 0 1,1-2-1,0 1 0,0-2 0,1 0 1,0-1-1,1-1 0,-22-23 0,23 23-1,2-1 0,0-1 0,1 0 0,0 0 0,1-1 0,1 0-1,0-1 1,1 0 0,1 0 0,0-1 0,1 1 0,1-1 0,1 0-1,-3-31 1,6 27-21,1 0 0,1 0 0,1 1-1,1-1 1,0 1 0,12-31 0,-4 22 6,1 0 0,1 1 1,33-49-1,-15 34-36,3 0-1,2 3 1,1 1-1,74-59 1,-2 18-940,145-79 0,-70 57-5134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0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24575,'0'0'0,"0"2"0,-1 199 0,7 316 0,30-77 0,43-5 0,-76-425 0,-2-2 0,2 0 0,-1-1 0,6 14 0,-7-21 0,0 0 0,0 0 0,-1 0 0,1-1 0,0 1 0,-1 0 0,1 0 0,0 0 0,0-1 0,-1 1 0,1 0 0,-1-1 0,1 1 0,0-1 0,-1 1 0,1 0 0,-1-1 0,1 1 0,-1-1 0,1 0 0,-1 1 0,1-1 0,-1 1 0,1-2 0,16-19 0,66-91 0,-42 54 0,2 3 0,95-97 0,-130 144 0,1 1 0,0 1 0,0-1 0,1 1 0,-1 1 0,19-8 0,-21 11 0,0 0 0,0 0 0,0 0 0,0 1 0,1 1 0,-1-1 0,0 1 0,1 0 0,-1 1 0,0-1 0,9 3 0,5 3 0,-1 0 0,0 2 0,0 0 0,-1 1 0,0 1 0,0 1 0,19 15 0,-3 0 0,-2 3 0,46 47 0,-49-42 30,-1 1 0,-1 2 0,34 61 0,-47-70-242,-1 0 0,-1 1 0,-2 0-1,-1 1 1,-2 0 0,6 32 0,-10-26-6614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0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0 445 24575,'2'-1'0,"-1"0"0,0 0 0,0-1 0,0 1 0,0-1 0,0 1 0,0-1 0,0 1 0,0-1 0,0-1 0,2-5 0,23-38 0,1 2 0,3 0 0,52-59 0,-70 90 0,0 0 0,2 1 0,-1 1 0,1 0 0,1 1 0,0 1 0,0 0 0,1 1 0,0 0 0,1 1 0,-1 1 0,1 1 0,0 1 0,24-4 0,-23 7 0,1 0 0,0 2 0,0 0 0,0 1 0,0 0 0,-1 2 0,1 0 0,-1 2 0,0 0 0,-1 0 0,1 2 0,30 18 0,-26-12 0,-1 0 0,0 2 0,-2 0 0,0 1 0,0 1 0,-2 0 0,0 2 0,-2 0 0,15 23 0,-25-34 0,1 1 0,-1-1 0,-1 1 0,0 0 0,0 0 0,-1 1 0,0-1 0,-1 1 0,2 18 0,-4-24 0,0-1 0,-1 1 0,1-1 0,-1 1 0,0 0 0,0-1 0,0 1 0,-1-1 0,0 0 0,1 0 0,-1 1 0,-1-1 0,1 0 0,-1-1 0,1 1 0,-1 0 0,0-1 0,-1 1 0,1-1 0,-1 0 0,1 0 0,-1-1 0,0 1 0,0-1 0,-4 3 0,-7 1 0,0 0 0,-1 0 0,1-2 0,-1 0 0,0-1 0,0 0 0,-1-1 0,1-1 0,0-1 0,-28-2 0,13-1 0,1-2 0,-1-1 0,1-1 0,-51-20 0,56 16 0,0 0 0,0-2 0,2-1 0,-40-29 0,52 34 0,-1-1 0,2 0 0,0-1 0,0 0 0,0 0 0,2-1 0,-1 0 0,2-1 0,-1 0 0,-7-22 0,12 28 8,1-1 0,0 0-1,1 0 1,0 0 0,0 0 0,0 0-1,1 0 1,1 0 0,-1 0-1,4-15 1,1 5-370,0 1-1,1 0 1,13-25-1,23-36-6463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0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24575,'0'0'0,"7"75"0,-28 471 0,9-348 0,7-113 0,-13 439 0,18-501-341,0-1 0,2 0-1,5 23 1,2-14-6485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1.1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 24575,'18'-11'0,"-9"5"0,-6 3 0,1 1 0,-1 0 0,1-1 0,0 1 0,-1 1 0,1-1 0,6-1 0,-9 3 0,0 0 0,0 0 0,1 0 0,-1 0 0,0 0 0,0 0 0,1 1 0,-1-1 0,0 0 0,0 1 0,0-1 0,0 1 0,0-1 0,0 1 0,0 0 0,0-1 0,0 1 0,0 0 0,0 0 0,0 0 0,0 0 0,0 0 0,-1 0 0,1 0 0,0 0 0,-1 0 0,1 0 0,0 0 0,-1 0 0,1 2 0,10 23-341,-1 0 0,-1 2-1,10 53 1,-16-62-6485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1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0 496 24575,'5'0'0,"0"-1"0,0 0 0,-1 0 0,1 0 0,-1-1 0,6-2 0,11-3 0,33-7 0,0 2 0,74-6 0,-106 16 0,-1 1 0,0 1 0,0 1 0,0 1 0,0 1 0,0 0 0,-1 2 0,1 1 0,26 10 0,-41-13 0,-1-1 0,1 1 0,0 1 0,-1-1 0,0 1 0,0 0 0,0 0 0,0 1 0,-1-1 0,1 1 0,-1 0 0,-1 0 0,6 8 0,-7-8 0,0 0 0,-1-1 0,1 1 0,-1 0 0,0 0 0,0 0 0,-1-1 0,1 1 0,-1 0 0,0 0 0,0 0 0,-1 0 0,1 0 0,-1 0 0,0 0 0,-1 0 0,-3 8 0,-3 6 0,-1-1 0,-1 0 0,-1-1 0,-1 0 0,-25 30 0,-80 68 0,111-109 0,-86 75 0,-42 40 0,112-98 0,0 0 0,2 2 0,-27 43 0,43-63 0,1 1 0,0-1 0,1 1 0,-1 0 0,1 0 0,0 0 0,-1 11 0,3-15 0,-1 0 0,1-1 0,0 1 0,0 0 0,1-1 0,-1 1 0,0-1 0,0 1 0,1 0 0,-1-1 0,1 1 0,0-1 0,-1 1 0,1-1 0,0 1 0,0-1 0,0 0 0,0 1 0,0-1 0,0 0 0,0 0 0,0 0 0,0 0 0,1 0 0,-1 0 0,1 0 0,-1 0 0,0 0 0,1-1 0,-1 1 0,1 0 0,0-1 0,-1 1 0,1-1 0,1 0 0,3 1 0,0 0 0,0 0 0,0-1 0,0 0 0,0-1 0,1 1 0,-1-1 0,-1 0 0,1-1 0,0 1 0,10-5 0,0-1 0,1-1 0,26-18 0,-16 5 0,0 0 0,-2-1 0,0-2 0,-1-1 0,-2 0 0,0-2 0,-2 0 0,-1-2 0,16-32 0,-10 12 0,-2-1 0,-2-1 0,-3 0 0,23-105 0,-33 108 0,-1 0 0,-2 0 0,-2-1 0,-3 1 0,-2-1 0,-1 1 0,-3-1 0,-2 1 0,-2 1 0,-2 0 0,-20-50 0,27 86 0,3 11 0,4 24 0,119 553 127,-7-41-1619,-102-453-5334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2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663 10 24575,'0'0'0,"-9"-2"0,-12-2 0,-1 2 0,0 0 0,0 2 0,0 1 0,-23 3 0,-109 24 0,111-17 0,-77 30 0,101-33 0,1 1 0,0 0 0,1 1 0,-1 2 0,2-1 0,-21 20 0,33-27 0,0 0 0,1-1 0,-1 1 0,1 1 0,0-1 0,1 0 0,-1 1 0,1-1 0,0 1 0,0 0 0,0 0 0,0 0 0,1 0 0,-1 9 0,1-10 0,2 1 0,-1 0 0,0 0 0,1-1 0,0 1 0,0 0 0,1-1 0,-1 1 0,1-1 0,0 0 0,0 1 0,0-1 0,1 0 0,-1 0 0,1 0 0,4 4 0,2 1 0,1 1 0,0-1 0,0-1 0,1 0 0,0 0 0,1-1 0,0 0 0,0-1 0,0-1 0,0 0 0,1-1 0,0 0 0,0 0 0,0-2 0,0 1 0,1-2 0,-1 0 0,16-1 0,-14 0 0,1-1 0,-1-1 0,0 0 0,1-1 0,-1-1 0,-1 0 0,1-1 0,0-1 0,-1 0 0,0-1 0,-1 0 0,0-1 0,0-1 0,0 0 0,17-17 0,-29 25 0,-1 0 0,1 1 0,-1-1 0,1 0 0,-1 1 0,1-1 0,0 1 0,-1-1 0,1 1 0,0-1 0,-1 1 0,1-1 0,0 1 0,0 0 0,-1-1 0,1 1 0,0 0 0,0 0 0,0 0 0,-1-1 0,1 1 0,0 0 0,0 0 0,1 1 0,0 0 0,-1 0 0,1 0 0,-1 0 0,0 0 0,1 0 0,-1 1 0,0-1 0,0 1 0,0-1 0,1 2 0,1 1 0,12 20-227,2-2-1,1 1 1,0-2-1,2-1 1,39 33-1,-23-29-6598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3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24575,'0'0'0,"0"0"0,0 0 0,3 1 0,0 0 0,-1 0 0,0 1 0,1-1 0,-1 1 0,0-1 0,1 1 0,-1 0 0,0-1 0,0 1 0,0 1 0,-1-1 0,1 0 0,1 3 0,-1-3 0,24 35 0,25 43 0,16 25 0,-36-66 0,45 47 0,-58-69 0,0-1 0,0 0 0,2-2 0,37 22 0,-50-32 0,0-1 0,0 0 0,0 0 0,0-1 0,1 0 0,-1 0 0,1-1 0,-1 0 0,1 0 0,0 0 0,0-1 0,-1-1 0,16-1 0,-13-1 0,0 0 0,-1 0 0,1-1 0,-1 0 0,0-1 0,0 0 0,0 0 0,-1-1 0,0 0 0,9-8 0,1-4 0,0 0 0,-1-2 0,-1 0 0,0-1 0,24-44 0,45-124 0,-74 163 0,-2 10 0,-4 17 0,0 12 0,2 18 0,3 41 0,-8-53 0,19 194-282,-9 239-1,-18-277 131,-54 314-1,-16-178 153,62-268 0,-2-1 0,-2-1 0,-2 0 0,-48 74 0,59-103-1,0 0-1,-1-1 0,0 0 1,0-1-1,-1 0 1,-1-1-1,-22 15 1,29-21 9,-1 0 0,0 0 0,0-1 1,-1 1-1,1-1 0,0-1 1,-1 1-1,1-1 0,-1 0 1,0 0-1,1-1 0,-1 0 0,0 0 1,1-1-1,-1 0 0,1 0 1,-1-1-1,-12-3 0,12 1 45,-1 1-1,1-1 1,-1 0-1,1 0 0,1-1 1,-1 0-1,1 0 1,-1 0-1,1-1 1,1 0-1,-1-1 1,-8-12-1,9 9-40,-1 0 0,2-1 0,-1 1 0,1-1-1,1 0 1,0 0 0,0-1 0,-1-16 0,3 3-20,1 0 0,1 0 0,1 0 0,1 0 0,1 0 0,1 0 0,16-45 0,-1 20-14,3 1 0,1 2 0,3 0-1,2 2 1,1 1 0,47-52 0,-10 23-158,4 3 0,119-92 0,-116 106 180,3 4 0,3 3 0,1 4 0,2 3 0,2 4 0,167-50 0,-52 39-1249,-17 13-4998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4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24575,'0'0'0,"-7"5"0,-2 1-8191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4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 24575,'0'0'0,"0"0"0,0 0 0,-1 9 0,-85 360 0,43-192 0,20-87 0,-15 73 0,37-161 0,1 0 0,0 0 0,0 0 0,0 0 0,0 0 0,0 0 0,0 0 0,0-1 0,1 1 0,-1 0 0,1 0 0,-1 0 0,1 0 0,0-1 0,0 1 0,0 0 0,0 0 0,0-1 0,0 1 0,0-1 0,0 1 0,1-1 0,-1 0 0,0 1 0,1-1 0,0 0 0,-1 0 0,1 0 0,0 0 0,-1 0 0,3 0 0,6 3 0,0 0 0,1-1 0,-1-1 0,18 2 0,-14-2 0,338 34 0,1-26 0,-328-10 0,401-11 0,-419 10 0,-2 1 0,-1 0 0,0-1 0,0 1 0,1-1 0,-1 0 0,0 0 0,0-1 0,0 1 0,0-1 0,0 1 0,-1-1 0,1-1 0,4-2 0,-8 4 0,1 0 0,0 0 0,-1 0 0,1 0 0,-1 0 0,0-1 0,1 1 0,-1 0 0,0 0 0,0 0 0,0-1 0,0 1 0,0 0 0,0 0 0,0 0 0,0-1 0,0 1 0,0 0 0,-1 0 0,1 0 0,-1 0 0,1-1 0,-1 1 0,1 0 0,-2-2 0,-19-30 0,17 28 0,-40-49 0,30 39 0,2 0 0,0-1 0,-16-28 0,35 44 0,8 7 0,44 24 0,-2 3 0,-1 3 0,-2 2 0,69 65 0,-121-102 0,11 9 0,-1 0 0,-1 1 0,0 1 0,18 25 0,-28-35 0,1 0 0,0 0 0,-1 0 0,1 0 0,-1 0 0,0 0 0,0 1 0,-1-1 0,1 0 0,0 1 0,-1-1 0,0 0 0,0 1 0,0-1 0,0 0 0,-1 1 0,1-1 0,-1 0 0,0 0 0,0 1 0,0-1 0,0 0 0,0 0 0,-1 0 0,0 0 0,1 0 0,-1-1 0,0 1 0,0 0 0,-5 4 0,-7 5 20,-1 0 0,0 0 0,0-2 0,-1 0 0,-28 13 0,-89 30-1505,96-42-5341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4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24575,'0'0'0,"0"0"0,1 9 0,-1 14 0,1 17 0,-1 20 0,-1 22 0,-1 17 0,-1 14 0,0 8 0,1 0 0,2-3 0,1-9 0,3-10 0,2-11 0,0-20-8191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5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0 368 24575,'25'-5'0,"-13"8"0,-1 0 0,0 1 0,1 0 0,-1 1 0,-1 0 0,1 1 0,-1 0 0,0 0 0,10 9 0,0-1 0,285 216 0,49 31 0,-326-242 0,1-2 0,1-2 0,55 22 0,-75-34 0,0 0 0,1-1 0,-1 0 0,1-1 0,-1 0 0,21-1 0,-24-1 0,0 0 0,0 0 0,0-1 0,0 0 0,0 0 0,-1-1 0,1 0 0,-1 0 0,0 0 0,0-1 0,9-6 0,-2-2 0,-1-1 0,0 0 0,0-1 0,-1 0 0,-1 0 0,-1-1 0,0-1 0,-1 0 0,0 0 0,9-30 0,-1-6 0,-3-1 0,9-65 0,-8-19 0,-4-164 0,-10 286 0,1-11-682,5-42-1,0 37-6143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5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40 134 24575,'-15'-19'0,"12"15"0,0-1 0,0 1 0,0-1 0,0 1 0,1-1 0,-4-10 0,5 14 0,1-1 0,0 1 0,0-1 0,0 1 0,0-1 0,0 1 0,0 0 0,0-1 0,1 1 0,-1-1 0,1 1 0,-1-1 0,1 1 0,-1 0 0,1-1 0,-1 1 0,1 0 0,0 0 0,0-1 0,0 1 0,0 0 0,0 0 0,0 0 0,0 0 0,0 0 0,0 0 0,0 1 0,1-1 0,-1 0 0,2 0 0,9-5 0,0 1 0,0 0 0,0 1 0,1 0 0,-1 1 0,1 0 0,0 2 0,0-1 0,0 1 0,0 1 0,0 0 0,0 1 0,0 1 0,0 0 0,-1 0 0,1 1 0,12 5 0,0 1 0,-1 0 0,0 2 0,0 1 0,-1 1 0,-1 1 0,0 1 0,28 25 0,-33-25 0,-1 0 0,-1 2 0,25 32 0,-36-43 0,0 0 0,-1 0 0,1 0 0,-1 0 0,-1 0 0,1 1 0,-1-1 0,0 1 0,0 0 0,-1-1 0,0 1 0,0 0 0,0 0 0,-1 0 0,0 0 0,-2 11 0,1-15 0,1 0 0,-1 0 0,0 0 0,-1-1 0,1 1 0,0 0 0,-1-1 0,0 1 0,1 0 0,-1-1 0,0 0 0,0 0 0,-1 1 0,1-1 0,0 0 0,-3 1 0,0 0 0,1-1 0,-1 0 0,0 0 0,0 0 0,0 0 0,0-1 0,0 0 0,-9 1 0,-2-1 0,0-1 0,1-1 0,-1 0 0,0-1 0,-18-5 0,9 0 0,1 0 0,0-1 0,0-1 0,1-1 0,0-2 0,1 0 0,0-1 0,-33-27 0,49 35 0,1 1 0,0-1 0,0 0 0,1-1 0,0 1 0,-4-7 0,7 10 0,0 1 0,0-1 0,0 0 0,0 0 0,1 0 0,-1 0 0,1 0 0,-1 0 0,1 0 0,0 0 0,0 0 0,0 0 0,0 0 0,0 0 0,0 0 0,1 0 0,-1 1 0,1-1 0,-1 0 0,1 0 0,0 0 0,-1 0 0,1 0 0,0 1 0,2-3 0,3-3 0,2-1 0,-1 2 0,0-1 0,1 1 0,1 0 0,-1 1 0,1 0 0,-1 0 0,14-4 0,-17 7 0,85-39-1365,7 1-5461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6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 24575,'0'0'0,"0"0"0,8 0 0,26 1 0,1 2 0,-1 2 0,-1 1 0,1 1 0,-1 2 0,-1 2 0,0 1 0,0 1 0,52 30 0,-38-15 0,-2 1 0,-2 3 0,0 1 0,-2 2 0,56 64 0,-77-77 0,0 0 0,-2 2 0,0 0 0,-2 1 0,-1 1 0,21 51 0,-32-66 0,1-1 0,-2 1 0,1-1 0,-1 1 0,-1 0 0,0 0 0,-1 0 0,0 0 0,0-1 0,-1 1 0,-1 0 0,0 0 0,0 0 0,-1-1 0,0 0 0,-1 1 0,0-1 0,-1 0 0,0-1 0,0 1 0,-11 13 0,3-9 0,-1 0 0,0 0 0,0-1 0,-1-1 0,-1 0 0,0-2 0,-1 0 0,0 0 0,0-2 0,-1 0 0,0-1 0,-1 0 0,1-2 0,-25 4 0,14-4 0,1-1 0,-1-1 0,0-2 0,0-1 0,0-1 0,1-2 0,-1-1 0,1-1 0,-29-9 0,29 5 0,1-2 0,0-1 0,1-1 0,0-1 0,1-1 0,1-1 0,0-2 0,1 0 0,1-1 0,-33-38 0,43 43 0,1-1 0,1-1 0,0 1 0,1-2 0,0 1 0,1-1 0,-10-33 0,15 36 0,0 1 0,1-1 0,0 1 0,1-1 0,1 0 0,0 1 0,1-1 0,0 0 0,1 1 0,1-1 0,6-19 0,-4 18 11,2 1-1,-1 1 0,2-1 1,0 1-1,0 1 1,1-1-1,1 1 0,0 1 1,0 0-1,22-18 0,2 4-503,1 1 0,59-32 0,10 3-6333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6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24575,'1'17'0,"12"351"0,0 17 0,25-1 0,-35-363-273,1 1 0,0-1 0,2 0 0,14 36 0,-6-31-6553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6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24575,'0'0'0,"0"0"0,0 0 0,1 2 0,8 17 0,-2 0 0,0 1 0,-1-1 0,-1 1 0,0 1 0,2 32 0,-3-24 0,63 665 0,-64-598-1365,-4-17-5461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7.1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1239 272 24575,'0'0'0,"0"0"0,0 0 0,0 0 0,-9-9 0,-12-10 0,-18-8 0,-25-7 0,-24-4 0,-20-1 0,-15 2 0,-10 7 0,-3 8 0,4 10 0,12 7 0,14 8 0,15 8 0,23 1-8191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7.4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1 24575,'0'0'0,"0"0"0,0 0 0,3 12 0,-1 16 0,-5 18 0,-6 18 0,-6 15 0,-6 11 0,-5 6 0,-5 4 0,-3-2 0,-2-4 0,5-19-8191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8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24575,'12'22'0,"-7"-10"0,0 0 0,-1 0 0,-1 1 0,0 0 0,-1-1 0,0 1 0,0 16 0,-7 95 0,2-72 0,27 789 0,-22-820-81,7 149 292,-9-139-584,-1 1-1,-2-2 0,-8 44 0,-2-27-6452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5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0 24575,'-1'4'0,"1"-1"0,-1 0 0,0 1 0,0-1 0,0 0 0,-3 6 0,-2 7 0,-4 20 0,2 0 0,1 1 0,2 0 0,2 1 0,1-1 0,5 62 0,-1-75 0,1-1 0,1 0 0,1 0 0,2 0 0,0 0 0,1-1 0,1 0 0,1-1 0,1 0 0,1-1 0,24 32 0,-28-42 0,1-1 0,0 0 0,0 0 0,1-1 0,0-1 0,0 0 0,1 0 0,0-1 0,0 0 0,1-1 0,14 5 0,-20-8 0,1 0 0,0-1 0,-1 0 0,1 0 0,0 0 0,0-1 0,0 0 0,0 0 0,-1-1 0,1 0 0,0 0 0,0-1 0,-1 0 0,1 0 0,-1 0 0,1-1 0,-1 0 0,0 0 0,0 0 0,0-1 0,-1 0 0,6-5 0,2-3 0,-2-1 0,1-1 0,-1 0 0,-1 0 0,-1-1 0,0 0 0,-1-1 0,10-24 0,2-16 0,14-65 0,2-58 0,-16 74 0,-14 88 0,-5 17 0,-1 0 0,0 0 0,0-1 0,0 1 0,1 0 0,-1 0 0,0 0 0,0 0 0,1 0 0,-1 0 0,0 0 0,0-1 0,1 1 0,-1 0 0,0 0 0,0 0 0,1 0 0,-1 0 0,0 0 0,0 0 0,1 0 0,-1 0 0,0 0 0,0 0 0,1 1 0,-1-1 0,0 0 0,0 0 0,1 0 0,-1 0 0,0 0 0,0 0 0,1 1 0,2 1 0,-1 1 0,1 0 0,-1 0 0,1 0 0,-1 1 0,2 3 0,1 1 0,328 453 0,-284-397 0,-9-11-1365,-7-8-5461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8.6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1 248 24575,'8'-3'0,"0"0"0,0-1 0,0 0 0,-1 0 0,1-1 0,-1 1 0,0-2 0,-1 1 0,1-1 0,-1 0 0,0 0 0,0-1 0,6-9 0,-7 9 0,0 0 0,-1 0 0,0 0 0,0 0 0,-1 0 0,0-1 0,0 0 0,-1 1 0,0-1 0,0 0 0,-1 0 0,0 0 0,0 0 0,-1-12 0,-1 18 0,1 1 0,-1-1 0,0 1 0,1-1 0,-1 1 0,0 0 0,0-1 0,0 1 0,0 0 0,0 0 0,0-1 0,0 1 0,-1 0 0,-1-1 0,-22-14 0,20 13 0,4 2 0,-1 1 0,1-1 0,-1 1 0,1-1 0,-1 1 0,1 0 0,-1-1 0,1 1 0,-1 0 0,1 0 0,-1 0 0,1 0 0,-1 0 0,1 0 0,-1 1 0,1-1 0,-1 1 0,1-1 0,-1 1 0,1-1 0,0 1 0,-1 0 0,1-1 0,0 1 0,-1 0 0,1 0 0,0 0 0,0 0 0,0 0 0,0 0 0,0 1 0,0-1 0,-1 2 0,-2 2 0,1-1 0,0 1 0,1 0 0,-1 0 0,1 0 0,0 0 0,0 1 0,-1 5 0,2-1 0,0 0 0,1 1 0,0-1 0,0 0 0,2 0 0,-1 0 0,1 0 0,0 0 0,1 0 0,0-1 0,1 1 0,5 10 0,2 1 0,1 0 0,1 0 0,30 36 0,-33-46 0,0 0 0,0 0 0,2-1 0,-1 0 0,1-1 0,0-1 0,26 14 0,-29-18 0,0 0 0,-1-1 0,1-1 0,1 1 0,-1-2 0,0 1 0,0-1 0,1 0 0,-1-1 0,1 0 0,-1-1 0,0 0 0,18-4 0,19-8-1365,-1-3-5461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8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0 24575,'-11'3'0,"1"1"0,0 1 0,0-1 0,0 1 0,1 1 0,0 0 0,0 0 0,0 1 0,1 0 0,0 1 0,0-1 0,-8 12 0,6-6 0,0 0 0,1 1 0,1 0 0,0 1 0,1-1 0,0 1 0,-6 24 0,10-29 0,1 0 0,1 1 0,0-1 0,0 1 0,1-1 0,0 0 0,1 1 0,0-1 0,1 1 0,0-1 0,1 0 0,0 0 0,0 0 0,1 0 0,0-1 0,1 0 0,0 1 0,1-2 0,0 1 0,0-1 0,12 13 0,-8-10 0,1-1 0,0-1 0,1 1 0,-1-2 0,2 0 0,-1 0 0,1-1 0,0-1 0,1 0 0,0-1 0,0 0 0,0-1 0,0-1 0,0 0 0,16 1 0,-4-4-341,1 0 0,0-2-1,27-5 1,10-5-6485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9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24575,'0'0'0,"0"0"0,0 0 0,0 7 0,0 9 0,0 15 0,1 19 0,2 25 0,1 22 0,3 18 0,3 10 0,3 3 0,1-5 0,0-9 0,0-13 0,0-15 0,6-14 0,-2-19-8191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39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980 95 24575,'0'0'0,"0"0"0,-13-7 0,-14-5 0,-20-4 0,-20 1 0,-20 1 0,-11 2 0,-6 3 0,3 3 0,5 3 0,9 4 0,8 5 0,9 4 0,11 2 0,14 0-8191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40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24575,'0'0'0,"0"0"0,0 0 0,0 0 0,0 0 0,0 11 0,1 12 0,1 0 0,2 0 0,0 0 0,2 0 0,0-1 0,1 0 0,2 0 0,0 0 0,1-1 0,1-1 0,1 0 0,1 0 0,0-1 0,29 29 0,-37-43 0,0 0 0,0 0 0,0-1 0,1 0 0,0 0 0,-1-1 0,1 0 0,1 0 0,-1 0 0,0-1 0,1 1 0,-1-2 0,1 1 0,0-1 0,-1 0 0,1 0 0,0-1 0,0 0 0,0 0 0,0 0 0,-1-1 0,1 0 0,0-1 0,-1 1 0,1-1 0,-1 0 0,1-1 0,-1 0 0,0 0 0,0 0 0,8-7 0,3-2 0,0-2 0,-1 0 0,-1-1 0,-1 0 0,0-1 0,0-1 0,-2 0 0,20-38 0,-15 23 0,-2-1 0,-2-1 0,-1 0 0,11-53 0,-21 79 0,0-6 0,1 13 0,0 8 0,25 71-84,-9-22-343,2-2 0,39 73 0,-49-109-6399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40.5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1 401 24575,'0'0'0,"0"0"0,7 0 0,-3 1 0,0 0 0,0 1 0,-1-1 0,1 1 0,-1-1 0,1 1 0,-1 0 0,0 0 0,1 1 0,-1-1 0,0 1 0,-1-1 0,1 1 0,0 0 0,-1 0 0,0 0 0,3 4 0,4 8 0,0 1 0,9 21 0,-16-32 0,48 138 0,-35-96 0,-15-46 0,1 0 0,-1 0 0,0 0 0,0 0 0,1-1 0,-1 1 0,0 0 0,1 0 0,-1 0 0,1-1 0,-1 1 0,1 0 0,0-1 0,-1 1 0,1 0 0,0-1 0,0 2 0,0-2 0,-1 0 0,1 0 0,-1 0 0,0 0 0,1-1 0,-1 1 0,1 0 0,-1 0 0,1 0 0,-1 0 0,0 0 0,1 0 0,-1-1 0,0 1 0,1 0 0,-1 0 0,0-1 0,1 1 0,-1 0 0,0 0 0,1-1 0,-1 1 0,0 0 0,0-1 0,1 0 0,17-36 0,-11 21 0,32-62 0,4 1 0,3 3 0,3 1 0,4 3 0,97-101 0,-138 159-124,0 0 0,1 0 0,1 1 0,0 1 0,0 0 0,1 1-1,0 0 1,1 1 0,0 1 0,19-6 0,-1 6-6702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41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0 466 24575,'13'0'0,"0"0"0,0-1 0,0 0 0,0-1 0,-1 0 0,1-1 0,-1-1 0,1 0 0,-1-1 0,20-10 0,-10 1 0,0 0 0,-1-2 0,-1 0 0,35-36 0,-41 37 0,-2 0 0,1-1 0,-2-1 0,0 1 0,-1-2 0,-1 1 0,8-21 0,-15 31 0,0 0 0,0 0 0,-1-1 0,1 1 0,-1 0 0,-1-1 0,0 1 0,0 0 0,0-1 0,-1 1 0,0 0 0,-3-13 0,2 17 0,1-1 0,0 1 0,-1 0 0,1 0 0,-1 0 0,0 0 0,0 0 0,0 0 0,0 1 0,-1-1 0,1 1 0,-1-1 0,0 1 0,1 0 0,-1 0 0,0 0 0,0 0 0,0 1 0,0-1 0,-1 1 0,1 0 0,0 0 0,-1 0 0,1 0 0,-1 1 0,1-1 0,-1 1 0,-4 0 0,-1 0 0,1 1 0,0 1 0,0-1 0,0 1 0,0 1 0,1-1 0,-1 1 0,1 1 0,-1-1 0,1 1 0,0 1 0,0-1 0,1 1 0,-1 0 0,1 1 0,0-1 0,1 1 0,-7 9 0,0 0 0,0 2 0,1 0 0,1 0 0,0 0 0,2 2 0,-10 26 0,12-24 0,0 1 0,1 0 0,2 0 0,0 0 0,1 0 0,1 1 0,2-1 0,0 0 0,5 30 0,0-25 0,0 1 0,2-1 0,1-1 0,2 1 0,0-2 0,2 1 0,15 22 0,-11-21 0,1-2 0,2 0 0,0-1 0,2-1 0,0-1 0,1-1 0,2-1 0,0-1 0,1-2 0,0 0 0,2-2 0,0 0 0,0-2 0,37 11 0,-49-20-124,1-1 0,-1 0 0,1-1 0,0-1 0,-1 0 0,1-1-1,0-1 1,-1-1 0,1 0 0,26-8 0,23-10-6702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8:41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24575,'0'0'0,"2"9"0,7 17 0,2 5-8191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34:59.5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19155 8726 0,'0'0'0,"0"0"0,0 0 0,0 0 0,0 0 0,0 0 0,0 0 0,0 0 31,0 0-31,0 0 16,0 0-16,0 0 15,0 0-15,0 0 16,-44 45-16,9-23 16,-32 4-16,-22 5 15,-26 0-15,0-8 16,0 3 0,-18 1-16,-18 4 15,-35 0-15,-5-5 16,23-3-16,-1-1 15,-30-5-15,13-8 16,4-4-16,-26-1 16,-36-13-16,31-4 15,5 0-15,-32-9 16,23-5-16,31 5 16,-5 4-1,-12-8-15,21-1 16,22 0-16,27-4 15,-13 0-15,4-4 16,9-1-16,18-4 16,17-4-16,10 0 15,17-1-15,0 1 16,0-5-16,9 5 16,9 4-16,-9 0 15,-5-8-15,-4-1 16,9 4-16,18 6 15,0 8-15,17 8 16,14 10 0,-1 0-16,10 4 15,-9 4-15,13 1 16,0 0-16</inkml:trace>
  <inkml:trace contextRef="#ctx0" brushRef="#br0" timeOffset="11497.21">10672 9041 0,'0'0'0,"0"0"0,0 0 0,0 0 16,44 18-16,-44-18 15,13 0-15,-13 0 16,5 0-16,-5 0 15,0 4-15,0 1 16,0-5-16,0 0 16,0 0-16,0 0 15,-116 71 1,28-40-16,-32 0 16,-48-9-16,-36-5 15,-45-3-15,-25-14 16,-23 4-16,-5-8 15,1-5-15,-18-4 16,-5-18-16,1-5 16,-14-22-16,62-4 15,18-4 1,66-1-16,36 14 16,53 13-16,27 9 15,35 9-15,9 4 16,4 5-16,23 4 15,-18 5-15,17-1 16,-8 1-16,13 0 16,-5 4-16,5 0 15,-8 0-15,-23-5 16</inkml:trace>
  <inkml:trace contextRef="#ctx0" brushRef="#br0" timeOffset="25525.74">2826 3873 0,'0'0'0,"0"0"0,0 0 0,0 0 0,0 0 0,-75-18 16,-36 0-1,-49-8-15,-26 8 0,9 0 16,-14 0 0,-17 18-1,4 9-15,-27 9 16,1 0-16,-1 17 0,45 1 16,27-1-16,39 1 15,23-1-15,21 9 16,23-8-16,22-1 15,13 1-15,5-1 16,26 18-16,14 10 31,22 25-31,22 19 0,30 8 0,-3 0 16,-9 9 0,-18-9-1,-14 1-15,5 8 16,-9-9-1,-17 0-15,-14-8 0,-18-19 16,-4 1-16,-4-9 0,-18-1 31,0-8-31,0-9 16,4-17-16,5-1 0,-18-4 0,4-5 16,0 1-16,-21 8 31,-23 5-31,-18 4 0,0 18 31,-8 13-31,26 9 16,9 9-16,22 9 15,27 9-15,13 8 16,31 32-16,53 17 16,5-8-16,26-14 15,-31-27-15,-22-8 16,-18-14-16,-4-12 15,-31-10-15,-9-13 16,0-5-16,-9 5 16,9 0-1,9 0-15,9 9 16,31 13-16,66 18 16,71-23-16,27-21 15</inkml:trace>
  <inkml:trace contextRef="#ctx0" brushRef="#br0" timeOffset="34577.25">1944 8873 0,'0'0'0,"0"0"0,0 0 0,-71 0 0,9 4 0,-53 18 16,-54 22-16,-30 14 15,35 0-15,22-5 16,13 0-1,41-9-15,17-8 16,18-10-16,30-3 16,1 3-16,18 5 0,8 22 15,41 49-15,65 80 16,37 62-16,12 22 16,-30-5-16,-45-48 15,-40-31-15,-26-31 31,-22-27-31,-23-22 0,-13-14 0,-4-8 32,-5-9-32,5-4 0,-1-5 15,1 0-15,4 13 32,9 5-32,9 8 0,18 5 0,4 1 31,4 3-31,9 5 15,1-4-15,3-1 16,6 1-16,-6-1 16,-3 9-16,3 14 15,5-5-15,1 5 16,-1-9 0,-4-18-16,-5-22 15,0-18-15,-8-17 16,-5-10-16,13-4 15,13 9-15,23 5 16</inkml:trace>
  <inkml:trace contextRef="#ctx0" brushRef="#br0" timeOffset="40479.73">1257 13926 0,'0'0'0,"0"0"0,0 0 0,0 0 0,0 0 0,0 0 0,0 0 0,-107 26 0,-8 1 16,-27 13-1,-30 13-15,12 0 0,14-4 32,48 0-32,23-5 0,8-4 15,36-5-15,14 1 16,3 4 0,32 22-16,49 31 0,48 49 31,27 17-31,-23-4 0,-12-13 0,-36-22 31,-27-14-31,-18-22 16,-12-13-16,-14-9 15,-14 0-15,-12 9 16,-10 5-16,-3 4 16,-24-1-1,10-3-15,-31 3 16,18-3-16,12-10 15,10-4-15,17-8 16,10-6-16,3 1 16,14 4-16,0 5 15,14-1-15,3 10 16,-30-1-16,13 5 16,-4 14-16,-10 12 15,6 23-15,3 30 16,-8 10-16,26-5 15,0-4-15,32 22 16,12 13 0,-26-31-16,-4-22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29:08.5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15534 930 0,'0'0'0,"0"0"0,0 0 0,0 0 0,0 0 0,0 0 0,0 0 0,0 0 0,0 0 16,0 0-16,0 0 0,0 0 15,0 0-15,0 0 16,0 0-16,0-45 16,0 36-16,0 9 15,0-9-15,-13-8 16,-1 8-16,-26-9 16,-8 0-16,-37-8 15,-34 8-15,-41-8 16,1 17-16,35-9 15,8 9 1,14 9-16,14 0 16,12 0-16,5 9 15,18 0-15,-4 9 16,12-1-16,19 1 16,-1 9-1,9-1-15,18 1 0,18 26 16,31 18-16,26 18 15,27 8 1,-4 1-16,8-1 0,18-8 16,-9-10-1,-8 10-15,-10 9 0,-26-1 16,-22 1-16,-5-10 16,-4 1-1,-26-9-15,-1 0 16,-13-10-16,-27 10 15,-17 9-15,-45-9 16,-22-9-16,9-27 16,1-26-16,3-9 15,-17-9-15,-31-9 16,-10-18-16,37-8 16,30 8-1,18 0-15,31 10 16,14-1-16,3 0 15,1 1-15</inkml:trace>
  <inkml:trace contextRef="#ctx0" brushRef="#br0" timeOffset="630.63">15565 1860 0,'0'0'0,"0"0"0,0 0 0,0 0 16,71-17-16,-27 8 15,23 9-15,-1 9 32,27 17-32,23 1 0,21 17 15,5 18 1,-9 9-16,-18 0 15,-22 0 1,-22-9-16,-22-9 16,-5 9-16,-17-9 15,-14 1-15,-13-19 16,0 9-16,-27-8 16,-17 8-16,-40-8 15,-18-10-15,-13-8 16,8-27-16,14 0 15,5-17-15,17-10 16,9 10 0,22-1-16,0 0 15,22 1-15,14 8 16,4 0-16,0 1 16,0-1-16,4 0 15,14-8-15,22 8 16,0-9-16,35 1 15,0-1-15,5 0 16,9-8 0</inkml:trace>
  <inkml:trace contextRef="#ctx0" brushRef="#br0" timeOffset="1031.15">16598 628 0,'0'0'0,"0"0"15,0 0-15,0 0 16,0 0-16,49 62 16,-32-17-16,5 17 15,-4 26 1,-5 27-16,5 1 0,-5 8 16,1-9-1,3 18-15,6 0 16,-19 0-16,14-18 15,-9-8-15,4-19 16,-13-8-16,-13-18 16,4 0-1</inkml:trace>
  <inkml:trace contextRef="#ctx0" brushRef="#br0" timeOffset="1664.25">17258 1586 0,'0'0'0,"0"0"0,0 0 16,0 0-16,0 0 0,0 0 16,0 0-1,0 0-15,0 0 16,0 0 0,0 0-16,0 0 0,27 79 15,-1-17-15,14 27 16,-4 9-16,8-1 15,-4-8-15,4 8 16,-4-17 0,-4 0-16,4 0 15,-1-18 1,-8-9-16,-8-9 16,-1-8-16,-13-19 15,4 1-15,-4-9 16,4-9-16,-8 0 15,12 0-15,1-18 16,9-17-16,-1-27 16,5-9-16,5-9 15,-10 0 1,5-8-16,5 8 0,-10 0 0,1 0 16,0 18-16,-5 0 31,-5 18-31,6 8 15,-10 1-15,-4 17 16,-5 0-16,5 1 16,-9 8-1,0 9-15</inkml:trace>
  <inkml:trace contextRef="#ctx0" brushRef="#br0" timeOffset="2465.59">18140 2312 0,'0'0'0,"0"0"16,0 0-16,0 0 15,0 0-15,0 0 16,0 0-16,0 0 15,0 0 1,0 0-16,45-26 16,-41 26-16,5 0 15,-5 0-15,1 0 16,-5 0-16,13 0 16,-4 0-16,0-9 15,13 9-15,9-9 16,0-9-16,13 10 15,-4-10-15,-9 0 16,9 0-16,-13 1 16,-1-1-1,-4 0-15,1 0 0,-10 1 16,-4-1 0,-9 0-16,0 1 15,0 17-15,0 0 16,0 0-16,0 0 15,0 0-15,0 0 16,0 0 0,-107-54-16,76 72 15,-8 9-15,7 8 0,-7 9 16,16 1 0,15-1-16,3 0 0,5 10 15,9 8 1,9 9-1,8 0-15,5-9 0,14-9 16,-5-9-16,4-8 16,-13-10-16,4-8 15,-8-9 1,-5-9-16,0 9 0,5-9 31,17-9-31,1-9 0,17-26 16</inkml:trace>
  <inkml:trace contextRef="#ctx0" brushRef="#br0" timeOffset="3317">19789 1311 0,'0'0'0,"0"0"0,0 0 16,0 0-16,0 0 15,0 0-15,0 0 16,0 0-16,0 0 15,44-36-15,-21 27 16,21 9-16,9 0 16,36 0-16,13 18 15,4 0-15,-8 17 16,-1 1-16,-8 17 16,4 0-16,0 18 15,0 18-15,-4 26 16,-18 0-1,-14 0-15,-30-17 16,-23-9-16,-13 8 16,-30 18-16,-15-8 15,-17-1-15,-13-26 16,13-27-16,0-9 16,-13-17-16,13-18 15,-9-18-15,1 0 16,12-9-1,14-17-15,4 0 0,9-10 16,23 10 0,12-10-16,23 1 15,8-9-15,28 0 16,30 0-16,9 17 16,22 1-16,23 17 15,21 18-15,1 9 16,-23 8-16,-22 1 15,10 9-15,-15-1 16,-17-8-16,-22 0 16,-9-9-16,-13 8 15,-5-8-15,-12 0 16,3 0 0</inkml:trace>
  <inkml:trace contextRef="#ctx0" brushRef="#br0" timeOffset="4229.67">23814 1187 0,'0'0'0,"0"0"15,0 0-15,0 0 16,0 0-16,0 0 16,0 0-16,0 0 15,-18 44 1,0-35-16,-13 17 0,-40 1 15,-35 8 1,-31 10-16,-10 8 16,28-9-16,12-8 15,19-1-15,3 18 16,1 9-16,18 1 0,13 16 31,22 10-31,31-18 16,13 18-16,18 8 15,27 9-15,-5-8 0,13-9 0,1-18 16,-5-27-16,-9-26 31,0-10-31,-4-16 16,8-28-16,-8-17 16,-9-36-1,-27-35-15,-4-35 16,-22-19-16,-5-8 15,-8 9-15,-5 0 16,-9-10-16,13 28 16,9 35-16,14 26 15,0 36-15,-5 9 16,9 17-16,0 19 16,0-1-16,0 0 15,0 9-15,0 9 16,0 0-1,0 0-15,44 89 16,-4 26-16,9 36 16,8 26-16,-8-17 15,-5 8-15,-8 1 16,-5-19-16,-13-17 16,-1-26-1,1-19-15,-14-17 16,-4-9-16,-4-17 0,-9-1 15</inkml:trace>
  <inkml:trace contextRef="#ctx0" brushRef="#br0" timeOffset="4513.79">24031 1949 0,'0'0'0,"0"0"0,0 0 0,0 0 0,0 0 16,0 0-16,40 71 16,-40-27-16,0 1 15,0 8-15,-18 0 16,5 0-16,-9-9 15,4-8-15,14-18 16,4-9 0</inkml:trace>
  <inkml:trace contextRef="#ctx0" brushRef="#br0" timeOffset="4934.29">24851 1754 0,'0'0'0,"22"-53"0,0 0 16,18-36 0,-9-9-16,-9 1 15,-17-1 1,-5 1-16,-18-9 0,-13-1 16,-31 10-1,-13-1-15,-18 18 0,17 9 16,14 27-1,9 17-15,13 19 16,0 16-16,9 19 16,-9 17-16,14 36 0,4 35 31,17 36-31,10 26 0,8 10 0,5 16 16,4 1-1,-4-17-15,4-37 0,-9-8 31,-4-18-31,-9-17 16,0-28-16,-9-8 16,-4-9-16,-9-17 15,-5-10-15,-17-17 0,4-9 16,-9-18 0</inkml:trace>
  <inkml:trace contextRef="#ctx0" brushRef="#br0" timeOffset="5210.51">24754 1869 0,'0'0'0,"0"0"0,0 0 31,0 0-31,0 0 15,0 0-15,-58 36 0,27-27 16,-18-9-16,-22 8 31,-40-8-31,-17 9 16,13-9-16,17 9 16,14 0-16,22 9 15,4-9 1</inkml:trace>
  <inkml:trace contextRef="#ctx0" brushRef="#br0" timeOffset="5706.16">25427 1391 0,'0'0'0,"-22"-89"0,22 89 0,-26-98 0,-10-35 16,5 0-16,4 18 15,-8 9-15,8 17 16,1 9-16,4 9 16,13 18-16,-5 18 15,6 8-15,-1 9 16,4 10-1,1-1-15,4 18 16,-13 8-16,4 19 16,4 35-16,5 26 15,5 45-15,-1 18 16,9 26-16,-8-9 16,-1 9-1,10 0-15,-6-17 0,-8-10 16,5-26-1,-5-17-15,0-10 0,0-26 16,-5-9-16,5-18 16,-4-18-1,0-8-15,-10-9 16,10-9-16,4-9 16</inkml:trace>
  <inkml:trace contextRef="#ctx0" brushRef="#br0" timeOffset="5967.26">25822 1683 0,'0'0'0,"0"0"16,0 0-1,0 0-15,0 0 16,0 0-16,-98 9 0,-17-9 16,-18-9-16,-13 0 31,-27 0-31,-18-8 0,1-1 0,8-9 31</inkml:trace>
  <inkml:trace contextRef="#ctx0" brushRef="#br0" timeOffset="6132.44">23725 1373 0,'0'0'0,"0"0"15,0 0-15,0 0 16,0 0-16,0 0 15,0 0-15,0 0 16,-44-45 0</inkml:trace>
  <inkml:trace contextRef="#ctx0" brushRef="#br0" timeOffset="7216.9">25472 1949 0,'0'0'0,"0"0"0,0 0 15,0 0-15,0 0 16,0 0-16,0 0 16,0 0-16,0 0 15,0 0-15,0 0 16,0 0 0,48 35-16,-8-35 0,5 0 15,-1 0 1,0-8-16,-4-1 15,0 0 1,0-9-16,-13 9 0,-5-8 16,-5 8-1,-8 0-15,-9-9 16,0 18-16,-22-71 16,4 36-16,5 8 0,-5 9 15,1 10-15,12 8 16,5 0-16,0 0 15,-49 79 1,36-17-16,4 18 16,9-9-16,0 9 0,18 8 15,4 1 1,5-9-16,4 0 16,9-18-1,0-9-15,8-18 16,1-8-1,13-18-15,-9-9 0,9-9 0,-8-18 32,-1 1-32,-9-1 15,-4-8-15,-13-1 16,-5 1-16,0-1 0,-4 1 0,-9 8 31,8 10-31,-12-1 16,8 0-1,-4 9-15,-9 9 16,4 0-16,5 0 16,0 0-16,9 9 15,-9 0-15,8 0 16,-8 0-16,4-9 16,-13 9-16,5-9 15,-1-9-15,10 0 16,-5-27-16,8-17 15,-3-18-15,-1-17 16,5-1 0,8 0-16,10 10 0,-5 17 15,13 8 1,5 19-16,13 17 16,-9 9-16,-4 9 15,17 9-15,18 0 16</inkml:trace>
  <inkml:trace contextRef="#ctx0" brushRef="#br0" timeOffset="8078.71">27444 1931 0,'0'0'0,"0"0"0,0 0 16,0 0-16,0 0 16,0 0-16,0 0 15,0 0 1,0 0-16,0 0 15,0 0-15,0 0 16,0 0-16,0 0 16,0 0-16,0 0 15,49 36-15,-45-45 16,10 9-16,-6-9 16,-8 0-16,0 0 15,0 0-15,0 9 16,0 0-16,0 0 15,0 0-15,0 0 16,0 0-16,0 0 16,0 0-1,-84 54-15,71-19 16,-5 1 0,18 8-16,0-9 0,0 1 15,18 8-15,-5 0 16,18 1-16,0-19 15,9-8-15,-4-9 16,8-18 0,0 0-16,1-17 15,3-1-15,-8-8 0,0-1 16,-9 9 0,-9 1-16,-4-1 0,-5 10 31,1 8-31,3-9 0,-12 9 15,4 9-15,4 0 32,-4 18-32,9 8 15,8 36-15,10 1 16,-10-1-16,-8-9 16,-9-18-16,4-8 15,-4-9-15,-9-18 16,0-9-16,0 9 15,-4-124-15,-1 8 16,-8 1-16,17 18 16,10 26-16,-10 17 15,5 28 1,0-1-16,-5 18 16,-4 1-16,5-1 15,-5 9-15,26 26 16,10 1-16,-1 17 15,9 9-15,1 1 16,-5-1 0,0-9-16,-14-17 0,-4-1 15,-4-8 1,-9 0-16,9-9 16,-5-1-16,5-16 15</inkml:trace>
  <inkml:trace contextRef="#ctx0" brushRef="#br0" timeOffset="8326.83">28721 974 0,'0'0'0,"0"0"0,0 0 0,0 0 0,0 0 16,0 0-1,57 71-15,-35 0 16,5 44-16,0 27 16,13 35-1,-9-17-15,4-1 0,-4-26 16,-4-18 0,-1-17-16,5-27 15</inkml:trace>
  <inkml:trace contextRef="#ctx0" brushRef="#br0" timeOffset="8563.51">29421 1550 0,'0'0'0,"0"0"0,0 0 16,0 0-16,-53-9 15,-27 9-15,-57 9 16,-98 0 0,-27 0-16,23-9 0,-14 9 15,18 0 1,31 8 0,23-8-16</inkml:trace>
  <inkml:trace contextRef="#ctx0" brushRef="#br0" timeOffset="9449.89">27378 3039 0,'0'0'0,"0"0"0,0 0 31,0 0-31,0 0 16,0 0-16,0 0 0,0 0 0,8 71 15,6-17-15,-5 8 16,8 17 0,1 10-16,4-9 31,5 8-31,-1-8 16,14-9-16,-9-9 15,5-17-15,-10-10 16,1-8-16,-5-10 15,0-8-15,0 0 16,5-18-16,0-9 16,13-8-16,-14-18 15,10-1-15,-5-8 16,-9 0-16,4 8 16,-3-8-1,-6 18-15,-3 8 16,-1 10-16,5-1 15,-5 9-15,5 18 16,8 0-16,14 8 16,13 10-16,9 17 15,9-8-15,-9-1 16,-8 1-16,-10-19 16,-13 1-16,0-18 15,-9 9-15,-9-18 16,5 0-16,0-26 15,-14-18 1,-17-27-16,0-9 16,-9-8-16,4 26 15,0 9-15,9 26 16,9 10 0,5 8-16,17 0 15</inkml:trace>
  <inkml:trace contextRef="#ctx0" brushRef="#br0" timeOffset="10020.79">29651 3421 0,'0'0'0,"0"0"0,0 0 16,0 0-16,-35-54 15,-9 28 1,-14-1-16,-22 9 16,5 10-1,4-1-15,18 9 0,-5 9 16,14-1-16,8 1 16,1 9-1,8 9-15,10-1 0,12 1 16,5 8-16,5 10 15,30 8-15,18 9 32,23-9-32,-5-17 0,-9-19 0,-23-26 15,-7-17 1,3-10-16,-13 1 16,-13-18-16,-5 8 15,-8-8 1,4 9-16,-4 8 0,-1 10 15,5 8-15,0 9 16,0-9 0,0 10-16,0 8 0,5 0 15,-5 0-15,0 0 16,70 44 0,-38-9-16,7 10 0,6-10 15,-14-8-15,9-1 16,-9-8-1,4 0-15,9-9 16,5-9-16,13-18 16</inkml:trace>
  <inkml:trace contextRef="#ctx0" brushRef="#br0" timeOffset="10669.46">30095 3110 0,'0'0'0,"0"0"0,0 0 0,0 0 0,0 0 15,0 0 1,0 0-16,0 0 16,0 0-16,44 62 15,-22-35-15,0 0 16,5 8-16,13-8 15,-14-1-15,1-8 16,0 0-16,-5-18 16,0 0-16,0-9 15,14-9-15,-5-9 16,-5-26-16,-4-18 16,-4 0-1,-13 9-15,8 9 16,-9 18-16,1 8 15,-5 9-15,0 1 16,0 17-16,0 0 16,4 17-16,14 37 15,13 70-15,27 71 16,12 53-16,1 9 16,-4 9-16,-14-18 15,-13-44-15,-18-18 16,-22-35-1,-22-18-15,-5-36 16,-21-17-16,-19-27 16,-13-35-16,9-27 15,-26-26-15,-45-63 16,-9-26-16,36-18 16,22 1-16,40 16 15,26 1-15,27 9 16,27-9-16,22 0 15,35 17-15,13 10 16,-4 26 0,14 9-16,26 18 15,22 8-15,4-8 16,1 8-16</inkml:trace>
  <inkml:trace contextRef="#ctx0" brushRef="#br0" timeOffset="11244.55">31797 2968 0,'0'0'0,"0"0"15,0 0-15,0 0 16,0 0 0,0 0-16,0 0 0,0 0 15,0 0-15,0 0 16,-84 9-16,13-9 16,-5 9-16,14-9 15,14 0-15,16 9 31,-3-9-31,13 9 0,9-9 0,-5 9 16,13-9-16,-3 18 16,8-18-16,35 62 31,14-9-31,17 18 16,1-9-16,-1 0 0,-8-9 31,-18-18-31,-18-17 15,0 0-15,-13 0 16,9-1-16,-14-8 16,5 0-16,-9-9 15,0 9-15,-13-9 16,-10 9-16,-8-9 16,-13-9-16,0 9 15,4-9 1,13 9-16,5-9 15,22 9-15,0 0 16</inkml:trace>
  <inkml:trace contextRef="#ctx0" brushRef="#br0" timeOffset="11385.96">32670 3837 0,'0'0'0,"0"0"0,0 0 16,0 0 0,0 0-16,-62 27 15</inkml:trace>
  <inkml:trace contextRef="#ctx0" brushRef="#br0" timeOffset="49451.7">29350 9595 0,'0'0'0,"0"0"0,0 0 0,0 0 0,0 0 0,0 0 16,-80-53-16,23 31 15,-28 0-15,-21-5 16,-36 5-1,-48-5-15,-23-4 16,-31-4-16,-53 4 16,18 0-16,-36 4 15,18 5-15,31 13 16,-26 0 0,21 5-16,14 4 15,-4 0-15,4-5 0,13 1 16,13-5-1,23-4-15,31-5 0,30-4 16,19 4 0,44 5-16,26 4 15,31 4 1,5 5-16,18 0 0,-1 5 16,5 4-1</inkml:trace>
  <inkml:trace contextRef="#ctx0" brushRef="#br0" timeOffset="50503.59">25033 9506 0,'0'0'0,"0"0"0,0 0 16,0 0-16,0 0 16,0 0-16,0 0 15,0 0-15,0 0 16,-84-31 0,30 27-16,-8 0 15,14-1-15,3 1 16,19-1-16,4 1 15,-1 4-15,14 0 16,-4 0-16,9 0 16,4 0-16,-5 0 15,-4 4-15,1 1 16,3 4-16,-13 4 16,10 9-1,-10 9-15,0 13 16,-8 18-16,3 9 15,1 5-15,0-5 16,4-9-16,9-9 16,-8-13-16,12-14 15,-8-4 1,9-4-16,-1-9 0,5 0 16,0-5-1,0 1-15,0-1 0,0 1 16,0-1-1,5-4-15,12 0 16,5 5-16,9-1 16,14 0-16,12 5 15,-3 5-15,17 8 16,-5 13-16,-4 14 16,-9 13-1,-13 4-15,-13 1 0,-18-1 16,-9-8-16,-5-5 15,-17 5-15,-22 4 16,-10 0 0,-25-9-16,-6-4 0,1-18 15,9-9-15,-9-9 16,13-4 0,0-9-1,4 0-15,19-4 16,3-5-16,5-4 0,27-5 15,4-4-15</inkml:trace>
  <inkml:trace contextRef="#ctx0" brushRef="#br0" timeOffset="51237.52">25361 10136 0,'0'0'0,"0"0"0,0 0 0,0 0 15,0 0 1,0 0-16,0 0 15,0 0-15,0 0 0,0 0 32,0 0-32,40-53 15,-9 35-15,31-4 16,9 0-16,17-1 16,-8 10-16,0 4 15,-9 5-15,0 4 16,-5 4-16,5 10 0,0 12 31,13 14-31,-8 18 16,-10 17-16,-17 18 15,-5 9-15,-26 0 16,-14-4-16,-21-10 16,-23 5-16,-36 9 15,-21-9-15,-14-22 16,-4-26-16,4-14 15,-4-9 1,0-18-16,21-8 0,24-1 16,21-4-1,13 1-15,19-1 16,3 0-16,10 0 16,4 9-16,0 0 15,53-53-15,14 26 16,17 1-16,18 3 15,26 10-15,1 9 16,22 13-16,-5 8 16,9 5-16,-18 5 15,-13 0 1,-8-1-16,-32-4 16,-18-8-16,-26-5 15,-18-5-15,-13 0 16,-9-4-16,0-4 15</inkml:trace>
  <inkml:trace contextRef="#ctx0" brushRef="#br0" timeOffset="51422.37">27205 10779 0,'0'0'0,"0"0"16,0 0-16,0 0 16,0 0-16,0 0 15,0 0-15,53 62 16,-40 0 0</inkml:trace>
  <inkml:trace contextRef="#ctx0" brushRef="#br0" timeOffset="52302.7">29013 10291 0,'0'0'0,"0"0"0,0 0 15,0 0-15,0 0 16,0 0-16,0 0 15,0 0-15,0 0 32,-31-58-32,-49 36 0,-17 0 0,-10 0 31,23 9-31,18 4 16,17 4-16,14 5 15,12 5-15,6-1 16,-5 5-16,4 4 0,-4 9 31,-1 5-31,-8 9 16,5 8-16,-1 5 0,1 4 0,-1-4 31,5-5-31,4-9 0,0-4 0,10-8 31,-6-6-31,10-3 16,4-6-16,-5-3 15,1-1 1,4 1-16,0-5 16,0 0-16,0 0 15,0 0-15,4 0 16,1 0-16,17 4 16,22 5-16,5 9 15,4 8-15,9 5 16,-13 5-16,-5 4 15,-8 0-15,-14-1 16,-13 6-16,-5 4 16,-8 4-1,-5 4-15,-13 5 16,-14 0-16,-3-8 16,-15-6-16,-12 1 15,-5-9-15,0-4 16,0-10-16,5-8 15,17-5-15,9-4 16,13 0-16,5-5 16,0 1-16,4-10 15,9-17-15,-4-27 16</inkml:trace>
  <inkml:trace contextRef="#ctx0" brushRef="#br0" timeOffset="52596.87">29594 10202 0,'0'0'0,"0"0"16,0 0-16,0 0 15,0 0-15,0 0 16,9 80-16,-27 35 16,-9 45-16,-13 17 15,-8 5-15,-14-9 16,4-18-16,-4-18 16,0 14-16,13 49 15,9 39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6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24575,'24'4'0,"59"8"0,-39-7 0,0 2 0,-1 2 0,77 26 0,-112-32 0,0 1 0,0 0 0,0 1 0,-1-1 0,0 1 0,0 1 0,9 8 0,-13-11 0,0 0 0,0 0 0,-1 1 0,0-1 0,1 1 0,-1 0 0,0-1 0,-1 1 0,1 0 0,-1 0 0,0 0 0,0 1 0,0-1 0,0 0 0,-1 0 0,1 0 0,-1 7 0,-2 2 0,0 0 0,-1-1 0,0 1 0,-1 0 0,-1-1 0,1 0 0,-2 0 0,-8 14 0,-63 87 0,74-108 0,-63 75 0,41-51 0,1 1 0,-36 58 0,59-86 0,1-1 0,-1 1 0,0 0 0,0 0 0,0 0 0,1 0 0,-1 0 0,1 0 0,0 0 0,0 2 0,0-4 0,0 1 0,0 0 0,0 0 0,0 0 0,0-1 0,0 1 0,1 0 0,-1-1 0,0 1 0,1 0 0,-1 0 0,1-1 0,-1 1 0,0-1 0,1 1 0,-1 0 0,1-1 0,1 2 0,1 0 0,1-1 0,0 1 0,0-1 0,-1 0 0,1 1 0,0-2 0,0 1 0,0 0 0,5-1 0,82 6-200,111-9 0,-147 1-765,66-2-5861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37:38.1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21939 10677 0,'0'0'0,"0"0"0,0 0 0,0 0 0,44 8 0,-44-8 0,18 0 31,-14 0-31,10 0 0,-10 0 0,-4 0 32,5 0-32,-1 0 15,5 0-15,-5 0 16,-4 0 0,5 0-16,-1 0 15,-4 0-15,0 0 16,0 0-16,0 0 15,0 0-15,0 0 16,-115 67-16,-5-18 16,-44 8-16,5-3 15,-27-1-15,-23 0 16,10-18-16,8-4 16,-35 0-1,9-13-15,9-9 16,-19-5-16,-21-4 15,18-17-15,-14-10 16,9-8-16,27-5 16,61 0-16,37 9 15,39 9-15,26 8 16,10 1-16,22 4 16,-5 0-1,9 0-15,-22-13 0,-13-18 16</inkml:trace>
  <inkml:trace contextRef="#ctx0" brushRef="#br0" timeOffset="14740.67">5078 17303 0,'0'0'0,"0"0"0,0 0 0,-58-9 0,27 9 0,4 0 16,10 0-1,-10 0-15,23 0 0,-18 0 16,17 0-16,-8 0 15,8 0-15,5 0 16,-9 0-16,9 0 16,-13 0-16,13 0 15,-4 0 1,4 0-16,-14 0 16,14-4-1,0-1-15,0 1 16,0 4-16,0 0 0,45-53 15,-5 22-15,4-9 16,18-9 0,22-8-16,1-1 0,3 0 15,1 5 1,8 0-16,5 0 0,0 8 31,-4 10-31,-10 4 16,-12 4-16,-19 10 15,-3 3-15,-6 1 16,-3 0-16,8-1 16,4-3-16,14-1 15,0-4-15,5 0 16,-5 4-16,4 5 16,-4-1-16,-18 5 0,-4 1 31,-5 3-31,0 1 15,-17-1-15,-9 5 16,4 0-16,-18 0 0,10 0 16,-14 0-1,9 0-15,-9 0 16,4 0-16,-4 0 16,13 0-16,-13 0 0,0-4 31,0-1-31,0 1 15,-13-5-15,0-4 0,-27-1 16,4-3-16,-4-1 16,-4 0-16,0 1 0,-14-6 31,5 1-31,-9-9 16,9 0-16,8 0 15,14 5 1,0 3-16,22 6 0,5 3 0,4 6 31,0-1-31,13 0 0,27 0 0,22 0 31,36 0-31,-10 9 16,6 5-16,-15 8 0,-3 0 16,-19 5-1,1 4-15,-14 0 16,-4 5-16,-9-1 15,-4 5 1,-10 1-16,-3-1 16,-14-5-16,0-4 15,0 5-15,-5-1 16,-17 1-16,18-5 16,-14 0-1,9 5-15,-22 17 0,22-4 16,18-4-1</inkml:trace>
  <inkml:trace contextRef="#ctx0" brushRef="#br0" timeOffset="21158.19">3486 10672 0,'0'0'0,"0"0"0,49 31 0,-27-22 0,-4 0 16,-13 0-16,3-5 16,6 1-16,-14-1 15,0-4-15,0 0 16,-67 27-16,-8-10 16,-80 6-16,-49-6 15,-13-3 1,17-14-16,23 0 15,8 0 1,5 4-16,23 0 0,12 5 16,36-4-1,13-1-15,18 1 0,18-1 16,4-4-16,13 0 16,1 0-1,8 0-15,14 4 0,-19-4 16,19 0-16,-9 5 15,13-5-15,-5 4 16,5-4 0,-9 5-16,9-1 15,-13 1 1,9 8-16,-10 5 0,5 13 16,5 17-1,-9 19-15,8 17 0,-8 18 16,4 13-1,-9 14-15,5 13 0,-5 8 16,-8-8 0,8-22-16,-9-14 0,10-13 15,-10-13-15,9-13 32,-4-10-32,18-12 0,-10-10 15,14-8 1,-8-10-16,8-3 0,0-5 15,0-1 1,0 1-16,8-4 0,-8-1 31,18 1-31,4-1 0,23-4 0,21-4 32,27-10-32,27-8 0,13-4 15,9-5 1,-5 13-16,-22 5 0,-21 4 15,3 0 1,-8 4-16</inkml:trace>
  <inkml:trace contextRef="#ctx0" brushRef="#br0" timeOffset="28870.4">10286 12055 0,'0'0'0,"0"0"0,0 0 0,0 0 0,0 0 16,0 0-16,0 0 15,0 0-15,0 0 16,0 0-1,40 31-15,-40-26 0,13-1 16,-8 0-16,8 1 16,-4-1-16,-5 5 15,9 0 1,-8 4-16,17 5 16,-18 4-1,14 5-15,-9 4 16,9 4-16,8 14 15,5 4-15,-4 5 16,4-1-16,-4-3 16,17 3-16,0 1 0,1-5 31,8 0-31,9 0 16,9-8-16,0-5 0,0-9 15,-9 0-15,9-5 16,13-3-16,-13-1 15,4 0-15,9-4 16,-13-5-16,0-4 16,0 0-1,-5-9-15,5-5 0,14-8 16,12-9-16,-4-9 16,18-14-16,9-8 31,8-4-31,-4-6 15,-8 10-15,-23 9 0,-5 9 16,23-1 0,-9 5-16,13 4 0,-4 10 15,4 3 1,1 1 0,3 0-16,10 4 0,-9 0 0,-5 9 15,0 5 1,14 3-1,-1 10-15,1 9 0,13 8 0,-23 1 16,-4 4 0,-4-1-16,-22 1 31,-14-4-31,-4-5 16,0-9-16,-9-4 15,-9-9-15,9-5 16,5-4-16,-5-4 15,18-5-15,8-9 16,5-4-16,32-5 16,25 1-16,14-5 15,-13 4-15,-5-4 16,9-5 0,5-3-16,-14-1 15,14-9-15,4-4 16</inkml:trace>
  <inkml:trace contextRef="#ctx0" brushRef="#br0" timeOffset="82222.28">12640 15331 0,'0'0'0,"0"0"0,0 0 0,0 0 0,0 0 32,0 0-32,0 0 15,0 0-15,0 0 16,0 0-16,0 0 15,26 44-15,-30-40 16,-10 1-16,1-1 16,-27-4-16,-4 0 15,-5-4 1,-4-5-16,-9-4 0,-5-1 0,-4 1 31,1 4-31,-6 0 0,-26-4 16,5-5-1,4-4-15,-18 0 16,-4-5-16,-1 1 16,14-1-16,14 5 15,17 4-15,13 5 16,32 4-16,3 5 16,1-1-1,5 5-15,3 0 16,-26 0-16,9-4 15,-13 0-15,-18-1 16,-5 1-16,10-1 16,-5 1-16,9 4 15,8 0-15,5 0 16,23 0-16,3 0 16,-3 0-1,3 0-15,1 0 16,0 0-16,8 0 15,-8 0-15,4 0 16,9 0-16,-4 0 16,4 0-16,-14 4 15,14 1-15,0-1 16,0 1-16,0 3 16,-4 6-1,4 8-15,0 9 0,0 4 16,0 5-16,0 0 15,0 9 1,0 4-16,4 5 16,10 4-16,-10-5 15,5-3-15,-9-15 16,13-8 0,-13-8-16,0-6 0,0-3 15,0-5 1,0-5-16,0 0 0,-13-4 15,13 0-15,0 0 16,-53-44 0,9 0-16,-5-14 0,-4-8 15,8 8 1,19 9-16,-5 5 16,26 8-16,-4 10 15,-4 4-15,13 4 16,13-4-16,1-5 15,17-8 1,0-5-16,17-4 0,-3-5 16,17 0-1,9 0-15,17-4 16,54-31-16,31-18 16</inkml:trace>
  <inkml:trace contextRef="#ctx0" brushRef="#br0" timeOffset="89301.5">6563 7663 0,'0'0'0,"0"0"0,0 0 0,0 0 16,0 0-16,-45 0 15,45 0-15,-13 0 16,13 0 0,-4 0-16,4 0 15,0 0-15,0 0 16,0 0-16,0 0 16,93-45-16,-49 19 15,9-5-15,5 8 16,-9 6-1,17 3-15,9 5 0,36 5 16,4 4 0,5 4-16,-5 1 15,14 8-15,-14 1 16,5 3-16,4 5 16,-18 1-16,-13 3 15,0 14-15,5 13 16,-9 9-16,-5 9 15,4 9-15,-12 4 16,17 0 0,-22-8-16,-9-10 15,-9-8-15,-4 0 0,8-1 16,-12-8 0,-5 0-16,4-1 0,-4 6 15,-18-1 1,18 0-16,-13 5 15,-1-1 1,5 1-16,0-1 0,-18-8 16,5 0-1,4-5-15,-4-4 16,-13-9-16,8-4 0,-4-1 16,-5 1-1,-4-5-15,0 5 16,0-5-16,0 5 0,0-1 15,-4 1-15,4-1 32,-9-3-32,9-1 0,-13-5 15,8-3-15,-8-1 16,0-4-16,-5-5 16,18-4-16,-71-17 15,4-6-15,5-12 31,5-5-31,-1 0 0,5-4 0,4-1 16,9 1 0,9 9-16,0 8 15,18 5-15,0 4 0,8 5 16,-4 4 0,9 5-1,0-1-15,9 5 0,-9 0 16,0 0-16,115 62 15,-22-4 1,36 8-16,0 5 0,26-4 31,-22-14-31,-14-9 0,-8-4 0,-9-13 16,0-9-16,-27-14 31,10-8-31,-6-14 0,-12-9 16,4-4-16,-18 0 15,-9 5 1,-4 3 0</inkml:trace>
  <inkml:trace contextRef="#ctx0" brushRef="#br0" timeOffset="-59090.41">127 15043 0,'0'0'0,"0"0"0,0 0 0,0 0 0,0 0 16,0 0-16,0 0 15,0 0-15,0 0 16,0 0-16,0 0 16,0 0-16,0 0 15,0 0-15,0 0 16,-40-58-16,35 23 15,5-10-15,0-4 16,0-8 0,5-5-16,17-5 15,-4 5-15,8-4 16,-4 4-16,18 0 16,13-5-1,9-4-15,-4 0 16,9 9-16,-5 5 15,-14 3-15,6 10 16,3 4-16,-26 14 0,9 3 16,-9 6-16,9 3 15,-9 6-15,13-1 16,-4 0 0,9 0-16,4 0 15,5 0 1,-9 0-16,-1 5 0,-3 0 15,-1-1-15,-22 1 16,18-1-16,-13 1 16,-1-1-16,-4 1 15,5 4-15,13 0 16,4 0-16,9 0 16,10 0-16,7-5 15,1 1-15,0 0 16,-22-5-1,-9 4 1,-13 1-16,-10-1 0,-12-3 16,-5 3-1,0 1-15,0-1 0,-18-8 16,-9-9 0,-17-5-16,0 1 0,13 3 15,-14 1-15,1-4 16,-22 4-16,3-1 15,-7 1 1,12 0 0,0 4-16,14 5 0,17 4 15,14 5-15,-5-1 16,18 1-16,-13 4 16,13 0-16,0 0 31,0 0-31,0 0 15,0 0-15,129 53 16,-72-26-16,1 8 16,-1 5-16,1 0 15,-14 0-15,-17 0 16,-9 0-16,-14-5 16,-8 5-16,-23 9 15,-17 13 1,-32 4-16,-25 14 15,-55 4-15,-3-31 16,-10-17-16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46:11.5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2870 12427 0,'0'0'0,"0"0"0,0 0 0,0 0 0,0 0 0,0 0 16,0 0 0,0 0-16,0 0 15,0 0-15,-88 27 16,-10-18-16,-35-5 16,-26-4-16,-28 0 15,23 0 1,0 0-16,5 0 0,-18 5 15,-14 4-15,9 4 16,18 5 0,-4 8-16,-5 5 15,40 0-15,31-9 16,36-4-16,21-5 16,19 1-16,8-5 15,13 0-15,-3-5 16,-6 5-16,10 0 15,4 8 1,0 14 0,0 23-16,18 39 0,13 26 0,22 28 31,4 12-31,-3 1 0,-10-23 0,-13-30 16,0-32-1,-18-17-15,1-14 16,-10-9-1,9-12-15,-13-1 0,9-5 16,-4 6-16,12-1 16,5 4-1,-4 1-15,9-5 16,-1-4-16,5-5 16,5 0-16,17-4 15,18-4-15,18-1 16,26 5-16,44 9 15,28 8 1,17 5-16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47:19.86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8451 11479 0,'0'0'0,"0"0"0,0 0 0,0 0 0,0 0 0,0 0 0,0 0 15,0 0-15,0 0 16,0 0-16,0 0 16,0 0-16,0 0 15,0 0-15,0 0 16,0 0-16,0 0 16,0 0-16,0 0 15,0 0-15,0 0 16,0 0-16,0 0 15,0 0 1,0 0-16,-45 0 16,6 0-16,8 0 15,-9 4-15,-5 1 16,1-1-16,0 1 16,-9-1-16,-10 5 15,-7 0-15,-6 4 16,-12 0-16,-6 1 15,1-1-15,-17 0 16,8 1 0,-27 3-16,14-3 15,0-6-15,-5 10 16,-17 0-16,4 0 16,13 4-16,-18-4 15,5-1-15,-13-3 16,-27-1-1,5 0-15,-14-8 16,-17-5-16,-18 0 0,-10-5 16,-21-4-1,4-4-15,1-5 16,8-4-16,-18 0 16,18-5-16,5 1 15,-14 8-15,27-4 16,13 0-1,18 8-15,8 1 16,19 4-16,4 0 0,26 1 16,14 3-16,13 5 15,13 0-15,32 0 16,-10 0 0,23-4-16,13 4 0,0-5 31,17 5-31,1 0 15,9-4-15,4 4 16,0 0-16,0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54:46.5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20153 6102 0,'0'0'0,"0"0"0,0 0 0,0 0 0,0 0 0,0 0 0,0 0 16,0 0-1,0 0-15,0 0 0,0 0 16,0 0-16,0 0 16,0 0-1,0 0-15,0 0 0,0 0 16,0 0 0,0 0-16,-80-9 0,27 9 15,-23 5-15,-26-1 16,-17 10-1,-14-6-15,-9 1 16,22-4-16,5-1 16,0 1-16,-1-1 15,-8 5-15,5 0 16,-1 0-16,14-1 31,-10 1-31,-25 5 0,-10 3 0,-4-3 16,0-1-1,-9-4-15,-18 4 16,0 0 0,22-8-16,14-5 0,-40 0 15,0-5 1,9 1-16,-5-5 0,-9 0 16,-13 0-16,-8-4 15,8-9 1,-27 9-16,-13-10 15,41 6-15,-10 3 0,-18 1 32,27 0-32,1 0 15,-15 4-15,-8-5 0,18-3 0,-36 3 16,0-12-16,1-1 31,-19 1-31,-26-19 16,26 10-16,5-10 15,14 1 1,52 0-16,36 17 16,13 9-16,22-8 15,14 8-15,8 0 16,32 10-16,17-1 16,9 0-16,23 0 15,3 9-15,1-9 16,9 9-16,8-9 15,14-17 1</inkml:trace>
  <inkml:trace contextRef="#ctx0" brushRef="#br0" timeOffset="31557.98">15631 9608 0,'0'0'0,"0"0"0,0 0 0,0 0 0,0 0 15,0 0-15,0 0 16,0 0-16,0 0 16,0 0-16,0 0 15,0 0-15,0 0 16,0 0-16,0 0 16,0 0-16,0 0 31,0 0-31,0 0 0,0 0 15,-8 58-15,21-31 16,18 12-16,0 6 16,18 4-16,-1 4 15,-3 0-15,12 0 16,-3-4 0,-6 0-16,6-5 15,8-4-15,9 0 0,-1 0 16,19-5-16,0-4 15,-5-4-15,-4-5 16,-5-4-16,-13-1 31,-9-8-31,5-4 0,0-1 16,4-8 0,13-5-16,14-9 0,13-4 15,-18-5 1,4-4-16,1 0 0,-14 0 15,10-4-15,-10 4 16,9 0 0,-8-5-16,8 1 0,-4 4 15,13 0 1,-5 4 0,1 5-16,9 0 0,8 4 15,5 0-15,8 9 16,1 5-16,-5 8 15,18 5-15,5 5 32,26 12-32,13 10 0,-9 8 0,-8 9 31,-23 0-31,-8 1 16,-27-1-16,-27-9 15,-13-4 1,-17-5-16,-5-4 0,-14-8 15,-13-6-15,1-8 16,-5 0 0,-1-4-16,-3-1 15,-5-4-15,4 0 16,1 0-16,8-4 16,9-5-16,27-9 15,44-13-15,62-9 16,36-4-16,39 8 15,23 14-15,4 13 16,27 9-16,17 18 16,-4 4-16,-4 9 15,-23 0-15,-22 0 16,-22 0 0,-35-13-16,-45-5 15,-39-8-15,-23-5 16,-31-5-16,-22 1 15,-9-5-15,-4 5 16,-5-1-16,-4-4 16,4-13-16,36-36 15,49-48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1:55:57.9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25986 1311 0,'0'0'0,"0"0"0,0 0 0,0 0 0,0 0 0,0 0 0,0 0 16</inkml:trace>
  <inkml:trace contextRef="#ctx0" brushRef="#br0" timeOffset="366.18">25977 1240 0,'0'0'0,"0"0"0,0 0 16,0 0-16,0 0 16,0 0-1,0 0-15,0 0 0,0 0 16,0 0-16,0 44 15,0-35 1,0 9-16,0 17 16,0 10-16,4 25 15,10 37-15,-10 17 16,14 0-16,4 9 16,-9-9-16,5-9 15,0-17-15,-14-9 16,5-19-1,4 1-15,-8 18 0,-1 0 16,-4-1 0,-9 1-16,-8 0 0,-6-18 15,-3-1 1,-1-25-16,-13-10 16</inkml:trace>
  <inkml:trace contextRef="#ctx0" brushRef="#br0" timeOffset="998.33">25445 1045 0,'0'0'0,"0"0"0,0 0 0,0 0 15,0 0 1,-4-45-16,4 28 0,4-10 31,0 1-31,19-1 0,8-9 16,22 1-16,18-9 15,4 8 1,14 10-16,-1 17 16,10 0-16,17 27 0,23 8 31,-1 19-31,-22 17 0,0 17 0,-4 19 31,-9 8-31,-13 10 16,-23-10-16,-39 0 15,-27-17-15,-27 8 16,-21 1-16,-19-18 16,-22-18-16,-48-18 15,-27-26 1,5-18-16,17-9 15,-13 0-15,22-9 16,31 10-16,26 8 16,23-9-16,22 9 15,9 0-15,17 0 16,5 0-16,0 0 16</inkml:trace>
  <inkml:trace contextRef="#ctx0" brushRef="#br0" timeOffset="1391.58">27493 850 0,'0'0'0,"0"0"0,0 0 0,0 0 16,0 0-1,0 0-15,-67 9 16,1 35-16,-9 27 16,-14 18-16,14 17 15,12 18-15,19 18 16,22 26-16,22 1 15,22 8-15,9-9 16,9 1-16,4-1 16,1-35-16,-1-17 15,-4-19-15,-5-17 16,5 8-16,22-8 16,9-18-1</inkml:trace>
  <inkml:trace contextRef="#ctx0" brushRef="#br0" timeOffset="2035.89">27613 3252 0,'0'0'0,"0"0"0,0 0 15,0 0-15,0 0 16,0 0-16,0 0 16,0 0-16,0 0 31,0 0-31,0-71 0,4 0 0,9-62 31,9-26-31,1-19 0,8 19 0,13 17 16,0 0-16,18 0 15,-8 9 1,-6 18-16,10 18 16,-9 17-16,-5 0 15,-9 18 1,5 9-16,-9 9 0,9 8 31,-18 9-31,1 19 16,-15-1-16,6 0 15,-5 9-15,4 0 0,5 9 0,8 8 16,5 28 0,14 26-1,3 26-15,1 18 16,13 27-16,13 9 0,-8 17 31,17 10-31,-13-10 0,0-17 16,0-18-16,-9-36 0,-13-17 31,-18-36-31,-9-8 16,0-9-16,-4-10 15,-9 1-15,4-9 16</inkml:trace>
  <inkml:trace contextRef="#ctx0" brushRef="#br0" timeOffset="2280.37">29000 2516 0,'0'0'0,"0"0"0,0 0 16,0 0-16,0 0 15,0 0-15,0 0 16,0 0-16,-49-8 15,-8-1-15,-54 9 16,-22 0-16,-9 0 16,-13 0-16,-18-9 15,-9 0-15,9-9 16,45-8 0,17-1-16,22 0 15,27 10-15,5 8 16,-5-9-16</inkml:trace>
  <inkml:trace contextRef="#ctx0" brushRef="#br0" timeOffset="2741.61">29674 1346 0,'0'0'0,"0"0"0,0 0 15,0 0-15,0 0 16,0 53 0,0-8-16,0 34 15,-9 37-15,9 26 16,9 26-16,0 27 16,13 27-16,-5-10 15,6-17 1,-10-35-16,5-9 0,-1-36 15,-12-26-15,-1-18 16,5-18-16,-9-18 31,0-8-31,0-9 16</inkml:trace>
  <inkml:trace contextRef="#ctx0" brushRef="#br0" timeOffset="3154.74">30804 1612 0,'0'0'0,"0"0"16,0 0 0,0 0-16,0 0 0,0 0 31,0 0-31,0 0 0,0 0 0,0 0 16,-40 71-16,36-9 15,12 36-15,10 35 31,9 17-31,8 19 0,-8-1 0,13-8 32,-9-36-32,-9-27 0,-4-8 31,-14-27-31,1-9 16,-5-8-16,-5-1 15,-13-17-15,1-1 16</inkml:trace>
  <inkml:trace contextRef="#ctx0" brushRef="#br0" timeOffset="3825.65">30042 1745 0,'0'0'0,"0"0"16,13-44-16,5 8 15,8-8-15,14-9 16,27 0-16,3 8 16,19 1-16,17 17 15,45-8-15,-9 17 16,-13 18-16,-27 0 16,13 18-16,-4 9 15,-9 8-15,-5 9 16,-22 1-1,-26-1-15,-18 0 16,-18-8-16,-13-1 16,-13 1-16,-13-1 15,-10 1-15,-8-1 16,-1-17-16,1-1 16,18-8-16,-5 0 15,13-9-15,0 9 16,0 0-16,9-9 15,-4 9-15,9-9 16,4 9-16,-5-9 16,5 9-1,5-1-15,43 46 16,41 25-16,35 28 16,31 43-16,-22 1 15,-40-9-15,-35-27 16,-14-17-16,-21-18 15,-15-27-15,-21-9 16,-13 0-16,-50-8 16,-52-1-16,-32-26 15,14-9-15,-9-9 16,17 0 0,23 1-16,22-1 15,22 0-15,22 0 16,9 0-16,18 0 15,0-26 1,18-10-16</inkml:trace>
  <inkml:trace contextRef="#ctx0" brushRef="#br0" timeOffset="4164.35">31996 974 0,'0'0'0,"0"0"15,71 115-15,27 27 31,39 53-31,-13 35 16,-13 10-16,-27-10 0,-17 1 0,-23-18 31,-22-18-31,-22-36 16,-13-17-16,-27-18 16,-22-18-16,-44-17 0,-32-27 15,-26-35 1,-9-27-16</inkml:trace>
  <inkml:trace contextRef="#ctx0" brushRef="#br0" timeOffset="41972.48">16735 7937 0,'0'0'0,"0"0"0,0 0 0,0 0 0,0 0 15,0 0 1,0 0-16,0 0 0,0 0 16,0 0-16,44 0 15,-44 0-15,9 0 16,-9 5-16,14-1 15,-10 18 1,14 32-16,8 34 16,14 32-16,-13 17 15,-5 32-15,18 35 16,-13 4 0,-1 9-16,-4 9 15,5-13-15,-5-14 16,5 5-16,-5 13 15,-4-13-15,4-31 0,-13-18 32,4-4-32,-9-22 0,-4-23 0,0-17 31,0-18-31,0-18 16,0-13-16,0-9 15,0-9-15,0-4 16,0-10-16,0 1 15,0-4 1,0-1-16,0-4 16,0 0-16</inkml:trace>
  <inkml:trace contextRef="#ctx0" brushRef="#br0" timeOffset="43229.06">16084 8558 0,'0'0'0,"0"0"15,0 0-15,0 0 16,0 0-16,0 0 15,0 0-15,0 0 16,0 0-16,0 0 16,26-44-1,-26 44-15,0-5 16,5 1-16,-5-1 16,13 1-16,-13-1 15,9 1-15,-5 0 16,23-5-16,30-5 15,14-3-15,22-6 16,45 1-16,-5 5 16,31-6-16,31 1 15,4 0-15,-8 9 16,31-14-16,12 1 16,-25 3-16,12 6 15,14-10 1,-9 9-16,5 5 15,-1 4-15,1 5 16,-5 8-16,4-4 16,-17 0-16,-13 5 15,-10-1-15,1-4 16,-14 0-16,-22-4 16,-31 4-1,-8-5-15,-6 1 16,-21-1-16,-14-4 15,-13 5-15,-17-5 16,-14 5-16,-5-1 16,-3 1-16,-6 4 15,-12 0-15,8 0 16,-9 0-16,-4 4 16,14 5-16,-5 13 15,13 23 1,-4 26-16,4 22 0,0 31 15,-9 22 1,5 14 0,-9 4-16,8 0 0,1 0 0,-13 0 15,-1-9 1,5-9 0,-5-9-16,1-12 15,-5-15-15,0-12 0,-5-9 16,1-14-1,-5-13-15,5-9 16,-1-13-16,5-9 16,-4-4-16,4-10 0,0-3 31,0-1-31,0-4 0,0 0 16,0-5-16,0 1 0,0-1 31,0 0-31,0 1 15,0-1-15,0 1 0,0-1 16,-9 5 0,4 0-16,1 9 0,-9 4 31,4 4-31,-13 10 16,0-1-16,-1 5 15,-3 5-15,-1 3 16,-8 1-16,4 4 15,-9 0-15,4-4 16,-4 0-16,-4 0 16,-9-1-16,-14-3 15,-21-1 1,-19-8-16,-30-5 16,-36-18-16,-31-18 15,-62-12-15,-26-23 16,-36 0-16,-9-13 15,22 8-15,9 14 16,36 14-16,-5 26 16,-48 30-16,-76 72 15,-31 36 1</inkml:trace>
  <inkml:trace contextRef="#ctx0" brushRef="#br0" timeOffset="141424.22">24891 9883 0,'0'0'0,"0"0"0,0 0 0,0 0 15,0 0-15,0 0 16,-13 58-16,-14-36 16,-17 5-1,-9-1-15,-9 1 0,8-5 0,6-4 32,3-5-32,1-4 15,-5 4-15,-13 0 16,-22 10-16,-31 3 15,-27 1-15,9-5 16,9-9 0,-14 5-16,-21 4 0,4-4 0,30-5 31,28-8-31,13-5 16,-5 0-16,-4 0 15,-27-5-15,-17-8 16,4-5-16,31-4 15,9 0 1,-5 4-16,1-4 16,-1 0-16,-8 0 15,13 4-15,18 5 16,8-5-16,18 5 16,1-5-16,-1 0 15,-9-4-15,1 0 16,-10-5-16,5 5 15,13 4-15,23 5 16,8 4-16,0 5 16,14-1-16,-5 5 15,0 0-15,5 0 16,-1 0 0,5 0-16,-4 0 15,-5 0-15,9 0 16,0 5-16,0-1 15,0 5-15,0-9 16,0 0-16,58 106 16,-27-26-16,8 13 15,-8 5 1,0-10-16,-13-12 16,-4-14-16,-6-9 15,6-18-15,-14-8 0,4-5 16,1-4-1,3-9-15,-8 0 16,0-1-16,0-3 16,-13-1-16,-5-4 15,18 0 1,-93-31-16,31-9 0,-4-13 16,8-4-16,27 8 15,9 9-15,4 9 16,14 4-1,4 10-15,0-1 16,18-4-16,8-9 0,14-9 16,9-9-1,4-9 1,9-12-16,-9-10 0,14-4 16,4-14-1,13-4-15,22-4 16,27-1-16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00:26.8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4284 10894 0,'0'0'0,"0"0"0,0 0 0,0 0 0,0 0 16,0 0-16,0 0 16,0 0-16,0 0 15,-62 0-15,9-5 16,-49-4-16,-13-8 16,-27-10-16,-18-4 15,1 0-15,-1-4 16,1 4-1,-14 0-15,-4-5 16,8 10-16,-4 3 16,0 6-16,-4-1 15,-9 5-15,0 8 16,8 1-16,14-5 16,14 4-1,34 1-15,19 0 0,22 4 16,4 0-1,13 0-15,14 0 16,13 0-16,4 0 16,9 0-16,10 0 15,-6 0-15,10 0 16,4 0-16,-13 0 16,13 0-16,0 4 15,0 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00:54.5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14297 13456 0,'0'0'0,"0"0"0,0 0 0,0 0 0,0 0 0,0 0 16,0 0-16,0 0 16,0 0-16,0 0 15,0 0 1,0 0-16,45 97 16,-37 5-16,10 36 15,9 21 1,-9 10-16,-5-5 15,-13-14-15,0-34 0,0-28 16,-13-21 0,13-19-16,-5-8 0,-8-9 15,8-4 1,-17-9-16,4-9 0,-8-9 16,26 0-16,-75-31 15</inkml:trace>
  <inkml:trace contextRef="#ctx0" brushRef="#br0" timeOffset="2231.62">13646 13234 0,'0'0'0,"0"0"0,0 0 15,0 0 1,0 0-16,0 0 16,0 0-16,0 0 15,0 0-15,0 0 16,0 0 0,0 0-16,0 0 0,0 0 15,0 0 1,57-40-16,-17 36 0,22-5 15,36 0-15,17 0 16,31 5 0,27 8-16,31 5 15,35 0 1,10 4-16,-14-4 0,8 4 16,-12-4-16,-14-4 15,14-1 1,-5-4-16,-23-4 15,-30-5-15,5 0 16,-5-4 0,-5-5-16,9 0 0,14 1 15,8-1-15,-4 4 16,5 1-16,-5 0 16,4 0-16,5 4 15,5 4 1,17-4-16,-5 1 0,-12 3 15,8 1-15,0-5 32,5 9-32,4 4 0,-5-4 0,10 5 31,-14 8-31,-13-9 16,-5-4-16,1 0 0,8 0 0,0-4 15,23 0-15,17 4 31,27-5-31,-18 1 0,0 4 16,13-5 0,-12 1-1,-6 4-15,5-5 16,-4 5-16,0 0 16,-1-8-16,-8-1 15,-13 4-15,8-8 16,0 4-16,-22 5 15,23-5-15,-5 4 16,0 10 0,13-10-16,-18 1 0,-21 4 15,17 0 1,4-5-16,-4 10 16,27 8-16,26 1 15,0 8-15,5 4 16,13 5-16,-9 0 15,-4-4-15,-9 0 16,-27-5-16,9 4 16,-18 1-16,-17-5 15,4-9 1,-13 5-16,-27-14 0,-31-4 16,-13-8-1,-27-1-15,-8-5 16,-32 6-16,-9-1 15,-17 0-15,-18 0 16,0 5-16,-9-1 16,-8 1-16,3-1 15,-12 5 1,8 0-16,-8 0 0,-5 0 16,4 5-1,9-1-15,-4 9 16,18 23-16,13 35 0,8 31 15,-3 17 1,-5 6-16,-18-6 16,-18 1-16,1 4 15,-1 5-15,5-5 16,-18-9 0,0-13-16,5-14 0,-14-12 15,9-14-15,-4-18 16,8-17-1,-8-5-15,9-9 0,-1 1 16,1-6 0,-5-3-16,5-1 15,-1 1 1,5-5-16,-4 0 16,-10 0-16,6 0 0,8 0 15,-80-14 1,9 6-16,-18-6 15,-13-3-15,-13-1 16,4 0-16,-4 5 0,-5 4 16,1 0-16,-14 5 15,-9-1-15,-5 5 32,1 5-32,-22-1 0,-10 5 15,19 4-15,-5 1 16,-13 3-16,-5 1 15,-4 0-15,0-1 16,-23 6-16,-4-6 16,27-3-16,-13-1 15,-27 5 1,13-1 0,9 1-16,-31 0 15,-13-5-15,31-8 0,-36 3 0,-13-3 31,31-5-31,-35 0 16,8-5-16,1-3 0,-23 3 16,5-4-16,-18 5 15,-22-1-15,13-3 16,-31 8-16,31-5 16,-26 10-1,8 3 1,14 1-16,-22 9 0,26-5 15,-22 9 1,9-4-16,-1 9 0,-21-9 16,35 4-16,-35 0 15,35-9-15,-26 9 16,26-8-16,22 8 31,-13 0-31,27 5 16,-5 8-16,-4-13 15,4 5-15,-22-1 16,4-8-16,19 0 16,-6-5-16,14-4 15,14 4-15,3-4 16,6 4 0,26-4-16,-10 0 15,6-4-15,21-5 16,-4-5-16,-13 1 15,18-10-15,-5-8 16,4 0-16,-8-13 16,13-14-16,5-4 15,17 0-15,-5-5 16,23 0 0,31 1-16,31 8 0,9 5 15,13 4-15,22 9 16,9 4-16,9 9 15,9 5 1,4 4-16,14 0 16,-5 5-16,-4 4 15,13 0-15,0 0 16,0 0-16,0 0 16,0 0-1</inkml:trace>
  <inkml:trace contextRef="#ctx0" brushRef="#br0" timeOffset="15045.93">4555 12747 0,'0'0'0,"0"0"0,0 0 0,0 0 0,0 0 16,0 0-16,0 0 15,0 0-15,44 31 16,-31-31-16,-13 0 15,5 0-15,-5 0 16,0 0-16,0 0 16,0 0-16,0 0 15,0 0-15,0 0 16,0 0 0,0 0-16,0 0 15,0 0-15,-147-31 16,63 13-16,9-4 15,-27 0-15,0-1 16,-13-8-16,-40 0 16,-5 0-16,-31-9 15,-8 0-15,-18 9 16,-14-4 0,5 8-16,5 10 0,3-1 15,19 0 1,26 0-16,40 10 15,36 3-15,35 1 16,17-1-16,5 5 16,27 0-16,0 0 15,8 0-15,-8 0 16,4 0-16,9 0 16,-4 0-16,4 0 15,-14 0 1,14 0-16,0 0 0,0 0 15,0 5-15,0-1 16,0 1 0</inkml:trace>
  <inkml:trace contextRef="#ctx0" brushRef="#br0" timeOffset="23671.45">10547 12800 0,'0'0'0,"0"0"0,0 0 0,0 0 0,0 0 15,0 0-15,0 0 16,0 0-16,45 0 16,-45 0-16,9 0 15,-9 0-15,13 0 16,-13 0-16,0 0 15,0 0 1,0 0-16,0 0 0,0 0 16,0 0-1,0 0-15,0 0 16,0 0-16,-89 9 16,-4-9-16,-44-5 15,-72 1-15,-57-5 16,-4 0-16,-36 5 15,0-1-15,36 1 16,13-1-16,66 1 16,58 4-16,40 0 15,49 0 1,13 0-16,13 0 16,5 0-16,4 0 15,5 0-15,4 0 16,0 0-16,0 0 15,0 0-15,0 0 16,0 0-16,0 0 16</inkml:trace>
  <inkml:trace contextRef="#ctx0" brushRef="#br0" timeOffset="32237.72">6762 17002 0,'0'0'0,"0"0"0,0 0 0,0 0 0,0 0 16,0 0-16,0 0 16,-71 9-16,14 0 15,-45 8-15,-23 5 16,-8-4-16,0 0 15,5-5 1,-5-4-16,18-9 0,-1-4 16,1-1-1,22-4-15,27 0 16,17 5-16,31 0 16,14 4-1</inkml:trace>
  <inkml:trace contextRef="#ctx0" brushRef="#br0" timeOffset="32513.73">6851 17569 0,'0'0'0,"0"0"0,0 0 16,0 0-1,0 0 1,-45 0-16,1 5 16,-14 3-16,-12 1 0,7 5 0,-3-1 15,8 5 1,-13 4 0,-4 4-16,4-3 0,0-6 15,14-8-15,-1-9 16,9-9-1</inkml:trace>
  <inkml:trace contextRef="#ctx0" brushRef="#br0" timeOffset="33238.37">7613 16811 0,'0'0'0,"0"0"15,0 0-15,0 0 16,0 0-1,0 0-15,0 0 16,0 0-16,0 0 16,0 0-16,0 0 15,0 0-15,0 0 16,44-44-16,-26 35 16,22 0-16,9 0 15,35 9-15,14 5 16,17 8-1,4 14-15,-3 12 16,12 15-16,-13 8 16,-13 4-16,-13 1 15,-5-1-15,-13 1 16,-18-1-16,-22-4 16,0-4-16,-17-5 15,-1-4-15,-26 4 16,-1 9-16,-25 5 15,-23 3-15,-14-8 16,-17-4-16,4-18 16,-13-13-16,-13-10 15,0-12-15,0-14 16,-1-13 0,10-18-16,9-13 15,8-14 1,18-8-16,5-9 15,30-5-15,9 9 0,23 0 16,4-4 0,22-13-16,18-14 15,13-9-15,-4-4 16,18 4-16,-1 10 16,5 21-16,0 22 15,71 10-15,44 12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02:33.9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8899 14364 0,'0'0'0,"0"0"0,0 0 0,0 0 0,0 0 0,0 0 0,0 0 15,0 0-15,0 0 16,0 0-16,0 0 16,0 0-16,0 0 15,0 0 1,0 0-16,-71 23 16,0-32-16,-18-9 0,-13-4 15,-26 0 1,12 4-16,-3 5 0,8-1 31,9 5-31,0 1 0,18-1 16,8 9-16,19 0 15,12 4 1,1 1-16,4 3 16,27 1-16,0-4 15</inkml:trace>
  <inkml:trace contextRef="#ctx0" brushRef="#br0" timeOffset="268.58">8708 15145 0,'0'0'0,"0"0"16,0 0-1,0 0-15,-67-9 0,19-5 0,-23 1 16,-27 0-16,-8 4 16,8 5-16,14 4 31,26 4-31,1 0 16,13 1-16,13-1 15,13 1-15,-4 4 16,17-1-1</inkml:trace>
  <inkml:trace contextRef="#ctx0" brushRef="#br0" timeOffset="686.89">9949 13669 0,'0'0'0,"0"0"15,0 0-15,0 0 16,0 0-16,-27 44 16,1-4-16,8 9 15,-4 8-15,17 10 16,5 8 0,-13 9-16,13 9 15,0 0-15,0 5 16,13 4-16,-13-9 15,5 0-15,-5 9 16,-5 18-16,-8 13 16</inkml:trace>
  <inkml:trace contextRef="#ctx0" brushRef="#br0" timeOffset="1051.75">10503 15938 0,'0'0'0,"0"0"0,0 0 15,0 0-15,0 0 16,0 0-16,0 0 15,0 0-15,0 0 16,-49 0-16,-22 0 16,-39-4-1,-28-1 1,-48 10-16,0-1 0,13-4 16,31 4-1,22 1-15,5-1 16,0 1-16,-14-5 15,5-9-15,-13-9 16</inkml:trace>
  <inkml:trace contextRef="#ctx0" brushRef="#br0" timeOffset="1319.1">9519 16798 0,'0'0'0,"0"0"16,44-49-16,-4 9 16</inkml:trace>
  <inkml:trace contextRef="#ctx0" brushRef="#br0" timeOffset="1972">9851 16474 0,'0'0'0,"0"0"0,0 0 15,0 0-15,0 0 16,0 0-16,0 0 15,0 0-15,0 0 16,0 0 0,0 0-16,-44 9 0,-44 18 15,-10 13-15,-8 8 16,-5 14-16,9 5 31,13 4-31,5-5 0,26-4 0,1-4 16,12 0-16,14-1 31,-8 1-31,25 0 0,1-1 16,13 1-16,13 8 15,1 5 1,25 9 0,6-9-16,-1-5 15,0-8-15,1-9 16,8-9-16,9-5 15,9-4-15,4-4 16,23-5-16,4 0 16,-14 0-16,-8-4 15,-13-5 1,4-8-16,-18-5 16,9-5-16,-18 1 15,0-5-15,5-4 16,-27-1-16,5 1 15,-14 0-15,-8-1 16,-5 1-16,0 13 16,0 0-16,-45-53 15,1 26 1,-5 5-16,-4 0 16,-22 4-16,4 9 15,0 5-15,-4 4 16,-14 4-16,-22 1 15,9 4-15,0-5 16,18 5-16,-5 0 16,5 0-16,9 4 15,4 0-15,0 10 16,9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06:46.76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19674 17671 0,'0'0'0,"0"0"0,0 0 0,0 0 0,0 0 0,0 0 16,-67 9-16,23-9 15,-5 0-15,-17-4 32,-9-1-32,-27 1 0,-36-5 15,-52 0-15,-19-4 16,-17-5-16,-58 0 16,19-8-16,12 3 15,-31 10 1,18-9-16,31 13 0,-22 5 15,36-5 1,30-5 0,-35 1-16,-9-5 15,36-8-15,8 4 16,-17 0-16,17-5 0,14-4 16,8-5-16,-21-3 0,-1-1 15,5-9 1,44 5-16,0-5 15,9 0-15,-9-4 32,14-5-32,26-8 15,0-5-15,13-4 16,5-1-16,-4 1 16,17 4-16,13 13 15,27 1-15,9-1 16,17 5-16,10-5 15,35-17 1,13-9-16,40-18 0,67-5 16,26 19-1,0 12-15,0 14 16,13 13-16,5 1 16,-13 8-16,8 13 15,32 1-15,-1-1 16,-17 9-16,9 5 15,-5-5-15,-18 1 16,-26 3-16,31 1 16,0-9-16,-4 4 15,3 0 1,28-4-16,-14 4 0,-4 5 16,35 0-1,-4 0-15,-31 8 16,30 5-16,15 0 15,-19 9-15,40-5 16,9 5-16,-17 5 16,34-1-16,-25 0 15,17 5-15,17-5 16,-34 5-16,21-14 16,-31-4-16,-17 5 15,26-14-15,-22-4 16,-22-1-1,36-8-15,-14 0 16,-5 0-16,23 0 16,-22 8-16,0 6 15,26-1 1,-13 18-16,62 4 0,13 5 16,14 4-1,-1-5-15,-39 1 16,0-18-16,-58-4 15,9-10-15,-14-8 16,-39 0-16,-13 0 16,12-5-16,1 1 15,-13 8-15,8 0 16,14 5-16,-14 9 16,0 4-16,27 4 15,-4 9-15,-19 14 16,19 0-16,13 8 15,-18 9-15,-5 9 16,19-4-16,-41-4 16,-22-1-16,-26-4 31,-13-5-31,-14-4 0,-9-4 0,-4-1 16,-9 1-1,4 0 1,18 8-16,31 9 15,5 5-15,-18 4 16,-14 1-16,-39-10 16,-36-13-16,-13-13 0,-18-5 15,-13-4 1,0 0 0,0-5-16,-9 5 0,-14 9 15,-12 17 1,-23 18-16,-40 14 15,-8 4-15,-23 9 0,-13-1 16,14 1-16,-10 9 31,-8 13-31,-32 9 16,-4-5-16,9-9 0,-22 1 0,-62 8 31,13-17-31,-13 0 16,-40-1-16,35-12 15,-39 3-15,-1-12 0,14-9 16,-27-5 0,9-9-16,-44-4 15,13-9-15,-14 0 16,-26 0-16,27-9 0,-53 5 31,12-14-31,-16 5 16,-15-5-16,19 0 15,-27 5-15,22-9 16,-62 13-16,44-9 16,-48 1-16,-32-10 15,27-13-15,-61 5 16,8-9 0,44-18-16,-35 4 15,8-17-15,23-1 16,-35-21-16,101 21 15,22-3-15,76 21 16,62 23-16,67 4 16,34 22-16,19 13 15,17 19 1</inkml:trace>
  <inkml:trace contextRef="#ctx0" brushRef="#br0" timeOffset="8200.04">12347 17547 0,'0'0'0,"0"0"0,0 0 0,0 0 15,0 0-15,0 0 16,0 0-16,0 0 15,0 0-15,0 0 16,0 0-16,0 0 16,0 0-16,0 0 15,0 0-15,-27-67 16,50 28-16,-1-1 16,18-5-1,4-3-15,9 8 16,-4 0-16,17 0 15,-4 4-15,9-8 16,0 0-16,0 4 16,18-4-16,13-5 15,31-13-15,4-5 16,-30 5-16,-10 5 16,-8 3-16,-5-3 15,22-5-15,5 4 16,9 1-1,-5-1-15,-4 0 16,-14 5-16,-8 4 16,4-4-1,22-4-15,1-6 0,-1 1 16,-22 5 0,-4 8-16,-14-4 0,14-5 15,8 1-15,5 3 16,-4-3-16,8-1 15,-22 1-15,5-6 16,-18 6-16,13-1 16,-13-4-16,18 0 15,8 0 1,-4-4-16,-4 12 16,4 6-16,-18-1 15,-4 5 1,13-1-16,-17 5 0,4 0 15,13-4 1,-9-5-16,18 1 16,-17 3-16,8 1 15,-13 4 1,0 0-16,0 0 0,13-4 0,-4-5 31,4 0-31,9 5 0,-4 0 16,-10-1-1,6 6-15,-14-6 0,13 5 32,-9 0-32,14-4 0,4-5 15,9-4 1,-5 0-16,-17 0 0,4 8 0,-13 1 16,5-5-16,8-4 31,5 0-31,-5 0 15,4 0-15,1 4 16,-5 0-16,-8 0 16,-5 5-16,-1-5 15,6 1 1,8-10-16,9-9 0,-4-4 16,-1 1-1,-12-1-15,-5 4 0,-5 5 16,1 0-1,4 4-15,13 1 0,0 4 16,22-9-16,-4-5 31,5 5-31,-14 4 0,-9 5 16,-4 4 0,8 1-16,19-5 15,-1-1-15,5 6 16,-5 3-16,-8 5 15,-5 5-15,18-1 16,4-3-16,5-6 16,-1-4-16,-12 5 15,-27 0-15,-1 4 16,-8 0-16,0-9 16,0 0-16,18-8 15,4-5 1,-9 4-16,-9 5 15,10 0-15,-6-9 16,-3 0-16,4 4 16,8-4-16,10-13 15,-1-5-15,-4 9 16,-4 0-16,-14 9 16,1 4-16,-5 1 15,-9-1 1,13 5-16,-4 0 15,4-5-15,18-4 0,-4-4 16,-5-1 0,-13 5-16,-13 9 15,4 0-15,-5-5 16,10 0-16,17 1 16,9-1-16,5 1 15,8-1-15,-13 5 16,-13 0-16,4 4 15,0 0-15,-4-4 16,27-9 0,-5-5-16,8 1 0,-21-1 15,-9 5 1,4 0-16,9 0 16,0 0-1,22-9-15,14-9 0,-14 1 16,-8 3-1,-10 1-15,-4 0 0,9-10 16,18 6-16,4 3 16,-9 1-1,-8 0-15,-14 4 16,-9 0-16,9-9 16,13-4-16,1-9 15,-1 8-15,-13 6 16,-4 8-16,-18 4 15,0 5-15,4 0 16,9 0-16,9 0 16,14-5-16,-23 1 15,0 4-15,-13 13 16,-9 0-16,5 1 16,3-1-16,1 0 15,5 5-15,-5-1 31,0 6-31,8-1 16,-12 4-16,-14 1 16,0 8-16,5 1 15,-9-1-15,-1 0 0,-3 1 16,21 8 0,10-9-16,17 1 15,0-1 1,-9 1-16,-18-1 0,-12 9 0,-1 9 31,4-8-31,1 8 0,22-9 16,13 0-16,18 1 15,-5 8-15,-4 0 16,-22 0-16,4 9 16,-9 9-16,14 0 15,9 0-15,17 17 16,-4-8-16,-23 9 15,-17-10-15,-18 10 32,-8-9-32,-5 8 0,-14-8 0,-4 0 15,-4 8-15,0-8 16,-9 9 0,-5-10-1,5 10-15,-5-9 0,1 8 16,-5 1-1,0 0 1,4 4-16,-4 0 16,0 4-16,0 5 15,0 0-15,-4 0 16,-1 4-16,-12 5 16,-5 0-16,-5-1 15,-4 1-15,-5-5 16,-8 1-1,13-5-15,-9-5 16,0 1-16,5-5 16,-9 0-16,-1 4 15,1-4-15,-5 0 16,0 0-16,1 0 16,3 0-16,-8 0 15,4 0-15,-4 5 16,-9 4-16,-4-1 15,-5 6-15,-5-1 16,5 0-16,5 1 16,-1-1-1,10 5-15,-10-5 16,1 5-16,-14-5 16,0 5-16,-8-5 15,3 1-15,6-5 16,12-1-16,-4-3 15,9-1 1,-4 5-16,-10 5 0,-3 3 16,-19 1-16,-4 0 15,13-5 1,1 5-16,8 0 16,-4-1-16,-9 1 15,-18 4-15,-9 1 16,5 3-16,0-4 15,22-4-15,4-5 16,0 5-16,-8 9 16,-1-1-16,-13 6 15,5-6-15,9 1 16,3 8-16,10-4 16,0 5-1,-9-1-15,-13 5 16,8 5-16,-8-1 15,8 0-15,23-13 16,-9 5 0,8 4-16,-12 4 0,-10-4 15,-8 4-15,-5-4 16,13-9-16,5-4 16,5-5-16,-5 0 15,-5 5-15,-13 0 16,-4-5-1,22-9-15,4-4 16,14 4-16,-5-4 16,5 5-16,-9-6 15,-10 6-15,1-1 16,0-4 0,5 0-16,8 0 0,-4-5 15,13 1 1,0-1-16,-13 1 15,8-1-15,-12 1 0,-1-5 16,9 4-16,-4-4 16,13 0-1,5 0 1,-1 0-16,5 5 0,-4-1 16,-14 5-16,4 0 15,-8 4-15,0-4 31,0 0-31,13-5 0,0 1 0,9-1 16,13-4-16,-13 5 16,0-1-16,-22 5 15,0 0-15,-10 4 16,1 1-16,18-5 16,4-5-16,-4 5 15,-5 0 1,5 4-16,-14 5 15,-4 4 1,0-4 0,4-5-16,18 1 15,5-6-15,-1 1 0,18 0 0,1 0 16,3 0 0,-3 4-16,-14 1 0,4 8 31,-4-4-31,-9 4 15,4 0-15,1-4 0,8-1 32,-4 1-32,0-4 15,9-1-15,9-4 16,-5 0-16,-13 4 16,9-4-16,-14 9 15,1-5-15,-5 0 16,0-4-16,4 0 15,14-4-15,-9 3 16,9 1-16,-9 0 16,0 5-16,-9 3 15,-4 1-15,-10 0 16,6 0-16,-10-1 16,5 6-1,8-1-15,-8 0 16,4 5-16,-26 4 15,-18 4-15,-18 5 16,5-5-16,4 1 16,4-1-16,5 1 15,-18 8-15,5 1 16,13-5-16,22-5 16,4 5-16,-8 4 15,-5 1-15,9 3 16,-9 1-1,18-4-15,18-10 16,-5 1-16,14 3 16,4-3-16,-14 4 15,-4 4-15,-8 5 16,-5 0-16,0-5 16,4-4-16,0 4 15,14-4-15,-18-4 16,-14-1-16,-12 5 15,-19 0-15,19-4 16,8-5-16,-4 4 16,-5 5-16,-22 0 15,9-4-15,5-5 16,3 0 0,19-5-16,-9-8 15,-5 9-15,-17-5 16,17 0-1,9-4-15,9-5 16,-4 0-16,-18 1 16,17-10-16,10-4 15,13-13-15,26-5 0,14-4 16,13-4-16,4-5 16,9 0-1,5-5-15,-13-4 0,8-4 16,-4-5-1,4-8 1,-9-14-16,10-9 0,12-17 16,-4-14-16,9-4 15,0-10-15,14-12 16,30-31-16,27-27 16,31 4-16,44-13 31,98-26-31,133-27 15,79 4-15</inkml:trace>
  <inkml:trace contextRef="#ctx0" brushRef="#br0" timeOffset="29459">3766 15521 0,'0'0'0,"0"0"0,0 0 0,44 9 0,-4-9 0,-9 0 16,-4 0-16,-1 0 15,5 0-15,0 0 16,9 0-16,-9 0 16,27 5-16,-5-1 15,-4 0 1,8 1-16,-26-1 15,9 1-15,-27-1 16,5-4-16,-18 0 16,0 0-16,0 0 15,0 0-15,-186 14 16,26-19-16,-26 1 16,-4-1-16,-1-4 15,45 0-15,31-4 16,22 4-16,44 5 15,4-1 1,23 1-16,5 0 16,12-1-16,-8 1 15,4-1-15,9 5 16,0 0-16,0 0 16,0 0-16,253 9 15,8 22-15,76 14 16,35 17-16,-57-9 15,-36-4-15,-48-10 16,-72-16-16,-48-10 16,-40-4-1,-40-5-15,-13-4 16,-9 0-16,-9-4 16,0 4-16,-147-22 15,-150-18-15,-150-14 16,-1-8-16,76 23 15,79-6-15,63 10 16,44 4-16,66 4 16,31 5-16,40 9 15,27 4-15,13 4 16,-4 1 0,9 0-16,4 4 15,0 0-15,4 0 16,-4 0-16,13 0 15,-13 0-15,0 0 16,0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07:32.53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19488 16949 0,'0'0'0,"0"0"0,0 0 0,0 0 15,0 0-15,0 0 16,-9-45-16,9 28 16,0-1-16,9 0 31,-5 5-31,-4-1 15,5 6-15,-1-1 16,5 4 0,-5 1-16,-4 4 0,0 0 15,0 0-15,0 0 0,0 0 32,0 0-32,0 0 15,0 0-15,0 0 0,-40 40 0,27-27 31,-9 0-31,-9 5 16,0 0-16,-13 0 16,-1 4-1,-17 0-15,0 0 16,-18 5-16,-13-1 16,-4-4-16,-18 1 15,-5-1-15,9-5 16,0-3-16,-13 3 15,-31 1-15,-5 0 16,5-5-16,13 1 16,-13 3-16,-9 1 15,0 0-15,9-9 16,9 4-16,-40 5 16,0-10-1,13-3-15,4-5 16,-12 0-16,-19-5 15,14-3-15,13-6 16,-53-3-16,0-1 16,13-9-16,-31-8 15,-13-1-15,40 1 16,40-1-16,-5 1 16,22-5-16,14-9 15,0-8-15,22-5 16,31 4-1,-18 0-15,36 1 16,4 8-16,26 5 16,5 8-16,23 5 15,3 5-15,14-1 16,0 0-16,9 1 16,9-14-16,13-13 15,13-9-15,23-5 16,-1 5-16,14 0 15,22 0-15,0 4 16,13 5-16,-4 0 16,-5 9-16,-8 4 15,4 0 1,13 0-16,14 0 16,-10 5-1,-8-1-15,4 5 0,5 5 16,9 3-16,-1-3 15,18-1-15,-17 5 16,17 4-16,-4 9 16,18-4-1,-1 0-15,-17 0 0,-22-1 16,8 5 0,-8 1-16,17-6 15,-17 1-15,-5 4 16,-4 0-16,-9 5 15,27-1 1,8 1-16,5 0 0,9 4 16,-5 4-16,31 5 15,23 0-15,-1 0 16,-17 8-16,4 5 16,5-13-16,-10-4 15,-26-1-15,5 1 31,8-14-31,10-13 0,-14-1 16,-22 1-16,13-4 16,26-10-1,-3 1-15,-23 13 0,18-1 16,31 6-16,8-1 16,-8 14-1,27 4-15,26 0 0,-9 8 16,71 1-16,5 9 15,39 9-15,14 8 16,13 5 0,-18 0-1,-26 0-15,13-5 0,-57-4 16,26-13 0,-49-14-16,-4 1 0,-5-19 15,-26 1-15,0 0 31,8-9-31,-26 4 16,9 9-16,14-4 0,-19 4 0,-8 9 31,13-4-31,-5-1 16,-39 10-16,26-5 16,-4-5-1,-10 5-15,-16 5 16,21-1-16,0 0 15,-17 5-15,4 9 16,-4-5-16,-1 1 16,-13 3-16,5 10 15,4 0-15,-4-5 16,-13 0-16,-14 4 16,0 1-16,-5 4 15,6 5-15,-19-1 16,-22 5-1,-4 4-15,-9 5 16,4 0-16,-13 4 16,-8 0-16,-14 5 15,-18-1-15,-9 1 16,-4 0-16,-18-5 16,-13 0-16,-4 0 15,-10 5-15,-13 13 16,-17 22-16,-27 13 15,-27 1-15,-8-10 16,-14-8 0,-31-5-16,-44-4 15,-14-9-15,19-9 16,-37 0-16,-25 0 16,30-13-16,-18 4 15,-30 0-15,17-18 16,-31 5-16,-8-13 15,3-5-15,-34 9 16,39-9-16,-22 5 16,-5-1-1,10 1-15,-18 0 0,8-1 16,-12 5 0,-28 9-16,23-9 15,-22 5-15,13-1 16,-40 9-16,44-17 15,-48 8-15,26-8 16,-57 4-16,48-13 16,-39 4-16,35-13 15,-58 4 1,31-17-16,-79-5 0,13-13 16,-44-14-16,-1 1 15,54-14-15,-58 9 31,36-22-31,30 0 0,14 0 16,40-5-16,79 23 16,50 4-16,88 18 15,49 13-15,44 9 16,26 9-16,1 9 16</inkml:trace>
  <inkml:trace contextRef="#ctx0" brushRef="#br0" timeOffset="4649.85">19563 17445 0,'0'0'0,"0"0"0,0 0 0,0 0 15,0 0-15,0 0 0,0 0 16,0 0 0,0 0-16,0 0 0,0 0 15,0 0-15,0 0 16,49-44-16,-23 17 31,14-4-31,5-4 16,3-5-16,10 0 15,0 4-15,8-4 16,-4 1-16,0-1 16,0-5-1,5-12-15,-5-5 16,-5-5-16,1 1 15,-9-5-15,0 4 16,-1 1-16,14-1 16,-4 10-16,13-5 15,13 4-15,0 0 16,1 1-16,-1 4 16,-9-1-16,-8 6 15,-1-1-15,1 0 16,8-8-1,14-6-15,-1 1 16,5 5-16,-4 4 16,-9 4-16,4 0 15,0 9-15,0 0 16,23 0-16,4-4 16,4 0-16,-9-1 15,-4 1-15,-22 0 16,4-1-16,9 1 15,5-9-15,13 0 16,4 0-16,-9 8 16,-13 5-1,5 0-15,-1-4 16,10 0-16,-5-5 16,9-4-16,-5-9 15,-13 0-15,-13 0 16,-9 4-16,0-4 15,17-9-15,19 0 16,3 5-16,-8 8 16,5-4-16,-14 4 15,-18 5-15,9-4 16,-4-10-16,9-17 16,4-9-1,0 0 1,-4 8-16,-1 6 0,-8 3 15,4 5-15,9 5 16,14-9-16,13-5 16,4-4-16,-14 8 15,-16 10-15,-6-1 16,10-4-16,8 5 16,9-1-1,5 1-15,0-1 0,-14 5 16,-4 5-1,9-5-15,22-14 16,4-3-16,-22 8 16,-4 9-16,-13-1 15,-1 1-15,10 0 16,-5 0-16,8-9 16,10-4-16,-14 0 15,-8 4-15,-5 4 16,18-4-16,0 0 15,4 1-15,-13 7 16,0 1-16,-22 5 16,-1-5-1,-3 4-15,-1 0 16,18-4 0,14 0-16,-5-4 0,4 8 31,-22 10-31,-9 8 15,-4 4-15,14 1 0,-6-5 0,10 4 16,-5 5-16,-4 5 16,-5 4-1,1 4 1,-14 0-16,4 5 0,-4 4 16,9 0-16,-4 5 15,4 4 1,13 4-16,-9 5 0,1 4 15,-10 5-15,1 4 16,-5 9-16,-5 5 16,5 8-16,-13 9 31,4 9-31,9 5 16,-9-5-16,5 0 15,-9 0-15,-9-9 16,-9-4-16,-9-9 15,-4-5 1,-14 1-16,-4-5 16,-4 4-16,-14 5 15,-4 9-15,-9-1 16,-9-3-16,0-1 16,5-4-16,-19 0 15,1 4-15,0 1 16,-18 3-16,-13 1 15,-9-5-15,0 1 16,4-1-16,0 0 16,14 1-16,-9-5 15,8 0 1,-17 8-16,-13 10 16,-14 0-16,9-5 15,14-9-15,-1 0 16,-17 5-16,-18 4 15,9-8-15,0-5 16,18-1-16,4-3 16,9-1-16,0 1 15,-5-1-15,-17 5 16,-5 4-16,9-8 16,5-1-1,8 1-15,-17 4 16,-22 8-16,-5 6 15,9-10-15,18 0 16,-1 5-16,1 4 16,-22 5-16,-1 0 15,1-5-15,22 0 16,-1-9-16,10-4 16,-9 4-16,-5 5 15,9-4-15,18-1 31,22-4-31,14 4 0,-5 0 16,13 5-16,-13 9 16,9 4-16,-14 0 15,5-4-15,4-1 16,-21 5-16,3 0 16,5 0-16,5 0 15,4 0-15,4 0 16,-8 5-16,-18 8 15,-14 14-15,-4-9 16,-13 0-16,0-5 16,8-4-16,14-5 15,-4 10 1,-14 3 0,-4 6-16,4-6 0,13-3 15,10-1-15,12 0 16,5-4-16,-4 0 15,-5 9-15,-17 4 16,-10 9-16,-4-4 16,14-9-1,8-9-15,14-5 0,-14 5 16,1-4-16,-28 4 16,-21-1-1,4-3-15,13-9 16,1-1-16,-36 14 15,-9 0-15,22-13 16,31-10-16,9 6 31,-4 3-31,-10 1 16,1 4-16,-5 4 0,-8 5 0,30 0 16,5 0-16,-13 9 15,-9 13-15,-5 0 31,0-13-31,5-9 16,13-9 0,18-9-16,0-9 15,-5-8-15,-9-5 16,-8-5-16,13-8 16,22-9-16,18-4 15,4-10-15,9-4 16,-4-4-16,13-5 15,-5-13-15,10-18 16,4-22-16,0-35 16,13-22-16,0-5 15,22-9-15,14-9 16,21-22 0,46-9-16,38 14 15,24 39-15,-6 32 16</inkml:trace>
  <inkml:trace contextRef="#ctx0" brushRef="#br0" timeOffset="32715.2">4745 15623 0,'0'0'0,"0"0"0,0 0 0,0 0 0,0 0 16,0 0-16,0 0 15,0 0-15,0 0 16,0-44-16,0 40 15,-13-1-15,-5 1 16,-35-5 0,-67 0-16,-66 0 0,-35 0 15,-10 9 1,-22-4-16,19-1 16,-10 1-16,27 4 15,13-5-15,44-3 16,45 3-16,44 1 15,27-1-15,17 1 16,14-1-16,8 1 16,-4 4-16,9 0 15,9 0 1,-9 0-16,204 13 16,102 14-16,97 13 15,58 17-15,5 19 16,-54-10-16,-62-4 15,-93-22-15,-106-22 16,-80-14-16,-31-4 16,-27-4-16,-13-1 15,0 5-15,-199-53 16,-236-40 0,-97 0-16,80 36 15,93-1-15,84 22 16,63 5-16,52 5 15,62 13-15,36 4 16,36 4-16,21 5 16,5 0-16,0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7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24575,'0'0'0,"0"0"0,1 2 0,10 41 0,11 79 0,-10-48 0,119 509 0,-42-210 0,-56-205-1365,-23-102-5461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08:20.35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12679 17950 0,'0'0'0,"0"0"0,0 0 0,0 0 0,-57 18 16,44-9-1,-19 0-15,6 4 0,-1 0 32,5 1-32,-4-5 15,8-1-15,-4 1 16,17-4-16,-8-1 0,4 1 0,5-5 15,4 0 1,0 0 0,0 0-16,0 0 15,0 0-15,0 0 16,115-49-16,-44 18 16,17-9-1,-3-13-15,17 0 16,0-10-16,8-7 15,28-24-15,-1-3 16,-30 8-16,-23 10 16,-13-1-16,4 4 15,-17-3-15,13-14 16,17-23-16,23-12 16,4 8-16,-22 18 15,-8 13 1,-6 10-16,-12 8 0,4 9 15,17-5 1,6-4-16,12-9 16,-9 5-16,-8 4 15,-14 14-15,-4-1 16,14 0-16,-1-4 16,4 5-16,28-10 15,-6 1-15,-3-10 16,-10 5-1,-21 5-15,8-1 0,5 1 16,8-5-16,5-4 16,4 8-1,-8 1-15,4-5 16,-5 4-16,-4-4 16,32-8-16,8-10 15,4-9-15,-26 19 16,-18 8-16,0 0 15,-4 4-15,4 5 16,0 0 0,18-4-16,4-1 0,-4 5 15,-14 9-15,-4 0 16,5-9 0,13 0-16,4-5 15,-18 10-15,-8-1 16,-14 5-1,5-5-15,-9 1 0,13-1 16,9-4 0,9-9-16,5-4 0,-1-1 15,-13 5 1,-4 5-16,-1 4 16,-3 0-16,3 0 15,5 4 1,9-8-16,9-1 0,4 1 15,-17 8-15,13 0 16,13-4-16,22-4 16,-8-1-16,-19 5 15,-4 5-15,1-1 16,17 0 0,-5-4-1,5 0-15,-4-4 16,-23-1-16,9 1 0,23-5 0,21-9 31,-8 0-31,-22 5 0,-1 8 0,10-8 16,3 0-1,1-5-15,4-9 16,-21 5 0,-6-5-16,36-12 0,5-6 31,-5 5-31,-13 0 0,-18 9 0,40-18 15,13-13 1,-17 0 0,-14 4-16,5 10 0,13-6 15,4-8 1,-8-9-16,-27 14 0,4-10 16,23 1-16,17-1 15,-26 5-15,-5 4 31,5-8-31,26-14 16,0 13-16,-26 10 16,0-1-16,17-4 15,36-22-15,-22 13 16,-18 13-16,0 9 16,22-4-16,-4 0 15,-27 13 1,-13 4-16,22-8 15,13 4-15,-26 4 16,-5 14-16,-9 13 16,14-4-16,26-1 15,-17 6-15,-23 16 16,23 1-16,13 0 16,4 17-16,-26 19 15,-27-1-15,5 9 16,-1 9-1,5 0-15,4 18 16,-21 17-16,-1 1 16,-9 17-16,-4 0 15,-13 0-15,-18 1 16,-9-6-16,-13 1 16,-14 0-16,5 4 15,-18 9-15,5 13 16,-9 10-16,-1 3 15,-12-3-15,-5-6 16,-5 1-16,-17 18 16,-18 12-16,-22 10 15,-9-9-15,-4-9 16,4 0 0,-18-14-16,-4-8 15,-22 4-15,-22-4 16,-1 0-16,18-18 15,1 0-15,-27 9 16,-18 4-16,8-13 16,23-4-1,5 0-15,-5-1 16,-5 1-16,-3 0 16,8-5-16,13 0 15,18-4-15,-13 4 16,-31 9-16,-1 4 15,10-8-15,22 0 16,-14-1-16,-13 5 16,-8 0-16,-1-4 15,9-5-15,27-4 16,-14 0-16,-8 4 16,-9 5-16,-1-1 15,23-4 1,22 1-16,-22 8 15,0 9 1,-9-5-16,13 1 0,5-1 16,9 1-16,8-5 15,-13 4-15,-13 5 16,-9 4-16,14 1 16,3-5-16,10 4 15,-14 5-15,5 0 16,-18-5-16,13-4 15,10-5-15,16-4 16,6 0 0,-10 9-16,-4 5 0,-22 3 31,5-3-31,21-5 0,1 4 16,8-4-16,0 0 15,-17 9-15,-14-1 16,-4 10-16,0-9 15,18 0 1,-5-1-16,-22 10 0,0-5 16,-9 1-16,0-6 15,14 1-15,4 4 16,-36 5 0,-17 4-16,26-4 0,14-1 31,-1 1-31,-13-5 15,-17 9-15,8-4 16,5-5 0,-4 14-16,-23 8 15,-4-4-15,17 9 16,5 0-16,-22 4 16,-18 9-16,23-4 15,-1 8-15,-31 14 16,-9-13-16,27-10 15,9-3-15,-40 12 16,22-4-16,14 5 16,-10 4-16,-21-5 15,12 5-15,28-4 16,-19 8 0,-8 1-16,13-5 15,31-5-15,-27 10 16,-13 12-16,23-8 15,17-5-15,-18-4 16,-22 5-16,13-5 16,14-9-16,-31 4 15,-1-17-15,23-18 16,4-13-16,-26-9 16,4-9-16,18-18 15,13-21 1,-22-6-16,18-17 15,13-13-15,9-18 16,13-18-16,0-22 16,5-22-16,26-13 15,22-5-15,36 5 16,22-1-16,18 10 16,35-5-16,27-22 15,61-23 1,68 1-16,96-18 0,156 5 15,93 35-15,-137-49 16,-67-18 0</inkml:trace>
  <inkml:trace contextRef="#ctx0" brushRef="#br0" timeOffset="2048.11">14005 15428 0,'0'0'0,"0"0"0,0 0 0,0 0 16,0 0-16,0 0 31,0 0-31,0 0 15,57 5-15,-8-1 16,22 1-16,44-1 16,40 5-16,58 4 15,22 0-15,40 5 16,40 4-16,-14 0 16,-22-8-1,-8-5-15,-54-14 16,13-4-16,1-8 15,4-6-15,0 1 16,17-9-16,-3-4 16,-32-1-16,18-4 15,13-4-15,-13 13 16,49-9-16,-1 0 16,10 0-1,13-4-15,-23 9 16,28-5-16,-28 0 15,-12-4-15,8-5 16,-35 9-16,-23 4 16,10-3-16,8-1 15,-17 9-15,22 0 16,30-5-16,-21 10 16,17 8-16,10 0 15,-14 18-15,48 4 16,-17 5-1,18 5-15,-9-1 16,0 14-16,8-10 16,-12 10-16,-1-1 15,-4 1-15,-40-5 16,9-4-16,-35 4 16,-14-9-16,9-4 15,-4 5-15,-32-6 16,-8-3-16,8-5 15,5 4-15,-26 1 16,-10-1-16,-3 1 16,3-1-1,-13 5-15,-13 4 16,-8 1-16,12 3 16,27 5-16,13 5 15,5 13-15,-18 9 16,18 4-16,-5 0 15,-31-9-15,-30-8 16,-32-14 0,-27-4-16,-12-5 0,-10-4 15,-13-5 1,-8 1-16,3-1 16,6 5-16,-6 4 15,10 9-15,8 10 16,23 16-16,8 19 15,5 8-15,-17 5 16,-10-9-16,-9-5 16,-21-4-16,-6 0 15,-16 0-15,-6 5 16,-26 13-16,-22 13 16,-13 4-16,-14-4 31,-26 1-31,-27 7 15,-31-7-15,5-15 0,8-12 16,-12-1 0,-28-8-16,-8-5 15,4-9-15,-44 5 0,-9-4 16,26-10 0,-48 9-16,8-8 0,-3-1 15,-46 10 1,37-19-16,-45 10 15,18-10-15,-18 10 16,-14-14-16,1 0 16,-9-9-16,4 1 15,-31-1-15,40-4 16,-35 0-16,31-5 31,-63 9-31,45-4 0,-57 9 16,48-5-16,-58 1 15,50 3 1,-37-8-16,45 4 0,-35-4 0,44 9 31,-27-5-31,18 5 16,-22-9-16,31 4 0,-31-8 16,22-1-1,-30-4-15,30 0 0,-22-9 16,48 0-1,-8-4 1,35-5-16,1 9 16,8-17-16,44 8 15,-21-4-15,8-9 16,4 0-16,-26-9 16,40-13-16,9-5 15,9 1-15,22-5 16,53-5-1,8 1-15,32 3 16,18 6-16,22-1 16,8 5-16,23-9 15,9-4-15,17-10 16,23-8-16,8-9 16,18-14-16,23-26 15,30-22-15,36-4 16,9 13-16,39 8 15,41 14-15,30 9 16,27 17-16,22 1 16,18 26-16,80 18 15,-13 53-15,114 48 16,68 28 0</inkml:trace>
  <inkml:trace contextRef="#ctx0" brushRef="#br0" timeOffset="16495.74">10082 11931 0,'0'0'0,"0"0"0,44-13 0,-30 4 15,3 4 1,6 1-16,-19 0 16,-4-1-16,13 5 0,-13-4 15,5 4 1,-5-5-16,0 5 15,0 0-15,0 0 16,0 0-16,0 0 16,0 0-16,0 0 15,-107 9-15,-35 4 16,-61 10-16,-15-6 16,-25-3-16,-1-6 31,0-8-31,22 5 0,-17-5 0,17 0 31,32 4-31,8 1 16,36-1-16,35 1 15,44-5 1,19 0-16,26 0 0,-1 0 0,6 0 16,12 0-16,-4 0 31,9 0-31,-13 0 0,13 0 15,0 0-15,-4 0 16,-10 0-16</inkml:trace>
  <inkml:trace contextRef="#ctx0" brushRef="#br0" timeOffset="28029.02">7281 7565 0,'0'0'0,"48"-35"0,-3 3 0,21-7 0,-17-1 32,17 4-32,-21 5 15,4 0-15,21 5 16,24 3-16,-1 6 15,-22 12-15,-1 10 16,-12 4-16,-5-1 16,9 10-16,-13 0 15,-9-5 1,-9-4-16,-9-5 16,-4 1-16,-5-1 15,0 1-15,-8-1 16,8 1-16,-4-5 15,-4 0-15,8 0 16,-13 0-16,4 0 16,-4 0-16,9 0 15,-9 0-15,13 0 16,-13 0-16,0 0 16,0 0-1,0 0-15,0 0 0,-208-23 16,-18 1-1,-102 0-15,-31 4 16,-13 5-16,-5 0 16,18 0-16,13-1 15,27 5-15,13-4 16,58 9-16,40 4 16,57 0-16,53 0 15,41 0-15,17 0 16,22 0-1,14 0-15,-10 0 0,14 0 16,0 0 0,0 4-16,0 1 15,0-5-15</inkml:trace>
  <inkml:trace contextRef="#ctx0" brushRef="#br0" timeOffset="34824.33">5379 15220 0,'0'0'0,"0"0"0,0 0 0,0 0 0,0 0 16,0 0 0,0 0-16,0 0 15,0 0-15,0 0 0,0 0 31,0 0-31,0 0 0,0 0 16,0 0 0,-75-18-16,4 9 0,-40 5 15,-35-1 1,-76 5 0,-79 5-16,-27 8 0,-31 5 0,57-5 15,50-4-15,39-9 31,53-4-31,32-5 16,52 0-16,23 0 16,18 5-16,13-1 15,4 1-15,9-1 16,9 1-16,0-1 16,0 5-16,0 0 15,0 0-15,142-17 16,40 12-1,52 5-15,59 9 16,4 4-16,-9 5 16,-22-5-16,-35 1 15,-50-1-15,-39 0 16,-53-4-16,-27-4 16,-36-1-16,-12 1 15,-1-5-15,-13 0 16,0 0-16,0 0 15,-199-14 1,-59-3-16,-61-6 16,0-3-16,44 4 15,45-1-15,30 6 16,28 3-16,39 6 16,35-1-16,40 4 15,14 1-15,13 4 16,18 0-16,-1 0 15,14 0-15,-4 0 16,4-5-16,0 1 16,0 0-16,0 4 15,0-5 1,0 5-16,0 0 16,0 0-16,0 0 15,0 0-15,0 0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11:47.8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19310 8576 0,'0'0'0,"0"0"0,0 0 0,0 0 0,0 0 0,0 0 0,0 0 31,0 0-31,0 0 16,0 0-16,0 0 15,0 0-15,0 0 16,0 0-16,0 0 16,0 0-16,0 0 0,0 0 15,0 0-15,-48-18 16,21 27-16,-22 4 15,-26 5-15,-27 4 16,-13-4 0,-23-1-16,23-8 0,9-4 15,22-5 1,-1 0-16,-3 0 16,-1 4-16,-4-4 15,-5 0 1,-8 0-1,4-4-15,-4-5 16,8 4-16,1 5 0,-5 0 0,18 0 16,-1 0-16,6 0 31,-6 0-31,-3-4 16,-14-5-16,-31 0 0,0-4 15,-9 0 1,5-1-16,17 1 15,5 0-15,-14-1 0,-13 6 32,5-6-32,-18 1 15,26 0-15,-17 4 16,4 4-16,22 1 16,-8 4-16,30 4 15,5 1-15,-18 4 16,9 4-16,-13 5 15,0 4 1,0 0-16,4 0 16,5 0-16,4 1 15,-14-1-15,1 4 16,0 1-16,0-5 16,4 0-16,4-4 15,-21 4-15,-14-4 16,-9 0-16,-4-5 15,9 0-15,-23 0 16,-3-4-16,12-9 16,0 0-1,-8 0-15,-14-9 0,-17-4 16,26 0 0,0 0-16,5-1 15,4-3-15,4 3 16,5 1-16,9-5 15,-9 0 1,8 1-16,-8-1 0,-4 0 16,12-4-16,-12 0 15,4 4-15,17 0 16,1 5 0,22 4-16,8 0 15,-8 5-15,0 8 16,-1 1-16,1 4 15,0 0-15,-9-1 16,-9 10-16,-9 0 16,9 0-16,-9-1 15,9 1 1,-13 0-16,-36-9 0,0 0 16,-26-5-16,-27-8 15,-9-10-15,9 10 16,-22-9-16,14 4 15,25 0-15,-25-4 16,12 4 0,27 4-16,18-4 15,0 1-15,22-1 16,-5 0-16,19 0 16,-5-4-16,26-1 15,-4 1-15,36 0 16,8-5-16,5-13 15,8-13-15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14:23.6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2179 9675 0,'0'0'0,"0"0"0,0 0 0,0 0 0,0 0 16,0 0-1,0 0-15,0 0 16,44 4-16,-44-4 16,9 0-1,-9 0-15,0 0 16,0-4-16,0 4 0,0 0 15,-146-62-15,22 26 32,-9-4-32,-27 1 0,-13 8 0,27 8 31,9 6-31,43 12 0,24 5 16,25 5-16,5-1 0,14 1 15,-1-1 1,9 5-1,14-5-15,-18 1 0,17-1 32,-8 1-32,13-1 15,-4 0-15,4 1 16,-9 4-16,9 0 16,-14 8-16,10 10 15,-9 8-15,4 14 16,9 22-1,0 22-15,0 9 0,9 9 16,4 0 0,-9-5-16,19 0 15,-19 5-15,9-4 16,1-1-16,3-4 16,-3-5-16,-10-3 15,5-6-15,4-12 16,-8-19-16,8-13 15,-13-8-15,9-9 16,-9-10-16,4 1 16,-4-5-1,14-4-15,-14 0 16,4-5-16,18 1 16,23 4-16,48-9 15,48-5-15,46 1 16,30-9-16,-4-10 15,-36-3-15,-49 4 16,-26-5-16,-17-4 16</inkml:trace>
  <inkml:trace contextRef="#ctx0" brushRef="#br0" timeOffset="13206.82">1988 11833 0,'0'0'0,"0"0"0,0 0 0,0 0 16,0 0-16,0 0 15,0 0-15,0 0 0,0 0 32,0 0-32,0 0 15,0 0-15,0 0 16,-44-26-16,-14 26 15,-17-5-15,-23 1 16,-35 4-16,-8 4 16,-1 5-1,13 5-15,14 3 16,13 10-16,18 0 16,13-1-16,22 1 15,5-5-15,4-4 16,13-1-16,10 1 15,3-5-15,1 5 16,-5 4-16,5 5 16,-5 13-16,-4 13 15,0 18-15,0 13 16,4 18-16,-9 27 16,-4 12-1,-31 6-15,9-19 16,9-17-16,0-18 15,4-13-15,9-9 16,13-9-16,-4-9 16,4-4-16,5 0 15,-5-5-15,5 0 16,-1-4-16,14-13 16,-13-5-16,13-9 15,0-4-15,0 0 16,13 0-16,-8 0 15,35-5 1,31 1-16,44-5 16,27-9-16,4 0 15,5 0-15,-14 0 16,-4-4-16,-31-5 16,9 9-16,-18 0 15,4 5 1</inkml:trace>
  <inkml:trace contextRef="#ctx0" brushRef="#br0" timeOffset="25816.24">3460 13536 0,'0'0'0,"0"0"0,0 0 0,-44 22 0,26-13 15,-4-1-15,17-3 16,-8-1-16,4 1 16,5-1-16,4 1 15,0-1-15,0 0 16,0 1-16,0-1 15,0-4 1,0 0-16,0 0 0,102 36 16,8-10-1,37 5-15,30 5 16,27-10-16,22-8 16,-13-4-16,39-10 15,45-8-15,22 4 16,45-14-16,-5 5 15,18-8-15,-49 3 16,-9-3-16,-44-6 16,-32 1-16,1-4 15,-53-1-15,-14 0 16,9 5 0,89 5-16,71 3 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15:20.2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25152 11346 0,'0'0'0,"0"0"0,0 0 0,0 0 0,0 0 0,0 0 15,0 0-15,0 0 16,0 0-16,0 0 16,0 0-16,0 0 15,0 0 1,0 0-16,0 0 0,-101-13 16,16 4-1,-12 9 1,-10 4-16,-8 9 0,-27 14 0,-35 13 15,-14 4-15,14 1 32,35-1-32,23-4 15,-1 0-15,14 0 0,17 0 16,18-1 0,9 1-1,22 0-15,0-4 16,18-1-16,0-4 15,13-4-15,-4-5 16,13 0-16,-5-4 0,5 0 0,5 8 31,21 18-31,23 18 0,18 14 0,12 8 16,-8-4-16,0 4 16,4 18-1,14 9 1,26 8-16,18 1 15,-9-9 1,-8-5-16,-10-4 0,-13 9 16,-22-4-1,-9-10-15,-26-17 16,-14-14-16,-9-8 16,-22-5-16,-4-4 15,-23 0-15,-12 4 16,-32-4-1,-35-5-15,-18-4 16,13-14-16,18-12 16,31-1-16,22-4 15,9 0-15,18-5 16,9 1-16,-5-1 16,14 5-16,-5-5 15,9 10-15,31 30 16,40 49-1,49 36-15,17 4 0,-17 4 16,8 23-16,-21 4 16,3 0-1,-16-5-15,-15 5 16,-30 0-16,-31-13 16,-27-23-16,-27 19 15,-34 8-15,-28-9 16,-17 0-16,-14-8 15,-13-23-15,5-13 16,13-9-16,35-18 16,27-8-16,9-10 15,22-3 1,13-10-16,14 0 16,4-4-16,22 18 15,40 22-15,40 13 16,40-5-16,9-8 15,8-13-15,27 12 16,-22-21-16,-17-9 16</inkml:trace>
  <inkml:trace contextRef="#ctx0" brushRef="#br0" timeOffset="24036.9">26784 717 0,'0'0'0,"0"0"0,0 0 0,0 0 0,0 0 0,0 0 15,0 0-15,0 0 16,0 0-1,0 0-15,0 0 16,0 0-16,0 0 16,44 26-16,-13 1 15,35 35-15,45 44 16,49 45-16,17 35 16,14 0-16,13 18 15,-9-9-15,13 0 16,40 36-16,-4-1 15,-9 1-15,-5-10 16,-39-25 0,-40-46-1,-40-35-15,-36-26 16,-26-27-16,-18-26 0,-14-19 16,1 1-1,-13-9-15,-1 0 16,5 0-16,-5-9 0,1 9 15,-5-9 1,0 0-16,0 0 0,0 0 16,0-9-16,13 18 15,40 35 1</inkml:trace>
  <inkml:trace contextRef="#ctx0" brushRef="#br0" timeOffset="24528.23">30999 788 0,'0'0'0,"0"0"0,0 0 16,0 0-16,0 0 16,0 0-16,0 0 15,0 0-15,0 0 16,-124 97-16,-58 10 16,-48 17-16,-41 0 0,-35 9 15,-30 9 1,-15-1-16,-39 28 15,14-18 1,-23 8-16,22-8 16,31-9-16,40-18 15,36 9 1,26-9-16,36-9 16,26 0-16,22 1 15,14-10-15,9-8 16,17-10-16,27-8 15,9-27-15,13-9 16,22-8-16,5-9 16,17-19-16,1-8 15,-10-8 1</inkml:trace>
  <inkml:trace contextRef="#ctx0" brushRef="#br0" timeOffset="24964.57">25285 566 0,'0'0'0,"0"0"0,0 0 15,0 0-15,0 0 0,0 0 16,0 0 0,76 27-16,43 44 15,94 70-15,58 81 16,26 0-16,22 17 16,4-8-16,19 8 15,-19-26-15,1 8 16,-32 1-16,-21-27 15,-19 9-15,-12 0 16,-36-18 0,-40-35-16,-23-10 15,-30-25-15,-22-19 16,-36-26-16,-13-18 16,-13-26-16,-10-9 15,-12-10-15,12-16 16,10-1-16</inkml:trace>
  <inkml:trace contextRef="#ctx0" brushRef="#br0" timeOffset="25337.61">30418 194 0,'0'0'0,"0"0"0,0 0 15,0 0-15,0 0 16,0 0-16,-26 80 16,-90 44-1,-70 62-15,-49 18 0,-26 17 31,-1-17-31,-35 0 0,-31 0 16,-13 0-16,-22 0 16,-23 0-16,-13 8 15,13-8-15,36-17 16,49-10-16,30-26 16,37-10-16,30 10 31,4 0-31,80 8 0,32 10 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16:19.2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4524 5708 0,'0'0'0,"0"0"0,0 0 0,0 0 0,0 0 0,0 0 0,0 0 15,0 0-15,0 0 16,0 0-16,0 0 16,0 0-16,0 0 31,0 0-31,0 0 0,0 0 15,0 0 1,-67 0-16,-35 0 0,-57 0 16,-67 9-16,-49-1 15,27-8-15,13-8 16,26-1 0,59-9-16,52 9 0,40 0 31,27 9-31,5-9 0,21 9 0,-8 0 31,13 0-31,-9 0 0,9 0 16,0 0-16,0 0 15,0 0-15,0 0 16,0 0 0,0 0-16,0 0 0,155-8 15,-13-1-15,44 0 16,18 0-16,0 0 31,-31 0-31,4 0 16,5 9-16,9 0 15,8 18-15,-26-9 16,0 9-16,-27-1 0,-4-8 16,-40 0-16,-44 0 31,-19-9-31,-16 0 15,-1 0-15,-22 0 16,0 0-16,0 0 16,0 0-16,-186-27 15,-58 1-15,-84-1 16,22 1-16,18 8 16,57 18-16,45 0 15,40 0 1,31 0-16,13 9 15,44-9-15,18 0 16,18 0-16,13 9 16,9-9-1</inkml:trace>
  <inkml:trace contextRef="#ctx0" brushRef="#br0" timeOffset="7443.47">4040 7272 0,'0'0'0,"0"0"0,0 0 0,0 0 16,0 0-16,0 0 15,0 0-15,0 0 16,0 0-16,0 0 15,0 0-15,0 0 16,0 0-16,0 0 16,0 0-1,-48-39-15,-10 21 16,-57-13-16,-31 0 16,-36 0-16,-4 4 15,8 5-15,10 9 16,31 4-16,26 0 15,40 5-15,26-1 16,19 1-16,21 4 16,-8 0-16,9 0 15,4 0-15,4 0 16,9 0 0,14 0-16,62-5 15,57 5-15,53-4 16,32 4-16,17 9 15,-31 4-15,-30 0 16,-32 5-16,-22 0 16,-45-5-16,-17 0 15,-40-4-15,-4-4 16,-14-5-16,-8 0 16,-5 0-16,0 0 15,0 0 1,0 0-16,-164-14 15,22 10 1,-18 4-16,-13 4 0,45 5 16,12 4-1,15 5-15,25 4 0,-8 1 16,13-1-16,13 0 16,-17 4-16,17 5 15,1-13-15,4-9 16</inkml:trace>
  <inkml:trace contextRef="#ctx0" brushRef="#br0" timeOffset="27405.77">3548 9679 0,'0'0'0,"0"0"0,0 0 0,0 0 0,0 0 15,0 0-15,-13-62 16,-5 9 0,5-9-16,-5 0 15,-4 0-15,5 4 16,12 5-16,5 9 15,-9 8-15,9 10 16,-13 4-16,13 8 16,0 5-16,0 0 15,0 5-15,-4 0 16,-10-1-16,-12-4 16,-32-4-1,-31-9-15,-44-5 16,-35-8-16,-9-1 15,17 5-15,23 9 16,17 9-16,-9 4 16,27 5-16,14 4 15,17 8-15,0 1 16,0 5-16,9-1 16,-4 0-16,17 0 15,4 1-15,6-1 16,12 0-16,0 1 15,5-1-15,-4 5 16,-1 4 0,-4 4-1,4 5-15,1 9 0,-1 5 16,5 8-16,-5 9 16,1 0-16,8 0 15,0-4-15,-4-5 16,4-4-16,10-5 15,3 5 1,-8-5-16,8-4 0,-3 0 16,-6 0-16,10-5 15,-9-4-15,8-4 16,5-5 0,-9-4-16,9-5 15,-13 0-15,13-4 16,0-4-1,0-1-15,0 0 0,0 1 16,0-1 0,0 1-16,0-1 0,13 1 15,-13-1 1,9 0-16,-9 1 0,18 4 31,0 4-31,21 0 16,24 10-16,7-1 0,1-5 15,-9 1 1,5-5-16,-9-4 0,12-4 16,15-1-16,30 1 31,18 3-31</inkml:trace>
  <inkml:trace contextRef="#ctx0" brushRef="#br0" timeOffset="35778.46">24984 9382 0,'0'0'0,"0"0"0,0 0 0,0 0 0,0 0 15,0 0-15,0 0 16,0 0-16,0 0 15,0 0-15,0 0 16,0 0-16,0 0 16,0 0-16,0 0 15,53-62 1,-31 22-16,1-17 16,8-14-16,8-9 15,1-4-15,9-5 16,18 1-16,-1 12 15,1 14-15,-5 9 16,4 0-16,1 4 16,-1 9-1,-17 5-15,0 4 0,-9 4 16,-1 5 0,-12 4-16,-5 5 15,-13 0-15,4 4 16,-8 0-16,-1 4 15,-4 1-15,-4-1 16,-10-8-16,-34-13 16,-50-10-16,-35 5 15,14 0-15,17 4 16,22 5-16,27 5 16,8 3-16,23 5 15,0 5-15,18 0 16,-10 4-16,10 0 15,4 0 1,4 0 0,14 0-16,31 4 0,39 5 15,10 4-15,13 9 16,-5 14 0,-4 13-16,13 8 15,-8 10-15,-10-1 16,-26 1-1,-22-10-15,-27-8 0,-26-5 0,-41 5 16,-21-5 0,-14-8-16,-35 4 0,-36 9 15,-4 4-15</inkml:trace>
  <inkml:trace contextRef="#ctx0" brushRef="#br0" timeOffset="36364.08">27076 6514 0,'0'0'0,"0"0"0,0 0 15,0 0-15,31 45 16,-4-5-16,4 8 16,-5 6-16,-3-1 15,-10 0-15,5 5 16,-5 4-16,0 13 15,5 14-15,4 13 16,-13 4-16,4 9 16,5 1-16,-9-1 15,4 0-15,-4 0 16,-9-8 0,0-19-16,-4-17 15,-10-18-15,-8-13 16,-9-13-16,-13-18 15,-5-18 1,0-18-16,1-13 16</inkml:trace>
  <inkml:trace contextRef="#ctx0" brushRef="#br0" timeOffset="36933.25">26597 6714 0,'0'0'0,"0"0"0,0 0 16,0 0-16,-17-62 16,12 31-16,1 4 15,-5 5-15,9 4 16,0 5-16,0 4 15,9 0-15,4 0 16,32 1 0,34-10-16,19-4 15,39 8-15,41 23 16,-1 0 0,0-4-16,9 8 0,-22 13 15,-53-3-15,-27 3 16,-26 1-16,-14-5 15,-8-4-15,-14-1 16,-9-3 0,0-1-16,-8 5 0,-10 4 15,-17 9 1,-18 9-16,-39 13 16,-54 9-16,-5 0 15,19-13 1,25-14-16,10-8 0,9 0 15,4-10-15,9 1 16,9-5-16,8-4 16,10-4-16,22-1 15,-1-4-15,10 0 16,0 0 0,4 0-1,0 0-15</inkml:trace>
  <inkml:trace contextRef="#ctx0" brushRef="#br0" timeOffset="37356.47">28969 6045 0,'0'0'0,"0"0"0,0 0 16,0 0-16,0 0 0,0 0 15,0 0-15,-49 22 32,0 22-32,-30 36 15,-6 40-15,1 26 16,13 9-16,9 13 15,9 5-15,9-9 16,17 0-16,5-9 16,0-8-16,0-14 15,8-5-15,5-8 16,5 8-16,4-8 16,9-5-1,13 5-15,27-5 16,31-8-16,4-19 15,18-21-15,-9-32 16,-5-21-16</inkml:trace>
  <inkml:trace contextRef="#ctx0" brushRef="#br0" timeOffset="38249.69">29886 6718 0,'0'0'0,"0"0"0,0 0 15,0 0-15,0 0 16,-48 14 0,3 8-16,-21 18 15,-27 17-15,-14 28 16,10 8-16,4 4 16,22-8-16,18-1 15,13 1-15,4-5 16,19 5-1,3 4-15,10-4 16,8 4-16,14 9 0,9 0 16,-1-5-1,14-8-15,-4-9 16,3-14-16,6-13 16,-14-13-16,4-9 15,-8-4 1,8-9-16,-8-5 0,-1-4 15,-3-5-15,-1-4 16,4-4-16,19-10 16,26-17-16,4-17 15,14-19-15,-1-21 16,-3-10 0,-28 9-16,-13 23 0,-8 13 31,-14 13-31,0 4 15,-8 10-15,3 4 0,-8-1 16,4 6-16,-8-1 16,8 5-16,-8-1 15,-1 5 1,-4 1-16,0 3 0,0 1 16,0-1-1,0 1 1,0-1-16,0 1 0,0 0 15,-9-1-15,-9 1 0,-8-1 32,-14 1-32,0 4 0,-4 0 0,8 0 15,1 0-15,8 4 16,5 1 0,0-1-16,0 1 15,-5-1 1,1 0-1,-10-4-15,5 0 16,0-4-16,-4 4 16,4-4-16,-14-5 15</inkml:trace>
  <inkml:trace contextRef="#ctx0" brushRef="#br0" timeOffset="38710.03">30170 6178 0,'0'0'0,"0"0"16,0 0-16,0 0 16,0 0-1,58 0-15,-32 13 0,41 22 16,44 36 0,53 45-16,17 34 15,-21 1-15,-40 9 16,-23 8-16,-8 5 15,-14 9-15,-8-1 16,-23-3-16,-22-19 16,-22-8-16,-18 0 15,-8-1-15,-23-12 16,5-14-16,-23-22 16,-4-9-16,-26-13 31,-14-14-31,-9-13 0,-13-22 15,-9-13-15</inkml:trace>
  <inkml:trace contextRef="#ctx0" brushRef="#br0" timeOffset="52357.92">2449 11253 0,'0'0'0,"0"0"0,0 0 16,45-27-16,-14 1 16,8-14-16,-8 0 0,9 0 15,-9 9-15,0 9 16,-4 4-1,0 5-15,-10 4 16,-8 4-16,-4 1 16,8 0-16,-9-1 15,-4 1-15,14-1 16,-14 1-16,9-1 16,-9 1-16,0 0 15,0-1-15,0 1 16,0-1-1,0-4-15,0 1 0,-9-6 16,-5-4-16,-8 1 16,0-1-1,-5 0-15,-4-4 16,-13 0-16,-14 0 16,-17 0-16,-9 8 15,-14 5-15,10 5 16,-10 4-1,10 0-15,-1 9 0,0 0 16,5 4-16,-5 5 16,1 0-16,17-5 15,4 0-15,19 0 32,8 1-32,13-5 15,5-1-15,0 1 16,17 0-16,-8 0 15,4 0-15,5-5 16,4 1-16,-14-1 16,14 1-16,-4-1 15,4 1-15,0-1 0,0 5 32,0 4-32,0 5 0,0 13 0,-13 22 15,13 22 1,-9 18-16,-9 9 15,5 0-15,-18 0 16,18-4-16,-5-5 16,-4-9-1,17 0-15,5-8 0,0-10 32,0 1-32,0 4 15,0-5-15,0 1 0,5-5 0,-5-9 16,0-4-16,0-14 31,8-4-31,-8-9 16,14-4-16,-14 0 15,4-5-15,-4-4 16,14 0-16,-14-5 16,8 1-1,-8-1-15,5-4 0,-5 0 16,18 0-1,26-9-15,98-9 16,115 10-16,62 8 16</inkml:trace>
  <inkml:trace contextRef="#ctx0" brushRef="#br0" timeOffset="63647.54">25175 10969 0,'0'0'0,"0"0"0,0 0 0,0 0 0,0 0 15,22-49-15,27 18 16,61-13 0,32-14-16,-13 10 15,-14 12-15,5 5 16,13 13-16,-9 10 15,-9 8-15,-22 0 16,-13 4-16,-27 5 16,-4-5-16,-14 1 15,-17-1-15,0-4 16,-1 0-16,-12 0 16,-1 0-16,5 0 15,-4-4 1,-5 4-16,-23-58 15,-12 5-15,4 0 16,9 8-16,0 14 16,13 9-16,0 9 15,5 4-15,4 5 16,0-1-16,4 5 16,-4 0-16,0 0 15,84 40 1,-40-9-16,10 9 15,-6 0-15,-3 0 16,-5-5-16,-18 1 0,-13 4 16,-14-1-16,-8 6 15,-23 4-15,-17 8 16</inkml:trace>
  <inkml:trace contextRef="#ctx0" brushRef="#br0" timeOffset="64153.96">27613 9914 0,'0'0'0,"0"0"0,0 0 0,0 0 0,0 0 0,0 0 31,0 0-31,0 0 16,-9 53-16,13-17 0,5 30 15,9 32-15,13 26 16,13 22 0,9-4-16,-4 0 15,-5-9-15,-8 0 0,4-9 16,-9-13-16,0-14 15,-9-12-15,-9-19 16,5-8-16,0-10 31,-18-12-31,-9-5 16</inkml:trace>
  <inkml:trace contextRef="#ctx0" brushRef="#br0" timeOffset="64732.47">27147 9896 0,'0'0'0,"0"0"0,0 0 16,0 0-16,0 0 15,0 0-15,0 0 16,0 0-16,0 0 16,0 0-16,0 0 15,0 0-15,44 0 16,-39-4 0,17-5-16,5-9 15,8-4-15,1 0 16,8-4-16,0 3 15,1 6-15,-1 3 16,0 5-16,5 5 16,17 8-16,10 14 15,30 18-15,1 21 16,3 19-16,6 12 16,-10 1-1,-26-9-15,-18-5 0,-13-4 16,-27-9-1,-5-9-15,-17-4 16,-13-5-16,-9 1 16,-22 8-16,-14-4 0,-26-10 15,-18-12 1,-31-14-16,13-8 16,14-5-16,35 0 15,9 0 1,22-5-16,5 1 0,17 4 15,9 0 1</inkml:trace>
  <inkml:trace contextRef="#ctx0" brushRef="#br0" timeOffset="65489.52">29332 9648 0,'0'0'0,"0"0"0,0 0 0,0 0 16,0 0-16,-44 14 15,17-1 1,-17 13-16,-14 23 16,5 22-16,-9 18 15,13 17-15,18 23 16,9 13-16,5 13 16,17-13-16,13 8 15,0 1-15,18 4 16,0-18-1,0-12-15,9-19 0,-4-17 16,-5-14 0,0-17-16,4-10 15</inkml:trace>
  <inkml:trace contextRef="#ctx0" brushRef="#br0" timeOffset="66193.24">30325 9928 0,'0'0'0,"0"0"0,0 0 0,0 0 16,0 0-16,0 0 16,0 0-16,0 0 15,0 0-15,-71 39 16,-4-16 0,-27 8-16,13 4 0,18 1 0,18-1 31,4-4-31,5 0 0,9 0 15,4-4-15,9-5 16,4 0 0,9-4-16,-4-5 15,13 0-15,8 5 16,15 17-16,25 14 16,50 18-1,39 8-15,10-4 16,-19-9-16,-30-4 15,-10-5-15,-3-4 16,-10-5-16,-22-4 16,-13-5-16,-13-8 15,-10-1-15,-17 1 16,-4 4-16,-14 0 16,-13 5-1,-9-5-15,-13 0 16,-31 0-16,-9-5 15,-5-4-15,-4-8 16,14-1-16,12-4 16,19-5-16,-1 1 15,18-5-15,9 0 16,9 0-16,-5-5 16,1 1-16,8-1 15,-4 1 1,17 0-16,1-1 15</inkml:trace>
  <inkml:trace contextRef="#ctx0" brushRef="#br0" timeOffset="66999.44">31380 9560 0,'0'0'15,"0"0"-15,0 0 0,0 0 0,0 0 0,0 0 16,0 0 0,0 0-16,0 0 15,0 0 1,0 0-16,0 0 16,0 0-16,0 0 0,0 0 15,0 0 1,0 0-16,0 0 0,-18 44 15,18-40 1,0-4-16,0 0 0,0 5 31,0-5-31,0 4 0,0 1 0,0 4 32,0 4-32,5 9 0,4 18 15,0 18 1,13 12-16,-5 19 0,6 9 15,-1 4 1,-9 4-16,9 5 16,0 0-1,1-10-15,-1-7 16,-5-10-16,6-9 0,-19-13 0,9-9 31,-8-8-31,-1-10 0,-4-4 0,0-9 31,0-4-31,0-9 0,0 0 16,0 0 0,-9 4-16,-8 5 15</inkml:trace>
  <inkml:trace contextRef="#ctx0" brushRef="#br0" timeOffset="68316.53">32670 9759 0,'0'0'0,"0"0"16,0 0-16,0 0 16,0 0-16,0 0 15,0 0-15,0 0 16,-49 18-1,14 4-15,4 13 16,-14 10-16,6 8 16,3 9-16,-4 0 15,0 5 1,9 3-16,-13 6 0,13-14 16,-5 0-16,10-4 15,-1-5-15,5-5 16,4 6-1,-4-6-15,13 1 0,-4 0 16,9-5-16,4 1 16,4-1-1,9 5-15,1-1 0,8-3 16,0-1 0,9-8-16,-4-1 15,-1-8-15,-4-5 16,1-5-16,-1-3 15,0-1-15,0-4 16,5 0-16,-1 0 16,-4-5-1,9 1-15,9-1 0,-4 0 32,-5-4-32,-5 0 0,14-4 15,-9 0-15,9-5 16,4-5-1,1-3-15,-1-6 16,0-8-16,1 0 16,-10-4-16,5 4 0,-13 0 15,-1 0 1,-4 0-16,-4 0 0,4 0 31,-13-5-31,9 1 0,-14-1 0,5 5 31,-4 5-31,-1 4 0,-4 4 0,5 5 32,-5 4-32,0 0 0,0 0 15,0 5 1,0-1-16,-5 1 16,5-1-16,-18 1 0,5-1 31,-9 1-31,-9 0 0,9 4 0,4 0 31,-4 0-31,4 0 0,18 0 0,-40 8 31,23-8-31,-1 0 16,-18-4-16,-12-5 16,-6-4-16,1 4 15,4 5-15,5 4 16</inkml:trace>
  <inkml:trace contextRef="#ctx0" brushRef="#br0" timeOffset="68723.92">33016 8908 0,'0'0'0,"40"44"0,8 5 0,10 22 15,9 13-15,12 36 16,-3 35-16,-10 14 16,5 8-16,-9 13 15,-9 19 1,-4-1-16,-5-4 0,-21-13 16,-23-14-1,-18-4-15,-13-14 16,-14 1-16,-21-9 15,-14 4-15,-53 9 16,-40 9 0</inkml:trace>
  <inkml:trace contextRef="#ctx0" brushRef="#br0" timeOffset="104510.82">26190 12303 0,'0'0'0,"0"0"0,0 0 0,0 0 0,0 0 15,0 0-15,17 71 16,6 27 0,8 79-16,13 45 15,0 8 1,1 41-16,-6-19 0,-12-35 15,-18-30 1,-18-41-16,-13-49 0,-22-21 16</inkml:trace>
  <inkml:trace contextRef="#ctx0" brushRef="#br0" timeOffset="104934.79">25613 12011 0,'0'0'0,"0"0"0,49-22 15,-18 8-15,0 1 16,9 4-16,18 9 16,70 22-16,67 40 15,5 31 1,-36 9-16,-13 14 0,-32 3 0,-39-8 31,-18-4-31,-35-14 16,-10-22-16,-17-18 15,-17-5-15,-14 1 16,-31-13-16,-27-14 0,-31-18 16,-48-13-1,-1-13 1,41-13-16,17-5 0,27 0 0,8-13 31,6-9-31</inkml:trace>
  <inkml:trace contextRef="#ctx0" brushRef="#br0" timeOffset="105267.85">27847 12308 0,'0'0'0,"0"0"0,0 0 15,0 0-15,0 0 16,0 0-16,0 0 16,-53 44-16,0 5 15,-13 31-15,-1 30 16,9 19 0,10 13-16,21 0 15,5-9-15,18-5 16,-1-13-16,10-13 15,-1-13-15,18-5 16,5 0-16,35 5 16,40 4-16,26 5 15,5-5-15</inkml:trace>
  <inkml:trace contextRef="#ctx0" brushRef="#br0" timeOffset="105683.16">29514 11953 0,'0'0'0,"0"0"0,0 0 0,0 0 16,0 0-16,0 0 16,49 36-16,-27 4 15,5 22 1,-5 26-16,0 32 15,0 39-15,0 28 16,0 12-16,1 5 16,3 4-16,1-13 15,-5-17-15,5-19 16,8-4 0,-8-22-16,21-31 0,1-18 31</inkml:trace>
  <inkml:trace contextRef="#ctx0" brushRef="#br0" timeOffset="106621.97">31588 12605 0,'0'0'0,"0"0"0,0 0 0,0 0 32,0 0-32,0 0 15,0 0-15,0 0 16,-44-9-16,18 13 16,-10 1-16,5 4 15,-13 8-15,4 1 0,-4 9 16,-5 8-1,0 9-15,0 5 16,0 13 0,-4 9-16,-4 0 15,3 9-15,6 4 16,3 5-16,1 4 16,9-5-16,12-3 15,15-10-15,-6-4 16,14-5-16,9-8 15,-4-9-15,-5-9 16,0-9 0,4-5-16,0-3 15,-4-6-15,9-3 16,-4-1-16,-1-4 16,1 0-16,12-1 15,6 1-15,3-4 16,10-5-16,-5 0 15,17-5-15,1-4 16,13-4-16,0-5 16,0-4-1,0 0-15,0 0 0,-13 4 16,0 0 0,-9 1-16,-9-1 15,4 5-15,-13-1 16,-8 6-16,3-1 15,-8 0-15,5 4 16,-14 1-16,4 0 16,-4-1-16,0 5 15,0 0-15,-93-58 16,13 5-16,-4 0 16,17 9-16,19 13 15,12 9-15,23 8 16,0 5-1,8 5-15,5 4 16,0 0-16,0 0 16</inkml:trace>
  <inkml:trace contextRef="#ctx0" brushRef="#br0" timeOffset="107029.59">30392 12077 0,'0'0'0,"0"0"0,0 0 31,0 0-31,0 0 16,0 0-16,0 0 0,48 40 0,-34-35 16,-1-1-1,23 5 1,-1-5-16,27 1 15,22-1-15,14 1 16,13 3 0,8 6-16,23 8 15,9 0-15,4 14 16,13 8-16</inkml:trace>
  <inkml:trace contextRef="#ctx0" brushRef="#br0" timeOffset="107495.26">32759 11652 0,'0'0'0,"0"0"0,0 0 15,0 0-15,44 35 16,-9 14-16,27 44 16,27 49-16,4 40 15,0 17-15,-26 36 16,-18 18-16,-5-18 16,-18 4-16,-21-26 15,-10-36 1,-21-26-16,-18-18 15,-45-14-15,-26-17 16,-18-35-16,-36-18 16,-57 4-16,-22 0 15</inkml:trace>
  <inkml:trace contextRef="#ctx0" brushRef="#br0" timeOffset="108498.45">28645 12640 0,'0'0'0,"0"0"15,0 0-15,0 0 16,0 0-16,0 0 15,0 0-15,0 0 16,0 0 0,0 0-16,0 0 15,0 0-15,-62 18 16,-4 4-16,-5 0 0,9 0 0,0 1 31,4-1-31,9 0 16,14 0-16,-1-4 15,10 0 1,8-5-16,9 0 0,-4-4 16,4 0-1,9 0-15,0 4 16,5 5-16,17 8 16,18 14-16,48 18 15,41 13-15,21 0 16,-21-5-16,-18 1 15,-23 4-15,-17-9 16,-22-14-16,-13-17 16,-14-8-1,-13-6-15,4-3 0,-9-1 16,-4 0 0,-4 5-16,-14 9 15,-4 12-15,-22 10 16,-27 0-16,-27-5 15,-35-13-15,-13-26 16,-102-45-16,-89-44 16</inkml:trace>
  <inkml:trace contextRef="#ctx0" brushRef="#br0" timeOffset="113821.62">2290 14794 0,'0'0'0,"-14"-110"0,1 8 0,0-5 0,26 19 31,-9 12-31,19 19 0,-6 12 16,-3 14-16,3 9 0,-8 4 31,5 5-31,-14 4 16,0 0-16,0 5 0,0-1 0,-23 1 15,6 0 1,-10-1 0,-17 1-1,-1 4-15,-12 4 16,-14 5-16,-18 9 16,-22 8-16,5 5 15,4 0-15,13-4 16,5 0-16,27-5 15,-1-4-15,27-1 16,-9-3-16,27-6 16,-5 1-16,-4 0 15,17-4 1,-8 3-16,9 1 16,-5 5-16,-4 8 15,8 9-15,-8 22 16,8 22-16,-17 23 15,18 22-15,4 17 16,4 18-16,-4 9 16,14 9-16,-6 18 15,-3-5-15,-5-31 16,0-13-16,-5-14 16,5-13-16,-8-13 15,8-13 1,0-18-16,0-13 15,8-10-15,-8-12 16,5-5-16,8-9 16,-8 0-16,8-4 15,13 0-15,1-1 16,4-3-16,40 3 16,44 6-16,63 16 15,74 46 1,27 25-16</inkml:trace>
  <inkml:trace contextRef="#ctx0" brushRef="#br0" timeOffset="128444">28295 15486 0,'0'0'0,"0"0"0,0 0 0,0 0 0,0 0 15,0 0-15,0 0 16,0 0-16,0 0 16,-13 57-16,13 10 15,0 53-15,0 30 16,4 37-16,10 39 15,-10 9-15,14-9 16,-9-14-16,8 1 16,-3-18-16,-6-13 15,15-23 1,-14-17-16,4-18 16,-13-22-16,-5-26 15,-3-28-15,3-12 16</inkml:trace>
  <inkml:trace contextRef="#ctx0" brushRef="#br0" timeOffset="129301.19">30870 15973 0,'0'0'0,"0"0"0,0 0 15,0 0-15,0 0 16,0 0-1,-13 45-15,9-41 0,4 1 16,-14-1 0,1 0-16,-14 1 15,-12 4-15,-10 0 16,-18 4 0,-8 9-16,-23 5 0,-3-1 15,-15 5 1,19 0-1,4 0-15,8 0 16,23-4-16,9 0 16,9-5-16,13 0 15,0 0-15,9 0 16,8 0-16,-3 5 16,12 4-16,1 0 15,8 9 1,5 13-16,27 14 15,21 8-15,27 5 16,18-5-16,0-8 16,-26-14-16,-14-4 15,-9 4-15,-4 9 16,-9 0-16,-14-5 16,-4-3-16,-17-6 15,-10-8 1,-17 0-16,-22 0 0,-27 0 15,-22-5-15,-18-4 16,13-8 0,5-14-16,-22-9 15,-36-14-15,-13-12 16,23-10-16,48 14 16,17 13-16,14 9 15</inkml:trace>
  <inkml:trace contextRef="#ctx0" brushRef="#br0" timeOffset="129840.89">31198 15557 0,'0'0'0,"0"0"0,0 0 16,0 0-16,0 0 15,23 71-15,3 8 31,14 41-31,9 35 0,-5 36 0,5 13 32,-9 4-32,4-4 0,-13-13 0,-13-5 15,-14 9 1,-4-22-16,-17-5 16,-14 5-1,-27-9-15,-4-13 0,-22-18 16,-49-9-16,-27-13 15</inkml:trace>
  <inkml:trace contextRef="#ctx0" brushRef="#br0" timeOffset="137132.76">26925 16740 0,'0'0'0,"0"0"0,0 0 0</inkml:trace>
  <inkml:trace contextRef="#ctx0" brushRef="#br0" timeOffset="138464.16">27218 15787 0,'0'0'0,"0"0"15,0 0-15,0 0 16,0 0-16,0 0 0,0 0 15,0 0 1,27 49-16,-50-31 16,-3 8-16,-18 10 15,-23 13-15,-4 4 16,0 0-16,5-4 16,-5-1-16,0 1 15,-13 0-15,-9-5 16,-5 1-16,-13-1 15,23-4-15,17-5 16,18 1-16,-5-1 16,18 5-1,0 9-15,5 4 16,8 5-16,5-1 16,13 1-16,-4-9 15,8-1-15,5-3 16,0-10-16,0 1 15,5-10-15,4-4 16,-9 1-16,0-6 16,0-3-16,0-1 15,4 0-15,0 1 16,-4-1-16,14 0 16,-5 5-16,17 4 15,23 5 1,13-5-1,9 0-15,4 0 0,10 5 16,-15-1-16,-3-4 16,-18-4-16,-5 0 15,-4-5-15,-14-4 16,6 0-16,-1 0 16,-5 0-16,1-5 15,-1 1-15,-4-1 16,5 0-16,0 1 31,-5-1-31,0-4 0,0 0 16,0 0-16,5-4 15,8-1-15,-4-3 16,9-6-16,-9 1 16,9-5-16,5-4 15,-14 0-15,4 0 16,-4-5-16,0 1 15,-4-1-15,-5 0 16,-9 5-16,5 0 16,-5 0-1,-4 4-15,-5 0 16,10 1-16,-10-1 16,1 0-1,-1 5-15,5 0 16,-5-1-16,-4 5 0,0 1 15,0-1-15,0 4 16,0 1-16,0-1 31,0 1-31,0 0 16,0-1-16,0 1 16,0-1-16,0 1 15,0-1-15,0 1 16,0 0-1,-4-1-15,-9-4 16,4 0-16,-9-4 16,9 4-16,-4 0 15,8 5-15,-8-1 16,9 1-16,-1 0 16,-12-1-16,-10 1 15,-13-5-15,-18-9 16,-8 0-16,4 5 15,13 0-15,18 4 16,0 0-16,9 5 16,9-1-16,-5 1 15,0-1-15,-13-8 16,-35-22 0,-54-27-16,-17 4 15,4 9-15,17 5 16,41 13-16,31 31 15,8 9-15</inkml:trace>
  <inkml:trace contextRef="#ctx0" brushRef="#br0" timeOffset="139234.38">23127 15903 0,'0'0'0,"0"0"0,0 0 31,0 0-31,0 0 16,0 0-16,0 0 16,0 0-16,0 44 15,0 9-15,4 53 16,10 54-16,-1 48 16,27 36-16,4-5 15,0 10-15,5-14 16,-9-45-16,-18-57 15,-17-13-15,-5-18 16,-14-5 0</inkml:trace>
  <inkml:trace contextRef="#ctx0" brushRef="#br0" timeOffset="139634.21">22497 16687 0,'0'0'0,"54"-80"0,-6 18 16,1-9-16,9 5 16,-5 13-16,-4 13 15,13 9-15,9 9 16,22 13-16,53 26 15,27 37 1,0 34-16,0 19 0,-36 17 16,-48-13-1,-45-27-15,-31-18 16,-13-21-16,-13-1 0,-31 5 16,-18-9-1,-9-14-15,-18-4 16,-8-13-1,-14-9-15,-5-9 0,10-4 16,31 0-16,22 4 16,13-4-1,13 4-15</inkml:trace>
  <inkml:trace contextRef="#ctx0" brushRef="#br0" timeOffset="139949.72">25077 15734 0,'0'0'0,"0"0"0,0 0 15,0 0-15,0 0 16,0 0-16,-44 44 15,-23 58 1,-4 62-16,9 58 0,36 44 16,48 13-16,44 40 15,45 45 1,4-45 0,27-13-16,27-31 15,-36-67-15,-22-26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1-16T22:18:57.6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31965 17423 0,'0'0'0,"0"0"0,0 0 0,0 0 0,0 0 0,0 0 0,0 0 0,0 0 31,0 0-31,0 0 0,0 0 16,0 0-16,0 0 16,0 0-1,0 0-15,0 0 16,0 0-16,0 0 16,0 0-16,0 0 15,14-44-15,-28 21 16,-8-8-1,-9-9-15,-18-4 16,1 0-16,-15-1 0,1 10 0,0 0 31,-22-5-31,9-5 16,-9-3 0,4 3-16,-4 5 15,-10 0-15,6 9 16,-23 0-16,-4-8 15,8-6-15,1 1 16,-5 4-16,9 9 16,-4 9-16,26 4 15,18 9-15,18 0 16,22 5-16,-1-1 16,15 1-16,-6 4 15,10 0 1,-9 0-16,4 0 15,-14-4-15,-3-1 16,-10 1-16,5-1 16,9 1-16,0 4 15,4 0-15,9 0 16,-4 0-16,9 0 16,-5 0-16,0 0 15,5 0-15,-1 0 16,5 0-16,-4 0 15,-5 0-15,4 0 16,1 0-16,4 0 16,-4 0-1,-5 0-15,4 0 16,1 0-16,4-5 16,-5 1-16,1 0 15,-5-1-15,5 5 16,4 0-16,-5 0 15,5 0-15,0 0 16,0 0-16,0 0 16,0 0-1,0 0-15,0 0 0,0 5 16,0-1 0,0 5-16,0-9 15,0 0-15,18 89 16,-9-45-1,-5 0-15,10 5 0,-10-5 16,5-4-16,0-9 16,-5-4-1,-4-5-15,5-9 0,-5 1 16,0-6-16,0 1 16,0-4-16,0-1 15,0 1-15,0-1 31,0 0-31,0 1 0,0-5 16,0 0 0,0 0-16,0 0 15,-5 0-15,5 0 0,0 0 16,0 0 0,0 0-16,-44-58 15,26 41-15,14 3 16,-5 1-1,-4 0-15,13 4 0,-5 0 0,1 0 32,4 0-32,0 0 15,0 9-15,0 0 0,26-53 16,1 22 0,4-4-16,13-5 0,9 0 15,1 4 1,-6 5-16,1 9 15,9 0 1,-5 9-16,0 13 0,102 35 0,120 54 31</inkml:trace>
  <inkml:trace contextRef="#ctx0" brushRef="#br0" timeOffset="4286.66">32812 13536 0,'0'0'0,"0"0"0,0 0 0,0 0 0,57 31 0,-57-31 0,31 13 0,-4 0 16,9-4-1,-14 0-15,-9 0 16,5-5-16,-14 1 16,9-1-16,-8-4 15,-1 0-15,1 0 16,4 0-16,-5-4 15,-4-1-15,0 1 16,0-1-16,0 5 16,-22-40-16,-9-4 15,-31-31 1,-14-14-16,-8-4 16,-22 0-16,-9 4 15,-9 10-15,-5-15 16,9 1-16,18 14 15,9 12 1,9 14-16,0 9 0,8 4 16,10 0-16,-5 4 15,0 1-15,-4-5 16,-5-4-16,5-5 16,-14 0-16,9 0 15,-4 9 1,9 5-16,-5 4 15,13 0-15,14 9 16,4 4-16,5 0 16,13 1-16,-9-1 15,-9-9-15,-30-8 16,-41-9-16,-44-10 16,4-3-1,14-1-15,31 9 0,22 14 16,26 8-1,27 10-15,14 8 0,8 0 16,14 4-16,-1 1 16,-4 0-1,9-1-15,0 1 16,0-1-16,0 5 16,0 0-16,0 0 15,0 0-15,0 0 16,0 0-16,0 0 15,0 0-15,0 5 16,0-1-16,0 5 16,0-9-1,14 58-15,8 8 0,4 32 32,5 21-32,5 1 0,-5 4 15,9-13-15,-9-18 16,0-13-1,-9-18-15,-13-13 0,9-18 16,-14-9 0,1-9-1,-5-4-15,0-5 16,0 1-16,0-1 16,0 1-16,0-5 15,0 0-15,0 0 16,0 0-16,0 0 15,-49-133-15,22 44 16,9-13-16,10 0 0,-6 0 16,10 0-1,-1 14 1,1 3-16,4 19 16,0 4-16,4 4 15,1 1-15,17-1 16,5-4-16,35-9 15,17-4-15,32-5 16,0 13-16,-9 10 16,9 8-16,22 9 15,44 22-15,76 54 16,53 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7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24575,'2'2'0,"0"-1"0,-1 1 0,1 0 0,-1 0 0,1 0 0,-1 0 0,0 0 0,0 0 0,1 1 0,-2-1 0,3 5 0,-1-2 0,7 20 0,-1 0 0,0 0 0,6 50 0,1 82 0,-13-134 0,4 611-97,-9-431-1171,3-130-5558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16T21:07:27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1411 131 24575,'-4'-7'0,"0"5"0,1 0 0,-1 0 0,0 0 0,1 0 0,-1 1 0,0 0 0,0 0 0,0 0 0,0 0 0,0 1 0,-5-1 0,-2 0 0,-114-11 0,-178 6 0,143 7 0,-188-14 120,268 5-615,0-2 0,-103-29 0,117 20-6331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E497D-6179-4C1B-84C3-0971EB9FE353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4A51-7EFB-4328-9D45-681C029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1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3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4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0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84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8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8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EE059D-9B4B-4F38-A3D9-D0C86513E066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6716E34-8C26-41B3-B61C-62CF82BB03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21" Type="http://schemas.openxmlformats.org/officeDocument/2006/relationships/image" Target="../media/image12.png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6.png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5.png"/><Relationship Id="rId11" Type="http://schemas.openxmlformats.org/officeDocument/2006/relationships/image" Target="../media/image7.png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1.png"/><Relationship Id="rId102" Type="http://schemas.openxmlformats.org/officeDocument/2006/relationships/customXml" Target="../ink/ink51.xml"/><Relationship Id="rId5" Type="http://schemas.openxmlformats.org/officeDocument/2006/relationships/image" Target="../media/image4.png"/><Relationship Id="rId90" Type="http://schemas.openxmlformats.org/officeDocument/2006/relationships/customXml" Target="../ink/ink45.xml"/><Relationship Id="rId95" Type="http://schemas.openxmlformats.org/officeDocument/2006/relationships/image" Target="../media/image49.png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80" Type="http://schemas.openxmlformats.org/officeDocument/2006/relationships/customXml" Target="../ink/ink40.xml"/><Relationship Id="rId85" Type="http://schemas.openxmlformats.org/officeDocument/2006/relationships/image" Target="../media/image44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54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6" Type="http://schemas.openxmlformats.org/officeDocument/2006/relationships/customXml" Target="../ink/ink53.xml"/><Relationship Id="rId114" Type="http://schemas.openxmlformats.org/officeDocument/2006/relationships/customXml" Target="../ink/ink57.xml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39.xml"/><Relationship Id="rId81" Type="http://schemas.openxmlformats.org/officeDocument/2006/relationships/image" Target="../media/image42.png"/><Relationship Id="rId86" Type="http://schemas.openxmlformats.org/officeDocument/2006/relationships/customXml" Target="../ink/ink43.xml"/><Relationship Id="rId94" Type="http://schemas.openxmlformats.org/officeDocument/2006/relationships/customXml" Target="../ink/ink47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4" Type="http://schemas.openxmlformats.org/officeDocument/2006/relationships/customXml" Target="../ink/ink2.xml"/><Relationship Id="rId9" Type="http://schemas.openxmlformats.org/officeDocument/2006/relationships/image" Target="../media/image6.png"/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76" Type="http://schemas.openxmlformats.org/officeDocument/2006/relationships/customXml" Target="../ink/ink38.xml"/><Relationship Id="rId97" Type="http://schemas.openxmlformats.org/officeDocument/2006/relationships/image" Target="../media/image50.png"/><Relationship Id="rId104" Type="http://schemas.openxmlformats.org/officeDocument/2006/relationships/customXml" Target="../ink/ink52.xml"/><Relationship Id="rId7" Type="http://schemas.openxmlformats.org/officeDocument/2006/relationships/image" Target="../media/image5.png"/><Relationship Id="rId71" Type="http://schemas.openxmlformats.org/officeDocument/2006/relationships/image" Target="../media/image37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6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66" Type="http://schemas.openxmlformats.org/officeDocument/2006/relationships/customXml" Target="../ink/ink33.xml"/><Relationship Id="rId87" Type="http://schemas.openxmlformats.org/officeDocument/2006/relationships/image" Target="../media/image45.png"/><Relationship Id="rId110" Type="http://schemas.openxmlformats.org/officeDocument/2006/relationships/customXml" Target="../ink/ink55.xml"/><Relationship Id="rId115" Type="http://schemas.openxmlformats.org/officeDocument/2006/relationships/image" Target="../media/image59.png"/><Relationship Id="rId61" Type="http://schemas.openxmlformats.org/officeDocument/2006/relationships/image" Target="../media/image32.png"/><Relationship Id="rId82" Type="http://schemas.openxmlformats.org/officeDocument/2006/relationships/customXml" Target="../ink/ink41.xml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56" Type="http://schemas.openxmlformats.org/officeDocument/2006/relationships/customXml" Target="../ink/ink28.xml"/><Relationship Id="rId77" Type="http://schemas.openxmlformats.org/officeDocument/2006/relationships/image" Target="../media/image40.png"/><Relationship Id="rId100" Type="http://schemas.openxmlformats.org/officeDocument/2006/relationships/customXml" Target="../ink/ink50.xml"/><Relationship Id="rId105" Type="http://schemas.openxmlformats.org/officeDocument/2006/relationships/image" Target="../media/image54.png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72" Type="http://schemas.openxmlformats.org/officeDocument/2006/relationships/customXml" Target="../ink/ink36.xml"/><Relationship Id="rId93" Type="http://schemas.openxmlformats.org/officeDocument/2006/relationships/image" Target="../media/image48.png"/><Relationship Id="rId98" Type="http://schemas.openxmlformats.org/officeDocument/2006/relationships/customXml" Target="../ink/ink49.xml"/><Relationship Id="rId3" Type="http://schemas.openxmlformats.org/officeDocument/2006/relationships/image" Target="../media/image3.png"/><Relationship Id="rId25" Type="http://schemas.openxmlformats.org/officeDocument/2006/relationships/image" Target="../media/image14.png"/><Relationship Id="rId46" Type="http://schemas.openxmlformats.org/officeDocument/2006/relationships/customXml" Target="../ink/ink23.xml"/><Relationship Id="rId67" Type="http://schemas.openxmlformats.org/officeDocument/2006/relationships/image" Target="../media/image35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62" Type="http://schemas.openxmlformats.org/officeDocument/2006/relationships/customXml" Target="../ink/ink31.xml"/><Relationship Id="rId83" Type="http://schemas.openxmlformats.org/officeDocument/2006/relationships/image" Target="../media/image43.png"/><Relationship Id="rId88" Type="http://schemas.openxmlformats.org/officeDocument/2006/relationships/customXml" Target="../ink/ink44.xml"/><Relationship Id="rId111" Type="http://schemas.openxmlformats.org/officeDocument/2006/relationships/image" Target="../media/image5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customXml" Target="../ink/ink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ustomXml" Target="../ink/ink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customXml" Target="../ink/ink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ustomXml" Target="../ink/ink5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8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.xm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1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21.png"/><Relationship Id="rId7" Type="http://schemas.openxmlformats.org/officeDocument/2006/relationships/customXml" Target="../ink/ink75.xml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1.png"/><Relationship Id="rId5" Type="http://schemas.openxmlformats.org/officeDocument/2006/relationships/image" Target="../media/image341.png"/><Relationship Id="rId4" Type="http://schemas.openxmlformats.org/officeDocument/2006/relationships/image" Target="../media/image3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12.png"/><Relationship Id="rId4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271.png"/><Relationship Id="rId4" Type="http://schemas.openxmlformats.org/officeDocument/2006/relationships/image" Target="../media/image2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package" Target="../embeddings/Microsoft_PowerPoint_Presentation.pptx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360.png"/><Relationship Id="rId7" Type="http://schemas.openxmlformats.org/officeDocument/2006/relationships/image" Target="../media/image451.png"/><Relationship Id="rId12" Type="http://schemas.openxmlformats.org/officeDocument/2006/relationships/image" Target="../media/image55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540.png"/><Relationship Id="rId5" Type="http://schemas.openxmlformats.org/officeDocument/2006/relationships/image" Target="../media/image412.png"/><Relationship Id="rId10" Type="http://schemas.openxmlformats.org/officeDocument/2006/relationships/image" Target="../media/image530.png"/><Relationship Id="rId4" Type="http://schemas.openxmlformats.org/officeDocument/2006/relationships/image" Target="../media/image390.png"/><Relationship Id="rId9" Type="http://schemas.openxmlformats.org/officeDocument/2006/relationships/image" Target="../media/image52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360.png"/><Relationship Id="rId7" Type="http://schemas.openxmlformats.org/officeDocument/2006/relationships/image" Target="../media/image451.png"/><Relationship Id="rId12" Type="http://schemas.openxmlformats.org/officeDocument/2006/relationships/image" Target="../media/image5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1.png"/><Relationship Id="rId11" Type="http://schemas.openxmlformats.org/officeDocument/2006/relationships/image" Target="../media/image540.png"/><Relationship Id="rId5" Type="http://schemas.openxmlformats.org/officeDocument/2006/relationships/image" Target="../media/image412.png"/><Relationship Id="rId10" Type="http://schemas.openxmlformats.org/officeDocument/2006/relationships/image" Target="../media/image530.png"/><Relationship Id="rId4" Type="http://schemas.openxmlformats.org/officeDocument/2006/relationships/image" Target="../media/image390.png"/><Relationship Id="rId9" Type="http://schemas.openxmlformats.org/officeDocument/2006/relationships/image" Target="../media/image5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560.png"/><Relationship Id="rId7" Type="http://schemas.openxmlformats.org/officeDocument/2006/relationships/image" Target="../media/image42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22D0-DEC2-45C1-9BE3-87EB567083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  <a:br>
              <a:rPr lang="en-US" dirty="0"/>
            </a:br>
            <a:r>
              <a:rPr lang="en-US" dirty="0"/>
              <a:t>and Bayes Rule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136F8-CB04-468A-98F2-54695C3C2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  <a:br>
              <a:rPr lang="en-US" dirty="0"/>
            </a:br>
            <a:r>
              <a:rPr lang="en-US" dirty="0"/>
              <a:t>Lecture 6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84C167-D0B2-93F7-DD66-B2EC858FE786}"/>
              </a:ext>
            </a:extLst>
          </p:cNvPr>
          <p:cNvGrpSpPr/>
          <p:nvPr/>
        </p:nvGrpSpPr>
        <p:grpSpPr>
          <a:xfrm>
            <a:off x="800064" y="577368"/>
            <a:ext cx="1697049" cy="715320"/>
            <a:chOff x="800064" y="577368"/>
            <a:chExt cx="1697049" cy="7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862845-4D5F-5CC1-F68F-2F2AFA904F62}"/>
                    </a:ext>
                  </a:extLst>
                </p14:cNvPr>
                <p14:cNvContentPartPr/>
                <p14:nvPr/>
              </p14:nvContentPartPr>
              <p14:xfrm>
                <a:off x="800064" y="577368"/>
                <a:ext cx="788400" cy="715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862845-4D5F-5CC1-F68F-2F2AFA904F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3944" y="571248"/>
                  <a:ext cx="800640" cy="72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D3038B-AD46-DE85-2B48-4DB27B1CEE49}"/>
                    </a:ext>
                  </a:extLst>
                </p14:cNvPr>
                <p14:cNvContentPartPr/>
                <p14:nvPr/>
              </p14:nvContentPartPr>
              <p14:xfrm>
                <a:off x="1303344" y="1000008"/>
                <a:ext cx="191880" cy="264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D3038B-AD46-DE85-2B48-4DB27B1CEE4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7224" y="993888"/>
                  <a:ext cx="204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2CD2D66-AB0A-881B-C6D0-670BCA9CAE96}"/>
                    </a:ext>
                  </a:extLst>
                </p14:cNvPr>
                <p14:cNvContentPartPr/>
                <p14:nvPr/>
              </p14:nvContentPartPr>
              <p14:xfrm>
                <a:off x="2019753" y="930902"/>
                <a:ext cx="78480" cy="314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2CD2D66-AB0A-881B-C6D0-670BCA9CAE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3633" y="924782"/>
                  <a:ext cx="90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EE057F-3F48-96B6-E740-7694ACE2AD5F}"/>
                    </a:ext>
                  </a:extLst>
                </p14:cNvPr>
                <p14:cNvContentPartPr/>
                <p14:nvPr/>
              </p14:nvContentPartPr>
              <p14:xfrm>
                <a:off x="2075193" y="707342"/>
                <a:ext cx="6120" cy="4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EE057F-3F48-96B6-E740-7694ACE2AD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9073" y="701222"/>
                  <a:ext cx="18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5DEE60C-93F0-87ED-A5AB-9FCA7AFC6B0B}"/>
                    </a:ext>
                  </a:extLst>
                </p14:cNvPr>
                <p14:cNvContentPartPr/>
                <p14:nvPr/>
              </p14:nvContentPartPr>
              <p14:xfrm>
                <a:off x="1650033" y="996782"/>
                <a:ext cx="400680" cy="27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5DEE60C-93F0-87ED-A5AB-9FCA7AFC6B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3913" y="990662"/>
                  <a:ext cx="412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F6AF17E-6FD6-B9F2-A9CF-31DFA6BD70B4}"/>
                    </a:ext>
                  </a:extLst>
                </p14:cNvPr>
                <p14:cNvContentPartPr/>
                <p14:nvPr/>
              </p14:nvContentPartPr>
              <p14:xfrm>
                <a:off x="2255553" y="980942"/>
                <a:ext cx="241560" cy="258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F6AF17E-6FD6-B9F2-A9CF-31DFA6BD70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49433" y="974822"/>
                  <a:ext cx="25380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3C9F60-0F92-2CD7-5EE3-E145B6764BF5}"/>
                  </a:ext>
                </a:extLst>
              </p14:cNvPr>
              <p14:cNvContentPartPr/>
              <p14:nvPr/>
            </p14:nvContentPartPr>
            <p14:xfrm>
              <a:off x="3117033" y="564782"/>
              <a:ext cx="111600" cy="5155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3C9F60-0F92-2CD7-5EE3-E145B6764BF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10913" y="558662"/>
                <a:ext cx="123840" cy="52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4F3AEB82-D4F9-C769-A869-78869BFD3250}"/>
              </a:ext>
            </a:extLst>
          </p:cNvPr>
          <p:cNvGrpSpPr/>
          <p:nvPr/>
        </p:nvGrpSpPr>
        <p:grpSpPr>
          <a:xfrm>
            <a:off x="3678633" y="492062"/>
            <a:ext cx="1428480" cy="732960"/>
            <a:chOff x="3678633" y="492062"/>
            <a:chExt cx="1428480" cy="73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6F5C80-6C22-AF76-4BDE-14E4293C1139}"/>
                    </a:ext>
                  </a:extLst>
                </p14:cNvPr>
                <p14:cNvContentPartPr/>
                <p14:nvPr/>
              </p14:nvContentPartPr>
              <p14:xfrm>
                <a:off x="4033953" y="689702"/>
                <a:ext cx="29880" cy="459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6F5C80-6C22-AF76-4BDE-14E4293C113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27833" y="683582"/>
                  <a:ext cx="421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DCECD61-9D4E-89F6-20D6-30C760EE5D29}"/>
                    </a:ext>
                  </a:extLst>
                </p14:cNvPr>
                <p14:cNvContentPartPr/>
                <p14:nvPr/>
              </p14:nvContentPartPr>
              <p14:xfrm>
                <a:off x="3821913" y="1174262"/>
                <a:ext cx="508320" cy="47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DCECD61-9D4E-89F6-20D6-30C760EE5D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5793" y="1168142"/>
                  <a:ext cx="520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B737CB-2E66-5EE6-01F3-C28063AD4CF1}"/>
                    </a:ext>
                  </a:extLst>
                </p14:cNvPr>
                <p14:cNvContentPartPr/>
                <p14:nvPr/>
              </p14:nvContentPartPr>
              <p14:xfrm>
                <a:off x="3678633" y="681422"/>
                <a:ext cx="574920" cy="82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B737CB-2E66-5EE6-01F3-C28063AD4C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2513" y="675302"/>
                  <a:ext cx="587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97D0C80-07B0-69A2-0753-B8592447B9E7}"/>
                    </a:ext>
                  </a:extLst>
                </p14:cNvPr>
                <p14:cNvContentPartPr/>
                <p14:nvPr/>
              </p14:nvContentPartPr>
              <p14:xfrm>
                <a:off x="4304673" y="998582"/>
                <a:ext cx="296640" cy="226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97D0C80-07B0-69A2-0753-B8592447B9E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98553" y="992462"/>
                  <a:ext cx="308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D9D50E7-A744-5F61-68C9-1E045096B1E2}"/>
                    </a:ext>
                  </a:extLst>
                </p14:cNvPr>
                <p14:cNvContentPartPr/>
                <p14:nvPr/>
              </p14:nvContentPartPr>
              <p14:xfrm>
                <a:off x="4648473" y="492062"/>
                <a:ext cx="341280" cy="67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D9D50E7-A744-5F61-68C9-1E045096B1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42353" y="485942"/>
                  <a:ext cx="353520" cy="69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EB4788-A34A-FE65-A879-2CFB86A3A5F9}"/>
                    </a:ext>
                  </a:extLst>
                </p14:cNvPr>
                <p14:cNvContentPartPr/>
                <p14:nvPr/>
              </p14:nvContentPartPr>
              <p14:xfrm>
                <a:off x="4395033" y="905702"/>
                <a:ext cx="473040" cy="23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EB4788-A34A-FE65-A879-2CFB86A3A5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88913" y="899582"/>
                  <a:ext cx="485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1FDA4F-FB74-9C71-4BC2-D9384CDC146A}"/>
                    </a:ext>
                  </a:extLst>
                </p14:cNvPr>
                <p14:cNvContentPartPr/>
                <p14:nvPr/>
              </p14:nvContentPartPr>
              <p14:xfrm>
                <a:off x="4825953" y="991742"/>
                <a:ext cx="281160" cy="225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1FDA4F-FB74-9C71-4BC2-D9384CDC14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9833" y="985622"/>
                  <a:ext cx="2934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315DD2-FD0B-AE04-DE5F-B2F0C03EDB0C}"/>
              </a:ext>
            </a:extLst>
          </p:cNvPr>
          <p:cNvGrpSpPr/>
          <p:nvPr/>
        </p:nvGrpSpPr>
        <p:grpSpPr>
          <a:xfrm>
            <a:off x="5539473" y="789782"/>
            <a:ext cx="3542760" cy="952920"/>
            <a:chOff x="5539473" y="789782"/>
            <a:chExt cx="3542760" cy="95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E7BE4A-7582-1914-BDF0-24E66202EB7C}"/>
                    </a:ext>
                  </a:extLst>
                </p14:cNvPr>
                <p14:cNvContentPartPr/>
                <p14:nvPr/>
              </p14:nvContentPartPr>
              <p14:xfrm>
                <a:off x="5539473" y="936302"/>
                <a:ext cx="273600" cy="287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E7BE4A-7582-1914-BDF0-24E66202EB7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33353" y="930182"/>
                  <a:ext cx="285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E4F8FEE-F429-BB14-2D62-7C80B1A55EA3}"/>
                    </a:ext>
                  </a:extLst>
                </p14:cNvPr>
                <p14:cNvContentPartPr/>
                <p14:nvPr/>
              </p14:nvContentPartPr>
              <p14:xfrm>
                <a:off x="5850873" y="927662"/>
                <a:ext cx="375840" cy="322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E4F8FEE-F429-BB14-2D62-7C80B1A55EA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44753" y="921542"/>
                  <a:ext cx="388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2B7210-D73E-2586-A7AB-7EF3148167A3}"/>
                    </a:ext>
                  </a:extLst>
                </p14:cNvPr>
                <p14:cNvContentPartPr/>
                <p14:nvPr/>
              </p14:nvContentPartPr>
              <p14:xfrm>
                <a:off x="6563313" y="954302"/>
                <a:ext cx="558360" cy="356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2B7210-D73E-2586-A7AB-7EF3148167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57193" y="948182"/>
                  <a:ext cx="5706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8DA6E9-B10A-1C54-D1B0-C762E89B9124}"/>
                    </a:ext>
                  </a:extLst>
                </p14:cNvPr>
                <p14:cNvContentPartPr/>
                <p14:nvPr/>
              </p14:nvContentPartPr>
              <p14:xfrm>
                <a:off x="7059393" y="1106582"/>
                <a:ext cx="264960" cy="304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8DA6E9-B10A-1C54-D1B0-C762E89B91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53273" y="1100462"/>
                  <a:ext cx="2772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03AAF68-7322-7B03-8E60-CF1ED9FEAE5C}"/>
                    </a:ext>
                  </a:extLst>
                </p14:cNvPr>
                <p14:cNvContentPartPr/>
                <p14:nvPr/>
              </p14:nvContentPartPr>
              <p14:xfrm>
                <a:off x="7305993" y="789782"/>
                <a:ext cx="456120" cy="5558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03AAF68-7322-7B03-8E60-CF1ED9FEAE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99873" y="783662"/>
                  <a:ext cx="4683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266934F-B9B1-F5C7-CECD-F320D28DC8F7}"/>
                    </a:ext>
                  </a:extLst>
                </p14:cNvPr>
                <p14:cNvContentPartPr/>
                <p14:nvPr/>
              </p14:nvContentPartPr>
              <p14:xfrm>
                <a:off x="7835193" y="1164182"/>
                <a:ext cx="89280" cy="563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266934F-B9B1-F5C7-CECD-F320D28DC8F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29073" y="1158062"/>
                  <a:ext cx="10152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0200348-020D-16DD-9232-39648564C659}"/>
                    </a:ext>
                  </a:extLst>
                </p14:cNvPr>
                <p14:cNvContentPartPr/>
                <p14:nvPr/>
              </p14:nvContentPartPr>
              <p14:xfrm>
                <a:off x="7781193" y="1090022"/>
                <a:ext cx="384840" cy="241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0200348-020D-16DD-9232-39648564C6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75073" y="1083902"/>
                  <a:ext cx="397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1E73891-3CC5-02D2-5840-E1D302B2FF54}"/>
                    </a:ext>
                  </a:extLst>
                </p14:cNvPr>
                <p14:cNvContentPartPr/>
                <p14:nvPr/>
              </p14:nvContentPartPr>
              <p14:xfrm>
                <a:off x="8202753" y="1106582"/>
                <a:ext cx="293760" cy="163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1E73891-3CC5-02D2-5840-E1D302B2FF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96633" y="1100462"/>
                  <a:ext cx="306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A27B39-7379-E646-A1BF-E04C846CADC2}"/>
                    </a:ext>
                  </a:extLst>
                </p14:cNvPr>
                <p14:cNvContentPartPr/>
                <p14:nvPr/>
              </p14:nvContentPartPr>
              <p14:xfrm>
                <a:off x="8427393" y="1121342"/>
                <a:ext cx="369720" cy="621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A27B39-7379-E646-A1BF-E04C846CAD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421273" y="1115222"/>
                  <a:ext cx="3819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B0C63B-CF95-DFD6-5D78-0E55F9274925}"/>
                    </a:ext>
                  </a:extLst>
                </p14:cNvPr>
                <p14:cNvContentPartPr/>
                <p14:nvPr/>
              </p14:nvContentPartPr>
              <p14:xfrm>
                <a:off x="8744913" y="1130342"/>
                <a:ext cx="337320" cy="243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B0C63B-CF95-DFD6-5D78-0E55F92749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738793" y="1124222"/>
                  <a:ext cx="34956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38B3D63-1886-B941-39F8-5C2CC3D1CD08}"/>
              </a:ext>
            </a:extLst>
          </p:cNvPr>
          <p:cNvGrpSpPr/>
          <p:nvPr/>
        </p:nvGrpSpPr>
        <p:grpSpPr>
          <a:xfrm>
            <a:off x="884313" y="1638662"/>
            <a:ext cx="6552360" cy="1680120"/>
            <a:chOff x="884313" y="1638662"/>
            <a:chExt cx="6552360" cy="16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489850-190B-2E5B-8D35-4DBE5E650185}"/>
                    </a:ext>
                  </a:extLst>
                </p14:cNvPr>
                <p14:cNvContentPartPr/>
                <p14:nvPr/>
              </p14:nvContentPartPr>
              <p14:xfrm>
                <a:off x="953433" y="1893542"/>
                <a:ext cx="45720" cy="709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489850-190B-2E5B-8D35-4DBE5E65018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313" y="1887422"/>
                  <a:ext cx="5796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A0F71F8-89D6-DFDB-6D9D-B50D76C5C01F}"/>
                    </a:ext>
                  </a:extLst>
                </p14:cNvPr>
                <p14:cNvContentPartPr/>
                <p14:nvPr/>
              </p14:nvContentPartPr>
              <p14:xfrm>
                <a:off x="884313" y="1990382"/>
                <a:ext cx="414720" cy="388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A0F71F8-89D6-DFDB-6D9D-B50D76C5C0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8193" y="1984262"/>
                  <a:ext cx="4269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13C6C5-896E-432C-C6EF-11F23D18F440}"/>
                    </a:ext>
                  </a:extLst>
                </p14:cNvPr>
                <p14:cNvContentPartPr/>
                <p14:nvPr/>
              </p14:nvContentPartPr>
              <p14:xfrm>
                <a:off x="1406313" y="1869782"/>
                <a:ext cx="88920" cy="648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13C6C5-896E-432C-C6EF-11F23D18F4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400193" y="1863662"/>
                  <a:ext cx="10116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7476D9C-5343-6190-5079-FD0A37B91B68}"/>
                    </a:ext>
                  </a:extLst>
                </p14:cNvPr>
                <p14:cNvContentPartPr/>
                <p14:nvPr/>
              </p14:nvContentPartPr>
              <p14:xfrm>
                <a:off x="1237113" y="2025662"/>
                <a:ext cx="343800" cy="392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7476D9C-5343-6190-5079-FD0A37B91B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30993" y="2019542"/>
                  <a:ext cx="356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7884FB4-0F59-70AE-6A65-FDFDA71D06B3}"/>
                    </a:ext>
                  </a:extLst>
                </p14:cNvPr>
                <p14:cNvContentPartPr/>
                <p14:nvPr/>
              </p14:nvContentPartPr>
              <p14:xfrm>
                <a:off x="1600353" y="2199182"/>
                <a:ext cx="817560" cy="231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7884FB4-0F59-70AE-6A65-FDFDA71D06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94233" y="2193062"/>
                  <a:ext cx="829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D57817F-2421-F3A0-A752-223AFB5921B5}"/>
                    </a:ext>
                  </a:extLst>
                </p14:cNvPr>
                <p14:cNvContentPartPr/>
                <p14:nvPr/>
              </p14:nvContentPartPr>
              <p14:xfrm>
                <a:off x="2481273" y="1945022"/>
                <a:ext cx="374400" cy="511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D57817F-2421-F3A0-A752-223AFB5921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75153" y="1938902"/>
                  <a:ext cx="38664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99C733-CD02-9D5F-68FE-28064E06CFC0}"/>
                    </a:ext>
                  </a:extLst>
                </p14:cNvPr>
                <p14:cNvContentPartPr/>
                <p14:nvPr/>
              </p14:nvContentPartPr>
              <p14:xfrm>
                <a:off x="2755953" y="2219342"/>
                <a:ext cx="498600" cy="132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99C733-CD02-9D5F-68FE-28064E06CF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49833" y="2213222"/>
                  <a:ext cx="51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63789A-0E00-CF87-C2E1-4A07C7E09F0E}"/>
                    </a:ext>
                  </a:extLst>
                </p14:cNvPr>
                <p14:cNvContentPartPr/>
                <p14:nvPr/>
              </p14:nvContentPartPr>
              <p14:xfrm>
                <a:off x="3371553" y="2146262"/>
                <a:ext cx="374400" cy="695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63789A-0E00-CF87-C2E1-4A07C7E09F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5433" y="2140142"/>
                  <a:ext cx="38664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6DFD6BA-489D-F129-ADD4-63E2EFDE8E0F}"/>
                    </a:ext>
                  </a:extLst>
                </p14:cNvPr>
                <p14:cNvContentPartPr/>
                <p14:nvPr/>
              </p14:nvContentPartPr>
              <p14:xfrm>
                <a:off x="4130793" y="1638662"/>
                <a:ext cx="437400" cy="675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6DFD6BA-489D-F129-ADD4-63E2EFDE8E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24673" y="1632542"/>
                  <a:ext cx="449640" cy="68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81A7AE-4518-25F7-3815-F1527A86F5CC}"/>
                    </a:ext>
                  </a:extLst>
                </p14:cNvPr>
                <p14:cNvContentPartPr/>
                <p14:nvPr/>
              </p14:nvContentPartPr>
              <p14:xfrm>
                <a:off x="4554513" y="2144822"/>
                <a:ext cx="338040" cy="20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81A7AE-4518-25F7-3815-F1527A86F5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48393" y="2138702"/>
                  <a:ext cx="3502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94C70CB-57BD-ED20-9F35-379A057F64B5}"/>
                    </a:ext>
                  </a:extLst>
                </p14:cNvPr>
                <p14:cNvContentPartPr/>
                <p14:nvPr/>
              </p14:nvContentPartPr>
              <p14:xfrm>
                <a:off x="4901193" y="1749182"/>
                <a:ext cx="20520" cy="565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94C70CB-57BD-ED20-9F35-379A057F64B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95073" y="1743062"/>
                  <a:ext cx="32760" cy="57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B8D9750-8064-A84C-98BD-8F066CED76D4}"/>
                    </a:ext>
                  </a:extLst>
                </p14:cNvPr>
                <p14:cNvContentPartPr/>
                <p14:nvPr/>
              </p14:nvContentPartPr>
              <p14:xfrm>
                <a:off x="5033673" y="2219702"/>
                <a:ext cx="52200" cy="72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B8D9750-8064-A84C-98BD-8F066CED76D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27553" y="2213582"/>
                  <a:ext cx="64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3F6A65-E362-ABC8-26CE-6C61C9496004}"/>
                    </a:ext>
                  </a:extLst>
                </p14:cNvPr>
                <p14:cNvContentPartPr/>
                <p14:nvPr/>
              </p14:nvContentPartPr>
              <p14:xfrm>
                <a:off x="5280633" y="1821902"/>
                <a:ext cx="285840" cy="478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3F6A65-E362-ABC8-26CE-6C61C949600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74513" y="1815782"/>
                  <a:ext cx="2980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4CB14C-2406-3658-6F68-425EA4D01C61}"/>
                    </a:ext>
                  </a:extLst>
                </p14:cNvPr>
                <p14:cNvContentPartPr/>
                <p14:nvPr/>
              </p14:nvContentPartPr>
              <p14:xfrm>
                <a:off x="5568273" y="2045822"/>
                <a:ext cx="266040" cy="190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4CB14C-2406-3658-6F68-425EA4D01C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62153" y="2039702"/>
                  <a:ext cx="278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6E25DF7-9541-F9F1-CB50-DDBE62B0A80A}"/>
                    </a:ext>
                  </a:extLst>
                </p14:cNvPr>
                <p14:cNvContentPartPr/>
                <p14:nvPr/>
              </p14:nvContentPartPr>
              <p14:xfrm>
                <a:off x="5937993" y="2122862"/>
                <a:ext cx="719280" cy="801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6E25DF7-9541-F9F1-CB50-DDBE62B0A8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31873" y="2116742"/>
                  <a:ext cx="73152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8F30E7-34EC-8A54-D57E-7947E416A617}"/>
                    </a:ext>
                  </a:extLst>
                </p14:cNvPr>
                <p14:cNvContentPartPr/>
                <p14:nvPr/>
              </p14:nvContentPartPr>
              <p14:xfrm>
                <a:off x="1822113" y="2717582"/>
                <a:ext cx="599040" cy="45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8F30E7-34EC-8A54-D57E-7947E416A6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15993" y="2711462"/>
                  <a:ext cx="6112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A319E8-0199-C022-677C-9635AD462997}"/>
                    </a:ext>
                  </a:extLst>
                </p14:cNvPr>
                <p14:cNvContentPartPr/>
                <p14:nvPr/>
              </p14:nvContentPartPr>
              <p14:xfrm>
                <a:off x="2638953" y="2835302"/>
                <a:ext cx="6480" cy="414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A319E8-0199-C022-677C-9635AD4629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32833" y="2829182"/>
                  <a:ext cx="18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A3F508-450D-55E3-51EB-1C97B9CCB48B}"/>
                    </a:ext>
                  </a:extLst>
                </p14:cNvPr>
                <p14:cNvContentPartPr/>
                <p14:nvPr/>
              </p14:nvContentPartPr>
              <p14:xfrm>
                <a:off x="2571993" y="2802902"/>
                <a:ext cx="498600" cy="36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A3F508-450D-55E3-51EB-1C97B9CCB4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565873" y="2796782"/>
                  <a:ext cx="510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920D0C1-95E1-A110-1AA9-36DA1EDC3A94}"/>
                    </a:ext>
                  </a:extLst>
                </p14:cNvPr>
                <p14:cNvContentPartPr/>
                <p14:nvPr/>
              </p14:nvContentPartPr>
              <p14:xfrm>
                <a:off x="3178953" y="3127262"/>
                <a:ext cx="214920" cy="151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920D0C1-95E1-A110-1AA9-36DA1EDC3A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72833" y="3121142"/>
                  <a:ext cx="227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5B8C535-9EDF-7CC2-7AF3-34E79B9C3F1F}"/>
                    </a:ext>
                  </a:extLst>
                </p14:cNvPr>
                <p14:cNvContentPartPr/>
                <p14:nvPr/>
              </p14:nvContentPartPr>
              <p14:xfrm>
                <a:off x="3812193" y="2764742"/>
                <a:ext cx="375120" cy="358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5B8C535-9EDF-7CC2-7AF3-34E79B9C3F1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6073" y="2758622"/>
                  <a:ext cx="387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4B9AC1-380B-0132-250A-F10B43587F34}"/>
                    </a:ext>
                  </a:extLst>
                </p14:cNvPr>
                <p14:cNvContentPartPr/>
                <p14:nvPr/>
              </p14:nvContentPartPr>
              <p14:xfrm>
                <a:off x="4372353" y="2669342"/>
                <a:ext cx="42120" cy="47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4B9AC1-380B-0132-250A-F10B43587F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66233" y="2663222"/>
                  <a:ext cx="543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D72D19-2EAA-A21A-6A03-2DDCEBA0C586}"/>
                    </a:ext>
                  </a:extLst>
                </p14:cNvPr>
                <p14:cNvContentPartPr/>
                <p14:nvPr/>
              </p14:nvContentPartPr>
              <p14:xfrm>
                <a:off x="4560273" y="2699942"/>
                <a:ext cx="43920" cy="385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D72D19-2EAA-A21A-6A03-2DDCEBA0C5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4153" y="2693822"/>
                  <a:ext cx="561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BE051C8-C5F7-A2D1-08EA-A1450F856B34}"/>
                    </a:ext>
                  </a:extLst>
                </p14:cNvPr>
                <p14:cNvContentPartPr/>
                <p14:nvPr/>
              </p14:nvContentPartPr>
              <p14:xfrm>
                <a:off x="4186953" y="2972822"/>
                <a:ext cx="446040" cy="98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BE051C8-C5F7-A2D1-08EA-A1450F856B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80833" y="2966702"/>
                  <a:ext cx="458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5C4CC4-E9EF-91FA-B334-8FF1A457A6AA}"/>
                    </a:ext>
                  </a:extLst>
                </p14:cNvPr>
                <p14:cNvContentPartPr/>
                <p14:nvPr/>
              </p14:nvContentPartPr>
              <p14:xfrm>
                <a:off x="4811193" y="3036902"/>
                <a:ext cx="74520" cy="281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5C4CC4-E9EF-91FA-B334-8FF1A457A6A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5073" y="3030782"/>
                  <a:ext cx="86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B905CAD-EB1E-BC36-909B-8B7CDE9D4C00}"/>
                    </a:ext>
                  </a:extLst>
                </p14:cNvPr>
                <p14:cNvContentPartPr/>
                <p14:nvPr/>
              </p14:nvContentPartPr>
              <p14:xfrm>
                <a:off x="5317713" y="2579702"/>
                <a:ext cx="23760" cy="561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B905CAD-EB1E-BC36-909B-8B7CDE9D4C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11593" y="2573582"/>
                  <a:ext cx="3600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3E6685D-4156-0975-9643-24D09DA4D111}"/>
                    </a:ext>
                  </a:extLst>
                </p14:cNvPr>
                <p14:cNvContentPartPr/>
                <p14:nvPr/>
              </p14:nvContentPartPr>
              <p14:xfrm>
                <a:off x="5446953" y="2922782"/>
                <a:ext cx="173880" cy="159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3E6685D-4156-0975-9643-24D09DA4D11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40833" y="2916662"/>
                  <a:ext cx="186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FE6429-DB30-8BD8-3D0B-539AA874645D}"/>
                    </a:ext>
                  </a:extLst>
                </p14:cNvPr>
                <p14:cNvContentPartPr/>
                <p14:nvPr/>
              </p14:nvContentPartPr>
              <p14:xfrm>
                <a:off x="5773833" y="2831342"/>
                <a:ext cx="175680" cy="201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FE6429-DB30-8BD8-3D0B-539AA874645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67713" y="2825222"/>
                  <a:ext cx="187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9B3DCF-339C-DC35-C2AA-4C768736EEEE}"/>
                    </a:ext>
                  </a:extLst>
                </p14:cNvPr>
                <p14:cNvContentPartPr/>
                <p14:nvPr/>
              </p14:nvContentPartPr>
              <p14:xfrm>
                <a:off x="5912793" y="2558822"/>
                <a:ext cx="47520" cy="429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9B3DCF-339C-DC35-C2AA-4C768736EEE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06673" y="2552702"/>
                  <a:ext cx="597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0803027-9951-08AE-86F1-62FF2522B816}"/>
                    </a:ext>
                  </a:extLst>
                </p14:cNvPr>
                <p14:cNvContentPartPr/>
                <p14:nvPr/>
              </p14:nvContentPartPr>
              <p14:xfrm>
                <a:off x="5804073" y="2735582"/>
                <a:ext cx="353160" cy="34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0803027-9951-08AE-86F1-62FF2522B8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97953" y="2729462"/>
                  <a:ext cx="365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39B7F0A-BEAF-00D6-1170-FA016D349B29}"/>
                    </a:ext>
                  </a:extLst>
                </p14:cNvPr>
                <p14:cNvContentPartPr/>
                <p14:nvPr/>
              </p14:nvContentPartPr>
              <p14:xfrm>
                <a:off x="6278913" y="2857622"/>
                <a:ext cx="265680" cy="162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39B7F0A-BEAF-00D6-1170-FA016D349B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72793" y="2851502"/>
                  <a:ext cx="277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4D7A412-396F-8114-F2D8-7EEC59D1BCE6}"/>
                    </a:ext>
                  </a:extLst>
                </p14:cNvPr>
                <p14:cNvContentPartPr/>
                <p14:nvPr/>
              </p14:nvContentPartPr>
              <p14:xfrm>
                <a:off x="6581673" y="2717582"/>
                <a:ext cx="289440" cy="259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4D7A412-396F-8114-F2D8-7EEC59D1BCE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75553" y="2711462"/>
                  <a:ext cx="301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0AA27DE-7319-FA78-59DA-AE30FC42EDCF}"/>
                    </a:ext>
                  </a:extLst>
                </p14:cNvPr>
                <p14:cNvContentPartPr/>
                <p14:nvPr/>
              </p14:nvContentPartPr>
              <p14:xfrm>
                <a:off x="6853473" y="2713622"/>
                <a:ext cx="302040" cy="3704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0AA27DE-7319-FA78-59DA-AE30FC42ED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47353" y="2707502"/>
                  <a:ext cx="3142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2A44D11-D861-8213-C70B-7BC31672B933}"/>
                    </a:ext>
                  </a:extLst>
                </p14:cNvPr>
                <p14:cNvContentPartPr/>
                <p14:nvPr/>
              </p14:nvContentPartPr>
              <p14:xfrm>
                <a:off x="7428393" y="3028262"/>
                <a:ext cx="8280" cy="241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2A44D11-D861-8213-C70B-7BC31672B93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22273" y="3022142"/>
                  <a:ext cx="2052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042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AEAA5-D1FF-5935-407C-9FB17075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53C18-0047-2CC1-FD1E-201DA1F64D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7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 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table,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18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B12F-538D-4437-B633-84CC4DF2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Conditioning Intuition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roll a fair </a:t>
                </a:r>
                <a:r>
                  <a:rPr lang="en-US" dirty="0">
                    <a:solidFill>
                      <a:srgbClr val="FF0000"/>
                    </a:solidFill>
                  </a:rPr>
                  <a:t>red </a:t>
                </a:r>
                <a:r>
                  <a:rPr lang="en-US" dirty="0"/>
                  <a:t>die and a fair </a:t>
                </a:r>
                <a:r>
                  <a:rPr lang="en-US" dirty="0">
                    <a:solidFill>
                      <a:schemeClr val="accent1"/>
                    </a:solidFill>
                  </a:rPr>
                  <a:t>blue</a:t>
                </a:r>
                <a:r>
                  <a:rPr lang="en-US" dirty="0"/>
                  <a:t> die (without letting the dice affect each other).</a:t>
                </a:r>
              </a:p>
              <a:p>
                <a:r>
                  <a:rPr lang="en-US" dirty="0"/>
                  <a:t>But they fell off the table, and you can’t see the results.</a:t>
                </a:r>
              </a:p>
              <a:p>
                <a:endParaRPr lang="en-US" dirty="0"/>
              </a:p>
              <a:p>
                <a:r>
                  <a:rPr lang="en-US" dirty="0"/>
                  <a:t>I can see the results – I tell you the sum of the two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that the red die shows a 5, </a:t>
                </a:r>
                <a:r>
                  <a:rPr lang="en-US" b="1" dirty="0"/>
                  <a:t>conditioned </a:t>
                </a:r>
                <a:r>
                  <a:rPr lang="en-US" dirty="0"/>
                  <a:t>on knowing the sum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It’s 0. </a:t>
                </a:r>
              </a:p>
              <a:p>
                <a:r>
                  <a:rPr lang="en-US" dirty="0"/>
                  <a:t>Without the conditioning it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51461D-98F6-440F-B5BD-D5D57B2D9D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5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5999-BAED-4DDD-8DA7-70CE2CC8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 the Sample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 told you “the sum of the dice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” we restricted the sample space. </a:t>
                </a:r>
              </a:p>
              <a:p>
                <a:endParaRPr lang="en-US" dirty="0"/>
              </a:p>
              <a:p>
                <a:r>
                  <a:rPr lang="en-US" dirty="0"/>
                  <a:t>The only remaining outcomes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out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×{1,2,3,4,5,6}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Outside the (restricted) sample space, the probability is going to become 0. What about the probabilities inside?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A18FBB-BAA1-4D1E-AD19-99F820731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88F751-9FAD-8B6B-FC61-EBC6CFE5AADB}"/>
                  </a:ext>
                </a:extLst>
              </p14:cNvPr>
              <p14:cNvContentPartPr/>
              <p14:nvPr/>
            </p14:nvContentPartPr>
            <p14:xfrm>
              <a:off x="3664800" y="2010240"/>
              <a:ext cx="5199120" cy="1753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88F751-9FAD-8B6B-FC61-EBC6CFE5AA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5440" y="2000880"/>
                <a:ext cx="5217840" cy="177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2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F7EA-23F2-4A78-93E8-8C9A1245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(formally)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01C99-0ED0-4CA0-AADA-C14EB7645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Defintion Box: Conditional Probability">
            <a:extLst>
              <a:ext uri="{FF2B5EF4-FFF2-40B4-BE49-F238E27FC236}">
                <a16:creationId xmlns:a16="http://schemas.microsoft.com/office/drawing/2014/main" id="{DF8EBA30-3DB7-40D5-94BD-E8AA1D601AD3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FE89D2B-2A5E-4224-A446-EF941B176C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F3C2F9-6EF8-41E6-BF37-5B901A3A5EF8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E0F1CB-6C02-B09D-5408-53B464BBF9F3}"/>
                  </a:ext>
                </a:extLst>
              </p14:cNvPr>
              <p14:cNvContentPartPr/>
              <p14:nvPr/>
            </p14:nvContentPartPr>
            <p14:xfrm>
              <a:off x="5790240" y="254880"/>
              <a:ext cx="6001560" cy="3898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E0F1CB-6C02-B09D-5408-53B464BBF9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0880" y="245520"/>
                <a:ext cx="6020280" cy="391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34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802080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9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108173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grpSp>
        <p:nvGrpSpPr>
          <p:cNvPr id="9" name="Group 8" descr="3 cells that comprise event B">
            <a:extLst>
              <a:ext uri="{FF2B5EF4-FFF2-40B4-BE49-F238E27FC236}">
                <a16:creationId xmlns:a16="http://schemas.microsoft.com/office/drawing/2014/main" id="{F394663D-9F84-7ED0-E803-69494DD71E15}"/>
              </a:ext>
            </a:extLst>
          </p:cNvPr>
          <p:cNvGrpSpPr/>
          <p:nvPr/>
        </p:nvGrpSpPr>
        <p:grpSpPr>
          <a:xfrm>
            <a:off x="5052060" y="2130750"/>
            <a:ext cx="3400584" cy="1915470"/>
            <a:chOff x="5052060" y="2130750"/>
            <a:chExt cx="3400584" cy="191547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3B66E8-ADE6-403A-8212-B61199148E48}"/>
                </a:ext>
              </a:extLst>
            </p:cNvPr>
            <p:cNvSpPr/>
            <p:nvPr/>
          </p:nvSpPr>
          <p:spPr>
            <a:xfrm>
              <a:off x="5052060" y="348234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9D4C464-D4E3-4922-8135-2D27E27D777A}"/>
                </a:ext>
              </a:extLst>
            </p:cNvPr>
            <p:cNvSpPr/>
            <p:nvPr/>
          </p:nvSpPr>
          <p:spPr>
            <a:xfrm>
              <a:off x="6168868" y="2825595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DDC3D35-49CF-4693-B660-D3D747499B59}"/>
                </a:ext>
              </a:extLst>
            </p:cNvPr>
            <p:cNvSpPr/>
            <p:nvPr/>
          </p:nvSpPr>
          <p:spPr>
            <a:xfrm>
              <a:off x="7263924" y="213075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41C428F-F66E-FB1E-3D2B-9570BC3E29CF}"/>
                  </a:ext>
                </a:extLst>
              </p14:cNvPr>
              <p14:cNvContentPartPr/>
              <p14:nvPr/>
            </p14:nvContentPartPr>
            <p14:xfrm>
              <a:off x="248400" y="3784680"/>
              <a:ext cx="1294200" cy="137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41C428F-F66E-FB1E-3D2B-9570BC3E29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9040" y="3775320"/>
                <a:ext cx="131292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9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Conditioning…A|B,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459418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grpSp>
        <p:nvGrpSpPr>
          <p:cNvPr id="9" name="Group 8" descr="Three cells that comprise event B">
            <a:extLst>
              <a:ext uri="{FF2B5EF4-FFF2-40B4-BE49-F238E27FC236}">
                <a16:creationId xmlns:a16="http://schemas.microsoft.com/office/drawing/2014/main" id="{8A2FCD2E-28C0-6842-A82F-40AC733C7178}"/>
              </a:ext>
            </a:extLst>
          </p:cNvPr>
          <p:cNvGrpSpPr/>
          <p:nvPr/>
        </p:nvGrpSpPr>
        <p:grpSpPr>
          <a:xfrm>
            <a:off x="5052060" y="2130750"/>
            <a:ext cx="3400584" cy="1915470"/>
            <a:chOff x="5052060" y="2130750"/>
            <a:chExt cx="3400584" cy="1915470"/>
          </a:xfrm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2F3B66E8-ADE6-403A-8212-B61199148E48}"/>
                </a:ext>
              </a:extLst>
            </p:cNvPr>
            <p:cNvSpPr/>
            <p:nvPr/>
          </p:nvSpPr>
          <p:spPr>
            <a:xfrm>
              <a:off x="5052060" y="348234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09D4C464-D4E3-4922-8135-2D27E27D777A}"/>
                </a:ext>
              </a:extLst>
            </p:cNvPr>
            <p:cNvSpPr/>
            <p:nvPr/>
          </p:nvSpPr>
          <p:spPr>
            <a:xfrm>
              <a:off x="6168868" y="2825595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6DDC3D35-49CF-4693-B660-D3D747499B59}"/>
                </a:ext>
              </a:extLst>
            </p:cNvPr>
            <p:cNvSpPr/>
            <p:nvPr/>
          </p:nvSpPr>
          <p:spPr>
            <a:xfrm>
              <a:off x="7263924" y="2130750"/>
              <a:ext cx="1188720" cy="563880"/>
            </a:xfrm>
            <a:prstGeom prst="fram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∅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=3/36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3/36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6979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9B4425-F793-400E-38C4-00BEEEDEE02A}"/>
                  </a:ext>
                </a:extLst>
              </p14:cNvPr>
              <p14:cNvContentPartPr/>
              <p14:nvPr/>
            </p14:nvContentPartPr>
            <p14:xfrm>
              <a:off x="487440" y="4429080"/>
              <a:ext cx="11594880" cy="2035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9B4425-F793-400E-38C4-00BEEEDEE0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8080" y="4419720"/>
                <a:ext cx="11613600" cy="205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4906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2E781C-5F08-444A-AD0B-BDAD7EE88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97371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03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865C-0411-4DAB-BCA2-E7299AFB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Conditioning…A|C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/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 “the red die is 5”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sum is 4”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“the  blue die is 3”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84C79B-75DA-4CA6-A426-E69F0BD57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1729740"/>
                <a:ext cx="3779520" cy="1200329"/>
              </a:xfrm>
              <a:prstGeom prst="rect">
                <a:avLst/>
              </a:prstGeom>
              <a:blipFill>
                <a:blip r:embed="rId2"/>
                <a:stretch>
                  <a:fillRect l="-2581" t="-3553" r="-129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/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=1/36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=6/36</m:t>
                      </m:r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1/36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6/36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707B44-F8B1-4B3C-A260-01B65086A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" y="3200400"/>
                <a:ext cx="3528060" cy="2735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B9CD65-2B77-4564-8684-E4853FFFD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056622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9" name="Rectangle 8" descr="6 cells that comprise event A">
            <a:extLst>
              <a:ext uri="{FF2B5EF4-FFF2-40B4-BE49-F238E27FC236}">
                <a16:creationId xmlns:a16="http://schemas.microsoft.com/office/drawing/2014/main" id="{04219A18-697C-4554-89CB-662E152F7EDC}"/>
              </a:ext>
            </a:extLst>
          </p:cNvPr>
          <p:cNvSpPr/>
          <p:nvPr/>
        </p:nvSpPr>
        <p:spPr>
          <a:xfrm>
            <a:off x="5021580" y="4815840"/>
            <a:ext cx="6740209" cy="64770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6 cells that comprise event C">
            <a:extLst>
              <a:ext uri="{FF2B5EF4-FFF2-40B4-BE49-F238E27FC236}">
                <a16:creationId xmlns:a16="http://schemas.microsoft.com/office/drawing/2014/main" id="{CE03AAF2-18A1-4E45-87FF-43DCEB264E37}"/>
              </a:ext>
            </a:extLst>
          </p:cNvPr>
          <p:cNvSpPr/>
          <p:nvPr/>
        </p:nvSpPr>
        <p:spPr>
          <a:xfrm>
            <a:off x="7336314" y="2042160"/>
            <a:ext cx="1043940" cy="418000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263186-E4E8-3A2B-6F2C-0FA5D015E74F}"/>
                  </a:ext>
                </a:extLst>
              </p14:cNvPr>
              <p14:cNvContentPartPr/>
              <p14:nvPr/>
            </p14:nvContentPartPr>
            <p14:xfrm>
              <a:off x="2705760" y="4920840"/>
              <a:ext cx="1075680" cy="1568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263186-E4E8-3A2B-6F2C-0FA5D015E7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6400" y="4911480"/>
                <a:ext cx="1094400" cy="15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24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6A686-2108-9E59-E41B-B3A4EC75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6EA3-3DBA-E423-27B0-93737D6DC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 descr="Definition box: Sample space">
            <a:extLst>
              <a:ext uri="{FF2B5EF4-FFF2-40B4-BE49-F238E27FC236}">
                <a16:creationId xmlns:a16="http://schemas.microsoft.com/office/drawing/2014/main" id="{3FE40490-362E-0960-F54C-95100032B99D}"/>
              </a:ext>
            </a:extLst>
          </p:cNvPr>
          <p:cNvGrpSpPr/>
          <p:nvPr/>
        </p:nvGrpSpPr>
        <p:grpSpPr>
          <a:xfrm>
            <a:off x="575239" y="1552292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sample space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the set of all possible outcomes of an experiment.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18F2EBD-92D5-1266-2BE1-D306C2FC79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C11CB8-A79B-3DF2-6E5E-B02651BE813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Sample Space</a:t>
              </a:r>
            </a:p>
          </p:txBody>
        </p:sp>
      </p:grpSp>
      <p:grpSp>
        <p:nvGrpSpPr>
          <p:cNvPr id="7" name="Group 6" descr="Definition Box: Event">
            <a:extLst>
              <a:ext uri="{FF2B5EF4-FFF2-40B4-BE49-F238E27FC236}">
                <a16:creationId xmlns:a16="http://schemas.microsoft.com/office/drawing/2014/main" id="{E17F4917-0FB7-D1F8-48F5-A963349292D5}"/>
              </a:ext>
            </a:extLst>
          </p:cNvPr>
          <p:cNvGrpSpPr/>
          <p:nvPr/>
        </p:nvGrpSpPr>
        <p:grpSpPr>
          <a:xfrm>
            <a:off x="575239" y="3429000"/>
            <a:ext cx="7768500" cy="1636386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subset of possible outcomes (i.e. a subset of </a:t>
                  </a:r>
                  <a14:m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𝛀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7064B15-0ABC-D292-233E-CBDE5F990B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223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61DC15-0A46-95DB-A22F-CCA4151E44B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Event</a:t>
              </a:r>
            </a:p>
          </p:txBody>
        </p:sp>
      </p:grpSp>
      <p:grpSp>
        <p:nvGrpSpPr>
          <p:cNvPr id="19" name="Group 18" descr="Definition Box: Probability">
            <a:extLst>
              <a:ext uri="{FF2B5EF4-FFF2-40B4-BE49-F238E27FC236}">
                <a16:creationId xmlns:a16="http://schemas.microsoft.com/office/drawing/2014/main" id="{5724C6EC-FFE0-A1B7-EA55-7719404CFD66}"/>
              </a:ext>
            </a:extLst>
          </p:cNvPr>
          <p:cNvGrpSpPr/>
          <p:nvPr/>
        </p:nvGrpSpPr>
        <p:grpSpPr>
          <a:xfrm>
            <a:off x="515836" y="5221614"/>
            <a:ext cx="9373094" cy="1636386"/>
            <a:chOff x="1185842" y="3429000"/>
            <a:chExt cx="6111311" cy="192784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1178DE-7049-B2A5-6984-C7A117CA0A70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7D5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probability is a number between 0 and 1 describing how likely a particular outcome is.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8E95B42-24E6-C8A6-0FCE-65B4B0CC6597}"/>
                </a:ext>
              </a:extLst>
            </p:cNvPr>
            <p:cNvSpPr/>
            <p:nvPr/>
          </p:nvSpPr>
          <p:spPr>
            <a:xfrm>
              <a:off x="1195367" y="3429000"/>
              <a:ext cx="6101786" cy="599066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Probability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061382-6309-FC8A-B623-52F6A247F827}"/>
                  </a:ext>
                </a:extLst>
              </p14:cNvPr>
              <p14:cNvContentPartPr/>
              <p14:nvPr/>
            </p14:nvContentPartPr>
            <p14:xfrm>
              <a:off x="20160" y="1352520"/>
              <a:ext cx="6876000" cy="5282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061382-6309-FC8A-B623-52F6A247F8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00" y="1343160"/>
                <a:ext cx="6894720" cy="530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06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  <a:p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C1B68EA-4CA8-4AF6-9076-1BBF981D6F27}"/>
              </a:ext>
            </a:extLst>
          </p:cNvPr>
          <p:cNvSpPr/>
          <p:nvPr/>
        </p:nvSpPr>
        <p:spPr>
          <a:xfrm>
            <a:off x="143857" y="5187313"/>
            <a:ext cx="3723063" cy="12340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Take a few minutes to work on this with the people around you! (also on your handout)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513024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4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A|B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 ~ Sum is 7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138871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73A5BD-9BE1-BBC1-9DEF-2FD119292FFA}"/>
                  </a:ext>
                </a:extLst>
              </p14:cNvPr>
              <p14:cNvContentPartPr/>
              <p14:nvPr/>
            </p14:nvContentPartPr>
            <p14:xfrm>
              <a:off x="964800" y="2022840"/>
              <a:ext cx="11109600" cy="449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73A5BD-9BE1-BBC1-9DEF-2FD119292F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440" y="2013480"/>
                <a:ext cx="11128320" cy="450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14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A|C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A ~ 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 ~ Sum is 9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1/4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710055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58BB6CB-0DAE-23DB-EC81-6063E8B409AB}"/>
                  </a:ext>
                </a:extLst>
              </p14:cNvPr>
              <p14:cNvContentPartPr/>
              <p14:nvPr/>
            </p14:nvContentPartPr>
            <p14:xfrm>
              <a:off x="830520" y="3629880"/>
              <a:ext cx="11132280" cy="292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58BB6CB-0DAE-23DB-EC81-6063E8B409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160" y="3620520"/>
                <a:ext cx="11151000" cy="29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76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B|A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B ~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 ~ Red die is 6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1/6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B057932-F2FA-1314-6CDD-749F34B7B8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32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35197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E7B59B7-1191-F49A-E555-E01111A4BC6C}"/>
                  </a:ext>
                </a:extLst>
              </p14:cNvPr>
              <p14:cNvContentPartPr/>
              <p14:nvPr/>
            </p14:nvContentPartPr>
            <p14:xfrm>
              <a:off x="899280" y="2045160"/>
              <a:ext cx="10787400" cy="445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E7B59B7-1191-F49A-E555-E01111A4BC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9920" y="2035800"/>
                <a:ext cx="10806120" cy="44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4798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01315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Order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 same?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490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4883-408D-4DF5-8BAF-F0876ABC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Does Matter!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No!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different quantities.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“traffic on the highway”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“it’s snowing”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dirty="0"/>
                  <a:t>“it’s snowing”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“traffic on the highway”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much smaller; there many 	other times when there is traffic on the highway</a:t>
                </a:r>
              </a:p>
              <a:p>
                <a:r>
                  <a:rPr lang="en-US" dirty="0"/>
                  <a:t>It’s a lot like implications – order can matter a lot!</a:t>
                </a:r>
              </a:p>
              <a:p>
                <a:r>
                  <a:rPr lang="en-US" dirty="0"/>
                  <a:t>(but there are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the conditioning doesn’t make a difference)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66E68-41C5-4D46-A2E6-59CB2503D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422130" cy="4845504"/>
              </a:xfrm>
              <a:blipFill>
                <a:blip r:embed="rId2"/>
                <a:stretch>
                  <a:fillRect l="-69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8B085C-30A0-F114-6CC1-B2825C0A673A}"/>
                  </a:ext>
                </a:extLst>
              </p14:cNvPr>
              <p14:cNvContentPartPr/>
              <p14:nvPr/>
            </p14:nvContentPartPr>
            <p14:xfrm>
              <a:off x="948600" y="3050640"/>
              <a:ext cx="6003360" cy="15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8B085C-30A0-F114-6CC1-B2825C0A67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9240" y="3041280"/>
                <a:ext cx="6022080" cy="1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79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DAAC7-0D1E-D85D-DC53-BB2351CF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Tool: Bayes’ Rule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05CB8-CA87-AD12-EA88-089FEB4E3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36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64C-61DD-4776-8883-57E4C20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99C92-BA27-46CD-A2BC-41E00CFE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Willy Wonka has placed golden tickets on 0.1% of his Wonka Bars.</a:t>
            </a:r>
          </a:p>
          <a:p>
            <a:r>
              <a:rPr lang="en-US" dirty="0"/>
              <a:t>You want to get a golden ticket. You could buy a 1000-or-so of the bars until you find one, but that’s expensive…you’ve got a better idea!</a:t>
            </a:r>
          </a:p>
          <a:p>
            <a:r>
              <a:rPr lang="en-US" dirty="0"/>
              <a:t>You have a test – a very precise scale you’ve bought. 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If you pick up a bar and it alerts, what is the probability you have a golden ticket?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C8908A-F5E0-90BB-C7A9-024DFAACE332}"/>
                  </a:ext>
                </a:extLst>
              </p14:cNvPr>
              <p14:cNvContentPartPr/>
              <p14:nvPr/>
            </p14:nvContentPartPr>
            <p14:xfrm>
              <a:off x="-720" y="3391920"/>
              <a:ext cx="3268440" cy="1578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C8908A-F5E0-90BB-C7A9-024DFAACE3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0080" y="3382560"/>
                <a:ext cx="3287160" cy="159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775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0B82-7336-4B88-A505-EA21313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Willy Wonka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E9A7-2107-4D81-A27A-FC7B3DD21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Willy Wonka has placed golden tickets on 0.1% of his Wonka Bars.</a:t>
            </a:r>
          </a:p>
          <a:p>
            <a:pPr lvl="1"/>
            <a:r>
              <a:rPr lang="en-US" dirty="0"/>
              <a:t>If the bar you weigh </a:t>
            </a:r>
            <a:r>
              <a:rPr lang="en-US" b="1" dirty="0"/>
              <a:t>does </a:t>
            </a:r>
            <a:r>
              <a:rPr lang="en-US" dirty="0"/>
              <a:t>have a golden ticket, the scale will alert you 99.9% of the time.</a:t>
            </a:r>
          </a:p>
          <a:p>
            <a:pPr lvl="1"/>
            <a:r>
              <a:rPr lang="en-US" dirty="0"/>
              <a:t>If the bar you weigh does not have a golden ticket, the scale will (falsely) alert you only 1% of the time. </a:t>
            </a:r>
          </a:p>
          <a:p>
            <a:r>
              <a:rPr lang="en-US" dirty="0"/>
              <a:t>You pick up a bar and it alerts, what is the probability you have a golden ticket?</a:t>
            </a:r>
          </a:p>
          <a:p>
            <a:r>
              <a:rPr lang="en-US" dirty="0"/>
              <a:t>Which of these is closest to the right answer?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A484E5-784F-4BE5-B197-70435A165BC4}"/>
              </a:ext>
            </a:extLst>
          </p:cNvPr>
          <p:cNvSpPr txBox="1"/>
          <p:nvPr/>
        </p:nvSpPr>
        <p:spPr>
          <a:xfrm>
            <a:off x="9174480" y="4180344"/>
            <a:ext cx="389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b="0" dirty="0"/>
              <a:t>0.1%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10%</a:t>
            </a:r>
          </a:p>
          <a:p>
            <a:pPr marL="342900" indent="-342900">
              <a:buAutoNum type="alphaUcPeriod"/>
            </a:pPr>
            <a:r>
              <a:rPr lang="en-US" sz="2400" dirty="0"/>
              <a:t>50%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90%</a:t>
            </a:r>
          </a:p>
          <a:p>
            <a:pPr marL="342900" indent="-342900">
              <a:buAutoNum type="alphaUcPeriod"/>
            </a:pPr>
            <a:r>
              <a:rPr lang="en-US" sz="2400" dirty="0"/>
              <a:t>99%</a:t>
            </a:r>
          </a:p>
          <a:p>
            <a:pPr marL="342900" indent="-342900">
              <a:buAutoNum type="alphaUcPeriod"/>
            </a:pPr>
            <a:r>
              <a:rPr lang="en-US" sz="2400" b="0" dirty="0"/>
              <a:t>99.9%</a:t>
            </a:r>
          </a:p>
          <a:p>
            <a:endParaRPr lang="en-US" sz="2400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ECEC2111-75EB-4BFA-9DB8-098B0C0B5A99}"/>
              </a:ext>
            </a:extLst>
          </p:cNvPr>
          <p:cNvSpPr/>
          <p:nvPr/>
        </p:nvSpPr>
        <p:spPr>
          <a:xfrm>
            <a:off x="8326804" y="43915"/>
            <a:ext cx="3810924" cy="12340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Fill out the poll everywhere so Robbie knows how long to explain</a:t>
            </a:r>
          </a:p>
          <a:p>
            <a:pPr algn="ctr"/>
            <a:r>
              <a:rPr lang="en-US" sz="2000" dirty="0"/>
              <a:t>Go to pollev.com/</a:t>
            </a:r>
            <a:r>
              <a:rPr lang="en-US" sz="2000" dirty="0" err="1"/>
              <a:t>robbie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1767E80-61DE-3547-9C3F-250B7647CB48}"/>
                  </a:ext>
                </a:extLst>
              </p14:cNvPr>
              <p14:cNvContentPartPr/>
              <p14:nvPr/>
            </p14:nvContentPartPr>
            <p14:xfrm>
              <a:off x="8316000" y="69840"/>
              <a:ext cx="2844000" cy="6442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1767E80-61DE-3547-9C3F-250B7647CB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6640" y="60480"/>
                <a:ext cx="2862720" cy="64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93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23FB-83D9-4EEA-8C35-ACC5E7FA8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shuffle a deck of cards so any arrangement is equally likely. What is the probability that the top two cards have the same value?</a:t>
            </a:r>
          </a:p>
          <a:p>
            <a:endParaRPr lang="en-US" dirty="0"/>
          </a:p>
          <a:p>
            <a:r>
              <a:rPr lang="en-US" dirty="0"/>
              <a:t>Sample Space</a:t>
            </a:r>
          </a:p>
          <a:p>
            <a:r>
              <a:rPr lang="en-US" dirty="0"/>
              <a:t>Probability Measure</a:t>
            </a:r>
          </a:p>
          <a:p>
            <a:r>
              <a:rPr lang="en-US" dirty="0"/>
              <a:t>Event</a:t>
            </a:r>
          </a:p>
          <a:p>
            <a:r>
              <a:rPr lang="en-US" dirty="0"/>
              <a:t>Probability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7E1FF3-55F5-06D1-41A0-F044F3AEAE07}"/>
                  </a:ext>
                </a:extLst>
              </p14:cNvPr>
              <p14:cNvContentPartPr/>
              <p14:nvPr/>
            </p14:nvContentPartPr>
            <p14:xfrm>
              <a:off x="4980960" y="117720"/>
              <a:ext cx="6780600" cy="419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7E1FF3-55F5-06D1-41A0-F044F3AEAE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71600" y="108360"/>
                <a:ext cx="6799320" cy="42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349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(Wonka Bars)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BC2EEB-C7E1-EFE3-29F4-C608FB750D42}"/>
                  </a:ext>
                </a:extLst>
              </p14:cNvPr>
              <p14:cNvContentPartPr/>
              <p14:nvPr/>
            </p14:nvContentPartPr>
            <p14:xfrm>
              <a:off x="379080" y="2003760"/>
              <a:ext cx="11772000" cy="475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BC2EEB-C7E1-EFE3-29F4-C608FB750D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720" y="1994400"/>
                <a:ext cx="11790720" cy="47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51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7FE8-1C86-41EF-9449-C5CF84EA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(labels)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the event that the </a:t>
                </a:r>
                <a:r>
                  <a:rPr lang="en-US" b="1" dirty="0"/>
                  <a:t>S</a:t>
                </a:r>
                <a:r>
                  <a:rPr lang="en-US" dirty="0"/>
                  <a:t>cale alerts you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the event your bar has a </a:t>
                </a:r>
                <a:r>
                  <a:rPr lang="en-US" b="1" dirty="0"/>
                  <a:t>G</a:t>
                </a:r>
                <a:r>
                  <a:rPr lang="en-US" dirty="0"/>
                  <a:t>olden ticket. </a:t>
                </a:r>
              </a:p>
              <a:p>
                <a:r>
                  <a:rPr lang="en-US" dirty="0"/>
                  <a:t>What conditional probabilities are each of these?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Willy Wonka has placed golden tickets on 0.1% of his Wonka Bars.</a:t>
                </a:r>
              </a:p>
              <a:p>
                <a:pPr lvl="1"/>
                <a:r>
                  <a:rPr lang="en-US" dirty="0"/>
                  <a:t>If the bar you weigh </a:t>
                </a:r>
                <a:r>
                  <a:rPr lang="en-US" b="1" dirty="0"/>
                  <a:t>does </a:t>
                </a:r>
                <a:r>
                  <a:rPr lang="en-US" dirty="0"/>
                  <a:t>have a golden ticket, the scale will alert you 99.9% of the time.</a:t>
                </a:r>
              </a:p>
              <a:p>
                <a:pPr lvl="1"/>
                <a:r>
                  <a:rPr lang="en-US" dirty="0"/>
                  <a:t>If the bar you weigh does not have a golden ticket, the scale will (falsely) alert you only 1% of the time. </a:t>
                </a:r>
              </a:p>
              <a:p>
                <a:pPr lvl="1"/>
                <a:r>
                  <a:rPr lang="en-US" dirty="0"/>
                  <a:t>You pick up a bar and it alerts, what is the probability you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05A18D-7BA7-4FD2-B4CE-E8B9DD14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8890493" cy="4845504"/>
              </a:xfrm>
              <a:blipFill>
                <a:blip r:embed="rId2"/>
                <a:stretch>
                  <a:fillRect l="-822" t="-2138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/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C769B9-E5C6-45D1-A6DD-3988D7A5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3" y="3329940"/>
                <a:ext cx="899160" cy="461665"/>
              </a:xfrm>
              <a:prstGeom prst="rect">
                <a:avLst/>
              </a:prstGeom>
              <a:blipFill>
                <a:blip r:embed="rId3"/>
                <a:stretch>
                  <a:fillRect r="-1307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/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F54A02-DC7D-428D-94DF-9A56104A2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32" y="3886609"/>
                <a:ext cx="1141307" cy="461665"/>
              </a:xfrm>
              <a:prstGeom prst="rect">
                <a:avLst/>
              </a:prstGeom>
              <a:blipFill>
                <a:blip r:embed="rId4"/>
                <a:stretch>
                  <a:fillRect r="-1554" b="-1358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/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4B91E-6DEC-4085-8DE1-2F15C92ED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9325" y="4636320"/>
                <a:ext cx="1141307" cy="52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/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0EFEC9-9698-4B24-8416-AE6B760B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529" y="5426855"/>
                <a:ext cx="1141307" cy="461665"/>
              </a:xfrm>
              <a:prstGeom prst="rect">
                <a:avLst/>
              </a:prstGeom>
              <a:blipFill>
                <a:blip r:embed="rId6"/>
                <a:stretch>
                  <a:fillRect r="-1554" b="-12195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1F19085-D7A7-50B5-DF7D-5379E5106EFB}"/>
                  </a:ext>
                </a:extLst>
              </p14:cNvPr>
              <p14:cNvContentPartPr/>
              <p14:nvPr/>
            </p14:nvContentPartPr>
            <p14:xfrm>
              <a:off x="10629720" y="3956760"/>
              <a:ext cx="1272240" cy="2315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1F19085-D7A7-50B5-DF7D-5379E5106E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20360" y="3947400"/>
                <a:ext cx="1290960" cy="233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4054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7F0B-39B0-45EA-A101-0F5DDC45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All of our information conditions on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happens or not – does your bar have a golden ticket or not?</a:t>
                </a:r>
              </a:p>
              <a:p>
                <a:endParaRPr lang="en-US" dirty="0"/>
              </a:p>
              <a:p>
                <a:r>
                  <a:rPr lang="en-US" dirty="0"/>
                  <a:t>But we’re interested in the “reverse” conditioning. We know the scale alerted us – we know the test is positive – but do we have a golden ticket?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28C8AD-313A-497B-9E15-99344058E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78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/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solidFill>
                <a:srgbClr val="7D5C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02C61D-AE37-441F-973A-E6FE6F1470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57" y="1523999"/>
                <a:ext cx="7768500" cy="21412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F03E6B-EC8F-55C2-4921-C138BAF0ED7D}"/>
              </a:ext>
            </a:extLst>
          </p:cNvPr>
          <p:cNvSpPr txBox="1"/>
          <p:nvPr/>
        </p:nvSpPr>
        <p:spPr>
          <a:xfrm>
            <a:off x="1987157" y="1523999"/>
            <a:ext cx="7768500" cy="584775"/>
          </a:xfrm>
          <a:prstGeom prst="rect">
            <a:avLst/>
          </a:prstGeom>
          <a:solidFill>
            <a:srgbClr val="462E76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</p:spTree>
    <p:extLst>
      <p:ext uri="{BB962C8B-B14F-4D97-AF65-F5344CB8AC3E}">
        <p14:creationId xmlns:p14="http://schemas.microsoft.com/office/powerpoint/2010/main" val="1539736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(2)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B6299BB0-D086-F669-7A70-CCF178CDD35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5339D3-5970-DEE9-BC39-F25BE0B83CF6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𝑆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𝐺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94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 (3)</a:t>
            </a:r>
          </a:p>
        </p:txBody>
      </p:sp>
      <p:grpSp>
        <p:nvGrpSpPr>
          <p:cNvPr id="6" name="Group 5" descr="Definition Box: Bayes' Rule">
            <a:extLst>
              <a:ext uri="{FF2B5EF4-FFF2-40B4-BE49-F238E27FC236}">
                <a16:creationId xmlns:a16="http://schemas.microsoft.com/office/drawing/2014/main" id="{E8BD9A34-5AFB-C324-F2F1-A2760F1B47E5}"/>
              </a:ext>
            </a:extLst>
          </p:cNvPr>
          <p:cNvGrpSpPr/>
          <p:nvPr/>
        </p:nvGrpSpPr>
        <p:grpSpPr>
          <a:xfrm>
            <a:off x="1987157" y="1523999"/>
            <a:ext cx="7768500" cy="2141221"/>
            <a:chOff x="1987157" y="1523999"/>
            <a:chExt cx="7768500" cy="214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/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60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D02C61D-AE37-441F-973A-E6FE6F1470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157" y="1523999"/>
                  <a:ext cx="7768500" cy="21412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D36F5A-0E55-E1D3-EA55-B9B02CEC7E58}"/>
                </a:ext>
              </a:extLst>
            </p:cNvPr>
            <p:cNvSpPr txBox="1"/>
            <p:nvPr/>
          </p:nvSpPr>
          <p:spPr>
            <a:xfrm>
              <a:off x="1987157" y="1523999"/>
              <a:ext cx="7768500" cy="584775"/>
            </a:xfrm>
            <a:prstGeom prst="rect">
              <a:avLst/>
            </a:prstGeom>
            <a:solidFill>
              <a:srgbClr val="462E76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Bayes’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31920"/>
                <a:ext cx="11187259" cy="1866729"/>
              </a:xfrm>
              <a:prstGeom prst="rect">
                <a:avLst/>
              </a:prstGeom>
              <a:blipFill>
                <a:blip r:embed="rId3"/>
                <a:stretch>
                  <a:fillRect l="-1089" t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484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FABE-4343-4C25-9DBF-12BEEE2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We’ll use a trick called “the law of total probability”: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=0.999⋅.001+.01⋅.999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=.010989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456823-4B96-477C-AD21-282D1E46C1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56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partition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A partition of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a family of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i.e. every element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in exactly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9B1A0D-FACE-40D0-9796-53FE40A90B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564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982DE-F331-451A-B3F6-7C1C5EE2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B1A0D-FACE-40D0-9796-53FE40A90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359C476F-97BE-4995-B402-4B7158B0EBE2}"/>
              </a:ext>
            </a:extLst>
          </p:cNvPr>
          <p:cNvGrpSpPr/>
          <p:nvPr/>
        </p:nvGrpSpPr>
        <p:grpSpPr>
          <a:xfrm>
            <a:off x="533875" y="1504824"/>
            <a:ext cx="7768500" cy="2843058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7D5C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/>
                </a:p>
                <a:p>
                  <a:endParaRPr lang="en-US" sz="2800" dirty="0"/>
                </a:p>
                <a:p>
                  <a:r>
                    <a:rPr lang="en-US" sz="2800" dirty="0"/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/>
                    <a:t> be a </a:t>
                  </a:r>
                  <a:r>
                    <a:rPr lang="en-US" sz="2800" b="1" dirty="0"/>
                    <a:t>partition </a:t>
                  </a:r>
                  <a:r>
                    <a:rPr lang="en-US" sz="2800" dirty="0"/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/>
                    <a:t>.</a:t>
                  </a:r>
                </a:p>
                <a:p>
                  <a:r>
                    <a:rPr lang="en-US" sz="2800" b="1" dirty="0"/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/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30B04EB-1DF7-43AC-98C2-FBA410E21F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6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11787-A609-4D87-8C71-A0B9B91A783F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solidFill>
              <a:srgbClr val="462E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16" name="Group 15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033C20F4-4274-9267-03CA-86613F1E71AC}"/>
              </a:ext>
            </a:extLst>
          </p:cNvPr>
          <p:cNvGrpSpPr/>
          <p:nvPr/>
        </p:nvGrpSpPr>
        <p:grpSpPr>
          <a:xfrm>
            <a:off x="8318871" y="4512268"/>
            <a:ext cx="3702424" cy="2068649"/>
            <a:chOff x="8318871" y="4512268"/>
            <a:chExt cx="3702424" cy="206864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40E0F3-E084-1AE4-7C0D-18E269E3ED77}"/>
                </a:ext>
              </a:extLst>
            </p:cNvPr>
            <p:cNvSpPr/>
            <p:nvPr/>
          </p:nvSpPr>
          <p:spPr>
            <a:xfrm>
              <a:off x="8387976" y="52201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2D87A9-5D10-8F28-8745-1F194CA21DDB}"/>
                </a:ext>
              </a:extLst>
            </p:cNvPr>
            <p:cNvSpPr/>
            <p:nvPr/>
          </p:nvSpPr>
          <p:spPr>
            <a:xfrm>
              <a:off x="9314326" y="53815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A8D43C3-5788-08CD-2D0E-4A30710A975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759" y="52425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1E45EF-EE2F-C491-9E7B-B8761BD46C2A}"/>
                </a:ext>
              </a:extLst>
            </p:cNvPr>
            <p:cNvCxnSpPr/>
            <p:nvPr/>
          </p:nvCxnSpPr>
          <p:spPr>
            <a:xfrm>
              <a:off x="10859995" y="52201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/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EF1FA47-8179-2378-1BF1-DE3C6C2672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43" y="61326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/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84C4DD5-3207-D465-CA5F-F4885593DF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1556" y="62003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/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3AB519-CDA0-49E9-BECE-148BE2C7F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3021" y="61392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/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3821C20-8977-2165-C147-5A6869F5FC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82049" y="53703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/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split into partition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with event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inside.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8B2945E-E6D0-EBCC-2A54-D59BE76C26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871" y="4512268"/>
                  <a:ext cx="3702424" cy="707886"/>
                </a:xfrm>
                <a:prstGeom prst="rect">
                  <a:avLst/>
                </a:prstGeom>
                <a:blipFill>
                  <a:blip r:embed="rId7"/>
                  <a:stretch>
                    <a:fillRect l="-1812" t="-3448" b="-155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327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2F75-A722-4E96-8E58-25A87C33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Proof is actually pretty informative on what’s going 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(definition of conditional probability)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ll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partition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Then we just add up those probabilities. </a:t>
                </a:r>
              </a:p>
              <a:p>
                <a:pPr lvl="1"/>
                <a:r>
                  <a:rPr lang="en-US" dirty="0"/>
                  <a:t>Ability to add follows from the “countable additivity” axiom.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1AB035-09A4-4238-A6D5-DAD208788A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Ω, split into partition 𝐴_1,𝐴_2,𝐴_3 with event 𝐸 inside. A_1, A_2, A_3 partition the universe into 3 parts, E is in each of these three parts.&#10;">
            <a:extLst>
              <a:ext uri="{FF2B5EF4-FFF2-40B4-BE49-F238E27FC236}">
                <a16:creationId xmlns:a16="http://schemas.microsoft.com/office/drawing/2014/main" id="{F7F4F4D8-CEBC-56E0-342F-F4E324DF6CAF}"/>
              </a:ext>
            </a:extLst>
          </p:cNvPr>
          <p:cNvGrpSpPr/>
          <p:nvPr/>
        </p:nvGrpSpPr>
        <p:grpSpPr>
          <a:xfrm>
            <a:off x="8641976" y="125506"/>
            <a:ext cx="3285565" cy="1360763"/>
            <a:chOff x="8641976" y="125506"/>
            <a:chExt cx="3285565" cy="13607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2014A8A-E25E-49CC-AF10-DF25EB3A746B}"/>
                </a:ext>
              </a:extLst>
            </p:cNvPr>
            <p:cNvSpPr/>
            <p:nvPr/>
          </p:nvSpPr>
          <p:spPr>
            <a:xfrm>
              <a:off x="8641976" y="125506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445AE8-56D5-475A-8B33-05C63E3AAF92}"/>
                </a:ext>
              </a:extLst>
            </p:cNvPr>
            <p:cNvSpPr/>
            <p:nvPr/>
          </p:nvSpPr>
          <p:spPr>
            <a:xfrm>
              <a:off x="9568326" y="286920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F5CB0B5-531B-49F2-9742-CF6D21738E36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759" y="147918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146598-D043-4944-B8FA-0CAF6930A0DE}"/>
                </a:ext>
              </a:extLst>
            </p:cNvPr>
            <p:cNvCxnSpPr/>
            <p:nvPr/>
          </p:nvCxnSpPr>
          <p:spPr>
            <a:xfrm>
              <a:off x="11113995" y="12550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/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7CC679A-FC06-43CE-B78F-53B014B63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6643" y="1037958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/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28865FD-DDEE-40AE-BBC8-06EC49E5E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5556" y="1105731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/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C632FBD-1D14-4C57-A0A7-D42508DA6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77021" y="1044641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/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249075-93AE-4A46-B0A8-F837D63850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6049" y="275714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63152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 (Solution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different cards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pairs with equal values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52⋅51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0E27A8A-E22F-5DD7-1FDA-EB16941630DE}"/>
                  </a:ext>
                </a:extLst>
              </p14:cNvPr>
              <p14:cNvContentPartPr/>
              <p14:nvPr/>
            </p14:nvContentPartPr>
            <p14:xfrm>
              <a:off x="29520" y="2697840"/>
              <a:ext cx="7910280" cy="3531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0E27A8A-E22F-5DD7-1FDA-EB16941630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60" y="2688480"/>
                <a:ext cx="7929000" cy="355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4811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5868-CC24-4122-8B90-F67012C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Wonka Bars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/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do we know about Wonka Bars?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𝐺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|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𝑆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.999⋅.001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.010989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Solving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𝐺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𝑆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i.e. about 0.0909.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about a 10% chance that the bar has the golden ticket!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B07FFA-E425-494A-8F0B-AC0E824BF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562100"/>
                <a:ext cx="11187259" cy="3741024"/>
              </a:xfrm>
              <a:prstGeom prst="rect">
                <a:avLst/>
              </a:prstGeom>
              <a:blipFill>
                <a:blip r:embed="rId2"/>
                <a:stretch>
                  <a:fillRect l="-1089" t="-1629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0172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8006-3D75-4313-A0B6-FF84D02E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531AB-6BAC-4251-94BE-EE6FE5A6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57" y="1615441"/>
            <a:ext cx="11473885" cy="4693920"/>
          </a:xfrm>
        </p:spPr>
        <p:txBody>
          <a:bodyPr>
            <a:normAutofit/>
          </a:bodyPr>
          <a:lstStyle/>
          <a:p>
            <a:r>
              <a:rPr lang="en-US" dirty="0"/>
              <a:t>That doesn’t fit with many of our guesses. What’s going on?</a:t>
            </a:r>
          </a:p>
          <a:p>
            <a:endParaRPr lang="en-US" dirty="0"/>
          </a:p>
          <a:p>
            <a:r>
              <a:rPr lang="en-US" dirty="0"/>
              <a:t>Instead of saying “we tested one and got a positive” imagine we tested 1000. </a:t>
            </a:r>
            <a:r>
              <a:rPr lang="en-US" b="1" dirty="0"/>
              <a:t>ABOUT </a:t>
            </a:r>
            <a:r>
              <a:rPr lang="en-US" dirty="0"/>
              <a:t>how many bars of each type are there?</a:t>
            </a:r>
          </a:p>
          <a:p>
            <a:r>
              <a:rPr lang="en-US" b="1" dirty="0"/>
              <a:t>(about) </a:t>
            </a:r>
            <a:r>
              <a:rPr lang="en-US" dirty="0"/>
              <a:t>1 with a golden ticket 999 without. Let’s say those are exactly right.</a:t>
            </a:r>
          </a:p>
          <a:p>
            <a:r>
              <a:rPr lang="en-US" dirty="0"/>
              <a:t>Let’s just say that one golden is truly found.</a:t>
            </a:r>
          </a:p>
          <a:p>
            <a:r>
              <a:rPr lang="en-US" b="1" dirty="0"/>
              <a:t>(about) </a:t>
            </a:r>
            <a:r>
              <a:rPr lang="en-US" dirty="0"/>
              <a:t>1% of the 999 without would be a positive. Let’s say it’s exactly 10.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99AE75-9970-4E0B-81ED-7A1DF67766CC}"/>
              </a:ext>
            </a:extLst>
          </p:cNvPr>
          <p:cNvSpPr txBox="1"/>
          <p:nvPr/>
        </p:nvSpPr>
        <p:spPr>
          <a:xfrm>
            <a:off x="4905375" y="138113"/>
            <a:ext cx="714375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Willy Wonka has placed golden tickets on 0.1% of his Wonka Bars.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</a:t>
            </a:r>
            <a:r>
              <a:rPr lang="en-US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does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have a golden ticket, the scale will alert you 99.9% of the time.</a:t>
            </a:r>
          </a:p>
          <a:p>
            <a:pPr lvl="1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the bar you weigh does not have a golden ticket, the scale will (falsely) alert you only 1% of the time. </a:t>
            </a:r>
          </a:p>
        </p:txBody>
      </p:sp>
    </p:spTree>
    <p:extLst>
      <p:ext uri="{BB962C8B-B14F-4D97-AF65-F5344CB8AC3E}">
        <p14:creationId xmlns:p14="http://schemas.microsoft.com/office/powerpoint/2010/main" val="3383779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F28B-5FDB-496A-B059-690F10C2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Visually</a:t>
            </a:r>
          </a:p>
        </p:txBody>
      </p:sp>
      <p:graphicFrame>
        <p:nvGraphicFramePr>
          <p:cNvPr id="10" name="Content Placeholder 9" descr="1000 rectangles (Wonka bars) split into 10 groups of 100. &#10;One is gold. &#10;In each group of 100, one is Red.&#10;The rest are purple. ">
            <a:hlinkClick r:id="" action="ppaction://ole?verb=0"/>
            <a:extLst>
              <a:ext uri="{FF2B5EF4-FFF2-40B4-BE49-F238E27FC236}">
                <a16:creationId xmlns:a16="http://schemas.microsoft.com/office/drawing/2014/main" id="{3F8CD0DF-19FD-4C35-B946-C5DC66C4C5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617610"/>
              </p:ext>
            </p:extLst>
          </p:nvPr>
        </p:nvGraphicFramePr>
        <p:xfrm>
          <a:off x="619125" y="1392237"/>
          <a:ext cx="5038725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11887454" imgH="11430164" progId="PowerPoint.Show.12">
                  <p:embed/>
                </p:oleObj>
              </mc:Choice>
              <mc:Fallback>
                <p:oleObj name="Presentation" r:id="rId2" imgW="11887454" imgH="11430164" progId="PowerPoint.Show.12">
                  <p:embed/>
                  <p:pic>
                    <p:nvPicPr>
                      <p:cNvPr id="10" name="Content Placeholder 9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F8CD0DF-19FD-4C35-B946-C5DC66C4C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1392237"/>
                        <a:ext cx="5038725" cy="484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294AAB-72A9-45B7-B2AF-EA72D1D8F923}"/>
              </a:ext>
            </a:extLst>
          </p:cNvPr>
          <p:cNvSpPr txBox="1"/>
          <p:nvPr/>
        </p:nvSpPr>
        <p:spPr>
          <a:xfrm>
            <a:off x="5829300" y="1524000"/>
            <a:ext cx="5886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Gold bar is the one (true) golden ticket bar.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Purple bars don’t have a ticket and tested negative.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Red bars don’t have a ticket, but tested positive.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test is, in a sense, doing really well.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almost always right.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problem is it’s also the case that the correct answer is almost always “no.”</a:t>
            </a:r>
          </a:p>
        </p:txBody>
      </p:sp>
    </p:spTree>
    <p:extLst>
      <p:ext uri="{BB962C8B-B14F-4D97-AF65-F5344CB8AC3E}">
        <p14:creationId xmlns:p14="http://schemas.microsoft.com/office/powerpoint/2010/main" val="7124243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1: The test is </a:t>
            </a:r>
            <a:r>
              <a:rPr lang="en-US" b="1" dirty="0"/>
              <a:t>actually good </a:t>
            </a:r>
            <a:r>
              <a:rPr lang="en-US" dirty="0"/>
              <a:t>and has VASTLY increased our belief that there IS a golden ticket when you get a positive result.</a:t>
            </a:r>
          </a:p>
          <a:p>
            <a:endParaRPr lang="en-US" dirty="0"/>
          </a:p>
          <a:p>
            <a:r>
              <a:rPr lang="en-US" dirty="0"/>
              <a:t>If we told you “your job is to find a Wonka Bar with a golden ticket” without the test, you have 1/1000 chance, with the test, you have (about) a 1/11 chance. That’s (almost) 100 times better!</a:t>
            </a:r>
          </a:p>
          <a:p>
            <a:endParaRPr lang="en-US" dirty="0"/>
          </a:p>
          <a:p>
            <a:r>
              <a:rPr lang="en-US" dirty="0"/>
              <a:t>This is actually a huge improvement!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415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FC9E-71B5-4083-83FA-9DD91444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     Take 2: Humans are really bad at intuitively understanding very large or very small numbers.</a:t>
            </a:r>
          </a:p>
          <a:p>
            <a:endParaRPr lang="en-US" dirty="0"/>
          </a:p>
          <a:p>
            <a:r>
              <a:rPr lang="en-US" dirty="0"/>
              <a:t>When I hear “99% chance”, “99.9% chance”, “99.99% chance” they all go into my brain as “well that’s basically guaranteed” And then I forget how many 9’s there actually were.</a:t>
            </a:r>
          </a:p>
          <a:p>
            <a:r>
              <a:rPr lang="en-US" dirty="0"/>
              <a:t>But the number of 9s matters because they end up “cancelling” with the “number of 9’s” in the population that’s truly negative. We’ll talk about this a little more on Friday in the applications.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0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E7D7-B782-4C86-A701-E8E4F4E8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Your Intuition (Take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     Take 3: View tests as updating your beliefs, not as revealing the truth.</a:t>
                </a:r>
              </a:p>
              <a:p>
                <a:endParaRPr lang="en-US" dirty="0"/>
              </a:p>
              <a:p>
                <a:r>
                  <a:rPr lang="en-US" dirty="0"/>
                  <a:t>Bayes’ Rule says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it. You have to translate “The test says there’s a golden ticket” to “the test says you should increase your estimate of the chances that you have a golden ticket.”</a:t>
                </a:r>
              </a:p>
              <a:p>
                <a:r>
                  <a:rPr lang="en-US" dirty="0"/>
                  <a:t>A test takes you from your “prior” beliefs of the probability to your “posterior” beliefs.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FCFC9E-71B5-4083-83FA-9DD91444D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F3E90D13-BAF4-4A5A-882C-529B4BB3B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7" y="1463857"/>
            <a:ext cx="460192" cy="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0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7DBE76-FAEE-48B6-A473-98C759B0A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Bayes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092F3-40AC-4594-8D2B-6E7893A6E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5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5176F0-1DE6-4B91-A09A-EB6B2611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contrived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have three red marbles and one blue marble in your left pocket, and one red marble and two blue marbles in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You will flip a fair coin; if it’s heads, you’ll draw a marble (uniformly) from your left pocket, if it’s tails, you’ll draw a marble (uniformly) from your right pocket.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you draw a blue marble.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be the coin is tails.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85797F2-C7D4-48AB-A70E-6B9EF3FDDB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418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4D525A7E-05E2-CF8F-748A-C80D0A3FAE3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1762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32C0-E964-4FEE-9DDA-332DB36B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Sequential Processes (answer)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DCC5AF-5FF2-4582-A09D-B07EF32B04B9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</p:spPr>
            <p:txBody>
              <a:bodyPr/>
              <a:lstStyle/>
              <a:p>
                <a:r>
                  <a:rPr lang="en-US" dirty="0"/>
                  <a:t>For sequential processes with probability, at each step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next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all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prior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=2/3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21AFE-45DC-4ADE-9A88-DB29E8E611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0" y="3157415"/>
                <a:ext cx="6479298" cy="3151946"/>
              </a:xfrm>
              <a:blipFill>
                <a:blip r:embed="rId2"/>
                <a:stretch>
                  <a:fillRect l="-1223" t="-3482" r="-3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Tree diagram for sequential process:&#10;Root splits: Heads left (Probability 1/2), Tails right (Probability 1/2).&#10;Left child of root, labeled Heads has two children:&#10;Left child P(R|H)=3/4, leaf says P(R\cap H)=3/8.&#10;Right child P(B|H)=1/2, leaf says P(B\cap H)=1/8. &#10;&#10;Right child of root has two children:&#10;Left child P(R|T)=1/3, leaf says P(R\cap T) =1/6. &#10;Right child P(B|T)=2/3, leaf says P(B\cap T) = 1/3. ">
            <a:extLst>
              <a:ext uri="{FF2B5EF4-FFF2-40B4-BE49-F238E27FC236}">
                <a16:creationId xmlns:a16="http://schemas.microsoft.com/office/drawing/2014/main" id="{9ED9128B-AB8E-2351-5F81-3350281A39AC}"/>
              </a:ext>
            </a:extLst>
          </p:cNvPr>
          <p:cNvGrpSpPr/>
          <p:nvPr/>
        </p:nvGrpSpPr>
        <p:grpSpPr>
          <a:xfrm>
            <a:off x="109538" y="1487973"/>
            <a:ext cx="4860555" cy="4284122"/>
            <a:chOff x="109538" y="1487973"/>
            <a:chExt cx="4860555" cy="428412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06DD743-582C-4899-B2CE-C130E245A5D5}"/>
                </a:ext>
              </a:extLst>
            </p:cNvPr>
            <p:cNvSpPr/>
            <p:nvPr/>
          </p:nvSpPr>
          <p:spPr>
            <a:xfrm>
              <a:off x="2221928" y="1487973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1E52B9-F381-4A5D-8DDF-E8FD9B4583E5}"/>
                </a:ext>
              </a:extLst>
            </p:cNvPr>
            <p:cNvCxnSpPr>
              <a:stCxn id="6" idx="3"/>
            </p:cNvCxnSpPr>
            <p:nvPr/>
          </p:nvCxnSpPr>
          <p:spPr>
            <a:xfrm flipH="1">
              <a:off x="1609969" y="1788161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E261A9-9E49-4A40-8A6A-97962F67B875}"/>
                </a:ext>
              </a:extLst>
            </p:cNvPr>
            <p:cNvCxnSpPr>
              <a:cxnSpLocks/>
              <a:stCxn id="6" idx="5"/>
            </p:cNvCxnSpPr>
            <p:nvPr/>
          </p:nvCxnSpPr>
          <p:spPr>
            <a:xfrm>
              <a:off x="2522116" y="1788161"/>
              <a:ext cx="543046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718B5F8-BE54-4CAD-8EE0-3167C3557936}"/>
                </a:ext>
              </a:extLst>
            </p:cNvPr>
            <p:cNvSpPr/>
            <p:nvPr/>
          </p:nvSpPr>
          <p:spPr>
            <a:xfrm>
              <a:off x="1361285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373F388-0DED-4CC8-86DF-DFDF18609FE7}"/>
                </a:ext>
              </a:extLst>
            </p:cNvPr>
            <p:cNvSpPr/>
            <p:nvPr/>
          </p:nvSpPr>
          <p:spPr>
            <a:xfrm>
              <a:off x="2889316" y="3253154"/>
              <a:ext cx="351692" cy="3516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FC7BF9-B499-4753-8030-0FAA833E2FB9}"/>
                </a:ext>
              </a:extLst>
            </p:cNvPr>
            <p:cNvCxnSpPr/>
            <p:nvPr/>
          </p:nvCxnSpPr>
          <p:spPr>
            <a:xfrm flipH="1">
              <a:off x="772473" y="3583354"/>
              <a:ext cx="663463" cy="1486485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7215BA-8361-4C8F-A43C-EBADA17B75B5}"/>
                </a:ext>
              </a:extLst>
            </p:cNvPr>
            <p:cNvCxnSpPr>
              <a:cxnSpLocks/>
              <a:stCxn id="14" idx="5"/>
              <a:endCxn id="33" idx="0"/>
            </p:cNvCxnSpPr>
            <p:nvPr/>
          </p:nvCxnSpPr>
          <p:spPr>
            <a:xfrm>
              <a:off x="1661473" y="3553342"/>
              <a:ext cx="26007" cy="1910976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BC20B2-93F9-46A8-B4E8-47852BE64EB0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2573620" y="3553342"/>
              <a:ext cx="367200" cy="1516497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0F81AA-D022-4F8D-9E06-7E5296DEFE09}"/>
                </a:ext>
              </a:extLst>
            </p:cNvPr>
            <p:cNvCxnSpPr>
              <a:cxnSpLocks/>
              <a:stCxn id="15" idx="5"/>
            </p:cNvCxnSpPr>
            <p:nvPr/>
          </p:nvCxnSpPr>
          <p:spPr>
            <a:xfrm>
              <a:off x="3189504" y="3553342"/>
              <a:ext cx="828578" cy="1905473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/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8D06382-FFA1-4374-89F6-F6EAD2308C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938" y="2033588"/>
                  <a:ext cx="1300162" cy="6109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/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D790F2B-B84A-428A-9048-AA9AB08AC0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2370" y="2033588"/>
                  <a:ext cx="1300162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/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562184B-E859-4E6C-9B1B-6A6993D0FB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3563" y="3853375"/>
                  <a:ext cx="1492917" cy="497059"/>
                </a:xfrm>
                <a:prstGeom prst="rect">
                  <a:avLst/>
                </a:prstGeom>
                <a:blipFill>
                  <a:blip r:embed="rId5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/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92EDB0-B884-4AC9-9A9A-E5DC4F118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3604846"/>
                  <a:ext cx="1492917" cy="497059"/>
                </a:xfrm>
                <a:prstGeom prst="rect">
                  <a:avLst/>
                </a:prstGeom>
                <a:blipFill>
                  <a:blip r:embed="rId6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/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A44A1BA-7D19-48EE-B81C-30F35A9146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3999325"/>
                  <a:ext cx="1492917" cy="497059"/>
                </a:xfrm>
                <a:prstGeom prst="rect">
                  <a:avLst/>
                </a:prstGeom>
                <a:blipFill>
                  <a:blip r:embed="rId7"/>
                  <a:stretch>
                    <a:fillRect b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/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BA77B75-C6D8-48BE-9510-E59F2339D9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03" y="3669229"/>
                  <a:ext cx="1492917" cy="5142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/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=3/8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ED12008-67C3-492B-B821-D85A07556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38" y="5092158"/>
                  <a:ext cx="142759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/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=1/8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104C26B-E994-4472-ADC7-E8FE4E7E49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158" y="5464318"/>
                  <a:ext cx="157064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/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=1/6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4D4BFE6-FFCB-4CEF-B085-2C86DD41B0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3769" y="5062095"/>
                  <a:ext cx="1427593" cy="307777"/>
                </a:xfrm>
                <a:prstGeom prst="rect">
                  <a:avLst/>
                </a:prstGeom>
                <a:blipFill>
                  <a:blip r:embed="rId11"/>
                  <a:stretch>
                    <a:fillRect b="-5660"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/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=1/3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65D4B23-70CF-4DAE-9AB8-5A8942E8D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9450" y="5458815"/>
                  <a:ext cx="157064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5660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66702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95F86-59A6-4A93-BD58-040568C7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Cards Example (Solution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shuffle a deck of cards so any arrangement is equally likely. What is the probability that the top two cards have the same value?</a:t>
                </a:r>
              </a:p>
              <a:p>
                <a:endParaRPr lang="en-US" dirty="0"/>
              </a:p>
              <a:p>
                <a:r>
                  <a:rPr lang="en-US" dirty="0"/>
                  <a:t>Sample Space: Set of all orderings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52</m:t>
                    </m:r>
                  </m:oMath>
                </a14:m>
                <a:r>
                  <a:rPr lang="en-US" dirty="0"/>
                  <a:t> cards</a:t>
                </a:r>
              </a:p>
              <a:p>
                <a:r>
                  <a:rPr lang="en-US" dirty="0"/>
                  <a:t>Probability Measure: uniform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Event: all lists that start with two cards of the same value</a:t>
                </a:r>
              </a:p>
              <a:p>
                <a:r>
                  <a:rPr lang="en-US" dirty="0"/>
                  <a:t>Probability: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⋅50!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52!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6D23FB-83D9-4EEA-8C35-ACC5E7FA89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59076F7-83C7-0BCE-7BE5-E236AC205C81}"/>
              </a:ext>
            </a:extLst>
          </p:cNvPr>
          <p:cNvSpPr/>
          <p:nvPr/>
        </p:nvSpPr>
        <p:spPr>
          <a:xfrm>
            <a:off x="4288536" y="5742432"/>
            <a:ext cx="3447288" cy="694944"/>
          </a:xfrm>
          <a:prstGeom prst="wedgeRoundRectCallout">
            <a:avLst>
              <a:gd name="adj1" fmla="val -53694"/>
              <a:gd name="adj2" fmla="val -86184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 lot of cancellation here!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37AFE3-D74A-3848-EBF5-78B275AFB331}"/>
                  </a:ext>
                </a:extLst>
              </p14:cNvPr>
              <p14:cNvContentPartPr/>
              <p14:nvPr/>
            </p14:nvContentPartPr>
            <p14:xfrm>
              <a:off x="87120" y="4473720"/>
              <a:ext cx="946440" cy="664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37AFE3-D74A-3848-EBF5-78B275AFB3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60" y="4464360"/>
                <a:ext cx="965160" cy="6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5904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664301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conditioning (marbles)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Pause, what’s your intuition?</a:t>
                </a:r>
              </a:p>
              <a:p>
                <a:r>
                  <a:rPr lang="en-US" dirty="0"/>
                  <a:t>Is this probability </a:t>
                </a:r>
              </a:p>
              <a:p>
                <a:r>
                  <a:rPr lang="en-US" dirty="0"/>
                  <a:t>A.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B.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C. greater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½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/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right (tails) pocket is far more likely to produce a blue marble if picked than the left (heads) pocket is. Seems like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should be greater than ½.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2DD4C4-2B8C-43BF-910E-B6013042C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13" y="5591175"/>
                <a:ext cx="10421374" cy="830997"/>
              </a:xfrm>
              <a:prstGeom prst="rect">
                <a:avLst/>
              </a:prstGeom>
              <a:blipFill>
                <a:blip r:embed="rId3"/>
                <a:stretch>
                  <a:fillRect l="-758" t="-3521" b="-133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81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FAA8-4C9A-4472-83A5-806D4918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Flipping the conditioning (marbles, answer)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Bayes’ Rule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11/24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=8/11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DDA6A-1D24-42FA-8E14-946CAC24D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2EF1BCA-1F16-4422-A856-93F58E837070}"/>
              </a:ext>
            </a:extLst>
          </p:cNvPr>
          <p:cNvSpPr/>
          <p:nvPr/>
        </p:nvSpPr>
        <p:spPr>
          <a:xfrm>
            <a:off x="4438650" y="1201058"/>
            <a:ext cx="7675196" cy="1323439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have three red marbles and one blue marble in your left pocket, and one red marble and two blue marbles in your right pocket.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heads, you’ll draw a marble (uniformly) from your left pocket, </a:t>
            </a:r>
          </a:p>
          <a:p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if it’s tails, you’ll draw a marble (uniformly) from your right pocket.</a:t>
            </a:r>
          </a:p>
        </p:txBody>
      </p:sp>
    </p:spTree>
    <p:extLst>
      <p:ext uri="{BB962C8B-B14F-4D97-AF65-F5344CB8AC3E}">
        <p14:creationId xmlns:p14="http://schemas.microsoft.com/office/powerpoint/2010/main" val="2087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E3BF4-1B65-4699-AA57-F8C44FE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Technical Stuff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D0D54-26A5-453F-B1E2-A4BF1B90E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20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B0203-3BE7-47A6-B449-887B0F1D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by definition of conditional probability</a:t>
                </a:r>
              </a:p>
              <a:p>
                <a:r>
                  <a:rPr lang="en-US" dirty="0"/>
                  <a:t>Now, imagining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by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should get a numerator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As required.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938B7-1F2A-4E02-B587-2E78A4DF5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97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playing the role of the sample space,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playing the role of the probability measure.</a:t>
                </a:r>
              </a:p>
              <a:p>
                <a:endParaRPr lang="en-US" dirty="0"/>
              </a:p>
              <a:p>
                <a:r>
                  <a:rPr lang="en-US" dirty="0"/>
                  <a:t>All the axioms are satisfied (it’s a good exercise to check)</a:t>
                </a:r>
              </a:p>
              <a:p>
                <a:r>
                  <a:rPr lang="en-US" dirty="0"/>
                  <a:t>That means any theorem we write down has a version where you condition everything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141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Bayes Theorem still works in a probability space where we’ve already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BDF0B2-5D47-4B47-B7E9-5026B51825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9001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Technical Remark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often see students write things like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not a thing. </a:t>
                </a:r>
              </a:p>
              <a:p>
                <a:endParaRPr lang="en-US" dirty="0"/>
              </a:p>
              <a:p>
                <a:r>
                  <a:rPr lang="en-US" dirty="0"/>
                  <a:t>You probably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isn’t an event – it’s describing an event </a:t>
                </a:r>
                <a:r>
                  <a:rPr lang="en-US" b="1" dirty="0"/>
                  <a:t>and </a:t>
                </a:r>
                <a:r>
                  <a:rPr lang="en-US" dirty="0"/>
                  <a:t>telling you to restrict the sample space. So you can’t ask for the probability of that conditioned on something else.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987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664ADE-DF5F-DBA9-0F3F-6FD4734A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0A42-158E-DBB4-0A6E-32EFE0CE1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25DD3-018E-D1FF-968A-6D431527E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</a:t>
                </a:r>
              </a:p>
              <a:p>
                <a:r>
                  <a:rPr lang="en-US" dirty="0"/>
                  <a:t>Red die 6 conditioned on sum 9</a:t>
                </a:r>
              </a:p>
              <a:p>
                <a:r>
                  <a:rPr lang="en-US" dirty="0"/>
                  <a:t>Sum 7 conditioned on red die 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725DD3-018E-D1FF-968A-6D431527E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2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42CBD726-94CB-D448-3976-8E392DA9B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25698"/>
              </p:ext>
            </p:extLst>
          </p:nvPr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D1=1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(1.6)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D1=2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(2,6)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D1=3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(3,6)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D1=4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(4,6)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D1=5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(5,6)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D1=6</a:t>
                      </a:r>
                      <a:endParaRPr lang="en-US" sz="3000" dirty="0">
                        <a:solidFill>
                          <a:schemeClr val="bg1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(6,1)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(6,2)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(6,3)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(6,4)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(6,5)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(6,6)</a:t>
                      </a:r>
                      <a:endParaRPr lang="en-US" sz="3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6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7D6C496-DCB8-1648-1AA3-6CD4C86C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55CB-3FA7-F7DF-203C-D77BB8E5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Just like with the formal definition of probability, this is pretty abstract.</a:t>
                </a:r>
              </a:p>
              <a:p>
                <a:pPr lvl="1"/>
                <a:r>
                  <a:rPr lang="en-US" dirty="0"/>
                  <a:t>It does accurately reflect what happens in the real world.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can’t condition on it (it can’t happen! There’s no point in defining probabilities where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has not happened)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undefined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653E35-15FD-E49E-F11B-CEAFC3047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168185"/>
                <a:ext cx="11187258" cy="2164987"/>
              </a:xfrm>
              <a:blipFill>
                <a:blip r:embed="rId2"/>
                <a:stretch>
                  <a:fillRect l="-708" t="-7042" r="-2015" b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 descr="Definition Box: law of total probability">
            <a:extLst>
              <a:ext uri="{FF2B5EF4-FFF2-40B4-BE49-F238E27FC236}">
                <a16:creationId xmlns:a16="http://schemas.microsoft.com/office/drawing/2014/main" id="{9B35FFB9-498F-985A-D695-89E27199D429}"/>
              </a:ext>
            </a:extLst>
          </p:cNvPr>
          <p:cNvGrpSpPr/>
          <p:nvPr/>
        </p:nvGrpSpPr>
        <p:grpSpPr>
          <a:xfrm>
            <a:off x="575239" y="1463859"/>
            <a:ext cx="11187258" cy="2650941"/>
            <a:chOff x="1185842" y="3429000"/>
            <a:chExt cx="6111311" cy="230473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 event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&gt;0,</m:t>
                      </m:r>
                    </m:oMath>
                  </a14:m>
                  <a:endParaRPr lang="en-US" sz="2800" b="0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t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he “Probability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conditioned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is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𝑨</m:t>
                            </m:r>
                          </m:e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𝑩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∩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𝑩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8A8B3-A916-ABF0-78B8-37BDFA116F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2304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275C237-7BB5-162F-68A3-D6379792B08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Probability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775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often information you “don’t need” in your sample space.</a:t>
            </a:r>
          </a:p>
          <a:p>
            <a:r>
              <a:rPr lang="en-US" dirty="0"/>
              <a:t>It won’t give you the wrong answer.</a:t>
            </a:r>
          </a:p>
          <a:p>
            <a:r>
              <a:rPr lang="en-US" dirty="0"/>
              <a:t>But it sometimes makes for extra work/a harder counting problem,</a:t>
            </a:r>
          </a:p>
          <a:p>
            <a:endParaRPr lang="en-US" dirty="0"/>
          </a:p>
          <a:p>
            <a:r>
              <a:rPr lang="en-US" dirty="0"/>
              <a:t>Good indication: you cancelled A LOT of stuff that was common in the numerator and denominator.</a:t>
            </a:r>
          </a:p>
        </p:txBody>
      </p:sp>
    </p:spTree>
    <p:extLst>
      <p:ext uri="{BB962C8B-B14F-4D97-AF65-F5344CB8AC3E}">
        <p14:creationId xmlns:p14="http://schemas.microsoft.com/office/powerpoint/2010/main" val="19910080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14DE12-CD0D-88D8-FD2E-75B7E89D2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E8586-630C-0FD5-6AD2-E9233D45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LTP and Bayes</a:t>
            </a:r>
          </a:p>
        </p:txBody>
      </p:sp>
      <p:grpSp>
        <p:nvGrpSpPr>
          <p:cNvPr id="4" name="Group 3" descr="Definition box: Law of Total Probability">
            <a:extLst>
              <a:ext uri="{FF2B5EF4-FFF2-40B4-BE49-F238E27FC236}">
                <a16:creationId xmlns:a16="http://schemas.microsoft.com/office/drawing/2014/main" id="{22CC5569-75B2-948C-F8C9-3BB8B3289EAF}"/>
              </a:ext>
            </a:extLst>
          </p:cNvPr>
          <p:cNvGrpSpPr/>
          <p:nvPr/>
        </p:nvGrpSpPr>
        <p:grpSpPr>
          <a:xfrm>
            <a:off x="374641" y="1502368"/>
            <a:ext cx="7768500" cy="2843058"/>
            <a:chOff x="1185842" y="3429000"/>
            <a:chExt cx="6111311" cy="19278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endParaRPr lang="en-US" sz="2800" dirty="0">
                    <a:solidFill>
                      <a:schemeClr val="tx1"/>
                    </a:solidFill>
                  </a:endParaRPr>
                </a:p>
                <a:p>
                  <a:r>
                    <a:rPr lang="en-US" sz="2800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be a </a:t>
                  </a:r>
                  <a:r>
                    <a:rPr lang="en-US" sz="2800" b="1" dirty="0">
                      <a:solidFill>
                        <a:schemeClr val="tx1"/>
                      </a:solidFill>
                    </a:rPr>
                    <a:t>partition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.</a:t>
                  </a:r>
                </a:p>
                <a:p>
                  <a:r>
                    <a:rPr lang="en-US" sz="2800" b="1" dirty="0">
                      <a:solidFill>
                        <a:schemeClr val="tx1"/>
                      </a:solidFill>
                    </a:rPr>
                    <a:t>For any event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  <m:r>
                              <a:rPr lang="en-US" sz="28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𝐥𝐥</m:t>
                            </m:r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023E595-90DB-F0C9-E19B-A2D055C2B5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48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3B2CC-E229-6B2D-2025-C0B6FCC11C39}"/>
                </a:ext>
              </a:extLst>
            </p:cNvPr>
            <p:cNvSpPr/>
            <p:nvPr/>
          </p:nvSpPr>
          <p:spPr>
            <a:xfrm>
              <a:off x="1195367" y="3429001"/>
              <a:ext cx="6101786" cy="462838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Law of Total Probability</a:t>
              </a:r>
            </a:p>
          </p:txBody>
        </p:sp>
      </p:grpSp>
      <p:grpSp>
        <p:nvGrpSpPr>
          <p:cNvPr id="3" name="Group 2" descr="Ω, split into partition 𝐴_1,𝐴_2,𝐴_3 with event 𝐸 inside.&#10;">
            <a:extLst>
              <a:ext uri="{FF2B5EF4-FFF2-40B4-BE49-F238E27FC236}">
                <a16:creationId xmlns:a16="http://schemas.microsoft.com/office/drawing/2014/main" id="{E0280FD8-64E7-CEFA-1DFF-FFF166715653}"/>
              </a:ext>
            </a:extLst>
          </p:cNvPr>
          <p:cNvGrpSpPr/>
          <p:nvPr/>
        </p:nvGrpSpPr>
        <p:grpSpPr>
          <a:xfrm>
            <a:off x="8457826" y="2210254"/>
            <a:ext cx="3285565" cy="1360763"/>
            <a:chOff x="8457826" y="2210254"/>
            <a:chExt cx="3285565" cy="13607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A9E7CE6-CB9A-FAE5-A151-287BA649EC55}"/>
                </a:ext>
              </a:extLst>
            </p:cNvPr>
            <p:cNvSpPr/>
            <p:nvPr/>
          </p:nvSpPr>
          <p:spPr>
            <a:xfrm>
              <a:off x="8457826" y="2210254"/>
              <a:ext cx="3285565" cy="133835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E677F07-C09A-D067-A505-A6467B38EB4F}"/>
                </a:ext>
              </a:extLst>
            </p:cNvPr>
            <p:cNvSpPr/>
            <p:nvPr/>
          </p:nvSpPr>
          <p:spPr>
            <a:xfrm>
              <a:off x="9384176" y="2371668"/>
              <a:ext cx="2048435" cy="84268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55A76A-00B7-6962-9E6A-6B753102C5D2}"/>
                </a:ext>
              </a:extLst>
            </p:cNvPr>
            <p:cNvCxnSpPr>
              <a:cxnSpLocks/>
            </p:cNvCxnSpPr>
            <p:nvPr/>
          </p:nvCxnSpPr>
          <p:spPr>
            <a:xfrm>
              <a:off x="10100609" y="2232666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BE0E86-D501-5673-7432-84DE89F33C9F}"/>
                </a:ext>
              </a:extLst>
            </p:cNvPr>
            <p:cNvCxnSpPr/>
            <p:nvPr/>
          </p:nvCxnSpPr>
          <p:spPr>
            <a:xfrm>
              <a:off x="10929845" y="2210254"/>
              <a:ext cx="0" cy="133835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/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92035D9-5D84-A07B-1311-7A4E007F44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2493" y="3122706"/>
                  <a:ext cx="53339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/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F167C64-FB85-B082-A353-FF7D081EB0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1406" y="3190479"/>
                  <a:ext cx="53339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/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1766653-BA6F-081F-5FE0-8D4780EB3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2871" y="3129389"/>
                  <a:ext cx="53339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/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6D1C1FC-B44B-32BB-A659-07C6B9E0C5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899" y="2360462"/>
                  <a:ext cx="53339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/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split into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event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inside.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D08ECB-5A99-7259-C529-BDC19F3A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721" y="1502368"/>
                <a:ext cx="3702424" cy="707886"/>
              </a:xfrm>
              <a:prstGeom prst="rect">
                <a:avLst/>
              </a:prstGeom>
              <a:blipFill>
                <a:blip r:embed="rId7"/>
                <a:stretch>
                  <a:fillRect l="-1647" t="-3419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9CCD063-6410-B778-B024-1CF09B20B779}"/>
              </a:ext>
            </a:extLst>
          </p:cNvPr>
          <p:cNvSpPr txBox="1"/>
          <p:nvPr/>
        </p:nvSpPr>
        <p:spPr>
          <a:xfrm>
            <a:off x="376202" y="4512268"/>
            <a:ext cx="7768500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Bayes’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/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51BB47-2A90-6EBD-CF7D-5CBD91864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02" y="4512268"/>
                <a:ext cx="7768500" cy="2141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88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1B92-2A0B-4285-8E82-654082AA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few notes about events and samples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5B5F0-D565-42AA-8236-83C6037E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you’re dealing with a situation where you may be able to use a  uniform probability space, make sure to set up the sample space in a way that every outcome is equally likely.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Try not overcomplicate the sample space – only include the information that you need in it.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Be consistent</a:t>
            </a:r>
            <a:r>
              <a:rPr lang="en-US" dirty="0"/>
              <a:t> in your event and sample space: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order doesn’t matter in one, it doesn’t matter in the 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you only think about the first two cards in one, you only think about the first two cards in the other.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Formally, this means when you define an event, you make sure it is a </a:t>
            </a:r>
            <a:r>
              <a:rPr lang="en-US" u="sng" dirty="0"/>
              <a:t>subset</a:t>
            </a:r>
            <a:r>
              <a:rPr lang="en-US" dirty="0"/>
              <a:t> of the sample space! (The “types” have to match for that assertion to be true).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82A75A-0C0B-16F9-D120-E79008B83D89}"/>
                  </a:ext>
                </a:extLst>
              </p14:cNvPr>
              <p14:cNvContentPartPr/>
              <p14:nvPr/>
            </p14:nvContentPartPr>
            <p14:xfrm>
              <a:off x="444600" y="4132440"/>
              <a:ext cx="2598120" cy="11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82A75A-0C0B-16F9-D120-E79008B83D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5240" y="4123080"/>
                <a:ext cx="261684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166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11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EB8C-5D9C-4CB4-BC75-6D522A45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Quick Observations (answers)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For discrete probability spaces (the kind we’ve seen so far)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if and only if an event can’t happen.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an event is guaranteed (every outcome outside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167A92-3EA2-4BA1-8C9C-810909E48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74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3603</TotalTime>
  <Words>5177</Words>
  <Application>Microsoft Office PowerPoint</Application>
  <PresentationFormat>Widescreen</PresentationFormat>
  <Paragraphs>966</Paragraphs>
  <Slides>60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Presentation</vt:lpstr>
      <vt:lpstr>Conditional Probability and Bayes Rule</vt:lpstr>
      <vt:lpstr>Last Time</vt:lpstr>
      <vt:lpstr>Cards Example</vt:lpstr>
      <vt:lpstr>Cards Example (Solution 1)</vt:lpstr>
      <vt:lpstr>Cards Example (Solution 2)</vt:lpstr>
      <vt:lpstr>Takeaway</vt:lpstr>
      <vt:lpstr>A few notes about events and samples spaces</vt:lpstr>
      <vt:lpstr>Some Quick Observations</vt:lpstr>
      <vt:lpstr>Some Quick Observations (answers)</vt:lpstr>
      <vt:lpstr>Conditioning</vt:lpstr>
      <vt:lpstr>Conditioning Intuition</vt:lpstr>
      <vt:lpstr>Conditioning Intuition (2)</vt:lpstr>
      <vt:lpstr>Restrict the Sample Space</vt:lpstr>
      <vt:lpstr>Conditional Probability (formally)</vt:lpstr>
      <vt:lpstr>Conditioning…</vt:lpstr>
      <vt:lpstr>Conditioning…A|B</vt:lpstr>
      <vt:lpstr>Conditioning…A|B, Solution</vt:lpstr>
      <vt:lpstr>Conditioning…A|C</vt:lpstr>
      <vt:lpstr>Conditioning…A|C Solution</vt:lpstr>
      <vt:lpstr>Conditioning Practice</vt:lpstr>
      <vt:lpstr>Conditioning Practice A|B</vt:lpstr>
      <vt:lpstr>Conditioning Practice A|C</vt:lpstr>
      <vt:lpstr>Conditioning Practice B|A</vt:lpstr>
      <vt:lpstr>Conditioning Practice (answers)</vt:lpstr>
      <vt:lpstr>Does Order Matter?</vt:lpstr>
      <vt:lpstr>Order Does Matter!</vt:lpstr>
      <vt:lpstr>Conditioning Tool: Bayes’ Rule</vt:lpstr>
      <vt:lpstr>Wonka Bars</vt:lpstr>
      <vt:lpstr>Willy Wonka</vt:lpstr>
      <vt:lpstr>Conditioning (Wonka Bars)</vt:lpstr>
      <vt:lpstr>Conditioning (labels)</vt:lpstr>
      <vt:lpstr>Reversing the Conditioning</vt:lpstr>
      <vt:lpstr>Bayes’ Rule</vt:lpstr>
      <vt:lpstr>Bayes’ Rule (2)</vt:lpstr>
      <vt:lpstr>Bayes’ Rule (3)</vt:lpstr>
      <vt:lpstr>Filling In</vt:lpstr>
      <vt:lpstr>Partition</vt:lpstr>
      <vt:lpstr>Law of Total Probability</vt:lpstr>
      <vt:lpstr>Why?</vt:lpstr>
      <vt:lpstr>Wonka Bars Answer</vt:lpstr>
      <vt:lpstr>Wait a minute…</vt:lpstr>
      <vt:lpstr>Visually</vt:lpstr>
      <vt:lpstr>Updating Your Intuition (Take 1)</vt:lpstr>
      <vt:lpstr>Updating Your Intuition (Take 2)</vt:lpstr>
      <vt:lpstr>Updating Your Intuition (Take 3)</vt:lpstr>
      <vt:lpstr>More Bayes Practice</vt:lpstr>
      <vt:lpstr>A contrived example</vt:lpstr>
      <vt:lpstr>Updated Sequential Processes</vt:lpstr>
      <vt:lpstr>Updated Sequential Processes (answer)</vt:lpstr>
      <vt:lpstr>Flipping the conditioning</vt:lpstr>
      <vt:lpstr>Flipping the conditioning (marbles)</vt:lpstr>
      <vt:lpstr>Flipping the conditioning (marbles, answer)</vt:lpstr>
      <vt:lpstr>The Technical Stuff</vt:lpstr>
      <vt:lpstr>Proof of Bayes’ Rule</vt:lpstr>
      <vt:lpstr>A Technical Note</vt:lpstr>
      <vt:lpstr>An Example</vt:lpstr>
      <vt:lpstr>A Quick Technical Remark</vt:lpstr>
      <vt:lpstr>Conditioning Practice</vt:lpstr>
      <vt:lpstr>Conditional Probability</vt:lpstr>
      <vt:lpstr>LTP and Bayes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Bayes’ Rule</dc:title>
  <dc:creator>rtweber2</dc:creator>
  <cp:lastModifiedBy>Robbie Weber</cp:lastModifiedBy>
  <cp:revision>37</cp:revision>
  <cp:lastPrinted>2026-01-15T19:49:35Z</cp:lastPrinted>
  <dcterms:created xsi:type="dcterms:W3CDTF">2021-04-10T20:31:08Z</dcterms:created>
  <dcterms:modified xsi:type="dcterms:W3CDTF">2026-01-16T22:54:48Z</dcterms:modified>
</cp:coreProperties>
</file>