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09" r:id="rId3"/>
    <p:sldId id="299" r:id="rId4"/>
    <p:sldId id="351" r:id="rId5"/>
    <p:sldId id="277" r:id="rId6"/>
    <p:sldId id="354" r:id="rId7"/>
    <p:sldId id="355" r:id="rId8"/>
    <p:sldId id="356" r:id="rId9"/>
    <p:sldId id="267" r:id="rId10"/>
    <p:sldId id="353" r:id="rId11"/>
    <p:sldId id="257" r:id="rId12"/>
    <p:sldId id="337" r:id="rId13"/>
    <p:sldId id="268" r:id="rId14"/>
    <p:sldId id="269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08" r:id="rId24"/>
    <p:sldId id="346" r:id="rId25"/>
    <p:sldId id="347" r:id="rId26"/>
    <p:sldId id="348" r:id="rId27"/>
    <p:sldId id="335" r:id="rId28"/>
    <p:sldId id="300" r:id="rId29"/>
    <p:sldId id="259" r:id="rId30"/>
    <p:sldId id="260" r:id="rId31"/>
    <p:sldId id="301" r:id="rId32"/>
    <p:sldId id="261" r:id="rId33"/>
    <p:sldId id="262" r:id="rId34"/>
    <p:sldId id="302" r:id="rId35"/>
    <p:sldId id="303" r:id="rId36"/>
    <p:sldId id="279" r:id="rId37"/>
    <p:sldId id="304" r:id="rId38"/>
    <p:sldId id="305" r:id="rId39"/>
    <p:sldId id="306" r:id="rId40"/>
    <p:sldId id="280" r:id="rId41"/>
    <p:sldId id="264" r:id="rId42"/>
    <p:sldId id="265" r:id="rId43"/>
    <p:sldId id="263" r:id="rId44"/>
    <p:sldId id="266" r:id="rId45"/>
    <p:sldId id="307" r:id="rId46"/>
    <p:sldId id="286" r:id="rId47"/>
    <p:sldId id="287" r:id="rId48"/>
    <p:sldId id="291" r:id="rId49"/>
    <p:sldId id="293" r:id="rId50"/>
    <p:sldId id="292" r:id="rId51"/>
    <p:sldId id="313" r:id="rId52"/>
    <p:sldId id="294" r:id="rId53"/>
    <p:sldId id="295" r:id="rId54"/>
    <p:sldId id="296" r:id="rId55"/>
    <p:sldId id="289" r:id="rId56"/>
    <p:sldId id="290" r:id="rId57"/>
    <p:sldId id="288" r:id="rId58"/>
    <p:sldId id="357" r:id="rId59"/>
    <p:sldId id="334" r:id="rId60"/>
    <p:sldId id="33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30:22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2002 1506 0,'0'0'0,"0"0"0,0 0 15,0 0-15,0 0 0,0 0 16,0 0 0,13-53-16,5 26 0,-5-8 15,27-19 1,9-17-16,8 0 16,14 1-16,4 8 15,36 17-15,4 19 16,5 8-16,9 27 15,13 8 1,17 37-16,14 17 0,13 26 16,5 36-1,-45 9-15,-4 44 16,-27 0 0,-13 0-16,-44 9 0,-36-8 15,-31-19 1,-35-8-16,-27-10 15,-36-17-15,-48-17 16,-58-28-16,10-44 0,-1-26 16,-27-36-1,1-35-15,-5-35 16,4-19 0,18-35-16,41 1 15,56 8-15,45 9 16,40-1-16,5 10 15,35-9-15,8-9 16,32-27-16,44 10 16,23-1-1,43 27-15,18 18 16,14 35-16,17 26 16,-4 19-16,-18 17 15,1 9-15</inkml:trace>
  <inkml:trace contextRef="#ctx0" brushRef="#br0" timeOffset="381.21">3464 1834 0,'0'0'0,"0"0"0,0 0 16,0 0-16,0 0 16,0 53-16,9-44 15,-9 0-15,13 0 16,-13-1-16,5 1 16,-5 0-16,13-9 15,-13 9-15,9 0 16,-5 0-16,14 17 15,27 28-15,39 34 16,0 27 0,18 45-16,13 8 15,-13 1-15,0-10 16,-18-17-16,-26-26 16,-27-37-16,-9-34 15,-18-19 1</inkml:trace>
  <inkml:trace contextRef="#ctx0" brushRef="#br0" timeOffset="1067.51">4931 2508 0,'0'0'0,"0"0"0,0 0 16,0 0-16,0 0 15,0 0-15,0 0 0,0 0 16,0 0-16,0 0 15,0 0 1,0 0 0,0 0-16,-17 97 15,21-17-15,9 26 0,1 27 16,17 18 0,13 8-16,9-17 15,-8-26 1,-1-28-16,0-17 15,1-27-15,-6-8 0,19-10 16,-14-17-16,5-9 16,18-17-16,4-28 15,4-26-15,9-44 16,-13-18 0,-40 18-16,0 9 0,-18 8 15,1-8 1,-14 8-1,0-8-15,0 17 16,-14 18-16,14 18 16,0 9-16,0 17 15,0 9-15,0 1 16,0-1-16,0 9 16,0 9-16,0 0 15,0 0-15,62 115 16,5 36-16,-9 17 15,4-8 1,-9-9-16,-9-27 16,-4-44-16,-18-10 15</inkml:trace>
  <inkml:trace contextRef="#ctx0" brushRef="#br0" timeOffset="1297">6523 2534 0,'0'0'0,"0"0"0,0 0 0,0 0 16,0 0-16,0 0 16,9 62-1,8-9-15,5 9 0,-4 18 0,0 9 31,-9-9-31,9-1 16,-5-17-16,5-8 16</inkml:trace>
  <inkml:trace contextRef="#ctx0" brushRef="#br0" timeOffset="1489.15">6288 2179 0,'0'0'0,"0"0"0,0 0 0,0 0 15,0 0-15,0 0 16,0 0-16,0 0 16,0 0-16,31-53 15</inkml:trace>
  <inkml:trace contextRef="#ctx0" brushRef="#br0" timeOffset="1966.67">7094 2392 0,'0'0'0,"0"0"0,0 0 15,0 0 1,0 0-16,0 0 0,0 0 15,0 0-15,0 0 16,0 0-16,32-44 16,7 35-1,23 9-15,9 0 16,14 0-16,21 18 16,-9 8-16,5 10 0,-31 8 15,-13 9 1,-18 1-16,-36-10 15,-4 0-15,-4 9 16,-40 9-16,-23 1 16,-8-10-1,-14-9-15,5 0 0,31-17 16,8 0-16,28-19 16,3 1-16,1 0 15,13 0-15,18 0 16,30 0-1,28 8-15,70 10 0,45 9 32,8-1-32,-13-8 0,-22-1 0,5-17 31,4-9-15</inkml:trace>
  <inkml:trace contextRef="#ctx0" brushRef="#br0" timeOffset="2286.12">10042 1098 0,'0'0'0,"0"0"15,0 0-15,40 71 16,-27-9-16,1 44 16,-10 18-16,18 36 15,-17 8-15,-5 1 16,0 8-16,13-8 15,5-1 1,8-8-16</inkml:trace>
  <inkml:trace contextRef="#ctx0" brushRef="#br0" timeOffset="2637.09">11784 2206 0,'0'0'0,"0"0"0,0 0 16,0 0-16,0 0 15,13 44-15,5 18 16,4 45 0,0 26-16,18 0 15,-13-18-15,-1-35 0,-8-9 31</inkml:trace>
  <inkml:trace contextRef="#ctx0" brushRef="#br0" timeOffset="2868.88">11536 1692 0,'0'0'0,"0"0"0,0 0 16,0 0 0,0 0-1,0 0-15,0 0 16,0 0-16,0 0 16,0 0-16</inkml:trace>
  <inkml:trace contextRef="#ctx0" brushRef="#br0" timeOffset="3115.72">12449 2135 0,'0'0'0,"0"0"16,27 62-16,-10-17 16,10 17-16,4 26 15,9 10-15,-14 8 16,5 1-16,0-1 15,-17-17-15,3-10 16,-3-17-16,-5-8 16,-5-28-16,9 1 15,-8-18 1,-5-9-16,0-9 16,0 9-16,-18-169 15</inkml:trace>
  <inkml:trace contextRef="#ctx0" brushRef="#br0" timeOffset="3349.02">12781 1887 0,'0'0'0,"0"0"0,67-27 16,-49 18-16,8 9 15,5 0-15,14 18 16,25 35-16,19 18 16,-18 9-16,-9-9 15,-13 9-15,-14-9 16,-8 0-1,-1-9-15,1 0 16,-9-9-16,-14-18 16,10 1-16,-6-18 15,-8-1 1,0-17-16,0 0 0,0 0 16</inkml:trace>
  <inkml:trace contextRef="#ctx0" brushRef="#br0" timeOffset="4093.92">14554 1364 0,'0'0'0,"0"0"16,-4-44 0,-18-18-16,-23-18 0,-3 0 31,-19 0-31,18 18 0,5 18 15,-5 8-15,5 19 16,0 8 0,17 9-16,-4 9 15,0 17-15,18 27 0,-1 18 32,37 45-32,21 61 15,27 62-15,-5 36 16,5-36-16,-4 10 15,-41-28-15,-3-26 16,-10-44-16,-4-27 16,-31-9-16,-1-17 15,-25-18-15,-1-36 16,5-35 0</inkml:trace>
  <inkml:trace contextRef="#ctx0" brushRef="#br0" timeOffset="4379.21">14656 2383 0,'0'0'0,"0"0"0,0 0 0,-44 0 15,-18 18-15,-49 0 16,-31 17 0,9-17-16,14 0 15,8-18-15,13-9 16,-17-9 0,9 0-16,8-8 0,41-10 15,12 10 1</inkml:trace>
  <inkml:trace contextRef="#ctx0" brushRef="#br0" timeOffset="4870.76">14798 2454 0,'0'0'0,"0"0"0,0 0 0,0 0 16,0 0-16,0 0 16,0 0-1,27-53-15,-10 35 0,-3 10 16,30-10-16,14 9 16,13 9-16,17 27 15,41 35 1,26 26-16,-9 36 15,1 0 1,-59-17-16,-30-19 16,-18-17-16,-23-17 15,-17-1-15,-17-9 0,-28 18 16,-26 0 0,-26-26-16,8-19 0,-22-25 15,-8-28 1,-14-8-1,-9-9-15,13-27 0,32 0 16,35 0-16,31 0 16,18 18-16,26 0 15,31-9 1,32-8-16,52 34 16,14 36-16,48 9 15,59 9-15</inkml:trace>
  <inkml:trace contextRef="#ctx0" brushRef="#br0" timeOffset="5312.28">17498 2348 0,'0'0'0,"0"0"0,0 0 0,0 0 0,0 0 15,0 0-15,0 0 0,62 80 16,-36 17-16,-4 36 31,18 45-31,-13 17 16,17 0-16,-8-9 16,-1-27-16,-13-17 15,-13-18 1,0-26-16,-18-10 15,5-26-15,-14-17 16,5-19-16,-5-17 16,14-9-1</inkml:trace>
  <inkml:trace contextRef="#ctx0" brushRef="#br0" timeOffset="5773.1">17209 2463 0,'0'0'0,"0"0"16,-17-53-16,17 26 16,4 1-16,9-10 15,1 1-15,17-9 16,0-1-16,18 10 15,4-1-15,13 19 16,27 8-16,23 18 16,39 35-1,4 27-15,1 35 16,-36 36-16,0 0 16,-31 9-16,-40-18 15,-26-36-15,-18-17 16,-23-9-16,-17 0 15,-26-18-15,-19-9 16,-52-17-16,-18-27 16,-14-18-1,18-17-15,23-10 16,34 10-16,23-1 16,27 10-16,8-1 15,14 1-15,9-1 16,8-17-16,18-1 15,31-8-15,32 0 16</inkml:trace>
  <inkml:trace contextRef="#ctx0" brushRef="#br0" timeOffset="6316.34">19386 2401 0,'0'0'0,"0"0"0,0 0 0,0 0 0,0 0 32,0 0-32,0 0 0,0 0 15,0 0 1,0-44-16,18 44 15,21 18-15,32 26 16,31 36-16,27 35 16,-5 27-16,-18-9 0,-17-9 31,-31-9-31,-19-17 0,-25-19 0,-23-25 16,-13-10-1,-14 0 1,-21-26-16,-19-9 0,-34-18 15,-32-18-15,-5-17 16,10-18 0,31 0-16,17 0 15,40 0-15,9 0 0,18 9 16,13-1 0,9 1-1,9 0-15,9 9 0,17-18 0,14 8 31,26 1-31,19 9 0,-1 17 16,0 10 0,35-1-16,19 0 0</inkml:trace>
  <inkml:trace contextRef="#ctx0" brushRef="#br0" timeOffset="6773.07">20729 2472 0,'0'0'0,"0"0"0,0 0 0,0 0 16,0 0 0,-44-27-16,8 27 15,-13 0-15,-8 18 16,-10-9-16,5 9 15,9 0-15,13-1 16,18-8-16,4 0 16,14 0-16,4 0 15,0-9-15,0 0 16,53 35-16,-13-8 16,4-1-16,0 10 15,1-1-15,-1 10 16,-8 8-16,-1-9 15,-13 9-15,-17 0 16,-5-17 0,-9-1-16,-13 1 15,-18-18-15,-27-1 16,-8-8 0,-14-18-16,18 0 15,9 1-15,27-1 16,13 0-16,8 0 15,14 9-15</inkml:trace>
  <inkml:trace contextRef="#ctx0" brushRef="#br0" timeOffset="7075.17">20950 1408 0,'0'0'0,"0"0"0,0 0 15,0 0-15,0 0 0,40 62 16,-17 27 0,3 62-16,10 35 15,-14 9 1,0 26-16,-9 1 0,5-36 15,0-26 1,-14-18-16,-4-27 0,-4-26 16,-10-27-1,10-18-15</inkml:trace>
  <inkml:trace contextRef="#ctx0" brushRef="#br0" timeOffset="7392.02">21398 2463 0,'0'0'0,"0"0"0,0 0 16,0 0-16,0 0 15,0 0-15,0 0 16,0 0-16,0 0 16,0 0-16,-88-44 15,-50 35-15,-21 0 16,12-17 0,14 8-16,18 0 0,18 9 15,8 0 1,22 0-16,19 1 15,8-1-15</inkml:trace>
  <inkml:trace contextRef="#ctx0" brushRef="#br0" timeOffset="7997.75">21398 3305 0,'0'0'0,"0"0"0,0 0 0,0 0 0,0 0 15,0 0-15,49 0 16,-22 0-16,21-9 15,14-8-15,9-1 16,0 0-16,-4 1 16,-5-10-16,-14 9 15,-12-8 1,-5 8-16,-9 9 16,-9-9-16,5 9 15,-13 1-15,-1-1 16,-4 9-16,0 0 15,-49-45-15,0 19 16,1-1-16,-1 9 16,22 10-1,1 8-15,8 0 16,5 0-16,8 8 16,1 1-16,4 9 15,0-18-15,0 0 0,44 71 31,-8-36-31,21 10 0,-4-1 16,14 0-16,-5-8 16,5-1-1,-5-17-15,0-18 16,4-9-16,9-9 0,5-8 16,-4-10-1</inkml:trace>
  <inkml:trace contextRef="#ctx0" brushRef="#br0" timeOffset="8566.1">22830 2623 0,'0'0'0,"0"0"0,0 0 16,0 0-16,0 0 31,0 0-31,0 0 16,0 0-16,35-45 15,-30 45-15,-1-8 16,-4 8-16,5 0 15,-5 0-15,0 0 0,0 0 32,0 0-32,0 0 0,0 0 0,-93 133 31,39-63-31,-12 1 16,17 0-16,9-9 15,22-8 1,10-19-16,8 0 15,22 10-15,4-1 16,23 9-16,9-17 16,-1-1-16,10-17 15,-1-18-15,27-27 16,1-8-16,-1-9 16,-9-18-16,-18-9 15,-13-18-15,-21-35 16,-19-18-16,-35-26 15,-23-10-15,-39-26 16,-13 9 0,17 27-16,13 44 15,19 26-15,12 45 16,18 18-16,10 8 16,8 18-16,-5 0 15,5 9-15,0 0 16,0 0-16,67 195 15,35 45-15,39 79 16,-3 9-16,-50-71 16,-21-18-1</inkml:trace>
  <inkml:trace contextRef="#ctx0" brushRef="#br0" timeOffset="9599.2">2635 4892 0,'0'0'0,"0"0"15,0 0-15,0 0 16,0 0-16,0 0 15,0 0-15,0 0 16,0 0-16,0 0 16,0 0-16,0 0 15,-26 45-15,39 25 16,18 46 0,0 34-16,9 19 15,-27-1-15,1-8 16,-14-27-16,-14-5 15,1 5-15,-14-9 16,10-13-16,-1-18 16,-4-8-16,17-19 15,-8-8 1,4-14-16,9-17 0,0-5 16</inkml:trace>
  <inkml:trace contextRef="#ctx0" brushRef="#br0" timeOffset="10203.19">2662 5016 0,'0'0'0,"0"0"0,0 0 0,0 0 16,0 0-16,0 0 15,0 0 1,0 0-16,0 0 16,0 0-16,0 0 15,18 62-15,26 18 16,27 53-16,18 18 15,8 17-15,5 10 16,4-28-16,5-8 16,5 4-1,-1-13-15,-13-4 16,-14-23 0,-3-13-16,-28-26 15,1-18-15,-14-14 16,-13-13-16,9-8 15,-13-6-15,4-8 16,9-13-16,4-22 0,5-36 16,-5-36-16,-4-35 15,-27-17 1,5-36-16,-5 0 0,-13 35 16,9 45-1,-5 18 1,14-1-16,4 9 15,1 1-15,-1 17 0,0 9 16,4 0-16,1 8 31,13 10-31,-18 0 0</inkml:trace>
  <inkml:trace contextRef="#ctx0" brushRef="#br0" timeOffset="10751.38">5149 6098 0,'0'0'15,"0"0"-15,0 0 0,0 0 16,0 0-16,0 0 16,0 0-16,0 0 15,0 0 1,0 0-16,0 0 0,44-27 16,-4 5-16,4 4 15,14 5 1,4 9-16,31 12 15,22 19-15,5 22 16,8 17-16,-35 14 16,-13 0-16,-22 4 15,-27 0-15,-13 1 16,-10-6-16,-21 1 16,-31-5-16,-40-8 15,-18-14 1,-27-26-16,14-23 0,-27-22 15,5-13 1,-18-17-16,35-10 16,27-4-16,31 9 15,35 4 1,23 5-16,8-5 0,63-22 16,39-9-16,54-8 15,39-1-15</inkml:trace>
  <inkml:trace contextRef="#ctx0" brushRef="#br0" timeOffset="11153.18">7586 5202 0,'0'0'0,"0"0"0,0 0 15,0 0-15,0 0 0,0 0 16,0 0 0,40 45-16,-35 17 0,8 44 15,-8 27 1,3 36-16,-8-10 0,14-26 16,-10 0-16,18 0 15,-17-9-15,12-4 16,10-18-1,-9-13 1</inkml:trace>
  <inkml:trace contextRef="#ctx0" brushRef="#br0" timeOffset="11775.96">8043 6656 0,'0'0'16,"0"0"-16,0 0 0,0 0 0,49-9 15,-23-4-15,5-5 16,0 1-16,14-5 15,-5-1 1,-14 1-16,5 0 16,-4 0-16,8 0 15,-8-5-15,13 1 16,-14-1-16,-3 0 16,3 5-16,-13 9 15,1 0-15,-14 4 16,0 0-1,0 4-15,0 1 16,-5 4-16,5 0 0,0 0 16,0 0-1,0 0-15,-53 71 16,13-31-16,9 4 16,-13 0-16,0-4 15,17-9-15,9-8 16,-4-6-16,22-3 15,0-1-15,9 5 16,22 4 0,27 13-16,13 5 15,30 0-15,1-5 0,-4-8 16,-9-14 0,-5-8-16,-13-5 15,-9-14-15,-5-12 16,10-23-16,-1-17 15</inkml:trace>
  <inkml:trace contextRef="#ctx0" brushRef="#br0" timeOffset="12124.71">9577 6040 0,'0'0'0,"0"0"0,0 0 0,0 0 15,0 0-15,0 0 16,0 0-16,0 0 15,0 0 1,0 0-16,0 0 16,0 0-1,0 0-15,-62 49 16,13 4-16,5 9 16,13 0-16,13-4 0,-4-5 15,4-4-15,13 0 16,-8-10-1,4-3 1,9-9-16,9 4 0,9 4 0,22 9 16,22 10-1,22-6 1,18-8-16,-18-18 16,18-17-16,0-32 0,31-26 15</inkml:trace>
  <inkml:trace contextRef="#ctx0" brushRef="#br0" timeOffset="12391.9">9856 4963 0,'0'0'0,"0"0"0,0 0 0,0 0 16,0 0-16,0 0 16,40 53-16,-14 27 15,5 53-15,14 44 16,-1 18-16,-4-8 16,-13-10-16,4-4 15,0-14-15,-5-30 16,1-36-16,-1-18 15</inkml:trace>
  <inkml:trace contextRef="#ctx0" brushRef="#br0" timeOffset="12696.03">10618 5725 0,'0'0'0,"0"0"0,0 0 0,0 0 15,0 0-15,0 0 16,0 0-16,0 0 16,-137 0-16,-45 27 15,-53 9 1,-9 8-16,58-18 15,58 10-15,26-18 16,44-1-16,18 1 16,36-9-16,4 0 15</inkml:trace>
  <inkml:trace contextRef="#ctx0" brushRef="#br0" timeOffset="14034.04">10530 5921 0,'0'0'0,"0"0"0,0 0 0,0 0 16,0 0-16,0 0 15,0 0-15,0 0 16,44 62-16,-17-9 15,4 18-15,-5 4 16,5 5 0,14-5-16,-6-4 15,6-9-15,-1-13 16,-4-9 0,4-9-16,1-13 15,-5-5-15,-9-9 0,0-4 16,-5-9-1,5-13-15,9-18 16,-13-17-16,-23-14 16,-4-9-1,-4-26-15,-5-23 16,-4 9-16,8 23 0,5 26 0,0 18 16,0 8-1,0 19 1,5 8-16,-5 9 15,0 0-15,13 1 0,-13 8 16,0 0-16,0 0 31,53 88-31,-31-35 16,18 9-16,-13 1 16,4 7-16,-5-3 0,5-1 15,-17-4 1,17-8-16,-22-14 0,-5-18 15,9-9 1,-13-9-16,0-4 16,0 0-16,0 0 15,0 0 1,0 0-16,-26-106 16,35 62-16,-9 4 15,4 4-15,9 10 16,-8 8-16,17 5 15,-18 8-15,-4 5 16,45 18-16,-1 9 16,9 13-16,-9 8 15,1 1-15,-5-9 16,-23-9-16,-3-9 16,3-9-1,-3-4-15,-5 0 16,-9-4-16,4-5 15,9 0-15,-8-9 16,4-9-16,8-4 16,10-9-16,13-5 15,-9 1-15,9-1 16,-5 10-16,-8 8 16,-14 0-16,5 10 15,-5-1-15,-8 4 16,3 1-1,6-1-15,-14 1 0,4 0 16,-4 4-16,13 0 16,-13 0-1,9 0-15,-9 0 16,5 0 0,-5 0-16,13 0 0,-13 0 15,4 0-15,-4 0 16,9 0-16,-9 0 15,0 0-15,0-5 16,0 1-16,-9-1 16,-8 1-16,3-1 15,-3 5 1,3 0 0,1 0-16,0 0 0,13 0 15,0 0-15,0 0 16,44 71-16,9-22 15,9 0 1,9 0-16,0-1 16,13-3-16,-8-5 15,8 4-15,-9 5 16,-4-10 0,0-3-16,13-1 0,-13-8 15,-4-14-15,4-13 16,-5-9-1,-4-8-15,9-10 0</inkml:trace>
  <inkml:trace contextRef="#ctx0" brushRef="#br0" timeOffset="14312.07">13845 6085 0,'0'0'0,"0"0"0,0 0 15,0 0 1,0 53-16,0 31 16,0 53-1,0 45-15,-13 13 0,-5-9 0,-8-8 31,-14-28-31,-9-30 16,-18-36-16,10-31 16,12-30-16,1-19 15</inkml:trace>
  <inkml:trace contextRef="#ctx0" brushRef="#br0" timeOffset="14962.11">15015 5132 0,'0'0'0,"0"0"0,0 0 16,0 0-16,0 0 15,0 0-15,0 0 16,0 0-16,45-27 15,-28 27-15,23 18 16,13 8-16,36 36 16,44 45-16,13 52 15,-4 27 1,-27 1-16,-30-28 16,-37-13-16,-8-21 15,-35-19-15,-5-17 16,-22-5-16,-32-4 15,-48-9-15,-13-18 16,-18-22-16,5-27 16,-27-22-16,-9-21 15,4-28 1,36-17-16,18-5 16,35 1-16,26-1 0,19 5 15,26 8 1,4-3-16,23-15 15,30-12 1,19-9-16,21 17 0,14 19 16,-5 25-1,18 10-15,23 17 16</inkml:trace>
  <inkml:trace contextRef="#ctx0" brushRef="#br0" timeOffset="15250.61">16256 5194 0,'0'0'0,"0"0"0,0 0 0,0 0 16,0 0-16,0 0 15,27 97 1,-14-8-16,-13 35 15,0 27-15,0-10 0,5-8 32,-5-4-32,0-1 15,18-8-15,-10-22 0,10-23 16,4-17 0,-17-18-16,12-18 15,-3-13 1</inkml:trace>
  <inkml:trace contextRef="#ctx0" brushRef="#br0" timeOffset="15533.97">16864 5309 0,'0'0'0,"0"0"0,0 0 0,0 0 16,53 62-16,-22 35 16,9 28-1,4 16-15,-4-8 16,-9 0-16,-9-9 16,-4-4-16,-9 0 15,4-18-15,-8-27 16,-1-26-16,9-18 15</inkml:trace>
  <inkml:trace contextRef="#ctx0" brushRef="#br0" timeOffset="15756.47">16864 6018 0,'0'0'0,"0"0"0,0 0 0,0 0 15,0 0 1,0 0-16,-58-9 16,-17 14-16,-67-1 15,-4-8-15,4-1 16,27-13-16,17 1 16,23-1-16,17 0 15,14-17-15,17-10 16</inkml:trace>
  <inkml:trace contextRef="#ctx0" brushRef="#br0" timeOffset="18635.18">23264 6758 0,'0'0'0,"0"0"16,0 0-16,0 0 15,0 0-15</inkml:trace>
  <inkml:trace contextRef="#ctx0" brushRef="#br0" timeOffset="25068.05">19062 4804 0,'0'0'0,"0"0"0,0 0 16,0 0-16,0 0 0,0 0 15,0 0 1,0 0-16,0 0 16,0 0-16,0 0 15,45-18-15,-41 36 16,5 8-16,-5 36 16,18 27-16,1 26 15,-1 27-15,0 17 16,9 28-16,9-10 15,-14 0 1,1-17-16,-9-14 16,0-22-16,-14-22 15,-4-18-15,4-8 16,-4-10-16,5-4 16,-5-4-16,9-5 15,-9-4-15,0-9 16,0-9-16,0-9 15,0-4-15,-9-9 16,9-5 0,0-4-1</inkml:trace>
  <inkml:trace contextRef="#ctx0" brushRef="#br0" timeOffset="25884.41">18965 5087 0,'0'0'0,"0"0"0,0 0 0,0 0 31,0 0-31,0 0 0,0 0 0,0 0 31,0 0-31,44 0 16,-40 0-16,1 9 16,13 9-16,4 17 15,13 27-15,18 27 16,14 17-16,8 1 16,1-1-1,3-8-15,-12-19 16,-14-17-16,0-8 15,-13-19-15,0-8 16,-13-10-16,4-8 16,4 0-16,-8-4 15,13-10-15,-5-4 16,18-8 0,0-28-16,18-17 0,-4-18 15,-5-17 1,-9-18-16,-4-1 15,-5 10-15,1 9 16,-14 26-16,8 9 16,-16 8-16,3 10 15,-4 17-15,-4 1 16,-9-1-16,4 10 16,-8 8-16,-1 0 15,1 0-15,3 9 16,-3 0-1,-5 0-15,4 9 0,10 26 16,-6 36-16,15 44 16,-6 36-1,1 18-15,0 8 16,4-18-16,-9 1 16,-4-23-16,4-8 15,-8-14-15,-1-17 16,5-27-16,-4-14 15,-5-12-15,0-10 16,0-8-16,0-10 16,4-3-16,-4-1 15,4 0-15,10 5 16,-5-5-16,8-4 16,6-13-1,3-14-15</inkml:trace>
  <inkml:trace contextRef="#ctx0" brushRef="#br0" timeOffset="26995.43">21296 6089 0,'0'0'0,"0"0"0,0 0 0,0 0 16,0 0-16,0 0 31,0 0-31,0 0 16,0 0-16,0 0 0,53-44 16,-39 30-1,17-3-15,0-6 0,13-3 16,18 8-1,0-8 1,18 17-16,-14 0 16,5 18-16,5 8 15,-5 10-15,4 17 16,-9 5-16,-3 0 16,-19 0-16,-18-10 15,-3 6-15,-19-1 16,-4-4-16,-4 4 15,-19 5 1,-8 4-16,-13-4 16,-18-5-16,-4-8 15,-1-14-15,5-9 16,0-8-16,9-10 16,-5-8-16,5-9 15,-5-18-15,5-9 16,13 5-16,14 4 15,8 0 1,14 5-16,4 4 0,13 0 16,-4-5-1,13-8-15,18-5 16,4 0-16,9-8 16,9 3-16,-9 1 15,-4 0-15,-4 18 16,-19-1-16,1 18 15,-5 1-15,-4-1 16,4 9-16,-9 9 16,-4 0-1,4 0-15,5 27 0,17 17 16,-4 18 0,5 27-16,-9-1 15,-1 10-15,-4-1 16,0-4-16,1-8 15,-10-19-15,-4-13 16,0-13-16,4-9 16,-13-9-1,4-8-15,1-1 16,-5-4-16,0-5 0,0-4 16,9-13-16,-5-22 15,1-41 1,17-26-16,0-4 15,0 4-15,18 9 16,-5 9-16,10 8 16,3 14-16,-3 18 15,-5 17-15,0 1 16,-9 17-16,13 18 16,27 17-1,26 36-15,14 31 0,0 27 16,-27 4-1,-31-8-15,-13-15 0,-31-21 32,-4-18-32,-10-17 0,1-5 0,-14-5 15,0-4 1,-4-9-16,-4-9 16,3-8-16,10-5 15</inkml:trace>
  <inkml:trace contextRef="#ctx0" brushRef="#br0" timeOffset="27170.84">23987 6798 0,'0'0'0,"0"0"16,0 0-1,0 0-15,0 0 16,0 0-16,13 49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51:38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15175 9298 0,'0'0'0,"0"0"0,0 0 0,0 0 0,0 0 0,0 0 15,0 0 1,0 0-16,0 0 16,0 0-16,0 0 15,0 0-15,0 0 16,0 0-16,0 0 15,0 0-15,0 0 16,0 0-16,0 0 16,27 67-16,-14-10 15,-9 23-15,10 9 16,-14 4-16,0-9 16,0-13-16,0-9 15,0-13 1,0-9-16,0-5 0,0-8 15,0-1-15,0-4 32,0-4-32,0-5 15,0-4-15,0 0 16,0-4-16,0-1 16,0 0-16,0 1 15,4-1-15,-4 1 16,9-1-16,9 1 15,21-1-15,10 0 16,31 1-16,35-1 16,14 1-1,4-5-15,9 0 16,17-5-16,14 5 16,-13 0-16,-1-4 15,-4-5-15,-8 0 16,-10 5-16,-8-1 15,-10-4-15,10-4 16,-10 4-16,19-4 16,-14 4-16,9 5 15,9-1 1,22 1-16,35 8 16,14 10-16,9-1 15,8 0-15,-4 5 16,-17 0-16,-23-10 15,13 6-15,-8 3 16,-10 1-16,-8-4 16,31-1-16,13 5 15,-4-1-15,4-3 16,27-1 0,-18 5-16,9-1 0,36 5 15,-6 5 1,19 4-16,-18-13 15,-35 0-15,-32-5 16,-22-9-16,-30-4 16,-41-4-16,-26-1 15,-23-3-15,-21 3 16,-10 1-16,-8-1 16,0-4-1,-14 1-15,1 3 0,4-4 16,-5-8-16,1-23 15,-5-27 1,4-30-16,9-41 16,1-30-16,3-10 15,5 1-15,1 4 16,-1 5-16,0 30 16,0 37-16,-4 30 15,-9 22 1,-5 18-16,5 18 15,-9 8-15,0 10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52:26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15924 10486 0,'0'0'0,"0"0"0,0 0 0,0 0 0,0 0 16,0 0-16,31-53 15,-31 44-15,13 0 16,-8 0-16,-5 5 16,9-1-1,-9 1-15,0-1 16,0 5-16,0 0 15,0 0-15,0 0 16,0 0-16,0 0 16,0 0-16,0 0 15,0 0-15,0 0 16,0 0-16,0 0 16,0 0-16,0 0 15,0 0 1,0 0-16,0 0 15,0 0-15,-45 54 16,32-45-16,-27 4 16,-9 0-16,-17 0 15,4-4-15,-9 0 16,-4 0-16,-19-5 16,-12 1-16,-22 4 15,-32-5-15,5-8 16,-5-5-1,-4 4-15,-22-3 16,13-6-16,18-3 16,27-1-1,8 5-15,5 4 0,-14-5 16,9 1-16,-4-5 16,22 5-16,14 4 15,12 0 1,5 5-16,18-1 0,9 5 15,4 0-15,22 0 16,5 0-16,-5 0 16,5 0-1,9 0-15,4 0 0,-9 5 32,-5 8-32,10 18 15</inkml:trace>
  <inkml:trace contextRef="#ctx0" brushRef="#br0" timeOffset="1022.49">25848 1665 0,'0'0'0,"0"0"0,0 0 0,0 0 15,0 0-15,-8 62 16,-15 36 0,6 53-16,8 52 15,4 19-15,14 9 16,18-1 0,17 1-16,0-28 0,1-25 15,-14-54-15,-9-35 16,-4-19-1</inkml:trace>
  <inkml:trace contextRef="#ctx0" brushRef="#br0" timeOffset="1435.01">25259 2516 0,'0'0'0,"-40"-97"0,31 26 16,-4 9-16,8 9 15,1 8 1,8 1-16,5-9 16,13 0-1,23-18-15,21 9 0,41-9 16,12 18-16,-8 26 16,-9 18-16,13 18 15,18 9-15,0 26 16,-9 18-16,-17 18 15,-32 9-15,-8-1 16,-41-8-16,-17-18 31,-27 9-31,-44 9 0,-57-9 0,-19-27 32,-17-35-32,-22-9 0,-5-18 0,36 0 15,30-8 1,32 8-1,35 0-15,18 9 16,9 1 0</inkml:trace>
  <inkml:trace contextRef="#ctx0" brushRef="#br0" timeOffset="1720.93">27036 1311 0,'0'0'0,"0"0"0,0 0 16,0 0-16,0 0 16,0 0-16,-62 35 15,27 27-15,-10 27 16,1 35-16,0 27 15,17 17-15,23 18 16,17 63-16,45 8 16,8-18-16,-4-35 15,18-9-15,-9-36 16,0-8 0</inkml:trace>
  <inkml:trace contextRef="#ctx0" brushRef="#br0" timeOffset="2466.78">27316 3500 0,'0'0'0,"0"0"15,0 0-15,0 0 16,0 0-16,0 0 15,0 0-15,0 0 0,57-35 16,-26-18 0,14-36-16,3-35 15,5 0-15,1-18 16,3-9-16,1 18 16,-14 9-16,-8 18 15,8-1-15,-9 1 16,-3 9-16,-10 17 15,-5 9-15,-3 9 16,3 17 0,1 19-16,-9-1 15,9 10-15,-14 8 16,9 9-16,-4 0 16,36 53-16,30 53 15,31 63-15,32 70 16,8 18-16,-9 0 15,-4 0 1,-39-26-16,-10-63 16,-31-44-16,-13-44 15,-31-18-15,-9-26 16,-5-19-16,-17-17 0,22 0 16,-89-53-1,14 0 1,9 0-16,17 17 0,13 1 15,19 17-15,3 0 16,6 10-16,-6-1 16,14 0-16,-4 0 15,-1 9-15,-4-9 16,5 9 0,-14-9-16,-35-17 15,-53-28 1,-18 10-16,-23 0 15,-3 35-15,-5 9 16,13 0-16,0 0 0,-22-9 16,-13 0-1,30 0-15,45 9 0,49 0 16,27 9 0</inkml:trace>
  <inkml:trace contextRef="#ctx0" brushRef="#br0" timeOffset="3021.46">29638 1488 0,'0'0'0,"0"0"0,0 0 16,0 0-16,0 0 16,0 0-16,0 0 15,0 0-15,0 0 16,0 0-16,18 106 16,-9 54-16,9 53 15,4 35 1,9 9-16,9 0 0,4-18 15,0-17 1,-4-27-16,-9-44 16,-9-45-16,-8-26 15,-10-27-15,-4-17 16,0-19-16,0 1 16,0 0-16,0-9 15,0 0-15,0-9 16,4 8-16,19-8 15</inkml:trace>
  <inkml:trace contextRef="#ctx0" brushRef="#br0" timeOffset="3358.76">30853 1763 0,'0'0'0,"0"0"16,0 0-16,0 0 16,0 0-16,22 97 15,4 54-15,10 88 16,-5 19-1,9-37-15,-9-26 0,-5-18 0,1-8 16,4-18 0,-18-36-16,5-27 15,-18-17-15,0-26 16,0-19 0</inkml:trace>
  <inkml:trace contextRef="#ctx0" brushRef="#br0" timeOffset="3932.49">30689 2791 0,'0'0'0,"0"0"0,-14-53 0,14 0 0,0-18 31,14-18-31,-5-17 16,13-9-1,18-10-15,8-25 16,19 26-16,-1 17 15,-8 36-15,8 27 16,14 17-16,13 27 16,49 36-16,35 61 15,-8 36-15,-36 36 16,-53-1-16,-23-8 16,-43-36-16,-19-27 15,-44 1 1,-44-9-16,-44-18 15,-5-18-15,9-27 16,18 1-16,17-18 16,19 9-16,30-10 15,22 1-15,5-9 16,4 9-16,14-9 16,4 0-16,13 9 15,18 0-15,62 26 16,71 45-16,62 71 15,-22 44-15,-35 18 16,-28 26 0,-34-44-16,-63-71 15,-26-44-15,-36-27 16,-31 0-16,-44-17 16,-66-27-16,-67-27 15,-27-35-15,-22-27 16,40 0-16,71 9 15,40 0-15,44 18 16,18-9-16,18 9 16</inkml:trace>
  <inkml:trace contextRef="#ctx0" brushRef="#br0" timeOffset="4277.17">32400 974 0,'0'0'0,"0"0"0,0 0 0,40 62 0,13 71 15,9 35-15,13 98 16,5 62-16,-9 45 16,-14-19-16,-26-44 15,-17-26-15,-14-44 16,-27-10 0,-22-26-16,-17-27 0,-49-26 15,-32-27-15,-34-26 16,-23-19-16,-5-8 15</inkml:trace>
  <inkml:trace contextRef="#ctx0" brushRef="#br0" timeOffset="35102.28">16673 8292 0,'0'0'0,"0"0"0,58 31 0,-27-18 0,9 1 16,-9-6-16,0 1 15,-18-4-15,5-1 16,4 1-16,-18-1 16,10 0-16,-10 1 15,5 4-15,4 13 16,5 18-16,4 35 16,-9 40-16,1 18 15,-14 5-15,-18 17 16,-4 31-1,0 14-15,4-28 16,9-16-16,5-19 16,-10 0-1,14-13-15,-4-4 0,4-13 16,-13-6-16,4 1 16,-9-4-1,14-9-15,-19-5 0,19-13 16,-9-5-16,-1-8 15,1-9 1,9-10-16,-10-8 16,5-8-1,9-10-15,0 0 0,0-4 16,-4-4-16,4-5 16</inkml:trace>
  <inkml:trace contextRef="#ctx0" brushRef="#br0" timeOffset="36657.44">16403 8704 0,'0'0'0,"0"0"0,0 0 15,0 0-15,0 0 0,0-44 0,0 31 16,0-1-16,9 1 31,-9 0-31,4 4 16,14-5-16,4 1 15,9 0 1,27 0-16,-5-1 16,13 1-16,18 4 15,18 0-15,14 5 16,21-5-16,0 5 15,19 4-15,8 4 16,13 0-16,-9 1 16,-4-5-16,-13-5 15,-5 1-15,9-5 16,-8 0 0,12 0-16,-4-4 15,5 4-15,-9-4 16,-1 4-16,-8 0 15,-18 5-15,-4-1 16,-18 1-16,9-1 16,-14 1-16,1 4 15,-10 0-15,-3 4 16,-19-4-16,-8 0 16,4 0-16,-9 0 15,-4 0 1,-5 0-16,0 0 0,1-4 15,-1 0 1,-4-1-16,-9 5 16,9-4-16,4 4 15,-8 0 1,8 0-16,0 0 0,-4 0 16,5 4-16,-14-4 15,4 5-15,-8-1 16,-5 0-16,-4 1 15,-10-1-15,10 1 16,-9-1 0,9 5-16,-9 4 15,4 14-15,5 17 0,-14 18 16,5 27 0,9 22-16,-14 8 15,9 14 1,-8 14-16,-5 8 0,4 9 15,5-5-15,-9-12 16,-9 3-16,5 10 16,-5 0-16,0-5 15,5-14 1,-5 1-16,-4 0 16,8 0-1,5-18-15,0-9 16,0-8-16,-4-14 15,-5-13-15,9-18 16,-5-14-16,5-17 0,0-4 16,0-9-16,0-5 15,0-4 1,0 0-16,0-5 0,0 1 16,-4-1-1,4 1 1,-5-1-16,-3 0 15,3 1-15,1-5 0,-1 0 0,-12 0 32,17 0-32,-89-13 15,9-1-15,-22 1 16,-4 4-16,-9 0 0,-1 0 16,-12 5-1,-10 4-15,-43 9 0,-10 0 31,-13-5-31,-26 9 0,-23 1 16,23-5-16,-23-1 0,-4 1 31,4 0-31,-26 0 16,13-5 0,35-12-16,1-1 15,22-5-15,39-3 16,36-1-16,22 5 15,40-1-15,23 5 16,21 5-16,-4 0 16,22-1-16,5 5 15,-9 0-15,13 0 16,-5 0-16,5 0 16,0 0-16,0 0 15,0 0 1,0 0-16,0 5 15,0 3-15</inkml:trace>
  <inkml:trace contextRef="#ctx0" brushRef="#br0" timeOffset="49990.75">23632 10402 0,'0'0'0,"0"0"0,0 0 0,0 0 0,0 0 16,0 0-16,0 0 16,0 0-16,44 26 15,-44-26-15,5 0 16,-5 0-16,0-4 15,0 0-15,0-5 16,0 0-16,0 0 16,0 0-1,4-4-15,-4-1 0,0-3 16,0-10 0,-4-8-16,-1-10 15,-12 1-15,8 0 16,-9-5-16,-4 0 15,0 0-15,4 5 16,5 4-16,-5 0 16,-4 0-16,-5-13 15,-17-9-15,-14-4 16,1-1-16,-10 1 16,1 4-16,13 4 15,4 14-15,9 13 16,13 4-1,5 9-15,4 5 16,-4 0-16,-9-1 16,-13-3-16,-23-1 15,-39-9-15,0 1 16,-5-1-16,18 1 16,13-1-1,27 9-15,8 5 16,19 4-16,-1 0 15,-8 0-15,8 1 16,5-1-16,-5 0 0,5 4 16,0 1-1,4 0 1,5-1-16,0 1 0,-5-1 16,9 5-16,-9 0 15,14 0-15,-9 0 31,4 0-31,9 0 16,-5 0-16,1 0 16,-5 0-16,5 0 15,4 0-15,-5 0 16,1 0-16,-5 0 16,5 0-16,-5 5 15,-5-1 1,6 9-16,-10 5 15,5 9-15,4 8 16,9 5-16,-5 0 16,1 0-16,-5 0 15,9-5-15,0-4 16,0-9-16,-5 1 16,5-6-16,0-3 15,0-6-15,0 1 16,0 0-16,0-4 15,0-1 1,-4 0-16,-14-4 16,-4-8-16,-18-19 15,-13-22-15,-13-35 16,-1-13-16,1-10 16,8 10-16,14 17 15,17 27-15,9 13 16,9 9-16,9 9 15,9-1-15,14-3 16,25-10-16,45 1 16,23 4-16,12-5 15,-13 5-15,5-4 16,17 4 0,5 0-16</inkml:trace>
  <inkml:trace contextRef="#ctx0" brushRef="#br0" timeOffset="123250.75">23894 11776 0,'0'0'0,"0"0"0,0 0 0,0 0 0,0 0 16,0 0-16,0 0 15,0 0-15,0 0 16,0 0-16,0 0 16,0-44-16,-5 39 15,-4-4-15,-31-8 16,-8-15-16,-41-12 16,-26-9-16,-23-5 15,-3 5 1,3-9-16,18 4 15,5 1-15,-13 8 16,4 0-16,-32-4 16,1-9-16,-13-9 15,-58-13 1,-31-9-16,13 0 0,-9 0 16,36 8-16,75 23 15,49 23-15,31 8 16,22 13-16,14 4 15,8 6 1,9-1-16,-4 4 16,4 1-16,9-1 15,-5 5-15,-3-4 16,3 4-16,1 0 16,4 0-16,-5 0 15,-4 0-15,5 0 16,0 0-16,4 0 15,0 0-15,0 0 16,0 4-16,0 1 31,0-5-31,17 44 0,10 18 0,17 31 16,27 31 0,18 18-1,8 5-15,-12-14 16,-19-27-16,-17-26 0,-18-23 15,-13-21-15,-10-10 16,1-8-16,-4-5 16,-1-4-1,-4-4-15,0-1 0,0 1 32,-4-5-32,4 0 15,-85-49-15,-12-40 16,-14-26-16,18-9 15,22 0-15,22 17 0,14 14 16,26 13-16,5 18 16,8 5-16,14-1 31,13-8-31,31-5 16,13 0-16,1 13 0,17 14 0,35 22 31,32 17-16</inkml:trace>
  <inkml:trace contextRef="#ctx0" brushRef="#br0" timeOffset="211451.06">7427 15411 0,'0'0'0,"0"0"0,0 0 0,0 0 0,0 0 0,0 0 15,0 0-15,0 0 16,0 0-16,0 0 16,0 0-16,0 0 15,0 0-15,0 0 16,0 0-16,0 0 16,0 0-16,0 0 15,0-45-15,0 45 16,-5-4-16,5-1 15,-8 1-15,-10-1 16,-4 1 0,-9-5-16,-14-4 15,-12 0-15,8-1 16,-4 1-16,-5 0 16,5 4-16,-13 4 15,-5 1-15,-27 0 16,-8-1-16,8-4 15,1-4-15,8 0 16,0-1-16,5 1 16,-5 0-1,5 4-15,-4 0 0,-1-4 16,-4-1 0,4 1-16,1 0 15,12 4-15,-8-4 16,0 4-1,-5 4-15,-13 1 0,5-1 16,8 1-16,5 4 16,-5-4-16,-26 4 15,-14 0-15,-12 0 16,8 4-16,17-4 16,1 4-1,0 1 1,-5-1-16,-17 1 0,4-1 0,18 1 15,17-5 1,9 0-16,14 0 16,4-5-16,9 5 15,13 0 1,14 0-16,8 0 0,14 0 31,0 0-31,8 0 0,-8 0 16,13 0-16,-9 0 15,9 0-15,-4 0 0,4 0 16,0 5 0,0-5-1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57:31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9993 8323 0,'0'0'0,"0"0"0,0 0 0,0 0 0,0 0 0,0 0 15,0 0-15,0 0 16,-40 44-1,36-35-15,4 0 0,-13 0 16,4 0 0,4 0-16,-8-1 15,0 1-15,0 0 16,-14 0 0,5 0-16,-18 0 0,-4-5 15,-10 1-15,-21-1 16,-9 5-16,-5 4 15,0 1-15,14-6 32,-9 1-32,4 0 15,-9 0-15,1-9 16,-10 0-16,-8 0 16,4 0-16,-9 0 15,18 0-15,-4 0 0,-19-4 16,1 4-1,0 4-15,0 5 0,4 4 16,4-4-16,-8 0 31,0-5-31,0 5 16,13 0-16,-9 0 16,5 0-16,-10 0 15,1-5-15,0-4 16,-9-4-16,4-1 15,-9 1-15,14-1 16,-4 1-16,-10-5 16,5 0-1,4 0-15,-8 0 16,26 1-16,-9-1 16,-4-5-16,4-8 15,-4 0-15,17 0 16,1 0-16,8-5 15,18 5-15,9 0 16,9 4-16,8 0 16,1-4-16,0 0 15,-1-5-15,-8-4 16,-4 0-16,-1-4 16,-17-9-1,4-1-15,18 10 16,8 8-16,14 5 15,0 9-15,5 0 16,-1-1-16,9 5 16,5 0-1,-5 1-15,-4 3 16,18 1-16,-10-1 0,14 5 16,-4 0-16,-9 0 15,4 0-15,4 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57:40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3052 10880 0,'0'0'0,"0"0"0,0 0 0,0 0 0,0 0 0,0 0 16,0 0-16,0 0 16,0 0-16,44-4 15,-39 4-15,-5 0 31,13 0-31,-13 0 16,5 0-16,-5 0 0,8 0 0,-8 0 31,14 0-15,-14 0-16,0 0 16,0 0-16,0 0 15,0 0-15,0 0 16,0 0-16,0 0 15,0 0-15,-116 0 16,1 0-16,-58 0 16,-17-4-16,-23 4 15,9-9-15,0-5 16,22 1-16,18 0 16,9 4-16,31 0 15,31 0 1,22 0-16,14 5 15,12 0-15,14-1 16,5 1-16,8-1 16,-4 1-16,4-1 15,9 5-15,9 0 16,-4 0-16,4 0 16,-14 0-16,14 0 15,-4 0 1,4 0-16,-13 0 0,13 5 15,-9-1 1,-9 5-16,-35 9 16,-22 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58:02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10024 13886 0,'0'0'0,"0"0"0,0 0 0,0 0 16,0 0-16,0 0 0,0 0 15,0 0-15,0 0 16,0-45-16,0 41 16,0 0-1,0-1-15,0 1 16,0-1-16,0 1 15,0-1-15,14 1 16,-14-5-16,13 0 16,18-4-1,22-5-15,23-4 16,30 0-16,9 9 0,-4 4 16,18 9-1,43 0-15,15 4 0,-23 5 16,-5 4-16,23-4 15,4-9 1,-22 0-16,-4 9 16,12-5-16,15-4 15,-1 0-15,-22 5 16,4 4-16,5-5 16,-13-4-16,-14-4 15,-18 4-15,1 0 16,4 0-16,22-5 15,-9 1-15,-4-1 16,-13 5-16,17 5 31,31-5-31,5 0 16,-18 4-16,36 10 16,-10-10-16,-8-4 15,-18 0-15,-9 0 16,-9-4-16,14-5 15,-18 0 1,-9 0-16,-18 0 0,0 0 0,27-4 31,13 0-31,-9-1 16,-8-3-16,-5 3 16,26-3-16,19-1 15,-14 0-15,-18 9 16,9 0-16,36-4 15,-10 4 1,-17 9-16,14-4 16,12-1-16,10 1 15,-23 4-15,-8-4 16,21-1-16,5-4 16,-13 5-16,4-5 15,40 0-15,-9 0 16,-13 0-16,0 1 15,22-6-15,-31 5 16,-9 0-16,54-4 16,3 4-1,6 0-15,26 5 16,-14 4-16,14 0 16,22-4-16,-40-1 15,9-8-15,18 0 16,-36-1-16,-13-8 15,13 0-15,-18 0 16,-21 0-16,17-1 16,-5 1-16,-21 0 15,-18 0 1,13 0-16,-5 0 0,1 4 16,-5 9-1,18-4-15,4 4 16,-8 4-16,26 10 15,9-5-15,-5 4 16,-4 1-16,9-1 16,-13 5-1,-27-5-15,22 5 0,5 0 16,-14 5-16,-4-6 16,17 6-16,-26-1 15,0 0-15,-4 1 16,17 3-16,-8 5 15,-36-4-15,-18 0 16,9-5 0,5 5-1,-40-5-15,-27-8 0,-27-1 16,-17-4-16,-9 0 16,-18-4-1,0 4-15,-13-5 0,4 5 16,-8 0-1,-1 0-15,5 0 16,-5 0 0,1 0-16,-5 0 0,4 0 0,5 0 31,-4 0-31,-1 5 0,-4-1 16,9 5-16,9 13 15,8 22 1,14 23-16,4 22 15,10 13-15,8 4 16,-9 5 0,4 0-16,-8 4 0,-4 0 0,-14-4 31,8-9-31,-12-5 16,-5-8-16,0-9 15,-13-9-15,0-9 16,-9-14-16,0-8 15,-9-9 1,5-4-16,4-9 16,-5-1-16,5-3 15,0-5-15,0-1 16,0-3-16,0-1 16,0 1-16,0-1 15,-4 1-15,0-1 16,-5 1-16,4-1 15,1 0-15,-14 1 16,-13-1-16,-13 5 16,-23 0-16,1 0 15,-27 4-15,-23 0 16,-17 1-16,-8-1 16,3-4-16,14-5 15,-4 1 1,8 4-16,-13-1 15,-9 1-15,5-4 16,-1-1-16,10 1 16,-14-1-16,-4 1 15,-10-10-15,-8-4 16,5 0-16,-23-4 16,-4 0-16,18-9 15,12 4-15,1 0 16,-4 0-1,-1 1-15,14-1 16,0 0-16,-14 0 16,-17 5-16,-5-5 15,5-4 1,4 9-16,-22 0 0,17 4 16,1-4-1,13 4-15,-9 4 0,0-4 16,-4 5-1,13-5-15,-18 0 16,-26 5-16,4-5 16,-4 0-16,-32 5 15,-3 4-15,21-5 0,-17 5 16,-14 9 0,40-5-1,-30 1-15,-6 4 0,14 0 16,0 4-16,-22 0 15,9 1-15,-27 3 16,-4 1 0,13 0-1,-18-1-15,14 6 16,31-1-16,-27 4 0,31-3 0,4-6 31,-12 5-31,-10-8 0,14-1 0,-36 5 16,18-9-16,8-1 31,-3 6-31,-1-10 16,5 5-16,4 4 15,-9-4-15,23 0 16,13 4-16,0-4 16,13 0-16,4 4 15,-4 5 1,-13-13-16,13 3 15,5 6-15,-14-1 16,5-9-16,-1 1 16,-12 4-16,-10-9 0,1-5 31,13 1-31,-32-1 16,10-3-16,22-1 15,0 4-15,-1-12 16,28 3-16,4 5 15,-14 1-15,10-10 16,3 0-16,-12 0 16,-5-4-16,13 0 15,10 0-15,21 4 16,1 5-16,12 0 16,10-1-1,22 5-15,26 1 16,18-1-16,22 4 15,-8 5-15,17 0 16,-18 0-16,14 0 16,0 0-16,-1 0 15,5 0-15,5 0 16,8 0 0,1 0-16,-1 0 0,9-4 15,5-1-15,9 1 16,-5-5-16,-4 0 15,13-4 1,-5-18-16,-8-18 16,4-22-16,9-22 15,-5-31-15,5-18 16,5 0-16,-5 5 16,9 13-16,-9 0 15,0 0 1,13 8-16,-13 10 15,5 22-15,-5 17 0,22 14 16,-5-5-16,1-12 31</inkml:trace>
  <inkml:trace contextRef="#ctx0" brushRef="#br0" timeOffset="20923.74">10428 13061 0,'0'0'0,"0"0"0,0 0 0,0 0 0,0 0 0,0 0 16,0 0-16,0 0 15,0 0-15,0 0 16,0 0-16,0 0 16,0 0-16,0 0 15,0 0 1,0 0-16,0 0 0,0 0 15,0 0 1,0 0-16,-102-53 16,4 4-1,-35 5-15,-13 4 16,-9 5-16,13 4 16,5 0-16,-1 8 15,-21 1 1,-5 5-16,9-1 0,39 5 0,45-1 31,27 5-31,17 5 16,10-1-16,8 1 0,4 4 15,5 0 1,0 0-16,5 0 0,-5 0 16,142 18-16</inkml:trace>
  <inkml:trace contextRef="#ctx0" brushRef="#br0" timeOffset="42290.28">6922 13788 0,'0'0'0,"0"0"0,0 0 0,0 0 0,0 0 31,0 0-31,0 0 16,40 45-16,-36-37 0,-4-3 15,13-1 1,-13 1-16,0-5 16,0 0-16,0 0 15,0 0-15,0 0 16,0 0 0,0 0-16,-13 0 15,9 0-15,-23 0 16,-40 0-16,-21 0 15,-14 0-15,-27 0 16,-13 4-16,5 5 16,-31 4-16,-32 1 15,10-6-15,-14 1 16,-14 0-16,6-9 16,21-9-1,-13 0-15,-4-13 16,4-9-16,13 0 15,-8 0-15,8-4 16,32 4-16,48 4 16,36 9-16,17 5 15,31 4-15,10 5 16,8-1-16,4 5 16,5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59:17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4382 10748 0,'0'0'0,"0"0"16,0 0-16,0 0 0,0 0 0,0 0 16,0 0-16,0 0 15,0 0-15,0 0 16,0 0-16,-45-32 15,23 28-15,5 0 16,-10-1-16,5 5 16,-5-4-16,-17-1 15,-9 5-15,-9 0 16,-23 0-16,-17 5 16,-13-5-1,-27 0-15,-13 0 16,9-5-16,-31 5 15,-9-4-15,-18-5 16,17-4 0,15 4-16,12 0 0,14-9 15,4 1 1,-13-1-16,13-4 16,-18-9-16,14-9 15,40 9-15,21 4 16,28 5-16,17 4 15,13 5-15,5 4 16,0 5-16,18-1 16,-10 1-16,14 4 15,-4 0-15,4 0 16,-9 0-16,9 0 16,0 0-16,0 0 31,0 0-31,0 4 0,0 5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59:59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4816 13013 0,'0'0'0,"0"0"0,0 0 0,0 0 0,0 0 16,0 0-16,0 0 16,0 0-1,0 0-15,0 0 0,0 0 16,0 0-16,0 0 0,0 0 16,0 0-16,0 0 15,0 0 1,0-45-16,0 41 15,0 4 1,0-5-16,0 1 16,0 4-16,0 0 15,-13-5-15,13 5 0,-5 0 32,5-4-32,-8 4 15,-6 0-15,-3 0 0,-10 0 0,-4 0 16,-40 0-16,-31-4 31,-13-10-31,-14-3 0,-4-6 16,0 1-1,-22 0 1,-4-5-16,12 1 16,10 4-16,35 4 15,0 5-15,-13-1 16,-5 6-16,-17-1 15,4 0-15,-9 4 16,-18-3-16,-4-1 16,5 0-16,35 0 15,17-4-15,10-1 16,13 5 0,13 1-16,9-1 15,17 4-15,5 1 16,0 4-16,18 0 15,0 0-15,4 0 16,5 0-16,0 0 16,13 0-16,-5 0 15,5 4-15,0 1 16,0-5 0</inkml:trace>
  <inkml:trace contextRef="#ctx0" brushRef="#br0" timeOffset="34878.99">8234 14422 0,'0'0'0,"0"0"0,0 0 0,0 0 0,0 0 0,0 0 15,0 0-15,0 0 16,0 0 0,0 0-16,0 0 0,0 0 15,0 0-15,0 0 16,-54 27-16,23-18 15,-8 4 1,7 5-16,1-1 16,0 10-16,5-1 15,-1 1-15</inkml:trace>
  <inkml:trace contextRef="#ctx0" brushRef="#br0" timeOffset="35313.12">8726 15317 0,'0'0'0,"0"0"15,0 0-15,0 0 16,0 0-16,0 0 16,-45-13-16,28 4 0,-10 0 15,0 1-15,-4-6 16,-9 5-16,-4-4 15,-18 4 1,-4 0-16,8 0 0,-4 1 31,-9-1-31,5 0 0,3-4 0,6-1 16,-5 1 0,9 4-1,-5 0-15,5 0 16,4 1-16,5 3 0</inkml:trace>
  <inkml:trace contextRef="#ctx0" brushRef="#br0" timeOffset="35774.94">9621 13434 0,'0'0'0,"0"0"0,0 0 0,0 0 0,0 0 0,0 0 15,0 0-15,0 0 16,0 0-16,0 0 16,0 0-16,0 0 15,9 48 1,-9-3-16,4 3 0,-4 10 15,14 0 1,-10 8-16,18 5 16,-4 13-1,-14 5-15,5-9 0,9-9 16,9-9 0</inkml:trace>
  <inkml:trace contextRef="#ctx0" brushRef="#br0" timeOffset="36183.46">10645 15056 0,'0'0'0,"0"0"0,0 0 31,0 0-31,0 0 0,0 0 0,-71-40 0,22 31 16,-22 0-16,-17-4 31,-23-5-31,13 1 0,5-1 15,-4 0-15,-14 5 16,18-1-16,4 6 16,5 3-16,31 5 15,8 0-15,14 0 16,5 0-16,-5 5 16,0 3-16,-14 10 31</inkml:trace>
  <inkml:trace contextRef="#ctx0" brushRef="#br0" timeOffset="36898.85">9763 15366 0,'0'0'0,"0"0"0,0 0 0,0 0 0,0 0 15,0 0 1,0 0-16,0 0 16,0 0-16,-71 31 15,27 5-15,-23 17 16,1 13-16,-1 10 16,18 3-16,-4 10 15,9 4-15,4 0 16,13-4-16,10-14 15,-1 1-15,18-1 16,0 5 0,18 17-16,8 19 15,19-6-15,17-17 16,4-13-16,-8-22 16,4-18-16,4-14 15,-17-8 1,-5-9-16,10-9 0,-10-4 15,13-10-15,-3-8 16,-10-5-16,-13-4 16,9 0-1,-18-4-15,0-5 0,-22 0 16,0-4 0,-22 0-1,4-1-15,-13 10 0,-9 4 16,9 4-16,-13 9 15,0 5-15,17 9 16,1 4-16,-5 4 16,4 5-16,0 9 15,5 8-15,-18 10 16,9 12-16,-22 15 16</inkml:trace>
  <inkml:trace contextRef="#ctx0" brushRef="#br0" timeOffset="52353.41">9634 8966 0,'0'0'0,"0"0"0,0 0 0,0 0 0,45 17 0,-32-17 15,-13 0-15,4 0 16,-4 0-16,0 0 15,0 0-15,0 0 16,0 0-16,0 0 16,-159-13-16,21 4 15,-48 5-15,-40-5 16,-35 0 0,-72 9-16,-26-9 15,-49 0-15,23-4 16,-5 0-16,62 4 15,48 9-15,32 0 16,35 4-16,36 14 16,13 0-16,27-5 15,26 0-15,36-4 16,17-4-16,31-1 16,1 1-16,21-5 15,-8 0 1,9 0-16,4 0 15,0 0-15,0 0 16</inkml:trace>
  <inkml:trace contextRef="#ctx0" brushRef="#br0" timeOffset="57926.5">26252 8629 0,'0'0'0,"0"0"0,0 0 0,0 0 0,0 0 0,0 0 15,0 0-15,0 0 16,0 0-16,0 0 16,0 0-16,26-45 15,-26 41-15,5 0 16,4 4-1,-9-5-15,0 5 16,0-4-16,0 4 16,0 0-16,0-5 15,-9 1-15,4-1 16,5 1-16,-4 0 16,-1-1-16,-3 1 15,3-1-15,5 1 16,-4-5-16,4 0 15,0 0-15,4-4 16,9-9 0,14-14-16,17-12 15,14-10-15,9 0 16,17-4-16,4 5 16,32-5-16,4 0 15,5 13-15,-18 9 16,-27 13-16,4 5 15,23 4-15,27 10 16,8-1-16,-18 9 16,-26 9-1,5 8-15,8 10 16,18 13-16,9 13 16,4 22-16,-17 5 15,-19 9-15,-8 8 16,9 14-16,4 13 15,1 18-15,-10 0 16,-26-14-16,-18-12 16,-18-10-1,-17-8-15,-9-5 0,-18-5 16,-18 14-16,-27 9 16,-39 4-1,-40 9 1,-31-13-16,-9-13 0,-66-1 15,-1-21-15,18-32 16,-53-4-16,31-31 16,-17-23-1,-54-21-15,31-27 0,14-5 16,8-4-16,40-13 16,49-13-16,27-14 15,17-18 1,27 5-1,31-4-15,22 8 16,31-4-16,18-22 0,31-14 0,26 0 16,14 5-16,66 5 15,89-14 1,133 31-16,155 124 16,151 106-1,18 58-15</inkml:trace>
  <inkml:trace contextRef="#ctx0" brushRef="#br0" timeOffset="66030.03">19975 4467 0,'0'0'0,"0"0"0,0 0 0,0 0 0,0 0 0,0 0 0,0 0 31,0 0-31,0 0 0,0 0 15,0 0-15,0 0 16,0 0 0,0 0-1,22 71-15,-4-9 16,-4 35-16,3 18 0,1 1 16,-14-1-1,-4 27-15,0 35 16,0 18-16,0 9 15,5 0 1,-1 31-16,10 13 16,3 0-16,-3 40 15,21 14-15,-8 4 16,-5 4-16,0-13 16,0 18-16,-13 4 15,9-9-15,4 18 16,0-35-16,9 12 15,9 6-15,0-10 16,-9 23-16,4-14 16,-4 0-1,-4-4-15,-9-18 0,8 14 16,-12-10 0,-6 1-16,10 4 15,-13-23-15,17 19 16,0 8-16,5 5 15,8 4-15,14-13 16,-5-22-16,0 9 16,-8-36-1,-10-26-15,-8 8 0,0-21 16,0-23 0,-9-18-16,4 1 0,-4 12 15,8-17 1,-3-22-16,8-4 15,0-5-15,-4-5 16,0-8-16,-14-18 16,0-14-16,5-17 15,-9-17-15,0-15 16,-9-16-16,5-23 16,4 0-1</inkml:trace>
  <inkml:trace contextRef="#ctx0" brushRef="#br0" timeOffset="67656.61">18965 3988 0,'0'0'0,"0"0"0,0 0 16,0 0-16,0 0 0,0 0 0,0 0 31,0 0-15,0 0-16,44 0 15,-44 0-15,9 0 16,26 18-16,23 17 15,48 18-15,27 1 16,-9-1-16,-8-18 16,-14-17-16,-9 0 15,4-9-15,18-9 16,5-9-16,13-18 16,0 0-16,5-8 15,21-18 1,5 0-16,-18-9 15,5-1-15,-22 1 16,4 9-16,-5 0 16,-4 0-16,-9 0 15,1-1-15,-28 19 16,-17 8-16,0 10 16,-18-1-16,1 0 15,-19 9-15,1 9 16,-14-8-16,-9 8 15,5 0 1,4 8-16,0 1 16,5 18-16,17 26 15,18 18-15,4 26 16,-8 28-16,4-1 16,-9 18-16,-4-1 15,-9 1-15,-18 9 16,5 8-16,-5 1 15,-4 0-15,-18 17 16,0 18 0,0 9-16,-5 9 0,-4 30 15,5 10 1,0-5-16,-10 14 16,14 8-16,0 1 15,9 17 1,-4 9-16,3 4 0,10 36 15,4-27-15,-8-4 16,-10-27-16,-4-30 16,-13 8-16,13 0 15,9 4 1,-5 27-16,5-8 0,9-10 16,-1 18-1,5-18-15,1-8 16,-1 17-16,4-22 15,-3-22-15,-19 5 16,0-14-16,14-18 16,-13 9-16,12 27 15,5-9-15,5-14 16,-5 6-16,-4-24 16,-5-16-16,5-19 15,4-8-15,-9-5 16,-4-9-16,5-17 31,-6-19-31,-3-12 0,-1-9 16,-4 4-1,0 4-15,0 1 0,-4-5 16,-1-9 0,5-4-16,-8 0 0,-1-5 15,4-4 1,1-5-16,-14 1 15,9-1 1,-8 1-16,-6-10 16,6-3-16,-1-10 0,9-4 0,-9-9 31,9-5-31,-8-3 16,-5-1-16,-5 0 15,-22 0 1,-35-4-16,-36-1 15,-61-8-15,-28-13 16,-30-14-16,-36-8 16,31-19-16,27-3 15,4 3-15,5 5 16,22 0-16,13-8 16,0-6-16</inkml:trace>
  <inkml:trace contextRef="#ctx0" brushRef="#br0" timeOffset="81484.55">20339 13770 0,'0'0'0,"0"0"0,0 0 0,0 0 0,0 0 15,0 0 1,-45 18-16,32-22 0,9-1 0,-5 1 31,-4-1-31,8 1 0,5 0 16,-4-1-16,-5 1 15,4-1-15,1 5 32,4 0-32,-4-4 15,-5-1-15,4 5 0,1-4 0,4 0 32,-5-1-32,1 1 15,-5-1-15,9 1 16,0-1-16,0-3 15,0 8-15,0 0 16,36-67-16,-10 27 16,1-4-16,13-5 15,-9-4 1,9 4-16,-9-4 16,13 0-16,14 0 15,-1-1-15,14 10 16,13 0-16,5-1 15,0 6-15,-10 3 16,6 5-16,-10 0 16,-4 9-1,0 0-15,13 4 0,9-4 16,0 4 0,5 0-16,-5 9 15,-9 9-15,9 5 16,5 4-16,30 4 15,14 5-15,-5 4 16,-13 5-16,-8-1 16,-14 5-16,-23 0 15,6 0-15,-19-4 16,-17-1-16,0 1 16,-1 0-16,10 8 15,0 14-15,8 4 16,1 9-1,4 9-15,-1 9 16,1-5-16,-9-4 16,-13-9-16,-9-4 15,-13-10-15,-1-3 16,-12-1-16,-6 0 16,-8 5-16,0 9 15,0 4-15,-17 18 16,3 8-16,-17 10 15,0 4 1,-17 9-16,-10-9 16,5-9-1,-18 4-15,-13-8 0,4-5 16,-9-4-16,18-14 16,0 1-16,-8-1 15,-6 1-15,-25-1 16,-41-4-16,-18-4 15,-8-9-15,13-18 16,-22-5-16,0-17 16,17-13-16,-8-14 15,-22-9-15,4-8 16,0-9 0,8-10-1,1-8-15,-9-13 0,22-9 16,31 8-1,27 6-15,22 3 0,5-4 16,17 5 0,9 4-16,8-5 0,10-4 31,13-9-31,0-4 16,22 0-16,-4 0 0,13 0 0,13-1 15,-4 1 1,22-9-1,0 4-15,9 1 0,4 3 16,-4 1-16,13 13 31,1 5-31,12 4 16,23-5-16,26 1 16,27 4-16,48 9 15,36 22-15,49 22 16,49 22-16,61 40 15,-34 18-15,16 9 16,-52 13-16,-53 4 16,-14-39-16,-18-14 15</inkml:trace>
  <inkml:trace contextRef="#ctx0" brushRef="#br0" timeOffset="89691.29">11079 18934 0,'0'0'0,"0"0"0,0 0 0,0 0 0,-44-44 16,31 31-16,-1-1 15,10 1-15,4 4 16,-13 0-16,13 5 16,-5 0-16,5-1 15,0 1-15,0-1 16,0 1-16,0-1 16,-9-3-1,9 3-15,-13-4 0,13 0 16,-4 0-16,-10-4 31,-17-18-31,-35-22 0,-36-18 16,-53-18-16,-9-8 15,-22 4-15,-5 4 16,-26 9-16,-14 9 16,19 5-1,12 8-15,36 14 16,36 13-16,52 13 15,23 1 1,13 3-16,22 5 0,5 5 0,0-1 16,13 1-16,-5 0 31,5-1-31,-13 1 16,13-1-16,0 5 15,0 0 1,13 0-16,-8 0 15,8 0-15,40 5 16,67 17-16,79 13 16,32 19-16,-1 3 15,1 5-15,4 0 16,9 5-16,-5 4 16,-35-5-16,-18-13 15,-66-17-15,-36-14 16,-40-9-16,-26-8 15,-9-1 1,-9-4-16,-9 0 16,9 0-16,-177-44 15,-49-5-15,-54-13 16,-3-9-16,-32 5 16,36-1-16,17 10 15,45 3-15,31 6 16,44 12-16,40 14 15,44 4-15,19 9 16,21 5-16,4-1 16,1 5-16,13 0 15,-4 0 1,4 0-16,-14 0 16,14 0-16,0 0 15,0 0-15,0 0 16,0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02:23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 4130 0,'0'0'0,"0"0"0,0 0 0,0-62 0,0 35 16,-13-8-16,13 8 16,0 0-16,13 1 15,-13 8-15,4 9 16,5-8-16,-9 8 15,13 0-15,-13 0 16,5 9-16,-5-9 16,13 9-1,-13-9-15,0 9 16,-13 0-16,13 0 16,-5 0-16,5 0 15,-71 18-15,1 0 16,-19 8-1,-22-8-15,9-9 16,-26 9-16,-10-1 0,14-8 16,18 9-1,35-9-15,18 0 0,17 0 16,14-1 0,4 1-16,9 0 15,5-9-15,-9 9 16,13 0-16,-5 0 15,5 0 1,0 8-16,0 19 16,0 26-16,5 35 15,12 36-15,6 27 16,-6 35-16,-8-9 16,-9-9-16,-9-17 15,-8-9-15,3-1 16,1-26-16,0-8 15,-1-10-15,1-4 16,-5-4-16,14 4 16,4 4-16,0 5 15,4 4 1,10-9-16,-10-4 0,18-9 16,-17-13-16,12-9 31,-8-9-31,9-9 0,4-13 0,-17-9 15,8-9 1,-9 1-16,18-6 16,-4 1-1,9 4-15,4 5 16,13-5-16,14-4 16,-5-9-16,-4-5 15,-5-4-15,9-4 16,23-5-16,26-9 0,35-4 31</inkml:trace>
  <inkml:trace contextRef="#ctx0" brushRef="#br0" timeOffset="4124.64">2591 7587 0,'0'0'0,"0"0"0,0 0 0,0 0 0,0 0 0,0 0 0,0 0 0,0 0 15,0 0-15,0 0 16,-53 36-1,-5-23-15,-39 9 0,-36 0 16,13 0-16,9 1 31,23-1-31,30-9 16,14-4-16,-1 4 16,5 0-16,9-4 15,-13 5-15,0 3 0,4-3 16,9-1-1,-9 0-15,13 1 16,10-6-16,3 1 16,-3 0-16,3 0 15,5 4-15,5 5 16,-14 13 0,-4 13-16,4 23 0,-8 17 0,-1 9 15,5 14-15,-5 12 31,10 5-31,-10 14 0,9 8 16,-8 5-16,4 4 16,-1 18-1,1-5-15,5 1 16,-10-10-16,9-13 0,5-8 31,0-10-31,13-8 0,0-9 16,0-9-16,13-9 0,-13-9 15,4 0 1,5-8-16,-9-14 16,14-13-1,-10-10-15,-4-8 0,13-13 16,-13-5-16,9-4 16,-4 0-1,8-4-15,-9-5 0,-4 0 31,160-14-31,79 1 0,80-5 16</inkml:trace>
  <inkml:trace contextRef="#ctx0" brushRef="#br0" timeOffset="7505.61">2564 11107 0,'0'0'0,"0"0"0,0 0 0,0 0 0,0 0 0,0 0 0,0 0 31,0 0-31,0 0 15,-66 22-15,4-13 0,-13-5 16,-36 5 0,9 0-16,-5-5 15,28 5 1,3 0-16,23 4 0,4-4 16,5 4-1,0 5-15,4 0 16,9-5-16,4 0 15,9 1-15,-4-1 16,5 0-16,8 1 16,-9 3-1,0 10-15,5 17 16,-5 23-16,-4 21 0,-5 41 16,5 26-16,-4-4 15,8-14-15,-4-26 16,4-13-16,9-14 15,9-9 1,-4-8-16,4-5 0,0 0 16,0-9-1,0 0-15,0-9 16,0-4 0,0-4-16,0-10 0,0 1 15,0-14-15,0 1 16,0-6-16,0 1 15,0 0-15,0-4 16,0-1-16,0 0 16,4 1-16,-4-1 15,9 1-15,-9-1 16,13 1 0,-13-1-16,18 0 15,13 10-15,62 8 16,22 9-1,-21-13-15,-6-14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07:17.9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6647 11865 0,'0'0'0,"0"0"0,0 0 0,0 0 0,0 0 16,0 0-16,0 0 15,0 0-15,0 0 16,18-45 0,-18 41-1,0-1-15,0 1 0,0-1 16,0 1-16,0 4 15,0-4-15,0 4 16,0 0-16,0 0 16,0 0-16,0 0 15,0 0-15,-5 0 16,5 0-16,-13 0 16,13 0-16,-9 0 15,9 0-15,0 0 16,0 0-16,0 0 31,-62 22-31,35-13 16,-4-1-16,-13 1 0,-14 0 15,5 0 1,-9 0-16,-9-5 16,-18 1-1,-12-1-15,-28-4 0,0-4 31,14-5-31,0 5 0,4-1 16,5 1-16,8 4 0,5 0 0,0 0 16,18 0-1,4 0-15,9 0 32,-5 4-32,5 1 15,9-1-15,4 0 16,9 1-16,14-1 15,8 1-15,5-1 16,-1 1-16,10-5 16,-9 0-16,13 0 15,-9 0-15,9 0 16,0 0 0,-5 4-16</inkml:trace>
  <inkml:trace contextRef="#ctx0" brushRef="#br0" timeOffset="3627.29">9736 14989 0,'0'0'0,"0"0"0,0 0 0,0 0 0,0 0 16,0 0-16,0 0 16,0 0-16,-13 45 15,-5 26-15,5 39 16,-5 37-16,9 48 16,9 13-1,9-22-15,-9-22 16,5 5-16,-5-10 15,-5-17-15,-4-13 16,-8-14-16,-1-13 16,-22-9-16,0-9 15,-4-13-15,-18-22 16,9-14 0</inkml:trace>
  <inkml:trace contextRef="#ctx0" brushRef="#br0" timeOffset="5741.27">8610 15477 0,'0'0'0,"0"0"0,0 0 15,0 0-15,0 0 16,76-31-16,-10 13 16,10-4-16,8-5 15,-9-4 1,14 5-16,-5-5 0,18 0 16,27-5-16,-1-4 31,5 9-31,-18 5 0,14 4 0,13 0 15,17 4-15,-12 9 16,-6 9 0,19 0-1,17 4-15,23 5 0,-5 9 16,-14 0-16,28-1 16,-19 1-1,1 4-15,-18 0 0,31 1 16,4-6-1,-26 1-15,4 4 0,13-8 16,-26-6-16,0-3 16,-27 4-16,36-9 15,-5 0-15,-4-5 16,-13 5 0,17 0-16,9-4 15,1-1 1,-15 1-16,-3 4 0,21-9 15,10 5-15,-14-1 16,5 5-16,13 0 31,26 0-31,-4 14 16,22-1-16,1 0 16,-28 5-16,23-5 15,-9-4-15,-31 0 0,4 0 0,0-9 31,-4 0-31,0 0 16,13-5 0,23-8-16,-19 0 15,10 4-15,22-9 16,-14 5-16,0 4 16,27 0-16,-4 9 15,21 0-15,28 5 16,-23 12-16,49 1 15,-36 4-15,18 9 16,-13-13-16,-9 4 16,18-9-1,-40-4-15,-5 0 16,0-4-16,-8-1 16,4 0-16,4-8 15,-17 0-15,4-5 16,-4-5-16,-27-3 15,9 3-15,13-8 16,-27 4-16,-12 5 16,30 0-16,5 4 15,-31 9-15,35 0 16,0 0-16,-31 9 16,14-9-1,-1 0-15,-17 0 16,-9-5-16,22-3 15,-4-6-15,-36 1 16,-18-5-16,23-8 16,-14 3-16,-17 6 15,-23-1-15,5-4 16,13-5-16,-9 5 16,-17 4-16,-18 5 15,-18 0-15,-5-1 16,-12 6-16,-5-1 15,-18 0-15,-13 4 16,-9 1 0,-9 4-16,-4 0 15,-1 0-15,-8 9 16,9 22-16,4 22 16,-4 22-16,-9 14 15,4 9-15,-13 17 16,-9 13-16,5 23 15,-1-5 1,5-4-16,-4 0 0,-5 9 16,9-1-1,9-8-15,-5-22 16,-4-18-16,0-13 16,-13-14-1,4-4-15,-9-9 0,5-9 16,-9-4-16,-14-9 15,5-9-15,-13-5 16,-14-3-16,-12-6 16,-28 5-16,-22 1 15,-21-1-15,3-9 16,-30-4-16,-27 4 16,-14 1-1,5-10-15,-30 0 16,-28 5-1,18-13-15,-35-5 0,-9 0 16,-5-9 0,-21 9-1,-1-13-15,-13 5 0,-13-6 16,-1-8-16,-26 5 0,23-5 16,-32 13-1,36-4 1,-45 13-16,22-9 0,-30 9 15,26-4-15,-49 4 16,32-4-16,-27 0 16,13-9-16,-18 8 15,0 1 1,-4 0 0,-9-1-16,18 14 15,-40 5-15,22-5 0,-18 4 16,14 1-16,13-1 0,-31 0 31,-5 10-31,-8 4 0,-1 4 16,5 0-1,0 4 1,31-8-16,-35 0 16,31-5-16,4-8 15,-9 8-15,40-13 0,-31 9 0,62-9 16,-31 0-1,36 0 1,-27 0-16,44-14 16,27 6-16,22-6 15,49-3-15,17 3 16,27-3-16,36-1 16,30 0-1,28 0-15,39 5 16,22 4-16,9 5 15,13-1-15,23 5 16,-9-4-16,4 4 16,4 0-16,5 0 15,-13-5-15,0-3 16</inkml:trace>
  <inkml:trace contextRef="#ctx0" brushRef="#br1" timeOffset="18102.82">13544 17068 0,'0'0'16,"0"0"-16,0 0 0,0 0 15,0 0-15,0 0 16,0 0-16,0 0 15,0 0 1,0 0-16,0 0 16,0 0-16,0 0 15,0 0-15,0 0 16,0 0-16,0 0 16,0 0-16,0 0 15,71-66-15,-27 8 16,14-8-16,-10-5 15,23-5-15,0 1 16,13 4 0,5 5-16,-9 4 15,-14 4-15,19 0 16,-14 1-16,-1-5 16,1-5-16,5-8 15,21-9-15,5-1 16,-4 6-16,-10 8 15,-12 0-15,12 4 16,1 5-16,4 5 16,-4-1-16,8-4 15,10-5-15,-23 1 16,0 4 0,-9 4-16,10 1 15,8-1-15,4 0 16,18 1-16,1 4 15,-1-5-15,-4 5 16,-23 0-16,1 4 16,-14 0-16,23-13 15,-9 0-15,4-5 16,-5 5 0,-21 5-16,4-1 0,-5-4 15,5 0 1,-4 0-16,4-4 15,-1-5-15,15-5 16,3-4 0,-3 1-16,3 3 15,-12 10-15,8-1 16,4 5-16,5 5 16,-4-1-16,4 5 15,0 0-15,0-1 16,0-3-16,-4 4 15,0 4-15,8-4 16,1 0 0,13-1-1,-5 1-15,-13 0 0,-13 9 0,13-5 16,0 0-16,9-4 16,-5 4-16,5-4 15,5-5 1,-14 1-16,0-1 0,-4 0 15,-1-4-15,5-4 16,5-1-16,8 1 16,-8 4-1,-5 0 1,-4 4-16,4 1 0,-14 3 16,19-3-1,4-5 1,4-5-16,-4-4 15,-4 5-15,-10 4 0,5 0 0,0 0 16,14-5 0,-10 1-1,10-1-15,-10 5 16,1-4-16,8 4 0,-13 4 16,9-4-1,9-5-15,4-3 16,-4-1-16,-13 9 15,4-5-15,-5 1 16,5-5 0,0 4-16,0-8 15,9-9-15,4-1 16,-9 1-16,-8 4 16,4 1-16,9-6 15,-1 6-15,6-1 16,-10-9-16,-4 5 15,-4 0-15,-5 4 16,17-13-16,19 0 16,-9 4-16,-5 9 15,5 1 1,-5 3-16,13-4 16,1-8-16,17-5 15,-26 4-15,4 5 16,9-5-16,4 1 15,14 3-15,-9 1 16,0-5-16,-5 5 16,9-4-1,32-10-15,-23 5 0,-13 9 16,0 4-16,8 0 16,-4 0-1,14 1-15,-18-1 16,-9 13-1,9-4-15,8-4 0,-3 4 16,-23 9-16,4 4 16,-8 1-16,0-1 15,4 9-15,-5-4 16,1 5 0,-5-1-16,-8 13 15,-5 1-15,9-9 0,17 8 16,-8-8-16,-9 8 15,-9 10 1,4-1 0,-9 0-16,14-8 15,4 8-15,-4 1 16,-13 8-16,-10 0 16,-8 10-16,0-1 15,-9 9-15,-13 0 16,4 0-16,-14 9 15,-8-9-15,-9 8 0,5 1 16,-10 9 0,1 0-16,0 17 0,8 9 15,-4 10-15,9 17 16,-9 0 0,9 17-16,-14-4 15,1 9-15,-5 5 16,-4 0-16,0-5 31,-14-9-31,-4-4 0,-4-1 16,-14 6-16,-4 3 0,-9 5 31,-31 5-31,-5-10 16,-4-8-16,0-13 15,0-5-15,-8-5 16,3-3-16,-12-1 15,-1 0-15,-9 0 16,5 0-16,-4 1 16,-5-1-1,9 0-15,-5 0 16,1 0-16,-14 5 16,-4 4-16,17-4 0,5-5 0,0 4 31,0-3-31,-5 3 15,1 1-15,-1 0 16,-12-1-16,-6 1 16,6-5-16,12-9 15,5 1-15,-13-1 16,4 0 0,-9 1-16,9-1 15,13-4-15,-4 4 16,0 5-16,-13 0 15,-5-5-15,-4 0 16,-5 1-16,5-1 16,17-4-16,5-5 15,0 5-15,4 5 16,-4 8-16,-13 0 16,8 5-16,10-5 15,-1 0 1,9 5-16,-13-1 15,0 1-15,-9-5 16,5-4-16,-10-1 16,5-3-16,14-5 15,-1 0-15,9-5 16,-8 5-16,-10 4 16,-4 1-1,5 3-15,12-3 16,10-1-16,-18 5 15,9-1-15,0 1 0,-10 0 16,-3 0 0,13 0-16,0-1 15,-1 1-15,6 4 16,12-4-16,1-5 16,-5 5-16,0 4 15,-13 5-15,4 4 16,-9-4-16,14-5 15,-9 0-15,13 0 16,-5 0 0,-4-4-16,5 4 15,-14-4-15,-4 4 16,0 5-16,0-1 16,9-3-1,9-6-15,8 1 16,-4 0-16,5 4 0,-1 0 15,10-4-15,-10 4 16,1-4 0,-5 0-16,0 0 0,0-1 15,0 1 1,-4-5-16,13 1 16,-5-1-16,5-4 15,-9 4-15,0 1 16,-13 3-16,9 1 15,-10-5 1,10 1-16,-9 3 0,8-3 16,1-1-16,-14 0 31,14 1-31,-14 4 0,1-1 0,-1 1 31,1 4-31,-1 0 16,-4 5-16,0 0 15,-9 4-15,-13 4 16,-1-8-16,1 4 0,9-4 16,8-1-16,5-4 15,-18 9 1,14 5-16,-14 4 0,0 0 31,0 4-31,-4 5 16,0 0-16,-5-1 15,-13 1-15,5-4 16,-5-6-16,22-7 16,0 3-16,-9 1 15,5 3-15,4-3 16,14-9-16,17-1 0,-4 1 16,17-1-1,-4-3-15,0-1 0,0 4 31,-13 5-31,4 1 16,-13 3-16,-13 0 16,13-3-16,0-1 15,-14 4-15,10 1 16,-5-1-16,-4-8 16,8 4-16,-8 0 15,8 0-15,1 0 16,-32 4-16,-4 5 15,5 9 1,-1-9-16,27 0 16,-4 4-16,-5 5 15,9-5-15,-13 1 16,4-1-16,5-4 16,8-9-16,5 0 15,-18 0-15,14 0 16,-10 0-16,5-8 15,5-6-15,13-8 16,8-4-16,5-1 16,-4-4-16,4-4 15,-4-5-15,-10 0 16,-12 0 0,4-4-16,-18-9 15,22-9-15,19-5 16,12-4-16,-9-4 15,19-9-15,-10-5 16,27-4-16,-9-8 16,27-15-1,-5-3-15,18-14 16,0-9-16,4-26 0,23-32 16,17-35-1,23-4-15,22 0 16,13 17-16,26 5 15,49-22-15,41-5 16,39 9-16,13 18 16</inkml:trace>
  <inkml:trace contextRef="#ctx0" brushRef="#br1" timeOffset="53198.95">3504 11727 0,'0'0'0,"0"0"0,0 0 0,0 0 0,0 0 0,0 0 16,13 44-16,-13 27 15,14 45-15,3 43 16,-17 10-1,0-10-15,0-17 16,-13-13-16,-5-14 16</inkml:trace>
  <inkml:trace contextRef="#ctx0" brushRef="#br1" timeOffset="53694.15">4643 11838 0,'0'0'0,"0"0"0,0 0 0,0 0 0,0 0 15,-44-22-15,0 31 16,-14 13-1,-26 13-15,13 10 16,0 12-16,9 19 16,4 8-16,-8 18 15,4 4-15,9 9 16,-9 9-16,4 9 16,0-22-16,-13-9 15,0-4 1,-22-5-16,-4 4 0,8-12 15,-8-19-15,-5-8 32</inkml:trace>
  <inkml:trace contextRef="#ctx0" brushRef="#br1" timeOffset="54316.24">4138 12840 0,'0'0'0,"0"0"0,0 0 15,0 0 1,0 0-16,0 0 0,0 0 0,0 0 31,-4-58-31,21 36 16,14 0-16,36 4 16,-1 18-16,19 18 15,-10 22-15,5 13 16,-5 4-16,-22-3 15,-22-10-15,9-9 16,-22-4 0,-14-8-16,-4-6 15,0-3-15,0-6 16,0 1-16,0-4 16,0-1-16,0 5 15,0-4-15,0-1 16,0 0-16,0 1 15,14 4-15,-6 0 16,-3 4-16,13 5 16,-10-5-16,10 5 15,-5-1-15,-13-3 16,-17 8 0,-28 4-16,-39-3 15,-31-1-15,-9-5 16,31-3-16,22-10 15,27 1-15,30-1 16,14 0-16</inkml:trace>
  <inkml:trace contextRef="#ctx0" brushRef="#br1" timeOffset="54773.39">5627 12835 0,'0'0'0,"0"0"0,0 0 15,0 0-15,0 0 16,0 0 0,0 0-16,-71 14 15,23 21-15,-23 27 16,-13 18-16,21 13 15,10 9-15,27 4 16,8-13-16,18-17 16,18-14-16,4-9 15,9-13-15,-5-14 16,10-8-16,-14-5 16,-4-4-1,-5-4-15,0-1 16,-8-4-16,-5 0 0,0 0 31,0 0-31,-120-35 0,18 8 0,18 1 16,22 8-16,18 4 31,17 10-31,14 4 16,13 0-1</inkml:trace>
  <inkml:trace contextRef="#ctx0" brushRef="#br1" timeOffset="55152.31">6837 11842 0,'0'0'0,"0"0"15,0 0-15,0 0 16,0 0-16,0 0 16,0 0-16,0 0 0,0 0 0,0 0 31,-17 76-16,-28 30-15,-21 31 16,-9 32-16,-14 13 16,5 4-16,30-13 15,10-23-15,13-8 16,0-9-16,18 0 16,13-9-16,0 14 15,13 12 1</inkml:trace>
  <inkml:trace contextRef="#ctx0" brushRef="#br1" timeOffset="55676.57">7790 11838 0,'0'0'0,"0"0"0,0 0 0,0 0 15,0 0-15,0 0 16,0 0-16,0 0 16,0 0-16,0 0 15,0 0-15,0 44 16,14-13-16,-5 18 16,8 18-16,10 8 15,4 9 1,9-13-16,4-9 15</inkml:trace>
  <inkml:trace contextRef="#ctx0" brushRef="#br1" timeOffset="56013.94">8969 11736 0,'0'0'0,"0"0"15,0 0-15,0 0 0,0 0 32,0 0-32,-39 93 0,-6 0 15,-12 18 1,-14 4-16,0 0 15,9-13 1,9-9-16,4-4 16,4 0-16,6-5 15,7-4-15,6-9 16,-5-9-16,18 0 16,-5-5-16,9 5 15</inkml:trace>
  <inkml:trace contextRef="#ctx0" brushRef="#br1" timeOffset="56550.42">9302 12503 0,'0'0'0,"0"0"0,0 0 0,0 0 15,0 0 1,0 0-16,0 0 0,0 0 16,-44 40-16,-1 0 15,1 22-15,-9 13 16,-5 9-16,14 0 15,13-8 1,9-1-16,17-8 16,5-1-16,0 5 15,13 4-15,23 10 16,13-1-16,13-9 16,-9-17-16,13-18 15,1-18-15,-18-13 16,4-9-16,-13-5 31,-9 1-31,0-1 0,-18 5 16,0 0-1,-8 0-15,-5 0 16,0 0-16,0 0 0,-120 40 0,31-9 16,-4 0-16,5-4 31,17 0-31,9-1 15,17 1-15,19-1 0</inkml:trace>
  <inkml:trace contextRef="#ctx0" brushRef="#br1" timeOffset="57745.04">5397 15114 0,'0'0'0,"0"0"0,0 0 0,0 0 0,0 0 16,0 0-16,0 0 15,-71-31 1,-4 26-16,-41 5 16,-30 9-16,-53 13 15,-63 0-15,32-4 16,17-5-16,-18-8 16,10-14-16,8-9 15,5-8-15,-18-5 31,53 4-31,44 5 0,54 4 0,30 9 16,6 5 0,21-1-16,9 5 15,9 0 1,0 0-16,0 0 16,208 31-16,23 14 15,75 8-15,-14-9 16,-17 5-16,9-14 15,-23-4-15,-48 0 16,-27-8-16,-66-15 16,-32-3-16,-43-5 15,-19 0-15,-12 0 0,-14 0 16,0 0 0,-226-93-1,-80 4-15,-13 5 16,26 26-16,40 27 0,45 9 15,49 9-15,21 8 16,36 10-16,18 4 31,22 8-31,31 14 16,18 23-16,44 48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08:32.90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19860 17348 0,'0'0'0,"0"0"0,0 0 0,0 0 0,0 0 16,0 0-16,0 0 15,0 0-15,0 0 16,0 0-16,0 0 16,0 0-16,0-45 15,0 41-15,0-1 16,0 1-16,0-1 16,5 1-16,-1-5 15,9-9-15,-8-4 16,12-9-16,6-9 15,3-4 1,18-9 0,5-5-16,4-8 15,9-1-15,1-8 0,-10 4 16,-9 4-16,5 1 16,0 0-16,-5-1 15,0 5 1,9 0-16,5 0 0,13-9 15,18-9-15,-1-4 16,-12 9 0,-1 8-16,-9 9 15,1 10-15,-18 3 16,13 5-16,4 1 16,5-1-16,5 4 15,12 1-15,5-1 16,0-4-16,-8 1 15,-15-1 1,-3 0 0,-14-5-16,9 1 0,-9-5 0,14-4 31,4 0-31,17 0 0,-12 4 0,4 9 31,-10 0-31,-7 5 16,3-1-16,5-4 15,-5 1-15,-3-1 16,7-5-16,1-3 16,14-6-1,-6-3-15,6 4 16,-15 4-16,-3 0 16,-9 5-16,4 4 15,0-5-15,-9-3 16,9-1-16,-9 0 15,9 0-15,-4-4 16,8-4-16,1-1 16,-1 0-1,1 1-15,-14-1 16,5 5-16,-5 4 16,9-4-16,9 0 15,4-5-15,14 9 16,-9 5-16,4 0 15,0-1-15,-9 6 16,10-1-16,-10 0 16,9 0-16,0-4 15,9-5-15,9-4 16,-9 4 0,-17 0-16,8 0 15,-9 5-15,14-5 16,4-8-16,9 3 15,4 6-15,-8-1 16,-5 0-16,0 0 16,-9 5-16,5-5 15,8-8-15,1-14 16,8-5 0,-8 1-16,-5 4 15,-4 0-15,4 0 16,4 0-16,10-4 15,-10-5-15,14-8 16,-5-14-16,-8 9 16,-5 4-16,4 5 15,23-5-15,9 14 16,-5-9-16,4 4 16,-12 4-16,-6 1 15,10-9-15,17-5 16,-4 1-16,-13 12 15,-9 1-15,9-1 16,-1 6-16,19-1 16,12-5-1,-8 10 1,-18 8-16,9 1 16,18-6-16,-5 1 15,-13 9-15,-13 9 16,-5 4-16,9 0 0,27 0 15,-5 5-15,5 13 16,-9 4 0,17 9-16,1 13 15,-14 10-15,0 8 16,-17 5-16,-18-5 16,-14 0-16,-12 0 15,-15 0 1,-3-4-16,-18 0 15,-18-5-15,-9 0 16,-4-4-16,-5 0 16,-4 0-1,-9 0-15,4 4 16,-4 5-16,-4 4 0,4 9 0,-18 9 16,9 4-1,-13 5 1,0 0-16,0-1 15,0 6-15,-5-1 16,-8 0-16,3 5 16,1 4-16,-8 0 0,-1 4 31,-5 1-31,1-5 0,4-5 0,-4 1 31,-1-5-31,-3-4 16,-5 0-16,-1-1 0,1 10 15,-9-5 1,-4 0-16,8-4 0,0-5 16,-4 1-1,5 4 1,-10-5-16,5 0 16,5-4-16,-6 4 15,1-4-15,9-4 16,4-5-16,-4 0 15,0-5-15,0 1 16,0 0-16,0-5 16,17 0-16,-4-4 15,14-1-15,-5 1 16,-5 0-16,5 0 16,-9 4-16,-4 0 15,-5 5-15,0 4 16,-13 0-1,9 0-15,-13 0 16,12-5-16,-8-4 16,5 1-16,4-1 15,-10 4-15,6 1 16,-10 4-16,-4 0 16,-13 4-16,4 1 15,-8-1-15,4 1 16,8 4-16,-12 0 15,8-1-15,-9 1 16,-17 9 0,8 0-16,1 4 15,4 0-15,4-4 16,-4 4-16,-18 14 16,-9 4-1,-13-5-15,0 1 0,14-5 16,8-5-16,9-4 15,-13 1-15,-14 3 16,10-4 0,-1 1-16,9-10 0,-4 5 15,-5 4 1,-8 5-16,4-1 16,-1-4-16,19 1 15,0-1-15,-10 0 16,1 0-16,0 0 15,0 1 1,4-1-16,13-9 0,14 0 16,4 5-16,-8 4 15,-1 5 1,-4 4-16,4 0 0,10-4 16,-1-1-1,4 1-15,5 0 16,1-1-16,-1 1 15,-14 4-15,-3 0 16,-1 4-16,5-4 16,0 0-16,13-4 15,4-5 1,5 5-16,5 0 0,-5-1 16,4 1-16,-4-1 15,-5 1-15,-4 4 16,5 0-1,-5 0-15,5 0 16,12-4-16,-3-5 16,4 9-16,4 5 15,-9-1-15,9 9 16,1 5-16,-14 4 16,4 5-1,-9 4-15,1 0 0,-5 0 16,0 0-16,5-4 31,-5 0-31,-13-1 0,4-8 0,-27 4 16,-8 1-1,-9 3 1,9-17-16,8-4 0,-8 4 16,-18 4-1,-22 0 1,-18-8-16,9-5 0,0-5 15,-31 1-15,5-9 0,30-14 16,23-8-16,-5-9 16,9-5-16,22-9 31,31-4-31,18-9 0,18 1 16,13-6-16,4-3 31,5-10-31,0-13 15,0-31-15,-1-40 16,19-26-16,8-14 16,23 1-16,17 8 15,27-18-15,18-13 16,26 0-16,5 9 16</inkml:trace>
  <inkml:trace contextRef="#ctx0" brushRef="#br1" timeOffset="14812.05">9856 15344 0,'0'0'0,"0"0"0,0 0 15,0 0-15,0 0 16,0 0-16,0 0 15,0 0-15,0 0 16,0 0-16,0 0 16,0 0-16,0 0 15,0 0 1,71 35-16,-18-21 0,9-5 16,31 4-1,-4-4 1,-1-5-16,10 1 0,8-5 0,10 0 15,12 0 1,45-9 0,13-4-16,0 4 0,5 0 31,26 0-31,-17-9 0,-23 9 16,9 0-1,-4-4-15,-5-5 0,-4 5 0,0 0 16,0 0-16,17-1 15,-17 5-15,27 1 16,12-1-16,10-5 16,-23 5-16,23 1 31,4-1-15,-13 0-16,-22 0 15,12 0-15,-3-4 16,-23 0-16,-4-1 15,9 1-15,0-5 16,-1 1-16,5-1 16,5 0-16,31-4 15,-14 0-15,18 4 16,9 0-16,-5 5 16,-4-5-1,9 1-15,9 3 16,-4 1-16,26 8 15,17 10-15,41 8 16,21 9-16,-3 5 16,8 4-16,-26 0 15,17 0-15,-35 0 16,8-9-16,-12-8 16,-23 3-16,18-8 15,0 0-15,22 0 16,-17-9-16,-23 9 15,13-9-15,-17 0 16,-18 0-16,14-5 16,-19-4-1,-17 1-15,18-1 16,-23 0-16,-8 4 16,0 1-16,-1-5 15,-21 5-15,-14-1 16,9 1-16,4-1 15,-30 5-15,4 0 16,-5 0-16,14-4 16,-18 4-16,-5 0 15,1-4 1,8 4-16,1-5 16,-23 1-16,-9-1 15,10 1-15,12-1 16,-4 1-16,-13-1 15,0 1-15,9 0 16,-5 4-16,9-5 16,-17 5-16,4 5 15,8-1-15,-4 0 16,5 5-16,-18 0 16,-18 5-1,-8-1-15,-19 5 16,-17-1-16,-17 1 15,-10 0 1,-4 4-16,4 13 0,-4 14 16,-9 4-16,0 9 15,5 9-15,-10 18 16,5 8 0,0 5-16,-18-4 0,5-1 15,-13-12 1,-5-6-1,-5-3-15,-13 4 16,-4-1-16,-13 10 16,-23-5-16,1-4 15,-28-9-15,-17-5 0,-26 1 16,-32-14-16,-4-9 16,-4-4-1,-27 5-15,-9-5 0,-4-1 16,13 1-16,-23 0 31,-3 5-31,-1-6 16,-17 6-16,-9 8 0,13-9 0,-9 9 31,-27 1-31,32-14 16,-27 4-16,-13-18 15,4-8-15,-22-5 0,13-17 16,-13 0-16,-8-5 31,12-5-31,-35 6 0,9-10 16,0 5-1,-18-5-15,0 0 16,-49-4-16,14 4 16,-40-13-16,17 9 15,-4 0-15,45 0 16,-10 8-16,45 6 15,-35 3 1,21 1-16,-17 4 16,4 0-16,-48 0 15,4-5-15,-22 5 16,39-9-16,-52 5 16,44-5-16,-5 9 15,58 0-15,-36 4 16,50-4-16,-14 5 15,9 4-15,13 4 16,-13 0-16,17 1 16,-39-1-1,22 0-15,13 5 16,-13-5-16,22 5 16,-22-5-16,31-13 15,13 5-15,-13-14 16,26-4-16,-30-10 15,8 1-15,40-9 16,9-4-16,-22-5 16,13-13-16,-4-14 15,-9-13-15,22-8 16,31-1 0,-4-13-16,26 0 15,27 14-15,53 3 16,13 10-16,36 9 15,9 8-15,26 5 16,9 4-16,9 5 16,9-14-16,22-8 15,31-19-15,53-12 16,111-18 0,125-18-16,110 4 0,62 36 15,9 44-15,-1 45 16,117-27-16,48-9 31</inkml:trace>
  <inkml:trace contextRef="#ctx0" brushRef="#br1" timeOffset="32607.42">4705 15291 0,'0'0'0,"0"0"0,0 0 0,0 0 0,0 0 16,0 0-16,0 0 15,0 0-15,-66 22 16,-45-22-16,-49-4 16,-30-1-1,-41 1-15,-12-1 16,25 1-16,15 4 16,3-9-16,14 0 15,26 0-15,36 0 16,36 1-16,30 3 15,22 1-15,10 4 16,4 0-16,17-5 16,-8 5-16,13 0 15,0 0-15,0 0 16,142 5 0,75 4-16,84 13 15,23 4-15,4 10 16,-40-1-16,-57-17 15,-59 0-15,-43-9 16,-58-9-16,-40 0 16,0 0-16,-22 0 15,-9 0 1,0 0-16,0 0 16,-155-14-16,-76 1 15,-70 4-15,-5-9 0,31 14 16,49 4-1,40 0-15,53 0 16,35 4-16,36 1 16,18 4-16,31 4 15,13 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32:21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10587 9001 0,'0'0'0,"0"0"0,0 0 0,0 0 0,0 0 0,0 0 16,0 0-16,0 0 0,0 0 15,0 0 1,0 0-16,45 13 16,-45-13-16,0 0 15,0 0-15,0 0 16,0 0 0,0 0-16,0 0 15,0 0-15,0 0 0,0 0 16,0 0-16,0 0 15,0 0-15,0 0 16,0 0-16,-89-4 16,27 0-16,-31 4 31,-27-5-31,-22 10 0,-57-5 16,-9-5-1,-5 10-15,13-1 0,10 0 16,4-4-16,8 0 15,5 0 1,-13 5-16,-4-5 0,-10 4 16,14 1-16,-18-5 15,-13-9 1,4 4 0,9-12-16,0-1 15,36-4-15,35 4 16,22 0-16,36 1 0,-9 3 15,21 1 1,10 0 0,9-5-16,0 0 15,13 1-15,-9 3 16,13-4-16,9 5 16,5 4-16,0 0 15,8 1-15,5 3 16,0 1-16,0-1 15,0 1-15,0 4 16,0 0 0,0 0-16,89 4 15,26 10-15,32-1 16,34 5-16,5-1 16,18 14-16,14 5 15,16-10-15,-34-3 16,22-6-16,8-12 15,-17-5-15,-9 0 16,39-5-16,1-4 16,18 5-16,-5 4 15,-22 0 1,-27 0-16,-26 4 16,4-4-16,-13 5 15,-18-1-15,-9 5 16,-26 4-16,-23 1 15,-26-5-15,-31-5 16,-18 1-16,-13-1 16,-9-4-16,0 0 15,0 0 1,-115-13-16,-71-1 0,-115-12 16,-63-1-1,-26 5-15,13-5 16,5 14-16,-5 0 15,23 0-15,34 4 16,15 4-16,47 5 16,37-4-16,21 4 15,28 4-15,39 1 16,22-1-16,35 1 16,32-5-1,4 4-15,27-4 16,-5 0-16,5 0 0,13 0 15,-9 0-15,9 0 16,0 0-16,0 0 31,0 0-31</inkml:trace>
  <inkml:trace contextRef="#ctx0" brushRef="#br0" timeOffset="40278.17">1833 14090 0,'0'0'0,"0"0"0,0 0 0,0 0 0,0 0 16,0 0-16,0 0 15,-71 0-15,5 4 16,-45 9-16,-35 5 16,-10 4-1,15 0-15,21 1 0,9-1 16,18 0-16,4 4 15,18-3-15,18 3 32,9-4-32,4 5 15,9 0-15,13 4 16,1 0-16,8 4 16,9 5-16,9 13 15,13 18-15,31 31 0,9 18 31,9-5-31,0-4 0,0 8 0,-9-8 32,-18-9-32,5-13 0,-27-5 0,5-4 31,-14 0-31,-13-1 16,-18 10-16,-8 17 15,-19 10-15,-12 3 16,-28 6-16,-30 3 15,-13-26 1,-5-18-16,48-35 16,23-14-16,18-12 15,18-6-15,3-3 16,19-1-16,-9-4 16,13 0-16,0 0 15,13 8-15,18 32 16,84 62-16,67 66 15,9 36-15,-14-14 16,-35-39-16,-27-40 16,-13-18-1,-27-27-15,-22-13 16,5-4-16,0 4 16,30 31-16,28 26 15,25 14-15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09:12.6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7746 5646 0,'0'0'0,"0"0"0,0 0 0,0 0 0,0 0 15,0 0 1,0 0-16,0 0 16,0 0-16,0 0 0,-75-36 15,-41 1 1,-70-10-1,-18-8-15,-39 0 0,-41 18 0,5 8 16,-36 0 0,-4 10-1,0 17-15,4-18 16,14 18-16,35 0 0,53-9 16,58 9-16,66-9 15,40 9 1,9 0-16,27 0 15,-5 0-15,5 0 0,13 0 32,0 0-32,0 0 15,0 0 1</inkml:trace>
  <inkml:trace contextRef="#ctx0" brushRef="#br0" timeOffset="627.63">9169 7614 0,'0'0'0,"0"0"0,0 0 0,0 0 0,0 0 15,0 0-15,0 0 16,-49-5-16,0 14 16,-35 4-1,-36-4-15,-39-4 0,-54-1 16,-57-8-16,-9-14 15,-54 5 1,1-5-16,-58 9 0,-23-4 16,-48-5-1,23 9-15,-6 5 16,37 13-16,43 0 16,80-9-1,36 8-15,62-3 16,53 4-16,53 0 0,36-5 15,26-4 1,-4 0-16,22 4 0,0 1 31</inkml:trace>
  <inkml:trace contextRef="#ctx0" brushRef="#br0" timeOffset="4036.09">6638 12224 0,'0'0'0,"0"0"0,0 0 0,0 0 0,49 4 0,-45-4 31,9-4-15,-8-1-16,8 1 15,-4-1-15,-9 1 16,4-1-16,-4 1 15,14 0-15,-14-1 16,4 1-16,-4-1 16,0 1-16,0-1 15,0 1-15,0-1 16,0 5-16,0 0 16,0 0-1,-146-48-15,-14 12 16,-57 5-16,-27 5 15,-17 8-15,-14 5 16,-9 13-16,5 4 16,-36 0-16,14-4 15,8 0-15,5-13 16,45-5-16,30-4 16,22 5-16,14-10 15,39 14-15,50 4 16,30 4-16,23 1 15,13 4 1,4 0-16,9 0 16,9 0-16,-4 0 15,4 0-15,0 0 16,0 0-16,0 0 16,97-4-1</inkml:trace>
  <inkml:trace contextRef="#ctx0" brushRef="#br0" timeOffset="4713.14">8158 12002 0,'0'0'0,"0"0"0,0 0 16,0 0-16,0 0 16,0 0-16,0 0 15,0 0-15,0 0 0,0 0 16,0 0-1,0 0-15,0 0 0,0 0 32,45-31-32,21 9 15,45-5-15,9-4 16,4 0-16,9 9 16,9 4-16,30 23 15,46 26-15,43 26 16,-4 14-1</inkml:trace>
  <inkml:trace contextRef="#ctx0" brushRef="#br0" timeOffset="19894.86">4936 15074 0,'0'0'0,"0"0"0,0 0 0,0 0 0,0 0 15,0 0-15,0 0 16,0 0 0,0 0-16,0 0 15,0 0-15,0 0 16,0 0-16,0 0 15,0 0-15,-67-36 16,-30 32-16,-89 8 16,-63 5-16,-52 4 15,-40 5-15,79-5 16,1 5-16,44-5 16,39-8-16,41-1 15,44 1 1,22-5-16,26-5 15,19 1-15,4-1 16,17 1-16,5 0 16,0 4-16,0 0 15,262-40-15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11:20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2064 3811 0,'0'0'0,"0"0"0,0 0 0,0 0 0,0 0 16,0 0-16,0 0 15,-49-54-15,22 46 16,-13 8-16,-4 0 16,-14 8-16,-26 10 15,-9 18-15,-22 8 16,0 18-16,-14 18 15,9 0 1,-4 17-16,-9 10 0,18-1 16,-27 9-16,14 18 15,12 9 1,28-18-16,30-9 16,14 1-16,26-37 15,-4 1-15,22-9 16,0 0-16,13 18 15,-4-1-15,13 10 16,5-1-16,13 10 16,9 3-16,21 10 15,1-9-15,0-18 16,-9-18-16,-17-21 16,3-15-1,-3-7-15,-14-10 16,9-5-1,-9 1-15,4 0 0,14-5 16,-14 0-16,-8 1 16,4 3-1,-4 1-15,12 0 16,-8 0-16,14-5 0,-5 5 16,8-1-16,10 1 15,0 4 1,13 0-16,17-4 0,1-4 15,4-6 1,-18-3-16,10-1 16,-10 1-16,9-1 15,-8 1-15,-6-1 16,-8 0 0,-8-4-16,-28 0 0,5 0 15,-17 0-15,3 0 16,-3 0-16,-6 0 15,-3 0-15,-5 0 16,0 0 0</inkml:trace>
  <inkml:trace contextRef="#ctx0" brushRef="#br0" timeOffset="2551.33">2263 11421 0,'0'0'0,"0"0"0,0 0 15,0 0-15,0 0 16,0 0-16,-58 0 0,32-4 16,-18 4-1,-1 0 1,-26 0-16,-17 9 0,-32 13 16,-35 18-1,-14 22-15,-17 13 0,22 14 0,5 4 31,3 9-31,10 13 16,0 0-16,31-8 16,57-5-16,14 4 15,22 0-15,22 5 16,53 31-16,18 27 16,13-1-1,9 0-15,-4 1 16,4-14-16,0-27 15,4-12-15,14-14 16,9-5-16,35 1 16,9-1-16,62 10 15,9-5-15,53-1 16,0-3-16,-71-32 16,-44-12-1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11:09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7400 5593 0,'0'0'16,"0"0"-16,0 0 0,0 0 0,0 0 0,0 0 15,0 0-15,0 0 16,0 0-16,0 0 16,0 0-1,0 0-15,0 0 0,0 0 16,0 0-1,0 0-15,-57 0 0,-19 8 16,-8 1-16,-71 0 16,-67 9-1,-35 0-15,-18-1 16,-4-8-16,22 0 16,13-9-16,27 0 15,13-9 1,23 9-16,21 0 15,27 0-15,18 0 0,39 0 16,5 9 0,18-9-1,18 0-15,8 9 0,5-9 16,4 0-16,14 0 0,4 0 16,-9 0-16,9 0 15,0 0-15,0-9 16</inkml:trace>
  <inkml:trace contextRef="#ctx0" brushRef="#br0" timeOffset="1199.52">11740 5699 0,'0'0'0,"0"0"16,0 0-16,0 0 16,0 0-16,0 0 15,48-18-15,-39 18 16,5-9-16,-14 9 15,4-9-15,-4 9 16,13-8-16,-13 8 16,9-9-16,-9 9 15,5 0 1,-5 0-16,13 0 16,-13 0-16,0 0 15,0 0-15,0 0 16,0 0-16,0 0 15,0 0-15,0 0 16,0 0-16,0 0 16,0 0-16,0 0 15,0 0-15,0 0 16,0 0-16,0 0 16,-84 26-16,57-17 15,-4 0-15,-9 0 31,5 0-31,-5 8 0,-4-8 0,-14 9 16,5-9 0,-9 9-16,-9-1 15,-5-8 1,-8 9-16,9-9 0,-9 0 16,-14 0-16,9-1 31,-8-8-31,4 9 15,-5-9-15,10-9 0,-1 9 16,5-8-16,13 8 0,22-9 16,-4 9-1,13-9 1,18 9-16,0 0 0,-5-9 16,9 9-16,-13 0 15,-8-9-15,-10-9 16,-18 1-16,19-1 31,-6 0-31,10 0 0,4 10 0,9-1 31,-4 0-31,-5 0 0,0 0 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11:58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2263 6625 0,'0'0'0,"0"0"0,0 0 0,0 0 0,0 0 0,0 0 16,0 0-16,0 0 16,0 0-16,0 0 15,0 0-15,-58 18 16,27-9-16,-13 0 16,0 4-16,4-9 15,-4 5-15,13-4 16,-9 4-16,9-5 15,-9 5-15,13 0 16,-4 0 0,-9 0-16,18-1 15,-18 1-15,14 0 16,-1-4 0,5 3-16,0-3 0,17-1 15,-13 1-15,-4 4 16,5-1-16,-10 1 15,9 5-15,5-1 16,-14 0-16,10 1 16,-10-1-1,-13 9-15,-4 0 16,-5 5-16,-4-1 16,-9 5-16,-5 0 15,5-4-15,9 0 16,4-1-16,-8 1 15,3 4 1,10-9-16,13 5 0,-9-5 16,9 0-16,13-9 15,-4 0-15,18 1 16,-9-5 0,13-5-16,-5 0 15,5 1 1,0-1-16,0 1 15,0-1-15,0 1 16,5 4 0,-5-1-16,13 15 15,-9 12-15,18 23 16,-4 17-16,-4 14 16,3 13-16,-3-5 15,-6-4-15,-8-13 16,0 0-16,-8-9 15,-6-9-15,10-18 16,-9-4-16,13-5 16,-9-8-1,9-9-15,-5-1 16,5-3-16,0-5 16,0-1-16,0 1 15,0 0-15,0-4 16,5-1-16,-5 1 15,9-1-15,-9 0 16,13 1-16,-9 4 16,10-5-16,-1 1 15,5 3-15,21-3 16,6-1-16,12-8 16,14-5-1,40-9-15,-4-4 16,-6-9-16,-3 13 15,-14 1-15,-22-1 16,-9 9 0,-8 5-16,-14 4 0,9 8 15,4 19-15,5 13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14:41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1611 9267 0,'0'0'0,"0"0"0,0 0 0,0 0 0,0 0 15,0 0-15,0 0 16,0 0-16,0 0 15,0 0-15,-39 13 16,21-8 0,-9 4-16,-13 0 0,-4-1 15,-5 10-15,-4-5 16,-9 10-16,-9-1 16,5 4-1,17 5-15,-9 0 16,5 0-16,4 5 0,-17-1 15,17 5 1,-9-4-16,19 4 16,-1-9-16,4 0 15,10-5-15,12 1 16,-17-5-16,18 0 16,-5 0-16,-4 5 15,0 0-15,0-1 16,0-4-16,-1 0 15,6 1-15,8-6 16,4 1-16,-8-5 16,9 1-1,-5-5-15,9-1 16,-13 1-16,13 0 16,0 0-1,0 0-15,0 0 16,0 4-16,0 0 15,0 9-15,13 5 0,-4 4 16,-5 5 0,9 3-16,-8 6 0,-5-1 15,9 9-15,-9 0 16,-9 10-16,4 7 16,-8 10-16,9 0 31,-5 4-31,9 5 0,0-18 15,9-5-15,-9-13 16,4-8-16,-4-10 16,13-4-16,-13-9 15,5 1-15,4-6 32,8 1-32,-3 0 15,-1 0-15,18-5 16,-4 0-16,4-4 0,13-5 15,22-8 1,5-9-16,5-9 16,26-9-16,17-5 15,50 1-15,8 17 0,-8 9 16</inkml:trace>
  <inkml:trace contextRef="#ctx0" brushRef="#br0" timeOffset="6079.52">30068 11231 0,'0'0'0,"0"0"0,0 0 0,0 0 16,0 0-16,0 0 16,0 0-16,0 0 15,44-31-15,-39 31 16,-5 0-16,4 0 16,1 0-16,4 0 15,-9 0-15,0 0 16,0 0-1,0 0-15,0 0 0,0 0 16,0 0-16,0 0 16,0 0-16,-133-14 15,17-8 1,-43-4-16,-45-5 16,9-14-16,13 1 15,18 8-15,-4 10 16,-1-1-16,27 14 15,9-5-15,-4 9 16,0 5-16,-5-5 16,31 5-16,22-1 15,36 5-15,18 0 16,8 0-16,18 0 16,-4 0-1,9 0-15,4 0 16,-5 5-16,1-1 15,4 0 1,0 10-16,9 26 0</inkml:trace>
  <inkml:trace contextRef="#ctx0" brushRef="#br0" timeOffset="17556.09">9351 13979 0,'0'0'0,"0"0"0,0 0 0,0 0 0,0 0 0,0 0 31,0 0-31,0 0 16,0 0-16,0 0 0,0 0 15,0 0 1,0 0 0,0 0-16,0 0 0,-49 4 15,9-4 1,-9 0-16,-44-4 15,-27-1-15,-39 1 16,-18-14-16,-10 5 16,-21-5-16,0 0 15,4 1 1,-4-5-16,17-5 16,18 0-16,31 10 15,9 3-15,-26 5 16,-5 1-16,-22-1 15,-1 18-15,-12-5 16,26-4-16,18-4 16,17-1-16,1-4 15,0-4-15,-1-5 16,19 1-16,30-1 16,18 0-16,5 5 15,-10-14-15,-97-44 16,-88-44-1</inkml:trace>
  <inkml:trace contextRef="#ctx0" brushRef="#br0" timeOffset="31539.55">2547 13522 0,'0'0'0,"0"0"0,0 0 0,0 0 0,0 0 0,0 0 16,0 0-16,-80 5 16,-4 8-16,-49 5 0,-9-1 31,5-3-31,-1-1 16,23 0-16,-5 5 15,-13-5-15,-4 1 16,17 3-16,5 1 15,0 4 1,4 5-16,18 4 16,9-4-16,30-5 15,6-5-15,3 1 16,5-5-16,27 5 16,-5 0-16,1 4 15,8 9-15,9 18 16,13 31-16,18 44 15,9 35-15,4 19 16,14 8-16,-14-9 16,-17-26-16,-1-9 15,-8-14 1,-5-21-16,5-6 0,-5-3 16,-8-5-1,4-18-15,4-13 16,-9-8-16,-4-14 15,14-9-15,-5-9 16,-5-5-16,-4-3 16,13-1-16,-8 0 15,17-4-15,-4-4 16,8-1-16,36-8 16,80-5-16,102 22 15,106 23-15,27 12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15:32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31407 4112 0,'0'0'0,"0"0"0,0 0 0,0 0 0,0 0 15,0 0-15,0 0 0,0 0 16,0 0 0,0 0-16,0 0 15,0 0-15,-111-106 0,-62-27 16,-102-71 0,-44-53-1,-40 9-15,22 17 16,-66 1-16,8-19 15,-61 10-15,26 26 16,0-8-16,66 43 0,14 19 16,58 35-1,-5-1-15,35 10 0,41 18 16,12 17 0,45 18-1,36 26-15,48 19 16,18-1-16,22 9 15,9 9-15,9 0 0,0 0 16,-1 0 0,-8 0-1</inkml:trace>
  <inkml:trace contextRef="#ctx0" brushRef="#br0" timeOffset="540.42">30782 531 0,'0'0'0,"0"0"0,0 0 16,-58 0-16,-48 35 15,-116 54-15,-70 70 16,-10 27-16,14 9 16,-4 9-16,17 9 15,-22 26-15,35-26 16,-4-9-16,-17 9 16,12-27-16,10-17 15,-10-1-15,19-17 16,12 8-16,14-35 15,22-8 1,40-28-16,27-17 16,31-27-16,39-17 15,36-9 1,9-9-16,22 0 0,9-9 16</inkml:trace>
  <inkml:trace contextRef="#ctx0" brushRef="#br0" timeOffset="952.42">25237 105 0,'0'0'0,"0"0"0,0 0 0,0 0 15,0 0-15,0 0 0,0 0 16,75 80-16,262 230 16,124 80-16,-9-17 15,49 25 1,0 1-16,-9-26 15,31-10 1,-49-8-16,-26-27 0,-23-36 16,-57-8-16,-58-45 15,-52-61-15,-86-63 32,-52-26-32,-53-45 15,-28-18-15,-25-26 0,-5-17 0,-23-54 16,-39-124-1</inkml:trace>
  <inkml:trace contextRef="#ctx0" brushRef="#br0" timeOffset="1319.57">29962 309 0,'0'0'0,"0"0"0,0 0 16,0 0-16,9 80 16,-71 79-16,-71 98 15,-76 54-15,-70 17 16,-22-9-16,-54 0 15,23-18 1,-36 10-16,31-37 16,4-8-16,10-8 15,48-28-15,-22 18 16,53-26-16,31-9 16,14-27-1,8 0-15,36-18 16,18 1-16,13-1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16:39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4989 5442 0,'0'0'0,"0"0"0,0 0 0,0 0 0,0 0 0,0 0 16,0 0 0,0 0-16,0 0 15,0 0-15,44 0 16,-30 0-16,-14 0 15,4 0-15,-4 0 16,0 0-16,0 0 16,0 0-1,0 0-15,0 0 0,0 0 16,0 0 0,-89 9-16,-30 0 0,-94 17 15,-53 1 1,27-18-1,17 8-15,36-17 16,26 9-16,45-9 16,22 9-16,27-9 0,17 0 15,27 0 1,-5 0-16,9 0 16,9 0-16,-4 0 15,9 0-15,4 0 0,-14 0 16,14 0-1,-8 0-15,8 0 16,-5 0-16,5 0 16,-13 0-16,13 0 15,0 0-15,0 0 16,13 0 0</inkml:trace>
  <inkml:trace contextRef="#ctx0" brushRef="#br0" timeOffset="850.77">15029 5468 0,'0'0'0,"0"0"0,0 0 15,0 0-15,0 0 16,0 0-16,0 0 16,0 0-1,-14-44-15,10 44 16,4 0-16,-22 0 16,22 0-16,-71 18 15,-5 8-15,-25 1 16,-24 8-16,-25 1 15,-23-1-15,13-8 16,18 0-16,-4-10 16,22 1-1,31-9-15,9-9 0,26 0 16,14 0 0,4 0-16,9 0 15,13-9-15,-8 9 16,12-9-16,10 9 15,-5-9-15,9 9 16,0 0-16,0 0 16,0 0-1</inkml:trace>
  <inkml:trace contextRef="#ctx0" brushRef="#br0" timeOffset="9416.17">4705 7117 0,'0'0'0,"0"0"0,0 0 0,0 0 0,0 0 15,0-44-15,9 35 16,-9 0-16,14 0 16,-14 5-16,4 0 15,-4-1-15,13 5 32,-13 0-32,0 0 0,0 0 15,0 0-15,0 0 0,0 0 16,0 0-1,-13 0 1,9 0-16,-41 5 0,-83 3 16,-59 10-16,-43-5 31,-5-4-31,9-4 0,35-1 0,23-8 16,17-5-16,14 4 15,44 1-15,22 4 16,27 0-1,17 0-15,9 0 16,9 0 0,-4 0-16,13 0 15,-4 0-15,4 0 0,0 0 16,0 0 0,0 0-1,0 0-15,146 13 16,40 1-16,80 12 15,-9-4-15,-9-8 16,-48-1-16,-45-4 16,-40-5-16,-31 1 15,-35-5-15,-22 0 16,-10 0-16,-3 0 16,-14 0-1,0 0-15,0 0 16,-89-9-16,-84 4 15,-155-8-15,-40 0 16,-31-9-16,23 4 16,70-4-16,22 13 15,54-4-15,26 4 16,44 4-16,49 1 16,49 4-16,36 0 15,8 0 1,9 0-16,9 0 15,0 0-15,0 0 16,0 0-16,253 22 16,26-4-16,80 8 15,0 14-15,0-4 16,-22 4-16,-31-5 16,-9 0-16,-36-4 15,-57-8-15,-49-10 16,-57 0-16,-49-8 15,-23-5-15,-12 0 16,-14 0-16,0 0 16,-23 0-16,-39-5 15,-84 1-15,-80 4 16,-22 4 0,31 1-16,44-1 15,75 5-15,27 0 16</inkml:trace>
  <inkml:trace contextRef="#ctx0" brushRef="#br0" timeOffset="10518.03">15259 7073 0,'0'0'0,"0"0"0,0 0 15,0 0-15,0 0 16,0 0-16,0 0 16,0 0-16,0 0 15,0 0-15,0 0 16,0-44-16,0 39 16,0 5-16,0 0 15,0 0-15,0-4 16,0 4-1,5-5-15,-5 5 16,13 0-16,-4 0 16,-5 0-16,14 0 15,53 5-15,44 4 16,45 4-16,26-4 16,40 0-16,4 4 15,5-4-15,13 4 16,-17 5-16,-45-5 15,-31-8-15,-35-5 16,-27 0 0,-22 0-16,-13 0 15,-14 0-15,-13 0 16,-9 0-16,-17 0 16,-1 0-16,-4 0 15,0 0-15,0 0 16,0 0-16,-199-27 15,-23 14-15,-26 8 16,-9 14 0,17 4-16,50 1 0,61-5 15,45-1 1,40-3-16,13-1 16,13 1-16,9-5 15,9 0-15,0 0 16,0 0-16,0 0 15,0 0 1,0 0-16,239 31 0,315 53 16,45 18-16,154 89 15,-132-14-15,-134-18 16,-52-48-16,-19-13 16</inkml:trace>
  <inkml:trace contextRef="#ctx0" brushRef="#br0" timeOffset="51917.34">26345 8660 0,'0'0'0,"0"0"0,0 0 0,0 0 0,0 0 0,0 0 32,0 0-32,0 0 0,0 0 15,0 49 1,0-14-16,0 23 16,4 26-16,14 27 0,9 4 15,-5 22-15,18 14 16,-14-18-16,1-18 31,-5-13-31,0-18 16,-13-22-16,4-8 15,-13-14-15,5-14 0,-1-4 16,-4-8-16,0-6 16,-4-3-16,-1-1 15,-17-4-15,-18-9 31</inkml:trace>
  <inkml:trace contextRef="#ctx0" brushRef="#br0" timeOffset="52466.5">25835 8943 0,'0'0'0,"0"0"0,0 0 0,0 0 31,0-48-31,5 26 16,-1-1-16,14-3 0,4-1 15,18-4 1,40-4-16,39 4 0,14 4 16,0 14-1,-13 8 1,0 5-16,-5 5 16,-9-1-16,-26 5 15,-5 4-15,-22 1 16,-4-1-16,-9 5 15,-13-1-15,-5 10 16,-4 0 0,-18-1-16,-18 14 15,-26 9-15,-19 4 16,-12 0-16,-9-4 16,9-5-16,4-8 15,0-1-15,4-4 16,5-4-16,9-5 15,0-4-15,4 0 16,-4-5-16,17 5 16,1-1-1</inkml:trace>
  <inkml:trace contextRef="#ctx0" brushRef="#br0" timeOffset="52886.32">27777 8186 0,'0'0'0,"0"0"0,0 0 15,0 0-15,0 0 16,0 0-16,-76 62 16,32-9-16,-18 27 15,9 22-15,4 13 16,5 27 0,17 4-16,5 0 0,8-13 15,23 9-15,0 0 16,0-5-16,9-17 15,0-18 1,8-18-16,-4-17 0,0-14 16,1-9-1,-1-4 1,18-5-16,4 1 0,9-14 16,0-9-1</inkml:trace>
  <inkml:trace contextRef="#ctx0" brushRef="#br0" timeOffset="53765.27">28716 8500 0,'0'0'0,"0"0"16,0 0-16,0 0 15,0 0-15,0 0 0,0 0 0,0 0 31,0 0-31,0 0 16,-53 27-16,-5 4 16,-8 13-16,8 9 15,-4 5-15,13 4 0,10 0 32,8 0-32,-5 5 15,18 8-15,1 5 0,-1 0 0,18-1 31,0 6-31,0 12 16,13 5-16,-4-4 16,13-5-16,5-9 0,13-9 15,4-4 1,5-9 0,-5-13-16,0-14 15,-8-4-15,4-8 16,-5-6-16,1 1 15,4-5-15,4-8 16,-9-5-16,5-5 16,18-4-16,0-13 15,17-13-15,5-9 16,-9-5 0,0 0-16,-5-4 15,-4-5-15,-9 1 16,-13 3-16,-9 10 15,-4 9-15,-10 4 16,1 8-16,-13 6 16,4 3-16,-1 6 15,-3 3-15,-5 1 16,-5-5-16,-12-4 16,-23-1-1,-9 1 1,-22-5-16,5 5 0,4 4 15,22 5-15,0 4 16,18 0-16,-5 4 16,5 5-16,0 4 15,0 0-15,-1 1 16,1-5-16,-4-5 16,-14-4-16,-13-9 15</inkml:trace>
  <inkml:trace contextRef="#ctx0" brushRef="#br0" timeOffset="54197.93">29403 8407 0,'0'0'16,"0"0"-16,0 0 0,0 0 0,0 0 16,0 0-1,0 0-15,84 40 16,18 53-16,36 40 15,61 58-15,-4 26 16,-40-13-16,-39-9 16,-28-36-16,-30-30 15,-18-27 1,-18-18-16,-22-17 16,-18-5-16,-8 0 15,-41 4-15,-30 5 16,-32-4-16,5-14 15,9-9 1,4-8-16</inkml:trace>
  <inkml:trace contextRef="#ctx0" brushRef="#br0" timeOffset="66448.82">2844 10880 0,'0'0'0,"0"0"0,0 0 0,0 0 0,0 0 16,0 0-16,0 0 15,0 0-15,0 0 16,0 0-16,0 0 15,0 0-15,-49-8 16,-40-6-16,-35-3 16,-35-1-16,-14 0 31,13 0-31,14-4 0,4 5 16,14 8-16,26 4 15,13 5-15,5 0 16,26 0-16,0 0 15,27 5 1,5-5-16,-5 4 0,18-4 16,-1 0-16,10 0 15,-10 0-15,6 5 16,3-1-16,5 0 16,-13 1-16,8 8 15,-3 9 1,-10 5-1,0 17-15,-4 5 0,4 13 0,-8 9 16,12 9 0,-17 4-16,18 9 15,-18 9 1,4-9-16,10-4 16,-10 4-1,14 0-15,-18 0 0,4-4 16,1-1-16,3-8 15,1-13-15,5-23 16,8-13 0,4-5-16,5-3 0,-13-6 15,13-3 1,0-5-16,0 4 0,0-4 16,0 0-16,0-1 31,13 1-31,-13 5 15,5-1-15,17 0 0,-4 5 0,8 0 16,5-1-16,13 1 16,10-5-16,8 1 15,22-1-15,5-4 32,13-5-32,-5-4 15,5 5 1,0-5-16,13 4 15,58 14-15,13 22 16,5 17-16</inkml:trace>
  <inkml:trace contextRef="#ctx0" brushRef="#br0" timeOffset="87369.58">26345 11111 0,'0'0'0,"0"0"0,0 0 0,0 0 15,0 0-15,0 0 16,0 0-16,0 0 16,0 0-16,0 0 0,0 0 15,0 0-15,44 58 16,-39-19-16,17 32 31,9 27-31,13 26 0,14 31 0,-10 22 31,-3-13-31,-14-26 16,4-23-16,-8-17 0,-5-23 16,-4-9-16,8-8 0,10-5 31</inkml:trace>
  <inkml:trace contextRef="#ctx0" brushRef="#br0" timeOffset="87890.44">25791 11067 0,'0'0'0,"0"0"0,0 0 15,0 0-15,0 0 16,0 0-16,0 0 16,0 0-16,0 0 15,0 0-15,49-23 16,-23 6-16,45-10 16,62-4-16,9 5 15,-27 8-15,-26 9 16,-23 5-1,-17 4-15,13 4 16,5 9-16,12 9 16,28 14-16,-10 8 15,-13 5-15,-30-5 16,-23-4-16,-14-4 16,-17-5-16,-22 4 15,-9 5-15,-31 9 16,-9 0-16,0-5 15,-13-9 1,4-4-16,-4-4 16,9-5-16,8-4 15,1 4-15,17-4 16,14-1-16,8-3 16,14-1-16,-1 0 15,14 5-15</inkml:trace>
  <inkml:trace contextRef="#ctx0" brushRef="#br0" timeOffset="88302.67">28034 10801 0,'0'0'0,"0"0"0,0 0 16,0 0-16,0 0 16,0 0-1,-58 44-15,-26 9 0,-14 27 16,1 13-1,13 9-15,21 9 16,10 13-16,22-9 16,9-4-1,4 0-15,14-5 0,-5-4 16,9-9 0,9-9-16,-5-13 15,5 0-15,36 22 0,48 18 16,40 9-1</inkml:trace>
  <inkml:trace contextRef="#ctx0" brushRef="#br0" timeOffset="88968.19">29798 10947 0,'0'0'0,"0"0"0,0 0 15,0 0-15,0 0 16,0 0-1,0 0-15,0 0 16,0 0-16,0 0 16,4 62-16,9-18 15,-8 32-15,17 21 16,0 23-16,0 13 16,1-5-16,3 1 15,-4-5-15,5-9 16,8-13-16,-4-4 15,-4-14 1,8-13-16,-8-5 16,0-4-16,-1-4 15</inkml:trace>
  <inkml:trace contextRef="#ctx0" brushRef="#br0" timeOffset="90258.27">31380 11231 0,'0'0'0,"0"0"16,0 0-16,0 0 15,0 0-15,0 0 16,-44 0-16,26 0 15,9 0 1,-13 4-16,-13 5 0,-14 9 16,-4 8-16,-14 10 15,18 4-15,1 4 16,3 0 0,5 5-1,1 4-15,8 9 0,-1 5 16,1 4-16,5 4 15,8 0-15,9-4 16,0-4 0,1-1-16,8-4 15,13-4-15,-9-5 0,14-4 16,-5-9-16,1-9 31,-6-9-31,6-4 0,-10-5 16,9-4-1,-4 0-15,14-5 16,-6 1-16,10-5 16,-1 0-16,10 0 0,-5-5 15,13 1-15,-4-5 32,0 0-32,13-4 0,-4-5 0,0 0 15,4 1 1,5-6-16,-5 1 15,-4 0 1,-1 0-16,5-5 0,-4 1 16,-13 4-1,-1-1-15,-8 1 16,-5 4 0,0 1-16,-13 3 15,4 6-15,-8-1 16,-1 4-16,5 1 15,-5-1-15,1 1 16,-5 0-16,0-1 16,0 1-16,4-1 15,-4 1-15,0 4 16,0-5-16,0 1 16,-4-5-16,4-4 15,-5 0-15,1 4 16,-5 0-1,5 0-15,4 4 16,0 1-16,0 0 16,0-1-16,-5 1 15,1-5-15,-5 0 16,4 0-16,5 5 16,-4-1-16,0 1 15,-5-1-15,4 1 16,1 0-16,4-1 15,-5 1-15,-3 4 16,-1 0 0,-5 0-16,14 0 15,-53 9-15,9-1 16,0 1-16,8 0 16,-4 0-16,18 0 15,0-5-15,0 1 16,13-1-16,-4 1 15,8-5-15,-8 0 16,4 4-16,5 0 16,-14 1-1,0 4-15,9 9 0,-9 13 16,18 17 0</inkml:trace>
  <inkml:trace contextRef="#ctx0" brushRef="#br0" timeOffset="90798.86">32103 10548 0,'0'0'0,"0"0"0,0 0 15,0 0 1,31 62-16,0-22 16,22 26-16,27 36 15,8 54-15,5 34 16,-22-4-16,-13-8 15,-18-14-15,-9-14 16,-13-21-16,-5-36 16,-13-18-16,-13-13 15,-5-8 1,0-15-16,-13-3 16,0-5-16,-4-4 15,-5-1-15,-18 5 16,9 22-1,-4 14-15</inkml:trace>
  <inkml:trace contextRef="#ctx0" brushRef="#br0" timeOffset="110151.02">29297 11271 0,'0'0'0,"0"0"0,0 0 0,0 0 15,0 0-15,0 0 0,0 0 16,0 0-16,0 0 15,-44-36-15,39 27 16,1 0 0,4 5-16,0-1 15,0 1-15,0 4 16,0 0 0,0 0-16,0 0 0,0 0 15,0 0-15,-5 0 16,1 0-16,-5 0 15,0-4-15,-18-5 16,-12-5-16,-10-8 16,-18-4-16,1 4 15,-1-1 1,14 10-16,4 9 0,5 4 16,0 4-1,-1 5-15,6 4 16,-6 5-16,10 0 15,-5-1-15,0-3 16,9-1-16,9 0 16,0 1-16,-1-1 15,1 5-15,5-1 16,3 6-16,-3 3 16,3 1-16,5 4 15,-4 0-15,4-9 16,9 0-1,-4-9 1,-1 1-16,-3-1 0,8-4 16,0 0-1,0-5-15,0 1 0,8 3 16,1 6-16,13 8 16,9 9-16,23 4 31,-1 5-31,13 0 0,1 0 0,-1 4 15,-4 5 1,0 4-16,5 9 16,-5 5-16,-13-1 15,-5-4 1,-9 1-16,-8-10 0,-5-9 16,-8-4-16,-10-5 15,-4-8 1,-4 0-16,-10-5 0,-12-5 15,-19-3-15,-26-10 16,-26-8-16,-32-10 16,5 1-16,31 0 31,9 4-31,9-4 0,-1-5 16,-12-9-1,-6-4 1</inkml:trace>
  <inkml:trace contextRef="#ctx0" brushRef="#br0" timeOffset="121069.62">25955 12804 0,'0'0'0,"0"0"0,0 0 0,0 0 0,0 0 0,0 0 16,0 0-16,0 45 15,4-28-15,1 14 16,3 22-16,-3 23 16,-5 35-16,9 35 15,4 13 1,-8 1-16,12-9 16,-12-1-16,17-3 15,-9-19 1,-4-12-16,13-10 15,0-17-15,5-10 0</inkml:trace>
  <inkml:trace contextRef="#ctx0" brushRef="#br0" timeOffset="121546.69">25534 12800 0,'0'0'0,"0"0"0,0 0 0,0 0 15,53-27-15,-31 9 31,9 1-31,9-1 16,0 5-16,4 8 16,27 23-16,71 53 15,57 49-15,-30 8 16,-32 5 0,-39 9-16,-14-5 0,-31-21 15,-13-23 1,-18-27-16,-17-22 15,-5-8-15,-18-9 16,-4-5-16,-9-5 16,-5-3-16,-12-1 15,-1-4-15,13-5 16,1 1-16,8-1 16,10-4-16,8 0 15,-5 0-15,-8-18 16,-9-21-16</inkml:trace>
  <inkml:trace contextRef="#ctx0" brushRef="#br0" timeOffset="121895.74">27382 12467 0,'0'0'0,"0"0"15,0 0 1,0 0-16,0 0 0,-71 54 16,18 12-1,-22 36-15,-1 13 16,23-8-1,4-5-15,5-1 16,8-3-16,14-5 16,9-4-16,0-9 15,4-10-15,13 1 0,5 14 16,31 12 0,22 14-16,18 4 15,22 0 1</inkml:trace>
  <inkml:trace contextRef="#ctx0" brushRef="#br0" timeOffset="122565.22">28623 12857 0,'0'0'0,"0"0"0,0 0 0,0 0 0,0 0 16,0 0-1,0 0-15,-44 9 16,4-4-16,-9 4 0,-4 8 0,4 10 16,-13 8-16,13 5 31,5 0-31,4 0 16,14-9-16,8-4 15,9-5 1,0-4-16,0-1 15,9 1-15,9 0 16,0 8-16,0 10 16,22 13-16,4 8 15,10 5-15,-1-9 16,5 1-16,-9-6 16,4-3-16,-13-5 15,4-1-15,-12-3 16,-15-5-16,6-4 15,-10-5 1,-8 0-16,-14 4 16,-4 1-16,-22 0 15,-5-5-15,0-4 16,0-10-16,-4 1 16,4-4-16,5-5 15,13 0-15,4 0 16,10 0-16,-5 0 15,4 4 1</inkml:trace>
  <inkml:trace contextRef="#ctx0" brushRef="#br0" timeOffset="122959.16">29558 13004 0,'0'0'0,"0"0"0,0 0 15,0 0-15,0 0 16,0 0-16,0 0 16,0 0-16,9 66 15,-9-22 1,-4 19-16,-1 16 16,5 19-16,0 4 15,0 0-15,5-9 0,-1-13 16,10-14-1,-6-8-15,-8-10 16,5 6-16,4-1 16</inkml:trace>
  <inkml:trace contextRef="#ctx0" brushRef="#br0" timeOffset="123975.26">31159 12915 0,'0'0'0,"0"0"0,0 0 16,0 0 0,0 0-16,0 0 0,-32 44 15,15-30 1,-10 3-16,1 6 16,-19 3-16,1 5 15,-9 5-15,-9 4 16,0 8-16,4 1 15,9 0-15,9 4 16,0 5-16,14-1 16,4 5-16,0 0 15,-1 0-15,15-4 16,-10 4 0,13-9-16,-4 0 15,9 1-15,9-1 16,-4-4-16,-5-1 15,9-3-15,4-5 16,5-5-16,-9-4 16,13-9-1,-5-4-15,10-5 0,0-4 16,13-4 0,4-5-16,5-5 15,4-4-15,4-4 0,-8 0 16,-13-5-1,4 0-15,-1-4 16,-12 0-16,0 4 16,-1 0-16,-4 1 15,1-1-15,-1 0 16,0 0-16,0 1 16,-4-1-16,-1 5 15,-8-1-15,5 1 16,-10 0-16,0-5 15,-4-9 1,0 27-16,-8-57 16,-1 35-16,4 4 15,5 0-15,-4 5 16,4 4-16,0 0 16,-5 0-1,-3 5-15,-1-1 16,4-3-16,-12 3 0,3 1 15,5-1 1,1 5-16,-6 0 0,14 0 16,0 0-1</inkml:trace>
  <inkml:trace contextRef="#ctx0" brushRef="#br0" timeOffset="124628.16">30050 12676 0,'0'0'0,"0"0"0,0 0 0,0 0 15,0 0-15,0 0 16,0 0-16,0 0 16,-48-5-16,48 5 15,-5 0-15,5 0 16,0 0-1,0 0-15,0 0 16,0 0-16,0 0 16,0 0-16,0 0 15,0 0-15,120-40 16,-67 31-16,9 1 16,9 3-16,13-4 15,-4 5-15,31-5 16,0 5-16,4-1 15,-13 5-15,9 5 16,8-5 0,28 4-16,-1 0 15,0 10-15,-17 8 16,-18 0-16,-23 0 16</inkml:trace>
  <inkml:trace contextRef="#ctx0" brushRef="#br0" timeOffset="125263.67">32346 12263 0,'0'0'16,"0"0"-16,0 0 15,0 0-15,0 0 0,0 0 16,45 49 0,-41-40-16,-4 0 0,18 4 31,13 32-31,35 65 16,19 63-16,-14 31 15,-18 13-15,-9 1 16,-17-10-1,-10-9-15,-17-21 16,-4-6-16,-14-12 16,-13-14-16,-9-26 15,-22-27-15,-26-26 16,-36-19-16,-32-21 16,-25-23-16,-28-13 15</inkml:trace>
  <inkml:trace contextRef="#ctx0" brushRef="#br0" timeOffset="135826.82">2711 15233 0,'0'0'0,"0"0"0,0 0 0,0 0 0,0 0 16,0 0-16,0 0 0,0 0 16,0 0-1,0 0-15,0 0 16,0 0-16,0 0 15,0 0-15,-49 27 16,-4-23-16,-36 5 16,-26 0-16,-23-5 15,6-4 1,-1-4-16,31 0 16,4-1-16,27 5 15,9 0-15,18 0 0,-1 0 16,19 0-1,4 0 1,4 0-16,0 0 0,9 0 16,5 0-16,-9 0 15,8 0-15,-4 5 16,-4-1-16,9 5 16,-10 9-16,1 8 15,0 14-15,-5 13 16,5 23-16,-5 26 31,-22 17-31,9 19 0,-13-1 0,-9-8 31,8-14-31,5-9 16,9-13-16,0-4 16,5-9-16,12-9 15,1-18-15,13-9 16,-4-8-16,4-5 15,0-9-15,0-4 16,0-5 0,0 0-16,0-4 15,0-5-15,0 1 16,4-1-16,-4 1 16,22-1-16,0 1 15,63-5-15,105-5 16,63 1-1,4-5-15,35 9 16,-57-22-16,-22-9 16</inkml:trace>
  <inkml:trace contextRef="#ctx0" brushRef="#br0" timeOffset="157417.78">13353 16164 0,'0'0'0,"0"0"0,0 0 0,0 0 0,0 0 0,0 0 16,0 0-16,0 0 15,0 0-15,0 0 16,0 0-16,0 0 16,0 0-1,0 0-15,0 0 16,-128 18-16,-59-5 15,-87-9-15,-41-12 16,-49-6-16,19-8 16,-45 0-16,31-13 15,13 17-15,45-9 16,66 18-16,9-4 16,62 9-16,35-5 15,54 4 1,26 1-16,27 4 15,0 0-15,17 0 16,5 0-16,0 0 16,0 0-16,27-5 15,66 1-15,106 4 16,85 0-16,35 9 16,14 17-16,30 6 15,23 25-15,4 10 16,-22 4-1,-1 8-15,-92-25 0,-40-10 16,-49-26 0,-53-1-16,-62-8 15,-26-4-15,-19-1 16,-4-4-16,-22 0 16,0 0-16,-22 0 15,-53 0 1,-98 0-16,-159-4 0,-59-10 15,-52 5-15,-4-8 16,-1 17-16,13-9 16,28 18-16,21-5 15,58 1-15,80-10 32,62 1-32,66-1 0,49 5 15,31 0-15,14 0 16,21 0-16,5 0 15,0 0-15,0 0 16,89 0-16,128 9 16,169 9-1,119 17-15,58 19 0,-14 8 16,23 4 0,-62 9-16,-76-13 15,-61-17-15,-98-19 16,-89-12-16,-84-14 15,-54 0-15,-21-5 16,-14 1 0,-13-1-16,0 5 0,-248-75 15,-240-40-15,-48 0 16,-22 21-16,66 10 16,17 4-16,41 10 31,62 7-31,35 15 15,80 12-15,66 10 16,63 12-16,52 6 0,32 3 0,17 1 31,5-1-31,18 5 16,4 0-16,-14 0 0,14 0 0,0 0 31,0 0-15,14 0-16,-14 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19:21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30378 16856 0,'0'0'0,"0"0"0,0 0 0,0 0 0,0 0 0,0 0 15,0 0-15,0 0 16,0 0-16,0 0 16,0 0-16,0 0 15,-39-5-15,-1 5 16,-27 5-16,-22-1 16,-8 5-16,-23 4 15,-30 9 1,-19 5-16,-30 4 0,8 9 15,-13-5-15,0-8 16,-4 4 0,31-5-16,13-12 15,-22 8-15,-18-9 16,9 1-16,-31-6 16,-5-3-16,9-10 15,32-3-15,21-6 16,14 5-16,27-4 15,30 0 1,27 4-16,23 0 0,12 0 16,14 0-16,9 5 15,-5-1 1,13 1-16,1 0 16,-5-1-16,9 1 15,0 4-15,0 0 16,0 0-1,0 0-15</inkml:trace>
  <inkml:trace contextRef="#ctx0" brushRef="#br0" timeOffset="5379.17">30073 17161 0,'0'0'0,"0"0"0,0 0 0,0 0 0,0 0 16,0 0-16,0 0 15,0 0-15,0 0 16,0 0 0,0 0-16,0 0 15,0 0-15,0 0 16,0 0-16,-49-26 15,-18 35-15,-48 8 16,-62 10-16,-45 13 16,1-9-16,-14 4 15,-40 5-15,40-26 16,-13-1 0,-23 0-16,41-13 15,-10 0-15,-26 5 16,36-10-16,-18 1 15,-18 4-15,13-22 16,9-1-16,-4-8 16,31-4-16,35-9 15,5 4-15,8-9 16,10-9-16,22 1 16,21-1-16,1-4 15,-22-13 1,-19-14-16,10-4 15,31 4-15,9 9 16,30 5-16,5 4 16,0-9-16,-8-4 15,8-4-15,13 3 16,9 14-16,14 9 16,13 5-16,13 4 15,-4 4-15,13 0 16,13-9-16,9-13 15,5-4 1,21-9-16,1 0 16,13 4-16,-4 13 15,22 1-15,13-1 16,26 1-16,19 4 16,12 0-1,6 9-15,12 4 0,18-4 16,9 8-16,5 14 15,12 5 1,19-1-16,-9 18 0,17 9 16,27 9-1,-9 13-15,40 14 16,-18-1 0,-4-4-16,22 9 15,-18-9-15,5-4 0,13 4 16,-36-5-1,-21-8-15,3 4 0,-34-4 16,-19 0-16,23-1 16,-4 6-16,8 8 15,-5 9 1,15 8-16,-15 14 0,-12 14 16,-5 12-1,0 5-15,-27 14 16,-8 13-1,-23 8-15,-4 14 16,-22 0-16,-31-14 16,-27-8-16,-22-5 0,-31-8 15,-31 17 1,-22 0-16,-40 4 16,-27 1-16,-62-5 15,-53-4-15,-8-36 0,-59 0 16,-13-31-1,-39-4 1,13-31-16,-14-9 0,-4-23 16,-18-3-16,14-19 15,75 5-15,31 5 16,48 3-16,67 1 16,49 9-1,31 4-15,31 5 0,9 4 16,4 0-16,9 4 31,-8 5-31</inkml:trace>
  <inkml:trace contextRef="#ctx0" brushRef="#br0" timeOffset="23133.69">32156 11736 0,'0'0'0,"0"0"0,0 0 0,0 0 0,0 0 15,0 0 1,0 0-16,0 0 0,0 0 16,0 0-1,0 0-15,0 0 16,-53 40-16,26-36 15,-22 1-15,-44-1 0,-62 1 16,-4-19 0,21-8-16,14-9 0,-27-9 31,-22-13-31,-8-18 16,39 0-16,40 18 0,44 9 15,14 8 1,17 5-16,1 5 15,-5-1-15,0-4 16,-9-5-16,-9-3 0,0-6 16,-13 1-1,13 4 1,10 9-16,12 9 0,14 9 0,-1 4 16,6 4-16,-6 1 15,10-1-15,-1 5 16,-3 0-16,-1 5 31,4 4-15,-13 8-16,1 14 15,8 9-15,-4 9 16,8 4-16,10 9 16,12 9-16,1 5 15,4 3-15,0-8 16,5 0-16,-5-9 15,0-8-15,-8-10 16,-1-9-16,-4-13 16,0-4-1,-5-5-15,-4-4 16,4-4-16,-4-1 16,0-4-16,0 0 15,0 0-15,-141-124 16,65 31-16,14-4 15,13-1-15,10 9 16,12 10-16,14 16 16,4 19-16,9 9 15,0 8-15,4 1 16,10 3 0,-1 1-16,27 0 0,35-5 15,76 14-15,8 13 16,76 9-1,40 26 1,9 19-16</inkml:trace>
  <inkml:trace contextRef="#ctx0" brushRef="#br0" timeOffset="24219.19">31890 13544 0,'0'0'0,"0"0"0,0 0 16,0 0-16,0 0 0,0 0 31,0 0-31,0 0 16,0 0-16,0 0 15,0 0-15,-53 14 16,-71-5-16,-5-9 0,-4-5 31,-27-4-31,-39-4 16,8-5-16,36-4 0,31 0 15,13 4 1,9 5-16,0 4 16,23 5-16,8-1 15,9 5-15,17 0 16,14 0-1,-4 5-15,8-1 16,5 0-16,4 1 16,10-1-16,-6 1 15,5-1-15,9-4 16,-4 0-16,-5 0 16,5 5-16,-1-1 15,5-4-15,-4 5 16,-1-1-16,5 0 15,0 5-15,0 5 16,0 8 0,5 9-16,4 13 15,8 9-15,10 9 16,8 5-16,-4-1 16,9-4-16,-9-8 15,-8-10-15,-1-9 16,-5-8-16,-12-9 15,4-5-15,0-4 16,-5 0-16,-4-5 16,-4-4-16,4 0 15,0 0-15,-93-58 16,48 19 0,5-6-16,9 1 15,9 4-15,4 0 16,1-4-16,12 4 15,5 0-15,5 0 16,8-4-16,0-1 16,9 6-16,9 3 15,0 10 1,9-1-16,14 5 16,30 4-16,66 14 0,77 8 15</inkml:trace>
  <inkml:trace contextRef="#ctx0" brushRef="#br0" timeOffset="70748.36">21380 18300 0,'0'0'0,"-44"-17"0,4-10 0,-9-4 0,5 5 15,13 3-15,9 10 16,13 4-16,-4 0 16,8 5-16,-8-1 15,9 1 1,-1 0-16,5-1 16,-4-4-1,-5 0-15,9 1 0,0-1 16,0 4-1,0 1-15,0-1 0,0 1 0,9 0 32,-5-1-32,5-8 15,27-9-15,12-18 16,36-13-16,18-9 0,-4-1 31,8 6-31,5 4 16,-13 8-16,-10 5 15,-12 9-15,17 0 16,26-4-16,50-5 16,-1 5-16,14-10 15,49-3 1,21 3-16,-66 5 16,-39 5-16,-19 4 15,-17 4-15,-14 1 16,-3-1-16,-6 0 15,1 5-15,-14-4 16,-4 4-16,22-1 16,36-3-16,52-14 15,15 4-15,96-12 16,14-6-16,-84 15 16,-81 8-16,-30 4 15,-40 5-15,-27 8 16,-17 6-16,-5 3 15,-17 1 1,-1 4-16,-4 0 16,-4-5-16,-5 1 15,-49-14-15,-84-13 16,-93-22-16,23 9 16,43-1-16,49 19 15,32 4-15,35 13 16,8 0-1,19 4-15,4 1 0,4 4 16,13 0-16,1 0 16,-5 0-1,9 0-15,0 0 16,0 0-16,0 0 16,222 66-16,17-12 15,5 17-15,9 22 16,4 0-16,-45 9 15,-79-27-15,-48-13 16,-37-18-16,-26-8 16,-13-5-16,-9-9 15,-57 27-15,-147 26 16,-71 23-16,-102-5 16,111-13-1,49-5-15,40 9 16,66 18-16,36 13 15</inkml:trace>
  <inkml:trace contextRef="#ctx0" brushRef="#br0" timeOffset="73800.77">32249 8576 0,'0'0'0,"0"0"0,0 0 0,0 0 15,-44 0-15,21 4 0,-3 5 16,-10 0 0,-4 4-16,1 5 15,-6 4-15,-8 9 16,0 9-16,4 9 16,-4-1-16,-9 10 15,13 0-15,-13-5 16,-9 13-16,0-4 15,0 9-15,0-4 16,-8-1 0,-6 14-16,-21 9 0,-5 4 15,0-13-15,14-10 16,4 1 0,4-9-16,0-8 15,10-6-15,-10 1 16,-4 4-16,0 1 15,9 3-15,8-8 16,14 0-16,9-1 16,-9 6-16,4 3 15,-8 1-15,-1-1 16,-4 1-16,9-9 16,9 0-1,4-9-15,5-5 16,4-4-16,14-4 15,4-1-15,-1-8 16,14-5 0,-4-4-16,9 0 0,-1 0 15,-4-5 1,5 1-16,0-1 16,4-4-16,0-4 15,-5-5-15,-4-4 16,5-23-16,4-22 15,4-26-15,10-18 16,8-4-16,18 0 16,-9 26-1,0 22-15,-9 18 0,-4 9 16,-1 13-16,-12 5 16,-1 4-1,5 0-15,-5 5 0,1 0 16,-5-1-16,0 5 15,0 5-15,0 3 32,0 19-32,9 35 15,9 44-15,21 36 16,6 9-16,3-5 16,1-17-16,-4-27 0,-6-36 15,-12-21 1,-5-19-16,0-8 15,1-5-15,8-8 16,26-10-16,19-4 0,57 5 16,97 17-16,85 18 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8:20:47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6416 3394 0,'0'0'0,"0"0"0,0 0 0,0 0 16,0 0-16,0 0 15,-57 9-15,-45-9 16,-84 0-16,-58-18 16,-44 0-16,13-8 15,44-1-15,41 9 16,35 1-16,39 17 15,41 0-15,17 0 16,27 0-16,5 9 16,8-1-1,-4 1-15,17 9 16,-17 0-16,18 8 16,-14 10-16,-4 17 15,4 9-15,-8 27 16,-5 17-16,-14 18 15,1 36-15,-9 17 16,-9 27-16,-5 9 16,5 35-1,5 18-15,12 9 0,5 17 16,23 10-16,8 8 16,9 9-1,0 36-15,9 21 16,4-3-16,-26-10 15,26-21-15,-26-10 16,-1-22-16,-3 14 16,-23-36-16,13-22 15,-4-18-15,-9-17 16,9-32-16,0-17 16,18-14-1,-5-21-15,9-23 0,-4-22 16,13-18-1,13-22-15,-13-9 16,9-13-16,-9-5 16,5-8-1,12 0-15,10-1 16,13 1-16,35-5 16,40-13-16,45-22 0,44-14 15,26-17-15,-17 4 16,-40-5-1,13 1-15,62 9 16,40 35 0,54 22-16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33:51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 10406 0,'0'0'0,"-53"0"0,13 5 0,-8-1 0,-10 1 0,5-5 16,22 0-16,-9 0 16,18 0-16,-5-5 15,9 1 1,10 4-16,-6 0 0,10-5 15,-10 1 1,14-1-16,0 5 16,0 0-16,107-31 15,48 5 1,36-1-16,-5 14 0,-27 8 16,10 1-16,8 4 15,-9-4-15,-21 4 16,-28-5-1,-39 1-15,-18-5 0,-17 4 16,-23 1 0,-4-5-1,-18 5-15,0 4 0,0 0 16,-133-58 0,17 18-16,1 5 15,31 8-15,31 5 16,22 9-16,13 4 15,5 4 1,8 1-16,5-1 0,18 1 16,31 4-16,66 4 0,44 14 15,5 13 1,-26 5-16,-41-1 0,-26 1 31,-40 3-31,-22 1 16,-35 9-16,-59 18 15,-61 17 1,-98 0-16,1-26 16,-6-14-16</inkml:trace>
  <inkml:trace contextRef="#ctx0" brushRef="#br0" timeOffset="745.66">224 12263 0,'0'0'0,"0"0"0,0 0 16,-53 0-16,40 0 15,8 0 1,5 0-16,-9-4 0,9 0 16,0-1-16,0 1 15,0 4-15,0 0 16,0 0-16,147-62 15,-50 31 1,18-5-16,14 5 16,-32 5-16,19 3 15,-10 1-15,-8 4 16,-5 1-16,0-1 16,-18 0-16,-13 1 15,-18 3-15,-4 5 16,-26 1-1,3 3-15,-8 1 16,-9-1-16,14 1 16,-14-1-1,0 5-15,0 0 0,-14 0 16,5 0-16,5 0 16,-14 0-1,-4-4-15,4 0 0,9 4 16,5 0-16,-9 0 15,13 0 1,0 0-16,0 0 16,13 0-16,14 0 0,21 4 31,37 9-31,-1 5 0,0 4 0,-35 0 16,-9-4-1,-36 0 1,-8 13-16,-85 31 15,-155 26-15,-110-8 16,-54-22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38:50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10663 10943 0,'0'0'0,"0"0"0,0 0 0,0 0 0,0 0 0,0 0 32,0 0-32,0 0 15,44 8-15,-35-3 16,4-1-16,-8 1 16,8-1-16,-4 1 15,-9-1-15,4 0 16,-4 1-16,13-1 15,-13 1-15,0-1 16,0-4 0,0 0-16,0 0 15,-101 27-15,-15-14 16,-26 0-16,-4-8 16,-9-5-16,-9 0 15,-4 0-15,8-5 16,5 1-16,17-5 15,1 0-15,31 0 16,26 5-16,31 4 16,9 0-16,18 0 15,0 0 1,4 0-16,9 0 16,5 0-16,4 0 15,-13 0-15,13 0 16,-5 0-16,5 0 15,-9 0-15,9 0 16,0 0-16,0 0 16,0 0-16,0 0 15,0 0-15,0 0 16,142 31 0,18 0-16,57 4 0,40 1 15,18 8-15,13 1 16,-13-1-1,-18 5-15,-9-5 16,-44-17-16,-62-10 16,-67-8-16,-31-4 15,-21-5-15,-19 0 16,-4-5-16,0 5 16,0 0-16,-142-35 15,-40-10-15,-30 1 16,-19 0-16,5 8 15,44 5 1,-4 0-16,0 9 0,13 4 31,45 5-31,26 4 16,44 0-16,14 5 0,22 4 16,4 0-16,13 0 15,5 0 1,0 0-16,0 0 15,0 0-15,0 4 0,0 1 16,0 4 0</inkml:trace>
  <inkml:trace contextRef="#ctx0" brushRef="#br0" timeOffset="67432.67">2768 12950 0,'0'0'0,"0"0"0,0 0 0,0 0 0,0 0 0,0 0 16,0 0-16,0 0 16,0 0-16,0 0 15,0 0-15,-84 40 16,9-44-16,-36-5 16,-22 5-16,-9-1 15,5-8 1,13 4-16,8 5 15,14 8-15,5 0 16,4 1-16,4 4 16,-4 0-16,4 0 15,19 4 1,-1 0-16,9 9 16,4-4-16,14 9 0,-1 8 15,1 1-15,4 17 16,-13 31-1,4 31-15,-8 18 16,3 5-16,23-10 16,-13-8-16,13 4 15,18 0-15,-5-13 16,18-18-16,4-18 16,10-13-1,-10-13-15,5-9 0,9-9 16,-1-4-16,10-1 15,17-8-15,27-5 16,27-4 0,17-13-16,14-1 0,4-4 15,-18-4 1,27-5-16,-1-4 16</inkml:trace>
  <inkml:trace contextRef="#ctx0" brushRef="#br0" timeOffset="71705.7">2480 8952 0,'0'0'0,"0"0"0,0 0 0,0 0 0,0 0 16,-49-4-16,-4-5 16,-58-4-16,-21-9 15,-1-1-15,17 1 16,19 0-16,8 0 31,14 9-31,4-1 0,0 5 0,13 5 16,1 0-16,12 4 15,-21 8-15,-1 6 32,-4 8-17,5 5-15,-5 21 16,0 14-16,9 14 16,9 8-16,9 18 15,-1 26-15,-4 28 16,5 8-16,-9-9 15,-5 9-15,-30 13 16,12 5-16,-3-27 16,17-22-16,8-27 15,10-13-15,13-13 16,22-13-16,5-10 16,4-12-1,0-6-15,4-3 16,18-1-16,-4-8 15,9 0-15,17-5 16,14-5-16,12-8 16,15-4-16,-10-5 15,14-5-15,8-4 16,10 1-16,30-1 16,27-9-16,18-13 15</inkml:trace>
  <inkml:trace contextRef="#ctx0" brushRef="#br0" timeOffset="82472.25">12334 15122 0,'0'0'0,"0"0"0,0 0 0,0 0 0,0 0 15,0 0-15,0 0 16,0 0 0,0 0-16,0 0 0,0 0 15,0 0-15,0 0 16,0 0-16,0 0 16,-31-48-16,22 34 15,-13 1-15,-18 0 16,-18-1-16,-26 6 15,-18-1-15,-4 0 32,-5 4-32,22 1 0,5 0 15,-22-1-15,-10-4 16,-21-8-16,4-1 16,18-4-1,26-5-15,18 5 0,27 9 16,13-1-16,4 5 15,5 5 1,4 0-16,14-1 0,4 1 16,-13-1-16,13 5 15,-9 0-15,9 0 16,-5 0 0,5 0-16,-13 0 15,13 0 1,0 0-16,0 0 15,0 5-15,0-1 0,0 5 16,0-9-16,18 75 16,4-17-1,0 13 1,0 4-16,5-4 16,-5-13-16,0-9 15,-4-10-15,-5-12 0,0-5 16,-8-4-1,-5-9-15,13-5 16,-13 1 0,0-5-16,-13 0 15,13 0-15,-27-23 16,-17-12-16,-5-14 16,5 1-16,-1-6 15,19-3-15,-1-1 16,10 5-16,-6 0 15,19 4-15,4 5 16,0-5 0,4 0-16,5 0 15,9 1-15,9-1 16,4 4-16,9 1 16,48-18-16,98-13 15,18 8-15,-18 1 16,-26 4-1</inkml:trace>
  <inkml:trace contextRef="#ctx0" brushRef="#br0" timeOffset="83840.14">12205 15996 0,'0'0'0,"0"0"0,0 0 0,0 0 15,0 0-15,0 0 16,0 0 0,0 0-16,0 0 15,0 0-15,0 0 16,0 0-16,0 0 16,0 0-16,0 0 15,0 0-15,0 0 16,0 0-16,0 0 15,0 0-15,0 0 16,0 0-16,0 0 16,-62-5-16,-40 27 15,-35 0 1,-1-4-16,-17 4 16,9-4-16,-9-5 15,13-4-15,22 0 16,9-9-16,18 9 15,5-5-15,-10-4 16,10 0-16,-1 0 16,-4 0-16,4 0 15,14 5-15,4-1 16,13 1-16,14-1 16,13-4-16,9 5 15,4-1 1,9-4-16,5 4 15,4 1-15,-14-1 16,14 1-16,0-1 16,0 1-16,0-1 15,0 0-15,0 1 16,0 8-16,14 9 16,-10 9-16,5 14 15,9-1-15,4 5 16,-4-5-16,-14-4 15,-4-9-15,9-4 16,-9-10 0,0-3-1,0-5-15,0-5 0,0 0 16,-9 1-16,5-5 16,4 0-16,-67-22 15,18-9-15,-22-14 16,9-8-16,-4 0 15,22-5-15,30 1 16,1-1-16,13 0 16,22-4-16,0-9 15,27-8 1,13-6-16,14 6 16,21-1-16,32 22 15,30 27-15,14 18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41:26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2108 4050 0,'0'0'0,"0"0"0,0 0 0,0 0 0,0 0 0,-62 0 15,4 9-15,-26-9 16,-36 9-16,-35 8 15,-9 1-15,22 0 16,32 0 0,34-1-16,5 1 0,14-9 15,26 9 1,-9-1-16,13 10 16,5-9-16,0 17 15,4 10-15,5 8 16,13 0-16,0 9 15,9 9-15,8 9 16,14-1-16,9 10 16,5 9-16,3-19 15,1 1 1,-5-9-16,-13 9 0,-13-18 16,-4 9-1,-14 0 1,-18 9-16,-4 8 0,-9 1 15,-14-9-15,-12-9 16,8 0-16,0-18 16,14-18-1,8-4-15,14-9 16,-5-4-16,5-5 16,4-4-16,9 0 0,0 0 15,0 4-15,0 9 16,9 9-16,8 23 15,6 12 1,-1 18-16,4 14 16,14 4-16,-13 0 15,-5-9-15,0 0 16,-4-18-16,-5-13 16,5-17-16,-5-10 31,1-8-31,3-10 15,54 6-15,129 3 16,88 1-16</inkml:trace>
  <inkml:trace contextRef="#ctx0" brushRef="#br0" timeOffset="28706.73">22755 10597 0,'0'0'0,"0"0"0,0 0 0,0 0 0,0 0 15,0 0 1,0 0-16,0 0 15,44 18-15,-40-18 16,-4 0-16,0 0 16,0 4-16,0 0 15,0 1-15,0-1 16,0 1-16,0-5 16,0 0-16,0 0 15,-71 71-15,9-36 16,-9 9-16,-22 1 15,0-5-15,18-9 16,4-9 0,4 0-16,-3 0 15,-19 9-15,-4 0 16,-22 5-16,-1-5 16,5-5-16,-4 1 15,-40 4-15,-27 0 16,14-9-16,17-4 15,1 0-15,-37 4 16,-8-9-16,31-4 16,-4-5-16,-40-8 15,4-9-15,26-10 16,37-3 0,8 4-16,35 4 15,27 0-15,5 5 16,21 0-16,-3-1 15,12 5-15,9-4 16,5 4-16,9-4 16,-5 4-16,1 0 15,12 0-15,1 5 16,-5 0-16,9-1 16,0 1-1</inkml:trace>
  <inkml:trace contextRef="#ctx0" brushRef="#br0" timeOffset="33838.35">5556 18332 0,'0'0'0,"0"0"0,0 0 0,0 0 0,0 0 16,0 0-1,-44 39-15,40-34 16,-10-1-16,10 1 0,-5-5 16,-4 0-1,13 0-15,-5 0 0,5 0 16,-13-5-16,13 1 16,-9-5-1,9-4 1,-4-14-1,-10-4-15,14-9 16,14-4-16,-10-18 16,18-14-16,5-3 15,4-6-15,13-3 16,14-1-16,0 0 16,17 1-16,9 4 15,0 8-15,5 14 16,0 0-1,-5 5-15,18 3 16,13-3-16,5-1 16,-5 5-16,0 4 15,-17 5-15,13 0 16,4-5-16,-9 4 16,-22 10-16,1 0 15,-23 8-15,-18 5 16,-4 4-16,4 0 15,0 5-15,-4 0 16,-9 4-16,0 0 16,-4 0-1,-14 5-15,1-1 16,-10 1-16,9-1 16,-13 5-16,5 0 15,-5 0-15,9-4 16,-9 4-16,13-4 15,-13 4-15,4 0 16,-4 0-16,14 0 16,-14 0-1,9 0-15,13-5 0,18 1 16,13-1-16,9-4 16,-5 5-1,1-1-15,0 1 16,-1 0-16,1-1 15,-14 1-15,1-1 16,-19 1-16,5-1 16,-22 1-16,-4 0 15,8-1 1,-13 1-16,-13-1 0,8-4 16,-35-8-16,-13-5 15,-18-5-15,-4-4 16,-27-9-1,4 0-15,-8-4 16,22 8-16,-5 5 16,23 9-16,17 4 15,22 10-15,-4-1 16,22 4-16,5 1 16,-9-1-16,8 1 15,5 4-15,0 0 16,0 0-16,0 0 15,0 0-15,5 0 16,12 0 0,-17 0-16,98 18 15,13-1-15,4 10 16,0 0 0,0 8-16,-8 1 15,-10 8-15,-26 0 0,-9-4 16,-9 0-1,-22 0-15,-13-5 0,4 1 16,-17-5-16,-5 0 16,-5 0-1,-17 9-15,-4 0 0,3 4 16,-21 5-16,-22 8 16,-5 1-16,9 0 31</inkml:trace>
  <inkml:trace contextRef="#ctx0" brushRef="#br0" timeOffset="45170.68">7764 15286 0,'0'0'0,"0"0"0,0 0 0,0 0 0,0 0 16,0 0-1,0 0-15,0 0 0,0 0 16,0 0 0,0 0-16,0 0 0,0 0 15,0 0-15,0 0 16,0 0 0,0 0-16,0 0 15,0 0-15,-45-31 16,28 45-16,-28 8 15,-26 13 1,-26 5-16,4 0 0,-5-4 16,-4-10-16,32-8 15,12-5 1,0 0-16,27-4 16,-9-4-16,23-1 0,3 1 15,-3-5-15,3 0 31,5 0-31,9 0 0,-4 0 16,4 0-16,-13 0 16,13 0-1,0 0-15,0 0 0,13 0 16,-9 0-16,41-5 16,35 1-16,26-1 15,9 1-15,-4-1 31,-22 1-31,-32 4 16,-12 0-16,-6 0 16,-21 0-16,-9 0 15,-5 0-15,-4 0 16,0 0-16,0 0 16,-115-13-16,-31-1 15,-36-3 1,5-1-16,17 0 0,41 1 15,21 3-15,32 5 16,21 5 0,23 4-16,0 4 15,4 1 1</inkml:trace>
  <inkml:trace contextRef="#ctx0" brushRef="#br0" timeOffset="45990.87">7963 15424 0,'0'0'0,"0"0"16,0 0-16,0 0 15,0 0-15,0 0 0,0 0 16,0 0-16,-44 13 16,44-13-16,-13 5 15,13-1-15,0-4 16,0 4-16,0 1 16,0-5-1,0 0-15,88 53 0,-4-18 16,-4 1-16,-4-5 15,-1-13 1,-17-1-16,-14-8 16,0-4-1,1-1-15,-6-4 16,-12 0-16,4 0 16,-4-4-16,13-1 15,-5 1-15,-4-1 16,18 5-16,-5-4 15,0 4-15,5-4 0,-4-1 16,-1 1 0,9-5-1,-9 0-15,14 0 0,-27 0 16,9 0-16,-13 1 16,-10-1-16,-3 0 15,3-5-15,28-21 16,8-31-1</inkml:trace>
  <inkml:trace contextRef="#ctx0" brushRef="#br0" timeOffset="55838.35">10800 15402 0,'0'0'0,"0"0"0,0 0 0,0 0 16,0 0-16,0 0 15,0 0-15,0 0 16,0 0-16,0 0 16,0 0-16,0 0 15,0 0-15,0 0 16,0 0-16,0 0 15,0 0 1,0 0-16,89 13 16,-18-13-16,-9-4 15,-9 4 1,-9 0-16,-17 0 0,-9 0 16,-5 0-16,0 0 15,-13 0-15,0 0 16,0 4-16,0-4 15,0 0 1,0 0-16,-128 40 16,70-27-16,-9 0 0,23-4 15,13-4 1,0-1-16,18 1 16,-1-1-16,10-4 15,-9 0-15,13 0 16,-9 0-16,9 0 15,0 0-15,0 0 16,0 4-16,9 1 16,8 4-1,28 4-15,39 9 0,18 9 16,0 0-16,-22-4 16,-18-5-1,-18-9-15,-17-4 16,-10-4-16,-8-1 15,-4-4 1,-5 0-16,0 0 16,-5 0-16,-35 4 0,-57-4 15,-36 5 1,13-10-16,5-3 0,17-1 16,28 0-1,25 4-15,19 1 16,8 0-1,5 4-15,4 0 0,9 0 16,-5 0-16,5 0 16,-13 0-1,13 0 1,0 0-16,-4 4 0,-23 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43:46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 3403 0,'0'0'0,"0"0"0,0 0 0,0 0 0,0 0 0,0 0 0,0 0 16,0 0-16,0 0 15,-31 53-15,-40-26 16,-17 17-16,-41 0 16,1 9-1,-19 1-15,5-10 16,-22 0-16,23 1 16,30-1-1,35-17-15,19 8 0,26-8 16,4-10-16,10 1 15,3 0-15,14 0 16,31 17 0,27 36-16,53 26 15,8 10-15,36 17 16,-8 0-16,-1-9 0,-4 9 16,-40-8-16,-31-19 15,-14-17 1,-30-9-16,-27-9 15,-27 18-15,-30 17 16,-27 10-16,-18-10 31,4-8-31,9-18 16,14-18-16,4-9 16,5-8-16,21-10 15,14 1-15,14-9 16,-6-1-16,6-8 0,12 9 0,-8 0 31,4 8-31,18 10 16,9 26-16,22 35 15,4 10 1,5 3-16,-1-3 16,-3-5-16,-14-9 15,0-13-15,-5-14 16,1-8-16,-5-1 15,5-8-15,13 4 16,48 32-16,112 61 16,159 44-16,31 1 15</inkml:trace>
  <inkml:trace contextRef="#ctx0" brushRef="#br0" timeOffset="1541.96">12839 6435 0,'0'0'0,"0"0"0,0 0 0,0 0 16,0 0-16,0 0 15,0 0-15,0 0 16,0 0-1,0 0-15,0 0 16,0 0-16,0 0 16,0 0-16,0 0 15,0 0-15,0 0 16,0 0-16,0 0 16,0 0-16,-58 13 15,1-4-15,-5 0 16,-5-5-16,-4 1 15,9-1-15,5-4 16,-28 0 0,-8 4-16,-17-4 15,-6 0-15,1-4 16,13 0-16,-9 4 16,-4 4-16,0 0 15,-18 1-15,13-1 16,5-4-16,17 0 15,10 5-15,-23-1 16,-4 1-16,-18 3 16,4-8-1,-4-4-15,0 0 16,-31-10-16,-13 1 16,13-5-16,9 1 15,13-6-15,9 10 16,-9 0-16,14 0 15,-5 4-15,0 0 16,-9-5-16,-31 6 16,4-1-16,10 0 15,13 0-15,-27 0 16,4 0 0,5 0-16,5 1 0,4-1 15,-23 4-15,10 1 16,8 4-1,14-9-15,-14 5 16,-12 4 0,3 0-16,10 4 15,12-8-15,-26 4 16,14 0-16,-1 4 16,14 5-16,4-5 0,-4 1 15,0-1-15,4 1 16,0-1-16,9 0 15,-9-8 1,-17 0-16,-1 4 16,18-5-16,-4 1 15,17-1-15,-4 1 16,18 4-16,0 0 16,17 0-16,10 0 15,-10-5-15,10 5 31,-1-4-31,0 0 0,-4 4 0,0-5 16,-4 1-16,12 4 31,23-5-31,9 1 0,9-1 16,13 5-16,-31-8 16,-9-6-1</inkml:trace>
  <inkml:trace contextRef="#ctx0" brushRef="#br0" timeOffset="41763.06">2059 9852 0,'0'0'0,"0"0"0,0 0 0,0 0 0,0 0 0,0 0 16,0 0-16,0 0 16,-57 27-16,3-18 15,-8 4 1,-22 9-16,-31 9 16,-31 5-1,-14 12-15,5 10 0,22-9 16,4-1-16,27 1 15,-8 4-15,16 9 16,1 5 0,27-5-16,-32 9 15,10 4-15,17-4 0,13-13 16,18-5-16,9-4 16,5-9-16,21 0 15,-8-1 1,13 1-16,18 14 15,8 12-15,45 27 16,18 5 0,13-10-16,-18 1 15,0-5-15,-8 0 16,-14-4-16,-9 0 0,9 4 16,4 18-1,-8 13 1,4 1-16,-9-1 0,-8 0 15,-6 0 1,-34 1-16,8-10 0,-31 0 16,-21 5-1,-6 0-15,-8-5 16,-9-13-16,9-17 0,8-14 16,14-9-16,-8-13 15,21-9-15,5-4 16,-1-5-16,10-5 31,4-3-31,0-1 16,0 5-16,4 17 15,23 27-15,17 36 16,14 21-16,-1 28 16,14 26-16,-13 4 0,-27-4 31,-9 0-31,-22-5 0,-22 9 0,-22-4 15,-1-4 1,-12-14 0,-5 0-16,-9-18 15,18-21-15,-5-23 16,31-18-16,10-17 16,12-18-16,5-9 15,0-9-15,0-5 16,5 6-16,12-6 15,-8 1 1,22 4-16,27 5 16,44 22-16,57 22 15,10 17-15,-10 5 16,1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46:06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2595 5424 0,'0'0'0,"0"0"0,0 0 0,0 0 16,0 0-16,0 0 0,0 0 15,0 0-15,0 0 16,-44-18 0,0 18-16,-54 0 0,-44-9 15,-39 18 1,-1-9-16,9 0 16,0 9-16,14-9 15,17 9-15,27 0 16,8-9-16,5 18 15,5-1-15,-18 10 16,13 0-16,31-1 31,13 1-31,23-9 16,-5-1-16,26-8 0,-3 0 0,8 0 31,-4 0-31,13 0 16,-5-1-16,5 10 15,-13 0-15,13 0 16,0 17 0,0 1-16,0-1 15,-5 18-15,-4 18 16,18 13-16,14 71 16,30 49-16,-9-26 15,0-54-15,-4-36 16,-9-21-16,9-14 15,-9-13-15,5-9 16,4-4-16,13-5 16,-5 0-16,19 0 15,4-4 1,-5-5-16,32-8 0,13-5 16,8-5-1,37-13-15,3-8 16,-26-14-16,-35 4 15,-27 1 1</inkml:trace>
  <inkml:trace contextRef="#ctx0" brushRef="#br0" timeOffset="748.28">1846 7312 0,'0'0'0,"0"0"0,0 0 0,0 0 0,0 0 15,0 0-15,0 0 16,0 0-16,-44 5 15,-18 17 1,-49 13-16,-31-4 0,23-8 31,3-10-31,14 0 0,18-4 0,-4 4 32,3 9-32,-3 1 0,-10-1 0,10 0 15,-1 0 1,31-4-16,14-5 15,17 0-15,10-8 16,8-1-16,-4 1 16,8-1-16,5 5 15,18 13-15,13 31 32,18 41-32,-5 7 15,-13 1-15,0-13 0,-18-22 0,1-10 31,-10-4-31,9-4 0,-13 0 16,0-5 0,9-4-16,-9 0 0,5-5 15,-5 1 1,13-5-16,0-4 0,5-1 31,9-4-31,17-4 16,40-5-16,31-13 15,5-9-15,17-4 16,1-9-16,4-5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47:15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12179 11089 0,'0'0'0,"0"0"0,0 0 0,0 0 0,0 0 0,0 0 16,0 0 0,0 0-16,48 0 15,-43 0 1,-5 0-16,0 4 16,0-4-16,0 0 0,0 0 15,-58 58-15,-13-18 16,-35 13-16,-9 5 31,-23-10-31,-39 10 0,-36-5 0,-22 0 31,-9-8-31,-17-10 16,-27 1-16,0-19 16,-31-8-16,-1-4 0,-8-14 15,14 0-15,21 0 31,9-4-31,23-1 16,13-3-16,-9-10 0,26-4 16,14 0-1,13 0-15,31-13 16,18 4-16,35 4 16,10 10-16,16-5 15,-30-14-15,-26-26 16,-32-26-1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17:47:48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21926 13411 0,'0'0'0,"0"0"0,0 0 0,0 0 0,0 0 0,0 0 16,0 0-16,0 0 15,26-44-15,-21 35 16,-1 0-16,5 1 16,-5-1-16,1 4 15,-5 1-15,4-1 16,-4 1-16,0 0 16,0-1-16,0 1 15,0-1 1,0 1-16,0-1 15,0 1-15,-4 4 16,-1 0-16,-12 0 16,17 0-16,-67 9 15,14 4-15,-18 0 16,-13 5-16,8-5 16,1 1-16,-9 3 15,-5 1 1,-8 4-16,-23 0 15,-4-4-15,9-4 0,17-6 16,-8 1 0,4 5-16,-18-1 15,-8-4-15,17-5 16,9-4-16,-9-4 16,-9-1-1,-39-4-15,-1 1 0,-4-10 16,14-4-16,-10 4 15,-8 5 1,-1-5-16,14 0 16,9 0-16,-27 5 15,-13 0-15,-18-5 16,9-8-16,-49 3 16,9-3-16,18-1 15,17 1-15,-4 3 16,18-8-16,27 0 15,4 0-15,-5-4 16,14-5-16,17 5 16,32 3-16,30 6 15,14 4-15,13 4 16,9 0-16,0 1 16,4-1-16,10 4 15,3 6 1,1-1-16,0 0 15,-18 0-15,-22 0 16</inkml:trace>
  <inkml:trace contextRef="#ctx0" brushRef="#br0" timeOffset="40782.1">11673 14395 0,'0'0'0,"0"0"0,0 0 0,0 0 16,0 0-16,0 0 15,0 0-15,0 0 16,0 0-16,0 0 15,0 0-15,0 0 16,0 0-16,0 0 16,0 0-1,0 0-15,0 0 0,0 0 16,0 0-16,0 0 16,0 0-16,0 0 15,0 0-15,-49 5 16,10-1-1,-10 5-15,-18 4 16,-21 1-16,-28-1 16,-3-4-16,-23 0 15,-13 0 1,-5 0-16,-4-9 0,9 4 16,9-4-1,4 4-15,-13-4 0,-9-4 16,9-5-1,-5-4-15,1 4 16,-10-9 0,-8 0-16,31 1 0,4-1 15,13 5-15,27-1 16,14 6 0,17-1-16,26 4 0,5 5 15,18-4-15,0 4 16,4 0-16,5 0 31,-14 0-31,-4 0 16,-26 0-16,-58 9 0,-72-5 15,-34-8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E497D-6179-4C1B-84C3-0971EB9FE353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D4A51-7EFB-4328-9D45-681C029E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4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1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3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04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0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84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8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9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customXml" Target="../ink/ink2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2.png"/><Relationship Id="rId4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71.png"/><Relationship Id="rId4" Type="http://schemas.openxmlformats.org/officeDocument/2006/relationships/image" Target="../media/image2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0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1.png"/><Relationship Id="rId10" Type="http://schemas.openxmlformats.org/officeDocument/2006/relationships/image" Target="../media/image53.png"/><Relationship Id="rId4" Type="http://schemas.openxmlformats.org/officeDocument/2006/relationships/image" Target="../media/image390.png"/><Relationship Id="rId9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0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1.png"/><Relationship Id="rId10" Type="http://schemas.openxmlformats.org/officeDocument/2006/relationships/image" Target="../media/image53.png"/><Relationship Id="rId4" Type="http://schemas.openxmlformats.org/officeDocument/2006/relationships/image" Target="../media/image390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6.png"/><Relationship Id="rId7" Type="http://schemas.openxmlformats.org/officeDocument/2006/relationships/image" Target="../media/image42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22D0-DEC2-45C1-9BE3-87EB56708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  <a:br>
              <a:rPr lang="en-US" dirty="0"/>
            </a:br>
            <a:r>
              <a:rPr lang="en-US" dirty="0"/>
              <a:t>and Bayes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136F8-CB04-468A-98F2-54695C3C2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  <a:br>
              <a:rPr lang="en-US" dirty="0"/>
            </a:br>
            <a:r>
              <a:rPr lang="en-US" dirty="0"/>
              <a:t>Lecture 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5F8DB7-5260-F694-38A9-23D4B1E70030}"/>
                  </a:ext>
                </a:extLst>
              </p14:cNvPr>
              <p14:cNvContentPartPr/>
              <p14:nvPr/>
            </p14:nvContentPartPr>
            <p14:xfrm>
              <a:off x="607320" y="306000"/>
              <a:ext cx="8033040" cy="2406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5F8DB7-5260-F694-38A9-23D4B1E700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960" y="296640"/>
                <a:ext cx="8051760" cy="24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042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7AEAA5-D1FF-5935-407C-9FB17075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53C18-0047-2CC1-FD1E-201DA1F64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E82454-B8C4-14AB-D873-315D8EF75706}"/>
                  </a:ext>
                </a:extLst>
              </p14:cNvPr>
              <p14:cNvContentPartPr/>
              <p14:nvPr/>
            </p14:nvContentPartPr>
            <p14:xfrm>
              <a:off x="2035440" y="3988800"/>
              <a:ext cx="2368440" cy="209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E82454-B8C4-14AB-D873-315D8EF757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6080" y="3979440"/>
                <a:ext cx="238716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737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table,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1F8FC4-7B2F-56DA-2ECC-913CDE494818}"/>
                  </a:ext>
                </a:extLst>
              </p14:cNvPr>
              <p14:cNvContentPartPr/>
              <p14:nvPr/>
            </p14:nvContentPartPr>
            <p14:xfrm>
              <a:off x="2688120" y="4598280"/>
              <a:ext cx="5226120" cy="621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1F8FC4-7B2F-56DA-2ECC-913CDE4948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8760" y="4588920"/>
                <a:ext cx="5244840" cy="6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18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 Intuition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table,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0. </a:t>
                </a:r>
              </a:p>
              <a:p>
                <a:r>
                  <a:rPr lang="en-US" dirty="0"/>
                  <a:t>Without the conditioning it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5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5999-BAED-4DDD-8DA7-70CE2CC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 the 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I told you “the sum of the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” we restricted the sample space. </a:t>
                </a:r>
              </a:p>
              <a:p>
                <a:endParaRPr lang="en-US" dirty="0"/>
              </a:p>
              <a:p>
                <a:r>
                  <a:rPr lang="en-US" dirty="0"/>
                  <a:t>The only remaining outcomes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Outside the (restricted) sample space, the probability is going to become 0. What about the probabilities inside?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DB7959-A960-6825-50C2-531F13BBF57E}"/>
                  </a:ext>
                </a:extLst>
              </p14:cNvPr>
              <p14:cNvContentPartPr/>
              <p14:nvPr/>
            </p14:nvContentPartPr>
            <p14:xfrm>
              <a:off x="5463000" y="3170160"/>
              <a:ext cx="3332160" cy="609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DB7959-A960-6825-50C2-531F13BBF5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3640" y="3160800"/>
                <a:ext cx="3350880" cy="6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29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F7EA-23F2-4A78-93E8-8C9A124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(formally)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Defintion Box: Conditional Probability">
            <a:extLst>
              <a:ext uri="{FF2B5EF4-FFF2-40B4-BE49-F238E27FC236}">
                <a16:creationId xmlns:a16="http://schemas.microsoft.com/office/drawing/2014/main" id="{DF8EBA30-3DB7-40D5-94BD-E8AA1D601AD3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3C2F9-6EF8-41E6-BF37-5B901A3A5EF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F589FB-65EC-80A9-F65A-69A0641D746C}"/>
                  </a:ext>
                </a:extLst>
              </p14:cNvPr>
              <p14:cNvContentPartPr/>
              <p14:nvPr/>
            </p14:nvContentPartPr>
            <p14:xfrm>
              <a:off x="1038240" y="350640"/>
              <a:ext cx="10800000" cy="5197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F589FB-65EC-80A9-F65A-69A0641D74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880" y="341280"/>
                <a:ext cx="10818720" cy="521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34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802080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FC3A1A-8F83-6401-7365-1CA3FF671FB2}"/>
                  </a:ext>
                </a:extLst>
              </p14:cNvPr>
              <p14:cNvContentPartPr/>
              <p14:nvPr/>
            </p14:nvContentPartPr>
            <p14:xfrm>
              <a:off x="1328400" y="2857320"/>
              <a:ext cx="2269440" cy="25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FC3A1A-8F83-6401-7365-1CA3FF671F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9040" y="2847960"/>
                <a:ext cx="2288160" cy="2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9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108173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grpSp>
        <p:nvGrpSpPr>
          <p:cNvPr id="9" name="Group 8" descr="3 cells that comprise event B">
            <a:extLst>
              <a:ext uri="{FF2B5EF4-FFF2-40B4-BE49-F238E27FC236}">
                <a16:creationId xmlns:a16="http://schemas.microsoft.com/office/drawing/2014/main" id="{F394663D-9F84-7ED0-E803-69494DD71E15}"/>
              </a:ext>
            </a:extLst>
          </p:cNvPr>
          <p:cNvGrpSpPr/>
          <p:nvPr/>
        </p:nvGrpSpPr>
        <p:grpSpPr>
          <a:xfrm>
            <a:off x="5052060" y="2130750"/>
            <a:ext cx="3400584" cy="1915470"/>
            <a:chOff x="5052060" y="2130750"/>
            <a:chExt cx="3400584" cy="191547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2F3B66E8-ADE6-403A-8212-B61199148E48}"/>
                </a:ext>
              </a:extLst>
            </p:cNvPr>
            <p:cNvSpPr/>
            <p:nvPr/>
          </p:nvSpPr>
          <p:spPr>
            <a:xfrm>
              <a:off x="5052060" y="348234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9D4C464-D4E3-4922-8135-2D27E27D777A}"/>
                </a:ext>
              </a:extLst>
            </p:cNvPr>
            <p:cNvSpPr/>
            <p:nvPr/>
          </p:nvSpPr>
          <p:spPr>
            <a:xfrm>
              <a:off x="6168868" y="2825595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DDC3D35-49CF-4693-B660-D3D747499B59}"/>
                </a:ext>
              </a:extLst>
            </p:cNvPr>
            <p:cNvSpPr/>
            <p:nvPr/>
          </p:nvSpPr>
          <p:spPr>
            <a:xfrm>
              <a:off x="7263924" y="213075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E8C2A4-75BD-C291-941B-A77586DE3C86}"/>
                  </a:ext>
                </a:extLst>
              </p14:cNvPr>
              <p14:cNvContentPartPr/>
              <p14:nvPr/>
            </p14:nvContentPartPr>
            <p14:xfrm>
              <a:off x="259560" y="3872160"/>
              <a:ext cx="871560" cy="45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E8C2A4-75BD-C291-941B-A77586DE3C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200" y="3862800"/>
                <a:ext cx="89028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9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Conditioning…A|B,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459418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grpSp>
        <p:nvGrpSpPr>
          <p:cNvPr id="9" name="Group 8" descr="Three cells that comprise event B">
            <a:extLst>
              <a:ext uri="{FF2B5EF4-FFF2-40B4-BE49-F238E27FC236}">
                <a16:creationId xmlns:a16="http://schemas.microsoft.com/office/drawing/2014/main" id="{8A2FCD2E-28C0-6842-A82F-40AC733C7178}"/>
              </a:ext>
            </a:extLst>
          </p:cNvPr>
          <p:cNvGrpSpPr/>
          <p:nvPr/>
        </p:nvGrpSpPr>
        <p:grpSpPr>
          <a:xfrm>
            <a:off x="5052060" y="2130750"/>
            <a:ext cx="3400584" cy="1915470"/>
            <a:chOff x="5052060" y="2130750"/>
            <a:chExt cx="3400584" cy="191547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2F3B66E8-ADE6-403A-8212-B61199148E48}"/>
                </a:ext>
              </a:extLst>
            </p:cNvPr>
            <p:cNvSpPr/>
            <p:nvPr/>
          </p:nvSpPr>
          <p:spPr>
            <a:xfrm>
              <a:off x="5052060" y="348234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9D4C464-D4E3-4922-8135-2D27E27D777A}"/>
                </a:ext>
              </a:extLst>
            </p:cNvPr>
            <p:cNvSpPr/>
            <p:nvPr/>
          </p:nvSpPr>
          <p:spPr>
            <a:xfrm>
              <a:off x="6168868" y="2825595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DDC3D35-49CF-4693-B660-D3D747499B59}"/>
                </a:ext>
              </a:extLst>
            </p:cNvPr>
            <p:cNvSpPr/>
            <p:nvPr/>
          </p:nvSpPr>
          <p:spPr>
            <a:xfrm>
              <a:off x="7263924" y="213075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2CC2D4-571B-AC9A-751E-E1B89F919216}"/>
                  </a:ext>
                </a:extLst>
              </p14:cNvPr>
              <p14:cNvContentPartPr/>
              <p14:nvPr/>
            </p14:nvContentPartPr>
            <p14:xfrm>
              <a:off x="1162440" y="4553640"/>
              <a:ext cx="10820880" cy="988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2CC2D4-571B-AC9A-751E-E1B89F9192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3080" y="4544280"/>
                <a:ext cx="10839600" cy="10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90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597371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EF9CA3-39E6-80D2-BBEA-6CA6707F4564}"/>
                  </a:ext>
                </a:extLst>
              </p14:cNvPr>
              <p14:cNvContentPartPr/>
              <p14:nvPr/>
            </p14:nvContentPartPr>
            <p14:xfrm>
              <a:off x="342360" y="3733560"/>
              <a:ext cx="1235520" cy="13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EF9CA3-39E6-80D2-BBEA-6CA6707F4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000" y="3724200"/>
                <a:ext cx="1254240" cy="1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03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Conditioning…A|C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=6/36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1/36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056622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9" name="Rectangle 8" descr="6 cells that comprise event A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6 cells that comprise event C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466D242-50FD-2B62-9F21-6031F529F733}"/>
                  </a:ext>
                </a:extLst>
              </p14:cNvPr>
              <p14:cNvContentPartPr/>
              <p14:nvPr/>
            </p14:nvContentPartPr>
            <p14:xfrm>
              <a:off x="476280" y="1257120"/>
              <a:ext cx="10173240" cy="5559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466D242-50FD-2B62-9F21-6031F529F7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920" y="1247760"/>
                <a:ext cx="10191960" cy="55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24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686-2108-9E59-E41B-B3A4EC75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6EA3-3DBA-E423-27B0-93737D6D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 descr="Definition box: Sample space">
            <a:extLst>
              <a:ext uri="{FF2B5EF4-FFF2-40B4-BE49-F238E27FC236}">
                <a16:creationId xmlns:a16="http://schemas.microsoft.com/office/drawing/2014/main" id="{3FE40490-362E-0960-F54C-95100032B99D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8F2EBD-92D5-1266-2BE1-D306C2FC796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8F2EBD-92D5-1266-2BE1-D306C2FC7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C11CB8-A79B-3DF2-6E5E-B02651BE813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p:grpSp>
        <p:nvGrpSpPr>
          <p:cNvPr id="7" name="Group 6" descr="Definition Box: Event">
            <a:extLst>
              <a:ext uri="{FF2B5EF4-FFF2-40B4-BE49-F238E27FC236}">
                <a16:creationId xmlns:a16="http://schemas.microsoft.com/office/drawing/2014/main" id="{E17F4917-0FB7-D1F8-48F5-A963349292D5}"/>
              </a:ext>
            </a:extLst>
          </p:cNvPr>
          <p:cNvGrpSpPr/>
          <p:nvPr/>
        </p:nvGrpSpPr>
        <p:grpSpPr>
          <a:xfrm>
            <a:off x="575239" y="3429000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7064B15-0ABC-D292-233E-CBDE5F990B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7064B15-0ABC-D292-233E-CBDE5F990B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61DC15-0A46-95DB-A22F-CCA4151E44B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p:grpSp>
        <p:nvGrpSpPr>
          <p:cNvPr id="19" name="Group 18" descr="Definition Box: Probability">
            <a:extLst>
              <a:ext uri="{FF2B5EF4-FFF2-40B4-BE49-F238E27FC236}">
                <a16:creationId xmlns:a16="http://schemas.microsoft.com/office/drawing/2014/main" id="{5724C6EC-FFE0-A1B7-EA55-7719404CFD66}"/>
              </a:ext>
            </a:extLst>
          </p:cNvPr>
          <p:cNvGrpSpPr/>
          <p:nvPr/>
        </p:nvGrpSpPr>
        <p:grpSpPr>
          <a:xfrm>
            <a:off x="515836" y="5221614"/>
            <a:ext cx="9373094" cy="1636386"/>
            <a:chOff x="1185842" y="3429000"/>
            <a:chExt cx="6111311" cy="19278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1178DE-7049-B2A5-6984-C7A117CA0A70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7D5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5B42-24E6-C8A6-0FCE-65B4B0CC6597}"/>
                </a:ext>
              </a:extLst>
            </p:cNvPr>
            <p:cNvSpPr/>
            <p:nvPr/>
          </p:nvSpPr>
          <p:spPr>
            <a:xfrm>
              <a:off x="1195367" y="3429000"/>
              <a:ext cx="6101786" cy="599066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4BD3C0A-3C63-96A5-C615-503F98426E2E}"/>
                  </a:ext>
                </a:extLst>
              </p14:cNvPr>
              <p14:cNvContentPartPr/>
              <p14:nvPr/>
            </p14:nvContentPartPr>
            <p14:xfrm>
              <a:off x="56880" y="3139920"/>
              <a:ext cx="3884040" cy="3569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4BD3C0A-3C63-96A5-C615-503F98426E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20" y="3130560"/>
                <a:ext cx="3902760" cy="35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80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43857" y="5187313"/>
            <a:ext cx="3723063" cy="12340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Take a few minutes to work on this with the people around you! (also on your handout)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513024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CF7F1E-1FC3-E3C7-1D31-11A27124DFD6}"/>
                  </a:ext>
                </a:extLst>
              </p14:cNvPr>
              <p14:cNvContentPartPr/>
              <p14:nvPr/>
            </p14:nvContentPartPr>
            <p14:xfrm>
              <a:off x="345600" y="1381320"/>
              <a:ext cx="587520" cy="336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CF7F1E-1FC3-E3C7-1D31-11A27124DF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240" y="1371960"/>
                <a:ext cx="606240" cy="33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34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A|B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138871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8A7DE0-74B8-213E-EFC9-4480E442DF4A}"/>
                  </a:ext>
                </a:extLst>
              </p14:cNvPr>
              <p14:cNvContentPartPr/>
              <p14:nvPr/>
            </p14:nvContentPartPr>
            <p14:xfrm>
              <a:off x="899280" y="2010240"/>
              <a:ext cx="10836720" cy="4406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8A7DE0-74B8-213E-EFC9-4480E442DF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920" y="2000880"/>
                <a:ext cx="10855440" cy="44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14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A|C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710055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22E0AE-4D08-8244-0842-3C84DB06F7EF}"/>
                  </a:ext>
                </a:extLst>
              </p14:cNvPr>
              <p14:cNvContentPartPr/>
              <p14:nvPr/>
            </p14:nvContentPartPr>
            <p14:xfrm>
              <a:off x="851400" y="3372840"/>
              <a:ext cx="11069640" cy="3148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22E0AE-4D08-8244-0842-3C84DB06F7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040" y="3363480"/>
                <a:ext cx="11088360" cy="31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76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B|A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B ~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~ Red die is 6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635197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796C0D-177B-6C9D-ED7C-8B16F7BE928E}"/>
                  </a:ext>
                </a:extLst>
              </p14:cNvPr>
              <p14:cNvContentPartPr/>
              <p14:nvPr/>
            </p14:nvContentPartPr>
            <p14:xfrm>
              <a:off x="856080" y="1901520"/>
              <a:ext cx="2674800" cy="3547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796C0D-177B-6C9D-ED7C-8B16F7BE9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720" y="1892160"/>
                <a:ext cx="2693520" cy="356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4798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401315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F24AE9-B6C1-F5C0-BC8B-92FB55B90F13}"/>
                  </a:ext>
                </a:extLst>
              </p14:cNvPr>
              <p14:cNvContentPartPr/>
              <p14:nvPr/>
            </p14:nvContentPartPr>
            <p14:xfrm>
              <a:off x="72720" y="1349640"/>
              <a:ext cx="986400" cy="398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F24AE9-B6C1-F5C0-BC8B-92FB55B90F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60" y="1340280"/>
                <a:ext cx="1005120" cy="40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same?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C90591-3E60-11B9-4169-410FB07BF4A6}"/>
                  </a:ext>
                </a:extLst>
              </p14:cNvPr>
              <p14:cNvContentPartPr/>
              <p14:nvPr/>
            </p14:nvContentPartPr>
            <p14:xfrm>
              <a:off x="1500840" y="2013480"/>
              <a:ext cx="2767320" cy="99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C90591-3E60-11B9-4169-410FB07BF4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1480" y="2004120"/>
                <a:ext cx="2786040" cy="1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490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Does Matter!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No!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“traffic on the highway”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snowing”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snowing”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“traffic on the highway”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much smaller; there many 	other times when there is traffic on the highway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  <a:blipFill>
                <a:blip r:embed="rId2"/>
                <a:stretch>
                  <a:fillRect l="-69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B40E1D-A3C9-C191-17CB-3C220A20AB7B}"/>
                  </a:ext>
                </a:extLst>
              </p14:cNvPr>
              <p14:cNvContentPartPr/>
              <p14:nvPr/>
            </p14:nvContentPartPr>
            <p14:xfrm>
              <a:off x="221040" y="2385000"/>
              <a:ext cx="594000" cy="686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B40E1D-A3C9-C191-17CB-3C220A20AB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0" y="2375640"/>
                <a:ext cx="612720" cy="7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79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FDAAC7-0D1E-D85D-DC53-BB2351CF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Tool: Bayes’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05CB8-CA87-AD12-EA88-089FEB4E3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6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05E830-2C6D-BDF8-9886-59533CA63719}"/>
                  </a:ext>
                </a:extLst>
              </p14:cNvPr>
              <p14:cNvContentPartPr/>
              <p14:nvPr/>
            </p14:nvContentPartPr>
            <p14:xfrm>
              <a:off x="130320" y="3336120"/>
              <a:ext cx="10718640" cy="248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05E830-2C6D-BDF8-9886-59533CA637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960" y="3326760"/>
                <a:ext cx="10737360" cy="250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775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CEC2111-75EB-4BFA-9DB8-098B0C0B5A99}"/>
              </a:ext>
            </a:extLst>
          </p:cNvPr>
          <p:cNvSpPr/>
          <p:nvPr/>
        </p:nvSpPr>
        <p:spPr>
          <a:xfrm>
            <a:off x="8326804" y="43915"/>
            <a:ext cx="3810924" cy="12340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DBFFAD-9966-EB61-C4FE-AA129FE39E7A}"/>
                  </a:ext>
                </a:extLst>
              </p14:cNvPr>
              <p14:cNvContentPartPr/>
              <p14:nvPr/>
            </p14:nvContentPartPr>
            <p14:xfrm>
              <a:off x="9037440" y="37800"/>
              <a:ext cx="2269440" cy="1864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DBFFAD-9966-EB61-C4FE-AA129FE39E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8080" y="28440"/>
                <a:ext cx="2288160" cy="18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6646DF-8730-2284-F172-5FC8A8015F33}"/>
                  </a:ext>
                </a:extLst>
              </p14:cNvPr>
              <p14:cNvContentPartPr/>
              <p14:nvPr/>
            </p14:nvContentPartPr>
            <p14:xfrm>
              <a:off x="-58320" y="3609000"/>
              <a:ext cx="752040" cy="819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6646DF-8730-2284-F172-5FC8A8015F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7680" y="3599640"/>
                <a:ext cx="770760" cy="83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349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(Wonka Bars)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B740F8-F1A6-49DE-77AC-B117E22F8278}"/>
                  </a:ext>
                </a:extLst>
              </p14:cNvPr>
              <p14:cNvContentPartPr/>
              <p14:nvPr/>
            </p14:nvContentPartPr>
            <p14:xfrm>
              <a:off x="238680" y="1952640"/>
              <a:ext cx="11572200" cy="414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B740F8-F1A6-49DE-77AC-B117E22F8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20" y="1943280"/>
                <a:ext cx="11590920" cy="41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(labels)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1554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1554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7B1D0B-EE2A-821F-E0A5-C6D1A66703BB}"/>
                  </a:ext>
                </a:extLst>
              </p14:cNvPr>
              <p14:cNvContentPartPr/>
              <p14:nvPr/>
            </p14:nvContentPartPr>
            <p14:xfrm>
              <a:off x="7591680" y="3087360"/>
              <a:ext cx="4051800" cy="3501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7B1D0B-EE2A-821F-E0A5-C6D1A66703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82320" y="3078000"/>
                <a:ext cx="4070520" cy="351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4054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F03E6B-EC8F-55C2-4921-C138BAF0ED7D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rgbClr val="462E76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3E52E7-7297-2BB1-F100-7E9F8A9470BE}"/>
                  </a:ext>
                </a:extLst>
              </p14:cNvPr>
              <p14:cNvContentPartPr/>
              <p14:nvPr/>
            </p14:nvContentPartPr>
            <p14:xfrm>
              <a:off x="1231200" y="1180440"/>
              <a:ext cx="1078920" cy="3048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3E52E7-7297-2BB1-F100-7E9F8A9470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1840" y="1171080"/>
                <a:ext cx="1097640" cy="30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(2)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B6299BB0-D086-F669-7A70-CCF178CDD35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5339D3-5970-DEE9-BC39-F25BE0B83CF6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941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(3)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E8BD9A34-5AFB-C324-F2F1-A2760F1B47E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D36F5A-0E55-E1D3-EA55-B9B02CEC7E58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484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359C476F-97BE-4995-B402-4B7158B0EBE2}"/>
              </a:ext>
            </a:extLst>
          </p:cNvPr>
          <p:cNvGrpSpPr/>
          <p:nvPr/>
        </p:nvGrpSpPr>
        <p:grpSpPr>
          <a:xfrm>
            <a:off x="533875" y="1504824"/>
            <a:ext cx="7768500" cy="284305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16" name="Group 15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033C20F4-4274-9267-03CA-86613F1E71AC}"/>
              </a:ext>
            </a:extLst>
          </p:cNvPr>
          <p:cNvGrpSpPr/>
          <p:nvPr/>
        </p:nvGrpSpPr>
        <p:grpSpPr>
          <a:xfrm>
            <a:off x="8318871" y="4512268"/>
            <a:ext cx="3702424" cy="2068649"/>
            <a:chOff x="8318871" y="4512268"/>
            <a:chExt cx="3702424" cy="20686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40E0F3-E084-1AE4-7C0D-18E269E3ED77}"/>
                </a:ext>
              </a:extLst>
            </p:cNvPr>
            <p:cNvSpPr/>
            <p:nvPr/>
          </p:nvSpPr>
          <p:spPr>
            <a:xfrm>
              <a:off x="8387976" y="52201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2D87A9-5D10-8F28-8745-1F194CA21DDB}"/>
                </a:ext>
              </a:extLst>
            </p:cNvPr>
            <p:cNvSpPr/>
            <p:nvPr/>
          </p:nvSpPr>
          <p:spPr>
            <a:xfrm>
              <a:off x="9314326" y="53815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8D43C3-5788-08CD-2D0E-4A30710A975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0759" y="52425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1E45EF-EE2F-C491-9E7B-B8761BD46C2A}"/>
                </a:ext>
              </a:extLst>
            </p:cNvPr>
            <p:cNvCxnSpPr/>
            <p:nvPr/>
          </p:nvCxnSpPr>
          <p:spPr>
            <a:xfrm>
              <a:off x="10859995" y="52201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/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/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/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/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/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split into partition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with event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inside.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812" t="-3448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  <a:p>
                <a:pPr lvl="1"/>
                <a:r>
                  <a:rPr lang="en-US" dirty="0"/>
                  <a:t>Ability to add follows from the “countable additivity” axiom.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F7F4F4D8-CEBC-56E0-342F-F4E324DF6CAF}"/>
              </a:ext>
            </a:extLst>
          </p:cNvPr>
          <p:cNvGrpSpPr/>
          <p:nvPr/>
        </p:nvGrpSpPr>
        <p:grpSpPr>
          <a:xfrm>
            <a:off x="8641976" y="125506"/>
            <a:ext cx="3285565" cy="1360763"/>
            <a:chOff x="8641976" y="125506"/>
            <a:chExt cx="3285565" cy="13607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014A8A-E25E-49CC-AF10-DF25EB3A746B}"/>
                </a:ext>
              </a:extLst>
            </p:cNvPr>
            <p:cNvSpPr/>
            <p:nvPr/>
          </p:nvSpPr>
          <p:spPr>
            <a:xfrm>
              <a:off x="8641976" y="125506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445AE8-56D5-475A-8B33-05C63E3AAF92}"/>
                </a:ext>
              </a:extLst>
            </p:cNvPr>
            <p:cNvSpPr/>
            <p:nvPr/>
          </p:nvSpPr>
          <p:spPr>
            <a:xfrm>
              <a:off x="9568326" y="286920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5CB0B5-531B-49F2-9742-CF6D21738E36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759" y="147918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146598-D043-4944-B8FA-0CAF6930A0DE}"/>
                </a:ext>
              </a:extLst>
            </p:cNvPr>
            <p:cNvCxnSpPr/>
            <p:nvPr/>
          </p:nvCxnSpPr>
          <p:spPr>
            <a:xfrm>
              <a:off x="11113995" y="12550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/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/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/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/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 Example (Solution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D3233B-75D5-CDB9-DEA9-7C3309D70929}"/>
                  </a:ext>
                </a:extLst>
              </p14:cNvPr>
              <p14:cNvContentPartPr/>
              <p14:nvPr/>
            </p14:nvContentPartPr>
            <p14:xfrm>
              <a:off x="20160" y="3157560"/>
              <a:ext cx="4420440" cy="281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D3233B-75D5-CDB9-DEA9-7C3309D709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0" y="3148200"/>
                <a:ext cx="4439160" cy="28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.010989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𝐺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blipFill>
                <a:blip r:embed="rId2"/>
                <a:stretch>
                  <a:fillRect l="-1089" t="-1629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57" y="1615441"/>
            <a:ext cx="11473885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Let’s say those are exactly right.</a:t>
            </a:r>
          </a:p>
          <a:p>
            <a:r>
              <a:rPr lang="en-US" dirty="0"/>
              <a:t>Let’s just say that one golden is truly found.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Let’s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 descr="1000 rectangles (Wonka bars) split into 10 groups of 100. &#10;One is gold. &#10;In each group of 100, one is Red.&#10;The rest are purple. 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617610"/>
              </p:ext>
            </p:extLst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1887454" imgH="11430164" progId="PowerPoint.Show.12">
                  <p:embed/>
                </p:oleObj>
              </mc:Choice>
              <mc:Fallback>
                <p:oleObj name="Presentation" r:id="rId2" imgW="11887454" imgH="11430164" progId="PowerPoint.Show.12">
                  <p:embed/>
                  <p:pic>
                    <p:nvPicPr>
                      <p:cNvPr id="10" name="Content Placeholder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We’ll talk about this a little more on Friday in the applications.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4D525A7E-05E2-CF8F-748A-C80D0A3FAE3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 (answer)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9ED9128B-AB8E-2351-5F81-3350281A39A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 Example (Solution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59076F7-83C7-0BCE-7BE5-E236AC205C81}"/>
              </a:ext>
            </a:extLst>
          </p:cNvPr>
          <p:cNvSpPr/>
          <p:nvPr/>
        </p:nvSpPr>
        <p:spPr>
          <a:xfrm>
            <a:off x="4288536" y="5742432"/>
            <a:ext cx="3447288" cy="694944"/>
          </a:xfrm>
          <a:prstGeom prst="wedgeRoundRectCallout">
            <a:avLst>
              <a:gd name="adj1" fmla="val -53694"/>
              <a:gd name="adj2" fmla="val -86184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lot of cancellation here!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049C96-2E3A-4E06-F682-538C3C6B1477}"/>
                  </a:ext>
                </a:extLst>
              </p14:cNvPr>
              <p14:cNvContentPartPr/>
              <p14:nvPr/>
            </p14:nvContentPartPr>
            <p14:xfrm>
              <a:off x="286560" y="1458000"/>
              <a:ext cx="7922880" cy="5160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049C96-2E3A-4E06-F682-538C3C6B14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200" y="1448640"/>
                <a:ext cx="7941600" cy="51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 (marbles)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Flipping the conditioning (marbles,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664ADE-DF5F-DBA9-0F3F-6FD4734A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0A42-158E-DBB4-0A6E-32EFE0CE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25DD3-018E-D1FF-968A-6D431527EC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25DD3-018E-D1FF-968A-6D431527E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2CBD726-94CB-D448-3976-8E392DA9B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525698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D1=1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(1.6)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D1=2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D1=3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D1=4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D1=5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D1=6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46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D6C496-DCB8-1648-1AA3-6CD4C86C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55CB-3FA7-F7DF-203C-D77BB8E5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Definition Box: law of total probability">
            <a:extLst>
              <a:ext uri="{FF2B5EF4-FFF2-40B4-BE49-F238E27FC236}">
                <a16:creationId xmlns:a16="http://schemas.microsoft.com/office/drawing/2014/main" id="{9B35FFB9-498F-985A-D695-89E27199D429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75C237-7BB5-162F-68A3-D6379792B08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77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14DE12-CD0D-88D8-FD2E-75B7E89D2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8586-630C-0FD5-6AD2-E9233D45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LTP and Bayes</a:t>
            </a:r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22CC5569-75B2-948C-F8C9-3BB8B3289EAF}"/>
              </a:ext>
            </a:extLst>
          </p:cNvPr>
          <p:cNvGrpSpPr/>
          <p:nvPr/>
        </p:nvGrpSpPr>
        <p:grpSpPr>
          <a:xfrm>
            <a:off x="374641" y="1502368"/>
            <a:ext cx="7768500" cy="2843058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be a </a:t>
                  </a:r>
                  <a:r>
                    <a:rPr lang="en-US" sz="2800" b="1" dirty="0">
                      <a:solidFill>
                        <a:schemeClr val="tx1"/>
                      </a:solidFill>
                    </a:rPr>
                    <a:t>partition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48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3B2CC-E229-6B2D-2025-C0B6FCC11C3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3" name="Group 2" descr="Ω, split into partition 𝐴_1,𝐴_2,𝐴_3 with event 𝐸 inside.&#10;">
            <a:extLst>
              <a:ext uri="{FF2B5EF4-FFF2-40B4-BE49-F238E27FC236}">
                <a16:creationId xmlns:a16="http://schemas.microsoft.com/office/drawing/2014/main" id="{E0280FD8-64E7-CEFA-1DFF-FFF166715653}"/>
              </a:ext>
            </a:extLst>
          </p:cNvPr>
          <p:cNvGrpSpPr/>
          <p:nvPr/>
        </p:nvGrpSpPr>
        <p:grpSpPr>
          <a:xfrm>
            <a:off x="8457826" y="2210254"/>
            <a:ext cx="3285565" cy="1360763"/>
            <a:chOff x="8457826" y="2210254"/>
            <a:chExt cx="3285565" cy="13607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E7CE6-CB9A-FAE5-A151-287BA649EC55}"/>
                </a:ext>
              </a:extLst>
            </p:cNvPr>
            <p:cNvSpPr/>
            <p:nvPr/>
          </p:nvSpPr>
          <p:spPr>
            <a:xfrm>
              <a:off x="8457826" y="22102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677F07-C09A-D067-A505-A6467B38EB4F}"/>
                </a:ext>
              </a:extLst>
            </p:cNvPr>
            <p:cNvSpPr/>
            <p:nvPr/>
          </p:nvSpPr>
          <p:spPr>
            <a:xfrm>
              <a:off x="9384176" y="23716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55A76A-00B7-6962-9E6A-6B753102C5D2}"/>
                </a:ext>
              </a:extLst>
            </p:cNvPr>
            <p:cNvCxnSpPr>
              <a:cxnSpLocks/>
            </p:cNvCxnSpPr>
            <p:nvPr/>
          </p:nvCxnSpPr>
          <p:spPr>
            <a:xfrm>
              <a:off x="10100609" y="22326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BE0E86-D501-5673-7432-84DE89F33C9F}"/>
                </a:ext>
              </a:extLst>
            </p:cNvPr>
            <p:cNvCxnSpPr/>
            <p:nvPr/>
          </p:nvCxnSpPr>
          <p:spPr>
            <a:xfrm>
              <a:off x="10929845" y="22102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/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/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/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/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/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split into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event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inside.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blipFill>
                <a:blip r:embed="rId7"/>
                <a:stretch>
                  <a:fillRect l="-1647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9CCD063-6410-B778-B024-1CF09B20B779}"/>
              </a:ext>
            </a:extLst>
          </p:cNvPr>
          <p:cNvSpPr txBox="1"/>
          <p:nvPr/>
        </p:nvSpPr>
        <p:spPr>
          <a:xfrm>
            <a:off x="376202" y="4512268"/>
            <a:ext cx="776850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/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88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Be consistent</a:t>
            </a:r>
            <a:r>
              <a:rPr lang="en-US" dirty="0"/>
              <a:t> in your event and sample space: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order doesn’t matter in one, it doesn’t matter in the other.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you only think about the first two cards in one, you only think about the first two cards in the other.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Formally, this means when you define an event, you make sure it is a </a:t>
            </a:r>
            <a:r>
              <a:rPr lang="en-US" u="sng" dirty="0"/>
              <a:t>subset</a:t>
            </a:r>
            <a:r>
              <a:rPr lang="en-US" dirty="0"/>
              <a:t> of the sample space! (The “types” have to match for that assertion to be true).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FE6183-A40D-41F3-BEF1-9CC75E96761E}"/>
                  </a:ext>
                </a:extLst>
              </p14:cNvPr>
              <p14:cNvContentPartPr/>
              <p14:nvPr/>
            </p14:nvContentPartPr>
            <p14:xfrm>
              <a:off x="24840" y="1225080"/>
              <a:ext cx="4597560" cy="488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FE6183-A40D-41F3-BEF1-9CC75E9676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0" y="1215720"/>
                <a:ext cx="4616280" cy="49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DD9F4E-23B4-E76A-D018-63F2DACA8F85}"/>
                  </a:ext>
                </a:extLst>
              </p14:cNvPr>
              <p14:cNvContentPartPr/>
              <p14:nvPr/>
            </p14:nvContentPartPr>
            <p14:xfrm>
              <a:off x="118800" y="1942920"/>
              <a:ext cx="815760" cy="119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DD9F4E-23B4-E76A-D018-63F2DACA8F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40" y="1933560"/>
                <a:ext cx="834480" cy="12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3602</TotalTime>
  <Words>5177</Words>
  <Application>Microsoft Office PowerPoint</Application>
  <PresentationFormat>Widescreen</PresentationFormat>
  <Paragraphs>966</Paragraphs>
  <Slides>60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Conditional Probability and Bayes Rule</vt:lpstr>
      <vt:lpstr>Last Time</vt:lpstr>
      <vt:lpstr>Cards Example</vt:lpstr>
      <vt:lpstr>Cards Example (Solution 1)</vt:lpstr>
      <vt:lpstr>Cards Example (Solution 2)</vt:lpstr>
      <vt:lpstr>Takeaway</vt:lpstr>
      <vt:lpstr>A few notes about events and samples spaces</vt:lpstr>
      <vt:lpstr>Some Quick Observations</vt:lpstr>
      <vt:lpstr>Some Quick Observations (answers)</vt:lpstr>
      <vt:lpstr>Conditioning</vt:lpstr>
      <vt:lpstr>Conditioning Intuition</vt:lpstr>
      <vt:lpstr>Conditioning Intuition (2)</vt:lpstr>
      <vt:lpstr>Restrict the Sample Space</vt:lpstr>
      <vt:lpstr>Conditional Probability (formally)</vt:lpstr>
      <vt:lpstr>Conditioning…</vt:lpstr>
      <vt:lpstr>Conditioning…A|B</vt:lpstr>
      <vt:lpstr>Conditioning…A|B, Solution</vt:lpstr>
      <vt:lpstr>Conditioning…A|C</vt:lpstr>
      <vt:lpstr>Conditioning…A|C Solution</vt:lpstr>
      <vt:lpstr>Conditioning Practice</vt:lpstr>
      <vt:lpstr>Conditioning Practice A|B</vt:lpstr>
      <vt:lpstr>Conditioning Practice A|C</vt:lpstr>
      <vt:lpstr>Conditioning Practice B|A</vt:lpstr>
      <vt:lpstr>Conditioning Practice (answers)</vt:lpstr>
      <vt:lpstr>Does Order Matter?</vt:lpstr>
      <vt:lpstr>Order Does Matter!</vt:lpstr>
      <vt:lpstr>Conditioning Tool: Bayes’ Rule</vt:lpstr>
      <vt:lpstr>Wonka Bars</vt:lpstr>
      <vt:lpstr>Willy Wonka</vt:lpstr>
      <vt:lpstr>Conditioning (Wonka Bars)</vt:lpstr>
      <vt:lpstr>Conditioning (labels)</vt:lpstr>
      <vt:lpstr>Reversing the Conditioning</vt:lpstr>
      <vt:lpstr>Bayes’ Rule</vt:lpstr>
      <vt:lpstr>Bayes’ Rule (2)</vt:lpstr>
      <vt:lpstr>Bayes’ Rule (3)</vt:lpstr>
      <vt:lpstr>Filling In</vt:lpstr>
      <vt:lpstr>Partition</vt:lpstr>
      <vt:lpstr>Law of Total Probability</vt:lpstr>
      <vt:lpstr>Why?</vt:lpstr>
      <vt:lpstr>Wonka Bars Answer</vt:lpstr>
      <vt:lpstr>Wait a minute…</vt:lpstr>
      <vt:lpstr>Visually</vt:lpstr>
      <vt:lpstr>Updating Your Intuition (Take 1)</vt:lpstr>
      <vt:lpstr>Updating Your Intuition (Take 2)</vt:lpstr>
      <vt:lpstr>Updating Your Intuition (Take 3)</vt:lpstr>
      <vt:lpstr>More Bayes Practice</vt:lpstr>
      <vt:lpstr>A contrived example</vt:lpstr>
      <vt:lpstr>Updated Sequential Processes</vt:lpstr>
      <vt:lpstr>Updated Sequential Processes (answer)</vt:lpstr>
      <vt:lpstr>Flipping the conditioning</vt:lpstr>
      <vt:lpstr>Flipping the conditioning (marbles)</vt:lpstr>
      <vt:lpstr>Flipping the conditioning (marbles, answer)</vt:lpstr>
      <vt:lpstr>The Technical Stuff</vt:lpstr>
      <vt:lpstr>Proof of Bayes’ Rule</vt:lpstr>
      <vt:lpstr>A Technical Note</vt:lpstr>
      <vt:lpstr>An Example</vt:lpstr>
      <vt:lpstr>A Quick Technical Remark</vt:lpstr>
      <vt:lpstr>Conditioning Practice</vt:lpstr>
      <vt:lpstr>Conditional Probability</vt:lpstr>
      <vt:lpstr>LTP and Bayes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Bayes’ Rule</dc:title>
  <dc:creator>rtweber2</dc:creator>
  <cp:lastModifiedBy>Robbie Weber</cp:lastModifiedBy>
  <cp:revision>36</cp:revision>
  <cp:lastPrinted>2026-01-15T19:49:35Z</cp:lastPrinted>
  <dcterms:created xsi:type="dcterms:W3CDTF">2021-04-10T20:31:08Z</dcterms:created>
  <dcterms:modified xsi:type="dcterms:W3CDTF">2026-01-16T19:05:26Z</dcterms:modified>
</cp:coreProperties>
</file>