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317" r:id="rId3"/>
    <p:sldId id="259" r:id="rId4"/>
    <p:sldId id="262" r:id="rId5"/>
    <p:sldId id="266" r:id="rId6"/>
    <p:sldId id="350" r:id="rId7"/>
    <p:sldId id="263" r:id="rId8"/>
    <p:sldId id="269" r:id="rId9"/>
    <p:sldId id="270" r:id="rId10"/>
    <p:sldId id="275" r:id="rId11"/>
    <p:sldId id="318" r:id="rId12"/>
    <p:sldId id="319" r:id="rId13"/>
    <p:sldId id="320" r:id="rId14"/>
    <p:sldId id="321" r:id="rId15"/>
    <p:sldId id="322" r:id="rId16"/>
    <p:sldId id="323" r:id="rId17"/>
    <p:sldId id="264" r:id="rId18"/>
    <p:sldId id="324" r:id="rId19"/>
    <p:sldId id="341" r:id="rId20"/>
    <p:sldId id="342" r:id="rId21"/>
    <p:sldId id="280" r:id="rId22"/>
    <p:sldId id="283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284" r:id="rId31"/>
    <p:sldId id="351" r:id="rId32"/>
    <p:sldId id="309" r:id="rId33"/>
    <p:sldId id="325" r:id="rId34"/>
    <p:sldId id="326" r:id="rId35"/>
    <p:sldId id="328" r:id="rId36"/>
    <p:sldId id="329" r:id="rId37"/>
    <p:sldId id="288" r:id="rId38"/>
    <p:sldId id="330" r:id="rId39"/>
    <p:sldId id="331" r:id="rId40"/>
    <p:sldId id="332" r:id="rId41"/>
    <p:sldId id="333" r:id="rId42"/>
    <p:sldId id="299" r:id="rId43"/>
    <p:sldId id="286" r:id="rId44"/>
    <p:sldId id="277" r:id="rId45"/>
    <p:sldId id="300" r:id="rId46"/>
    <p:sldId id="352" r:id="rId47"/>
    <p:sldId id="287" r:id="rId48"/>
    <p:sldId id="327" r:id="rId49"/>
    <p:sldId id="304" r:id="rId50"/>
    <p:sldId id="294" r:id="rId51"/>
    <p:sldId id="267" r:id="rId52"/>
    <p:sldId id="335" r:id="rId53"/>
    <p:sldId id="336" r:id="rId54"/>
    <p:sldId id="337" r:id="rId55"/>
    <p:sldId id="338" r:id="rId56"/>
    <p:sldId id="339" r:id="rId57"/>
    <p:sldId id="340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9T20:12:4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16783 0 0,'0'0'0'0'0,"0"0"704"0"0,0 0 0 0 0,0 0-704 0 0,-1-8 0 0 0,1 8 912 0 0,0-2-8 0 0,0 2-904 0 0,0 4 0 0 0,0-4 208 0 0,0 6-8 0 0,0-6-200 0 0,16 18 0 0 0,-16-18 360 0 0,49 36 0 0 0,-16-14-360 0 0,-1-2 0 0 0,-32-20-15863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4T21:52:55.36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14409 6975 1555 0,'8'57'145'0,"9"-48"150"0,-13-30-243 0,-1 0 0 15,-3 5-6-15,-1 16-10 0,1 0-11 16,0 0-14-16,0 0-7 0,0 1-3 16,-4 5-1-16,4 1 1 15,0-2 8-15,0 6 6 0,-3-2 6 0,1 3 9 0,-5 0 4 16,1 3 3-16,-4-1 2 0,-3 0-7 16,1 0-4-16,-4 0-8 15,2 0-5-15,-4 1-6 16,-1 1-4-16,-3 0-3 0,-4-2-1 15,-4 3 0-15,-1-1-1 0,-1 4 0 0,1-2 0 0,-1-1 0 16,-4 3 0-16,-3-2 0 0,-2 1 0 0,-5 2 0 16,-3-6 0-1,-8 1-1-15,0-4-3 0,-5-1-1 16,-11 1 1-16,-10-5 2 0,-13-3 10 0,-14-4 15 0,-12-4-1 0,0-3 0 16,-8 2-8-1,3-4-12-15,4 5-2 0,-3 3 1 0,-5-3-1 0,-7-1 0 16,-2 3 0-16,7 0-2 0,12 4-1 15,8 1 1-15,8 5 1 16,-3-3 1-16,-4 4 1 0,-3-4 0 16,0 4 1-1,5-4 0-15,-14 4 4 0,-11-7 39 0,-12 0 29 16,-23-6-1-16,3-7 18 0,2-1-38 16,14-4-30-16,22 5 3 0,14 4-24 15,17-2-1-15,8 4 0 0,6 2 1 16,3-4-1-16,5 1 1 0,5-4 0 15,12 6-2-15,18 2 1 0,18-1-1 16,11 3 0-16,12 0 2 0,0 0 1 16,-4 0 0-16,6 5 1 0,5-3-2 0,-1 1-3 15,6-1-15-15,6 0-27 0,3 1-43 16,0-1-41-16,2 0-50 0,4-2-13 16,-6 0 99-16</inkml:trace>
  <inkml:trace contextRef="#ctx0" brushRef="#br0" timeOffset="5116.89">9973 10344 1346 0,'0'4'105'0,"0"-4"95"0,-3 1-139 0,3-1-28 0,0 0 10 0,-2-1 12 0,2 1 13 16,0 0 7-16,0 0-15 0,-2-7 1 15,2 3-10-15,0-1-15 0,2-2 8 16,3 0-10-16,-1-4 2 0,1 2 8 16,4 0-1-16,3 2-5 0,1 2-8 0,1-4-4 15,6 2-9-15,8-2-2 16,6 4-4-16,5-2-5 0,1 5-3 0,8 2-2 16,-3 5-1-16,-1 0-1 0,2 8 0 15,0-3 0-15,2 1 1 16,-2 2 0-16,-2-1 0 0,-8-1 0 0,-6-3 2 15,-12-2 0-15,-6-3-2 0,-8-3-11 16,-4 0-17-16,0 2-8 0,-4 0-6 16,-3-2 9-16,-7-5 13 0,-11 1 7 15,-17-3 7-15,-12 2 2 0,-6-1 1 0,0 1 1 16,-9 1 1-16,-4 3 0 0,-5 1 1 16,-9 0 0-16,4 0-1 0,-2 0 1 15,-1 0 0-15,8 1-1 0,11-1 0 16,9 0 0-16,6 0 1 0,13 0 0 15,5 0 2-15,4 0 0 0,11-1-1 0,-1-3 13 16,11 4 12-16,9 0 12 0,-3 0 15 16,3 0 2-16,5-2 0 0,1 1-4 15,8-3-13-15,9 2-15 0,14-5-13 16,13 0-8-16,10-4-3 0,13 1-3 16,10 1 1-16,4 0 1 0,16 4 2 15,0-2 2-15,3 1 0 16,0 5 1-16,-6-7-2 0,-6 3-1 0,-11 2 0 15,-10-5 3-15,-10 3-1 0,-6-2 2 16,-4 0 0-16,-8-2-1 0,-10 4 2 16,-14 1-1-16,-3-1-1 0,-11 1-5 0,-5 4-15 15,-2-3-20-15,-4-3-11 0,-4 5-1 16,-12-3 10-16,-8 2 16 0,-22-5 11 16,-16 4 6-16,-19-3 2 0,-16 5-4 15,-2 1 2-15,-3 0-1 0,0 3-1 0,8 4 2 16,4 2 1-16,0 4 0 0,6 1 2 15,11 0 3-15,-1-5 1 0,13 0 0 16,10 1 1-16,3-4 0 0,17 1 1 16,6-5 3-16,14-1 1 0,13-1 2 15,2 0 12-15,-2 0 9 0,13 0 6 16,1-1-1-16,20-7-14 0,9 1-13 16,8 2-8-16,24 0-3 0,9 5-1 0,17 3 0 15,14 4 1 1,6 0 2-16,14 2 2 0,-2 4 3 0,-1-1-3 0,-10-5 0 15,-15 4 1-15,-11-1-2 16,-9-2 0-16,-12 2 1 0,-16-4-1 16,-24 1 3-16,-6-6 1 0,-24 1-15 15,-1-2-12-15,-9 0-15 0,-12-2-6 0,-13 2 13 0,-38-1 11 16,-25-5 13-16,-44-1 6 16,-40-9 4-16,-23-5-1 0,-21 1-1 0,-1-3 0 15,3 7-4-15,24 6 3 0,14 5 10 16,22 1 9-16,28 0 6 0,21-3 0 15,29 4-9-15,28 1-6 0,18 0-1 16,15-1 2-16,14-1 5 0,8 4 2 0,0 0-4 16,7-2 2-16,3 2-11 0,-3 0-11 15,4-1-13-15,-2 1-27 0,0 0-41 16,5 1-45-16,-5 1 70 0</inkml:trace>
  <inkml:trace contextRef="#ctx0" brushRef="#br0" timeOffset="42805.68">9902 1015 1479 0,'-7'-2'138'0,"-2"-41"316"0,2 49-429 16,2 6-3-16,-6 13-5 0,3 3 1 16,-3 4-8-16,2 9-11 0,-3 3-14 15,3 8-6-15,-2 11 1 0,-1 17 4 16,-1 12 7-16,1 10 1 0,-4 7 4 16,2-2 1-16,0-6 0 0,-2-14 3 0,0-13-1 15,0-3 1-15,0-7 0 0,2-5-1 16,-2-6-18-16,3-7-28 0,4-7-67 15,-7-4-123-15,6-6 136 0</inkml:trace>
  <inkml:trace contextRef="#ctx0" brushRef="#br0" timeOffset="43102.35">9693 999 1158 0,'-3'30'406'15,"-1"-71"90"1,41 9-495-16,-15 472-2 0,-38-343 4 16,16 6-2-16,0 5 2 0,-6 0 0 15,-1 2 0-15,-5-1 1 0,1-1-3 16,-5-5 1-16,0-6-1 0,6-8 0 15,-3-6 2-15,3-8 4 0,2-6-1 16,1-14 0 0,0-9 0-16,2-16-14 0,1-11-28 0,1-4-10 0,-1-5 17 0</inkml:trace>
  <inkml:trace contextRef="#ctx0" brushRef="#br0" timeOffset="43834.42">10269 1273 1700 0,'-1'-1'78'0,"1"-1"0"0,-2-3-32 0,-2-1-28 16,-1-1-14-16,3-2-4 0,-5-3 0 0,0 3 0 0,5 2-2 0,-5 0 0 0,7 2 0 15,-3 3 9-15,-1-2 13 0,2-3 14 16,-1 5 14-16,3-1 8 0,-6-4 6 16,1 1 2-16,3-2-5 0,1 2-13 15,1-3-17-15,0 2-12 0,-2-3-9 16,-2-1-3-16,1 4-1 0,3-5-1 0,0 6-1 16,0-3-1-16,0 9 0 0,0-1 0 15,0 1 2-15,-2-2-1 0,0 0-1 16,-7-7-3-16,4 9-3 0,3 2-3 15,-3 0 1-15,-2 3 0 0,3 2-2 16,-5 7-4-16,1 9-4 0,-3 11-3 16,0 14 4-16,-1 16 4 0,-1 12 2 15,-1 21 5-15,-5 12 2 0,1 2 0 0,-7 3 2 16,2-6 2-16,0-2-2 0,0-1 5 16,5-6-1-16,8-5-1 0,4-2 5 15,5-5-2-15,-1-10 2 0,2-7 1 16,0-8-4-16,2-10 0 0,-2-10 1 0,1-10-1 15,-1-9 1-15,-1-8 0 0,1-12-15 16,0-1-46-16,0-2-48 0,0-11-380 16,0-22 307-16</inkml:trace>
  <inkml:trace contextRef="#ctx0" brushRef="#br0" timeOffset="44311">9745 1201 1513 0,'-11'-2'109'15,"2"-7"61"-15,-2 2-48 0,-5-7-38 0,6 0-14 0,-3-9-16 0,1 0-19 0,7 0-10 0,-6-13-3 0,9 4 0 16,1-2 6-16,4-3 8 0,9 2 8 16,1-2 4-16,13 1-6 0,5-5-13 15,6 1 0-15,11 1-8 0,-2 3-5 32,3 6 3-32,10 7-16 0,5 9-3 0,9 14-20 0,3 14-25 0,11 14-7 15,8 18-33-15,1 15 23 0,0 6 8 0,0 11-4 16,-8 7 14-16,-1 4-10 0,-7 1 10 15,-11 9 11 1,-12-1 14-16,-23-8 2 0,-24-4-5 0,-15-14 2 0,-24-13 6 16,-17-10 5-16,-19-10 14 0,-11-12 3 15,-18-16 6 1,-11-10 5-16,-5-8-1 0,-2-9 0 0,-1-3-3 0,15-8-5 0,8-3 2 31,12 2-1-31,14 3-3 0,18 5 3 16,18 6-3-16,17 4 2 0,11 8 1 15,-4-2 23-15,11-1-15 0,17-2-36 16,18-9-137-16,20 5 85 0</inkml:trace>
  <inkml:trace contextRef="#ctx0" brushRef="#br0" timeOffset="46486.77">11246 1375 1824 0,'4'1'198'0,"-4"1"279"0,0 0-379 0,0 0-19 0,2 1-31 0,-1 1-35 0,-1-2-8 0,6 1-14 0,-1 2-43 15,4 1-87-15,-2 4-59 0,-2 1 89 16</inkml:trace>
  <inkml:trace contextRef="#ctx0" brushRef="#br0" timeOffset="46645.52">11239 2242 1992 0,'7'39'111'15,"0"-9"10"-15,1 5-37 0,-5-6-17 0,6-3-43 0,3 1-18 0,-5-2-2 16,6-6-1-16,-2 2-26 0,-4-1-46 16,5-2-40-16,-3 5 58 0,-2-2-1 15</inkml:trace>
  <inkml:trace contextRef="#ctx0" brushRef="#br0" timeOffset="47517.25">11647 2773 1624 0,'0'6'92'16,"0"-1"24"-16,2-1-20 0,0-4-5 15,-1 0-8-15,1 0-1 0,5 0 1 0,0-4-8 0,11-3-18 16,7-4-21-16,14-3-20 0,3-5-8 16,3-6-3-16,10 4-2 0,-2-2 0 15,18-1 2-15,0 7-4 0,1-1 0 16,-8 13 0-16,-14-1-3 0,-7 6 1 15,-6 4-2-15,-7-2 0 0,-7 1-3 16,-2 1-7-16,-7-4-6 0,-5 0-15 16,-3 0-15-1,-6 0-18-15,0-4-8 0,-11-1 16 0,-3-2 19 0,-6-9 26 0,-5-5 15 16,-3-8 1-16,0-6-2 0,5-1 8 16,1-6 15-16,5 5 12 0,1-4 12 15,3-2 5-15,4 4 2 0,8-9 8 16,1 0-2-16,10-5-2 0,3 2 1 0,1-8-14 15,2 4-4 1,0-1-11-16,2-1-17 0,-1 7-5 16,5-5-2-16,1 2-2 15,3 5-1-15,3-3-2 0,-6 8-1 16,0 8-1-16,-4 5-3 0,-3 3-7 16,-2 9-8-16,6-1-3 0,1 8-6 0,9-1-7 15,7 5-4-15,4 1 2 0,2 6 4 16,3 7 1-16,4 11 9 0,-1 7-4 15,4 9-2-15,-5 1 3 0,-2 11-2 16,-5 6 0-16,-4 4 0 0,-5 10 11 16,-5 1-16-16,-4 6-15 0,-4 9 0 15,-13-1-4-15,-5 4 20 0,-6-5 17 16,-11-11-2-16,-7-8 5 0,-7-5 2 0,-4-6 5 16,-6 0 6-16,6-11 1 0,2-6 1 15,12-8-3-15,8-7 0 0,5-9-2 16,7-2 5-16,0-5 12 0,0-1 18 15,3-1 31-15,-1 2 18 0,0-2 13 16,2 0 3-16,-1 2-4 0,6-4-6 16,7-1-16-16,5-5-13 0,9 3-20 15,9 2-16-15,-3-6-8 0,3 5-7 0,-2 1-7 16,-1-1-1-16,-3 4-2 0,3-2-18 16,8 4-31-16,4 2-84 0,12-1-40 15,11 2-357-15,0 4 321 0</inkml:trace>
  <inkml:trace contextRef="#ctx0" brushRef="#br0" timeOffset="48166.96">14012 2015 1763 0,'0'0'110'0,"0"0"15"0,6 0-6 0,-5 0-44 0,7 0-19 0,-7 0-6 0,-1-2-2 0,4 2 0 0,-2 0-10 15,8-2-6-15,3 0-8 0,6-7-8 16,8 2 0-16,6-3-4 15,10-3-2-15,7 1-1 0,8-2 1 0,1 0 1 16,1-2 6-16,4 3 1 0,0 6-1 0,-1 0-3 16,3 3-7-16,-4 1-3 0,-5 1-3 15,-4 2-3-15,-7 4-2 0,-5 6-5 16,0-1-7-16,-8-2-11 0,-4 0-15 16,-8 0-17-16,-7-1-13 0,-7-4-7 15,-5-2 10-15,-2 0 6 0,0 0 10 16,-3-4 12-16,1 2 4 0,-7 0 15 15,5 2 13-15,-3-7 10 0,0 2 3 0,-7-4-1 16,-2-2 1-16,-11-6-1 0,6-1-1 16,2 0-2-16,1 2 12 0,11 2 10 15,-2 0 9-15,0 2 13 0,7-1-1 16,2-1-2-16,-3 0-2 0,3 0-7 16,2 1-6-16,-4 3-4 0,5-1 0 15,-1 2 1-15,3 2 3 16,1-2 3-16,-6 4-1 0,2 5-2 0,10-7 0 0,-5 7-10 15,13 0-18-15,-5 0-5 0,14 7-12 16,-1 5-6-16,8 8 6 0,4 10-6 16,1 9-2-16,2 5 4 15,-1 8 7-15,-8 1 3 0,-6 0 5 0,-10-3 8 16,-5-4-39-16,-5-6-3 0,-8-2 0 0,0-8-10 16,-7-4 39-1,0-2-6-15,-3-3-12 0,-1-7-16 0,2-2-27 0,-5-6-29 16,0-3-207-16,-4-6 195 0</inkml:trace>
  <inkml:trace contextRef="#ctx0" brushRef="#br0" timeOffset="48849.44">16610 1002 1699 0,'-2'0'86'0,"2"0"13"0,-3 0-46 0,-3 2-51 0,3 2-27 16,-13 3-10-16,-13 5 8 0,-10 2 16 16,-9 2 9-16,4-2-14 0,-6-1 1 0,6-4 0 15,-4 1 4-15,-5 1 14 0,5 3-1 16,-5 0-3-16,7 2-1 16,2 0 0-16,3 4 0 0,7 1 4 0,-1 0 0 15,8 1-1-15,8-7 3 0,3 0 1 16,7-1 3-16,3-3 4 0,3-1-3 15,3 1 2-15,2-1 1 0,1 3-1 0,3-4-1 16,-6 3-3-16,3 1-3 0,-1 4-2 16,1 6 0-16,8 6-2 0,-6 4 0 15,6 6 1-15,1 2 0 0,-3-2-1 16,4 2 0-16,-3 0-2 0,1 1 0 16,3 3 0-16,0 6 1 0,2 2 1 0,-2 9 1 15,1 0 0-15,-1 7 0 0,-5-1 0 16,1 5-1-16,-4 5-2 0,1-4-1 15,-4 0 0-15,-1-3 1 0,-2-1 0 16,0-10 1-16,0 2-1 0,-2-5 1 16,2-4 0-16,0 4 1 0,0-11 0 15,0-4 0-15,0-3 1 0,2-16 3 16,0-3 3-16,-2-6 5 0,3-5 13 0,1 1 10 16,-1-1 17-16,5-5 13 0,-3-1 2 15,0 1-3-15,1-1-6 0,1-1 1 16,0 0 3-16,-2-2 0 15,6 0-3-15,3 0-11 0,4 0-15 0,5-2-12 16,7-3-12-16,3 0-8 0,8 1-3 16,7-5-3-16,-2 6-7 15,15 1 19-15,13 0-155 0,2 2-26 0,11 4 91 16</inkml:trace>
  <inkml:trace contextRef="#ctx0" brushRef="#br0" timeOffset="49246.23">16370 1742 2393 0,'8'-2'119'0,"-1"0"15"0,10-2-63 0,8 1-56 0,12-6-14 16,10 6-4-16,8-5-1 0,1 7-8 15,-6 1-5-15,-2 9 4 0,0-4 0 16,-9 5 1-16,3 5 4 16,1 1-7-16,-4 8-20 0,3 8-7 15,-1 2-5-15,-9 9-1 0,2 6 11 0,-15 1 14 16,-5 8-12-16,-12 3-5 0,-9 4-31 0,-11-6-27 16,-12-4 11-16,-11-13 6 0,-6-10 34 15,-3-11 26-15,-1-6 9 0,-1-8 7 16,4-7 0-16,2-11 9 0,5-7 22 15,9-6 16-15,-1-3 30 0,8-3 32 16,-2-4 7-16,10 2 5 0,-1-5-16 0,9 3-32 16,-3-1-22-16,10 3-21 0,2 0-10 15,5 4-9-15,16-1-6 0,4-1-21 16,9 0-45-16,10 0-71 0,6-2 73 16</inkml:trace>
  <inkml:trace contextRef="#ctx0" brushRef="#br0" timeOffset="49453.42">17443 1979 1545 0,'32'158'217'15,"-14"-84"-204"-15,-2-1-4 0,5 9 0 16,-3 8-1-16,0-3-2 0,-2-4-1 15,-8-6-3-15,-2-1 2 0,-6-4-4 16,-4-8-17-16,-3-14 150 0,-2-11-104 16</inkml:trace>
  <inkml:trace contextRef="#ctx0" brushRef="#br0" timeOffset="49722.82">17906 1392 2024 0,'4'2'148'16,"1"0"134"-16,2 3-234 0,-4 2-41 15,8 11-20-15,-4 10-8 0,7 20 0 0,2 11 4 16,-3 10 5-16,4 7 5 0,-4 9 4 15,1 4 2-15,0 1 5 0,-3 4-23 16,3-5-39-16,-3-4-22 0,-2-12-15 16,-1-8 13-16,3-8 12 0,-6-11 8 15,6-10 10-15,-2-8 18 0</inkml:trace>
  <inkml:trace contextRef="#ctx0" brushRef="#br0" timeOffset="50248.67">18268 1078 2194 0,'7'-1'303'16,"28"-26"-71"-1,-35-1-118-15,48 42-117 0,-23-14 7 16,-4-9-1-16,4-5-1 0,2 3 2 0,-1-3 0 15,-5 2 5-15,-1 3 4 0,-2-2-1 16,1 4-1-16,-5 0-6 0,2 3-7 16,-3-3-5-16,-3 7-5 0,3-1-4 15,-11 1-3-15,1-2-4 0,2 2-3 16,-5 3-5-16,6 4-2 16,-4 4-5-16,-1 9-2 0,12 6 7 0,-1 10 5 15,-5 6 12-15,6 8 8 0,-3 5 0 16,4 9 1-16,6 1-2 0,-1 13-2 0,5 4-3 15,2 12 0-15,3-2 2 0,4 5 4 16,-1 1 5-16,-4-9 1 0,3-1 2 16,-7-6 1-16,1-10-1 0,2-8 1 15,-4-3 0-15,0-5-1 0,-4-4 0 0,-4-8 2 32,-5-10-1-32,1-8 11 0,-9-8 5 0,-1-2 2 0,1-4 1 0,-2-3-12 15,-2-3-7 1,-1 3-5-16,-2-4-5 0,-2 5-5 0,-2 3-1 0,-6-8-1 15,1 4 3-15,-3-4 5 0,-3 8 3 0,1-1 4 16,-3 4 2-16,5-2 1 0,-5 2-1 16,1 0 14-16,0-2-37 0,-2 4-45 15,-4 0 22-15,0 0-209 0,-3 3 64 32,0 2 101-32</inkml:trace>
  <inkml:trace contextRef="#ctx0" brushRef="#br0" timeOffset="50986.56">16502 4559 952 0,'7'-52'76'0,"0"10"86"0,0-4-19 0,-7 10-15 0,7 3 33 0,-5 3-12 0,3 3-21 0,-5 6-12 16,0 5 6-16,4 5 8 0,1 0 13 16,0 8-17-16,-5 1-19 0,0 2-28 15,0-2-43-15,2 6-38 0,0-1-22 16,0 12-10-16,1 9 4 0,4 17 22 0,4 11-2 16,1 13 2-16,3 8 1 0,-1 1 2 15,-2 11 0-15,1 4 1 0,1 9 1 16,-5 6 1-16,5 6 0 0,-7-3 3 15,0-3-1-15,2-5 0 0,-2-3 3 16,0-7-27-16,4-6-47 0,-1-12-40 16,4-16-27-1,4-9-4-15,2-14 67 0,3-5 37 0</inkml:trace>
  <inkml:trace contextRef="#ctx0" brushRef="#br0" timeOffset="51219.55">16991 4483 2166 0,'2'0'135'0,"1"1"46"0,-1 5-89 16,5-1-55-16,4 4-30 0,0 10-17 16,-1 17-3-16,3 15-7 0,6 22 0 15,-3 10 5-15,-2 13 1 0,-5 7 3 16,0 3 5-16,-2 13 2 0,4 3 4 15,-8-5 2-15,4 2-2 0,-1-9-28 0,1-16-10 16,-2-16-33-16,-7-21-32 0,2-15 5 16,-3-11-8-16,5-12 17 0,5-7 34 15,-4-6 239-15,4-13-139 0</inkml:trace>
  <inkml:trace contextRef="#ctx0" brushRef="#br0" timeOffset="51566.73">16307 4366 1987 0,'1'-6'171'0,"5"-3"73"16,1 2-42-16,2-5-85 0,5-6-50 15,5-5-37-15,4-2-30 0,13 4-20 16,8-7-13-16,15-1-9 0,10 6 5 15,-2 2 6-15,11 9 5 0,-3 6-7 16,8 3 5-16,-3 6 3 0,-2 6 0 0,-5 7-2 16,-10 9-3-16,-6 3-15 0,-9 11-4 15,-11-1 9-15,-3 6-29 0,-7 5 1 16,-10 3-3-16,-11 1 3 0,-13 0 19 16,-15-1 3-16,-13-3 8 0,-8 1 3 15,-3-4 13-15,-4-5 9 0,-3-4 6 16,5-7 4-16,-8-3 5 0,6-11 4 0,4-2-11 15,3-2-12-15,13-5 517 16,5-3-371-16</inkml:trace>
  <inkml:trace contextRef="#ctx0" brushRef="#br0" timeOffset="51837.09">18050 4039 1777 0,'-34'46'61'0,"4"2"-26"0,-4 20-1 0,4 4-12 15,0 1 9-15,1 2-4 0,1 1-2 16,5 4 1-16,11 3-19 0,3 7 3 16,9 8 2-16,3-1-1 0,8 8 1 15,8-4-3-15,1-5 1 0,7-2 0 16,1-9 0-16,4-9 0 0,3-7-1 15,-3-12-1-15,-3-18-4 0,-3-5-13 16,3-8-34-16,1-6 338 0,5 1-231 0</inkml:trace>
  <inkml:trace contextRef="#ctx0" brushRef="#br0" timeOffset="52150.22">18691 4277 1765 0,'32'96'363'15,"-33"-98"-276"-15,-21 103-88 0,-31-25 2 16,42-12 1-16,4 2-1 0,4-3 0 16,-8 3 1-1,4 0-1-15,0-1 0 0,-2 4 1 16,7 2 0-16,-1-3-2 0,6-1 0 0,-3-5-3 0,4-7-13 0,5-11-16 16,-4-5-24-16,8-10-32 15,-1-8 79-15,4-7-16 0</inkml:trace>
  <inkml:trace contextRef="#ctx0" brushRef="#br0" timeOffset="52408.11">19220 3960 2142 0,'3'8'57'0,"-1"-4"-10"0,2 8-56 15,1 10-22-15,-5 18 13 0,0 19 4 16,-2 21 3-16,-5 3 4 0,2 9-1 16,3 9 2-16,-5 0 2 0,3 6 0 15,3 3 0-15,-1-2 1 0,-2 0 0 16,3-7 1-16,-5-12 2 0,4-6 2 16,1-16 3-16,-5-6 1 0,5-17 7 0,-3-14-31 15,4-14-38-15,0-14-20 0,-4 0-39 16,4-8 16-16,-5-15 57 0</inkml:trace>
  <inkml:trace contextRef="#ctx0" brushRef="#br0" timeOffset="52661.63">19112 5036 1202 0,'-4'0'88'0,"1"-4"80"0,-12 2-136 0,-1 2-35 16,-10-1 8-16,-1 1 17 0,-5-4-7 15,2 2-5-15,2 1 1 0,3-6 10 16,5 3 26-16,3 4 17 0,6-2 18 15,0 2 11-15,11 0 1 0,-1 0 0 0,-1 0-2 16,2 2 0-16,0-2-10 0,0 0 6 16,3 2 1-16,3-2 4 0,-4 0 15 15,5 0-2-15,3 0 5 0,4-2-7 16,6-2-23-16,5-4-27 0,3-7-22 16,4 1-23-16,4-2-32 0,-1 0-19 15,0 0-24-15,1 2-21 0,-4-4-24 0,14-5-64 16,5-5 100-16</inkml:trace>
  <inkml:trace contextRef="#ctx0" brushRef="#br0" timeOffset="53011.77">19555 3800 2352 0,'19'12'78'16,"3"4"-27"-16,8 6-14 0,2 6-37 0,5 9-3 0,6 8-2 15,1 11-1 1,-2 12-1-16,3 10 0 0,-3 16-1 0,-4 0-1 0,-3 7-4 15,-16-2-3-15,-3 2 0 0,-8 11 2 16,-8-2 5-16,-9 0-2 0,-6-8 1 0,-2-4 0 16,-8-11 4-16,0-4 7 0,-1-17 0 15,-1-11 0-15,7-13-2 0,1-8-6 16,-1-6-1-16,-1-5-23 16,2-8-55-16,1-10 48 0,-7-5-209 0,4-13 160 15</inkml:trace>
  <inkml:trace contextRef="#ctx0" brushRef="#br0" timeOffset="53757.93">24505 3878 1467 0,'-3'74'50'0,"-1"-10"-1"0,-3 18-30 0,5-4-9 0,-1 5-2 0,1 8-5 0,2 10-1 16,2 2 0-16,0-2 0 16,1-2-1-16,-1-9-1 0,1-8 2 0,-1-2 0 15,5-8 2-15,2-6 1 0,4-8 1 0,-3-6 1 16,3-8 2-16,-1-7 0 0,4-1 5 16,-5-4 3-16,1-4 3 0,4-3 585 15,-4-11-436-15</inkml:trace>
  <inkml:trace contextRef="#ctx0" brushRef="#br0" timeOffset="54044.01">25110 4149 2242 0,'-2'16'55'0,"-7"6"-41"15,0 8-8-15,-1 12 1 0,-6 6-6 0,-2 12-1 16,2 8 2-16,-5 6 1 0,8 8-2 16,-1-2-3-16,5 6-3 0,1 8-3 15,2 7-1-15,6 13 4 0,2-6 1 16,5-9 1-16,0-3 3 16,2-11 2-16,0-5 2 0,0 0 1 0,-4-18 2 0,0-9-10 15,1-21-40-15,-5-5-26 0,3-6-39 16,-4-5 527-16,4-4-322 0</inkml:trace>
  <inkml:trace contextRef="#ctx0" brushRef="#br0" timeOffset="54393.96">24199 3993 1948 0,'122'-188'896'16,"-122"187"-909"-16,18-17-2 15,29-11-23-15,8 1-16 0,16 7-15 16,9 0-27-16,5 6-12 0,13 10-24 16,1 7 15-16,0 14 37 0,-5 7 30 15,-12 5 44-15,-8 8 6 0,-15 6-13 0,-6 13-4 16,-10 2-3-16,-11 5 0 0,-6 9 5 15,-13-2-3-15,-12 4-3 0,-11-1-2 16,-19 1-2-16,-10-2-5 0,-14-7-9 16,-16-11 7-16,-5-10 2 0,-5-11 15 15,0-8 21-15,-6-8 2 0,12-9 3 16,7-1 1-16,13-6-9 0,12-2 0 0,6-3 1 16,12-1 0-16,9 5-3 0,7-8 3 15,5 2 3-15,2-16 239 16,16-16-173-16</inkml:trace>
  <inkml:trace contextRef="#ctx0" brushRef="#br0" timeOffset="54665.66">25872 3843 1611 0,'-39'157'106'0,"-142"608"0"47,174-636-97-47,9-30-1 0,7-10-1 0,5-13-1 16,4-8 0-16,3-14 4 0,0-11 1 16,4-9 0-16,2-6 1 0,3-10-5 15,4-4-6-15,8-5 9 0,10-9-8 16</inkml:trace>
  <inkml:trace contextRef="#ctx0" brushRef="#br0" timeOffset="54891.23">26479 4256 1810 0,'-6'108'82'16,"-2"-11"-16"-16,4 8-1 0,4-15-53 16,0 4-8-16,4-3-2 0,-1 8 1 15,-1 0-1-15,1-1 1 0,1-2 0 16,-1-6 1-16,1-12 2 0,0-9 1 0,-3-21-3 16,3-14-25-16,-2-15-57 0,-1-13-326 31,5-5 259-31</inkml:trace>
  <inkml:trace contextRef="#ctx0" brushRef="#br0" timeOffset="55158.63">26012 4734 2656 0,'7'-1'147'0,"6"-6"29"15,1 1-57-15,6-1-74 0,4-2-25 0,7-1-16 16,-1-5-4-16,-2 1-3 0,0-2-7 16,3 2-2-16,-1-2-11 0,3 2-2 15,8-6 10-15,4 1-24 0,2 1-8 16,1 0 4-16,-9 1-6 0,-2 8 29 16,-5 4 17-16,-1-1 2 0,-1 3-1 15,-5 1-11-15,-4-5-18 0,-3 2-36 0,-4 3-29 16,-2-5-44-16,4 0 475 0,5-13-272 15</inkml:trace>
  <inkml:trace contextRef="#ctx0" brushRef="#br0" timeOffset="55492.28">26938 3761 1992 0,'16'0'188'0,"3"0"173"0,10 5-244 16,6 1-105-16,13 8-12 0,5 11-4 0,-1 5-6 16,6 5-1-16,-1 17 1 0,5 13-3 15,12 19-5-15,4 18 3 0,2 8-2 16,-7 9 3-16,-4 3 7 0,-14-3-2 16,-3 12-3-16,-8 4-2 0,-12 5-2 15,-11 0-1-15,-21-7 1 16,-14-3-10-16,-13-8 35 0,-8-10 26 0,-11-16 8 0,0-22 15 15,-9-17-33-15,-11-11-20 0,-5-12 2 16,-3-8 5-16,-4-12 5 0,8-5 5 16,5-7-1-16,8-2-7 0,9-2-2 15,6-5-5-15,10 0 4 0,11 3-24 16,10-4-60-16,11 8-89 0,2-2 79 16</inkml:trace>
  <inkml:trace contextRef="#ctx0" brushRef="#br0" timeOffset="94192.52">18933 6105 1815 0,'62'-23'105'0,"-34"10"-88"0,-5 5 4 16,2-5-6-16,-7 1-5 0,-2 3 2 15,1 0 1-15,-3-3 7 0,2 3 11 16,-1 2 13 0,-1 0 5-16,2 1-1 0,0 3-6 0,0-3-9 0,3 5-6 15,-3-1 3-15,-3 2 1 0,1 0-2 16,-4 0-1-16,-3 0 3 0,1 2 0 0,-8-2-7 16,0 0-10-16,3 3-15 0,-8-3-13 15,-2 4-1 1,0-3 5-16,-2 5 4 0,-11 3 5 15,-3 3 1-15,-14-1 0 0,-9 3 3 0,-11 0 1 0,-14 0 2 16,-10-3-2 0,-13 0-4-16,-9-4-4 0,-11-2-4 0,-4-5 0 15,-10 0-6-15,-3-4 2 0,3 4 2 0,6-1 3 0,-8 1 8 16,4 0 4-16,2 0-2 16,2 5 2-16,14-3-2 0,17 3 0 0,17 2 2 15,17-2 3-15,15 1 4 0,15 1 4 16,9 0 3-16,8 0 1 0,8-2 6 15,4 2 4-15,3-3 3 16,6 1-4-16,3 2-10 0,5 8-9 0,17 2-7 0,10 6-2 16,19-3 2-16,5 3 3 0,8-4 0 15,7 1 1-15,5-6 0 16,8 0 2-16,-3-5 5 0,3-9 5 0,-13-3 7 16,2-12 3-16,9-8-5 0,6-3-6 15,12-6-9-15,1 0-7 0,-8 2-1 0,2-4-1 31,-2 9-6-31,3-1-4 0,-2 4-7 16,-9 7-5-16,-5 2 2 0,-21 4 0 16,-20 0 0-16,-16 6 3 0,-15 3-2 15,-10-2-5-15,-10 2-25 0,3 2-34 16,-12 1-9-16,-16 8 4 0,-20 3 29 16,-26 0 37-16,-28 6 15 0,-22-2 7 0,-19-1 4 15,-15-6 1-15,-19-4 3 0,-7-2-3 16,0 2-3-16,7-3 1 0,9 8-1 15,-2 3 6-15,0-1 2 0,-3 7 13 16,3 2 3-16,7-3-2 0,11 3-3 16,10-6-14-16,17 3-5 0,24-2-2 15,27-9 1-15,19-1 1 0,18-2 1 16,18-5 5-16,12 3 2 0,-5-2 16 0,16-2 13 16,-2 0-7-16,14 0-4 0,11-6-15 15,25-1-14-15,28-1 2 0,29-7 2 16,33-2-1-16,27-3 0 0,19-7 0 15,21 3-1-15,3-3 0 0,8 4 0 16,13-4 0-16,1 10 1 0,0-3 0 0,-12 15-1 16,-32-2 0-16,-35 7 0 0,-41 3 0 15,-36 1-1-15,-39-2 0 0,-24-1 7 16,-18-1-5-16,-1 0-12 0,-11 2-17 16,-24 5-11-16,-33-3 6 0,-42 1 11 15,-41 2 12-15,-44-7 9 0,-27 0 2 16,-19-7 4-16,8 0 2 0,11-2-4 15,29 4-4-15,34 5 2 0,29-7 3 16,28 3-5-16,37 1-28 0,30-1-64 16,22-1-37-16,37-8 56 0</inkml:trace>
  <inkml:trace contextRef="#ctx0" brushRef="#br0" timeOffset="95044.44">25667 6309 1658 0,'-22'0'60'0,"1"0"-8"0,5-2 5 0,2 0 3 0,7 2-2 15,7-3 7-15,-2 3 19 0,6 3 21 16,1-3 6-16,0 0-24 0,11 2-27 16,6-2-33-16,11 0-21 0,20 0-6 15,13-2-2-15,21 2 2 16,19 7 2-16,4 2 4 0,11 5 2 0,-10-5 0 0,-2 4 3 15,-1-1-2-15,-4 4-2 0,3 5-2 16,-3-5-2-16,-15 4 0 0,-13-6-1 16,-28-3-1-16,-14-4 1 0,-11 0-1 15,-9-5-3 1,-12-2-5-16,1 1-18 0,-6-1-19 0,-8 2-8 0,2 0-4 16,-12-2 16-16,-14-5 19 0,-22-1 13 0,-25-8 7 15,-19-7 1-15,-19-4 1 0,-17-9 1 16,-8-5 1-16,-15-3-1 15,-1 1 1-15,1 2-1 0,11 2-1 0,9 7 1 16,16 3 0-16,11 6 0 16,12 3 0-16,19 6 1 0,13-1 4 0,25 8 13 15,15 0 19-15,19 3 20 0,8 2 23 0,5 2-5 16,10 3-20-16,8-2-24 0,13 6-26 16,30 5-9-16,26 13 1 0,27 8 0 15,21 10 0-15,15 6 1 0,21 8 0 16,10 5 2-16,-7-4-1 0,-10-9 2 15,-24-10 3-15,-11-6-3 0,-3-6 10 16,-14-3 9-16,-28-15 2 0,-28 0 4 0,-17-4-1 16,-19-7 0-16,-7 0 1 0,-12 0-1 15,-2 0-20-15,-8-4-22 0,-8-1-14 16,-11-4-9-16,-28 0 11 0,-28-5 10 16,-36-11 9-16,-32-5 9 0,-18-4-12 15,-16-10-60 1,-22-4-87-16,-8-9 83 0</inkml:trace>
  <inkml:trace contextRef="#ctx0" brushRef="#br0" timeOffset="109489.5">20725 4481 2098 0,'-5'2'62'0,"-8"3"-27"0,-4-3-14 0,-12 5-16 0,1 0-1 0,-8-4-2 0,1 3-1 0,3-1-2 0,4-5-1 16,1 0-15-16,11 0-33 0,2 0-30 15,5 0 14-15,7 0 18 16</inkml:trace>
  <inkml:trace contextRef="#ctx0" brushRef="#br0" timeOffset="109694.81">21058 5013 2037 0,'-31'10'95'0,"-3"5"-5"0,-14-3-20 0,-5-5-25 16,-4 2-26-16,0-7-13 0,2-2 2 0,7 1-28 15,9-1-52-15,8-1-84 0,4 1 76 16</inkml:trace>
  <inkml:trace contextRef="#ctx0" brushRef="#br0" timeOffset="109969.36">21700 3603 2022 0,'-14'14'43'0,"2"8"-43"0,-10 6-6 0,12 13 2 16,-3 10 4-1,6 15 8-15,7-1-1 0,0 6-1 0,0-3-5 0,6-8-12 16,-6 7-12-16,0-1 50 0,-2 5 264 16,-5-4-201-16</inkml:trace>
  <inkml:trace contextRef="#ctx0" brushRef="#br0" timeOffset="110184.73">22085 4823 2134 0,'-21'12'93'0,"-8"1"-16"0,-11 3-10 16,-10 0-8-16,-1-2-34 0,-4 0-14 16,9-1-4-16,1-5-3 0,3 1-2 15,6 2 4-15,-1-6-18 0,3 1-35 0,-5 1-61 31,0 3 507-31,2 1-327 0</inkml:trace>
  <inkml:trace contextRef="#ctx0" brushRef="#br0" timeOffset="110569.61">21243 5635 2199 0,'0'0'164'0,"2"-2"96"0,5-1-90 0,7-1-67 0,9-10-39 15,18-7-44-15,19-1-15 0,18-4-12 16,2 8-2-16,1 4-5 0,-6 9 2 16,-11 12 0-16,-8 9-7 0,1 16-27 15,-7 8-21-15,-8 15-10 0,-8 2-6 16,-9 3 10-16,-16-1 10 0,-9-1-1 15,-14 1-3-15,-17-1 16 0,-6-3 9 16,-14-7 14-16,-8 4 21 0,-1-8 15 16,-7-7 9-16,3-7 3 0,11-7 15 0,5-7 24 15,18-3 25-15,7-4 32 0,12-6 22 16,9-3-3-16,4 0 17 0,7 0 8 16,7 0-11-16,9-2-27 0,17-3-46 15,17 0-41-15,11-4-28 0,16 0-6 16,0-2-4-16,1 6-1 0,0 5 0 15,0 0-28-15,0 5-43 0,-9 8-58 0,-2-1-99 16,8 6 125-16</inkml:trace>
  <inkml:trace contextRef="#ctx0" brushRef="#br0" timeOffset="112451.63">28874 4784 2120 0,'-35'23'49'0,"-6"4"-45"0,-14 1-2 0,-2 0 7 0,-7-3-5 0,-5-3-3 31,4-5-1-31,-1-3 12 0,6-1-56 16,-2-3-58-16,8-2 239 0,7 0-162 16</inkml:trace>
  <inkml:trace contextRef="#ctx0" brushRef="#br0" timeOffset="112633.9">28424 5208 1902 0,'-9'7'120'15,"-58"27"-47"-15,98-31-66 0,-156 43-3 16,96-26-4-16,13 1 2 0,2-5-31 16,0-2 500-16,-2-1-352 0</inkml:trace>
  <inkml:trace contextRef="#ctx0" brushRef="#br0" timeOffset="112881.59">29963 3802 2357 0,'-55'110'54'0,"9"-22"-49"0,-6 13-2 15,13-15-1-15,7-1-2 0,4 0 0 16,5 2-1-16,3-8-12 0,6-6-19 16,2-6-29-16,5-6-42 15,5-1 56-15</inkml:trace>
  <inkml:trace contextRef="#ctx0" brushRef="#br0" timeOffset="113056.24">30486 5562 2071 0,'-130'23'105'0,"17"-7"-10"0,-27-1 6 0,14-14-92 16,-2-1-3-16,2-1-1 0,16-1 5 15,17 2-65-15,7 3-58 0,10-3 184 16,-4 2-118-16</inkml:trace>
  <inkml:trace contextRef="#ctx0" brushRef="#br0" timeOffset="113469.64">29619 6215 2521 0,'3'-2'164'0,"3"-5"14"0,8-13-44 0,5-3-92 0,15-12-47 0,5 0-7 16,4 4-5 0,-1 5 5-16,1 3 7 0,-4 5-12 0,0 7-25 0,-7 8-19 15,-6 6-1-15,-3 17-17 0,-5 10-29 16,-2 16-13-16,-7 23-31 0,-13 18 11 0,-13 18 43 31,-19 10 26-31,-19 4 25 0,-14-11 15 16,-7-9 12-16,1-17 2 0,3-15 2 15,6-1 3-15,9-6-5 0,4-1 37 16,7-5 50-16,9-6 41 0,10-7 33 16,11-14-4-16,9-11 1 0,7-11 6 0,7-3-1 15,7 0-12-15,15-2-35 0,10-2-41 16,10-2-18-16,15-5-13 0,9 2-12 15,7-7-5-15,8 0-16 0,8-2-21 16,-7 0-22-16,-4 2-45 0,-20 1-19 16,-11 1-92-16,-14-4-437 0,-20-9 421 15</inkml:trace>
  <inkml:trace contextRef="#ctx0" brushRef="#br0" timeOffset="113833.78">28204 5424 2551 0,'3'0'137'0,"8"0"19"0,3 0-32 0,6 0-45 0,10-5-21 0,9-1-13 16,11-6-17-16,13-2-15 0,3 0-12 15,12-2-10-15,-4 5-12 0,4 6-30 16,16 3-23-16,20 4-395 0,33 3 313 16</inkml:trace>
  <inkml:trace contextRef="#ctx0" brushRef="#br0" timeOffset="120975.13">14245 8014 1770 0,'0'2'67'0,"0"-2"0"0,0 2-42 0,1-2-20 0,1 5-4 0,-2-3 1 0,2 3-1 0,0 2-1 0,-1-3 0 16,5 5 1-16,-3-4 4 0,-3 4 3 16,0-2 0-16,-5 4-1 0,1 3-2 15,4 0-1-15,-5-1 0 0,0-3 4 16,-6 1 2-16,1 0 3 0,-3-4-1 16,3 5-3-16,-5 2-4 0,-2-1-3 0,8 3-1 15,-13-4-1-15,5 0 1 0,-5-1-1 16,-11-6 0-16,1 4 0 0,-4-5 0 15,-6-4 2-15,-11 0 6 0,-4 0 3 16,-5-4 2-16,-2-3-2 0,-2 2 0 16,-5-4 4-16,2 5 0 0,2-3-3 15,3 0-2-15,6 0-8 0,-3-2 0 16,-1-3 0-16,0-2 0 0,0-2 0 0,4-2 3 16,-1-7 7-16,4-3 5 0,-3-2 3 15,1-2-4-15,11-4-6 0,-4 3-4 16,15 4-3-16,6-1 1 0,3 2 2 15,8 1 2-15,-1-1-2 0,-3-1 0 16,1 3-1-16,-2-1-1 0,7 2-1 0,2-1 3 16,1 3 7-16,3 0 10 0,4-2 9 15,-1 2 3-15,0 0-1 0,0-2-7 16,0 0-8-16,2-2-7 0,1 3-5 16,-1-12-2-16,0 1-3 0,-1-6 0 15,1 2-1-15,-2 5 1 0,1 8-1 16,5 3 1-16,-5 5-1 0,3 4-1 0,1 7 2 15,2 0 2-15,2 5 3 0,-2 2 2 16,0 0-3-16,0 0-3 0,0 0-5 16,0 0-5-16,0 2 0 0,2 3-2 15,-6-2 1-15,1 4 2 16,-6 2 1-16,2 4 2 0,-6 1 1 0,-1 4-2 16,-2 1-2-16,-3 10 0 0,-6 4 3 15,-2 4 1-15,-3 2 3 0,3 0 1 16,4-7-2-16,4-3 1 0,1-6 0 0,-1-2 2 15,3-7-1-15,7 0 0 0,0-8 0 16,5 1 0-16,4-7 3 0,0 0 3 16,0 0 1-16,2-9 7 0,3 4 16 15,3-9 5-15,2-10-1 16,10-7-5-16,6-8-18 0,6-9-7 0,9-9 0 0,2-3 9 16,-1-1 12-16,-3-1 17 0,-3 11 10 15,-1 8-12-15,0 11-24 16,1 9-16-16,-4 13-10 0,-6 6-1 0,-1 6 7 15,-5 7-3-15,3 9-7 0,3 10-3 16,3 11-1-16,1 3-2 0,-4 5 4 0,1 0-16 16,-2-2-35-16,3 6-73 0,4-1 9 15,-5-8 48-15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4T21:55:31.48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17762 17099 1734 0,'0'0'82'0,"-5"0"23"0,0 0-56 0,1-1-25 0,4-1-9 0,-5-4-4 0,5 5 1 0,3-1-1 16,-1 2-11-16,5 0-5 0,7 0-5 16,4 5 0-16,9 2 13 0,8 4 11 0,2-2 10 15,13 5 12-15,-4-2 5 0,11 1-2 16,1-1-10-16,3 1-10 0,8-5-10 15,2 3-5-15,14 3-1 0,4 2 0 0,10 0 0 16,9-2 0-16,9 1 3 0,12-3-3 16,8-1 0-16,8-4 0 0,4 0-5 31,7-5 1-31,4-2 1 0,10 0-1 16,0 0 2-16,-5 0 1 0,0-2 0 15,-12-5 2-15,3 1 13 0,-2 3 16 16,-10-1 17-16,-8 4 13 0,-5 0 2 0,6 0 3 15,-6 0-2-15,2 0-10 0,-7-3-10 16,-11-3-17-16,-5-4-11 0,-7 1-2 16,1-2-2-16,-10-1-5 0,-7-2-3 15,-9 0-3-15,-16-1 0 0,-7-1-9 16,-12 0-19-16,-6-1-41 0,-1 1-34 16,-8-2-79-16,0 0 96 0</inkml:trace>
  <inkml:trace contextRef="#ctx0" brushRef="#br0" timeOffset="509.35">23910 17099 1749 0,'10'16'341'0,"6"-5"-296"0,-3-4-27 0,6 2-3 0,11 0-4 15,7-2 1-15,8-2-3 0,8 0 0 16,9-5-1-16,5 0-3 0,13-3 0 16,11 1-2-16,10 0 6 0,10 2 8 15,10 0 15-15,8 0 12 16,17 0 7-16,17 2 3 0,9 3-6 0,5 1-7 15,13 4-12-15,3-1-9 0,13 2-8 0,-4 0-3 16,-2-6-2-16,-5 4 1 0,-12-6 9 16,-18-3 8-16,-23 0 11 0,-23-5 1 15,-13-7-10-15,-5-3-9 0,-12-6-12 16,-10 0-7-16,-9-4-15 0,-10-2-36 16,-3-3-39-16,-4 0-88 0,2-4 95 0</inkml:trace>
  <inkml:trace contextRef="#ctx0" brushRef="#br0" timeOffset="16324.52">21269 17020 1231 0,'0'7'69'0,"0"3"22"0,-1-4-32 0,-1-1-12 0,-3 2-6 0,-1 0-3 0,5 0 4 16,-7 0 12-16,1 2 10 0,0-4 12 15,2 1-3-15,1-3-14 0,4-3-9 0,0 0-10 16,0 0-2-16,0 0 2 15,0 0 18-15,0-7 22 0,7 0 20 16,8-2-7-16,11 0-26 0,15-5-31 0,14 2-28 16,19-1-7-16,12 5-1 0,2 4-1 15,4 4-2-15,-8 2-1 0,4 5 0 16,-4 2-1-16,1 5 3 0,0 5 0 16,-7-3 0-16,-7 0 0 0,-9 0-3 0,-14-3-3 15,-15 1-3-15,-4-5-4 16,-15 0-5-16,-3-1-16 0,-6-2-16 15,-5-3-2-15,-5 4-1 0,-15-1 8 16,-3 1 16-16,-30-2 3 0,-23-3 9 0,-20-6 9 16,-26-6 5-16,-8-4 3 0,-1-4 0 0,-11 4 2 15,0-1-2-15,2 10 2 0,9 0 4 16,10 1 6-16,10 4 17 0,6-2 9 16,2 1 2-16,4-5 1 15,12-1-11-15,16 4-7 0,14-6-4 0,15 4-1 16,10-4-3-16,11 5 1 0,12-1 9 15,5 1 12-15,8 3 12 0,3-1 1 0,14 0-14 16,9-3-23-16,18 5-15 0,28 5-8 16,24 9 3-16,19 6 4 0,17 10 0 15,11 7 4-15,16 9 1 0,16 4 1 16,11 7 7-16,3 1 5 0,-1-1 0 16,-18-2 0-16,-13-6-5 0,-21-4-7 15,-32-10-2-15,-14-3-10 0,-26-5-21 16,-19-11-24-16,-20-6-31 0,-28-10-19 0,6 0 6 15,-28-3 22-15,-21-11 29 0,-29-10 34 16,-29-6 34-16,-34-10 12 16,-31-10 26-16,-18 0 13 0,-19-1-7 0,-11-1-3 15,2 6-19-15,4 7-16 16,14 6-13-16,13 6-6 0,17 6-3 0,14 1-2 16,15 6 0-16,24 3 1 0,26 1-1 0,15 3 2 15,23 1 0-15,9 3-2 0,17 1 1 16,19 2 1-16,-10-5 7 0,13 5 7 15,8 0 0-15,13 0-7 0,22 0-7 16,26 3-7-16,24 3-4 0,26 6 3 16,30 4 2-16,17 3 1 0,13 6 4 15,12 4 0-15,4 1 3 16,0 7 3-16,-2-3 3 0,-12 5 2 0,-17-4-3 0,-19 1-2 16,-31-12-5-16,-28 1-3 0,-31-7 0 15,-14-2-4 1,-19 2 1-16,-11-9-5 0,-11-1 1 0,-11-2 2 0,-20-3 2 15,-22 3 5-15,-29-6 3 0,-35-7 1 16,-36-6 2-16,-26-8 19 0,-29-4 5 16,-21-3 0-16,2-2-2 0,-9 1-21 15,5 6-6-15,13-2-2 0,16 9 0 0,19 0 0 16,19 0-1-16,21 4 1 16,11 1 1-16,24 8 0 15,33-4 0-15,20 7-1 0,10 0 1 0,15 0-1 0,12 2-1 16,-2 3 1-16,15-3-10 0,3 1-18 15,0 1-33-15,10 1-97 0,8-3 20 16,14 0 48-16</inkml:trace>
  <inkml:trace contextRef="#ctx0" brushRef="#br0" timeOffset="18845.03">26901 16897 2385 0,'0'5'93'0,"5"4"-20"0,-1 6-13 0,12-1-41 0,12 2-7 16,11 1-4-16,7 6-4 0,13-3-2 0,3 3-2 15,10-2-2-15,19 4-1 0,6 3-2 16,17 1 1-16,4-1 2 0,5-5 2 16,-15-1 2-16,-11-7 0 0,-3-2 1 15,-14-4 0-15,0-4 1 0,-20-3 1 16,-12-2 1-16,-19-2 0 0,-19-3 0 0,-10 5-7 31,-3-6-11-31,-20 5-6 0,-25-1-3 16,-25-7 6-16,-28 4 8 0,-20-4 4 15,-10 0 1-15,-16-2 0 0,-4-3 1 16,-3 5 1-16,7 2 0 0,16 0 1 16,5 0 0-16,7-2 0 0,7 0-1 15,8-5 5-15,22 0 7 0,22 0 9 0,23 1 9 16,19 1 8-16,14 5 13 0,17 2-8 15,12-4-5-15,30 2-17 0,30 5-21 16,28 0-3-16,29 6-1 0,9 12 1 16,8 8 2-16,15 6 0 0,-6 6 1 15,1 5 0-15,-15 1 0 0,-24 1 1 16,-17-2 0-16,-21-9 0 0,-26-6 0 0,-22-8-5 16,-23-6-4-16,-15-3-1 0,-13-5 1 15,-25-6 8-15,-18-5 7 0,-26-11 10 16,-29-12 10-16,-12-4 2 0,-12-8-6 15,-17-3-7-15,1-1-9 0,7 7-4 16,8 4-1-16,24 12 3 0,17 3-8 16,20 11-21-16,9 2-141 0,12 6-510 15,18-1 430-15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4T21:56:41.37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19684 8137 1410 0,'-14'9'81'0,"4"0"35"0,1 3-62 0,0-1-14 0,5 1-14 0,4 2-8 0,2 6 2 16,9-3 0-16,-4 1 3 0,2 2 3 15,5-3-3 1,0-1-1-16,4-2-2 0,7 2-4 16,-2 0-5-16,5 0-2 0,4 2-2 0,7 3 3 15,3-5 5-15,10 4-1 0,6 3-1 0,-1-4-4 16,2 4-4-16,-3 0-1 0,-2-1 0 0,4-1-1 16,4 0 0-16,-3-5-1 0,-3-2 0 15,-2-1 0-15,-3-6 0 0,4 2 1 16,-2-6 0-16,4-1 0 0,5 0 0 15,0 1 4-15,7-6 3 0,-1 1 0 0,1 0 0 16,2-1-4-16,-2-1-2 0,5-5 3 16,-1 4 0-16,0-6 1 0,-2-1 0 15,-4-4 0-15,-7 0 2 0,-5-2 1 16,2-3-1-16,-13 2-1 0,-1-4 4 16,-1 1 10-16,-10-3 7 0,4-1 5 15,-8-3-3-15,-5-1-9 16,-3-2-8-16,-10 1-2 15,1-3 0-15,-9-2 0 0,-1 4 1 0,-1 1-4 0,-3 0-4 0,3 7-3 16,-7-3-2-16,3 4-1 0,1 3-6 16,-3 3-6-16,3 3-6 0,-2-1-4 31,-1 3-2-31,-1 5-1 0,-2 0-2 16,0-2-4-16,-5 5 2 0,0 1 7 15,-6 1 7-15,6-2 8 0,0 4 5 0,3 0 0 16,1 6 1-16,-3-4-1 0,8 3-1 15,-6-2 1-15,3 3 0 0,2-1-2 16,3 2-1-16,1-3-7 0,2 3-6 16,0 0-7-16,5-2 0 0,6 4 10 15,3-7 7-15,4 1 10 0,7 4 9 16,-4-7 7-16,9-5 13 0,-3-2 13 16,-2-9 7-16,-4 0-2 0,-2-3-6 0,-3-3-8 15,-2 5-7-15,1-5-3 0,-5 3-9 16,1-1-2-16,-2 4-4 0,-4 6-6 15,2 1-4-15,-5 5-10 0,3 6-10 16,2 3-3-16,-1 8 4 0,3 10 3 16,1 5 8-16,1 6 3 0,-1 7 3 0,3 1 2 15,-4 3 1-15,-2-3 0 0,-7 3 0 16,-2-5 1-16,-5-4 0 0,2 1 11 16,3-7-26-16,-3-2-49 0,-1-8 44 15</inkml:trace>
  <inkml:trace contextRef="#ctx0" brushRef="#br0" timeOffset="3179.37">25133 8701 1727 0,'44'-16'51'0,"-6"-2"-24"0,-5-2-2 0,-10 4-7 0,0 0-6 0,-5 2-6 0,5 0-2 0,-3 0 1 16,-3 0 0-16,3 0 6 0,-11-1 6 16,3 5 7-16,-5 3 5 0,7 0-3 15,-5 3-4-15,-2 2-7 0,0 2-5 0,-7 0-6 16,0 0-4-16,-7 0-2 0,-7 2-1 16,-2 2 1-16,-7-1 0 0,-7 1 2 15,-9-3-1-15,-5 3 1 0,-4-2 1 16,2 1 3-16,-7 3 2 0,5-3 4 15,-9 1 1-15,0 1 4 0,0-1 4 16,2-4 1-16,-1 1 0 0,-5-1-4 0,1 2-4 16,-9-2-4-16,0 0-1 0,0 0-1 15,1 0-1-15,3 0 1 0,1-2-1 16,5 2-2-16,-6-1 0 0,3 1-1 16,1-4-1-16,5-3 1 0,-1 2-1 15,6-8-1-15,3 3 2 0,3-3-1 16,6 3 0-16,7-1 0 0,4-2 1 15,3 1-2-15,-1 0 1 0,1-4 0 0,-4 1-1 16,3-2 1-16,1 1 0 0,4-5 0 16,-2-3 1-16,3 1-1 0,1-1 0 15,3 1 0-15,0-4 0 0,0 2 1 16,2-1 1-16,-1 1-1 0,10-2 2 16,5-3 3-16,5 5 1 0,4-3 19 15,2-2 14-15,1 1 6 0,4 4 4 0,-1 4-15 16,-5 5-15-16,-1 2-8 0,-5 0-6 15,-1 3-5-15,4 2 0 0,-7 2-2 16,0 4 0-16,0 3-1 0,0-4-2 16,0 2-5-16,0 2-6 15,0 0-5-15,0 6 0 0,-5 3 3 16,-2 7 7-16,-2 7 7 0,0 1 2 0,-3-2 1 16,-3 1 0-16,1-2 0 0,0 2 1 0,7-5-2 15,0 3 1-15,2-9-1 0,-3 3 0 16,3-3 1-16,-5 1 0 0,6-1 0 15,-7-3 0-15,8-6 0 0,3-3 0 16,-4 0 2-16,-1 0 5 0,5-7 3 16,2-7 4-16,5-4 5 0,3-3-2 15,8-7-1-15,0-2-2 0,1-6 1 0,3 1 1 16,-6-3 0 0,1 6-4-16,-1 6-5 0,-5 6-5 0,-4 4-2 0,-2 4-2 15,-1 3-4-15,1 6-5 0,1 3-3 16,2 0 0-16,3 7 1 0,9 10-2 15,3 1-3-15,9 14-2 16,7 9-6-16,0 5-14 0,1 7-36 0,6 6-37 0,-1-1 58 16</inkml:trace>
  <inkml:trace contextRef="#ctx0" brushRef="#br0" timeOffset="45353.19">792 11610 1408 0,'4'0'69'0,"-2"-2"11"0,-2 2-28 0,0 0-34 0,-2 2 2 0,-2 2 11 0,-1-1 8 0,-6-3 10 0,-3 5 3 0,-2 4-10 0,0 2-12 15,0 0-14-15,2-1-8 0,2 4-6 16,1 1 0-16,6 2-2 0,-4 3 0 0,2-2 0 16,-2 1 0-16,0 4 0 0,0 0 0 15,-7 0 0-15,2 4 0 0,-4-4 0 16,2 2-1-16,2 1 1 15,0 1-1-15,0 1-1 0,-2-1 0 0,4-2 0 16,1-2 0-16,-3 3 0 0,5-3 0 16,5-1 0-16,4-1 2 0,4 0 5 15,5-7 4-15,-2 4 4 0,5-2 5 0,2-3 11 16,2-1 7-16,6-1 5 0,-3-4 1 16,10 3-10-16,2-4-7 0,5 2-6 15,-2-4-5-15,6 1-3 0,-4 1-3 16,3-5 5-16,2 1 5 0,-1 2 3 15,5-2 1-15,-1-2-5 0,4 0-8 16,-2 0-4-16,0 0-2 0,0-2 0 0,-12-2-1 16,-2 1 0-16,-7-4 1 0,1 1 2 15,-6-3 4-15,1 2 2 0,-5 0 2 16,-7 2 0-16,0 1-5 16,-6-1-8-16,-3 0-5 0,-3 1-3 0,-1-6 0 15,-10-1 1-15,0-2 3 16,-9-1-4-16,-2-2-1 0,-3-3 3 15,1 1 1-15,-1-1 3 0,1 4 3 0,11 5 1 0,2-3 1 16,3 1 1-16,8 1-1 0,-4 6 1 16,3-6 0-16,2 4-2 0,2-3-2 15,2-1-8-15,2 4-7 0,3-2-2 16,0 0 1-16,5 2 6 0,1 5 5 0,4-3 3 16,1 9-1-16,2 1 1 0,8 5 2 15,2 5 5-15,5 6 5 0,8 13 2 16,3 3 5-16,6 12 4 0,-3 1 0 15,-3 5 15-15,-8-5 11 0,-10-1 6 16,-10-4 12 0,-11-10-9-16,-9 1-15 0,-12-6-14 0,-9-4-17 0,-6-1-12 0,-8-4-27 15,-13-6-88-15,-4-14 469 0,-14-6-298 16</inkml:trace>
  <inkml:trace contextRef="#ctx0" brushRef="#br0" timeOffset="56114.47">812 13091 1274 0,'-7'-4'183'0,"0"-3"216"0,5 2-247 0,0 3-71 0,2 2-22 0,0 0-24 16,0 0-15-16,2 2-9 0,3-2-7 16,-5 1-3-16,6 3 0 0,-5-2-1 15,1 3 0-15,-2-3-1 0,0 1-1 0,0 4 1 16,-2-1 2-16,-3 6 3 0,-4 2 2 15,-7 8 3-15,-5-1-2 0,-7 5-1 16,-6-1-2-16,2 4-2 0,-2 4-2 16,6-1 0-16,1-3 0 0,10 1-1 15,2-4 1-15,8-3 0 0,2 6 1 0,3-8 2 32,2 0-1-32,0 1 0 0,0-6-1 15,0 0 0-15,-5 8 0 0,5-8-1 16,0 2 1-16,-2 5 0 0,0-9 0 15,-3 2 0-15,3-7-1 0,2 2 2 16,2 3 5-16,-2-3 4 0,4 3 4 16,-1-2 1-16,-1-3-4 0,3 2-3 15,2 1-3-15,4 2 0 0,3-1 0 0,4-6 0 16,0 2 2-16,3-2 1 0,4 0-3 16,0-4 0-16,1-1-1 0,2 0-1 15,3 0-1-15,2-2-1 0,-1 3 0 16,9-3 0-16,-2 0 1 0,5 0 0 15,4 0 0-15,5 0-1 0,1 0 0 0,2 2-1 16,1-2 2-16,2 0-2 0,1-5 0 16,0 1 0-16,-1 2-1 0,-4 1-1 15,-6-3 0-15,-6-1 1 0,-13-2 1 16,-2 0 4-16,-6-1 2 0,-6 0 2 16,-6-3 4-16,-4 0 1 0,-6-1-1 15,-6-4-2-15,-4-5-6 0,-10-1-5 16,-8-8-1-16,-11-3-1 0,-6-3-1 0,-4 6 2 15,-4-7 1-15,5 3 0 0,5 4 0 16,9 2 0-16,8 4 0 0,6 5 2 16,8 3-1-16,5 0 0 0,5 2 2 15,2-2-17-15,0-2-6 0,5 4-2 16,4 0-2-16,9-2 13 0,7 2 5 0,8-1 1 16,14 8 0-16,8 0-1 0,12 11 1 15,9 8 2-15,7 13 6 0,4 12 3 16,0 6 2-16,-9 1-1 0,-9 2-1 15,-7 0-1-15,-10 0-1 0,-10 2-1 0,-4-2 7 16,-12-1 10-16,-10-4 7 0,-7 1 1 16,-9-10-5-16,-9-2-10 0,-7-1-9 15,-12-5-2-15,-4-8-1 0,-9 2-18 16,-3-6-48-16,-4-4-50 0,-9-3-26 16,-3-5 59-16</inkml:trace>
  <inkml:trace contextRef="#ctx0" brushRef="#br0" timeOffset="66908.75">8860 14101 1554 0,'0'0'89'0,"-2"2"25"0,2-2-31 0,0 0-27 0,0 0-2 0,0 0 2 0,0 2 6 0,2-2 4 0,-2 0 6 0,3 1-5 0,6-1-15 16,-2 0-20-16,9 0-19 0,2 0-10 31,5 4-2-31,5-2 0 0,3 0 1 0,2 3 1 0,4 2 0 16,-1-5-1-16,5 3-1 0,0 2 0 0,1-5-1 16,1 3 1-16,-1 2 0 0,1-3 1 0,-2 1 1 15,-1 2 0-15,-2-3 1 16,2-1 0-1,-4 1-1-15,-8-2 0 0,-10-1-2 0,-6-1-3 0,-8-1-4 0,-1-5-6 16,-3 3 2-16,-5-1 0 0,-11 3 2 31,-19-5 4-31,-8-1-1 0,-17 4 1 16,-20-8 2-16,2 4 0 0,-14 0 2 16,-4 0 0-16,-5 1 0 0,3 3 0 0,12-3 3 15,6 3 0-15,12-2 1 0,3-1 0 16,8 1 1-16,13 1 0 0,10-4 2 15,15 4 3-15,8 0 5 0,11 4 21 16,0-1 11-16,-4-8 1 0,13 9-7 16,11-2-23-16,13 2-17 0,19 0-7 15,21 2-3-15,10 8 2 0,16 6 5 0,8 0 3 16,4 4 3-16,5-1 0 0,-5-1-2 16,-6 0-1-16,-11-2 0 0,-14-2 1 15,-15-5-1-15,-15-2 1 0,-13-2 2 16,-14-5 2-16,-9 0 3 0,-7-3-2 15,-7 1-1-15,-5-2-2 0,-9 3-2 0,-16-6 1 16,-18-4 1-16,-27-14 1 0,-22-3-3 16,-15-4-1-16,-7 2-1 0,11 3 0 15,7 0 0-15,11 8 0 0,22 1 1 16,12 0 1-16,11 4 1 0,15 5 0 16,2-1 0-16,5 3 0 0,9 3 0 15,3 2 1-15,4 1-2 0,7 1-5 0,0 0-8 16,3 0-11-16,-3 0-82 0,2 0-57 15,0 0 86-15</inkml:trace>
  <inkml:trace contextRef="#ctx0" brushRef="#br0" timeOffset="75636.74">961 14796 1866 0,'0'2'60'0,"0"3"-19"0,0 1-18 0,0 4-21 0,0 4-1 0,-2 1-1 0,-1 2 0 16,-1 6 1-16,-1-1 4 0,-6 6 7 16,0 4 11-16,-5 5 10 0,-1 0 2 15,-3 1-3-15,-3 1-10 0,0-4-11 16,0 6-6-16,-2 0-1 0,0-1-2 15,-3-2 0-15,-4-1-1 16,2-2 0-16,2 1-1 0,-3-6 0 0,7 0-1 16,4-2 1-16,2-1 0 0,8-2 0 0,1-2 2 15,5 0 0-15,1-4 1 0,3 6 4 16,2-5 1-16,-1 5 3 0,6-8 0 16,-3 1 3-16,1-2 4 0,2-2 6 15,-1-1 4-15,4-1 1 0,3-1-3 16,-4-2-1-16,3-2-4 15,0 0-2-15,4 0-3 0,0-5-6 0,6 1-1 0,1 2-2 16,2-3-3-16,1 0-1 0,4-2-1 16,-1 2-1-16,1-2 0 0,2 0-1 15,3-2-1-15,-1 0 0 0,5-3 2 16,-7 1 2-16,1 1 1 0,-2-4 0 16,2 1-1-16,-4-2 0 0,1 0 0 15,2 1-3-15,-2-3 3 0,4-3 0 16,-1-1 0-16,-1 0 3 0,2 0-3 15,-4-2 0-15,2 2-1 0,-2 1 0 0,0 3-1 16,-1 1 1-16,-1 0-1 0,-7 4 1 16,2-3 0-16,-1 5 3 0,-1 3-1 15,2-2 0-15,0 2-2 0,2 0-2 16,0 0-1 0,3 0 0-16,2 0-1 0,2 0 1 0,0 0 0 0,0 2-2 15,0-2 2-15,-2 0 0 0,-2 0 1 16,-1-2 0-16,-4 0 1 15,0-1 0-15,0-1 0 0,2 1 4 0,-4-1 9 0,7-1 8 16,1 0 4-16,1 1-2 0,5-5-10 16,3 4-8-16,1-4-4 15,7 0-1-15,5 0 0 0,-1 0 0 0,7 4 0 16,-6-4-1-16,-5 6 0 0,-9 1 1 16,-5 0-1-16,-11 0 0 0,-3-3 1 15,-4 3-1-15,1 0-1 0,-8 2 0 0,-2-1 0 16,-3 1-1-16,-2 0-1 0,2 0 3 15,-2 0 4-15,0 0 0 0,0 0 3 16,0-2-1-16,-6-7-2 0,3 5 1 16,3 4-4-16,-7-3 0 0,3-4-1 15,-3 1-1-15,-5-4 1 0,1-1-1 16,-5-3-1-16,0 0 1 16,-4-2 1-16,-1-2-2 0,-4 0 1 0,2-1 0 0,-5 1 1 15,0 0 0-15,-1 3 0 16,1-1-1-16,1 0 1 15,4-2 0-15,4 7 0 0,-1-1 1 0,2 3 1 0,8 4-2 16,-3-4 1-16,6 5 0 16,4 1-1-16,3 3 0 0,0 0-10 0,0 0-11 0,0 0-6 15,2 0-8 1,5-2 0-16,-2 4 8 0,6-1 6 0,3 5 7 0,9 3 10 16,3 3 2-16,12 2 1 15,2 2 1-15,1 4 0 0,2 1 0 0,-4-3 2 16,-2 5 4-16,-7 2 3 0,-9-1 2 15,-1 1-2-15,-11-4-2 0,0 3-3 0,-6-3-3 32,-3 2-1-32,0-2-2 0,-5 2-1 0,-6-2 0 0,-1 1 3 0,-4-5 1 31,-2 1 2-31,-7-2 3 0,-3 0-1 0,-4-2 0 16,-3-1 0-16,-4-3-4 0,-2 3-50 0,-4-6-72 0,1 3 25 15,-4 1 13-15</inkml:trace>
  <inkml:trace contextRef="#ctx0" brushRef="#br0" timeOffset="90297.81">9734 15908 1074 0,'-12'-7'130'0,"-1"0"136"0,4 1-149 0,0 5-43 0,4 1-8 0,-4-2-10 15,4 2-10-15,0-4-4 0,5 4-3 16,0 0 4-16,-6 4-1 0,6-2-8 15,-2 3-7-15,4 2-8 16,2-2-4-16,3 6-1 0,-2 1 1 16,4 3 1-16,-2 0-1 15,4 3 2-15,-4 0 1 0,0 3 2 0,4-3 3 0,-3 1-2 16,1 4-2-16,4-1-5 0,1 3-7 0,0 1-3 16,4 3-2-16,0-3 0 0,3-1 0 15,4 3 2-15,0-1-1 0,3 1 0 16,4 1 0-16,3 3-2 0,2 1 1 15,1-3 1-15,-5 1-1 0,1-3 1 16,-9-9 1-16,2 3-1 0,-4-12-1 16,-2 3 1-16,-3-4-1 0,1-6 1 0,2 4 1 15,1-7-1 1,-5 0 0-16,-2-3 0 0,-1-3-1 0,-2 5 9 0,9-10 9 16,4 6 6-16,-2-4 6 15,0-2-5-15,-1 2-6 0,1-7-8 16,3 0-4-16,3-5-6 0,3 2-3 15,-2-4 0-15,2 1-2 0,-2-4-1 0,3 4 2 0,1 1-1 16,0 3 1-16,-4-3 1 0,4 2 1 16,3 1 0-16,0-3 1 15,-1 3-1-15,-5 2-1 0,1-2 1 0,-1 0 0 16,2 3 0-16,-11-1 0 0,2 0 0 16,-1 0-1-1,-3 1 0-15,6 3 0 0,-6 0 0 0,1-1 0 0,4 6 0 0,2-4 0 16,1 6 0-16,2 3-1 0,-1-5 1 15,-3 7-1-15,3 4 1 16,-1-1 0 0,4 1 0-16,0 1 0 0,0 4 0 15,0 2-1-15,-2-2 0 0,2 3-1 0,0 2 0 0,5 0 1 16,-4 4-1-16,-4 2 2 16,8-3 0-16,-16 1 0 0,2-4 0 0,0 4 2 0,-3-2-2 0,-1-2 0 15,-1 0 0 1,2-1 0-16,-4-3 0 15,-6 1 0-15,4-2 0 0,-3-2 0 0,-2 0-1 0,-2 0 0 0,0-3 1 16,0-1 0-16,6-1 1 16,-4 2 1-1,1-4-1-15,1-4-1 0,-2 0-1 16,0 1 0-16,-1-6 0 0,3 2 1 0,-6-7 1 16,4 0 1-16,4-1 1 0,-8-8 0 15,6 2-1-15,1-5 1 0,-3 1-1 16,5 3-1-16,2-1 1 0,0 6-2 15,3 1-1-15,-1 1-1 0,2 7 1 16,3 1-1-16,3-1 2 0,3 5 0 0,8 1 0 16,4 2-1-16,0 0 1 0,1 2 0 15,-8 3 0-15,1 2 0 0,-3-3-1 16,0 5 1-16,0-6 0 0,2 3 0 16,-2-1 0-16,3-3 1 0,0 1-1 15,1 1 1-15,-1 3-1 0,1-5 0 16,1 1 0-16,0 6 0 0,1-4 0 15,-3 4 1-15,4-3-1 0,2 1 0 16,0-4 0-16,-6 3 1 0,4 1-1 0,-5-4 0 16,1 1 0-16,4-3 1 0,-5-1 0 15,1-5 0-15,3-4-1 0,2-5 2 16,-1-5 4-16,11-1 5 0,0-7 3 16,8-1 7-16,8 0 4 0,5-2-1 15,1 1-3-15,-1 3-8 0,-7-1-9 16,2 8-3-16,-4 3-1 0,0-4 0 0,2 11-3 15,-8 0-12-15,-6 6-5 0,-4 1-47 16,-7 0-86-16,-7-7 93 0</inkml:trace>
  <inkml:trace contextRef="#ctx0" brushRef="#br0" timeOffset="97258.05">17044 16275 737 0,'-16'-27'37'0,"-7"4"15"0,-5-5-38 0,-6 3-14 0,-3-7-3 0,-2 2 0 0,-9 2-1 0,4-4 0 15,-1 2 2-15,1-2 1 0,2 3 1 16,-5 1 32-16,7 3 90 0,6 7 46 16,0 1 32-16,11 1-9 15,2 5-69-15,5 2-28 16,9 6-14-16,2 1-11 0,5 2-13 0,0 0-15 15,0 0-17-15,-2 0-12 0,2-2-7 16,0 2-5-16,0 0-2 0,0-5-10 0,7 5-3 0,-2 7 4 16,4-4 1-1,-4 4 10-15,8 8 3 0,1-1-1 0,4 4 0 16,3-1 1-16,-5 1-1 0,0-7 4 0,-2 6 3 0,-1-2 1 31,1 1 0-31,2 5-2 0,0-7-1 16,0 4-1-16,1 1 0 0,3 2 1 15,-4-1-1-15,3 3 1 0,-1-2 0 16,5 6-1-16,4 0-1 0,3 3-2 0,3-2-2 16,5 0 1-16,-3 1 0 0,2-1-1 15,4 2 0-15,-2 0 4 0,0 1 4 16,-2-5 5-16,-6-3 1 0,-3-5-1 16,-9-2 3-16,10-4 2 0,-3 1 1 15,1-8-3-15,7 4-6 0,-1-6-4 16,1 5 0-16,3-1 3 0,-1-2 5 0,-4 2 3 15,1-5-2-15,1 0-3 0,0 1-2 16,1-1-3-16,6 3-1 0,0-5-1 16,3 2-2-16,-1-2-1 0,-1 0-1 15,-3 2-1-15,-3-2 0 0,-1 0 0 16,-5-2 2-16,6-5 0 0,-8 0 1 16,4-4 0-16,2 1-3 0,-2 1 0 15,7-4-1-15,-7 3 2 0,3-1 1 16,0 0 0-16,1-3 0 0,-1-2-1 0,1-2-1 15,-1 1-1-15,-5 1 1 0,4 0-1 16,3 0 0-16,-6 2 0 0,8-1 0 16,-4 3 0-16,0 1 0 0,3 4 0 15,-6-7 0-15,-6 4 0 0,-1-1 0 0,3 0-1 16,-8-1 1-16,7-1 0 0,-1-1 0 16,-6 0-1-16,4 5 1 0,-2 0 0 15,-1 0 0-15,2 6 0 0,-2 1 0 16,2-1 0-16,2 1 0 0,0 2 0 15,-2 0 0-15,0 0 0 0,0 0 0 0,-7 0 0 16,2 0 0-16,-2 0-1 0,3 0 1 16,1 0-1-16,-2 0 1 0,1-2 0 15,1 0 0-15,-4-1-3 0,-1 1-3 16,5-5-2-16,-6 2-1 0,-1-3 2 16,1 1 3-16,-2 4 2 15,2-4 1-15,4 3 0 0,3 4 0 16,1 0 0-16,1 0 0 0,5 6 0 0,-5 1 1 0,4 0-1 15,1 3 0-15,-1 6 0 0,3 0-1 16,-2 6 0-16,6-3 1 0,0 1 0 16,-3 1 1-16,0-2-1 0,-5 3 1 15,1-3-1-15,-2 6 1 0,3-6-1 16,6 6 0-16,-4-3 0 0,0-1 0 0,0-3 1 16,0-4 0-16,-1-2 0 0,-1-5 0 15,0-1 0-15,-1-5 2 0,0-1-1 16,-4 0 0-16,1-5 0 0,8 0-1 15,6-6-1-15,-7 2-1 16,-2-7 3-16,-4-7 1 0,-9-5 2 0,-8-6-1 0,-2-8-1 16,-1-3 0-16,-3-4 2 0,-2-1 1 15,0-1 0-15,0 4 0 0,-4 8-2 16,4 6-1 0,0 1 7-16,11 5-34 0,0-1-59 15,6-1-396-15,8-2 303 0</inkml:trace>
  <inkml:trace contextRef="#ctx0" brushRef="#br0" timeOffset="100726.06">22550 16103 1358 0,'-215'-98'-26'31,"203"93"304"-31,3-4-55 16,0 0-160-16,0 2-5 0,-2-2-7 0,3 2-6 15,-3 4-8-15,0-4-8 0,4 3-8 16,7 4-5-16,-5-2-6 15,10 4-1-15,4-2-3 0,11 5-6 0,8 2-1 16,9 2-4-16,7 11-1 16,8-1 4-16,5 6 2 0,3-5 0 0,11 3 3 15,5-7 0-15,-1 1 0 0,4-4-1 16,5-1 2-16,1 1-1 0,-2-10 0 0,-12-1 2 16,-7-2 1-16,-13-4-1 0,-3-3 1 15,-2 2 2-15,-5 3 9 0,-13 0 10 16,-10-3 9-16,-9 3 6 0,-5 2-10 15,-4-3-8-15,-13 3-9 16,-3-2-5-16,-12 2 1 0,-9 0 1 0,-8 0-2 16,-8 2-4-16,0 1-3 15,-14 1-2-15,-6-4-1 0,-3-2 1 0,-8-1 2 0,12-1 4 16,4 4 4-16,10 0 7 0,8 0 3 16,7 2-3-16,13 1-3 0,9 1-5 15,9 1-5-15,8-1 1 0,4 1 3 16,9 0 1-16,7-1 0 0,12 7-4 15,9-6-3-15,18 6-3 0,6-4 0 0,8 0-2 16,14 2-2 0,2-2 4-16,6-2 1 0,-10-3 3 0,-10-2 1 15,-12-2-1-15,-11-3-1 0,-9-2-3 0,-11 1-2 16,-8 1-4-16,-8-2-3 0,-7 3-1 16,-5 4-4-16,-2-1-2 0,-8 1 1 15,-13 0 4-15,-13 0 6 0,-10 3 3 0,-12-1 2 16,-3 5 0-16,-13-5 1 0,-6 1 1 15,-7-1 2-15,-5 0 4 16,3-2 4-16,6-4 1 0,3-1-4 0,6-7-2 16,8 3-4-16,11 0 0 15,9-2 0-15,9 4 1 0,10-2-8 0,11 2-17 16,13 2-49-16,13 1-55 0,10-5-221 0,19-1 203 16</inkml:trace>
  <inkml:trace contextRef="#ctx0" brushRef="#br0" timeOffset="102107.31">25204 16067 1490 0,'-34'-21'200'0,"4"-7"5"0,9 5-88 0,5 3 11 0,7 8-56 15,9 1-20-15,5 2-18 0,13-3-11 16,3 3-14-1,17 7-9-15,6 2-6 0,14 7-10 0,13 0-13 0,6 6-10 16,4 3-5-16,4 2 2 0,2 3 18 0,2 5 9 16,12 3 4-16,5 1 8 0,6 0-1 15,0 0 2-15,-8-1 7 0,-6-6 0 16,-19 0 1-16,1-6 1 0,-18-6 0 16,-16-6-1-16,-15-5-1 15,-23-3-2-15,-11-4 1 0,-20-11 0 0,-20-2 1 16,-10-6 0-16,-13-2 6 0,-4 4 5 0,-5 0 7 15,-8 6 6-15,-13-3 2 0,-5 3 3 16,-4 0 5-16,4 4 4 0,9 5-2 16,5 4-7-16,9-1-8 0,11 3-11 15,7-2-6-15,13 5-4 0,17-2-2 32,13 4-3-32,15-2 0 0,16 5 0 0,18 6-2 0,25 3 2 0,17 7 0 15,24 2-1-15,19 5-1 0,17 4-1 0,12 6 3 31,1-5 2-31,-12 5 4 0,-9-7 0 16,-16-2-1-16,-13-6-2 0,-15-4 0 16,-20-10-1-16,-22-2-1 0,-18-3-2 15,-21-6 0-15,-22-3 0 0,-18-8 0 16,-14-8 2-16,-27 0-1 0,-3-8 1 0,-11-1-13 16,-7 0-46-16,0-5-61 0,-11 3 61 15</inkml:trace>
  <inkml:trace contextRef="#ctx0" brushRef="#br0" timeOffset="197264.81">13651 12208 1554 0,'16'0'98'0,"-8"-6"27"0,3 3-1 0,-6-3-33 0,-1 6-23 16,0-5-20-16,-3 3-23 0,-1 2-12 0,0 0-5 0,0 0-2 0,0 0-1 15,-9 2-1 1,-3-2-1-16,-11 0-2 0,-7 5 0 0,-11-3 1 0,-12 2-1 16,-13-1 0-16,-8-3-1 0,-18-2 0 15,-8-3-1-15,-8 2 0 16,-2-4-1-16,6 3 0 15,6 4 1-15,8 0 0 0,-1 0 1 0,-1 0 2 16,2 2-1-16,-3-4 1 0,8 0 1 16,5 0-1-16,2-5 1 0,8 4-1 0,4-1 1 0,13-5-1 15,10 6 8-15,10-1 13 0,9 4 13 16,12 0 10-16,3 0-3 0,9 0-8 16,-2 0-9-16,-1 4-9 0,8-1-5 15,4 6-5-15,7 4-3 0,7 4-1 16,7 12 1-16,4 1 2 0,10 5 1 15,2 3 0-15,8 1-1 16,-5-6-2-16,-1 1-1 0,-4-6-2 0,-3-3 0 0,-5-5 1 16,-4-4 1-16,-9-9 0 0,-7-4 10 15,-8-6 12-15,-4-11 16 0,-2-6 4 16,-4-14-9-16,-5-6-16 0,-11-8-16 0,-12-7-6 16,-13-2-3-16,-12-2 1 0,-8 10 0 15,-5-4 1 1,3 5 1-16,3 7 0 0,12 9 2 0,11 5 0 15,9 4 0-15,12 15 0 0,9-7-1 16,9 10 4-16,6 5 1 0,11 0 2 16,8 5 0-16,12 1-3 0,13 4-1 0,8-4-2 0,13 3 0 15,-5-6 0-15,5 1 0 0,-5-4 0 16,-12-4 1-16,10-3-8 16,-2-7-16-16,-1-7-51 0,1-1-46 0,-18-3-28 15,-10 2-3-15,-11 4 81 0</inkml:trace>
  <inkml:trace contextRef="#ctx0" brushRef="#br0" timeOffset="198262.79">12975 13317 1741 0,'27'-1'101'0,"-2"-3"13"0,-6 4-44 0,-5 4-10 0,-7-1-35 16,-3 1-7-16,-4-2-5 0,0-2-5 0,0 1 1 15,0 6 6 1,-4-3 7-16,-3 5 5 0,-2-6-1 0,-3 1-2 15,-6-1-7-15,-8 3 1 0,-6-6 6 0,-7 2 6 16,-11-2 3-16,-8 0 1 0,-10-2-3 16,1 2-5-16,-6 2-4 0,-7-2-5 15,-3 1-7-15,-7 1-1 0,3 2-1 0,-7 6-1 16,-7-1 2-16,1-5-4 0,-10-1 1 16,-3-3-2-16,1-3-2 0,-3-1 0 15,12-6 0-15,7 1-1 0,8 0 0 16,4 2 1-16,3 0 1 0,-3 0 3 15,5 1 6-15,-1 4 3 0,9 1 4 16,9 1-2-16,3-2-7 0,3 2-2 16,2 0-3-16,7 0-3 0,6 0-1 0,11 3 1 15,1-3-2 1,8 2 1-16,5 0 1 0,11 2-1 0,-2 1 0 0,7-3 1 16,0 1 0-1,-6-1 1-15,8 1 2 0,0 3 1 16,5-3-1-16,2 1 0 0,-4 3-2 0,4 0 0 0,2 2-2 0,8 5 0 15,6 0 0-15,3 1 0 0,4 2-1 16,-2 3 0-16,6-1 0 16,-4 3 0-16,-2 1 0 0,2 0 0 0,-4 0 0 15,1 3 1-15,-1 3 0 0,2-1-1 16,-2 2 0-16,-1-1 1 0,-4-3-1 16,-7-8 0-16,-2-2 0 15,-3-2 0-15,-4-3 0 0,0 1 0 0,-3-7-1 0,1-1 1 16,-5-4 0-16,2 0 1 0,0 2 2 15,-4-2 2-15,-7-6 3 0,0-4 2 16,-5-8 1-16,-6-9-5 0,-6-8-1 16,-6-9-3-16,-5-4-2 0,-2 5 0 15,1 6 0-15,1-2-1 0,-4 0 1 16,2 3-1 0,0-1 0-16,0 5 0 0,14 4 1 15,1 7 0-15,8-2 0 0,2 5 0 0,3 4-1 16,7 1 0-16,4 4 1 0,2 2 0 0,5 4 0 0,6-3 0 15,8 1 1-15,7 5-1 0,9-2 1 16,15 2-1-16,3-1 4 0,3-6 1 0,6 1 1 16,2-3 0-16,8 0-1 0,3-5-4 31,-5-9 0-31,-8-2 0 0,-13 1 0 16,-6-3-1-16,-10 0-5 0,-5 6-15 15,-1 3-29-15,-11 4-74 0,-3 2-94 16,-6 5 116-16</inkml:trace>
  <inkml:trace contextRef="#ctx0" brushRef="#br0" timeOffset="213555.04">4370 16140 1463 0,'-21'-9'102'0,"0"-1"55"0,1-1-60 15,6 4-38-15,2 2-16 0,6-1-11 0,1 4 2 0,3 1 7 16,-1-1 14-16,-1 0 16 0,4 2-3 15,0 0-5-15,7-3-20 0,11 1-20 0,2-2-14 16,8 1-12-16,4-4-8 0,7 1-4 16,5 3-4-16,-1-1 1 0,3 4 3 15,-2 0 4-15,-1 6 4 0,-2-1 4 16,-6 4 3-16,-8 0 4 16,-8-1-1-16,-6-2-2 0,-12 1-7 0,-2-2-8 15,-14 2 8-15,-6-3 5 16,-13 1 5-16,-14 0 8 0,-15-3-9 0,-14 0-2 15,-4-2 0-15,-2 0 0 0,3 0 1 0,12 0-1 16,10-2 0-16,6 0 0 16,13-1 4-16,8-2 20 0,9-1 18 0,6 1 19 15,7 1 18-15,8 4-1 0,-1-5-9 16,9 2-15-16,7-3-20 0,13 3-23 16,12 3-12-16,7-4-7 0,14 1-3 15,6 6 2-15,-6-3 5 0,9 4 3 0,-1 1 1 16,-1-1 3-16,-1 1-13 0,-8-2-30 15,-14 1-53-15,-6-2-47 16,-3 3 11-16,-7-5 49 0</inkml:trace>
  <inkml:trace contextRef="#ctx0" brushRef="#br0" timeOffset="214103.32">5236 16147 1840 0,'-7'-3'101'0,"-4"-4"22"0,4 1-44 0,2 4-49 0,5-3-16 0,-2 3-5 0,2 1-6 0,3 1-7 0,4-4-4 0,8 4-5 16,4-5 1-16,9 1 5 0,11 2 0 16,11 2-1-16,9 4 2 0,12 3 0 15,8 2 2-15,-6 0 2 0,0 1 2 16,-9-2 0-16,-9 0 1 0,-1-1 0 16,-13 1 0-1,-14-7 0-15,-13 1-5 0,-10-2-11 0,-10-2 5 0,-13 1-2 16,-10-10 5-16,-13-1 10 0,-17-6-3 0,-13-2-1 15,-10-5 0-15,-5 2-1 0,-1 4 1 16,6 1 2-16,6-3 8 0,7 0 9 16,15 5 9-1,7 0 16-15,15-2 12 0,10 9 10 16,15-3 14-16,5 3 3 0,4 0-9 16,11 0-13-16,-1 6-19 0,9-8-23 0,13 9-10 15,12 0-7-15,9 4-3 0,16 11-2 0,5-1 2 0,11 4 2 16,9 0 1-16,-6 2 3 0,-5-2 6 15,-12-4 1-15,-9-1 0 0,-13-6-2 16,-8 2-5-16,-20-5-3 0,-9-2-2 16,-9-2-14-16,-5-2-22 0,0-1-28 15,-7 2-41-15,-5-4-62 16,-6-2 93-16</inkml:trace>
  <inkml:trace contextRef="#ctx0" brushRef="#br0" timeOffset="-202660.13">1090 16754 907 0,'-14'-2'176'0,"5"-5"171"0,-3 1-150 0,5 5-112 0,-4-6-21 0,-1 3-17 15,-1-1-19-15,-1-2-15 0,0-1-7 16,0-2-2-16,-4-3-1 16,-2-1 1-16,1-2 4 0,-1-1 7 0,5-8 6 15,0 5 8-15,3-6 3 0,7 1 1 16,-1 4 3-16,6-8-6 0,0 3-8 15,6-5-7-15,-3 1-8 0,6-3-4 16,-5 2-2-16,-1 3 0 0,1-2 0 16,1 2 1-16,2-6 1 0,2 2 1 0,0-7-1 15,1-2-2 1,1 0-3-16,3-1-2 0,6-2-2 16,1-1-2-16,2-4-3 0,11-6-13 0,5 0 2 0,10 0 3 15,6 7 8-15,-1 7 17 0,4 6 5 16,-3 1 2-16,5 4-2 0,6 5-3 15,3 0-4-15,-3 9-4 0,-1 2 0 0,-3 3-1 16,-5 6 1-16,-4-2 1 0,-5 2 0 16,-4 3 0-16,-6 0 0 0,-3-2-1 15,2 4 1-15,-3 6 0 16,0-4 0-16,-2-1-1 0,-2 3 2 0,-5-2 0 16,-4 3 0-16,-2-3 2 0,-3-2-2 15,-1 2 0-15,-1-2 1 0,0 0-1 16,-3 0 0-16,-3 0-1 0,-2 0-1 0,-1 0-2 15,-5 0-1-15,0 0-11 0,0 0-10 16,-5-4-3-16,-6 2-2 0,-5-3 9 16,-7 1 9-16,-12 3 4 0,-10-3 2 15,-3 4 1-15,-5 0 1 0,-2 0 1 16,4 0 1-16,-2 0 0 0,1 2 1 0,4 0 0 16,6-2 1-16,8 1 5 0,11-1 10 15,11 0 9-15,10 0 15 16,0 0 8-16,-1-1-1 0,10-3-3 0,2-3-13 15,7 2-15-15,8-8-8 0,14 3-4 16,9-3-1-16,5 4 3 0,5-3 3 16,3 3 1-16,2 2-1 0,4-2-3 15,3 7-1-15,5 6-3 0,4 6-2 16,0 10 1-16,4 8 0 0,-4 2 2 0,-9 6 2 16,-11-2-1-16,-13 1-1 0,-6-1-3 15,-11-1 0-15,-10-2-2 0,-6 2-5 16,-8-3-4-16,-8 2 1 0,-8 7 0 15,-9-8 2-15,-10 4 5 0,-6 4-3 16,-5 0-2-16,-12-5-1 0,-8-2-7 16,-5-6-14-16,-4-3-20 0,0-3-25 0,6-3-19 15,-1-1 170 1,4-3-77-16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4T22:01:25.49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7961 5374 1017 0,'9'15'114'0,"-4"-5"160"0,4 4-205 0,-4-3-4 0,4-2 0 0,-4 2-7 0,4 1-4 0,-2-7-3 16,8 8-4-16,-7-3-1 0,1-3 0 16,-3 2-5-16,-6-5-3 15,5 7-6-15,-3-8-5 0,3 4 0 0,-1-3 4 16,-1 1 3-16,1-1 2 0,1 1-1 15,-5-3-4-15,-2 3-5 0,2 0-6 16,-3-3-3-16,3 5-3 0,5-5 0 16,-5 3-3-16,5 1-3 15,-1-3-3-15,-4 4-3 16,2 0-1-16,-4 0 0 0,-3 0 0 0,-1 2 0 0,-6 0-1 0,-2 2 2 16,-6-1 2-16,-10 3-1 0,-4 1 3 15,-10-2 8-15,-9 1 0 0,-6 1 0 16,-5-9-2-16,-5 8-8 0,0-6-1 15,-4 2 2-15,-5 1-1 0,-5-6 0 0,0-2 0 16,-4 0-1-16,-2-2-1 0,-1-2-1 16,-9-2 1-1,-1-3 0-15,-8-2 1 0,-11-3 0 0,-8-4-3 0,-3 0-2 32,-5-4 0-32,2 3 0 0,6-1 4 0,-3-3 0 15,10-1 0-15,5 1 0 0,3 2 0 16,9 3 0-16,14 1 0 0,4 3 0 0,13 0-1 0,15-3 2 0,5 7 0 15,10-5 1-15,6 1 0 16,3 3 0 0,8 2 1-16,9-2 1 0,2 4 1 15,7 3 4-15,5 2 3 0,0-2 3 16,0-1-1-16,2 1-5 0,-1 0-3 16,-3 0-5-16,4 0-2 0,0 2-10 15,0 0-31-15,0 0-68 0,0-1 24 0,0-1 21 16</inkml:trace>
  <inkml:trace contextRef="#ctx0" brushRef="#br0" timeOffset="2856.47">19886 5387 1807 0,'4'-2'59'0,"-2"2"-8"16,3-2-18-16,-3 2-6 0,1 0 0 0,-1 2-5 0,0-2-2 0,2 2-2 15,-4-2-4-15,1 3-4 0,1 3-6 16,-2-5-4-16,0 1 0 0,0 2-2 16,-3-1-1-16,-6 3 3 0,0-3 2 15,-2 6 3-15,-7-4 4 0,-1 2-1 16,-8 1-1-16,-5 2 0 0,-1-3-2 0,-13 2-3 16,5 4 1-16,-5-3-3 0,0 3 1 15,0-3 0-15,-2 3-2 0,-9 1-1 16,0-2 1-16,-10-1-2 0,-6 1 0 15,-16 1 2-15,-12 1 0 0,-10 0-1 16,-12-1 2-16,-4-1 0 0,-6-3-1 16,-9 1 2-16,-14 1-1 0,0 1 2 0,-7 3-1 15,-6-1 0-15,-1 2 1 0,-4 3-1 16,1 4 0-16,1-1-1 0,5 2 0 16,-9 1 0-16,6-3 0 0,-9 1 1 15,-16-4 0-15,-5 2 1 16,-6-6-2-16,-7-5 0 0,2 1 0 0,7-2 0 15,-5-8-1-15,-7-1 1 0,1-7 1 0,-3-1 0 16,2-7 1-16,1-1 0 0,11-3-1 16,4 1 1-16,12 0-1 0,13 4 0 15,4-2 1-15,14-3-1 0,-3-1 4 16,9 1 3-16,2-6 0 0,-5 0 2 16,10 2-3-16,-3-5-1 0,4-1-2 0,6 1 2 31,-5 1 0-31,11 4-2 0,14 2 0 0,5 0-4 0,-3 0 5 15,3-3-1-15,4 3 1 0,7 5 1 0,30 4-6 16,15 1 0-16,11 6 1 16,10-2-1-16,12 1 0 0,0 5-39 0,5-6 233 15,9 3-154 1</inkml:trace>
  <inkml:trace contextRef="#ctx0" brushRef="#br0" timeOffset="35494.94">3619 8658 884 0,'-20'0'-79'0,"-8"30"1106"31,28-28-926-31,12 9-65 0,1-4-11 16,4 3-2-16,-6-3-6 0,8 1-1 15,-1-5-2-15,7 4 3 0,0-3 3 16,9 3 10-16,3 0 6 0,5-4-2 0,10 5-1 16,8-3-12-16,9 4-9 15,6-4-5-15,8 0-4 0,6 1-1 0,8-6-1 16,6 1 0-16,10-1 0 0,8 4-1 16,5 0-1-16,2 3 0 0,3-6 1 15,-7 6 0-15,0-1 9 0,2 3 12 16,-14 1 5-16,-8-1 3 0,-17-2-6 15,-14 2-7-15,-15-7 6 0,-8 1 3 0,-11-1 0 16,-7 2-3-16,-9-2-11 0,-11-2-8 16,-5 1-3-16,-7-1-7 15,2 0-21-15,-2 0-30 0,0 0-23 0,-2-3-27 16,2-1-5-16,-1-1 565 0,-3-4-350 16</inkml:trace>
  <inkml:trace contextRef="#ctx0" brushRef="#br0" timeOffset="38886.69">12989 8607 1731 0,'0'0'67'0,"0"1"-12"0,-1 1-11 0,-3 2-8 0,0-3 4 0,1-1 9 0,-4 2 13 0,3 0 0 0,2 2-2 15,1-3-3-15,1-1-11 0,0 4-12 16,-2-2-6-16,-7-1-1 0,9-1 5 16,-2 0 4-16,-7 2 2 0,2-5-2 0,-2 3-3 15,-1-2-1-15,-4-5-6 0,-9 1-6 16,0-1-8-16,-6 2-6 0,-1 2-2 16,-2-1-2-16,-2 2-1 0,4 2 0 15,-3 0-1-15,1 6-1 0,0-5-1 16,0 6-1-16,-11 0-1 0,-1 1 1 15,-6 0 0-15,-3 3 2 0,-9-4 1 16,-2 6 0-16,0-1 0 0,-3-1-1 16,-2-2-2-16,0-1 1 0,-4-1 1 0,-3 2 1 15,-9 2 0-15,-6-4 2 16,-10 2-1-16,7-2-1 0,4 4 0 0,-1 1-1 16,6-1 0-16,-2-4 1 0,1 2 1 15,-5-6-1-15,-1 3 0 0,1-5 0 16,-4 5 0-16,1-6-1 0,-6 0 1 15,-1 1-1-15,-3-1 1 0,-11-1 0 0,-11 1 0 16,-18-6 2-16,-1 1 0 0,1 1-2 16,0-3 1-16,13 2-1 0,-9 3 0 15,9 0-5-15,0-6 23 0,-1 4 8 16,7 2 5-16,8-5 11 0,7 4-17 16,16 1 5-16,3-2 12 0,11 1 0 15,10 1-6-15,13 0-11 0,11 2-17 0,3-3-6 16,2 3-1-16,-1 0-1 0,-3-2 1 15,-1 2 1-15,2 0-2 0,-6-5 0 16,8-1 1-16,-1 3-1 0,4-6 2 16,-1 4 1-16,4-6-1 0,11 7 2 15,4-3 1-15,9 2-2 16,8 3 0-16,2-5 1 0,4 7-4 16,0 0-13-16,0 0-14 0,1 0-41 0,1-2-43 15,1-3-53-15,4 3-55 0,3-3 115 16</inkml:trace>
  <inkml:trace contextRef="#ctx0" brushRef="#br0" timeOffset="43259.89">17755 6408 2032 0,'-2'0'53'0,"1"2"-40"0,-3 1-9 0,-5 1-4 0,-7 3-2 0,-8 0 0 0,-8 4 2 16,-4 3 0-16,-6 9-2 0,-6 7 0 16,-4 7-4-16,-3 15 1 0,-5 10 1 15,5 5-1-15,0 13 2 0,7 3 1 16,9 13-3-16,4 9 2 0,10-1-2 15,11-4-2-15,1-12 2 0,6-6 10 16,-2-6 9-16,4 0 6 0,2-7 2 0,8 2-5 16,-5-3-7-16,5-8-2 0,8-5-5 15,-1-12-1-15,15-3 2 0,-3-10 1 16,10 1 1-16,3 1-2 0,13-2-3 16,8 5-3-16,8-5-15 0,5 4-31 15,2-2-15-15,5-2 27 0</inkml:trace>
  <inkml:trace contextRef="#ctx0" brushRef="#br0" timeOffset="43822.18">18392 6727 2339 0,'0'0'103'0,"0"0"-10"0,3 0-36 0,-1 0-38 0,-2 4-27 0,0-1-14 0,4 6-6 0,-1 4-1 0,6 6 5 0,3 9 8 16,3 17 6-16,1 13-5 0,0 15 0 0,-4 17 3 16,2 4 2-16,-5 6 7 0,0-1 3 15,-4-2 0-15,-5-4 0 0,0 1 1 16,-2-4-1-16,1-3 1 0,-1-2 0 16,-2-9 0-16,4-1-1 0,0-10-1 15,2-6-5-15,0-11-4 0,0-6-9 0,7-3-9 16,-9-7-8-16,5-3-5 0,-2-8-12 15,-3-3-11-15,7-11-4 16,-7-4-6-16,6-3 6 0,-4 0-6 0,-2 0 2 16,1-14 231-16,-4-5-135 15</inkml:trace>
  <inkml:trace contextRef="#ctx0" brushRef="#br0" timeOffset="44091.05">19599 6901 1974 0,'-39'19'42'16,"-3"3"-42"-16,-19 4 10 0,-11-1 13 0,-15 5 2 16,-11-1-2-16,-5 3-6 0,-5-2-6 15,-2-2-4-15,2-3-2 0,-3-4-1 16,1-5-1-16,1-3 0 0,1-12-1 15,13-1 1-15,4-1-1 0,15-7 0 0,7-2 1 16,12-3-1-16,4-1-1 0,3 0 0 16,15 2-15-16,6 1-26 0,13 4 523 15,16 7-369-15</inkml:trace>
  <inkml:trace contextRef="#ctx0" brushRef="#br0" timeOffset="44361.15">19714 7729 1741 0,'-33'50'532'31,"8"-20"-534"-31,7-2 2 15,-1 6 0-15,-1 15-1 0,3 3-2 16,2 3 1-16,-1 5 2 0,-5 6 0 16,2 6 1-16,-10 14 23 0,-3 6 15 15,2 3 2-15,-4-9 2 0,4-19-22 16,4-9-13-16,-3-13-11 0,6-8-23 0,2-10-68 16,3-10-55-16,4-8 74 0</inkml:trace>
  <inkml:trace contextRef="#ctx0" brushRef="#br0" timeOffset="44946.26">20480 7089 2387 0,'-1'-23'73'0,"1"0"-26"16,1-2-19-16,7 7-12 0,2 1 9 16,4-1 2-16,8 4-11 0,4-2 6 15,8 3-17-15,10 4-8 0,8 8 3 16,1 2-5-16,-2 6-2 0,-6 6-3 16,-1 5 0-16,-7 1 0 0,-7-1-2 15,-1 5-4-15,-15-4-13 0,5 8-13 0,-6 3-3 16,-10 0-7-16,-3 9-2 0,-7-1-4 15,-14 2 2-15,-6 5 12 0,-5-6 20 16,-8-2 17-16,-3-5 6 0,4-9-1 16,-3 0-2-16,6-9 0 0,8 0-1 15,6 0 1-15,8-6 3 0,7 0 0 0,7-8 1 16,0 0 2-16,5 0 2 0,4 0 9 16,4 0 7-16,10 0 5 0,-2-3 2 15,13-2-5-15,3 1-4 0,6 0-6 16,3 4-5-16,7 2-2 0,-3 9-3 15,4 7-1-15,5 10-1 0,-6 9 0 16,4 16 0-16,-2 13 0 0,-9 8 1 0,-5 6 3 16,-13 0 2-16,-12-6 3 0,-16-4 3 15,-14-10 0-15,-18-5 0 0,-21-5 8 16,-13-6 13-16,-8-9 12 0,-6-5 10 16,-7-12 4-16,4-2-8 15,-4-7-13-15,5-7-11 0,11-2-15 0,13-2-7 16,15 2-2-16,13-4-2 0,9-1-15 15,12 2-33-15,9 3-40 0,-2-4-48 0,13-1-19 16,8-1-207-16,15 1 228 0</inkml:trace>
  <inkml:trace contextRef="#ctx0" brushRef="#br0" timeOffset="45326.11">21551 6514 2086 0,'7'9'146'0,"6"6"185"0,3 0-323 0,0 10-15 0,9 7-4 0,3 5 0 0,11 13 2 0,9 5 4 0,2 5 2 16,8 13 3-16,2 14-1 0,6 16 0 15,7 10 1-15,-1 2 0 0,-3 1 1 16,-8-12 0-16,-12-1-1 0,-15-7 4 16,-22-6 1-16,-12-3 5 0,-23-5 2 15,-17-10 0-15,-12-8 0 0,-12-5 3 16,-7-8 5-16,-3-6 0 0,0-6-1 15,3-8-7-15,7-4-5 0,7-4 1 0,14 0-25 16,3-3-77-16,15-1-58 0,12-3 66 16</inkml:trace>
  <inkml:trace contextRef="#ctx0" brushRef="#br0" timeOffset="74146.73">473 8633 1377 0,'-3'57'100'0,"-65"-227"191"47,65 180-132-31,3 26-36-16,2-144-154 0,8 78 78 31,6 8-10-31,-2 1-6 0,2 3-6 16,4-5-3-16,-4 4-7 0,7-6-3 15,3 2-3-15,3 0-3 0,4-4-3 16,5 1-1-16,-5-1-2 0,6 0-2 15,-3 6 2-15,1-2-2 0,2 4-2 0,2 6 2 16,0 3 1-16,1 2 1 0,1 0-1 16,-4 2-2-16,0 3-1 0,-2-4 2 15,-3 5 2-15,1 0 1 0,-1 2 1 16,-2 0-1-16,-2 0 0 0,-7 0-1 16,0 0 0-16,-5 0 0 0,1 0 0 15,3 0 1-15,-7-2 0 0,1 1-4 0,0-3-1 16,-5 2-2-16,-2 2-2 0,-4 0-4 15,-5 0-10-15,0 0-8 0,0 0-1 16,0 0-2-16,0 0 4 0,-5 0 11 16,-2 0 0-16,-2-3 12 0,-3-1 4 15,-3-3 2-15,-4 0 0 0,-1 0 0 16,-4-7 0-16,-1 5 0 0,3 0 0 0,1 2 0 16,7-2 0-16,2 0 1 0,1 2 0 15,6 0 0-15,-1 3 1 0,3 1 1 16,3 3 3-16,0 0 6 0,0-2 1 15,3-3 4-15,3 5-4 0,2 0-5 16,3 3-2-16,3 1-5 0,6 1-1 16,3 2-2-16,0 2 2 0,2 4 3 15,-4-5 1-15,0 7 4 0,1-3 0 0,-3-3 0 16,-5 5-1-16,0-3-6 0,-8 1-5 16,-3 0-3-16,-5 1 0 0,-3 1-10 15,-5 2-18-15,-6-2-14 0,-7-3-7 16,-8-2 25-16</inkml:trace>
  <inkml:trace contextRef="#ctx0" brushRef="#br0" timeOffset="90668.6">3956 10404 1937 0,'26'2'110'0,"-5"2"16"0,-3 5-25 0,-7-2-60 0,-9 0-20 0,-2 2-11 0,-6 3-7 0,-4 4-2 15,-5 4 0 1,-8 1 0-16,-3 2-1 0,-6-4-1 0,-7 4-2 0,-5-7 1 16,-8-1-3-16,-10-3-1 0,-4-7 6 15,-4 1 8-15,-7-6 14 0,-15 0 20 0,0-2 11 16,-6-2 3-16,4 4-1 0,-3 0-9 15,3 2-16-15,7 0-8 0,7 0-11 16,15 3-8-16,6-5-1 0,1 3 1 16,3-3-2-16,1 0 2 0,3 0-1 15,8 0-1 1,3-1 0-16,2-1 0 0,8 2-1 0,-2-2 2 0,8 2-1 16,-1 0 0-16,7 0 2 15,4 2-1-15,1-2-2 0,6 3 1 16,7 1 0-16,4-2 3 0,-1 3-5 0,3-5-14 0,3 2-53 15,3 1-66-15,2 1 47 0,4 3 10 16</inkml:trace>
  <inkml:trace contextRef="#ctx0" brushRef="#br0" timeOffset="105671.46">5608 11000 792 0,'-39'11'22'0,"7"-6"-7"0,6 4-36 0,10-5 18 0</inkml:trace>
  <inkml:trace contextRef="#ctx0" brushRef="#br0" timeOffset="106274.04">5821 11007 986 0,'-57'-10'30'15,"6"-3"-10"-15,-4 1-6 0,10 5-5 0,8-2-5 16,7 5 29-16,7-1 54 0,7 1 34 16,4 1 27-16,6 1-11 0,1 2-35 15,5 0-19-15,0 0-20 0,-4-5-13 16,13 3-18-16,-2 2-14 0,13 0-6 15,3 0-7-15,16 2-2 0,7 3 0 0,11 0-1 16,5 3 0-16,7-1-2 16,11 1-2-16,-2 7 1 0,7 1-1 15,2-2 2-15,0 2 3 0,-1 1 0 0,1 5-1 16,-10-4-1-16,-12-1 0 0,-10 1 5 16,-25-6-4-16,-7-3-7 0,-17-2-9 0,-12-1-5 15,-15-5 5-15,-18-2 10 0,-30-12 8 16,-21 1 2-16,-24-8 0 0,-19-1-4 15,-9 2-1-15,-3-1 0 0,-6 2-1 16,-3 1 6-16,19 2-1 0,7 1 1 16,29 4 2-16,25-3-6 0,20 3 6 15,23-3 6-15,15 4 11 0,10 4 37 16,6 0 20-16,6-4 4 0,6 2-14 0,4-2-42 16,16-4-26-16,18 5-9 0,12 2 1 15,16 6 4-15,7 0-1 0,14 11 2 16,13 3 0-16,8 2 2 0,10 0 0 15,-1 2-1-15,-7 1 0 0,-8 1 1 16,-8-4 0-16,-15-2 1 0,-17-7 7 16,-8 2 10-16,-32-4 2 0,-10-3 4 0,-17-2-7 15,-19-5-14-15,-11-3-4 0,-34-9-4 16,-30-3-3-16,-26-6 0 0,-25-3 1 16,-13-1 0-16,-3-2 1 0,1 2 2 15,1 2-1-15,13 3-13 0,13 5-35 16,13-1-26-16,14 3-51 15,1 1 62-15</inkml:trace>
  <inkml:trace contextRef="#ctx0" brushRef="#br0" timeOffset="123529.48">2048 7195 1726 0,'0'-5'68'0,"2"3"-4"0,-2 2-3 0,0 0-28 16,0 0-4-16,0 0-13 0,0 0-4 0,-2 0-2 0,0 2-6 0,-2 2-1 15,-4 1 0-15,-5 0-2 0,-5 0 0 16,-6 4 0-16,-5 2-1 0,-3 0-2 16,-7 1 0-16,-1 0-2 0,-3 10 0 15,-5-3 1-15,6 6-1 0,-3 5 1 16,1 0-1-16,3 2-2 0,4 7-2 0,7-9-3 15,5 1 3-15,5 4 1 0,6 0 3 16,0 1 3-16,2 5-2 0,1-1 3 16,4 3-2-16,-4 0-1 0,8-1 1 15,-1-1-2-15,4 1 0 0,5-3 3 16,8 2 1-16,-2-2 1 0,8 4 3 0,-1-1-2 16,3-4 5-16,4 4 3 0,-2 1-1 15,0-3-2-15,2 1-4 0,-6 4-3 16,1 2-2-16,-6 7 0 0,-2 4 0 15,-8 10 0-15,-2-5 2 16,-4 5 0-16,-9-8 0 0,-6-1 5 0,-6-1 3 16,-6-5 0-16,-8-1 0 0,-2-3-4 0,-4-4-4 15,-3-3 0 1,2 2-1-16,1-1 1 0,3 1 1 0,6 2-1 0,6-3 0 16,6 0 1-16,8-3-1 0,7-2 2 15,7-1-2-15,4-2 0 0,1 1 0 16,4-3 1-16,1-1 1 0,3 0 1 15,3 0 0-15,0 0 6 0,5 5 8 16,0 1 19 0,-3-1 9-16,5 4-3 0,-5-6-7 0,-1 4-16 0,1-2-11 15,-2 2-2-15,4 0-3 0,-3 4 0 0,5-4 1 16,1 7 4-16,2 0 7 0,3-2 4 16,0 2 0-16,1-7-4 0,-6-7-7 15,-4-5-7-15,-10-8-31 0,-2 3-35 16,-7-12 37-16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4T22:03:32.4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13133 13583 1307 0,'-21'-10'100'0,"-45"-86"350"32,66 84-341-17,9 10-32-15,0 0-23 0,7 2-21 0,3 2-19 16,8 0-11-16,8 5-2 0,8 0 1 16,1 0 3-16,4 5 2 0,3-6 3 15,-4-3 4-15,9 1 1 0,-3-4 1 16,4 0-2-16,0-4 0 15,0 2-2-15,-6-3-2 0,6 2 0 0,-6 1-1 16,-6 0-3-16,-8 0 1 0,-11 2 3 16,-10 0 0-16,-3 2-3 0,-13 5-7 0,0 0-10 15,-11 7-7-15,-1 6 1 0,-1 5 6 16,-4 7 4 0,-8 7 3-16,-4 1 3 0,1 7 0 0,-2-3 0 0,7 9 0 15,0-3 1-15,3 6-1 0,6 6 1 16,-2 4-1-16,6 7 1 0,1 5-1 0,3 3 6 15,3 10 8-15,1-3 5 0,2-4 1 16,4 1-6-16,4-2-8 0,5-5 2 16,3 7 7-16,3-3 6 0,4-4 5 15,0 0 1 1,-1-11-5-16,-3-3-2 0,-1-5 3 16,-4-1 2-16,-2-3-2 0,-1-5 4 0,-7-2-1 0,-1-8 2 0,-3 1 4 15,0-7-3-15,-3 1-1 0,-4-8 5 16,-2-6 6-16,-5-3 5 0,-8-4 1 15,-1-3-11-15,0-2-11 0,-5-4-7 16,-2-2-3-16,0 3-4 0,-2-4-1 16,-7 1-3-16,0-1-3 15,-8 0-1-15,-2-2 0 16,1 0-1-16,-11-2 0 0,-3 2-1 0,-7 0-13 0,-7 0-24 0,2 0-49 16,3 7-118-16,1-4 118 0</inkml:trace>
  <inkml:trace contextRef="#ctx0" brushRef="#br0" timeOffset="921.38">5534 13206 2226 0,'23'-4'72'0,"-20"-1"-77"0,-3 3-8 16,0 2-1-16,0 0 0 0,-3 0 1 15,1 2 3-15,-3 3 1 0,-4-3-1 16,-6 3-1-16,-4 4 8 0,-4-3 3 15,-7 4 0-15,-11 3 6 0,-5 1-6 16,-9 0-1-16,-7 0-1 16,-7 0 1-16,-2 2 0 0,-2 0 1 0,6 0 0 0,3 0 2 15,5-3 0-15,10-1-1 0,10 2 0 16,7-3-1-16,9-1-2 0,3 5 0 16,6-3 0-16,0 6-1 0,1 1 2 15,-2 3-1-15,0 1 1 0,1 3 1 16,0 3 0-16,2 2 0 15,-1 3-1-15,-5 5 0 0,-1 4 1 0,-9 5-1 16,-3 5 0-16,3 2-1 0,0 5-4 0,1 6 0 16,2 10-1-16,4 2 0 0,-2 3 1 15,5-3 0-15,2-1 1 0,2 1 0 16,0-4 4-16,-2 4 0 0,0 5 2 16,-5 6 2-16,5-2-2 0,7-5 0 15,2-12-2-15,5-7-3 0,-3-7 0 0,3-3 0 16,2-3 2-16,-2 2 1 15,2-8 1-15,2-2 0 0,0-6 1 16,1-2 0-16,-3-4 1 0,4-4 5 0,6-1 16 16,-1-4 21-16,7-3 26 0,-3-4 21 15,-1-1 7-15,2-6-12 0,0 0-4 16,4-2-10 0,2 1-13-16,1-3-7 0,4-3-21 0,1 0-15 0,4 0-12 0,-1-2-1 15,-1 1-1-15,1-7 0 0,1 5-12 31,-9 1-19-31,0-3-22 0,-1 3-38 0,5 0-68 0,-2-1-40 0,9 1 96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4T22:04:04.84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14388 2699 1300 0,'29'5'241'0,"-29"-6"-9"0,14-14-267 15,-14-15 82-15,0 28-13 0,5 2-10 16,-3 0-5-16,1 0-2 0,1 2 6 16,-2-2 4-16,0 0 2 0,-1 0-2 15,-1 2-2-15,2-2-3 0,-2 0-2 16,0 2-3-16,0-2-6 0,0 2-6 0,2 3-3 16,-2-2-2-16,0 4 0 0,-2 1-3 15,-1-1 2-15,1 0-2 16,0 2 0-16,-2-1 2 0,1 3-1 15,-1 3 1-15,1-5 1 0,-4 2 0 0,3-1 2 16,1-2 3-16,-3 0 2 0,1 3 0 0,1-4 0 16,-4 4-2-16,0-1-2 15,-4 1 1-15,1 1 0 0,-1 1 1 0,1 1-2 16,-1 0-1-16,-8 0-1 0,1 2 1 16,-4 0 7-16,0 4 3 0,-4-6 3 15,1 2 1-15,-3-2-5 16,1 0-2-16,-2 1-2 0,-2-5 0 0,-2 3-2 15,2-3-2-15,-3 3-1 0,-1-6 0 0,3 3 0 16,-1 1 0-16,2-4 0 16,2 4-1-16,2-1-1 0,-1 3 2 15,-1-4-2-15,2 1 1 0,-3 1-1 0,3-2 0 16,-6 1 0-16,3 1 0 0,-3-2 0 16,-3 0 0-16,5 1 0 0,-4-1 0 15,1 0 1-15,-4 2 0 0,5-4 0 0,-8 4 0 16,1 1 0-16,2-5-1 0,0 2 1 15,0 2-1-15,1-6 0 0,3 5 1 16,-4-2-1-16,0-1 0 0,4 0 0 16,-4 2-1-16,0-2 0 0,-6 2 0 15,-3-1 1-15,-1-4 1 0,-5-4 0 16,-2 0 1-16,-6-2 0 16,-7-5-1-16,-4 4 1 0,-2-1 0 0,6-5-2 0,4 4 2 15,-1 0-1-15,0-3 0 0,3 5 1 16,2-4-1-16,5 1 0 0,6-2-1 15,-1 2 0-15,-6-1 0 0,0 0 1 16,-1 4-1-16,-5-8 0 0,-2-1 1 16,-10-3-1-16,-4 3 0 0,2 5 0 15,5-7-1-15,6-1-1 0,-1 1 2 0,-11-5 0 16,0 3 1-16,-6 0 0 16,10 2-1-16,5 0 0 0,0-1 0 15,6 1 1-15,1 2-1 0,0-2 2 0,9 3-2 16,2-3 0-16,1 0 1 0,2 1-1 15,-1-3 1-15,-8 0-1 0,-5-3 1 16,-6-3 0-16,5 1-1 0,-3 0 1 0,7 3-1 16,6-1 0-16,2 3 0 0,-1 0 0 15,5 3 1-15,0 1 0 16,0 3 0-16,2-2 0 0,8 6-1 16,2 0 0-16,8-1 1 0,2 6 0 0,2 0 0 15,4 0 1-15,-1 2-1 0,2 0-1 0,-1 5 1 31,3-3-1-31,-9 1 0 0,0 4 0 0,2-2 0 0,-9 2-1 16,2 1 1-16,-4-1 0 0,-3 0-1 0,4-2 1 16,-1 2 0-1,-7 2-1-15,11-4 1 0,-2 2-1 0,4-2 1 0,-1 0 0 16,1 0 0-16,1 0 0 0,-5-2 1 16,1-1-1-16,-7 1 0 0,-6-3 0 31,1 0 0-31,-1 0 0 0,0-2 1 0,-1-4-1 15,-2 0 0-15,0-3 0 0,5 0 0 16,10-2 0-16,2 1 3 0,12 0 1 16,6 7 0-16,-2-6 1 0,14 7 8 15,0-2-43-15,-6-3-22 0,12 5 253 16,-6-11-184-16</inkml:trace>
  <inkml:trace contextRef="#ctx0" brushRef="#br0" timeOffset="713.74">7633 3206 934 0,'-11'9'44'0,"-8"0"2"0,-4 3-12 0,-6-1-15 15,-8 3-2-15,2 0 0 0,-3 0 1 0,5-3 7 0,-1-2 3 16,-1 2 10-16,-3-3 15 0,-6 1 2 15,-7-3 3-15,-22 1-10 16,-5-2-19-16,-4 2-13 0,-10 0-7 0,0 2-3 16,-7-5 0-16,-11-3-1 0,-6-1 1 15,-6-3-1-15,-6 3 17 0,3 0 6 16,0 2 7-16,1 1 11 0,2-3-15 16,-6 0-6-16,-6 0-8 0,-10 0-8 0,-3 0-3 15,-6-2-2-15,-1-1 1 0,-4-1-3 16,0-1 0-16,2 1-12 0,-12-1 89 15,-2-7 5-15,3 5 2 0,6-1 17 16,12-2-87-16,0-3-3 0,3 1 5 16,6 1 12-16,4 1 8 0,8-6 42 0,-15-5 46 15,-6-1-14-15,9-3-11 16,15 8-42-16,39 1-52 0,27 3-2 0,13 1-3 16,11 3 10-16,17 2 15 0,-2 0 4 15,13 2 3-15,4 1-11 0,-3 0-14 16,6 4-3-16,0-3-11 15,0 1-20-15,0 0-38 0,2-8-43 16,3 4-43-16,1-10-207 0,17-21 221 0</inkml:trace>
  <inkml:trace contextRef="#ctx0" brushRef="#br0" timeOffset="19191.57">6846 7830 1101 0,'0'4'175'0,"0"-3"238"0,0 1-293 15,-2-2-51-15,2 0-7 0,0 0-8 0,-4 0-7 0,4 0-8 0,0 0-4 16,0 0-2 0,0 0-7-16,4 7-1 0,-2 0-8 0,3 2-8 15,2 5-1-15,-2 4-4 16,6-2-1-16,-6 4-3 0,2-3 0 0,-3 3-1 16,-2-4-3-16,0 3-1 15,-1 4-1-15,-1-3-1 0,-3 5 0 0,-1-8 2 0,-5 6 2 0,4-3 3 16,-4 7 2-16,4-6 0 15,-2 2 1-15,1-4-1 0,-1 3 2 0,-2-6-1 0,-1 0 0 16,4-2 1-16,-2 0-1 0,2-2 0 31,1 1 1-31,0-8-1 0,1 4 9 0,4-6 10 16,0-3 13-16,0 2 8 0,0 0 0 0,0-2-1 0,0 0-5 16,0 0 1-16,0 0-1 0,0 0-3 31,0 0-2-31,0 4-4 0,2-4-5 0,1 0-5 0,6 0-3 0,-2 0-1 0,6 0-2 15,5 0-1-15,-3 0-4 0,9 3-3 32,2-3-3-32,3 0 0 0,2 2-1 15,7-2 2-15,-3 0 1 0,8 0 0 16,1-5 2-16,0 1 0 0,-1 0-2 16,-2 1 0-16,3-2-1 0,-3-1-2 0,3 3 0 15,9-3 0-15,-3 3-1 0,7-1 0 16,5 4 1-16,12 0 1 0,17 0 0 15,-3 6-1-15,3 2-1 0,-6 1-4 16,-14 0 1-16,0 4 1 0,3-1 1 16,-1 2 2-16,7-3 1 0,3 1 1 15,-3-1 0-15,3 0 0 0,-1-4 0 16,-4-2 0-16,-2-1-2 0,-2-4 1 0,-3 3-1 16,2-1 0-16,1 3 0 0,10-1 0 15,12 1 0-15,5 2 0 0,0-3 1 16,0 5-1-16,0-6 0 0,-9 1 0 15,2-3-1-15,-7 1 0 0,-9-2 1 16,3 0-1-16,-10 0 1 0,-3-3 1 16,-1-1 0-16,0-3 0 0,-1 2 1 0,-7-1 1 15,-4-3-1-15,-4 1 1 0,-3 1-1 16,9-6 0-16,3 1-1 16,0 1 0-16,-3 0-1 0,-2-1 0 0,-7 1 0 15,-6 1 0-15,8 1 1 0,-8-4-1 16,3 5 1-16,-3 0 1 0,-6 0-1 0,1 2 0 15,-3-1 1-15,-6 2-2 0,0 3 1 16,-1-3 1-16,0 1 0 0,-6 2 2 16,0-1 1-16,-7-2 4 0,-3 1 8 15,0-1 6-15,-2-2 3 0,-4 0-3 16,-2-2-5-16,3 2-5 0,-3-2-2 16,3 5-4-16,-1-5-6 0,-3 4-1 0,1 3-2 15,-3 2-7-15,0 0-10 16,0-2-18-16,0 2-23 0,0 0-19 0,0 2-69 15,0 2 469-15,-2 5-271 0</inkml:trace>
  <inkml:trace contextRef="#ctx0" brushRef="#br0" timeOffset="39030.83">8246 11115 494 0,'-14'61'224'31,"-18"-109"158"-31,27 48-125 0,1 2-67 16,4-2-67-16,0 0-35 0,0 0-25 15,0 0-11-15,0 0-16 0,0 1-14 0,0-1-5 16,0 0-7-16,0 0-3 0,0 2 1 16,0-2-1-16,0 0 1 0,0 0 1 15,0 0-2-15,0 0-1 0,4 0-1 16,3 2-1-16,-3 1 1 0,4 1 2 16,0 3 0-16,0 0 0 0,8 0 0 15,2-1-2-15,9 8 1 0,1-5-1 16,4 5 0-16,3 5 0 0,-4-4 0 15,-1 0-2-15,5 0 1 0,2-1-1 0,4 2-1 16,-4-2-1-16,2 4 1 0,-3-4-1 16,-4-2 0-16,0 1 0 0,-2-4 0 15,2-2 2-15,3 3 4 0,-5-3 0 16,1 4 0-16,0-4-1 0,3 2-4 16,0-4 0-16,-2 1 1 15,-4-5 1-15,0-1-1 0,-1 0 1 0,-4-3 0 0,5-2-1 16,-3-1 1-16,2 4-3 0,3-3 0 15,0 3-1-15,4 2 0 16,1 0 0-16,6 0 0 0,-2 2 0 0,0 2 0 16,2-1 0-16,0-3 0 0,-8 2 0 15,6 0 1-15,-5-2-1 0,5 0 0 16,-3 0 1-16,4-2-1 0,-1 0 0 16,4-1 0-16,3-4 1 0,4 1-1 0,12-3 1 15,0 2 0-15,9-5-1 0,3 3 1 16,-3 2-1-16,2 0 0 0,1 3 0 15,2 1 0-15,1-1-1 0,1 4 0 16,9 4 5-16,8 1-11 0,6 8 0 16,-7-3 2-16,-12-3-5 0,-13 4 14 0,-2-6-2 15,10 4-2-15,1 5 1 0,3 0-2 16,-8-5 1-16,0 2 1 0,-1 0-1 16,-2 1-1-16,-12 0 0 0,-1-1 0 15,1 3 1-15,3 0 0 0,4 1-1 16,-8-1 0-16,-9-5 0 0,-15-2 1 15,-2-2 0-15,-5-1 3 16,-6-1-3-16,-4-3-1 0,-6 0 0 0,3 0-2 0,-3 0 2 16,-1-3 2-1,4-1 1-15,-1-3 0 0,2 0-1 16,9-2-1-16,-3 2-1 0,8-6-1 16,1-1 0-16,4 0 2 0,3-2 0 0,-3 0 0 0,6-2 0 15,2 1 0-15,7-1 3 0,9-1-9 0,3-5 0 16,2 1-1-16,0 0-2 0,-5 6 9 15,1-5 0-15,3 3 0 0,10 3 0 16,-4-5 0-16,4 3-1 0,-2 4 1 16,-7 3 0-16,4 4 0 0,-4-2 0 15,3 6 0-15,1 1 0 0,1-4 0 16,13 6 0 0,9 0 0-16,10 6 0 0,4-3-3 15,5 6-9-15,2-3-1 0,3 2 0 0,-6-1 5 0,-10 1 9 0,-13-5 2 16,-6-1 1-16,-7 3 1 0,5 2 0 15,2-1-1 1,0 2-1-16,11 7-3 0,-1-1 0 16,3 2 0-16,-12-4 0 0,-4-3 1 0,-8-2-1 15,-5 4 0-15,6-6 0 0,-4 0 0 0,5 3-1 0,3-5 1 16,6 2 0-16,4 3 0 0,5-3 0 16,5 2 2-16,-5-7-2 0,0 0 4 15,-6 0 2-15,-4-2 0 16,4-1 1-16,6 3-3 0,5 0-3 0,8 3 1 15,2-1 1-15,-1-2 0 0,6 3 7 0,1 6 5 32,4-5 28-32,-2 1 21 0,0-3 1 0,-8-2-6 0,-2-5-29 0,1-1-22 31,7-3-6-31,7 4-1 0,4-5 0 16,0 6 2-16,-18-7-8 0,-20 2-31 15,-3 2 26-15</inkml:trace>
  <inkml:trace contextRef="#ctx0" brushRef="#br0" timeOffset="43759.91">782 11974 1192 0,'0'21'180'0,"-2"5"40"0,0 5-41 0,-3-69-207 16,3 24 68-16,-3 18-9 0,5-4-4 16,0 0-3-16,0 1 14 0,0-1 11 15,0 2 17-15,7-2 8 16,5-3-12-16,4-4-15 0,14 3-22 15,13 2-14-15,8 2-7 0,13 2-1 0,4-2-2 0,1 0 0 16,-4 0 0-16,3-2 0 0,-1 2 1 16,8 0 0-16,3 0-1 0,-6 2 0 15,-4-2 0-15,-6-2 0 0,-6 2 1 16,-8 0-1-16,-2 0 0 0,-5 4 1 0,-7-4 0 16,-11 0 6-16,-11 2 0 0,-5-1-1 15,-7-1-8-15,0 0-17 0,-5 6-15 16,-6-5 1-16,-6-1 9 0,-12 0 12 15,-15-8 13-15,-9-3 3 0,-6 0-1 16,-3-5 0-16,4-3 0 0,3-2 6 16,9 1 12-16,8 1 11 0,12 4 8 0,6 8 0 15,6-3-8-15,9 1-6 0,1 3-5 16,4-4-3-16,6 6-6 16,3-5-7-16,5 4-6 0,5 3-9 0,11 1-3 15,6 2 3 1,10 3 4-16,4 7 4 0,-1 3 5 0,-4 0-2 0,-6 2 0 15,-6 2-2-15,-8 1-3 0,-4 1-3 16,-10-3-2-16,-6 1-2 0,-5-4-5 0,-9 0-1 16,-5 2-1-16,-7-1-1 0,-4 4 3 15,-7-8-19-15,-1 3-25 0,-6 0-29 16,-4 0-93-16,4-1 105 16</inkml:trace>
  <inkml:trace contextRef="#ctx0" brushRef="#br0" timeOffset="47435.23">748 13670 1179 0,'0'0'113'0,"0"0"102"0,0 0-122 0,0 0-47 0,-2 0-5 0,1 0-5 15,1 0-3 1,0-1 0-16,0 1 7 0,0 0 8 0,0 0 7 16,0 1 6-16,0-1 8 0,0 0 0 0,0 0-12 15,1 2-12-15,6-4-26 0,2-1-16 16,4-1-1-16,1-6-3 0,2 1 4 0,5 2 0 15,4-8 1-15,3 1-2 0,10 4 1 16,-3 3-2-16,6-4 0 0,3 4 1 16,-1 1 0-16,-1 3 0 0,-1 3 0 15,-6 0 1-15,3 0 0 0,-5 7 2 16,3 0 0-16,-6-2 1 0,4 4-1 16,5 4-1-16,-4-6 0 0,4 2-1 0,2-4-1 15,-4 2-10-15,2-5-12 0,-2 0-5 16,-5-2 0-16,0-9 10 0,-5 2 14 15,-1-6 1-15,-8 1 4 0,-5 1-1 16,-5 2 5-16,-4-3 7 0,-8 0-5 16,-6-3 1-16,-8-1-7 0,-5 0-5 15,-4-5 0-15,-5 3 0 16,-1 2 0-16,-1 8 0 0,2 1 1 0,4 5 1 0,3-5-1 16,5 1 1-16,5 6-1 0,4-3 0 15,6 3 0-15,5 0 0 0,-4 2 2 16,8-1 4-16,-1-1 0 0,8 0-2 15,5 0-2-15,3 0-2 0,10 6 0 16,4 1 4-16,8 5 4 0,3 1 2 16,6 8-1-16,-7 7-3 15,-1-3-2-15,-6-2-3 0,-8 0-1 0,-10 4-4 0,-9-8-3 16,-9 4-7-16,-9-1-4 0,-7-5 3 16,-6 5 2-16,-11-5 2 0,-3-1-7 15,-6-2-25-15,-4-3-22 0,-6-4 31 16,-4-2 3-16</inkml:trace>
  <inkml:trace contextRef="#ctx0" brushRef="#br0" timeOffset="50115.38">461 15672 1052 0,'-5'41'304'0,"-3"-50"30"0,8 64-123 0,9-172-241 16,-3 103 71-16,2 7-7 0,5 0-7 16,-6 3-1-16,5-3-6 0,3 2-4 15,2-3-1-15,5 1-1 0,1 2-2 0,5 0-3 16,7-1-3-16,4-1-3 0,9 2-1 16,4 3 0-16,12-3-5 0,-1 3 6 15,7 0 4-15,2 1 8 0,-4 1 9 16,-10 0-3-16,-1 1-1 0,-6 1-4 15,1 0-2-15,3 1-3 0,-4-3-2 16,-5-3 0-16,-5 1-2 0,-6-3 2 0,-13-2 1 16,-5 0-3-16,-6 0-2 0,-7 1-5 15,-6 4-8-15,-2-5 0 0,-6 4-2 16,-4-3 2-16,-4-4 5 0,-7 1 1 16,-3 0 2-16,-4-3 0 15,0 1 1-15,0-1-1 0,3 1 1 0,5-1 3 16,6-1 4-16,2 1 5 0,2 1 2 15,1 2-1-15,4-3-4 0,2 3-3 0,2 2-2 16,2-4-1-16,1 6 0 0,2-2 1 16,0 2 0-16,2-3-4 0,5 5 0 15,-2-1-3-15,6 3-3 0,5-3 2 16,1 2-2-16,6 2 3 0,7 6 2 16,-1-3 1-16,3 10 3 0,0 1 0 15,-2 2-3-15,-4 1 0 0,-1 8-1 0,-5-3-1 16,-4 1 1-16,-6 3 0 15,-4-5 2-15,-3 2 1 0,-10-1-1 0,-4 1-2 16,-4-5 0-16,-5-1-2 0,-7-1-14 16,-1 2-39-16,-6-9-39 0,-5 0 240 15,0-6-144-15</inkml:trace>
  <inkml:trace contextRef="#ctx0" brushRef="#br0" timeOffset="55976.91">22406 509 1799 0,'4'0'101'0,"1"0"79"0,4 0-132 0,-4 0-17 0,4 2-11 0,-9-2-11 0,0 0-2 15,0 0 1-15,0 0-5 0,0 0 4 16,-2 0-4-16,-5 0-5 0,0 0 5 0,-9 0-8 16,2 2 0-16,-11 1 1 0,-5 5-4 15,-2-3 2-15,-9 5-1 0,-1 3 1 16,-1-1 2-16,0-1 1 0,-1 1 2 15,-2-1 1-15,-4-2 1 0,4-6-1 16,2-3-1-16,5 0 0 0,9-1 2 16,9-5 7-16,1 3 9 0,6-1 12 0,3 2 7 15,8 1 6-15,3 1 9 16,0 0 1-16,0 0 1 0,0 0 0 16,0 0-11-16,3 0-17 0,-3 1-15 0,2 3-20 15,2 0-9-15,-3 3 3 0,3 5 4 16,1 2 5-16,-5 4 4 0,2 1 0 15,-6 4-1-15,4-3 0 0,-8 5-1 0,2-6 0 16,-3 4-1-16,1 4 2 0,0-2 0 16,5 3 1-16,-4 6-1 0,1-4-2 15,5 2-4-15,1 0-3 0,-6-2-2 16,3 4 0-16,3-1 2 0,2 1 2 16,3 0 1-16,-3-2 0 15,-1 0 1-15,-1-1 0 0,2 3 2 0,2-5 3 0,1-5 1 16,-1-1 2-16,-4 2 0 0,0-5 1 15,0-1 0-15,0 2-2 0,5-3-2 16,-1-2-1-16,3 0 2 0,3-2 1 16,-1-1 2-16,-2-1 0 0,2 1 1 15,2-5 2-15,1 1 6 0,2 0 11 16,2-5 11-16,0-1 11 0,5-1 7 0,3-2 2 16,9 0-7-16,-3-4-8 0,2 1-11 15,0-4-9-15,-3 1-4 0,-1-1-3 16,4-1-4-16,7-5-6 0,5 1-13 0,13-2-11 15,0 3-13-15,-2 0-6 0,-6 2-2 16,-6 1-12-16,-1 2-17 0,-1 3-25 16,0-6-18-16,-4 3-15 0,-1-4 70 15</inkml:trace>
  <inkml:trace contextRef="#ctx0" brushRef="#br0" timeOffset="56232.15">22502 972 1841 0,'26'23'109'0,"-3"14"-71"0,27 2-47 0,-172-90 12 16,53 26-3-16,37 30 0 0,-4 8 0 16,2 1-1-16,3 0-3 0,0 2-3 15,3-2-4 1,0 1 1-16,3-1 3 0,5-2 2 0,-3-3-2 0,4 2-9 15,1-6-7-15,-3 0-4 0,3-1 4 0,2-4 4 32,-3 0-4-32,3-2-8 0,1 0-4 0,3 1 79 0,3-5-40 0</inkml:trace>
  <inkml:trace contextRef="#ctx0" brushRef="#br0" timeOffset="56438.8">23241 1289 1527 0,'-18'27'80'0,"-1"0"26"16,-4 6-66-16,-6 8-2 0,-8 0-19 15,-5 5-8-15,-4-3-1 0,-4 3-3 16,6-2-2-16,8-3-1 0,6 1-4 15,5-4-29-15,7 1-77 0,6 0-151 16,3 1 142-16</inkml:trace>
  <inkml:trace contextRef="#ctx0" brushRef="#br0" timeOffset="57252.52">22869 1375 1929 0,'0'-2'77'0,"0"0"15"0,0-2-68 0,0 3-18 0,0-1-4 0,0 2-1 32,0-2-2-32,2 2-7 0,-2 0-8 0,0 0-8 15,0 0-4-15,0 0 0 0,0 0 7 16,0 0 3-16,0 0 1 0,0 0 3 15,-2 0-2-15,2-2 3 0,-11-5 5 16,6 0 3-16,-1 0 2 0,-2-2 2 16,1-3 1-16,-4 1-2 0,2 2-12 15,-2-3-37-15,1-4 34 0,1-2-432 0,2-1 315 16</inkml:trace>
  <inkml:trace contextRef="#ctx0" brushRef="#br0" timeOffset="57439.57">22729 1029 1264 0,'9'12'342'31,"-4"-6"-275"-31,6 105-114 0,-19-100 95 16,8 28-18-16,0 3-16 0,0 3-5 15,0 4-3-15,2-2-2 0,2 2 0 16,-1 4 0-16,-1 1 0 0,3-8-5 15,2-6 65-15,-1-9-49 0</inkml:trace>
  <inkml:trace contextRef="#ctx0" brushRef="#br0" timeOffset="58168.11">24266 587 1737 0,'9'-1'79'0,"0"1"17"0,-2-2-41 0,-2 0-6 0,-1 2-10 0,-3-2-15 0,1 0-8 16,0-1-15-16,-2 3-12 0,0 0-6 15,-5-4-2-15,1 4 5 0,-3 2 3 16,0 0 0-16,-4 5 0 0,-6 4-1 16,-5 3 0-16,-3 5 1 0,-8 8 1 15,-3 1-3-15,4 1-1 0,-1 1-1 0,3-2 0 16,8-1 3 0,-4-8 1-16,10 4 3 0,2-8 0 0,5-1-1 15,-2 0-1-15,6-5 2 0,3 3 3 0,-5-1 2 16,7 1 3-16,0-1 0 0,-4 7 0 15,6-4 0-15,3 3 1 0,-8 1-1 16,3 7-1-16,5-2 1 0,-3 4-1 0,5-1 0 16,0 3-1-1,-5-1 0-15,-2 2-1 0,0 4 1 0,0 0 0 0,0-4 1 16,0 2 1-16,0-6-2 0,0 3 2 16,-4-3 0-16,3-3 0 0,1 0 0 15,0-1 1-15,1-1 0 0,5-5 1 16,-5-2 0-16,5-2-2 0,-3-3 9 0,-1 0 15 15,2 2 11-15,6-6 12 16,-4 4-4-16,4-2-10 0,3 0-9 0,-3-5-5 16,-1 3-1-16,2 2-3 15,1-5-2-15,4 2-3 0,4-3-3 0,-1-1-1 16,1 0 0-16,3 0-2 0,-2-3-1 0,2-3-7 16,2-4-18-16,3-1-23 0,4-7 23 15</inkml:trace>
  <inkml:trace contextRef="#ctx0" brushRef="#br0" timeOffset="58368.12">24204 1279 1892 0,'-62'25'63'0,"12"-4"-12"0,1-3-30 0,13-8-15 0,8-1-3 0,-1 0-1 0,-1-4 0 16,2 1-11-16,1-3-20 0,4-1-25 16,5 0 101-16,6-2-51 0</inkml:trace>
  <inkml:trace contextRef="#ctx0" brushRef="#br0" timeOffset="58816.49">24693 1380 1806 0,'0'0'93'16,"0"0"6"-16,0 0-8 0,0 0-21 0,0-2-1 15,0 0 9-15,0 1 9 0,6 1-22 16,-1-8-29-16,7 0-20 0,1-3-20 16,6-3 1-16,6 0-5 0,3 3-18 15,1 4-12-15,-1 3-8 0,-3 4 4 0,3 4 5 16,-3 10-3-16,2 0 1 0,-2 9 0 16,-6 4 6-16,-5 7 4 0,-1-4-2 15,-10 3 2-15,-3 1-1 0,-5 3 6 16,-9 2 7-16,-2-3 0 0,-9 1 1 15,-5-7 2-15,0-1 2 0,1-8 8 16,3-3 2-16,6-4 2 0,-1-5 1 16,7-1-1-16,8-4 1 0,-1-4 24 0,7 0 52 15,0 0 62-15,6 0 54 0,-1-2 26 16,4 0-27-16,7-3-45 0,3 0-53 16,19-4-47-16,11 0-29 0,17-3-15 15,10 5-6-15,7-1 10 0,13 10-32 16,10 9-92-16,4 5-81 0,11 12 85 15</inkml:trace>
  <inkml:trace contextRef="#ctx0" brushRef="#br0" timeOffset="61306.72">22507 2623 1805 0,'21'3'66'0,"1"-1"-16"0,-8 0-16 0,2 0 4 0,-9-2-2 0,0 1 4 15,-2-1 1-15,-5-1 1 0,2 1-12 16,-2 0-16-16,0 0-16 16,-2 1-15-16,-3 3-10 0,-4 1 3 15,-3 1 12-15,-8 4 3 0,-10 4 4 16,-2 1 1-16,-9 1-3 0,-8-1-2 0,-3 1 3 0,-3-1-1 15,-1-1 1-15,2 2 4 0,5 2-1 16,4 1 0-16,8-1 3 0,2 1 0 16,-1 1 2-16,6-1-1 0,3 1-1 15,6-3 0-15,3-1-1 0,6-1 0 16,1-7 1-16,6 1 2 0,5 0 0 16,0-3 1-16,0-1 0 0,0 2-2 15,0-4 2-15,4 1-1 0,-4 3-1 0,1-2-1 16,3 4-3-16,1 4-1 0,1 3 0 15,2 1 2-15,0 6 0 0,0 1 0 16,0 4 2-16,-1 2-1 0,-2 0-1 16,2 6-1-16,-3-3-2 0,-1 6 0 15,-1-1-1-15,0-1 2 0,-2 4 0 0,-2 1 1 16,0-1 1-16,0-4 1 0,2 2 1 16,0-9-1-16,-1-1 1 0,1-3-1 15,0-4 0-15,-2-3 0 0,2-3 1 16,0 0 0-16,0-4 1 15,2-1 2-15,-1 0 1 0,1-1 1 0,2-6 7 16,-4 3 12-16,3-7 26 0,4 2 10 16,2-1-1-16,5-1-11 15,4 0-20-15,3 0-6 0,11-3-2 0,2-1-2 16,12-3-6-16,5 5-6 0,3-5-3 0,8 4-2 16,-2-1-1-16,-5 3 0 0,-2-3-1 15,-5 2-2-15,-2 0-10 0,-3 2-13 16,-3 0-25-16,-4 0-30 0,5-1-18 15,3-3 48-15</inkml:trace>
  <inkml:trace contextRef="#ctx0" brushRef="#br0" timeOffset="61559.24">22798 3438 1572 0,'-9'0'92'0,"0"0"59"0,-5 6-107 0,-6-1-30 0,4-1-7 0,-5 1-3 16,-7 2-2-16,-2 2-1 0,-11 0 1 16,-3 1-2-1,-1-6-2-15,1 1 1 0,-2 0 1 0,1-3 1 0,8 0 2 16,-2 2-1-16,6 3-4 0,6-2-7 16,-1 0-7-16,10 2-4 0,-2-3 0 0,6 3 0 15,0-5-4-15,5 0 17 0,7-1-134 16,2-1 101-16</inkml:trace>
  <inkml:trace contextRef="#ctx0" brushRef="#br0" timeOffset="61780.93">23314 3550 1747 0,'-7'32'43'0,"0"3"-34"0,0 13 2 15,-4-2-6-15,4 6-1 0,3 3-2 16,-5 3-2-16,4-1 0 0,2 0 1 16,-3-4 1-16,-6-5-5 0,6 1 2 15,5-11-211-15,-5-6 150 0</inkml:trace>
  <inkml:trace contextRef="#ctx0" brushRef="#br0" timeOffset="62018.67">24057 3683 2062 0,'-6'16'47'0,"-8"7"-41"16,-5 7-5-16,-3 7 6 0,-6 11-2 15,0 0-2-15,1 5-3 0,-3 2-20 16,3 0-23-16,-1 6 144 0,0 2-92 0</inkml:trace>
  <inkml:trace contextRef="#ctx0" brushRef="#br0" timeOffset="62652.13">25622 2474 1703 0,'7'3'35'16,"-186"84"-89"0,179-87 67-16,-30 11-3 15,-27 1 14-15,-6 4-13 0,2-3-2 16,3-3-1-16,3-1-4 0,5 0-1 0,6 2-1 15,3-4-2-15,4 3-1 0,5-4-1 16,7 3 1-16,6-4 0 0,-1 2 1 16,6-2 0-16,-6 4-1 0,3-4 0 15,10 4-2-15,-6-3-13 16,8 4-19-16,1-3 19 0,-1 2 13 16,3-2 16-16,2 2 17 0,2 4-22 0,3 3-6 0,2 3-2 15,-1 4 3-15,-1 6 4 16,0 1-4-16,4 3-2 0,0 6 1 0,0 2-2 15,-7 2 0-15,1 3 1 0,-3 2-1 16,2 3-1-16,0-5-1 0,-4-2 0 16,-3-1 1-16,-2-2 1 0,0 1 0 15,1-4 0-15,1-1 2 0,0-7-2 0,5-3 0 16,0-1 0-16,-6-6 0 0,6-3 2 16,0-2 0-16,0-3 1 0,0-3 0 15,6-2 9-15,-6 0 14 0,3-7 19 16,-3 0 31-16,0 0 26 0,0 0 16 15,0 0 5-15,4-7-16 0,3 5-26 0,-2 0-23 32,11-1-23-32,-4-4-15 0,8 0-12 0,5-2-8 0,5 2-4 0,7-6-2 15,6 3-7-15,-1 3-16 0,-1-6-18 16,7 4-56-16,2 4-37 0,1-9 74 16</inkml:trace>
  <inkml:trace contextRef="#ctx0" brushRef="#br0" timeOffset="62857.3">25516 3192 2036 0,'-23'0'56'0,"-7"0"-27"0,-13-2-9 0,-12-3 2 0,-5 3-7 0,1-3-9 15,3 3-2-15,3 4-2 0,8-2-1 0,6 7-26 16,4 3-35-16,1 1-30 0,2 5-18 15,-2 4 9-15,4 1 21 0,-5-2 29 32,3-3 17-32,-2-3 14 0,4-4-4 0,2-8 0 0,-6-2-2 0,-1-10 137 15,3 0-78-15</inkml:trace>
  <inkml:trace contextRef="#ctx0" brushRef="#br0" timeOffset="63332.08">25787 3087 2051 0,'4'103'152'0,"6"-82"8"15,-3 103-73 1,-10-352-87-16,3 203-9 0,9 23 3 15,1 0-1-15,5 2 2 0,-5 0-2 0,3 0-8 16,-1 6-9-16,1 1-16 16,-1 7-12-16,0 2-5 0,-3 9-1 0,0 3 5 15,-4 2 3-15,1 8 4 0,-10-1 6 16,-1-5 6-16,-6 1 9 0,1-1 6 16,-5-7 3-16,-4 0 3 0,3-2 4 15,0-7 2-15,0 0 3 0,7-4 3 0,2-5 0 16,5 0 1-16,0-5 1 0,2-2 3 15,0 0 2-15,0 0 10 0,0 0 26 16,2 2 22-16,2-2 29 0,-1 0 25 16,4 0 4-16,-1 0-2 0,3 0-15 15,5 0-22-15,0 0-25 0,0 4-18 16,-3 3-15-16,-1 0-12 0,-1 3-10 0,0 5-7 16,-3 6-9-16,-3 4-4 0,-3 7-3 15,-5 1-2-15,-9-1 3 0,-13 2 4 16,-3 1 6-16,-13-3 2 0,-1-3-3 15,-7-6-29-15,-4-4-76 0,3-10 69 16</inkml:trace>
  <inkml:trace contextRef="#ctx0" brushRef="#br0" timeOffset="158621.4">28074 321 1214 0,'22'-32'92'0,"-6"6"108"0,3-2-145 0,-8 4-10 0,3 3 2 0,0 5-6 0,-1-5-5 0,1 5-2 0,-2 2-1 0,1 0 4 15,-1 10 9-15,-3-7 8 0,-4 10 4 16,1 1-8-16,1 1-13 15,-6 3-15-15,-1-4-14 0,0 0-8 16,-1 7 1-16,-12-2 0 0,1 6 4 0,-2 1 4 16,-1-1-2-16,1 2-3 0,-3 4 4 15,-3 3 4-15,2 6 7 0,-3 1 2 16,2 3-3-16,-3 0-8 0,1 2-6 0,1 0-3 16,3-2-1-1,1 2-1-15,2 0-2 0,-2 3 0 0,-4 4-1 0,1 2-1 16,-3 0-1-16,5-6-1 0,-5 6-1 15,-1 2 1-15,4-1 1 0,-4 3 1 0,-2 1 1 16,0 5 3-16,-5 2 2 0,2 2 4 16,-1-1-2-1,1-3-3-15,-1-3-3 0,3-4-1 16,1-7 1-16,2 2 0 0,0-5 3 0,5 0 0 0,2-4 0 16,-1-2 2-16,1 1-1 0,3-3 0 0,1-6 1 15,-1-1 0-15,1-3 9 0,3-3 5 16,2-3 7-16,2 1 5 0,-1-6 0 15,1 6 3-15,1-1 2 0,3-4 3 16,-1 3-1-16,0-6 0 0,2-1 1 16,0 3 1-16,0-5 2 0,0 0 2 15,0 0-3-15,0 0-6 16,0 0-8-16,0 0-7 0,0 0-6 0,0 4-3 0,0-4-4 16,0 2-2-16,0-2-2 0,0 0 5 15,-2 1 5-15,1-1 2 16,-12 0 1-16,6-1-1 0,-5-10-3 0,-8 0 4 15,1-1 6-15,-4-8 0 0,0-3-2 16,-8-7-7-16,-9-3-9 0,-5-6-1 16,-6-6-3-16,-9 1 1 0,-8-2 25 15,-4 1-45-15,-3-1-184 0,-1-7 152 0</inkml:trace>
  <inkml:trace contextRef="#ctx0" brushRef="#br0" timeOffset="195640.22">27660 2353 1825 0,'-39'-30'54'0,"1"4"-25"0,5 1 1 0,8 7 6 0,2 2 7 0,7 2 9 0,5 1 6 0,8 3 2 15,1 4 7-15,2 5 3 0,2 1-9 16,-2 0-2-16,1 0-19 16,10 1-22-16,-4 5-5 0,7 6-12 0,8 8-1 15,2 8 1-15,10 9 2 0,3 9 0 16,2 6 1-16,0-3 3 0,-3 5 1 16,-1-3 0-16,3 13 1 15,9 7-9-15,-2 9-4 0,3 6 0 16,1 8-5-16,-1 6 13 0,-4-6-1 0,-1-4-2 0,-2-7 2 15,-9-12-4-15,3-1 2 0,1-3 3 16,-8-12 1-16,-5-7-4 16,-7-13 0-16,2-5 1 0,-9-7-1 0,-1-7-2 15,3-1-14-15,-7-8-33 0,-1-2-43 16,-1-5-46-16,10-5 387 0,4-6-216 0</inkml:trace>
  <inkml:trace contextRef="#ctx0" brushRef="#br0" timeOffset="195948.15">28761 2082 2003 0,'0'0'169'16,"-2"2"242"-16,0-2-407 0,-1 2-20 0,1 5-6 15,-12 3 4-15,-6 13 2 0,-5 13 5 16,-14 12 2-16,2 5-3 0,-2 12-4 16,-12 10 2-16,-4 12 4 0,-11 14 4 15,-10 9 3-15,-4 0 1 0,4 8 0 16,-9 5 2-16,-2 3 6 0,-5-4-2 16,1-10 1-16,4-15-4 0,2-13-3 0,7-12 2 15,0-6-1-15,13-6-1 0,6 2 2 16,4-10 1-16,11-1 8 0,-1-3 8 15,15-6-105-15,7 6 198 0,20 4-110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4T22:09:56.03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19622 5319 1778 0,'-10'-5'75'16,"6"2"-13"-16,-5-3-6 0,4 10-15 0,5-1-13 0,-2 10-5 0,2 3-5 0,0-2-6 0,2 4-7 0,-2 1-3 15,0 2-1-15,2-1 0 0,-2 5-1 16,0 3 0-16,-2 1 0 0,2-1-1 0,0 2 0 16,2 2-2-16,3 5 1 0,2 2 1 15,-3 2-1-15,6 2 1 0,-6-4 0 16,1 1-2-16,-3-2 0 0,-2-1 1 16,-2 2-1-16,-3-6-1 0,-4 1 1 15,0 0 0-15,-3-2-1 0,-1-4 1 0,1-1-3 16,-1-2-4-16,-4-1 0 0,-3-4 0 15,-6-2 7-15,-5-4 14 16,1-5 9-16,-5-2 1 0,-2-6-1 0,-2-2-9 16,-4-6-7-16,2 1-1 0,2-4-2 15,0 4-1-15,-1-4 0 16,-3 4-1-16,-3-6 0 0,-9 3 1 0,0 4-1 0,-2-2 1 16,-3 5 0-16,-2 2 0 0,-4 0 1 15,-6 0 0-15,-3 3 0 0,1 3-1 16,-6-1 1-16,4 4-1 15,-1-4 0-15,1 4 1 0,3-4-1 0,10 4 0 16,2-3 0-16,8 3 0 0,5-6 1 16,4 6-1-16,3-6 0 0,11-3 0 0,0 4 1 15,1 0 0-15,10 1 0 0,1-3 2 16,6 1 1-16,3 1 1 0,-2 1 3 16,8-1 0-16,-4-1-3 0,3 4 0 15,4-5-3-15,0-2 2 0,0 0 2 16,0 0 5-16,-3-7 13 15,3 2 17-15,3-4 14 0,1-4 2 16,5-8-10-16,-4-7-16 0,4-10-9 0,5-2-6 0,0-1 8 16,4 0 13-16,3 0 5 0,2 1 4 15,2 2-4-15,2 3-6 0,-8 7-7 16,6 6-7-16,-7 5-7 0,-2-1-16 16,-4 11-10-16,-5 5-5 0,2 2-10 15,-4 7-15-15,-5 13-17 16,-7 10-9-16,-9 16 6 0,-3 5 10 0,-4 9 0 0,-4 1 5 15,-5-3 5-15,-9 1 15 0,4-1 19 16,3-1 6-16,15-2 1 0,5-12 0 16,8-10-2-16,6-8 1 0,8-5 35 15,6-5 40-15,7 0 27 0,14-1 18 16,10-4-27-16,3-4-34 0,8 1-23 16,-1-9-17-16,-3-9-8 0,1-3-9 0,0-2-18 31,4-8-70-31,7-8 54 0</inkml:trace>
  <inkml:trace contextRef="#ctx0" brushRef="#br0" timeOffset="5481.72">18761 7069 1599 0,'-18'-23'69'0,"-2"7"-10"0,-1 2-9 0,0 5-24 0,0 4-13 0,-1 3-4 16,6 2 2-16,-5 0 0 16,7 6 6-16,0 2 9 0,1 5 3 0,8 1 1 15,-6 2 0-15,4 7-2 0,0 2 1 16,5 3 1-16,2 6-4 0,0 1-7 15,0 3-8-15,0 4-7 0,-1 4-2 16,1 0-3-16,5 6 0 0,0-4 1 16,8-2 0-16,-1-4 3 0,-1 1 8 0,1 1 14 15,4 1 9-15,-2-1 1 0,4 0 2 16,-4-5-7-16,-3-3-3 0,1-8-3 16,-10-3-8-16,-2-6-8 0,0-4-1 15,-2-5 1-15,-1 1 4 0,1-8 3 0,-2 4 7 16,-5-1 8-16,-1-4 6 0,6 1 3 15,-3 4-5-15,2-5-9 0,0-2-8 16,-4 3-6 0,-9 1 2-16,7 3 0 0,-10 2-1 0,5-2-1 0,-3-3-4 15,-10 3-3-15,1-7-1 0,-6 0-1 16,0 0-2-16,-5 3-1 0,0-3 0 0,-1 4-2 16,-5-1 1-16,3 3 0 0,3-3-1 15,-6 3 1-15,1 1 0 0,-2 1 1 16,-4 1 1-16,2 2 0 15,1-2 0-15,-8 2-1 0,-6-1 1 0,3-5-1 16,-6 6 1-16,6 0 0 0,6 3 0 16,1 0 1-16,3 0-1 0,-2-3 0 15,0-2 0-15,-3-4 0 0,4-1 0 16,-8-8 2-16,-3-1 1 0,-11-4-1 0,0-5 1 16,3 5 0-16,10-5-2 0,14 3 0 15,12 6 1-15,5-6-2 0,11 9 2 16,4-5-1-16,1 5 0 0,4 1 1 15,-4-3 1-15,2 4 0 0,1 2 0 16,-3 1 0 0,6 3-2-16,-6-3-1 0,4 3 1 0,0-5-1 0,-2 3 0 0,2-4 2 15,0-4 0-15,1 3 2 0,6 1 1 16,-1 0 2 0,-1-7 0-16,-3-1 17 0,3 0 7 0,2-5 5 0,0-1 2 15,0 0-15-15,0-2-7 0,-2-9-5 16,2 0-2-16,0 2-1 0,-2-5-2 0,2-2-2 31,-2-4-2-31,2 2-1 0,4 0 1 16,1 2 0-16,-1 2 1 0,1 3 0 15,4 4 1-15,-4-3 0 0,4 7-1 16,-5 3 1-16,-1-1-1 0,4 5-3 16,-3 4 0-16,0-2-2 0,3 4-1 15,-6 0 0-15,1-1 0 0,-2 5-1 0,2 0 3 16,-2 0-2-16,0 0 1 0,2-2 2 15,-2 1-2-15,2 1-2 0,-1-2-1 16,-1 2-6-16,0 0-4 0,0 0-4 16,4 0-2-16,-2 5 2 0,-2 4 3 15,-2 5 5-15,-7 4 5 0,-2 10 4 16,-3 11 1-16,-7 6 1 0,-4 1 0 0,-2 3-1 16,-1 1-2-16,1-4-3 0,3 0-2 15,-3-1-1-15,0-1 1 0,10 4 1 16,-5-4 1-16,6 0-1 0,4-1 2 15,1-1 1-15,4 3 2 0,6-3 2 16,1-4 0-16,8-3 0 0,0-5 1 16,6-1 0-16,3-8 1 0,3 0 3 0,10-3 7 15,2-4 8-15,9-2 7 0,14-1-2 16,3-9-4-16,20 1-6 0,9-1-7 16,11-2-3-16,6 0 0 0,-4 0-10 15,-8-3-27-15,-9 1-82 16,0 0-175-16,10-3 167 0</inkml:trace>
  <inkml:trace contextRef="#ctx0" brushRef="#br0" timeOffset="24349.47">16092 9991 1727 0,'0'-7'99'0,"4"-5"40"0,-1-1-70 0,3 1-29 16,-3 0-19-16,6-3-10 0,-6 3 2 0,5 3 2 0,-1-1 7 0,3 4 3 15,-3-1 0-15,4 4-1 0,-2 3-5 16,0 0-7-16,0 3-6 0,-4 1-4 0,6 1-3 16,-10 4-2-16,1 1-2 0,0 5 1 15,-4 2 1-15,0 5 1 0,-6 6 1 16,-5-1 0-16,-5 3 1 0,-3-2 0 16,-4-5 1-16,2 2 1 0,-2 2 1 15,4-8 0-15,2 4-1 0,1-3-2 16,-2 1 1-16,4-3-1 0,-1 3 0 0,3 0 0 15,-2-3 0-15,1 1 0 0,-1 1 0 16,2-4 0-16,0-2 0 0,2 2 0 16,1 0 0-16,4-2 0 0,-7-3 9 15,5 1 7-15,-2-5 12 0,2 2 7 16,4-2-3-16,-4 0-4 0,0-3-3 0,4 5-4 16,-2-6-3-16,0-1-3 0,5 5-5 15,-5-1-3-15,3-3-3 0,1 6-1 16,-11-7-2-1,-1 1-1-15,3 6 0 0,-4-4-1 0,2 1-1 0,2 1 0 16,-4-2 0-16,3 0 4 0,4-1 6 16,-7 0 3-16,-1-4 2 0,-3 1 0 15,-14-1-5-15,1 0-2 0,1 0-1 0,-4-3-3 16,-1-1 0-16,-2-3-1 0,2 2-1 16,-2 1 1-16,2-1 0 0,-6 0 0 15,-5 1 0-15,-3-3-1 16,-1 2 0-16,-10-4-2 0,9 4-1 0,-5-3 1 15,-8 3 0-15,2-4 0 16,-19 2 2-16,-8-5 2 0,-4 1 1 0,2 4-1 0,8-2-2 16,13 4-1-16,8-1-1 0,0 1 2 15,-3 3-1 1,-6-1-1-16,-3-1-1 0,1 3 0 16,4 1-1-16,-1 0 2 0,-1 0 1 0,11 0 0 0,2 0 1 15,10 1-1-15,7 6 1 0,4-1 0 16,9 1 0-16,4 0 0 0,4 2 0 0,6-4 1 15,-3 0-1-15,1 1 1 0,2 3 0 16,0-4-1-16,2 6 1 0,0-6 0 16,-2 4-2-16,0-6 0 0,-4 1 0 15,-3-1 0-15,2 1 1 0,0-2 2 16,-6-1-1-16,2 1 1 0,1-2 0 0,-1-2-2 31,3 1 2-31,3-1-1 0,3-3-1 0,-3 3 2 0,-1 0-1 0,1 0-1 16,-1 1 0-16,-1 1 0 0,-1-2 0 15,1-4 0-15,3 5 0 0,6-1 0 16,-2 0 1-16,-2 2-1 0,0 0 0 16,-9-2 0-16,4 2 1 0,-4-1-1 0,-3-5 0 15,-8 3 0 1,-8-3 0-16,-8-4 0 0,1-1 0 16,1 2 0-16,-1 0 1 0,12-1-1 15,3 4 0-15,8-1 0 16,9 4 0-16,1 3 1 0,9-2 3 15,9 2-1-15,-2 0 1 0,-7 2-3 16,9-2-4-16,2 7-5 0,2-5-4 0,1 1 0 16,-1 6-1-16,6-4 2 0,3 8 5 15,1 4 3-15,2 5 3 0,1-1 1 16,3 6-1-16,1 1 1 0,-3 0-1 16,0 3 0-16,-2-1 0 0,-2 2 0 15,0-4 2-15,-2-3 0 0,1-4 0 16,-1 0 0-16,1-6 0 0,-4-1-1 0,-1 0 0 15,3-9 2-15,-11-1 1 0,2-1 1 16,0-3 0-16,-2 0-5 0,0 0-3 16,-4 0-6-16,1-3 3 0,-8-3 1 15,0 3 3-15,-5-8 2 0,-5-1 1 16,-11-4-1-16,-10-2 1 0,-5-8-1 16,-9-1 0-16,-1-3 0 0,2-2 1 0,2 2 0 15,8 0 1-15,5 1 0 0,11 1 3 16,5 0 3-16,2 3 2 0,10 3 1 15,-2 1 1-15,5 3 5 0,9 6 9 16,-6 0 16-16,12 3 3 0,3-2-6 16,7-3-4-16,8 0-17 0,3-2 3 0,16-7-1 15,8-2 3-15,18 0 7 0,18-5 2 16,2-2-3-16,14 0-13 0,8-2-13 16,-1 2-12-16,0-3 5 15,0 1-14-15,-5-3-93 0,22 2 80 0</inkml:trace>
  <inkml:trace contextRef="#ctx0" brushRef="#br0" timeOffset="45304.89">1668 12729 1493 0,'-1'-2'122'0,"-202"167"-60"62,186-163-62-62,-61 21 0 16,10-2 1-16,1 4 0 0,-4 3 0 15,2 2 0-15,1 8-1 0,3-6 0 16,6 5 0-16,8-5-2 0,7 1 5 0,10-1 6 16,6 4 4-16,4-3 11 0,12 3-2 31,5-4-3-31,7 1-2 0,4-1-7 15,4 2-5-15,1-4 0 0,5 0-1 16,2-1-1-16,4-3 4 0,-4-1 5 0,3 2 5 16,3 1 6-16,1 8 1 0,5 1-1 15,4 9-2-15,5 5-2 0,2 3-4 16,-3-5-4-16,-1 4-4 0,-5 2-5 16,-7 6 0-16,0 2-1 0,-7 5-1 15,-5 1 0-15,1 2 0 0,-10 3-1 16,0-1-1-16,-2 0 0 0,-7-2-2 15,-7 0-1-15,-8-4 1 0,-6 0-1 0,-6 1 1 16,-12-6 2-16,-3 2 2 0,-8-1 2 16,-2-1 3-16,-3-3-2 0,-2-6 0 15,1-3 1-15,2-8-2 0,5-4-2 16,4-12 0-16,10-5-2 0,8 1 1 16,6-8 1-16,5 2 2 0,3-4 0 15,6-5 0-15,3 4-2 0,6-2 1 16,3 0-1-16,2 1 0 0,0 3 1 0,5-3-1 15,6 8 1-15,5 2 0 0,4 8 2 16,3 6 1-16,1 5-2 0,7 7 1 16,4 3-2-16,2 6 1 0,4 2 0 15,-7 2-2-15,-6-3 0 0,-1 1 0 0,-8 5-2 16,-3-3 0-16,-3 1 0 0,-5 0-1 16,-6 2 0-16,-4 4 1 0,-5-6 0 15,-5 0 1-15,-4-3 1 0,0-2 2 16,0 4 6-16,0-1 9 0,2 1 8 15,3-4 4-15,6-7-3 0,5-4-8 16,7-5-7-16,9-2-3 0,3-5-2 0,10-4 1 16,3-1 1-16,1-8-5 0,1-4-28 15,-4-3-29-15,-5-10 283 0,0-2-194 16</inkml:trace>
  <inkml:trace contextRef="#ctx0" brushRef="#br0" timeOffset="58391.33">20066 12654 1862 0,'0'6'60'0,"0"1"-16"0,-2 2-7 0,-4 1-8 0,-2 3-4 0,2-1-6 0,-3-3-6 0,4 3-1 16,-9-1-3-16,0 1-3 0,5 3-3 16,-2-1 1-16,1 5 1 0,2 6 2 15,-2 4 2-15,-1 4-2 0,4 1-2 16,-2 0-3-16,2 1-1 0,4 0-1 15,-1-1 1-15,1 5 1 0,-3-2-2 0,-1-1 1 16,-2 1-1-16,-3 2 0 0,3 0 0 16,-3 2-1-16,1-4-1 15,2-5 2-15,-2 4-1 0,-1-6 0 0,1-4 2 16,1 4 10-16,1-12 10 0,4 0 9 16,-1-4 5-16,3-5 0 0,3 3-2 15,0-5-1-15,0 0-3 0,0-3-6 0,0 1-7 16,1 1-7-16,1-5-3 15,-2-1-3-15,0 0 7 0,0 0 8 0,0-1 8 16,-2-1 3-16,-6-9-8 0,2 8-8 16,-6-8-8-16,-2 4-5 0,-6-7 0 15,-5-2-1-15,-7-5 1 0,-1-1-1 16,-4 1 0-16,-2 0 1 0,3 3-1 0,-7 0-1 16,1 2 1-16,-8 2-1 0,-1 2-1 15,-8 1 0 1,-3 4 0-16,0-4-1 0,2 6 0 0,3-6 0 0,2 1 1 15,0 1 1-15,2-2 2 0,-4-1 0 16,2-1 1-16,4-1 1 0,0 0-2 16,-1 2 2-16,6-1-1 0,-2 4 0 0,7 2 0 15,6 0 0-15,3 5-1 0,4 1 0 16,-1-3 1 0,3 2 0-16,3 2 1 0,5 0-2 0,0 0 1 0,4 2 0 15,-2 2-1-15,0-3 0 0,-2 1 0 16,1 0 0-16,-5 2 0 0,-1-4 0 15,-5 1 0-15,0 3 0 0,-6-4 0 0,4 0 1 16,0-4 0-16,-2 3 0 0,7-1-1 16,2 2 1-16,-2 0-1 15,7 0 4-15,-1 0 8 0,1 2 7 0,6 3 5 16,-3-3 1-16,3-1-8 0,3 3-6 16,-3-1-4-16,8 5-4 0,4-7-2 15,0 3-1 1,-2 3-1-16,-1-2 1 0,1 1-2 0,2 2 1 0,2 3-1 0,7 5-3 15,1 5-2-15,5 6 1 0,2 10-1 16,10 8 4-16,7 2 3 0,3 8-1 16,-7 4 0-16,-2-4 0 0,-1 3 0 15,-2 1 1 1,0-2 1-16,1-6-1 0,-5-5 0 0,-1-2 2 0,-2-5-1 0,-6-3 0 16,0-6 1-1,-4-10 0-15,-5-10 0 0,-3-8 6 0,0-2 2 0,0-5 4 16,-5-10 10-1,-1-6 4-15,-4-11 2 0,-6-9-2 0,0-5-12 16,-7-9-6-16,-4-3-6 0,-3-6-3 0,-5-5 1 16,-4-4-1-16,-2-1-1 0,-3 1 0 0,3 4 0 15,4 9 0-15,8 14 1 16,13 3 4-16,6 6-1 16,10 7 22-16,16-1 9 0,12 3 1 15,18-2 0-15,21 0-25 0,18 7-12 16,11 3-9-16,14 10-1 15,-3 4-1-15,-1-1-17 0,-16 2-30 16,8 1 269-16,-2-15-176 0</inkml:trace>
  <inkml:trace contextRef="#ctx0" brushRef="#br0" timeOffset="74999.72">5301 14192 1625 0,'0'0'51'0,"-1"0"-7"0,1 0-32 0,-4 5-9 0,2-3 1 0,4 10-1 0,2-5 0 16,-1 7 1-16,4 2-4 0,-2-3-1 15,3 4-2 1,-1-2-1-16,0 1 2 0,2 3 2 16,-2-1 2-16,0 0 0 0,0-2-2 0,2 3 1 15,3-1 1-15,2 3 5 0,2 0 6 0,4-1 6 16,1 1 5-16,-3-5-2 0,1-2-4 16,3 0-6-16,-3 1-5 0,6-3-3 15,-2-3 0-15,2 0-2 16,0-2 0-16,-4 0 2 0,2-4 1 0,-2 3 3 15,6-3 6-15,-2-1 9 16,1-2 10-16,3 2 11 0,1-2 3 0,3-2 1 0,6 2-8 16,2-7-10-16,-4 0-8 0,4-2-7 15,-2-3-5-15,-2 1-3 0,1-1-2 16,1-3-4-16,3-4 1 0,3-1 0 16,2-1-3-16,7-2-2 0,-6 5-1 15,-6 4 0-15,-3 4 1 0,-5-1 1 0,-1 4-1 16,1 0-1-16,-5 1 0 0,-1 3 0 15,2-4-1-15,-5 5 2 0,1 0-1 16,-2 2 2-16,2 2-1 0,-3-2 0 16,-2 4 1-16,2 1 0 0,-3-5 2 15,1 2 0 1,1-2 1-16,-1 0 0 0,2 0 0 0,0 0 0 0,2 0 0 0,3 0 0 16,2 1 1-16,7-1-1 0,1 0 0 15,-1 0-1-15,6-3 1 16,-3 3-1-16,-1 0 0 15,9-2 1-15,9 2-1 0,5 2 1 0,11-2 0 0,-1 3-1 16,5 3 1-16,1-1 0 16,-2-3 1-16,0 1 5 0,2-4 4 0,2-1 9 0,5-9 4 15,2 1-2-15,-6 1-1 0,3 0-5 16,-8 7 0-16,2 2-3 0,0 2-3 16,-11 0-5-16,-5 6-12 0,-14 3-9 15,-3-2-15-15,-5 5-46 0,1 4-167 16,-4 0 153-16</inkml:trace>
  <inkml:trace contextRef="#ctx0" brushRef="#br0" timeOffset="86180.19">22172 14259 1853 0,'3'-2'69'0,"-1"2"-16"0,-2-3-21 0,-5-6-21 0,0 7-11 0,-2-5-3 0,-6 3 0 0,-1 3 2 0,3-1 1 0,2 2 1 0,2 2 7 16,4 1 1 0,-3 8 8-16,3 1 1 0,3 2 2 0,0 8 7 15,0 1 3-15,5 7 2 0,1 4-1 16,1 6-4 0,0 5-7-16,-2 6-1 0,2-5-3 15,-5 2-2-15,1 2 2 0,-3-2 3 0,0 5 1 16,0-4 0-16,-1 3-2 0,-1-3-2 15,2 3-1-15,0-3-3 0,5 5-2 0,4 1-3 16,-2-2-3-16,6 0-1 0,1 0-1 16,0-5 0-16,-2-7-1 0,1-2 0 15,-8-7 0-15,-1-11-1 0,-6-1 2 16,-5-10 8-16,-6-5 7 0,-4-5 5 16,-5 0-1-16,1-8-6 0,-9-3-7 15,-5-3-2-15,3 1-3 0,-7-4-1 16,1-1-2-16,-6 0 0 0,-4 2 0 0,2 0-1 15,-2 2 0-15,2 0 1 0,-9 2-2 16,-3 3 2-16,-13 0-1 0,-2-2 1 16,0-1-1-16,-5-1 1 0,11 3 0 15,-2 1-1-15,1-4 1 0,-1-1 1 16,7-2-1-16,0 2 0 0,-3 2 0 16,8 3 1-16,-2 2 0 0,8 3 0 0,8-1 0 15,3 5 0-15,9 5 0 0,10-1 0 16,5 6-1-16,7-3 0 0,-3 4 0 15,3 0 2-15,4 3-1 0,-4-7 0 16,4 4 1-16,-1 1 0 0,1-7-1 16,1 6 0-16,3-6 0 0,-5 4-1 15,6-3 0-15,0 1 0 0,2-4 1 16,-2-1 0-16,5 7 0 0,-1-6 1 16,-1 4-1-16,5 1 0 0,-3 2-1 15,2-3 0-15,-2 2 2 0,4 0-2 0,-5-2 2 16,-1 2-1-16,-1-4-1 0,0-1 0 15,-2-2 0-15,0-1-1 0,-2 1 1 16,0 2 0-16,-3-1 0 0,3 3 1 0,-1 4-1 16,3 4 0-16,0 2 0 0,3 7 0 15,-1-3-1-15,-2 6 1 0,-2 1 0 16,-3-2 0-16,-1 3 0 16,3 4 0-16,-6-2-1 0,6-1 1 0,-5-6 1 15,3 0-1-15,2-7 0 0,3-4 0 16,-6-1 0-16,6-9 2 0,0-2 1 15,-3-2 4-15,6-9 8 0,4 0 3 0,8-3 4 16,-7-5-2-16,5-1-8 0,-3-3-6 16,-4-3-2-16,-1 1-3 0,-5-4-1 15,-7-1 0-15,0-2-1 0,-9-1 0 16,-9-6-1-16,0 0 1 0,-3-2-1 16,-4 0 1-16,4 2 1 0,3-3 2 0,5 4 0 15,11 3 1-15,9-1-3 0,11 6 12 16,9 0 6-16,13 4 5 0,10 4 7 15,14 3-6-15,5-1-6 0,16 3-4 16,1-1-6-16,10-7-5 16,0 0-1-16,-4 2 1 0,0-5-15 0,-12-1-28 15,-6 6-141-15,-8 0 111 0</inkml:trace>
  <inkml:trace contextRef="#ctx0" brushRef="#br0" timeOffset="97139.6">13800 16087 1674 0,'44'0'71'0,"-12"0"-7"0,-4-7 8 15,-14 1-15-15,-3-2 8 0,-4-1 3 16,-2-2 4-16,-5-5 0 0,0 6-9 0,-7-3-3 0,0-1-7 16,-5 3-7-1,1 2-10-15,2 8-11 0,-3-5-11 16,-1 3-8-16,1 1-5 0,-6 2-1 15,-3-2 0-15,-9 0 0 0,-4 1 0 0,-10-6-1 0,-2 3-2 0,-11 1-2 16,-9-6 2 0,-3 5 5-16,-9-3 8 15,-9-2 6-15,-10-1 9 0,-17-1-3 0,-8 0-4 16,-14 4-4-16,3-3-7 16,-2 2-5-16,-3 1 0 0,1 0-2 0,-8-2 2 15,6 6 2-15,-10-8 0 0,-5 6 2 16,-2 3 0-16,-9-3-3 0,6 1 1 15,-1 1-2-15,-3-6-1 0,2 4 1 16,3-3-1-16,9 1 5 0,5-3 19 0,6 4 13 16,7-3 6-16,8 6 2 0,21-4-11 15,13 3-6-15,20 3 5 0,7-1 1 16,10 2-4-16,8-2-6 0,1 0-8 16,8-3-8-16,5 5-3 0,7 0-2 15,3 0-3-15,13 0 0 0,0 0 0 16,7 0-4-16,0 0-2 0,5 2-9 0,1 1-22 0,4-1-35 0,-6 0-47 15,7-2-71-15,-4 2-35 0,1-4 113 16</inkml:trace>
  <inkml:trace contextRef="#ctx0" brushRef="#br0" timeOffset="106667.17">17807 17762 1646 0,'1'0'70'0,"-1"-1"1"0,0 1-17 0,0-2-20 0,-3-2-6 0,-1 3-3 0,-3-3-2 0,-7-1-1 0,-2-6 3 0,-5-3 3 0,-4 0 2 15,-3 3-2 1,-2-1-3-16,1 3-7 0,3-2-7 16,4-1-3-16,3 6-3 0,1-2-2 15,-1-3 0-15,-1 4 0 0,2-6-1 0,-5 5 0 0,4-1 0 16,-3 2-1-16,-1-1 1 0,-3-4-1 15,-3 3-1-15,1 2 0 0,1 0 0 0,-3 0-1 16,0 5 0-16,2-7 0 0,-4 7 1 16,-2 2 3-16,-1 0 4 0,-4 0 3 31,-7 0 1-31,-2-1-2 0,-4 1-2 0,-4 3-1 16,1 1-2-16,0 3-1 0,-9 0-1 15,2-2 0-15,-6-1-1 0,-1-2 0 16,0-1 0-16,-7 1 1 0,-6 2 1 15,-22-4 9-15,-15-4 26 0,-5 2 1 16,-2-3-2-16,9 3-9 0,9-3-27 0,0 0-1 16,-9 3-1-16,-2-5-1 0,-2 5 2 15,10-3 0-15,1 3 2 0,-6-3 1 16,-4 3 1-16,-4 2 0 0,-6 0-3 16,10 5-1-16,4-1-3 0,1-1 0 15,-4 1 0-15,-3 3 3 0,-6-4 0 16,2 5 0-16,-3-5 1 0,-15 1 2 15,-6-3 2-15,-10 5 0 0,8-6-1 0,1 0 0 16,-7-7-3-16,-5 3 0 0,-7-3 0 16,0 2 6-16,-1-1 2 0,1 1-1 15,3 1 1-15,-4 3-3 0,-1-1-1 16,7 2-2-16,3 0 0 16,4 2-3-16,11 3-4 0,9 2 1 0,-2-5 2 0,0 1-2 15,5 1 0-15,-1 1-2 0,4-5 0 16,-2 0 0-16,-1-1 3 0,-3-3 0 15,5 2-1-15,7 2-1 0,7-2 0 16,-11 1 3-16,1-1 0 0,0 2 1 16,1 0 1-16,11 0-1 15,14 0 0-15,-7 0 0 0,6 5 0 0,2 2 0 0,-7-3 0 16,6 6 0-16,-2-6 0 0,9 3 0 16,4 0 0-16,-2-1 0 0,0 1 0 15,-12-6 0-15,-11 3 0 0,-11-4 1 16,-3 0-1-16,-7-2 1 0,-6-7 0 15,0 4-1-15,-1 0 0 0,3-6 0 16,2 0 0-16,-2 4 0 0,0-5 0 0,-10 1 0 16,7 8 1-16,-1-6-1 0,-3 4 1 15,11 3 0-15,-11 0 0 0,9-2-1 16,12 1 0-16,17-1 0 0,4 3 1 16,10-1-1-16,6-2 0 0,3 2 0 15,13 2 0-15,10-3 8 16,10 1 8-16,7 2 6 0,7 0 4 0,11 0-7 0,7 0-9 15,5 0-7-15,6-2 6 16,6 2-5-16,-1-5-83 0,4-2-374 16,8-23 295-16</inkml:trace>
  <inkml:trace contextRef="#ctx0" brushRef="#br0" timeOffset="141078.24">15028 17082 1564 0,'23'-15'55'0,"-1"3"-12"0,2 0-10 0,3 3-7 0,5 3-14 0,9 5-6 0,7 1-6 0,10 0-2 0,13 10 2 0,5-1-2 0,9 7-5 16,2 5-4-16,4 2-5 0,-1 4-1 15,-1-2 4-15,-6 1 5 0,-5 1 6 16,-5-4 2-16,-6 2 2 0,2 1-1 15,-10-6 4-15,-6 3 3 0,0-5 3 16,-3-2 5-16,-4 0 10 0,-9-6 3 16,-3 3 3-16,-16-8-4 0,-8 2-12 0,-8-7-6 15,-2 2-15 1,-14-2-5-16,-9 0-3 0,-18-5-1 0,-16-4 9 0,-12-5 4 16,-18-8 2-16,-12 1 1 0,-7-4 0 15,-11-1 1 1,-8-3 3-16,1-1 2 0,-2 0 2 0,-3 3-3 15,10 1 2-15,2 3 3 0,4 1 11 0,10 1 16 16,5 3-3-16,11-3-6 16,11 3-10-16,18 4-14 0,12 2-1 15,5-1 3-15,18 6 4 0,10 0 4 0,13 5 10 0,4-1-2 16,10 3-8-16,16 3-8 16,15 6-11-16,22 4-4 0,23 4 3 0,11 5 1 15,15 4 2-15,4 1-5 0,13 3 8 0,4 0 6 16,1-1 13-16,11-1 15 0,-4-2 5 15,8 1-2-15,-1 0-4 0,-4-4-8 16,-7 0-11 0,-11-5-3-16,-13-3-6 0,-11-2-2 15,-10-1-1-15,-14-1 0 0,-17-6-3 0,-15-1 1 0,-22-4-2 16,-12 0 0-16,-11-2-2 0,-6-2-11 16,-3 3-5-16,-10-8-2 0,-20-2 2 0,-14-3 10 15,-24-4 6-15,-17-1-1 0,-9 1-2 16,-10-1 3-16,-3 3-1 0,-1 0 3 15,-7 1 3-15,6 3-2 0,-3 5 0 16,1-2 0 0,3 6 1-16,4 1 0 0,11-4 0 0,8 5-1 0,8-1 3 15,6 2-4-15,2 0-43 0,17 2-64 0,11-1-102 32,15 3 100-32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4T22:22:35.90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3202 3669 1899 0,'-14'-13'42'0,"0"8"-39"0,-6 0-3 0,2 5-4 0,-5 7 2 0,0 0 0 0,-2 7 0 0,-1 6 1 0,-10-1 1 16,-3 8 2-16,-16-4 3 0,0 2 0 15,-7 1 0-15,-3 1-2 0,-10-1 0 16,-12-4-2 0,-10 1 0-16,-6-4 2 0,-2 2 2 0,4-3 3 0,7-4 7 15,8 1 7 1,4-7 8-16,4 1 11 0,2 0 10 0,0-3-3 15,5-5-5-15,1-1-15 0,14-1-14 16,15-1-6-16,20-2-5 0,6 6-1 0,15 2 2 16,6 8 1-16,4 6 1 0,10 6 2 15,1 3-2-15,-5 3-3 0,4 4 0 16,-4 5-2-16,-2 2-2 0,-4-1 0 16,-1 7-2-16,-5 0 0 0,-1 10 0 0,-3 7 0 15,-3 5 0-15,-4 6-2 0,-2 3 0 16,-5-2-3-16,0 5 1 0,-6 1 3 15,-1 7 3-15,3 3 1 0,-7 2 1 0,2-6 0 16,-2 5 1-16,1-3 0 0,4 6-1 16,-5-6 1-16,4-1 0 0,3-6-1 15,0-5 1-15,1-7 0 0,1-5 0 16,-4-6 2-16,4-3-2 0,6-8 0 16,1-1 3-16,2-10 12 0,5-1 13 0,-2-7 16 15,4-2 12-15,0-6 5 0,7-1 11 16,6-9 5-1,1-5-1-15,7 2-5 0,8-5-18 0,15-3-17 0,13-2-1 16,7-5-2-16,8-6 0 0,6 0-3 16,0-1-11-16,6 1-11 0,-12 3-2 0,-6-2 3 15,-8 4 0 1,-8 2 0-16,-7-4-6 0,-10 0-2 0,-4 4-10 0,-6-2-31 16,-9 5-35-16,-5-3-64 15,-7 5-105-15,1 0 137 0</inkml:trace>
  <inkml:trace contextRef="#ctx0" brushRef="#br0" timeOffset="997.55">31257 3695 1736 0,'-14'6'42'0,"-2"4"-26"0,-7 5-17 0,7-1-4 0,-2 3 0 0,4 1-4 16,5-2 2-16,7 2 3 0,-5-7 2 0,6-3 2 16,-1 1 2-16,2-5-2 0,0-1 16 15,3-1 29-15,6 0 13 0,4-2 16 16,8-5 6-16,11-1-9 0,5-4 12 16,7-5 10-1,10-2-16-15,-1-3-17 0,11 2-24 0,-4 4-10 0,-3 4-3 16,-8 3-4-16,-6 3-2 0,-6-1-14 15,-2 5-3-15,1 1-2 0,-6 5-3 16,-3-1-2-16,-8 6-2 16,1 3-3-16,-3 5-6 0,-2 8-5 0,-5 12-3 0,1 4 2 15,-4 3 3-15,-7 5-1 16,-4 4 3-16,-3 5 1 0,-5 11 3 0,-2 9 7 16,0 0 2-16,-4 1-3 0,2 1-10 15,2-9-2-15,-2-2-2 0,-4-2 3 0,-1 2 12 16,1 1 2-16,1 5 3 0,-2-3-2 15,-1 0 2-15,3-3 2 0,-8 0-2 16,6-2 1-16,1-8 1 0,1 3 0 16,-2-1-1-16,-1-1 1 0,1 6 0 15,2-6 0-15,1 0 0 0,4-7 1 16,0 0 0-16,-1-7 1 0,5-4 0 16,-3-3 0-16,6-7 1 0,-3-6-1 0,4-3 1 15,-3-6 1-15,8-1-1 0,-1-4 1 16,0 0 0-16,-1-3-1 0,-1 1 3 15,0 1 8-15,1-3 2 0,-4 3 0 16,-4-6-1-16,2 2-8 0,-7 0 1 16,-1 0 3-16,-1-1 0 0,-5-2 2 0,-9-3-2 15,-4-1-4-15,-8-2-1 0,-7-4-4 16,-1-1-1-16,-1-4 0 0,0 4 9 16,10 3-25-16,4 2-48 0,2 2-26 15,5 5 29-15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4T22:16:13.37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23585 11156 1563 0,'23'-30'114'0,"105"-82"472"31,-123 116-514-15,8 1-38-16,-5-3-3 15,-6-2-3-15,0 0-4 0,-2 0-8 16,-4 0-6-16,-3 0-3 16,-7 0-2-16,-2-4 5 0,-3 4 6 0,-4-3 5 15,-4 3 4-15,-3 0 1 0,-6 0-1 0,1 5-6 0,1 1-6 16,4 4-5-16,2-1-5 0,-2 2-1 16,-1 3-1-1,-2-2 0-15,-4 1 0 0,1 1 0 0,-6-2-1 0,3-3 0 16,-13 0 0-16,-6-5 0 15,-4 3 0-15,-8-6 0 0,1 1-1 0,0 2 1 16,0-4-1-16,-9 2 1 0,2-1 0 0,-4 3 2 16,4-1 4-16,3 3 1 15,-3-1 2-15,5 0 2 0,-2 1-1 16,4 1 4-16,0 3-1 0,3-4-3 0,-3-1-1 16,2 6-3-16,3-6-2 15,0 2-1-15,0 4-2 0,-5-8 1 0,3 1-1 16,-1-1 0-1,5-4 1-15,3 1-1 0,-3-6-1 16,2-3 2-16,3 2 2 0,-3-7 4 0,7 0 6 0,0 0 4 0,-4-2-1 16,13 0-4-1,-2 3-4-15,8 1-6 0,12 0-2 0,3 8 0 0,8-3 3 16,8 5-4-16,7 2-48 0,-1-2-104 16,8-1 41-16,9 3 14 0</inkml:trace>
  <inkml:trace contextRef="#ctx0" brushRef="#br0" timeOffset="15423.32">24248 6463 1822 0,'14'-9'84'0,"-5"7"-4"0,0 2 7 0,-7-1-22 0,0 1-21 0,-1 0-18 0,1 0-14 0,-2 0-10 16,-2 1-2-16,2-1-1 0,-1 0-2 15,-1 13 1-15,-3-8 2 0,1 11 0 16,-1-2 0-16,-2-3 0 0,0 7-1 16,-2-6-1-16,-2 2 0 0,0 0 0 15,-1-1-1-15,0 1 1 0,-3 0-1 0,-1 0-1 16,0 1 2-16,-3-3-2 0,1-1 2 16,2 1 1-16,-3 0-1 0,-3 1 1 15,-1 1 0-15,-3-2-2 16,5 3 0-16,-8-1-1 0,1 0 1 0,-2 0-2 15,-8 0 2-15,1-3-1 0,-7 1 1 0,-4 1 1 16,-3 1 1-16,-1 0 1 0,-8 4 0 16,5 1-1-16,-2-1 1 0,0 2 0 15,-1-1-1-15,3-1 1 0,-2 0 0 16,-1-4-1-16,-1 2 0 0,-8-2 0 16,-4 0 1-16,-2-1 0 0,-3 1 0 15,-4 0 0-15,-1 0 0 0,-6 0-1 16,0-1 0-16,-4-4-1 0,-3-2-1 0,4 3 1 15,-6-3 1-15,-1 4 1 0,1-4-1 16,-1 0 0-16,-6-1 0 0,-4-1 1 16,-1-2 0-16,-4-3-1 0,-1 4-1 15,-9-4 2 1,-10 0-1-16,-17-2 2 0,-3-1 0 0,0 1-1 0,1-2 0 16,-3 4 0-16,-8 0-1 0,-12-1 26 0,-10 1 6 15,7 0 2-15,-8 1 0 0,8 5-25 16,-7-3-6-16,-3-1-2 0,-4 0 5 15,-9-2-3-15,5 0 0 0,7 7 1 16,0-4-6-16,7 3 3 16,-4 1-3-16,-6-7 2 0,-4 0 1 0,3 0-4 15,3-2 2-15,-3-2 0 0,4 4-1 16,6-1-3-16,-5-5 4 16,0 5-1-16,-1-3 0 0,-6 0 7 0,3 4-4 0,3-1-1 15,-2 1 0-15,0-2 0 0,-10 2 3 16,-9-5-2-16,9-2 0 0,15 5-2 15,8-2-3-15,10 2 6 16,-7-10-7-16,-6-4 0 0,0-7 6 0,12 2-2 16,-9-4 24-16,-11-5 13 0,-14-2 7 15,-15-11 11-15,-10-8-16 0,16 5-15 0,7 0 7 16,11 3-9-16,34 4-4 0,17 5 4 16,30 4-20-16,23 4 3 0,13 4 0 15,18 5-2 1,15 3 0-16,8 3 1 0,12 2 6 0,5 0-19 0,5 4-72 31,1-9 14-31,3-13 12 0</inkml:trace>
  <inkml:trace contextRef="#ctx0" brushRef="#br0" timeOffset="28675.5">17810 13050 1108 0,'30'-6'622'0,"-31"-1"-586"0,2 6-8 0,-1-5-7 0,-3 3-9 16,-6-6-6-16,-3-2 0 0,-4 2 2 16,-2-1 6-16,4-1 10 0,-2 6 13 15,2-2 9-15,-1 3 5 0,1 1 0 16,0-3-7-16,0 1-9 0,-2-4-6 15,-7-2-2-15,0-1-1 16,-4-2-2-16,1-7-4 0,-1 5-6 16,-1 0-3-16,-1 0-4 0,-1 1-2 0,0 3-3 0,-2 0-1 15,-3-4 0-15,-1 3-1 0,-1-1 0 16,3-2 0-16,0 2 0 0,-3 3 0 16,4-3 0-16,-3 5 0 0,4 4-1 0,2-2-1 15,-4 5 2-15,-1-1-2 0,-2 1 0 16,-4-4 0-16,0 6 0 15,0-1-1-15,1-1 1 16,2 2 0-16,1 0 1 0,2 3 0 0,1 3 1 0,-2-3-1 16,3 1 1-16,-4-2 0 0,3 3-1 15,0-1 0-15,0-3 1 0,1 3 0 0,-3-4 0 16,1 2 0 0,-4 1 0-16,-2 2 0 0,4 1 0 0,-4 1 0 0,2-2-1 15,4-1 0-15,-6 5 0 0,2-4-1 16,-2 2 1-1,2 0-1-15,-7 0 2 0,-2 4 0 0,-2-8 0 0,-3-3 0 16,-2 0 0-16,2-1-2 0,-7-1 2 16,-6-7 0-16,-7 5 0 0,-3-8 0 15,0 0 1-15,2 3 0 0,-1 0 0 0,-3 0 1 16,7 5-2-16,4 1 1 0,3 1 0 16,-3 4-1-16,-3-2 1 0,-1 0-1 15,-5 0 0-15,7 2 0 16,0 3 0-16,-6 2 0 15,8-5 0-15,-4-2 1 0,4 0-1 16,-9-4 0-16,-6-5 0 0,-7 1 0 16,-3 2 1-16,9-4-1 0,-1 3 0 0,-1-4 0 0,6-1 1 0,-1-1 4 15,-5 4 1-15,0-1 2 0,-4 3-1 32,-2 5-2-32,8 2-3 0,2 0 0 15,4 7-2-15,1-4 0 0,-4 1 0 0,-5-4 0 16,-5-2 0-16,1 0 0 0,-5-3 0 15,5-2 0-15,-1 2 0 0,0-2 0 16,6-1 0-16,-3-4 5 0,-12-4 12 16,-2 2 6-16,-7-2 3 0,2 4-3 15,13 3-12-15,10 3-7 0,3 5-1 16,9 1-2-16,-3 0 0 0,3 3 0 0,2 6 0 16,3-4-1-16,6 6 1 0,5-4 1 15,9 4-2-15,0 1 2 0,7 1-1 16,-4-6-1-16,4 3 1 0,2-1-1 15,3-4 0-15,8 3 1 0,4-3 0 16,6-2-22-16,2-3-68 0,14-3 239 16,4-10-148-16</inkml:trace>
  <inkml:trace contextRef="#ctx0" brushRef="#br0" timeOffset="47891.2">17365 12906 1389 0,'23'16'72'0,"-5"-2"11"0,-4 0-10 0,-3-5-31 0,-4 2-4 0,0-7-6 16,-5 3 2-16,3 1 9 0,-1-2 10 16,-1-1 13-16,-3-3 10 0,0-2-6 15,0 0-13-15,0 2-18 16,0-1-16-16,0 1 3 0,-7 0 10 0,2-2 10 15,-9 0 7-15,-4 0-6 16,-9 0-9-16,-3-2-8 0,2 2-7 16,-1-2-5-16,1 2-3 0,-2 2-3 15,1-2-2-15,-6 0-3 0,1 0 1 0,1-5 6 0,-8-2 2 16,2 0-1-16,-9-6-2 0,-2 3-5 16,-6-5 1-16,-5-2 5 0,1-3 3 15,-2-1-2-15,0 3-4 0,2 4-6 16,8 9-4-1,1-6-1-15,3 8-1 0,-2-1-1 16,2 2 0-16,-5 0 1 0,2 1 0 16,-8-1 1-16,-5 0 0 0,-1-3 0 15,-1 3 0-15,-5 0 0 0,0 0 0 16,0 1 1-16,-3-1 0 0,3 0-1 16,-7-3 2-16,-5 1 9 0,5 3 3 0,-11-1 6 15,0-2 2-15,6 1-8 0,-9-1-4 16,-2 1-4-16,-2 1-2 0,-10-5-2 15,-8 3 0-15,1 2 0 0,-4 2-2 16,7 2 1-16,2-2-1 0,-13-2 7 16,-3 1 15-16,-4-8 3 0,1 2 1 15,11-2-8-15,5 3-15 0,1-1 4 0,-2 2 4 16,-3-2 1-16,5 0 0 0,0-4-4 16,7 6-5-16,6-4-2 15,-6 6 2-15,2-5-1 0,0 5 1 0,-2 3 0 16,4 3-1-16,1 5 1 0,8-1 1 15,3 0-3-15,0 3 2 0,-4-6 0 16,-6 3-1-16,-4 2 0 0,5-2 0 0,0-2-1 16,6-1 0-16,5-4 12 15,2 0 3-15,-1-4 3 0,-1-1 2 0,0-2-12 16,5-2-5-16,4 2-1 0,1-4 1 16,6 8-1-16,7 1 2 0,6 0 0 15,11 2 0-15,10-5 0 0,5 3-1 16,-1 4 0-16,10 3 0 0,-2-3-2 0,-2 0-1 15,9-1 0-15,-1-1-1 0,-1 2 0 16,4 2 1-16,0 1-1 0,1-1 0 16,4 1 0-16,4-3 0 0,-4 3 0 15,6-3-1-15,-1-2-10 0,4 2-18 16,0-2-26-16,0 0-29 0,4-2-26 16,-1 2-56-16,4-2-51 0,0-5 32 0,13-4 68 15</inkml:trace>
  <inkml:trace contextRef="#ctx0" brushRef="#br0" timeOffset="71751.14">15906 13821 2119 0,'-4'2'109'0,"-1"0"53"0,-2-1-97 0,-4 8-15 0,-1-3-23 0,-4 6-17 0,-5-5-6 0,-8 0 1 0,-4-3 0 31,-10-3-1-31,-5-1-3 0,-7-3 3 0,-3-1-9 0,1-1-69 0,0 3-79 16,4 2-65-1,11 0 87-15</inkml:trace>
  <inkml:trace contextRef="#ctx0" brushRef="#br0" timeOffset="71988.45">16324 14277 2222 0,'-39'95'80'16,"-85"-91"-20"-16,9-4-26 0,-7-4 17 15,-13-97-33-15,32 87-7 0,9 0-5 16,16 3-4-16,14 4-35 16,18 4-76-16,20-1 211 0,8 2-121 0</inkml:trace>
  <inkml:trace contextRef="#ctx0" brushRef="#br0" timeOffset="72571.89">18035 13394 1835 0,'-47'1'92'0,"-3"8"57"16,-10 6-91-16,-22 6 13 0,-7 11-14 16,-1 1-18-16,-2 3-17 0,14 6-16 15,10 3-2-15,17 6-9 0,8 1-15 0,8-3-14 16,14 1-15-16,5-6-12 0,3-1-6 15,12-2 3-15,2-8 12 0,5 1 21 16,6-6 17-16,13-10 10 0,7-2 0 16,10-5 12-16,13-11 8 0,4-2 14 15,-1-12 22-15,3-11 11 0,1-5 12 0,-4-2 19 16,-3-7 14-16,-2 0-5 0,-12-7-18 16,-11-8-36-16,0-9-46 0,-10-3-14 15,1 0-32-15,-5 8 2 16,-9 5 6-16,0 5-16 0,-5 9 31 0,-2 9 3 15,0 12-6-15,-2 7 19 0,-5 2-4 16,4 8-4-16,-1-1 4 0,-3 5-6 16,7 8-1-16,-5 3-2 15,3 11 2-15,0 7 3 0,2 11 4 0,4 12 4 16,3 5 3-16,7 11-1 0,-3 10 1 16,-1-3 5-16,3 11 8 0,-3 5 9 15,10 9 23-15,-2 7 16 0,1 1 0 0,-1-8-5 16,-2-18-21-16,-9-17-21 0,0-20-8 15,-2-9-3-15,-8-11-3 0,1 0-14 16,-7-10-24-16,4-2-45 0,3-4-47 0,-3 1-38 16,6-1 82-16</inkml:trace>
  <inkml:trace contextRef="#ctx0" brushRef="#br0" timeOffset="72826.14">18691 14755 2180 0,'-42'38'101'0,"-8"-6"-11"0,-21-1-2 0,-3-6-21 0,-22 0-16 0,-10-5-4 0,-15 1-1 0,-8-5-7 0,-22 0-14 15,-5-2-12-15,-18-7-8 0,2 2-4 16,9-4-1-16,7 4 0 0,21 2-1 15,-1-6-3-15,17 6-15 16,20-2-27-16,12 5-28 0,14 5-34 16,11-3-28-16,-4 9-14 0,8-4 324 0,8 4-160 15</inkml:trace>
  <inkml:trace contextRef="#ctx0" brushRef="#br0" timeOffset="73388.6">16585 15832 2242 0,'-25'63'161'15,"4"-94"-46"-15,12 2-73 16,7-5 27-16,13-90-60 0,14 94-6 16,7 0-10-16,12 5-12 0,2 2 1 15,9 7-3-15,2 2 5 0,5 5 3 16,5 7-5-16,2 6-3 0,-7 10-7 16,-1 9-1-16,-6 11 3 0,-9 7 5 15,-5 8 6-15,-10 3 4 0,-6 3 1 0,-7 3-13 16,-7-1-21-16,-6 0-12 0,-12-4 0 15,-7-2 11-15,-8-3 24 0,-4-5 15 16,-4-4 5-16,1-6 2 0,1-6-1 16,5-4 7-16,-5-9 17 0,3-8 12 15,-2-3 10-15,9-5-2 0,15-3-11 16,1-7-3-16,9-3-2 0,11-1-5 16,7-7-3-16,12 4-8 0,9 3-1 0,13 2 2 15,8 5 5-15,0 5 5 0,8 6-3 16,-4 11-2-16,0 13-7 0,-8 6-5 15,-4 11 0-15,-13 6-2 0,-10 6-1 16,-12 2-2-16,-9 1-1 0,-7-3-4 16,-16 0-1-16,-12-7 0 0,-19-2 0 0,-18-1 1 15,-7-6 2-15,-6-2 0 0,-1-7 2 16,10-7-2-16,-2-5-5 0,6-11-8 16,7-5-39-16,15-8-49 0,10-3-22 15,12-8-22-15,10-10 73 0</inkml:trace>
  <inkml:trace contextRef="#ctx0" brushRef="#br0" timeOffset="73780.8">18686 15699 1918 0,'-5'19'58'0,"-11"4"-11"16,-13 7-27-16,-8 13 16 0,-12 1 12 0,-8 11 10 0,-3 2-1 0,-4 3-14 0,2 11-14 0,7 2-13 0,7 1-6 16,12-1-2-16,13 0-2 0,9-4-3 15,14-11-2-15,7-8-1 16,11-4 0-16,9-7 4 0,4-9 9 0,14-7 12 0,6-7 7 16,2-9 7-16,2-3 7 0,-1-9 7 15,-5-10 12-15,1-6 9 0,-2-9-5 16,-7-11-17-16,-10-1-22 0,-8-3-23 15,-17 1-9-15,-6 7-5 0,-13 7 0 16,-8 8 3-16,-5 8-2 0,-6 5 2 16,-7 6 1-16,-9 4 2 15,-7 5 0-15,-2 3 1 0,-5 3 0 16,5 6-11-16,6 7-22 0,5 5-22 0,14 5-22 0,3 2 4 16,8 8 11-16,12-3-7 15,2 1-17-15,9-2-28 0,5-8-10 16,7-3 41-16,-1-5 39 0</inkml:trace>
  <inkml:trace contextRef="#ctx0" brushRef="#br0" timeOffset="74055.25">19422 14812 2658 0,'62'13'85'0,"-9"-3"-40"0,4-3-5 0,-4-7-34 0,9-3-7 0,0-8-17 0,9-1-45 0,-2-10-96 15,-8 3 122-15,1-9-30 0</inkml:trace>
  <inkml:trace contextRef="#ctx0" brushRef="#br0" timeOffset="74220.05">19874 15273 2680 0,'14'13'111'0,"2"-3"-23"0,2-8-24 0,7-4-33 16,10-8-24-16,4-5-8 0,13-2-18 15,6-6-23-15,1-8-33 0,8 1-46 0,-3-3-73 0,7-8 107 0</inkml:trace>
  <inkml:trace contextRef="#ctx0" brushRef="#br0" timeOffset="74552.48">22016 13325 1985 0,'3'56'85'0,"1"5"10"0,-4 10-45 16,-5 1 5-16,-8 8-27 0,3 0-17 15,-6 7-6-15,2 5-1 0,-1 0 3 16,-1 11 0-16,2 5 0 0,4-7 1 15,2-10 0-15,3-15-12 0,2-11-50 16,1-8-43-16,2-9 45 0</inkml:trace>
  <inkml:trace contextRef="#ctx0" brushRef="#br0" timeOffset="74806.14">22808 15009 2258 0,'-53'53'103'0,"-2"-10"-14"16,-19 3 8-16,-6-11-41 0,-14-1-25 0,-21-7-13 16,-16-3 6-16,-22-1 6 0,-5-5 0 15,-3-2-3-15,-2-2-15 0,12-1-6 16,6-1-14-16,22 2-45 15,26-5-35-15,12 2-69 0,16 1-26 0,8 1 12 16,3 1 33-16,8 2 78 0</inkml:trace>
  <inkml:trace contextRef="#ctx0" brushRef="#br0" timeOffset="75169.03">21319 15553 2195 0,'0'89'271'15,"0"-47"-232"1,0 3-36-16,0 6-1 0,2 13-2 15,1 5-4-15,5 4-5 0,-1 1-2 0,-4 6 3 16,4 0 2-16,-1 3 6 0,1-7 1 16,2-3 2-16,1-5-1 0,1-12 2 15,7-10 3-15,1-12 5 16,6-7 13-16,7-3 15 0,9-9 4 0,-4-8 0 16,12-4-11-16,-2-8-15 0,9-9-9 15,5-4-4-15,1-9-4 0,7-1-3 0,-4-2-17 16,3-7-26-1,-3-2-59-15,1-11-60 0,-4-1 85 0,-2-4 1 0</inkml:trace>
  <inkml:trace contextRef="#ctx0" brushRef="#br0" timeOffset="75343.97">22365 15690 2107 0,'85'168'324'0,"-312"431"994"16,167-405-1639-16,58 6-96 0,4-1 281 15,14-33-71-15,4 12-441 0,8 1 404 16</inkml:trace>
  <inkml:trace contextRef="#ctx0" brushRef="#br0" timeOffset="96587.96">19970 11273 1847 0,'21'2'76'0,"-5"2"-23"0,-5 1-2 0,-10 0-37 0,1-5-9 0,-7 4 9 0,5-4 20 0,-5 0 21 0,-6-2 17 16,-1-3 9-16,-8 3 3 0,-5-7-14 15,-3 2-13-15,-2 0-16 0,0 1-22 16,-6 1-8-16,-1 0-4 0,-11 3-4 15,-5 0-1-15,-4-3 0 0,0 1-2 16,-7-8 3-16,-3 3 6 0,-7-3 6 0,-11-4 5 16,-2 2 0-16,-11-6-6 0,2 4-5 15,2-2-6-15,-1 6-1 16,1-4 0-16,-2-2 0 0,2 4 0 0,5-2 2 16,11 2 1-16,13 3 0 0,13 8-2 15,13 1 22-15,18-3 11 0,7 5 10 16,5-2 11-16,9 2-13 0,0 0-6 15,0 0-10-15,2 2-10 0,5 1-9 16,-5-3-6-16,-2 0-1 0,5 4 0 16,-2-4-21-16,3 0-35 0,-6 0-49 15,2 0-78-15,-2-2-66 0,0 0 129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4T22:19:54.02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2448 11775 1667 0,'6'0'62'0,"-1"2"0"0,-5 0-36 0,0-1-16 0,-7 3-3 0,0-4 0 0,-7 5-1 0,-4-5-1 0,-2 0 4 16,1 2 5-16,-6 1 9 0,6-1 12 16,-4 5 11-16,3-5 6 0,-5 2 1 15,-1 5-8-15,-4-8-12 0,-4 3-11 16,-10-2-9-16,-4-2-5 0,-6-2-4 0,-4-2-2 15,-6 4-1-15,-1 0-1 0,-6 0 1 16,-2 0 1-16,2 0 1 0,5 6 0 16,10 1-1-16,10 0 0 0,10 3 0 15,8 5 1-15,8-3 3 0,6 4 3 16,5 0 2-16,4 7 2 0,0-2-4 16,1 4-2-16,-3 3-2 0,0 3-3 0,-6 2 0 15,-3 6-1-15,4 4 1 0,-2-1-2 16,0 3 0-16,-1-1-3 0,3 4-2 15,5 3-2-15,-5 4 0 0,4 4 4 16,1 6 3-16,-5 5 0 0,5 9 2 16,0 3-2-16,-2 3 1 0,2 11 0 15,0-2 0-15,0 0-1 0,0-4-2 16,-2 6 1-16,0 0-3 0,-2 3 2 0,-3 7 2 16,-4-5 0-16,0-7 1 0,-3 0 1 15,2-7-1-15,-1-7-1 0,-1 1 2 16,3-3-1-16,2 2 2 0,7-5 0 15,4-4 2-15,9-2-3 0,4-14 15 16,8-9 17-16,6-12 19 0,6-8 23 16,6-6 10-16,10-8 3 0,-1-7 1 0,5-5 1 15,-1-7-4-15,7-7-9 0,2-4-8 16,5-5-13-16,4 4-22 16,-3-2-13-16,0 5-16 0,0 3-7 0,-3 4-2 15,-6-3-6-15,0 3-15 16,-1 0-26-16,-8 0-45 0,-5 4-68 0,-5-4-117 0,-2-2 153 15</inkml:trace>
  <inkml:trace contextRef="#ctx0" brushRef="#br0" timeOffset="8541.66">18108 16963 2112 0,'21'-4'114'0,"-6"1"52"0,-7-1-86 0,-6-1-38 0,0 3-14 0,-2 0-13 0,0 2-15 15,-2 0-4-15,-7 0 1 0,-5 4 2 16,-5 3 4-1,-8-2 3-15,-3 6 2 0,-4 0 2 0,-3-4 0 0,-6 3 0 32,-3-3 4-32,-5 0 10 0,-15 1 7 0,-3-5-1 0,-7-1-7 15,-2-4-15-15,-2-3-8 16,2 1-1-16,0 1 0 0,-2-3 1 0,4 1-1 16,0 1 3-16,0-1 0 0,-2 3 1 15,5-1 1-15,9 3-1 0,13 0-1 0,10 5 0 0,5 0 0 16,6-3-1-1,2 5 1-15,3 0-13 0,4-5-49 0,-1 4-76 16,-2-3-56-16,-5-6 86 0,-3-13 18 0</inkml:trace>
  <inkml:trace contextRef="#ctx0" brushRef="#br0" timeOffset="52246.54">19777 1740 1373 0,'7'12'147'0,"3"4"233"0,-3 2-358 0,2-6-11 0,-5-1-8 0,1-6-26 0,0 1-55 0,-1-6-57 0,1 0-103 16,1-13 26-16,-5-1 110 0,3-4 77 15,-1-7 126-15,5 9 8 0,4-5-82 16,2 2-92-16,2 1-60 0,5-2 57 16,1 1 80-16,-1 1 116 0,0-3 65 15,-3 1-58-15,0-4-50 0,1-10 208 16,2-10-213-16</inkml:trace>
  <inkml:trace contextRef="#ctx0" brushRef="#br0" timeOffset="52455.79">20062 784 1583 0,'4'13'197'0,"-1"6"362"16,-3 22-528-16,0 21-31 0,-7 19 9 0,7 21-10 15,0 9-11-15,2 13 7 0,7 18-3 16,-4 4 2-16,9 10 6 15,0 0 0-15,-5 1 2 0,4 5 4 0,-6-1-1 16,0-7 3-16,2-15-4 0,-2-12-3 16,-4-11-1-16,1-14-1 0,-4-15-1 15,7-19-10-15,-4-21-31 0,3-13-32 0,4-18-27 16,1-11 85-16,16-13-11 0</inkml:trace>
  <inkml:trace contextRef="#ctx0" brushRef="#br0" timeOffset="52679">20739 1146 2239 0,'0'60'45'0,"0"13"-45"16,-3 37-4-16,1 19 10 0,2 17 23 15,-2 11 0-15,2 5 1 0,4 1-1 16,1 2-21-16,2-6-2 15,0-15-4-15,4-6-1 0,0-5 0 0,3 0 1 16,0-3-11-16,-3-17-21 0,1-21-50 16,-3-19-44-16,-7-18 62 0</inkml:trace>
  <inkml:trace contextRef="#ctx0" brushRef="#br0" timeOffset="53045.4">19220 1344 2485 0,'103'-14'321'0,"67"-156"291"16,-165 113-800-1,79 11-8-15,13 2 152 0,4 7 8 16,7 5 27-16,15 7-16 0,8 7-1 15,2 2 2-15,7 14-10 0,-5 2 23 0,-10 15-1 16,-7 11-7-16,-3 8-11 0,-5 21-15 16,-6 10-3-16,-6 21 3 0,-18 8 14 15,-13 12 6-15,-21 7 8 0,-14 1 3 16,-21-8-17-16,-20-8-1 0,-25-3-6 16,-19-6 3-16,-16-11 5 0,-11-12-1 15,-3-27 1-15,-1-18-1 0,-10-19 16 0,-7-8 23 16,-5-18 32-16,-4-14 7 0,4-6 0 15,10-6-11-15,18-1-26 0,14 0-3 16,21 1-3-16,19 4-10 16,11-2-11-16,13-9-107 0,20-22 80 0</inkml:trace>
  <inkml:trace contextRef="#ctx0" brushRef="#br0" timeOffset="53281.58">22277 905 1866 0,'-73'33'163'15,"-28"60"-95"-15,-6 2-63 16,5-4 3-16,13 44-7 0,29-6 0 16,15 13-1-16,10 12 0 0,17 7-7 15,16 8 4-15,15 1 1 0,15-5 2 16,4-9 9-16,11-21-1 0,1-11 3 0,6-13 1 15,6-15-1-15,-4-20-5 0,3-12 19 16,9-16 237-16,17-7-184 0</inkml:trace>
  <inkml:trace contextRef="#ctx0" brushRef="#br0" timeOffset="54379.53">23012 2146 1585 0,'57'-21'112'0,"-41"-20"75"0,50 35 40 31,-198-6-277-31,117 10 147 0,7 2-8 0,8 4-24 0,-3 6-27 16,1 10-22-16,-1 21-6 0,-1 24-2 0,-1 20 0 15,5 16-5-15,0 8-3 0,3 1-1 16,-1 1 2-16,3-1 3 16,-3-9-4-16,-2-7-33 0,0-14-48 0,-7-7-73 15,2-17-30-15,-2-11-7 0,0-17-12 16,3-23-31-16,6-26 132 0</inkml:trace>
  <inkml:trace contextRef="#ctx0" brushRef="#br0" timeOffset="54711.15">23491 1662 1684 0,'-3'65'71'15,"-1"6"3"-15,-1 25-52 0,3 3-15 0,2 11-7 16,0 13 5-16,2-5 1 0,1-6-2 15,3-11 2-15,1-10-2 0,2-10 2 16,-2-13-5 0,0-14-16-16,0-16-10 0,0-19-12 0,-7-17 3 0,2 5 33 15,-1-16 16 1,1-3 24-16,2-4 23 0,-1-4-12 16,-1-1 10-16,-2 0-1 0,-2 5-18 0,-7 0 2 0,-1 5-20 0,-3 6-11 15,-6 0-8-15,-11 5-10 0,-16 1 0 16,-16 8 2-16,-20 5 2 15,-10 2 2-15,-4 4 0 0,-3 1-6 0,12-5-2 32,9 2-3-32,11-2-3 0,8-6-12 15,9 1-10-15,18-9 3 0,13 0 9 16,17-2 5-16,-1 0 8 0,-1-6 34 0,34-6 237 16,25-6-178-16</inkml:trace>
  <inkml:trace contextRef="#ctx0" brushRef="#br0" timeOffset="54870.13">24158 3293 1913 0,'-25'74'142'0,"-62"56"-57"15,4-17-92-15,60-84-259 16,7-10 180-16</inkml:trace>
  <inkml:trace contextRef="#ctx0" brushRef="#br0" timeOffset="55076.68">24966 2020 2418 0,'-7'69'57'0,"-2"-5"-47"16,-5 14-8-16,4-12-2 0,1-6-13 0,0-2-19 15,3-3-26-15,-1 4-34 0,4-2-21 0,-2-8-5 16,6 1 5-16,1-13 472 0,5-7-274 16</inkml:trace>
  <inkml:trace contextRef="#ctx0" brushRef="#br0" timeOffset="55965.34">24644 2013 1868 0,'1'-2'118'0,"1"0"28"0,3-5 2 0,-1 0-42 15,7-2-20-15,-1-5-16 0,13 0-17 0,4-4-13 16,-4 0-6-16,12 2-2 0,-6 4-7 31,3 0-4-31,-4 8-6 0,-1 4-14 16,-8 2-22-16,4 8-10 0,-7-1-17 0,2 11-32 16,-4 5-19-16,-1 12-12 0,-6 5 4 15,-2 8 26-15,-9 3 22 0,-6 0 8 16,-12 1-2-16,-6-3-2 0,-7 2 5 15,-13-7 12-15,7-3 13 0,-9-11 15 16,6-6 7-16,5-8 2 0,4-2 0 16,10-5 1-16,9 1-2 0,10-8 2 0,6-4 31 15,0 0 56-15,-1 3 51 0,2-3 33 16,5 0-7-16,3-1-47 0,5-3-49 16,14 2-35-16,-5-3-23 0,11 0-7 15,0 5-1-15,-4-2-2 0,7 2-4 16,-7 3-9-16,0 8-9 0,-1 16-4 15,-3 8-13-15,-8 16 1 0,-2 10 7 16,-5 8 2-16,-11 4 11 0,-6-1 0 0,-8-3-5 16,-5-8-36-16,-6-10-21 0,-7-7 4 15,2-8 1-15,-4-13 43 0,-1-5 21 16,3-13 1-16,-6-5-28 0,8-14 6 16,-2-18 9-16</inkml:trace>
  <inkml:trace contextRef="#ctx0" brushRef="#br0" timeOffset="56219.04">25631 1554 2125 0,'110'154'47'0,"-12"-12"-40"0,-3 23-4 0,-17-11-3 0,-10 4 1 0,-8-2 0 16,-16-6 0-16,-12 5 1 0,-14-5 1 0,-16-11-1 16,-9-21-4-16,-20-20-4 0,-1-24-12 15,-13-6-6-15,-9-11 1 0,-8-17-2 16,-4-6 3-16,-2-13-8 0,0-14-17 16,-2-19 554-16,-8-24-382 0</inkml:trace>
  <inkml:trace contextRef="#ctx0" brushRef="#br0" timeOffset="56408.29">26761 2442 3052 0,'87'7'68'15,"-18"2"-63"-15,0 1 0 16,-18-4-14-16,-8-3-15 0,-4-3-20 0,-6 0-48 0,-4-5-101 15,-8-6-116-15,0-5 160 0</inkml:trace>
  <inkml:trace contextRef="#ctx0" brushRef="#br0" timeOffset="56550.59">26589 2640 2114 0,'3'34'150'0,"8"-5"49"0,7-1-40 0,3-10-33 16,4-8-10-16,3-6-11 0,11-6-17 15,7-7-41-15,13-9-52 0,3-8-55 16,9-8-57-16,8-12-99 16,1-14 117-16</inkml:trace>
  <inkml:trace contextRef="#ctx0" brushRef="#br0" timeOffset="56774.17">28496 896 2475 0,'-31'103'55'16,"0"-9"-54"-16,-1 14 3 0,11-21 1 0,3-8-2 31,-1-1-30-31,-2-1-69 0,-6 6-68 15,1 4 26-15,4-4 37 0</inkml:trace>
  <inkml:trace contextRef="#ctx0" brushRef="#br0" timeOffset="56948.63">29060 2284 2078 0,'-156'32'69'16,"11"-16"-39"-16,-31-9 13 0,10-19-9 0,-12-11-19 16,1-4-5-16,16-3-4 0,21 0-2 15,19 1 0-15,13 8-68 16,16 5 155-16,10 4-540 0,24 1 330 0</inkml:trace>
  <inkml:trace contextRef="#ctx0" brushRef="#br0" timeOffset="57424.38">27730 2587 2134 0,'0'-1'121'16,"0"-10"38"-16,2 6-50 0,0-6-35 16,5-3-10-16,-3-2-7 0,8-5-14 15,2-3-8-15,6 3-11 0,-2 3-9 0,6 4-14 16,1 4-11-16,5 8-16 0,6 2-10 15,-8 7-3-15,8 9-19 0,-8 12-17 16,-3 8-16-16,1 13 3 0,-4 10 22 16,-12 3 14-16,-3 4 14 0,-7-1-4 15,-8-1-8-15,-8-4-5 0,-7-1 7 0,-6-13 1 16,-3-9 16-16,-1-12 12 0,6-11 9 16,4-5 8-16,-2-5 1 0,14-4 2 15,4-2 8-15,2-2 15 16,3 4 21-16,2-7 45 0,4 0 20 15,5-4-11-15,8-5-21 0,5-1-35 0,6-8-19 16,4 5 13-16,7-1 20 0,-2 5 5 0,0 4 7 16,-3 6-10-16,-6 5-21 0,-4 1-21 15,-10 5-18-15,-5 9-18 0,1 11-7 16,1 10 2-16,-4 15 1 16,0 3 5-16,-9 4-4 0,-7-4-5 15,-5 2-5-15,-5-5-22 0,-10 3 4 0,-8-3 2 16,-4-10 4-16,-3-8 15 0,-2-12 7 0,-2-8 3 15,4-10 9-15,-6-4-27 0,9-10-39 16,4-8-15-16,7-10 470 0,2-18-298 16</inkml:trace>
  <inkml:trace contextRef="#ctx0" brushRef="#br0" timeOffset="57743.02">28812 2605 1887 0,'-97'179'139'0,"97"-186"-76"0,-102 170-37 15,40-37 157-15,-17-21-48 0,2-4 11 16,15-22-65 0,22-18-96-16,17-15-6 0,14-7-1 0,10 2 7 0,15-9 18 15,11-1 7 1,10-2 9-16,4-6 15 0,10-7 33 0,1-9 28 0,-3-9 16 15,-1-10 26-15,-2-11-35 0,1-16-49 0,-1-9-39 16,-14-9-55-16,-9-3-13 0,-16-2-5 16,-9 3 1-16,-21 6 14 0,-13 3-14 15,-17 13 7-15,-14 3 1 0,-22 13-1 32,-14 14 68-32,-3 16-130 0,-2 19-19 0,5 20 81 0</inkml:trace>
  <inkml:trace contextRef="#ctx0" brushRef="#br0" timeOffset="58711.05">19277 3431 2179 0,'0'0'97'0,"5"0"-16"0,0 6 8 0,4-5-22 0,9 6-26 0,17 6-15 0,15 3-8 15,19 7-13-15,13 3-1 0,-1 3-4 0,4-3 0 16,4-1 7-16,3 2-2 0,-5-2 0 16,0-4-1-16,-16 0 0 0,1-5 0 15,-13-2 0-15,-2-1-1 0,-4-4 1 16,-14-1-2-16,-5 3-2 0,-13-7 0 16,-9-1 4-16,-12-3-19 0,-1 0-9 15,-23-3-11-15,-18-6-7 0,-36-5 19 0,-36-9 11 16,-38-9 7-16,-27-11 3 0,-11-7 1 15,-19-1 3-15,7 0 0 0,16 6-2 16,8 6 0-16,33 6-2 0,23 8 1 16,15 3 4-16,26 7 2 0,19 4-2 15,23 2 16 1,24 7 21-16,15 4 24 0,20 5 12 0,26 7-13 0,37 6-25 0,33 8-26 16,27 11-11-16,22 7 2 0,18 7-2 15,-1 1 3-15,10 2 2 0,-13-4 3 16,-7-4 20-16,-16-4 9 0,-18-7 8 15,-19-7 5 1,-29-5-8-16,-19-14 2 0,-25-6 13 16,-19-5 6-16,-20-9-17 0,-10-5-8 0,-17-9-23 0,-17-18-18 0,-15-10 2 15,-18-9-10-15,-17-2 1 0,-6-6 3 16,-15 6 0-16,-5 2 5 0,-1 7 1 16,8 8-1-16,8 6 1 0,13 9 1 15,23 7-1-15,18 9 0 0,16 7 1 16,13 5 0-16,15 2 2 0,0 0-2 15,0 0-5-15,13 5-11 0,5 4-4 16,15 5 0-16,24 4 6 0,16 9 9 0,24 12 4 16,17 0-2-16,4 5 2 0,-2-1-1 31,-12-4 2-31,-10-6-14 0,-17-8-45 16,-10-2-24-16,4-14-55 0,3-9 65 15</inkml:trace>
  <inkml:trace contextRef="#ctx0" brushRef="#br0" timeOffset="63113.26">29316 3667 1758 0,'51'21'-300'0,"-14"2"113"0,38 153 1116 31,-79-146-972-31,-8-12 15 16,-6 3 10-16,-10-3 8 0,-2-2 10 16,-8 7 1-16,-1-7 2 0,-5 0 0 15,-4-2-1-15,-5 0-1 0,-7-3-2 0,3-2 0 16,-2-1 1-16,-1 3 0 0,5-7 1 15,-2-1 0-15,1 1 0 0,2-4 1 16,1-2-2-16,0-2-2 0,7 1-2 16,-2-4 2-16,-5 0 1 0,1-8 1 15,-2 3 0-15,-3-4-5 0,5-2-4 16,4-3-2-16,11 2-1 0,5-1 4 16,8 1 5-16,0 1 3 0,5-3 4 0,-1-1 1 15,-3-4-1-15,0-4 0 0,0-2-2 16,-3-4-3-16,-3-1-1 0,-4-6 0 15,1-4-1-15,0-5 3 0,0-6 1 16,7-3 1-16,-3-4-1 0,6 1 2 16,1-5 0-16,2 3-1 0,3 2 2 0,5 4-2 15,2-6 2-15,4-4 1 0,0-3-1 16,5-5 0-16,5-9-5 0,-3-2-3 16,-2-17-8-16,-11-11-28 0,-8-4-6 15,-10-1 0-15,-5 5 9 0,3 7 26 16,-1-5 10-16,-4-11 1 15,6 4 0-15,0 6-1 0,7 15 9 0,3 21 21 0,10 17 7 16,1 4 3-16,9 8-7 0,3-2-9 16,4 5 8-16,8-6 11 0,9-6-14 15,10-2-11-15,9-5 2 0,6 6-1 16,10 8 16-16,6 7 5 0,8 4-22 16,18 1-35-16,11 5-77 0,7 8 4 15,6 9 16-15,-5 11 33 0,-9 8 95 16,-4 6-6-16,-1 3-11 0,-9 5-10 15,0 14-37-15,3 13-12 0,6 19-2 0,5 16-6 16,5 15 6-16,-3 15 9 0,-3-1 2 16,-15 8 2-16,-9 4 8 0,-7 11-1 15,-10 16-1-15,-8 12 1 0,-7 7-2 16,-14 7-7-16,-10 2-11 0,-9-2-10 16,-11-7-4-16,-4-17 0 0,-17-19-8 0,-2-18-15 15,-18-7-60-15,-7 1 6 0,-5 2 6 16,-14-2 69-16,-1-2 72 0,-6-2 31 15,-6-3 22-15,0-2-41 0,4-2-8 16,1 2-30-16,1-6 10 0,5-2-10 16,-4-10 39-16,4-11 11 15,7-13-11-15,-9-6 13 0,2-11-34 0,-6-6-10 0,1-15-2 16,-2-5-3-16,10-9-3 0,8-4 2 16,6-3-2-16,8-7 0 0,5 2 2 15,5-4-2-15,4-7-3 0</inkml:trace>
  <inkml:trace contextRef="#ctx0" brushRef="#br0" timeOffset="80152.77">11479 13982 1081 0,'-6'-17'108'0,"1"2"75"0,3 5-77 0,2 3-46 0,4 3-1 0,1 2-2 0,-3 1-2 0,3 1-10 15,2 0-10-15,2 0-5 0,4 1-9 16,-1 3-7-16,4 1-6 0,-5-1-4 15,-1-1-2-15,-4-1 0 0,-1 0-1 16,0 1 4 0,-1-3 5-16,-1 2 3 0,3 0 2 15,-5-2-5-15,1 2-4 0,3 0-2 0,3 1-2 0,-7 4 1 0,10-2-2 16,-6 4 0-16,6 0-1 0,-2 2-1 16,5-1 1-16,-2-2 0 0,1 0 1 15,1-2 2-15,-2 1-1 0,1-4 1 16,-4 1 0-16,-1 1-2 0,-2-3 3 15,4-2 1-15,-1 5 2 0,6 1 4 16,-5-1 2-16,1 4-2 16,3-6-3-16,-5 5-3 0,9-1-2 0,-4 1-2 0,0 3 1 15,0-2-2-15,-1 5 1 0,1-5 1 16,0 0 0-16,0 2 0 0,0-8 1 16,-5 1-2-16,2 4 1 0,-2-4 0 0,-2 1 0 31,0 2 5-31,0-5 3 0,2 0 1 15,-2 2 2-15,2 1 1 0,1-3 3 16,-3 3 4-16,2-3 1 0,-2 3-4 0,2-5-6 16,0 4-5-16,2-4-3 0,-4 0-2 15,2 0 2-15,0 0-2 0,-4 0 1 16,2-2 1-16,-3 0 0 0,1 2 2 16,2 0 1-16,-3 0-1 0,-1 0 0 15,2 0-1-15,-3 0-2 0,0-5-2 0,0 3-1 16,-1-2-11-16,-1 4-14 0,2 0-19 15,2 0-22-15,-2 0-12 0,-2-1 57 16,7-15-3-16</inkml:trace>
  <inkml:trace contextRef="#ctx0" brushRef="#br0" timeOffset="81909.12">11424 14011 1651 0,'0'0'83'0,"0"0"17"0,0 0-22 0,0 0-20 0,0 1-10 0,0-1-10 15,0 0-6-15,0 0-6 0,0 0-4 16,0 0 0-16,1 0-2 0,-1 0-1 16,2 0 2-16,2 0 2 0,-4 0-4 0,2 0-4 15,-1 0-8-15,1 0-4 0,3 0-3 16,-1 0 1-16,-4 0-1 16,2 0-1-16,5 4 0 0,-2 0-1 0,0 1 0 15,6-3 0-15,-2 5 1 0,9 0-1 16,-2 4-1-16,5-3 1 0,0 1 2 15,-3-2 0-15,1 0 0 0,3 2 3 0,1-2-1 16,-4 0 0-16,3-1 0 0,-8-6 0 16,3 2-1-16,5-2 1 0,-8 3-1 15,9-1 0-15,-12 0-1 0,5 5 0 16,5-4 0-16,-5 4 0 16,7 0 0-16,-4 4-1 0,4 3 0 0,2 2 0 15,5 2 0-15,8-2 1 0,-3 3 0 16,2-4 0-16,-5-5 0 0,-5 3 0 0,-2-4 1 15,-9-4 0-15,1 2 0 0,-3-7 1 16,2 0 0-16,2-4 2 16,-2 3 0-16,4 1 1 0,-6-2 3 0,2-3 2 15,3 1 8-15,4-5 2 16,6-2 0-16,3 6-1 0,1-9-8 0,5-2-5 16,2 5-2-16,-6-3-2 0,5 0-2 0,-9-4 0 15,2 4 0-15,0-2-2 0,-2-3 0 16,4 3-1-16,-2-2 1 0,1 2 2 15,3 2-1-15,-1 0-2 0,-3 1-2 16,4-1 0-16,1 3 1 0,0 3 1 16,4-3 1-1,-4 7-1-15,2-3 1 0,-5 5-1 16,5 4-4-16,2 5 1 0,-2 2-1 0,5 5 1 0,-9 1 3 0,-4 2 1 16,6 1 0-16,-3 2 0 0,-4 1 0 15,0-2 0 1,-5 1 2-16,-2 1 0 0,0-7-1 0,-2 0-2 0,-7-1-1 15,0-6-2-15,-5 0 0 0,0-5 2 16,0 0 4-16,-4-2 3 0,6 0 3 0,-2-2 2 16,0 2-3-16,3-2-2 15,-5-3 0 1,2 3-2-16,5-2-1 0,0 3-3 0,2 1-2 0,0-2 0 16,2 2-2-16,3 0 2 0,-1 0 2 0,3 2 1 15,5-2 3-15,1 0 2 0,1 0 0 16,3-6 1-16,-6 1-1 0,0 0-1 0,-4-6 2 15,0 2 0-15,7 0 3 0,-5 0 3 16,5 2 1-16,5-5-1 0,-1 7-2 31,9-1-4-31,-4 6-2 0,1 2-1 0,1 7 0 0,7-4-1 0,2 6 1 32,-2 1-1-32,5 1 1 0,-7-6-1 15,2 3 0-15,-4-2 0 0,0-1 0 0,4 0 0 16,-5 0 2-16,5-5-1 0,-2-1 0 15,-4 1 0-15,-1-2 1 0,0 4-1 16,0-1-1-16,-4-1 1 0,-2-2 0 16,1 4-1-16</inkml:trace>
  <inkml:trace contextRef="#ctx0" brushRef="#br0" timeOffset="100430.17">32261 9933 1784 0,'-11'10'36'16,"-5"5"-39"-16,-11 2-3 0,-4 8 6 0,-3-2 0 0,-10 4 0 0,-6-1 0 0,0 1 0 0,-10 1 0 0,-7 1 0 16,-6-1 0-16,-3 1 0 15,-9-3 1-15,-2-1-1 0,-9 0 0 0,0 0-1 16,-7 1 1-16,-5-6 0 0,-2 3 1 16,-5-7-1-16,-7-2 1 0,1 0 0 0,-1 2 2 15,-4 0-1-15,9 2-2 0,-2 1 0 16,-5 2-3-16,2 1 1 15,-11-1 2-15,-7 7 1 0,-4-5 2 0,-1 4-1 16,-1 0-2-16,-10-3 0 0,-3-1 19 16,4 1-1-16,6-1 0 0,6-4 0 15,6-3-18-15,2 0 0 0,-3 2 1 0,0-4 2 16,-6-2 17-16,-8-3 39 0,-1-7 4 16,-3-4 1-16,4-8-20 0,1-5-36 15,6-4-4-15,-6 1 0 0,-2-3 4 16,12 1 11-16,1 4 0 15,5-1-2-15,9 2-1 0,-2 3-12 16,8 1-3-16,12 1 1 0,5 4-2 0,7-1 0 16,-3 2 2-16,5 3-2 0,0-3 2 0,7 3-1 15,5 2 0-15,6 0-1 0,-2 6 0 16,5-3 0-16,6-1 0 0,-8 3 0 16,8 2 0-16,-4 0 1 0,-2 6 0 15,15 1-1-15,-1 2 0 16,10 7-1-16,4 5-1 0,-2 2 2 0,2 9-1 15,3 6 2-15,1 1 0 0,9 7 0 0,2-2 1 16,2 6 0-16,-1 0 0 0,-5 5-1 16,4 2 0-16,-7 1 0 0,3 1 0 15,1-4-1-15,1 4 1 0,2-6-1 16,1-1 0-16,-1 4 1 0,2 3-1 16,-1 5 0-16,5 0 0 15,2 3-1-15,-1 4 1 0,6 4 1 16,1 3 0-16,-4 0 0 0,2-5 0 0,-6 1 0 0,-5-4 0 15,-5-3 1-15,-1-3-1 0,-4-9-1 16,2-3 0-16,0-8 0 0,-8 0 1 16,3-1-1-16,-10-9 0 0,4-4 0 15,-3-9 0-15,3-5 0 0,2 1 0 16,-4-7 0-16,1-1 1 0,-5-3 0 0,5-1 0 16,-3-5-1-16,3 4 0 15,-1-1 0-15,0 5 0 0,6-3 0 0,2 4 0 16,-3-2 0-16,-3 2 1 0,2 0-1 15,-5 0 0-15,8-2 0 0,1 4 0 16,3 3 0-16,5-1 0 0,4 5 0 16,-6 3 0-16,3 4-2 0,1 0 1 0,-2 5 0 15,6-2-2-15,3 3 0 0,-2 8-1 16,1 5-1-16,5 4 4 16,-1 9 0-16,3 9 2 0,6 5 2 15,-3 9 0 1,2 6-2-16,4-2 0 0,-3 8 1 0,4 4-2 0,0 7 3 0,8 0-2 15,-6-2 0-15,7 6-1 16,1-1 1-16,3 0-1 0,-2 8 1 0,-1 1-1 0,-1 1 1 16,6-1 0-16,1 4 0 0,-2-7-1 15,4-1 0-15,0 1 0 0,0 2 0 16,1 10 1-16,-3 6 0 16,6-10-1-16,3-4 0 0,-2-10-1 0,6-3-1 15,-3 3 2-15,1 3 1 0,-4 1 1 31,0-4 0-31,4 2 1 0,-7 1 0 0,3-6 0 16,0-8-1-16,0-6 1 0,0-20-2 16,-1-10 0-16,-6-11 0 0,0-11 13 15,-3-8-45-15,8-8-22 0,-5-12 33 16</inkml:trace>
  <inkml:trace contextRef="#ctx0" brushRef="#br0" timeOffset="102346.4">25608 12351 1116 0,'5'-9'182'0</inkml:trace>
  <inkml:trace contextRef="#ctx0" brushRef="#br0" timeOffset="102803.55">25587 12128 1282 0,'23'0'160'16,"0"0"242"-1,4 2-351-15,-4-2-44 0,3-2 0 0,-3-4-4 0,7 5 1 0,2-6 0 16,-2 0 1-16,2-4 1 0,-5-2 0 15,-8-6 0 1,3-2 2-16,-6-2-2 0,-7-15-1 0,-4 5-2 0,-3-12-4 16,-8-8-4-16,-8-2-1 0,-9-5-3 31,-7-2 1-31,-13-2 2 0,-6 0 1 0,-4 4 2 0,-11 7 3 0,0 8 0 0,-2 8 4 16,4 14 7-16,4 7 5 15,1 6 5-15,9 11-2 0,0 8-1 0,6 7 0 16,10 7-2-16,2 11-2 0,5 8-4 15,2 6-4-15,7 11-2 0,3 8 0 16,6 1-1-16,6 6 0 0,2 2-1 16,8 4 0-1,2 7 1-15,-1 5-1 0,8 6 2 0,-4-3-1 0,-5-2-1 16,4-1 0 0,-3 4-1-16,-4-8 4 0,2 6 10 0,-4 0 3 15,-2-5 5-15,0-2-2 0,-4-4-5 0,-4-12-4 0,-1-11-2 16,-1-14-4-16,-5-8-3 0,1-8-3 15,-1-14-6-15,-1-2-7 16,0-11-17-16,1-3-22 0,1-3-9 0,3-11-25 16,2-11 497-16,4-5-311 0</inkml:trace>
  <inkml:trace contextRef="#ctx0" brushRef="#br0" timeOffset="103087.46">25606 12454 2113 0,'0'7'68'0,"-12"0"-28"0,-8-1 5 0,-13-5-10 0,-10-2 3 16,-15-5-4-16,-19-8-7 0,-8-2-13 15,-12 2-9-15,1-2-3 0,13 4 0 0,-1-1-1 16,15 4 0-16,9 6-1 15,5 1 2-15,11 4-2 0,6 5 1 0,8-4 1 16,9 4 0-16,7 2 0 0,12-2 4 16,7 4 3-16,11 0 5 0,13 1 0 15,8-3-2-15,7-2-4 0,15-2-3 16,8 1-5-16,8-6-13 0,10-4-29 16,3-1-48-16,8-8-45 0,3-3 66 0</inkml:trace>
  <inkml:trace contextRef="#ctx0" brushRef="#br0" timeOffset="103468.74">26519 11387 1921 0,'-8'17'72'16,"-147"347"93"15,115-256-169-16,9-2 3-15,-6 19-1 0,4 6 3 0,-1 12 3 0,5 3-1 16,10-3 1-16,7-3-3 0,10-8-1 16,2-17 1-16,12-14 1 0,8-12 1 15,3-6 2-15,10-10 2 0,1-11-32 16,2-14-26-16,6-13-29 0,-1-24 225 0,0-8-123 16</inkml:trace>
  <inkml:trace contextRef="#ctx0" brushRef="#br0" timeOffset="103817.73">26544 12972 1785 0,'-5'-14'112'0,"1"-1"21"0,3-9-20 0,2-1-68 16,10-9-21-16,-2-5-11 15,10-4-5-15,12-3-2 0,4-1 0 0,6-7-1 16,5 5-1-16,2-1 0 0,1 11-2 16,5 4-2-16,-8 10 0 0,-4 5-2 0,-1 11 2 15,-9 9 2-15,-2 9 1 0,-1 11 1 16,-5 8-3-16,5 9-1 0,-8 18-3 15,2 2 1-15,-7 5-4 0,0 7-14 16,2-7-19-16,-1 7-28 0,3 2-21 16,-1 0-15-16,4-9-2 0,-3-8 35 15,-1-23 31-15</inkml:trace>
  <inkml:trace contextRef="#ctx0" brushRef="#br0" timeOffset="104006.93">27324 12583 1484 0,'-44'102'235'16,"-11"-67"2"-16,4 9-128 0,-4 8 39 15,7-70-131-15,2 71-3 0,0 13-5 16,3 6-3-16,-8 3-1 0,3-6 0 16,5-7 2-16,4-5-47 15,13-13-22-15,6-8 31 0</inkml:trace>
  <inkml:trace contextRef="#ctx0" brushRef="#br0" timeOffset="104291.14">27637 11816 1561 0,'47'32'770'16,"-25"-13"-726"-16,6 10 23 15,-3 8-63-15,5 0-4 0,0 13-1 16,7 6 0-16,1 8-2 0,-3 12 1 16,-1 8-3-16,-4 1-3 0,-4 9 0 15,-10-2 1-15,-5 4-1 0,-18-8-2 16,-13-1-9-16,-10-2-4 0,-14-12 0 0,0-11-1 15,-6-10 8-15,4-20 6 0,5-11 8 16,4-9 6-16,9-3-38 0,-1-9-37 16,8-9 69-16,7-7-39 0</inkml:trace>
  <inkml:trace contextRef="#ctx0" brushRef="#br0" timeOffset="104469.47">28686 12546 2635 0,'60'14'91'15,"-8"-3"-24"-15,3-2-27 0,-13-6-30 0,-6-3-22 16,-4 0-19-16,-9 0-39 0,2-7-82 16,-8 0-42-16,-2-2 91 0</inkml:trace>
  <inkml:trace contextRef="#ctx0" brushRef="#br0" timeOffset="104623.92">28637 12883 2435 0,'31'21'146'0,"12"-8"-41"16,-6-11-51-16,9-6 7 0,-1-14-88 15,1-3-64-15,7 5-88 0,-5-7-461 0,-2-4 398 16</inkml:trace>
  <inkml:trace contextRef="#ctx0" brushRef="#br0" timeOffset="104893.69">29401 12284 2024 0,'35'-14'198'0,"-8"-1"223"0,6 1-321 16,-6 2-69-16,3 3-13 0,6 0-9 0,-6 4-1 16,2 5-4-16,-4 2-4 0,2 5-6 15,0 9-13-15,6 7-4 16,-4 10-8-16,1 8-6 0,3 5-1 0,-6 4-1 16,5 0 6-16,3 6 10 0,-3 1 8 15,-5 2 5-15,4-3-11 0,-6-3-12 16,-1-6-11-16,7-3-26 15,-6-3-29-15,0-13-23 0,3-5 427 0,-3-12-255 0</inkml:trace>
  <inkml:trace contextRef="#ctx0" brushRef="#br0" timeOffset="105084.37">30170 12314 1937 0,'-12'85'96'0,"-497"353"328"47,521-452-420-47,-36 40 4 0,4-3-46 0,6 2-74 16,9-7-31-16,10-4 46 0</inkml:trace>
  <inkml:trace contextRef="#ctx0" brushRef="#br0" timeOffset="105447.89">30348 11667 2571 0,'47'-9'103'16,"-4"-2"-6"-16,1 2-56 0,1 8-23 0,-1 1-24 16,4 9-27-16,3 8-22 0,-6 8-20 15,-3 5-11-15,-5 11 5 0,2 2 10 16,-7 4 15-16,-7 3 21 0,-9-2 15 16,-12-4 10-16,-10-8-6 0,-6-3 1 15,-9-6 1-15,-8-2 3 0,-3-2 12 16,-10-5 15-16,-4-1 23 0,-2-1 20 15,2-2 11-15,3-3-10 0,13-2-26 0,14-4 13 16,9 1-8-16,9 1 7 0,14 5 7 16,10 2-32-16,10 2-24 0,8 4-11 15,13-4-30-15,3-6-22 0,15-1-38 16,10-9 48-16</inkml:trace>
  <inkml:trace contextRef="#ctx0" brushRef="#br0" timeOffset="114024.06">29418 13135 1663 0,'13'14'49'0,"-11"-3"-20"0,3-4-15 0,-5 0-7 0,0-7-4 0,0 2-3 0,2-2 6 16,-2 0 10-16,0 0 13 0,-4 0 14 0,4 0 0 16,-2 0-4-16,1 0-11 0,-3-2-12 15,4 2-7-15,-9 2-6 0,6 1-2 16,-3 4 1-16,1 0 0 0,0 6 2 15,-1 5-1-15,3 5-1 0,-2 5-1 0,-1 9 0 16,1 2 0-16,1 0 1 0,-3-7-1 16,5-4 2-16,-3-8-2 15,0-6 0-15,1 0-1 0,-1-5 0 0,3-3 0 16,2-5 2-16,0-1 0 16,0 0 16-16,2 0 20 15,-2-7 20-15,0-2 19 0,7 2 2 16,2-2-8-16,7 8-11 0,9-3-12 0,-6-1-14 15,6 8-10-15,3-1-9 0,-5 0-9 0,4-2 0 0,3 0-2 16,6 0-2-16,-6-7 6 0,3 1 10 31,6-2 10-31,-1-3 7 0,8 0-1 0,2-1-9 0,7 1-8 0,3 4-5 16,2-4-6-16,4 6-2 0,0 0-2 0,7 3-2 16,5 0 0-16,6 6-1 0,-4 6-2 15,-2 5-1-15,-3 1 0 0,-9 3 1 16,1-1 0-16,-8-4 1 0,-4 4 2 15,0-2 0-15,-14-4 0 0,7 2 2 16,-10-3-2 0,-6-9-2-16,-5-4-3 0,-6-9-3 15,3-5 3-15,-8-8 1 0,2-1 2 0,-2-2 2 0,-9-7 0 0,4 4 1 16,4-3 0-16,-3 1 1 0,4-4-1 31,8 4-1-31,-3 4 1 0,4 1 1 16,-3 6 0-16,-3-4-1 0,1 6-1 15,-5-4 7-15,1 3-13 0,-2-1-43 16,1 1-106-16,1 3 86 0</inkml:trace>
  <inkml:trace contextRef="#ctx0" brushRef="#br0" timeOffset="123302.59">19378 4085 1857 0,'8'-5'44'0,"1"2"-36"0,2-3-3 0,-6-1 1 0,-1-2-1 0,3-3 4 0,9-2 4 0,-4 0 18 15,8-2 25-15,-6 1 20 0,0-4 11 16,9 1-5-16,0 0-19 0,13 2-18 15,6 1-13-15,6 2-20 0,11 6-5 0,3 3-6 16,7 4-7-16,2 0 7 0,0 8 3 16,0-1-2-16,-13 3 6 0,4 3-5 15,-3-1-2-15,-6-1 0 0,-3 1-1 16,-13-1 1-16,-9-1 0 16,-8-4-1-16,-6-1 0 0,-12-1-13 15,1-4-13-15,-3 0-3 0,-5-6-4 0,-2 3 6 16,-2-3 9-16,-12-6 3 15,-17-4 5-15,-11-9 1 0,-17-3 4 0,1-4 1 16,-13 4-1-16,-2-3 2 0,-4 3 2 16,3 0-2-16,3 3 1 0,3 0 2 15,6-3 0-15,4 3-1 0,13-9 2 0,10 4 0 16,6 2 2-16,13-2 2 0,7 3 3 16,2 4 5-16,14 2 6 0,7 1 13 15,11 8 6-15,15-2-12 0,17 6-13 0,18 1-13 16,24 6-6-16,23 6 7 0,21 14 6 15,19 10 11-15,8 6-4 0,-5 8 2 16,1 8 7-16,1-1-7 0,-1 3 8 16,19 11-29-16,-1 3-27 0,-21-10 11 15,-25-13-4-15,-39-22 24 16,-24-14 15-16,-20-4-11 0,-13-4-3 0,-12 0 5 0,-16-2-7 16,-5 2-20-16,-2-2-27 0,-5-1-16 15,-11-4-3-15,-18 0 15 0,-30-9 28 16,-37-11 13-1,-44-15 13-15,-31-13 1 0,-21-6-1 0,-6-2-2 16,0 8-3-16,5 0 3 0,-2 3-1 0,1 1 3 16,13 3 1-16,10 5-1 0,20 6 0 15,27 9-1-15,22 1 0 0,26 9 0 16,21 4 0-16,19 7-1 0,18 4 9 0,12-1 40 16,11 4 32-16,4 2 34 0,10 1-6 15,16 1-38-15,32 3-35 0,39 7-35 16,39 7-2-16,37 13-1 0,24 5-2 15,17 4 3 1,4 6-1-16,6 6 0 0,1 4 3 16,0 8 2-16,5 15 1 0,-20 3 0 0,-28-5 0 0,-42-15-2 0,-52-22-1 15,-37-18 1 1,-28-15 0-16,-15-4-8 0,-12-6-19 16,0 1-13-16,-7-4-7 0,-14-2 2 15,-18-8 19-15,-37-10 28 0,-41-20 18 0,-36-20 11 16,-22-12 1-16,-10-3-18 0,4 5-11 0,15 15-7 0,22 7-4 15,22 17 4-15,22 9 1 0,24 9 3 16,14 11 1-16,20 1-9 0,11 10-68 16,12-1-48-16,8 13 61 0</inkml:trace>
  <inkml:trace contextRef="#ctx0" brushRef="#br0" timeOffset="126755.09">19661 3257 1369 0,'-10'20'36'0,"-3"-6"-26"0,3 2 0 0,4-9-1 0,3-1 0 15,1-5 10-15,2-1 35 0,5 2 18 16,4-2 18-16,12 4 4 0,8-3-25 0,6 6-12 16,15-1-17-16,8 4-16 0,13 3-13 15,9 6-6-15,16 6-5 0,-2-2 7 16,5 9 3-16,2 0 0 0,-7 4 1 16,2 4-6-16,-11 5-2 0,-5-3-5 15,-22-5 0-15,-6-6 0 0,-13-8 0 16,-13-4 0-16,-1-3-4 0,-14-4-7 15,-8-10-9-15,-1-2-3 0,-2 2-3 0,0-2 6 16,0 0 8-16,-2 0 7 0,-10-5 4 16,-8-1-1-16,-10 3-1 0,-7-2 2 15,-14-6-2-15,-13 0 2 0,-9-3 2 16,-23-2-1-16,-15-2 5 0,-12-10 2 16,-8 0-2-16,-5-1 0 0,13-1-2 0,6 4-1 15,6-1 0-15,6-1 1 0,4 1 1 16,14 2 1-1,14 6 1-15,17 4-2 0,15 8-2 0,16 6 2 0,11-5 8 16,12 6 12-16,-2-1 23 0,12 2 18 16,11 6-3-16,18 6-11 15,29 10-21-15,37 12-24 0,24 10-5 16,17 6-2-16,16 0-2 0,-1 6 4 0,8 0 1 16,1 3 5-16,-15 2-5 0,-24-3 6 0,-26-8 0 15,-23-10-4-15,-16-11 7 0,-13-2-7 16,-14-12-1-16,-17-1-1 0,-18-15-23 15,-1 1-24-15,-4 1-4 0,-11-2-4 16,-13-2 18-16,-23-1 24 0,-22-11 2 16,-28-6 6-16,-27-12 6 0,-24-12 3 15,-23-8 1-15,-17-4 2 0,6 1-4 0,10 9-1 16,24 10-1-16,23 17-1 0,27 6 1 16,25 12 0-16,30 1-9 0,19 5-7 15,22 7-25-15,19 13 564 0,41 27-390 16</inkml:trace>
  <inkml:trace contextRef="#ctx0" brushRef="#br0" timeOffset="127834.2">24690 13766 1454 0,'-6'0'55'0,"-1"4"-9"0,0-3-3 0,0 1-3 0,0-4-6 0,-2-3-1 16,-1-9 1-16,-6-7-4 16,-4-13-7-16,-8-10-11 0,-4-4-6 0,-11-9 0 0,-1 2 3 15,1 11 0-15,6 1 1 0,9 15-4 16,12 6-3-16,7 10-6 0,5 5 23 16,6 5 15-16,5 2 2 0,11 6 7 15,10 4-23-15,11 6-15 0,6 11-1 16,6 6-2-16,2 6-3 15,2 2 1-15,-3 0 0 0,-1-6 0 0,-3-6 1 0,2-3 0 16,6 1 0-16,-4-6-1 0,6 9 1 16,4 6-2-1,-7 1 0-15,-5 0 1 0,-8-3 0 0,-13-11-1 0,-13-7 0 16,-11-5-2-16,-12-11-1 0,-14-6 0 16,-18-15 1-16,-16-13 2 0,-20-17 2 15,-17-11-1-15,-4-9-1 0,-8 2 0 16,-3-6 0-16,-3 1 1 0,4-2-2 0,3 7 4 15,9 5 8-15,14 12 5 0,10 12 3 16,16 4-4-16,19 15-7 0,19 10-6 16,11 8 22-16,17 6 2 0,29 11 0 15,19 15 3-15,23 15-24 16,24 20-2-16,19 14 0 0,3 7-6 0,11 12 2 0,0 1 0 16,-5 8 0-16,-7-3 4 0,-20-4-3 15,-18-17 0 1,-26-18 0-16,-16-14 0 0,-20-11 0 15,-10-11-1-15,-13-10-3 0,-5-10-1 0,-10-8 2 16,-13-3 0-16,-11-18 5 0,-19-13 1 0,-9-16-1 0,-14-8-1 16,-11-6 0-16,-9-14 9 0,-7-4-19 31,0-4-44-31,7-3 39 0</inkml:trace>
  <inkml:trace contextRef="#ctx0" brushRef="#br0" timeOffset="128707.43">18915 3701 1189 0,'-83'-18'105'0,"79"16"-83"0,-3 2 118 16,9 0-13-16,19 13-16 0,18 4-41 16,16 12-30-16,10 3-16 0,1 5 0 15,12 0 3-15,4 2-3 0,12 4-4 16,14 1-1-16,2 2-6 0,1 0-1 16,-6-1-2-16,-7-6-4 0,-10-6 6 0,-1 3-6 15,-4-10-1-15,-17-4 1 0,-13-1-3 16,-12-7 0-16,-14-5-1 0,-11-2 1 15,-4-7 0-15,-8 0 1 0,-4 0-4 16,-4-7-2-16,-5 3-1 0,-16-10-1 16,-15-12 4-16,-21-15-1 0,-20-11-2 15,-17-11-3-15,-5-3 1 0,-12-3 3 0,-9-4 2 16,3 11 0 0,-3 4 1-16,13 6-1 0,15 13 0 0,9 7 0 0,18 9 0 15,16 5 0-15,17 10 0 0,15 0 1 16,12 7 7-16,7 1 3 15,4 3 4-15,7 4 2 0,16 7-6 0,23 6 0 16,35 19-4-16,36 18-3 0,23 14-3 0,17 5 1 16,6 7-2-16,3 2 0 15,10 4 1-15,-12-4 5 0,-15-12 34 0,-34-15 11 16,-34-17 0-16,-22-11-3 16,-13-3-34-16,-11-8-11 15,-9-3-34-15,-14-5-46 0,-19-9-20 0,-7-2 0 0,-17 0 34 0,-11-4 39 16,-23-8 21-16,-22-11-3 0,-16-9 1 15,-19-13 3-15,-29-13 1 0,-14-9 3 16,-18-10 1-16,-5-2 1 0,5 4-1 16,12 9-3-16,19 8 0 0,18 10 0 15,21 11 0-15,20 8 2 0,19 8 1 0,17 12-92 16,23 4 66-16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4T21:29:17.65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21849 711 1161 0,'-2'-1'136'0,"1"-1"119"0,1-5-113 0,5 1-55 0,4 1-18 0,3 0-11 0,-3 1-5 0,4 1-8 0,1-4-10 15,3 3-12-15,7 1-10 0,0-6-3 16,7 5 9-16,-3-5-3 0,2 8 0 15,2 1-1-15,2 3-11 0,1 4 1 16,-1 2-2-16,3 3-3 0,-3 3-2 16,-1 6-4-16,1 0-3 0,-7 4-2 0,-8 3 0 15,-1 3 0-15,-7 2-3 0,1 6-4 16,-9 4 1-16,-3 3-2 16,-3-2 3-16,-11 2-6 0,-2-8-3 0,-11-10 1 15,-3-3-8-15,-14-8 6 0,-4-4 5 16,-4-1 2-16,1-6 9 0,7-5 0 15,1-1-3-15,6-3 2 0,-4-4 1 0,9 0 5 16,0-2 2-16,11 2 2 0,7-4 6 16,3 0 12-16,6-1 3 0,0-9 18 15,1-2 8-15,6-7-1 0,7-6 2 16,3 1-18-16,6-4-9 0,-2 3-8 16,-2 8-2-16,0 6 1 0,0 7-3 15,2-3-4-15,-2 4-1 0,1-4-6 16,1 0-11-16,-2 2-19 0,9-5 244 0,7 3-166 15</inkml:trace>
  <inkml:trace contextRef="#ctx0" brushRef="#br0" timeOffset="711.89">22608 765 1310 0,'-14'16'61'0,"2"-2"35"0,1-4-77 0,6 1-12 0,-1 0-2 0,3 3-4 0,-3 0-13 16,6 4-11-16,0 7-3 0,0 3 1 16,4-5 14-16,-2 0 10 0,1-5 2 31,3 0 3-31,2 1 2 0,0-7 8 15,2-3 19-15,1 2 33 0,-2-7 19 16,5 4 0-16,0-4-2 0,2-1-15 0,2 3-7 16,-2-6-2-16,3-2-6 0,2-7-19 15,3-7-15-15,4 0-12 0,-5-7-7 16,2-5-12-16,-2 5-18 0,-7-6 16 16,-2 3 5-16,0 1 11 0,0 0 23 15,1 7-12-15,-5-1 1 0,3-1 1 16,-1 3 1-16,-1-1-1 0,-1 6-2 15,-4-1 3-15,2 8 0 0,-4-6 4 16,1 6 3-16,4 0-1 0,-4-1-3 0,3 1-5 16,-5-4-3-16,1 4-4 0,3-6-3 15,-4 2-1-15,3 2-2 0,1-4 1 16,-2 4 3-16,-1-3 7 0,3-1 4 16,-6 0 2-16,3 4-2 0,3-1-7 15,-7 0-5-15,0 1-3 0,2 0-1 16,0 0 1-16,-2 0-1 0,1-2 0 0,3 2 0 15,-4-5-2-15,5-2 0 0,-5-2 0 16,-2 0-1-16,-3 1 1 0,7 3-3 16,-2 1-8-16,0 6-18 0,3 3-7 15,-3 2-7-15,-3 0-5 0,1 0 4 16,-3 2 1-16,3 2 1 0,0 1 12 16,-7 7 13-16,-3 4 8 0,1 7 9 0,1 6 1 15,-4 3 1-15,1 5 0 16,3-2 2-16,2 4 2 0,3 2-1 0,2-5 1 15,3-5 0-15,0-2-1 0,1-3 0 16,1-3 0-16,0-3 0 0,1-4 0 16,-1-2 2-16,0-3-1 0,-2-11 2 15,0 2 2-15,2-2 0 0,-2 0 1 0,2 0-9 16,-2 0-18-16,1 0-21 0,-1-11 19 16</inkml:trace>
  <inkml:trace contextRef="#ctx0" brushRef="#br0" timeOffset="964.25">23392 0 1577 0,'-16'9'47'0,"5"78"-54"0,8-44 2 0,-4 1-3 0,10 4 1 15,-8 3 5-15,-1 3-3 0,-2-7 0 16,-1 3 4-16,-2-2-2 0,2 2 4 16,0 1-1-16,-1-3-3 0,4 2 3 15,-4-6 3-15,3 2 5 0,3 0 8 16,-1-7 0-16,5-5-1 0,3-6-4 16,-3-5 24-16,6 4-79 0,1-10 41 15</inkml:trace>
  <inkml:trace contextRef="#ctx0" brushRef="#br0" timeOffset="1202.11">23782 703 1607 0,'-20'-6'43'0,"-6"3"-24"0,-11-6-7 15,-10 5 1-15,-8 4 1 0,-5 4 4 0,-4 6 4 16,2-1-2-16,6 2-3 0,2 1-7 15,-4 1-5-15,10-6-1 16,2 4-1-16,9-3-3 0,8-2-8 16,-3 3-7-16,11-6-8 0,3 1-5 0,6-1-4 15,10-3-24-15,2 0-21 0,-5-9 473 16,19-7-313-16</inkml:trace>
  <inkml:trace contextRef="#ctx0" brushRef="#br0" timeOffset="1694.05">24215 589 1133 0,'-6'-7'101'0,"-3"0"71"15,4 2-73-15,3 3 14 0,-1 0-27 0,3 2-8 0,3 0 12 16,-1 0 9-16,-2 0 6 0,2 0-6 16,10-3-24-1,-5-1-23-15,11 0-21 0,5 1-12 0,2-1-3 16,9-1-7-16,3 1-6 0,5 3-3 0,-3 1 0 16,-1 3 1-16,1 8-3 0,-9-4-1 15,2 5-3-15,0 4 2 0,-2 7 2 0,0 6-50 16,-4 4-8-16,1 5-5 0,-4 6-3 15,-10 0 47-15,-6 1 5 0,-7 1 0 16,-9-7-4 0,-7-6-18-16,-7-2-4 0,-9-10 6 0,-4 0 1 0,-10-5 15 15,-5-9 5-15,-8-7 0 0,-1-10 8 16,7-12 4 0,3-4-1-16,6-6 2 0,3-7 4 15,7 0 6-15,6 3 9 0,7 3 7 0,8 4 2 0,8 6 24 0,5-2 26 16,5 4 13-16,8-2 21 15,10 2-10-15,5-8-29 0,15-3-19 0,6-5-33 16,5 0-24-16,1 5-7 0,-6 7 1 16,3 11-4-16,-3 3-36 0,10 1-50 0,-1 1 516 31,8 4-345-31</inkml:trace>
  <inkml:trace contextRef="#ctx0" brushRef="#br0" timeOffset="2087.23">25543 444 2132 0,'7'-6'88'0,"-4"1"3"0,4-6-47 0,4-5-27 0,1-3-12 15,-1-4-5-15,-4-5-3 0,-5-1-3 16,-2 4-3-16,0 4-2 0,-5 0-4 15,1 1-2-15,-1 4-2 0,-4-3 1 0,0 1 1 16,-4 2 2-16,-1-2 2 0,2 4 2 16,1 4 2-16,-3-3 3 0,0 6 0 15,1 0-1-15,1 2-5 0,0 1-6 16,6 4-7-16,-10-3-4 0,8 3-11 16,2 5-4-16,-8 2-1 0,2 13 4 15,-3 4 19-15,-1 14 9 0,2 15 9 0,5 0-3 16,2 11-2-16,-3 0-1 0,3 3 3 15,-2-1 0-15,3 3 4 0,1 5-2 16,0-1 2-16,-1 3 4 0,-1 0 2 16,-2-1 4-16,2-4-1 0,-1-7-2 15,2-11 1-15,-6-5-2 0,1-8 5 16,4-2-4-16,-4-12 1 0,8-8 0 0,-4-6-31 16,7-12 189-16,-6 0-445 0,6-14 247 15</inkml:trace>
  <inkml:trace contextRef="#ctx0" brushRef="#br0" timeOffset="2375.63">25580 740 1477 0,'-52'234'1372'16,"10"-275"-2554"-1,-77 85 2535-15,16-81-2109 0,-12-7 175 0,78 51 591 16,3 2 3-16,9-7-3 0,9-2 9 16,6 0 29-16,4 0 14 0,6 0 22 15,0 0 21-15,0 0 9 0,0-2 19 16,0-4-2-16,6 1-16 0,2 2-32 16,10-8-35-16,11-1-28 0,11-4-36 0,14-2-39 15,6 7-50-15,9-1-58 0,18 8 86 16</inkml:trace>
  <inkml:trace contextRef="#ctx0" brushRef="#br0" timeOffset="2962.19">26535 277 1667 0,'0'0'120'15,"0"-2"47"-15,0 2-29 16,0 2-53-16,0-2-27 0,0 0-24 0,0 2-27 15,0 3-20-15,0 9-2 0,0 11 4 0,-1 9 4 16,-1 14 5-16,-3 3-10 0,5 6-5 16,-2 5 0-16,0 0 2 0,2-4 8 15,0 1 5-15,-5 0 2 0,3-1 0 16,-7-3-1-16,6-7 1 0,1-2-1 16,-2-9 1-16,2-5 1 0,1-9-1 15,-1-12 2 1,2-2 1-16,0-9 4 0,0 0 0 0,0 0 2 0,0 0 14 0,5-2-1 15,-1-9-12-15,5-5-2 0,7-5-15 16,3-13-3-16,11-1 10 0,6-11 2 31,3-2-1-31,0 5 1 0,-11 8-2 16,-3 10 10-16,-4 6 16 0,6 4 4 0,3 1 0 16,2 5-11-16,2 4-19 0,-4 1-7 15,-2 6-6-15,-3 4 2 0,0 8 0 16,-9 2-6-16,-2 1 1 0,2 6-3 15,-6 2-5-15,-4 5 7 0,-3 1 1 16,-3-5-1-16,-3 3-2 0,-1-14-6 0,-3 0-16 16,4-1-11-16,-1-5 1 0,0 0-1 15,4-6 3-15,-3-3-5 0,3-5 2 16,0 3-54-16,0-3 65 0</inkml:trace>
  <inkml:trace contextRef="#ctx0" brushRef="#br0" timeOffset="3424.68">27445 791 1848 0,'-19'-3'234'32,"-6"4"-242"-32,-9 5 3 0,-7-3 5 0,0 8-3 15,1 3-3-15,4 4-3 0,8-4-7 16,-2 4 0-16,3 7 4 0,4-4 3 15,5 2 7-15,9 5 5 0,8-8-1 16,-3 3-1-16,4-2 3 0,2 2 3 16,7-7 2-16,5 4 1 0,9-4 6 15,0-6 4-15,4-1 18 0,-1-5 12 16,4-1 9-16,-1-5 2 0,3-3-26 0,7-9-14 16,1-2-61-16,10-11-53 0,-2-5 6 15,-5-1 2-15,-13 1 45 16,-16 5 41-16,-5 6-1 0,-4-2-3 0,-5 0-1 15,0 2 1-15,-3 3 1 0,-5-5 0 16,3 7 1-16,0 0-1 16,-2 5 0-16,3 6-5 0,4 3-9 15,0 2-4-15,-2 11 2 0,2 7 6 0,2 22 9 0,9 6 5 16,3 15 0 0,0 3 2-16,6-8 0 0,-1-1-1 0,1-2 0 0,-1-3-2 15,1-2 0-15,-3-4 0 0,3-12 2 16,-2-5 2-16,-10-13 3 0,0-10 9 15,-3-3 1-15,-5-4-8 0,3-10-29 0,6-10-32 16,2-14-17-16,3-9-1 0,0-9-21 16,-5-5 59-16</inkml:trace>
  <inkml:trace contextRef="#ctx0" brushRef="#br0" timeOffset="3701.94">27894 805 1833 0,'23'20'57'0,"-7"-2"-12"0,5 6-24 0,-9 7-28 0,-1 2 6 15,0 13 0-15,-6 4-1 0,-3-6 1 16,5 2 1-16,-7-5 0 16,0-5 0-16,0-6 1 0,0-9-1 0,0-7 2 15,0-7 0-15,0-7 3 0,0 4 2 16,2-8-2-16,-2 1 8 0,3-2 3 16,2-10-4-16,6-8 0 0,5-7-11 0,5-5-10 15,-1-6-4-15,-2 0-2 0,1 7-1 16,1 1 3-16,-1 10 6 0,1 7 4 15,-3 2 6-15,-3 1 14 0,1 6 6 16,-1 4 6-16,4 3 0 0,5 3-8 16,-6 6-6-16,8 5-14 0,-5 4-10 15,-3 8-8-15,5 3-10 0,-8 3-5 16,0 5-10-16,6-2-110 0,-3 4 99 0</inkml:trace>
  <inkml:trace contextRef="#ctx0" brushRef="#br0" timeOffset="4225.42">28759 1022 1671 0,'-7'-25'230'0,"1"14"-64"16,3 8-197-1,28 75 52-15,-45-112-51 0,10 40 10 16,-10 3 7-16,-1 6 0 0,-6 0-1 0,1 2-3 15,1 3-7-15,4 2-2 0,5 5-1 32,1-3 2-32,5 3 5 0,4 0 10 0,1 6 4 0,9-4 3 0,5 2 6 15,-1-6 6-15,8 1 7 0,0-11-1 16,7-1-9 0,9-2-4-16,7-3-2 0,0-6-6 0,6-4-2 0,4-15-15 0,3-2-5 31,-4-10 20-31,-6 4 17 0,-8 0 20 15,-6-4 2-15,-7 2-13 0,-3-9-8 16,-2 0-4-16,-11-5-1 0,-1 2-1 16,-4-6-1-16,-9 1 2 0,-2 3 2 15,-4-9 0-15,-3 0-1 0,-5 3-1 0,5 8-1 16,2 9 1-16,2 4 0 0,5 12 1 16,4 10 0-16,5 7 8 0,0 0 9 15,-2-1 9-15,4 8 4 0,-1-3-15 16,1 3-11-16,4 4-10 0,-3 5-7 15,6 6 2-15,0 12 2 0,-2 5-2 16,0 7 2-16,-3 2-1 0,3-1-1 16,-6 4 2-16,1-10 0 0,2 2 2 0,-2-4 1 15,3-3 0-15,-2 3 0 0,8-5 2 16,-7-3-1-16,3-1 1 0,0-7-4 16,-2-3-23-16,2-2-23 0,-3-7-47 15,1-2-172-15,2 0 168 0</inkml:trace>
  <inkml:trace contextRef="#ctx0" brushRef="#br0" timeOffset="4904.27">29309 818 1685 0,'37'-13'57'0,"-2"5"-4"0,2 0-36 0,-5 10 0 16,-2 4 3-16,-1 6 5 0,1 2-2 0,-2 2-7 15,4 4 0-15,0 3-39 0,-9 7 2 16,-1-2-6-16,-8 6-6 0,-5-2 35 16,-4-4-5-16,-9-3 0 0,-5 2-15 15,-6-6-3-15,-7 0-2 0,-4-3-5 16,-4-4 9-16,-2-5-4 0,1-6 7 16,7-3 7-16,1-3 1 0,7-6-1 15,-2 0-6-15,2-5 0 0,9 0 13 0,-2-7 22 16,5-4 13-16,6-5 8 0,7-11-6 15,0-4-19-15,5-4-8 0,2-1-8 16,4 6-6-16,-4 8 2 0,1 6 5 16,6 5 16-16,-1 8 5 0,2 2 14 15,3 3 9-15,-6 9-5 0,-3-5 5 16,2 8-7-16,-6 2 1 0,5 5-5 0,-3 6-7 16,-2-6-9-16,1 5-17 0,-3 4-11 15,4 7-5-15,-4 6 1 0,3 1 2 16,-5-2 7-16,-1 4 1 0,-2-2 1 15,-2 2 1-15,-1 11 2 0,1-4-1 16,-1 1-1-16,5-4 1 0,-2-4-3 16,3-6 1-16,-2-4 3 0,-3-8 1 0,0-5 5 15,-1-2 3-15,-1-7 5 0,1 2 5 16,8-2 13-16,-6-2 4 0,2 0-5 16,3-9-31-16,1-1-15 0,10-6-12 15,4-12-4-15,-4 2 18 16,-6-15-15-16,0 2-6 0,-6-1 0 0,-1 3 4 15,-4 7 17-15,6 5 10 0,-7 6 4 0,4 7 2 16,1 5 1-16,-2 2 5 0,0 5 9 16,-5 2 8-16,4-3 4 0,2 6-3 15,-2-1-8-15,-6-2-10 0,1 0-9 16,1 5-7-16,2 6-4 0,-4 0 0 16,0 8 0-16,0 6 3 0,-2-4 4 15,2 4 2-15,0-9 2 16,2 0 1-16,1 0-1 0,1-2 0 15,1 0-3-15,4-3-13 0,-2-4-7 16,2-2-5-16,5-5 3 0,-1 0 7 0,10-7 549 0,14-5-384 16</inkml:trace>
  <inkml:trace contextRef="#ctx0" brushRef="#br0" timeOffset="5176.13">30809 520 1213 0,'0'122'212'0,"5"-54"-145"0,2-3 4 0,-7-6-20 15,9 10-13 1,-6-2-12-16,6 4-10 0,-2-9-9 0,-3-5 5 0,-1-4 3 15,-6-10 0-15,-1-8 1 0,4-8-12 16,2-6 20-16,0-8 112 0,1-12-92 0</inkml:trace>
  <inkml:trace contextRef="#ctx0" brushRef="#br0" timeOffset="5394.8">31147 568 1910 0,'0'3'50'16,"-9"1"-19"-16,-3 3-28 0,-9 4-8 15,-11-1 4-15,-11 3 1 0,-8 1 3 32,-10 0 4-32,-1-5-2 0,2-4-4 15,2-3-3-15,6-2-3 0,8-2-10 16,1-1-5-16,6 1-7 0,7-2-13 15,10 1-11-15,-1 3-10 0,7 0 3 0,5 0 25 16</inkml:trace>
  <inkml:trace contextRef="#ctx0" brushRef="#br0" timeOffset="5744.19">31512 820 1730 0,'-16'5'41'0,"-1"2"-27"0,-12 0-12 16,1-3 2-16,-2 1-1 0,-7 0-1 0,1-3 0 15,-3-2 1-15,-3 0 0 0,-1-9 3 16,-1 0 1-16,3-3-1 0,5-2 1 16,8 1-2-16,7 4-1 0,8 4 0 15,6 3-2-15,7 2 13 0,0 0 36 16,-3 2 28-16,13 3 17 0,3 4-13 15,10 7-35-15,11 9-25 0,1 5-19 16,8 6-2-16,-6 3 1 0,-2 1-3 16,-6 3-1-16,-12-9-2 0,-4 5-2 0,-8-7 0 15,-5 0-2-15,-2 3 0 0,-7-5 1 16,-5-7 0-16,-7-2 3 0,-7-6-2 16,-4-8 1-16,-6 0-1 0,-1-7-2 15,0 0 0-15,-3-4-47 0,-8-5-18 16,1 1 35-16</inkml:trace>
  <inkml:trace contextRef="#ctx0" brushRef="#br0" timeOffset="6550.77">22034 1930 1257 0,'3'-8'208'0,"1"5"257"0,1-8-281 0,-1 4-75 16,-1 0-25-16,2 3-29 0,-3-1-21 16,0 3-16-16,-2 2-17 0,0 0-11 0,-2 7-13 15,0-5-11-15,-6-2-7 0,-3 4-6 16,-10 1 5-16,-15 6 6 0,-6 3 0 15,-3 4 5-15,3 3 0 16,5 2 3-16,-2 4 9 16,5 1 9-16,-2 2 5 0,6 6 1 0,4-5 2 0,6 3-3 15,4-4 3 1,9 2 1-16,2-7 2 0,5-2 5 16,10 2 0-16,-2-6-1 0,6 4 1 0,2-1 0 0,0-3 5 0,5 1 4 15,4-4 3-15,-6-2 5 0,6-7 9 16,-2-2 15-16,2-3 3 0,9-4-3 15,1-5-16-15,6 2-25 0,-2-6-17 32,2 1-24-32,5-5-30 0,3-4 19 0,8-1 12 15</inkml:trace>
  <inkml:trace contextRef="#ctx0" brushRef="#br0" timeOffset="7357.64">22642 2314 2090 0,'5'55'169'15,"-37"-104"-1087"17,13 45 1437-32,-6 6-114 15,0 5-425-15,0 0-4 0,-1 2 0 16,1 1-1-16,5-2-1 0,-6 2-1 16,10-1-1-16,0 2 3 0,2-1 9 0,5 3 10 15,3-4 3-15,6-2 0 0,0-2 2 16,0-3 2-16,0 3 3 0,4-1 3 15,-4 1 1-15,2-1 4 0,1-1 11 16,3-3 8-16,8 4 21 0,0-1 17 16,0 1-1-16,6-4-6 0,3-9-22 15,0 4-22-15,-2-6-14 0,0 0-5 16,2-1-4-16,0-1-4 0,0-3-6 16,-3 2-13-16,-1-2 2 0,-4 2 4 0,-5 2 10 15,-3 5 14-15,-3 3 3 0,-1 1-5 16,-3 3-4-16,0 0-4 0,-1-2-5 15,1 2 3-15,0 0-21 0,0 0-14 16,0 0-13-16,0 0-19 0,-2 0 5 16,2 2 1-16,0 5 13 0,0-2 22 15,-2 6 15-15,2 5 16 0,-2 1 3 16,2 5 1-16,4-1-1 0,-1 0 2 0,3-1 0 16,-6-4 1-16,2-4 2 0,-1-3 7 15,-1-9 13-15,2 0 18 0,0 0 30 16,-2 0 18-16,2 0 1 0,5-9-34 15,5-2-28-15,6-10-28 0,7-7-22 16,3-11 9-16,-3-6-9 0,2 1 3 0,-4 2 8 16,-6 8 8-16,-1 4 6 0,2 7 3 15,0 8 5-15,-2 5 5 0,-6 3 16 16,-1 3 12-16,2 1 8 0,-4 3-1 16,2 0-17-16,1 7-16 0,-4-4-22 15,-1 8-18-15,0-2 1 0,-1 5-24 16,1 5 9-16,1 3 13 0,-6 3-5 15,-6-1 23-15,-1-4-17 0,4-4-19 0,-3-6-9 16,3 3-6-16,-1-10 15 0,4-3 19 16,0 0 12-16,0 0 11 0,0 0 9 15,2 2 7-15,0-2 12 0,-2 0 12 16,0 0 3-16,0 0-1 0,0 0-2 16,5-5 2-16,0 3-1 0,4-7 1 0,4-1-13 15,1-5-17-15,2-2-9 16,5-1-4-16,-3 0-1 0,1-1 1 0,-5 5 3 15,1 1 3-15,-6 6 2 0,-2 5 5 16,2 0 2-16,-1 2-1 0,-1 2-3 16,1 0-13-16,-5 5-14 0,4 0-23 15,-1 4-2-15,-1-4-1 0,2 9 3 0,0 0 14 16,-5 5 3-16,3-5 5 0,0 4 0 16,-1 1 2-1,3-5-11-15,-2 0-15 0,-3 2-15 16,5-3-11-16,-1 5 32 0</inkml:trace>
  <inkml:trace contextRef="#ctx0" brushRef="#br0" timeOffset="8127.82">24684 2100 1604 0,'-14'0'37'0,"-5"3"-21"0,-13 3-21 0,-9-1 5 0,-10 4 1 0,-6 0 2 0,-2 3 0 16,8 2-2-16,3 2 1 0,7 0-2 15,8 4 0-15,-5-4-2 0,10 5-3 16,3 0 1-16,6-3-2 0,4 5-2 16,5-5-2-16,10 1-4 0,5 2 1 15,-1-5 6-15,6-1 9 0,-6-1 32 16,6-5 39-16,5-2 16 0,-1-7 35 15,5 0-2-15,8-4-26 0,5-14-16 0,5-5-40 16,2-12-40-16,9-11-20 0,0-9-30 16,7-13-29-16,-7-10-10 0,-11 2-10 15,-12 2 23-15,-13 5 27 0,-5 10 25 16,-7 13 17-16,0 3 8 0,-5 1 12 16,1 1 13-16,3-3 23 0,1 3 6 0,-2 6-1 15,-2-1-8-15,-1 15-20 0,-2 5-7 16,7 12-5-16,-2-1-19 0,-1 9-31 15,3 8-16-15,-8 15-4 0,0 17 11 16,-1 29 30-16,-5 24 9 0,8 15-2 16,10 7 1-16,1 3-1 0,8 0 4 15,2-5 4-15,1-3 6 0,0-13 0 16,0-2 0-16,0-17-3 0,-1-10-2 0,-7-20 0 16,3-13 1-16,-7-20 6 0,1-6 9 15,0-10-6-15,-5-5-14 0,2-12 558 16,2-16-413-16</inkml:trace>
  <inkml:trace contextRef="#ctx0" brushRef="#br0" timeOffset="8832.04">24911 2236 1592 0,'107'32'149'0,"-59"-5"-124"0,-4-8-2 15,-3 6-2-15,-15 2-9 0,-6-6-8 16,-6 4-12-16,-3 1-4 0,-6-4-2 16,-5 2-3-16,-5-2 3 0,-6 1-6 15,-9-7 0 1,-3-2 0-16,-10 2 1 0,-3-5 8 0,-3-3 1 0,0-2 3 16,2-6 5-16,0-9 1 0,7 2 2 15,5-6 2-15,5-1 10 0,8 4 21 0,-1-8 15 16,8 2 18-16,0 2 1 0,5-8-3 15,9 6 10-15,1-3 3 0,1-2 2 16,5-1-12-16,3-2-21 0,10-3-14 16,3-1-7-16,1-1-5 0,1 6-4 15,-4 5-6-15,-5-1-2 16,0 7 0-16,-4 4 1 0,-7 1 2 0,-3 4 3 0,-4 1-4 16,-2 0-3-16,3 2-5 0,-7 0-8 15,1 2-11-15,2 3-12 0,-3 1-10 16,5-3-1-16,-5 3 9 0,3 1 11 15,0 0 5-15,1 3-2 0,0 5-5 16,-1-1 1-16,1 3 6 0,0 5 5 16,4-5 6-16,-3 10 2 0,4-6 0 0,-3 1 1 15,0-6 1-15,-1-2-1 0,1-2 1 16,-4-7-1-16,4 4 1 0,-1-7 8 16,-1-2 8-1,-1 0 13-15,-4 0 13 0,5-2-14 0,0-3-6 0,4-2-7 16,5-4-13-16,-5-3 7 0,4 2-3 15,-1-3-5-15,2 7-2 0,-1-5 0 0,-1 4 2 16,-3 4 2-16,-4 1 0 0,2 4-2 16,0-5 3-16,-1 5-4 0,-3-2-4 15,4 2-3-15,-3 4-9 0,-1 1 0 16,5-1-1-16,-7-4-3 0,3 5 3 16,5 2 0-16,0-3 5 0,1 5 4 0,1-2 3 15,-6 0 3 1,2-2 4-16,-5-5 9 0,2 2 17 0,1-4 18 0,0-1 10 15,1 1 0-15,-3-5-16 0,2 1-14 16,-3-1-8-16,2 0-6 0,5-3-3 16,-2-3-7-16,2-1-4 0,3-2-2 15,0-2-8-15,-1 2-19 0,1 0-24 0,1-3-35 32,6 1-43-32,4-3 71 0</inkml:trace>
  <inkml:trace contextRef="#ctx0" brushRef="#br0" timeOffset="9259.04">25876 2029 1701 0,'0'10'34'0,"0"6"-29"0,0 13-20 15,-2 4 14-15,2 8 0 0,0 5 2 0,0-3 0 16,0-1-1-16,0-1 1 0,2 0-2 15,3-2 0-15,-3-7 2 0,0-4 1 16,1-6 2-16,1-1 2 0,-1-7 2 0,-1-9 0 16,-2-3 30-16,0 0 31 0,2-2 24 15,0 0 32-15,-1 0-18 0,1 0-32 16,5-7-27-16,0-4-32 0,8-5-16 16,1-3-1-16,3-8-3 0,2-1-2 15,2 1 1-15,-7 2 2 0,4 2 1 16,-2 0 2-16,1 4 0 0,1 5 0 0,-6-1 2 15,7 3 1-15,-9 0 2 16,6 1 2-16,-4 4 0 0,-3 3 3 0,0 1-1 16,-1 3-11-16,3 0-6 0,-6 3-8 15,3 3-18-15,5 6-21 0,-5 2-3 16,4 9 0-16,2 9 12 0,-9 2 26 16,2 5 5-16,-5-4 0 0,-4 2 5 0,2-1 3 15,-2-1 2-15,0-3 2 0,1-9-4 16,5-3-6-16,-4-8 32 0,10-8-191 15,2 1 131-15</inkml:trace>
  <inkml:trace contextRef="#ctx0" brushRef="#br0" timeOffset="9544.26">26750 1883 1666 0,'0'2'85'0,"0"0"8"0,0 3-23 0,2-3-37 0,-2 0-13 0,0 3-9 15,0 2-5-15,0 0 0 16,-2 15-2-16,2 1 1 0,0 10 1 0,-2 8-3 16,2 3-3-16,-5 3 1 0,0 0 1 15,1 5-2-15,2-3 2 0,-5-2 0 16,2 0-1-16,3-2 2 0,-3-4 0 0,3-4-2 15,2-9-2-15,0-3-16 0,2-7-14 16,-2-4-13-16,0 0 21 0,2-3 7 16</inkml:trace>
  <inkml:trace contextRef="#ctx0" brushRef="#br0" timeOffset="9892.51">26862 2426 1748 0,'108'-99'327'0,"-106"99"-324"16,5-7 1-16,12-1 3 15,1 0-1-15,3 2 2 0,-7 5-2 0,-4-5-1 0,2 6 5 16,-3 4-3-16,3 3-13 0,4 2-4 16,-2 5-13-16,0 0-9 15,0 2 2-15,-9 5-4 0,2 4 4 16,-2 2 8-16,-4 1 8 0,-3 0 8 0,-1 1 0 15,-3-6-1-15,-3 2-1 0,0 0-9 16,-7-4 2-16,-13-7 1 0,0-5 3 16,-6-9 8-16,-6-2 0 0,3-7 2 0,-6-5 0 15,1-5 2-15,2-8 2 0,5-1-1 16,4-1-1-16,5 4 2 0,9 4 0 16,7 0 9-1,4 10 6-15,5-7 7 0,4 1 8 16,6 1 1-16,6-2-4 0,9-3-8 0,5 1-17 0,6 1-24 0,10-3-14 15,7 7-31-15,20 0 33 0</inkml:trace>
  <inkml:trace contextRef="#ctx0" brushRef="#br0" timeOffset="10792.12">27415 2250 1555 0,'39'8'77'16,"-11"0"3"-16,-5-2-3 0,-9-5-11 0,-5 1-13 0,-3-2-9 16,-1 0-14-16,-5 0-18 0,0 0-8 0,0 0-10 15,-4 0-12-15,3 0-2 0,-8 2-1 16,-2 2 3-16,-3-1 9 0,-4 4 6 15,-5 0 1-15,-5 4 0 0,1-4 2 16,1 4-1-16,-3-1-2 16,4-3 1-16,2 4-1 0,4 1 0 0,5 3 3 31,0-5 0-31,5 3 1 0,2-1 1 16,1 2-1-16,3 2 2 0,3 4 3 0,0-4 2 15,3 0 3-15,4-7 2 0,2-1 0 16,2 3 5-16,3-6 3 0,7-1 14 15,-1-1 9-15,6-3-1 0,1 0-12 16,5-7-38-16,-2-5-14 0,0-4-14 16,-5-4 1-16,-9-1 21 0,-2 3-3 15,-1 1 5-15,-6 1 0 0,-2 0 5 16,-3 2 4-16,-2 1 4 0,2 4 2 0,-2 9-2 16,0-1-1-16,1 1-1 0,3-2-2 15,-4 2-1-15,0 2-5 0,0-2-4 16,2 3-1-16,3 10 0 0,-5-1 4 15,5 11 3-15,4-2-3 0,-2 4-3 16,6-4 1-16,-3 1 2 0,-1-8 4 16,-2-5 5-16,4 0 1 0,-6-6 0 0,6 2 6 15,-8-3 4-15,8 0 10 0,3-2 10 16,0 0 5-16,4 0 8 0,0-4 2 16,-2-1-1-16,0 0-9 0,-4-6-12 15,6 6-10-15,-7-6-9 0,-3 2-4 16,-2 0-3-16,-3 2-3 0,3 6-1 15,-5-1-3-15,3 0-2 0,-2 0-2 16,-9-7-4-16,7 8-2 0,-7-1 1 16,-2 0 1-16,0 0 4 0,-4 2-2 0,3 0-5 15,1 0-3-15,-4 2 1 0,8 3 2 16,-6 4 6-16,8 4 4 0,-6-6 1 16,6 5 2-16,3 4 5 0,0-2 1 15,3 9 1-15,2-7 2 0,2 0-1 16,4 6 0-16,0-8 3 0,-2-2 0 0,3-3 13 15,0-7 13-15,-1-2 7 0,7-2 7 16,-4-10-8-16,6-4-11 0,10-7-9 16,-7-11-9-16,7-5-6 0,-4-9-1 15,-8-9-2-15,2-3-2 0,-4-4 0 16,-6-1 1-16,-1 8 1 0,-2 0 0 16,-3 11 2-16,1 3 1 0,0 6 2 15,-3 7 4-15,0 4 1 0,-2 2 2 0,0 3-1 16,-2 3-2-16,0 2-3 0,1 8 0 15,1-3-1-15,0 2 0 16,0 4-2-16,0 5-2 0,0-4-9 0,0 11-2 16,0-1-2-16,0 8 0 0,-4 7 7 15,2 11 1-15,-3 16 5 16,0 12 1-16,3 16 2 0,2 4 0 0,2 5 0 0,1 2 0 16,1-2-2-16,1-3 2 0,-3-11 0 15,3-4-1-15,-5-12 1 0,0-11 0 16,0-8-1-16,0-18 0 0,0-4 2 15,2-7-9-15,2 0-15 0,-3-7-16 16,-1 0-27-16,0 0 17 0,16-9 20 16</inkml:trace>
  <inkml:trace contextRef="#ctx0" brushRef="#br0" timeOffset="11426.36">29339 2023 1716 0,'0'0'89'0,"-2"-3"16"0,2-4-42 0,-2 2-40 0,2-10-14 0,-2-6-8 0,-1-7-2 16,-6-8-2-16,-11-8 0 0,-4 3-1 15,-8-1-4-15,-7 4-4 16,0 12-5-16,-2 1-8 0,-5 9 3 15,5 4 1-15,-2 10 2 0,3 2 3 0,1 3 0 0,0 6 0 16,0 0 4-16,5 7 4 0,2 5 5 16,7 2-2-16,0 9 4 0,9 0 1 15,-1 11-2-15,3 1-1 0,5 6-7 16,2 1-3-16,3 2-2 0,2-1 4 16,0 1 4-16,2 2 3 0,0-5 4 15,2 1 1-15,2-3 6 0,-2-4-2 0,3-1 2 16,-3-8-2-16,-2-6-1 0,0-5 0 15,1-6 4 1,-1-7-5-16,4-1-51 16,-4-8-124-16,0-2-205 0,4 0 197 15</inkml:trace>
  <inkml:trace contextRef="#ctx0" brushRef="#br0" timeOffset="12755.06">28887 2312 1321 0,'-31'55'167'0,"-25"-53"-13"16,24-20-134-16,9 10-15 0,0-35-1 16,-4 41 3-16,4 1-1 0,3 1-5 15,5 0-5-15,-3 1-10 0,7 5-13 16,2-1-10-16,6-3-4 0,3-2 14 15,-2 0 17-15,6 0 21 0,-1 0 14 16,-3 0 10-16,0 0 13 0,2 0 6 16,3-2 3-16,4 2-11 0,11-4-22 0,4 1-13 15,10-4-8-15,3-2 0 0,1 0 12 16,1 0 20-16,-4 4 21 0,-1 0 16 16,-2 1 5-16,-8 4-12 0,-2-4-19 15,-1 4-20-15,-5 4-13 0,-2 0-16 0,0 6-11 16,-3-3-5-16,1 6-5 0,1 3 4 15,-4-2 2-15,-2 5-2 0,-2-1 2 16,-3 3-1-16,1 1 5 0,-3 4 3 16,0-5-1-16,0 1 1 0,-3-3-1 15,1 1-6-15,-2-8-4 0,3-1-7 16,-3-6-12-16,-1-5 4 0,1 2 2 16,4-2 5-16,-3-2 16 0,1 0 6 0,2-3 8 15,0-4 11-15,0 4 6 0,4-11 6 16,6-7-2-16,4-6-4 0,6-1-8 15,3-2-5-15,0 4 0 0,-2 0 1 16,4 3 1-16,9 5 0 0,-2 1-2 16,1 6-3-16,3-4-1 0,-8 6-10 15,6-1-1-15,3 1-3 0,-1 6-6 16,1-4-2-16,0 7-2 0,-2 2 12 0,-6 2 11 16,-6 1 9-16,-9-1 11 0,-3-2-8 15,-6 0-6-15,0-2 2 0,-5 2-5 16,0 0-2-16,0-1-3 0,0 1-4 15,0 0-6-15,-7-2-8 0,-2 11-3 16,-14 1 1-16,-3 8 4 0,-4 2 7 0,-1 6 3 16,5 3 2-16,-1-1 2 0,4 2 1 15,-3 0-1-15,3-1 0 0,5-1-2 16,5-7-4-16,6 0-3 0,2-8-1 16,3-4-5-16,4-4 32 0,9-5 23 15,-1 2 21-15,8-2 9 0,5 0-25 16,2 0-19-16,9-2-18 0,-1-7 2 0,5-1 1 15,-3-6 7 1,-5 1 10-16,-2-1 1 0,-6 0 7 0,-12 4 0 0,-1 1-9 16,-5 3-4-16,-2 0-11 0,-1 3-7 15,-1 2-8-15,-3-3-6 0,-4 3-5 16,-2-3 1-16,-2-1-3 16,-5 0 3-16,0-2 4 0,-1 6-3 0,-5-8 1 0,3 8 0 15,3-4 0-15,3 1 5 16,8 4 6-16,5 2 4 0,0 0 1 0,0 0-1 15,0 0-1-15,0 0 2 0,0-1 10 16,0 1 21-16,4-2 13 0,-3-3 9 16,3 3 4-16,1-3-6 0,8-4-1 15,3 3-4-15,7-6-3 0,2 1-8 16,1-1-7-16,-1 5-5 0,-4-4-3 0,4 8-1 16,-9 1-10-16,0 0-20 0,-2 2-5 15,-1 4-13-15,-1 3-18 0,-3 3 14 16,0 5-10-16,-2 8-3 0,-2-2 20 15,-1 14 0-15,-1-3 9 0,-3 2 7 16,0-4-2-16,-2-5-3 16,-1-7-6-16,-1-8-5 0,1-3-2 0,3-7 5 15,0 0 7-15,0 0 7 16,0 0 9-16,-4-1 6 0,4-3 9 0,4-5 9 0,-1-3-2 16,4-10-2-16,4-2-8 0,1 1-7 15,3-4-1-15,-1 0 1 0,2 10 4 16,-2 1 9-16,0 2 11 0,0 8 6 15,-1 3 8-15,-6 1-10 0,2 2-23 16,-2 0-9-16,2 5-11 0,7 2-14 16,-6 4 4-16,1-2-6 0,1 3-3 0,-6-1 6 15,-1-1 4-15,6-2 5 0,-10-1 2 16,6-4 9-16,-3-3 2 0,-2 0 1 31,-2 0 4-31,2 0 5 0,-2 0 3 16,5-3 0-16,2-6-3 0,0-4-5 15,7-6-2-15,-1-6 0 0,3-3-1 0,5-1 0 16,0 3 0-16,6 3 0 0,-1 1 3 16,1 8-4-16,1 9-4 0,-5 5 3 15,6 3-4-15,-6 13 2 0,0 7 3 16,2 11-2-16,-2 9 0 0,-4 3 1 16,1 9 1-16,-3 0 0 0,-1 3 0 15,-1 4 0-15,-1 4 0 0,0-1 0 16,0-1 0-16,-7-10 1 0,0-12 0 0,-7-15-50 15,-3-8 36-15</inkml:trace>
  <inkml:trace contextRef="#ctx0" brushRef="#br0" timeOffset="14642.11">28580 2993 1347 0,'0'2'118'0,"-7"-2"147"0,-6 5-226 0,-6-3-18 0,-11 0 16 0,-2 0 5 16,-9 1-4-16,-3 1-18 0,-1 3-14 15,-8 5-6-15,0 2-3 0,3 4-2 16,6 7-3-16,5-4 2 0,-2 4 3 15,6 2 3-15,3-1 1 0,5-3 0 16,4 4 0-16,9 0 0 0,7 1 1 16,2 0 2-16,10-1 2 0,4 3 3 0,10-2 2 15,6-5 5-15,7 1 0 0,2-12-1 16,5-5 0-16,3-5-5 0,3-6-11 16,13-3-20-1,4-7-10-15,4-4-18 0,-4 6-16 0,-7-1 17 0,-4 3-64 16,-3 4-128-16,-9 3-11 0,-5 1 2 15,-9 0 125-15,-4-1 228 0,-7 3 104 0,-3-7 38 16,-1 7-31-16,-3-6-62 0,-1 5-58 16,1-1-35-16,-4 0-15 0,-1 2-10 15,0-9-4-15,-2 6-1 16,0-3-9-16,-2-1-9 0,-3 4-7 0,-6-8 0 16,0 6-2-16,-3-6-2 0,-7-1 0 15,2 6-1-15,-5-1-2 0,-2 4 0 0,3 3-2 31,0 2 1-31,7 6-1 0,-2-2 2 16,4-1-1-16,0 2-2 0,1-5-4 0,4 7-2 16,6-4 3-16,-4 2 4 0,7 0 2 0,0 4 2 0,5-4 0 15,2 4-1-15,6 3 2 0,-1-7 3 16,6 2 4-16,0 0 11 0,1-8 9 0,4 3 19 31,4 0 23-31,-1-4-9 0,1-4-9 0,-4-7-20 0,0-3-23 0,-2-4-3 16,-1 2-3-1,-4 2-4-15,-4 0-5 0,2 3-1 16,-7 4 1-16,0-5 2 0,-1 0 2 0,-3 6 2 0,3-3-1 0,-5 6-1 16,-1 3-3-16,0 0-5 0,2 0-14 31,0-7-9-31,-2 5-10 0,0 2-12 0,0 0-2 0,-2 3 6 0,2 8 11 31,-2 5 16-31,1 7 15 0,-5-7 3 16,6 4 0-16,0 1-1 0,2-5 1 15,3-2 2-15,-1-3 4 0,0-6 4 16,1-3 6-16,-2-6 13 0,1 4 13 0,3 0 9 16,4-3-6-16,6-3-8 0,3-1-10 15,5-9-11-15,0-3 4 0,1-1-5 16,1-5-5-16,-1-3-4 0,1-2-3 16,1-2-1-16,-6 2 0 0,-3-2 2 15,-8 4 1-15,-2-6 1 0,1 9 0 16,-1 0 1-16,0 4 3 0,-4 3 3 15,1 2 3-15,-5 2 3 0,1 3 2 0,5 4-2 16,-1-3-2-16,-5 4-1 0,5 1-2 16,-5 2-1-16,3 3 0 0,-1-2-1 15,-3 2-6-15,0 0-11 0,0 2-15 16,0-1-7-16,-1 6 1 0,1-1 6 16,-2 6 11-16,-3 13 9 0,-1 5 5 0,-3 14 2 15,2 6 2-15,-2 7-2 0,6-4-1 16,-1-5-2-16,-1-6-1 0,5-1 2 15,-3-4 0-15,3-5 2 0,0 2 0 16,1-9 0-16,3-6 0 0,-1-3 1 16,1-5 1-16,-1 0 1 0,1-10 3 15,1 1 0-15,1 0 4 0,-5-2 5 0,7 0 5 16,-8 0 1-16,1-4 0 0,6-4-6 16,4 0-8-16,3-4-3 15,0-2-7-15,6 5-4 0,-1 0-4 0,-3-5-1 16,11 3 1-16,-6-1 5 0,4-2 4 15,3 8 1-15,-1-6 2 0,1 1 1 16,-6 2-2-16,-1-8 0 0,-3 6 0 0,-2 0-5 16,0 1-3-16,0 4-6 0,-6-4-9 15,1-1 2-15,-11 2 0 0,0-3-3 16,-4 0 5-16,-3-1-12 0,-5 6-5 16,-2-4 0-16,-1 8-2 0,-4-2 7 15,5 6 1-15,-2 3 2 0,-2 3-2 16,6 5-1-16,-3 1 6 0,3 1 2 0,7 0-3 15,1 0-10-15,1-1-2 0,3 6 4 16,1-3 16-16,1 5 19 0,5-5 10 16,-3-3 13-16,6-4 20 0,5 0 19 15,-3-2 12-15,6-2 1 0,-2-3-12 16,5-2-12-16,2 0-14 0,4 0-6 16,-3 0-4-16,1-2-11 15,-2 2-12-15,-5-11-5 0,3 2-4 0,1 1 1 0,-5-5 7 16,5 3-5-16,-8 2 0 0,-5-2-2 15,3 1 0-15,-3 4 0 16,2 3 0-16,-4-5-2 0,0 1 0 0,-4 3 1 16,-1-1-1-16,2 4-7 0,-1 0-7 15,-1 0-19-15,2 0-11 0,-3 6 0 16,-1-1 5-16,0 16 14 0,-5-3 10 16,1 12 8-16,1 6 4 0,-1-3 4 0,1-3 2 15,1-12 1-15,-2-2 0 0,4-7 0 16,0-7-3-16,0 0-1 0,0-2-8 15,0-4 9-15,2-1 9 0,2-2 6 16,5-4 9-16,5-1-4 0,9-4-3 16,-4-4-1-16,8 6 1 0,-4-4 3 0,0 0 0 15,4 8 6-15,-1-1 5 16,-6 6-4-16,3-2-2 16,-7 1-2-16,-2 5-8 0,-2-3-1 0,-1 4-5 0,1 5-12 15,-3-5-9-15,4 2-11 0,1 5-14 0,-5 0-8 16,10 8-9-16,-1 4 176 0,0 4-396 15,1 4 248 1</inkml:trace>
  <inkml:trace contextRef="#ctx0" brushRef="#br0" timeOffset="15145.53">30583 3539 1628 0,'59'-1'84'0,"-52"-8"-32"16,-76 7-36-16,48-3-21 0,5-6 2 16,-2 0 4-16,-9 3 1 15,-1-3 0 1,-2 2 1-16,0 4-1 0,1 3-2 16,3 4-4-16,10 1-8 0,0 6-15 15,3-4-15-15,4 6 4 0,4 0 9 16,-2-2 16-16,7 5 14 0,0 0 1 15,7 2 5-15,2 5-1 0,5-5 4 16,9 9 7-16,4-6-5 0,5-1 2 0,1-4-7 16,5-5-7-16,2-7-2 0,-1-4 8 15,4-12 8-15,3-2 2 0,-2-11-1 16,-8-3-11-16,-4-5-1 0,-6-2-3 16,1-6 0-16,-8-14 0 0,-4 1-2 15,-8-3-2-15,-11-8 3 0,-3 5 4 0,-4-2 9 16,-6-4 6-16,3 5 0 0,-6 1-2 15,2 8-6-15,6 8-3 0,0 13-1 16,3 10 1-16,9 14 0 0,-4 3 4 16,4 6-5-16,4 7-2 0,-4 1-4 15,7 8-1-15,0 14 5 0,0 18 3 16,7 12 1-16,2 11-3 0,-2 0-4 0,6 0-2 16,-4-11 0-16,-2 4 1 0,0 1 3 15,-5-6-5-15,3-1-2 0,-1-8-3 16,0-11 3-16,-1-2-11 15,-4-8-35-15,1-12-163 0,-2-3-226 0,2-10 243 16</inkml:trace>
  <inkml:trace contextRef="#ctx0" brushRef="#br0" timeOffset="15912.7">31236 3305 1400 0,'-13'0'36'0,"-3"0"-14"0,-3 4-19 0,-8 5 2 15,-1-2 0-15,-2 3-2 0,1-1-2 16,1 0-1-16,2 0 0 0,4-2-2 0,1 2 2 16,3 3 0-1,2-4 1-15,-1 2 2 0,6 4 1 0,0-1-1 0,9 5-2 16,4 1-1-16,4 4 2 0,2-3 7 15,8 3 12 1,2-4 5-16,3-1 1 0,1-6 4 0,3-1 9 16,3-8 6-16,-2-4-5 0,3-5-4 0,-8-8-19 15,-3-2-10-15,0-5-3 0,-11 1-5 16,2-4-2-16,-2 4 1 0,0-5 1 0,-4 6 2 16,1-6-1-16,-2 5-1 0,3 3 2 15,-5 6-1-15,2-1 1 0,-1 3 1 16,1 3 1-16,2 1 3 0,1 3 6 15,-1 1 3 1,-1-1-1-16,4 0-3 0,0 2-13 0,2 0-9 0,0 2-5 0,-2 0-3 31,0 1 1-31,4 8 1 0,-2 1-3 0,3 4-3 0,-1 9 0 0,-1 2-4 16,3 6 9-16,-2 8 9 0,-1 2 5 16,3 4 15-16,-3 0 0 0,1-5-2 15,-6-8 0 1,2-11-5-16,-5-7-1 0,-2-7 1 0,0-8-3 0,0-1-8 0,0 0-2 31,0-3 2-31,0-6 3 0,0-5 10 0,0-6 1 0,0-8-4 0,0-7 0 16,0-3-1-16,2 1-1 0,0 2 0 15,1-1 0 1,4 13 0-16,2 4 0 0,-2 4 2 16,7 10 1-16,-5 0 8 0,0 1 5 15,4 8 8-15,-1-2 1 0,2 5-9 16,0 2-5-16,4 6-10 0,-2 1-3 15,2 2-1-15,3 3-1 0,-5-1 1 16,-2 3-2-16,4-4 1 0,-9-1 2 16,-2 2 0-16,3-6 1 0,-8-3 2 0,4-4-2 15,-3-6 4-15,2 3 6 0,-3-4 2 16,0-4 8-16,-2-4-1 0,0-8-4 16,0-6-3-16,0-6-4 0,7-4 8 15,5-7 10-15,-1-5 6 0,9 1 3 16,-3 1-7-16,3 8 4 0,5 6-3 15,1 1-5-15,1 2-6 0,3 7-18 16,0 2-13-16,-1 2-5 0,-3 7-37 0,4 4-205 16,2 6 175-16</inkml:trace>
  <inkml:trace contextRef="#ctx0" brushRef="#br0" timeOffset="16071.53">32106 3798 2051 0,'2'0'91'0,"2"0"2"0,-3 0-23 0,3 0-106 0,-4 2 30 0</inkml:trace>
  <inkml:trace contextRef="#ctx0" brushRef="#br0" timeOffset="19849.18">21007 291 1442 0,'7'-12'75'0,"4"8"3"0,-1-1 1 0,-6 5-27 0,0 7-17 0,-3-5-12 0,5 10-3 15,-3 2-2-15,8 6-2 0,-6 7-3 16,0-1-5-16,1 2-6 0,1 3 1 16,0 1-1-16,-2 7-2 15,1 5 1-15,-6 6-1 0,0 1 0 0,-4 7 0 16,-3 5 0-16,0 2-2 0,-2-1-7 0,-2 2-1 16,-1-8-3-1,3-1 3-15,-2 0 6 0,-1-4 1 0,0 3 2 0,-1 3 1 16,3 5 0-1,-8-6-1-15,7 3 1 0,-3-3-1 16,3-1 0-16,4 0 1 0,-7-8 0 0,2 1-1 0,-1-6 1 0,-3-1-2 16,2-3 1-16,0 3 0 0,5 3 0 15,-5-2 1-15,5 4 0 0,2 2-1 16,-5-4 0-16,3 6 0 0,2-3-1 16,5 3 0-16,-7 1 2 0,9 2 0 15,0-6 0-15,-2-1 0 0,0-2 0 16,2-8 0-1,0 2 0-15,0-2 1 0,0-5 0 0,0 3 0 0,2-4 0 0,0-4 0 16,-2-1 0-16,0 1-1 0,0-1 0 16,-4 6 1-16,4-3-1 0,0-1 1 15,0-1 0-15,2 2 0 0,-2 2-1 16,0-2 1-16,2-1-1 0,0-4 0 31,-2-4 1-31,0 0-1 0,1-5 0 0,7 4 1 16,-5-1 0-16,2-1 0 0,1-1 0 15,-3-1 0-15,3 0 1 0,-1 4-1 16,0-2 0-16,-3 1-2 0,7 6 0 16,-4 2-2-16,4 1 1 0,0-1 0 15,0-3-1-15,-4 1 2 0,8 2 1 16,-3 3 0-16,1-2 2 0,5-1 1 16,-4-6-1-16,-3-1 1 0,-2-11 0 0,-2-1 9 15,3-4 9-15,-1-2 8 0,9-1 4 16,5 3-7-16,2-4-7 0,12 2-9 15,-1 0-6-15,5-1-1 0,4 3-3 16,-4 1 0-16,0-1 0 0,1-2-3 16,-1 1 6-16,0-1 2 0,4 3 0 15,0-3 1-15,6 0-4 0,-3 1-2 0,4 4 0 16,0-3 1-16,-3-1-2 0,5 1 0 16,-8 1 1-16,-1-5 0 0,-1 0 4 15,-3 0 1-15,9-5 4 0,-3 1-2 16,1-1 2-16,-6 3-1 0,3-5 3 15,-4 2 3-15,2 3 3 0,3-3 2 16,0 1-1-16,4 3-6 0,-5-1-5 16,-8 2 0-16,4 0-3 0,2-2-1 0,-7 0 1 15,-1-1-3-15,1-1 0 0,-4 2 1 16,-1 1 1-16,3-1-1 0,-4-5 1 16,4 1 1-16,-2 3-1 0,0-2 2 15,0-1-1-15,4 4-1 0,0 1 0 16,3-5-2-16,-2 3 0 0,3-1 0 15,-3 2-1-15,2-3 0 0,0 3 0 0,3 1 0 16,-3-1 0-16,0 2 0 0,6 0 0 16,6 0 1-16,6 5-24 0,11 2-10 15,3 6 1-15,2-4-2 0,-11 1 24 16,0 3 10-16,-3-3-1 0,5-1-1 16,-3 3 2-16,5-1 0 0,-1 2-1 15,-6-6 1-15,3 1 0 0,-5-2 0 0,-3 1 0 16,-3-4 2-16,3 3 2 0,-4 1 3 15,5-5 2-15,5-1 0 0,-1 1-4 16,2-2-2-16,-1 2-3 0,-3 3 1 16,-3-5-1-16,-1 2 0 0,0 0 0 15,4-2 0-15,6 2 0 0,1 1 0 16,-7 1 0-16,1 1 0 0,-2-3-1 0,4 3 2 16,2 0-1-16,-3-3 0 0,0 3 0 15,-6 3-1-15,1-3 1 0,1 0 0 16,0 2-1-16,-2 0 1 0,3 2-1 15,2 4 1-15,15 3-8 0,2 3-13 16,7 2-1-16,1 2 0 0,-6 4 8 16,-10-4 12-16,-6-5 2 0,-2-2 0 15,-4-4 0-15,9 1 1 16,2 3 0-16,3 1-1 0,4 5 1 0,-5-6-1 0,-6-2 0 16,2-5 1-16,-2-2-1 0,9 7-1 15,-5-4 0-15,2 1 1 0,-13 0-1 16,-3-2 2-16,-4-2 0 0,3-4 0 15,3 3-1-15,-2-3 3 0,3 2 5 16,0 1 2-16,-2-3 5 0,-3-3 2 0,-3 0 1 16,-5-3 7-16,-4-4-1 15,3 1-3-15,-4-1-4 0,6 4-10 0,2-1-3 16,-3 1-1-16,5-1-2 0,-3 4-1 16,3 4 0-16,2-1-2 0,8 3-3 15,4-1-1-15,7 2-1 0,-6 0 1 16,-3-2 4-16,-8 1 2 15,-4-3 0-15,-1 1 0 0,-3-2 0 0,3 3 1 0,-3 0 0 16,-2-5 0-16,2 0 0 0,-2 0 1 16,0-2-2-16,3 2 2 0,-3 0 1 15,-2 0-2-15,4 0 2 0,3 0-2 16,-3 0 1-16,0-5 0 0,-7 3 2 16,3-1-1-16,-2 1 0 0,3 0-2 15,-1-5 1-15,0 4-2 0,4 1 1 0,-6 0 0 16,6-2-1-16,-2 3 2 0,-2 1-2 15,-1-2 0-15,-3-2 0 0,3 3 0 16,-4 1-1-16,5 0 0 0,7 3 0 16,4 1 0-16,2 1 0 0,0-3 1 15,-3 5-2-15,1 0 2 0,2 0 0 16,-4 2 0 0,0-2 0-16,0 0 0 0,-1-3 0 0,2 3 0 0,-4-4 0 0,5 4 0 15,2 2 0-15,6-2 0 0,10 4-8 16,1-2-1-16,-3-2 0 0,-2 0 2 15,-9-3 6-15,-3-1 1 0,-2-1 0 16,-6 1 0-16,-6-1 1 0,6-2 0 0,12 2 1 16,8 0-7-1,5 3-2-15,-5 0 3 0,-5-3 2 0,-4-2 6 16,-2 0 3-16,-1 2-4 0,0 0-1 0,1-2 1 16,-3 1 1-16,3 1-1 0,-4-2 1 15,0 4-3-15,5-2-1 0,6-2 0 16,3 1 1-16,6 1-1 0,-3 0 0 15,0-2 0-15,3 0 1 0,-7 0 0 16,2-2 1-16,-3 0 0 0,-2 1-2 0,-4-1 1 16,2-2 0-1,-4 4 0-15,-5 0-1 0,0 0 0 0,6 0 0 0,-1 0 0 32,4 0 1-32,0 0-1 0,5 0 0 0,4 0 0 0,-2 0 0 0,-3 0 0 31,-8 0 3-31,1 0 2 0,1 0 2 15,-5 0 5-15,1 4 1 0,-10-4 2 0,0 2 11 16,-7-2 1-16,2 1-5 0,2-1-6 16,-3 0-12-16,-3 0-3 0,0 0-1 15,-1 0 2-15,6 0 0 0,-10 0-1 16,7 0-1-16,-2 0 0 0,-14 0-3 16,5 0-9-16,-5 0-10 0,-1 0-15 15,2 0-18-15,-3 0-12 0,-5 0 507 0,0 0-336 16</inkml:trace>
  <inkml:trace contextRef="#ctx0" brushRef="#br0" timeOffset="-168151.69">29986 5564 1662 0,'5'7'78'0,"-1"-3"19"0,6 6-49 0,-6-4-32 0,5 4-6 0,-2-3-5 0,0 1-2 0,-4-5 0 0,-1 6 0 16,-2-5 0-16,0 1 0 0,2 2 1 15,0-7-2-15,-2 0 0 0,-2 5 2 16,-2 2 2-16,-1 0 6 0,3 2 6 16,-1 4 3-16,-4-4 0 15,-4 7 0-15,2-2 1 0,-3-2 3 0,-4 1 2 16,2-1-1-16,-4 2-2 0,-5-1-5 0,3-1-5 15,-4-7-5 1,-3 1-5-16,2 1-4 0,-3-2-2 0,-2 4 0 0,-4-6-2 16,6 5 1-16,-3-3-1 0,0 0 1 15,-3 2-3-15,0 2 1 0,2 0-2 16,2 2 2-16,0 1 2 0,-2-1 0 16,2 1 3-16,-9 4 0 0,5-4 0 15,-8 3-1-15,-3-3 1 16,-6-1 0-16,-11-2-1 0,3-2 0 0,-8 0 1 0,0 0 0 15,1-5 1-15,-1 3 0 16,3 0 0-16,2-1 0 0,3-1-1 16,6 4 0-16,-4-5 0 0,-7 2-4 0,-8-1 27 15,-12 1 24-15,-2-4 7 0,-8 0 7 16,5 0-29-16,6-4-23 0,1 3-7 16,6-1-1-16,0 0-1 0,-4 0 1 0,0 2 0 15,-2-2-1 1,-3 1 0-16,2 1 1 0,1 0 0 15,-4 0 0-15,0 0-1 0,5 0 0 16,-2 0 0-16,6 0 1 0,-6 0-1 0,5 0 0 16,2 0 1-16,-6 1-1 0,8 1 0 0,-4-2 0 0,0 2 0 15,-2-2 0 1,-2 0 0-16,1 0 0 0,-6-2 0 0,0-1 0 0,4-4 0 16,1-1 0-16,-3-2 0 0,2-1 1 15,1 1 0-15,2-1 0 0,0-2-1 16,4-1 0-16,2 2 1 0,1-2-1 15,2 3 0-15,6-1 2 0,6 3-1 0,9-2 0 16,3 6 1 0,8-4-1-16,3 7-1 0,2 0 2 0,6 2-1 0,3 2 0 15,-1 4 1-15,3 1-2 0,1-2 0 16,1 6 5-16,0-6-8 0,-1 6-60 16,-2 1 482-16,-3 0-329 0</inkml:trace>
  <inkml:trace contextRef="#ctx0" brushRef="#br0" timeOffset="-158200.9">1636 8651 1586 0,'-10'-4'79'0,"-1"3"20"0,-3-1-20 0,7 2-11 0,-6 0-6 0,6 2-8 0,-2 3-7 0,2 2-9 0,0-3-9 16,0 4-12-16,0 0-8 0,2 0-5 15,1 0-1-15,1 2-2 0,-1 3 0 16,1 4 1-16,3 6-1 0,0-1 1 15,5 6-1-15,-3-3 0 16,8 3 0-16,-4-1-1 0,4-4 1 0,1 3 0 0,3-1 0 16,6-4 2-1,-1 3 0-15,4-5 3 0,0 4 1 0,2-3-2 16,0 1-1-16,3-3-2 0,-5-4-2 0,2 0 2 16,2-2-1-16,1-1 0 0,-1-2 1 15,1 3 0-15,2-8 0 0,-1 5 0 16,1-8 0-16,10 3 2 0,10 0 3 15,16-1-2-15,6-3 2 0,5 0-1 0,-5-7-1 16,-4 3 3-16,-8 1 0 0,-1-8-3 16,-5-1 1-16,-6-2 7 0,0 0 5 15,-9-2 12-15,2 1 12 0,0-1 9 16,-13 0 18-16,1-5-3 0,-14 0-10 16,-7-2-11-1,-7-6-23-15,-1 1-6 0,-1-2-7 0,-3-4-5 16,0-1-1-16,4-2-1 0,4-4 1 0,8 2 0 0,6 0-2 15,5 0 2 1,7-2-5-16,-7 9-18 0,4 0-17 16,-4 6-29-16,-3 4-64 0,3 3-442 0,-4 1 377 0</inkml:trace>
  <inkml:trace contextRef="#ctx0" brushRef="#br0" timeOffset="-135339.29">26603 5483 1539 0,'-25'-6'64'0,"7"5"-4"0,-1-5-15 0,8 6-23 0,0-5-9 16,4 0-6-16,0 1-2 0,0 2 0 15,0-3-1-15,4 0 0 0,-5 3-1 0,3-4 0 16,0 6 1-16,0 0-1 0,-10 0 1 16,-1 6-1-16,-16 3-2 0,-12 1-2 15,-13 6-2-15,-15-2-4 0,-12 1-1 16,-10-1 1-16,-1-4-1 0,-8-4 2 16,-2-4 2-16,4-4 2 0,-3-5 2 15,1-2 1-15,10 2 2 0,8-2 0 0,14 5-1 16,15 4-1-16,10 2 2 0,3 3 1 15,6 4-1-15,1 2 0 0,1-2 0 16,-1 3-1-16,6-3-1 0,4 0 0 16,8 0-1-16,0 1 1 0,8-6 1 15,4 1 5-15,3 2 13 0,5-5 17 16,1 3 22-16,2 1 24 0,10-3 9 0,11 1-9 16,10 3-22-16,17-2-24 0,14 2-13 15,9-3 0-15,13-4 4 0,10-2-2 16,17-8-10-16,1-6-7 0,3-2-6 15,-3 0-1-15,-9 4 1 0,-1 5 0 16,-13-3 0-16,-4 1 2 0,-6 6-1 16,-14-6-1-16,-2 6 0 0,-6-4-2 0,-7 4 0 15,0-1-2-15,5 3-3 0,-8 1 0 16,-8 2-2-16,-14 0-3 0,-16 5-8 16,-7 2-27-16,-12-1-17 0,-11 8 3 15,-19 7 5-15,-19 0 22 0,-20 1 15 16,-27-5-1-16,-16-11 1 15,-36-10 3-15,-12-5 5 0,-8-10 2 16,-1-4 2-16,-5 0 4 0,7-4 0 0,7 9 2 0,12-1 0 16,26 10-2-16,15 2 0 15,11 7 1-15,18 0 7 0,10 7 6 0,20-2 4 16,19-1 1-16,18 1 3 0,14-5 21 16,-5 4 25-16,16-1 15 0,5-1 7 0,11 3-24 15,14-3-29-15,23 2-19 16,20-3-16-16,12 5-2 0,7-4-1 0,5-2 1 15,18 1 0-15,15 3 0 0,6-1 1 16,-7-3-1-16,-8 0 2 0,-15-1 1 16,-9-1 0-16,1 2 1 0,-12 2-2 15,-9-1-1-15,-15 3 1 0,-17-2 0 0,-16 0-7 16,-13 1-12-16,-10-3-32 0,-13 0-34 16,-2 0-14-1,-17 2 2-15,-10 3 27 0,-10-1 32 0,-18-1 21 0,-6 1 9 16,-11 1 1-1,-4-3 1-15,1 1 2 0,1 6 0 0,-1-5 0 16,-1 6 11-16,-4-2-32 0,-9-1 170 0,-1-4-109 0</inkml:trace>
  <inkml:trace contextRef="#ctx0" brushRef="#br0" timeOffset="-99392.73">19668 11862 1595 0,'-49'0'216'0,"-1004"71"74"31,1044-68-294-15,-27 20-4-16,15-5-5 0,10 5-5 16,10 4-12-16,11 3 11 0,11 0 8 15,10 2 6-15,8-2 14 0,14-3 0 16,5 3 0-16,15-7 0 0,19 5 4 0,7 2 3 16,11 4 11-16,0-2 20 0,0-4 2 15,-5 1 2-15,-6 1-7 0,-8 2-10 16,-10 9-1-16,-10 8-6 15,-11 15-4-15,-14 2-11 0,-12 1-9 0,-18 0-4 16,-7-3 0-16,-16 4 1 0,-20-6 0 16,-17 0 1-16,-29-9 9 0,-14-9 1 15,-17-12 3-15,-15-11 4 0,-2-6-9 16,3-14-2-16,6-1-3 0,16-7-1 0,16-2-1 16,17 1-2-16,11 0-13 0,20-4-47 15,9 3-48-15,18 4-46 16,14-11 66-16</inkml:trace>
  <inkml:trace contextRef="#ctx0" brushRef="#br0" timeOffset="-99170.71">20433 13080 1956 0,'-84'66'438'15,"43"-38"-348"-15,8 2-61 0,-3 2-5 16,1 10-13-16,3 10-6 16,-2-1-4-16,4 4-1 0,7 0-19 15,-2-5-55-15,11 0-63 0,-2-8 183 16,5-10-86-16</inkml:trace>
  <inkml:trace contextRef="#ctx0" brushRef="#br0" timeOffset="-98917.86">20954 11851 2164 0,'-9'13'137'0,"0"3"162"0,-3 8-290 0,-2 12-7 16,-1 10-2-1,3 18-1-15,7 16-2 0,-1 10 1 16,6 6 0-16,6 7 1 0,-1 3-2 0,-3 9-2 16,1 0-6-16,-3-5-29 0,6-3-39 15,6-20-39-15,-8-16-12 0,3-25 7 0,1-13-10 0,1-13 89 16</inkml:trace>
  <inkml:trace contextRef="#ctx0" brushRef="#br0" timeOffset="-98711.31">21525 11825 1840 0,'-4'150'176'0,"10"51"55"0,-1-125-137 0,0 25-43 0,4-46 1 15,0 57-15-15,2-1-8 16,-3 1-12-16,1-6-12 0,-3 1-5 0,-1-10 1 15,0-15 2-15,-1-11-24 0,-1-14-58 32,4-13-48-32,-7-7-34 0,4-17 3 15,1-10 85-15</inkml:trace>
  <inkml:trace contextRef="#ctx0" brushRef="#br0" timeOffset="-98457.54">21459 12778 1809 0,'-39'-1'107'16,"-73"2"105"-16,50 5-125 0,6-8-31 16,-12 2-14-16,-1-5-19 0,4-1-12 15,8-1-6-15,12 4-1 0,10-3 0 16,17 1 2-16,8 2 0 0,8 1-6 16,5-2 0-16,8 4-7 0,10 2-9 15,15-2 10-15,8 7 0 0,13-3 19 16,3-3 24-16,4 1 14 0,0-4 8 0,0 1-6 15,-4-8-12-15,2-5-14 0,4-2 0 16,8-7-46-16,9-6-89 0,6 1-32 16,3 3 427-16,2 0-263 0</inkml:trace>
  <inkml:trace contextRef="#ctx0" brushRef="#br0" timeOffset="-98170.78">22434 13133 1727 0,'6'34'104'0,"4"-4"38"0,-10 5-28 15,0 3-2-15,-1 2-12 0,-8 5-8 16,3 4-13-16,-8 1-23 0,0 3-22 16,-4 4-20-16,-1 0-13 0,-3-1-3 15,-4 1 3-15,-1-2-29 0,1-3-60 16,1-6-60-16,2-7 209 0,2-9-96 16</inkml:trace>
  <inkml:trace contextRef="#ctx0" brushRef="#br0" timeOffset="-97835.7">23466 11881 2304 0,'-1'38'90'0,"-3"-3"-23"0,2 15-3 0,-5 1-21 0,4 8-17 0,-1 6-9 16,4 10-7-16,0 6-4 0,-2 3-4 31,-3 8-1-31,3 4-1 0,2 6-1 0,0 3 0 0,7 0-7 0,0-8-11 31,4-10-34-31,5-16-48 0,-2-13-36 16,4-10-31-16,3-3 516 0,-3-6-282 15</inkml:trace>
  <inkml:trace contextRef="#ctx0" brushRef="#br0" timeOffset="-97452.74">23335 11862 2093 0,'138'-87'270'16,"-65"59"-246"-16,5 3-6 0,2 18-28 0,16 10 3 15,15 19-4-15,6 13 6 16,0 11 1-16,-1 9-7 0,-8 7 4 0,2 14-2 15,-4 9 0-15,-10 16 4 0,-6 8-1 16,-15 1 4-16,-4 5 6 0,-15 0 1 16,-11 6 0-16,-22-4-2 0,-18-6-1 15,-21-13 11-15,-26-17 15 0,-20-11 12 16,-17-19 13-16,-11-5 3 0,-20-14 27 0,-10-4 14 16,-5-13-9-16,5-12-15 0,6-3-41 15,19-14-26-15,2-4-2 0,7-7 1 16,6-5 2-16,4-2 1 0,14-3 0 15,8 6-3-15,17 5-1 0,12 2-14 16,16 6-34-16,9 2-60 0,11 2-67 0,12 1-63 16,14 4 115-16</inkml:trace>
  <inkml:trace contextRef="#ctx0" brushRef="#br0" timeOffset="-91359.16">17358 13085 1954 0,'9'6'92'15,"-11"2"-2"-15,0-4-25 0,1-1-1 0,-12-4 14 0,13-3-17 16,4-6 4-16,3-8-16 0,7-12-20 0,0-15-16 16,6-17-12-16,1-12-14 0,-1-15-26 15,4-12-19-15,-8-2-12 0,-2 2 1 0,-1 4 5 16,-13 10 13-16,0 5 15 16,-5 17 7-16,-3 6 19 0,7 17 10 0,-3 15 1 15,4 2 3-15,0 15 5 0,5-3 6 16,-3 2 3-16,2 8 2 0,-1 3-6 15,6 2-9-15,4 14-7 0,4 14-6 0,12 14-2 16,10 24 3-16,12 17 3 0,13 12 2 16,2 10 2-16,-1-1 0 0,-6 4 0 15,-4-13-2-15,-11-6 2 0,-9-11 2 16,-4-15-2-16,-10-15 4 0,-7-15-4 16,-2-21-19-16,-6-6-33 15,-4-8-24-15,-1-13 3 0,-1-13-38 0,-7-17-114 16,-5-16-3-16,-9-4 8 0,-1 6 49 15,-1 0 193-15,2 9 105 0,7 9 44 0,-2 7 42 16,9 15-3-16,1 1-44 0,3 3-25 16,5 10-16-16,-2-1-22 0,0 4-29 15,0 0-24-15,0 0-22 0,-11 0-20 16,-3 4-9-16,-7-1 2 0,-15-3 5 16,1 2 3-16,-13-2 2 15,-4-2-4-15,-1 2-7 0,3-7-17 16,3 2-24-16,13 3-24 0,4 0-22 15,12 2-8-15,4 0-29 0,14 0 71 0</inkml:trace>
  <inkml:trace contextRef="#ctx0" brushRef="#br0" timeOffset="-90786.54">19954 12647 1577 0,'7'0'95'0,"5"-1"20"0,4 1-25 0,6-6-27 0,-1 4-14 0,2-6-2 0,-5-3 0 15,6-3-14-15,-4-8-6 16,-2-6-15-16,5-11-13 0,-9-9-4 0,0-12-12 0,-7-11-1 31,-7-12-2-31,-5-6 2 0,-6 2 6 16,-1 0 6-16,-2 7 4 0,-1 6 0 15,1 5 1-15,4 9 1 0,-1 8 1 0,9 4 1 16,2 11 2-16,2 7 5 0,9 5 7 16,-2 9 7-16,1 4 8 0,4 8-1 15,4 4-10-15,5 9-10 0,0 14-13 16,11 7-4-16,0 13-1 0,8 12 3 15,6 2 0-15,5 5 0 0,0 1 3 16,-7 5 1-16,-1 3 0 0,-4-4 1 0,-8-7 0 16,-3-5 0-16,-3-9 2 0,-9-10-10 15,-4-2-21-15,-5-13-25 0,-4-9-29 16,0-5-33-16,-5-7 29 0,0 0-175 16,-5-9 169-16</inkml:trace>
  <inkml:trace contextRef="#ctx0" brushRef="#br0" timeOffset="-90643.67">20675 12121 1391 0,'0'0'139'0,"-3"0"90"16,3 1-80-16,0 1-66 0,-2 0-26 16,-1 2-16-16,-3 1-10 0,-10-3 9 15,-7 1 11-15,-10 1 18 0,-15-4 7 0,-9 0-18 16,-9-7-16-16,3-6-17 16,1-1-28-16,1-2-40 0,8 2-53 0,-4-4-36 15,6 6 5-15,10-2 53 0</inkml:trace>
  <inkml:trace contextRef="#ctx0" brushRef="#br0" timeOffset="-90166.81">22094 12520 1912 0,'11'-38'63'0,"3"-2"-15"0,0-14-27 0,0-2-17 0,4-8-2 0,7-4-1 16,-2 5-1-16,5-6 3 0,-1 5 1 0,-2-2 0 16,-4 4 3-1,-11 2 4-15,-1 1 2 0,-12-3 2 16,-1 5-2-16,-6 1-4 0,4 10-3 0,-3 8-3 0,8 10-3 16,1 9-6-16,5 8-9 0,9 4 0 15,2 10-2-15,11 13 6 0,3 18 6 16,7 10 2-16,4 17 3 0,10 8 3 15,8 7 2-15,-1 9 2 0,13 7 0 0,0 16-1 16,7 13 0-16,7 3 2 0,2-10 2 31,0-20 0-31,-16-15-1 0,-13-22-3 0,-11-13-2 16,-10-17-9-16,-7-20-46 0,-2-10 309 16,-6-22-206-16</inkml:trace>
  <inkml:trace contextRef="#ctx0" brushRef="#br0" timeOffset="-90039.99">23055 12151 2124 0,'-98'0'150'32,"10"0"36"-32,-24-2-44 0,7-5-109 0,-6 0-23 0,-8-6-6 15,2 5-2-15,-2-1 1 0,7-4 0 0,22 1-42 16,17 0-84-16,17-3-19 0,11-4 47 0</inkml:trace>
  <inkml:trace contextRef="#ctx0" brushRef="#br0" timeOffset="-89549">26163 13002 1551 0,'25'-28'208'0,"-4"-3"278"0,-1-20-383 15,-6-11-60-15,-7-13-23 0,-9-13-11 16,-1-10-5-16,-4-3-3 0,-1 0 1 16,7 4-2-16,1-1-6 0,1 11-1 15,12 11 0-15,1 14 3 0,2 7 4 0,2 18 2 16,7 8 1-16,-4 10-2 16,5 6 1-16,5 8-1 0,-1 7-1 0,7 12-1 15,4 14-6-15,12 17-4 0,11 13 0 16,3 19 2-16,13 9 2 0,-2 10 4 15,0 12 0-15,7 8 0 16,-5 9 3-16,-2 3-3 0,-2 0 3 0,-7-11 0 16,-8-7 3-16,-8-23 4 0,-12-18-2 0,-8-14 0 15,-12-16 5-15,-8-11-36 0,-4-16-53 16,-7-12 507-16,3-15-353 0</inkml:trace>
  <inkml:trace contextRef="#ctx0" brushRef="#br0" timeOffset="-89421.05">27397 12555 2149 0,'-44'14'101'0,"-11"6"-10"0,-21 3-26 0,-17-2-15 15,-6 2-35-15,-11 2-2 0,-2-2-13 16,-1 9 405-16,7-9-291 0</inkml:trace>
  <inkml:trace contextRef="#ctx0" brushRef="#br0" timeOffset="-76543.43">28637 11968 1912 0,'0'-21'81'0,"0"1"-4"16,-9-1-16-16,0 9-17 0,-9-2-16 0,-1 3-7 0,-10 4 2 0,-17-4-1 0,-11 8-5 16,-21 4-5-16,-3 8-9 0,-3 7-3 15,-2 9-2-15,6 12-2 0,0 8 1 16,6 10 0-16,11 5 0 0,7 5 1 16,8 3 0-16,9 1 1 0,0-3 1 15,5-3 0-15,9-1 1 16,2 1 1-16,9-8 3 0,9-1 0 0,14-4 9 15,17-7 9-15,20-4 7 0,18-2 5 0,16 4-2 16,16-1 0-16,8-1 13 0,15-1-3 16,14-3-5-16,4-8-6 0,-6-11-20 15,-19-11-1-15,-27-16 0 0,-20-6 2 16,-15-10-35-16,-6-1-94 0,-3-8 75 16</inkml:trace>
  <inkml:trace contextRef="#ctx0" brushRef="#br0" timeOffset="-75400.22">30300 11794 1869 0,'0'54'186'0,"1"-56"-15"0,-1 2-89 0,4 2 21 0,1-45-100 0,2 64-2 15,4 20-3-15,3 11-1 0,4 10 3 16,5 19 0-16,4 6 0 0,-8 5 0 15,1-1 0-15,-6-4-4 16,-7-1 2 0,-2 7 0-16,-5 6 2 0,-2 6 4 0,-3 6-15 0,0-8-20 0,1-11-6 15,1-5-8 1,1-14-1-16,2-9-13 0,0-8-15 0,3-9-16 0,-1-10 0 0,2-9-127 16,-2-8 143-16</inkml:trace>
  <inkml:trace contextRef="#ctx0" brushRef="#br0" timeOffset="-75036.23">30991 12209 1866 0,'36'29'82'0,"-13"-3"19"16,-7 3-60-16,-16-8-19 0,-11 4-11 15,-5-4-3-15,-7 4-4 0,-9 0 1 16,-3-6 0-16,-6 6-4 0,-4-9-1 0,-2 2 0 16,-5-1 3-16,3 3 2 15,-5-1 5-15,6 3-1 0,1-5-1 0,2-1-2 16,6 2-2-16,11-4 0 0,1 2 2 16,13-3 0-16,12 4 2 0,8 5 2 15,10 1 1-15,10 5 8 0,13 6 11 16,6-1 8-16,11-1 7 0,10 4-4 15,7-6-3-15,-2-7-2 0,-6-3-7 0,1-3-6 16,-8-4-10-16,-3 1-8 0,2-2-2 16,0 1-17-16,-6-1-21 0,-7 2-32 15,-3 0-39-15,-11-3-9 0,0 0-3 16,-8-6-14-16,-8 0-317 0,-5-5 302 16</inkml:trace>
  <inkml:trace contextRef="#ctx0" brushRef="#br0" timeOffset="-73181.03">31887 12369 1593 0,'26'25'65'0,"1"-9"-7"0,-4-2-17 0,-4-7-4 0,1 0-9 0,-4-3-2 0,1-3 2 0,3-1-8 16,-2 0-6-16,1-5-5 0,2-4-4 15,-5 2 0-15,0-7-2 16,-3-2-1-16,-6-4 0 0,-5 1-1 0,-6-8-1 16,-14-1-1-16,-10-4-2 0,-11-10-2 15,-11-1-1-15,-8-3 3 0,-8-4-2 0,-1 4 2 16,-4 5-1-16,5 11-5 0,3 4-4 15,-1 11 1-15,0 10-2 0,5 5 4 16,8 16 5-16,8 9-1 0,10 5 2 16,6 13 2-16,8 1 0 0,8 9 2 15,7 0 1-15,6 9-1 0,12-3-1 16,8 1 1-16,6-3 0 0,7 1 2 16,6 1 3-16,4-1-2 0,-1-1 1 15,13 0-1-15,-8 1-2 0,4-3 0 0,4-3 1 16,-5-3 1-16,4-6 5 0,3-9 2 15,-1-2 4 1,-3-6 1-16,2-6 1 0,-4-8 0 0,-5-3-2 0,-5-7-2 16,-10-1-3-16,1-1-2 0,-9-3-2 15,0-1-10-15,-2-4-27 0,-9 2 203 16,2-4-139-16</inkml:trace>
  <inkml:trace contextRef="#ctx0" brushRef="#br0" timeOffset="-72721.98">32223 12372 1713 0,'6'6'56'0,"-6"-4"-17"0,2-2-19 0,-2-2-6 0,0-4-7 0,3 1-1 0,-3-4 0 15,7-3-2-15,-5 3-1 0,3-10 0 16,6 1-1-16,1-2 1 0,8-5 1 16,5 1 11-16,-6-1 10 0,4-2 11 15,-7-1 9-15,2-1 1 0,-2 6-9 16,2 0-10-16,1-3-10 0,-3 5-12 15,5-3-3-15,-1 9-9 0,-4-1-20 0,1 3-3 16,3 2-7-16,1 11 1 16,6 0 15-16,1 13 1 0,-3 3 8 0,2 3 7 15,-1 10-2-15,1 8-5 0,-1 6-5 16,-3 1-4-16,-3 11 2 0,-6-2 1 16,-7 4 3-16,-9-2 1 0,-8-4 1 0,-15-5 9 15,-14-3 5-15,-5-2 5 0,-9-4 13 16,-8 0 1-16,1-5-1 0,-9-5-1 15,10-3-8-15,11 1-5 0,-1 9-24 16,13 12-179-16,11 5 135 0</inkml:trace>
  <inkml:trace contextRef="#ctx0" brushRef="#br0" timeOffset="-70256.35">17874 15888 1894 0,'197'-852'479'47,"-188"823"-517"-15,19-90 11-32,-3 24 6 0,2 13 5 0,1 11 9 0,0 9-3 15,9 14 1-15,4 6 2 0,0 6 2 0,7 13 12 16,-2 9 3-16,2 12 4 0,2 4 1 15,-1 10 1 1,-3 8-2-16,-1 14-6 0,-5 10-3 0,-1 9-5 0,-3 14 0 16,-2 10-1-16,3 18 0 15,0 12 0-15,4 12 1 0,1 3 0 0,-4-7-1 16,-3-5 1-16,-5-12 0 0,-3-15 0 0,-11-9 2 16,-2-12-33-16,0-7-46 0,-1-8-15 15,-6-12 27-15</inkml:trace>
  <inkml:trace contextRef="#ctx0" brushRef="#br0" timeOffset="-70071.09">19136 15241 1775 0,'-26'-19'119'16,"-527"63"349"30,421-42-462-46,24 0-3 0,11-1-2 0,17 1 7 0,22 3-23 16,17-1-59-16,21 3-42 0,6 4 538 31,14-2-353-31</inkml:trace>
  <inkml:trace contextRef="#ctx0" brushRef="#br0" timeOffset="-69640.57">19814 14633 1858 0,'-52'0'129'0,"1"5"172"0,-8 6-264 15,4 9-6-15,9 4-5 0,-2 1-20 16,9-5-3-16,2 3-4 0,2-7-14 16,6 0-9-16,3 0-7 0,3-4 1 15,5 0 9-15,4-6 9 0,3 3-18 0,9-8-9 16,10 5-1-16,8 3 1 0,14 1 24 16,10 1 14-16,17 7 1 0,0-1 0 15,3 3 8-15,-3 5 10 0,1 3 4 16,1 4 1-16,-2 2-5 0,-6 5-10 15,-12 3-4-15,-5 6 1 0,-8 3 0 0,-11 3-1 16,-8-3 1-16,-18 0-2 0,-7-3-3 16,-7 0-1-16,-5-7 0 0,-9-2 1 15,-7 0 3-15,-5-9 7 0,-9-3 6 16,1-6 2-16,1-7-2 0,3-3 1 0,16-9-22 16,5-2-48-16,16-2 1 0,9-11 10 15</inkml:trace>
  <inkml:trace contextRef="#ctx0" brushRef="#br0" timeOffset="-69434.7">20482 15660 2360 0,'-32'110'73'0,"91"173"70"31,-279-290-144-31,169 23-9 0,36 27-50 16,6-1-68-16,-10-10 259 0,12-5-141 15</inkml:trace>
  <inkml:trace contextRef="#ctx0" brushRef="#br0" timeOffset="-68942.56">21161 15486 1796 0,'20'-30'283'15,"-6"0"-189"1,4-11 26-16,7-5-88 15,-4-13-14-15,2-6-8 16,-4-6-6-16,-4-4-2 0,-3-1-1 16,-5-4 0-16,-3 6-1 0,-3 1 0 15,-1 4 0-15,-1 5 0 0,1 4-6 16,-4 5-7-16,4 10 0 0,4 8-1 16,-3 11 7-16,6 6 3 0,2 10-3 15,4 6-2-15,-1 11-3 0,4 11 3 0,0 10 3 16,4 16 3-16,6 11 3 0,3 6-1 15,1 15 1-15,0 9 0 0,0 13 0 16,0 3 0-16,4 1 0 0,1-2 0 16,-5-13 0-16,-1-13 3 0,-4-15-9 15,-1-8-32-15,-4-14-25 0,-1-7-14 0,4-7 28 16</inkml:trace>
  <inkml:trace contextRef="#ctx0" brushRef="#br0" timeOffset="-68752.58">21830 15294 1660 0,'-52'0'78'16,"-24"18"52"-16,0-4-33 0,-4 6 18 15,-7-10-58-15,25 1-11 0,0-2-5 16,9-2-9-16,1-3-12 0,10-4-9 16,8-2-4-16,16-2-3 0,4-6-38 15,5-3-39-15,9-1 71 0,0-5-36 16</inkml:trace>
  <inkml:trace contextRef="#ctx0" brushRef="#br0" timeOffset="-68498.67">22321 14890 2084 0,'-75'21'104'0,"4"4"-8"0,-10 9-11 0,12 3-56 16,1 6-20-16,8 1-5 0,9 0-3 16,15 4 1-16,8 0 0 0,7-4-1 15,12-6 2-15,2-5 0 0,10-1-1 0,11-2 1 16,13-1 0-16,8-6-1 0,15 2-1 16,10-1-3-16,10 1-12 0,11-2-11 15,9 4-14-15,1-2-21 0,1-6-6 16,0 3-16-16,-5-7-6 0,-5-6 136 15,-2 0-55-15</inkml:trace>
  <inkml:trace contextRef="#ctx0" brushRef="#br0" timeOffset="-68308.85">22872 15534 2083 0,'-10'35'101'0,"1"1"4"0,-5 15-41 15,1 6-28-15,1 5-22 0,-2 5-8 16,-2-1-1-16,0 1-2 0,-6-3 0 16,1 0-1-16,-2-7 12 0,0-10-42 15,-2-4-84-15,7-9 77 0</inkml:trace>
  <inkml:trace contextRef="#ctx0" brushRef="#br0" timeOffset="-67364.69">23757 15707 1936 0,'7'-24'86'0,"4"-3"-7"0,-2-8-24 0,5-1-32 0,-2-8-17 16,6-6-4-16,-2-3 0 0,3-11-2 0,-1-7 0 15,-7-7 0-15,-2-3-3 0,-4-4-3 16,-5 3-3-16,-4 4 1 0,-3 4 2 15,2 8 3-15,-7 9 3 0,12 13-1 16,0 8 1-16,1 13 0 0,6 9-2 16,4 4-3-16,3 10 2 0,6 10 1 15,3 6 1-15,2 7 4 0,8 14-1 0,5 11 1 16,-1 16-2-16,5 5 0 16,1 9 0-16,1 6-1 0,1 6 0 0,2 8 0 15,0-3 1-15,4-1 4 0,0-9-14 16,-1-10-26-16,-9-6-42 0,1-12-344 15,-4-11 278-15</inkml:trace>
  <inkml:trace contextRef="#ctx0" brushRef="#br0" timeOffset="-67183.76">24546 15614 1934 0,'-183'5'342'0,"118"0"-253"16,5-1-64-16,-6-3-4 0,-7-2-6 0,-1-1-4 15,5-5-4-15,-4 0-2 0,9-4-3 16,7 0 4 0,10 4-7-16,18-3-40 0,13 1-47 0,11 0-40 0,5-2 540 15,9-3-332-15</inkml:trace>
  <inkml:trace contextRef="#ctx0" brushRef="#br0" timeOffset="-66977.28">24894 14963 2184 0,'3'58'96'16,"1"-1"-15"-16,-4 9-4 0,-9-4-53 0,5 2-12 0,-1 5-8 15,5 0-2-15,0-5 7 0,0-4-15 16,0-7-58-16,4 0-55 0,-3-7 514 15,3-8-339-15</inkml:trace>
  <inkml:trace contextRef="#ctx0" brushRef="#br0" timeOffset="-66708.5">24801 15195 1267 0,'15'-89'165'0,"-3"19"211"16,4 6-245-16,5 21-32 0,4 8-21 15,5 5-21-15,7 5-19 0,2 9-12 0,6 5-6 16,6 11-11-16,4 13-5 0,4 11-1 16,3 12-2-16,0 12 0 0,0 8-1 15,-9 3 0-15,-5 5 0 0,-11 1 1 16,-3-4-1-16,-15-1 0 0,-8 0 0 16,-13 0-2-16,-17 4-2 0,-4-2 2 15,-20 4-2-15,-8-6 4 0,-10-10 5 0,-15-8 7 16,0-15 5-16,-2-13 0 0,5-12-3 15,4-9-4-15,7-11-4 0,3-5 2 16,15-5-16-16,7-4-29 0,9-5-36 16,20 5-46-16,0-7 18 0,11 3 42 15</inkml:trace>
  <inkml:trace contextRef="#ctx0" brushRef="#br0" timeOffset="-66119.44">26977 15442 1524 0,'18'1'124'0,"-4"-1"116"0,4-3-135 0,-2-13-37 0,-1-9-22 0,10-5-25 0,2-13-16 15,0-3-3-15,3-9 0 0,-2-14-1 16,-5-7 1-16,0-9-2 0,-3-6 0 16,-4-6 0-16,-2 8 0 0,-4-7 0 15,1 8 0-15,-4 4 0 0,-2 6 0 16,3 9 1-16,-1 13-1 0,0 11 1 0,3 13 0 15,3 11-1-15,3 16-2 16,5 8-1 0,6 20 1-16,1 13 0 0,4 15 1 0,3 15 1 15,6 12 1-15,2 9 1 0,-3 7 0 0,-2 14 1 0,1 11 1 16,-4 10-1-16,1 6 2 0,-6-2 0 16,-4-11 0-16,-6-10 0 0,-1-18 5 0,-3-13-34 15,-5-20-49-15,1-15-237 0,-3-18 183 31</inkml:trace>
  <inkml:trace contextRef="#ctx0" brushRef="#br0" timeOffset="-65959.25">27748 15241 1920 0,'-33'6'110'0,"-5"-1"7"0,3 0-13 16,-2 4-60-16,-2-2-19 0,5 6-7 15,0 1-5-15,6 2-7 0,-1-2-5 16,5 5 2-16,4-6 1 0,1-3-28 0,10-1-52 16,2-9 398-16,5-12-270 0</inkml:trace>
  <inkml:trace contextRef="#ctx0" brushRef="#br0" timeOffset="-65736.34">28191 14667 2273 0,'-1'53'92'0,"1"2"-24"16,-6 10-7-16,6 3-45 0,6 6-12 15,4 3-1-15,8 1-1 0,2-2 4 16,4-7-35-16,-1-9-69 0,-1-8 490 15,-5-17-331-15</inkml:trace>
  <inkml:trace contextRef="#ctx0" brushRef="#br0" timeOffset="-65561.7">28683 14293 2163 0,'-7'94'84'0,"5"-11"-24"0,2 14-7 16,7-6-41-16,0 5-8 0,7 3-2 16,-3 6 1-16,5-10-1 0,1-6 11 15,-4-16-21-15,-1-15-59 0,-1-6 475 16,3-21-332-16</inkml:trace>
  <inkml:trace contextRef="#ctx0" brushRef="#br0" timeOffset="-65321.75">28697 14906 2075 0,'-82'20'73'15,"-99"22"125"-15,86-28-98 0,17 4-75 16,-4-9 7-16,20 2 2 16,9 1 4-16,21-3-8 15,11-2-9-15,19-5-9 0,4-1-5 0,17-8-2 0,10-3-1 16,6-12-2-16,9-6-1 0,22 0 4 15,7-1-16-15,15 6-29 0,17 0-43 16,-1 2-52-16,10 0-21 0,3 3 554 0,2 7-323 16</inkml:trace>
  <inkml:trace contextRef="#ctx0" brushRef="#br0" timeOffset="-64989.38">30323 14206 2023 0,'17'76'87'0,"1"-3"-10"16,2 17-22-16,-6-1-37 0,0 12-13 15,6 3-3-15,-6 3-1 0,0-4 1 16,0-8 8-16,-7-10-14 0,2-5-44 15,-4-16-49-15,-3-9 43 0</inkml:trace>
  <inkml:trace contextRef="#ctx0" brushRef="#br0" timeOffset="-64689.37">30814 14500 2038 0,'5'126'76'0,"-5"-16"-23"16,-9 2-3-16,-8-24 10 0,-10-6-26 15,-3-13-13-15,-4-5-8 0,-5-13-4 16,4-3-4-16,-3-12-3 0,5-12 0 0,8-6-2 16,7-7 1-16,6-6 0 0,10-5 0 15,0 2 2-15,9 1 1 0,13-3 0 16,3-5-2-16,14 1 12 0,6 3 14 15,1-1 8-15,6 2 4 0,-4-2-14 16,0-1-14-16,-4 1-6 0,-1 2-2 16,7 2-37-16,2-2-64 0,8 5-56 15,2-3 64-15</inkml:trace>
  <inkml:trace contextRef="#ctx0" brushRef="#br0" timeOffset="-64292.32">31532 14612 1430 0,'11'-9'135'0,"-4"0"228"16,-6-5-302-16,1 0-4 0,9-2-7 0,-4-4-33 0,-4-5-13 15,3 6-1-15,-6-8-2 0,-6 1 0 16,-2-4 0-16,-17-2 0 0,-9-6-1 16,-10 5 0-16,-13 4 0 0,-5 8 0 15,-2 10-2-15,-1 6-1 0,1 7 0 16,3 10 1-16,6 11 1 0,8 7 0 16,6 6 1-16,5 7-5 0,13 6 7 0,7 1 17 15,16 5 14-15,4 3 15 0,17 3 3 16,13 4-10-16,8 6-15 0,15 2-9 15,3 3-10-15,11 0-6 0,7 4 2 16,2-4-1-16,-2-1-1 0,2 1 1 16,-7-9-2-1,-8-3 5-15,-1-5-15 0,-11-13-23 16,-1-5-20-16,-8-11-25 0,-3-11-1 0,-9-8-11 0,-6-11 60 0,-6-5 5 16</inkml:trace>
  <inkml:trace contextRef="#ctx0" brushRef="#br0" timeOffset="-63847.75">31686 14537 1103 0,'0'16'618'0,"-2"-7"-565"0,1 2 38 0,2 1-38 15,5-8 2-15,1-4 2 0,5 0-3 0,2-9-14 16,2-4-12-16,6-8-6 0,2-7-1 16,1-9-5-16,2-2-4 0,-2-9-3 15,0-4-5-15,-1-4-2 0,3-8-2 16,-6-2 1-16,2 6 0 0,2-2 1 15,2 10 0-15,5 10 1 0,3 5-1 16,4 14 1-16,-5 3-1 0,1 11-7 0,1 9-4 16,-4 7 0-16,1 16-2 0,1 9 5 15,-11 11 2-15,2 13 0 0,-11 12-2 16,-3 10 3-16,-2 18 0 0,-6 8 1 16,-8 4 2-16,-4 11-6 0,-11 0 8 15,-3 0 24-15,-5 0 34 0,-6-11 34 16,-5-13 17-16,-5-13-6 0,-9-20-27 0,-4-12-31 15,0-22-21-15,-3-10-12 0,3-6-67 16,4-1 373-16,7-11-249 0</inkml:trace>
  <inkml:trace contextRef="#ctx0" brushRef="#br0" timeOffset="27446.24">6094 9092 1180 0,'0'0'148'0,"0"0"209"0,0 0-303 0,0 0-34 0,-4 0-9 0,3 2-4 0,-1 0-1 0,-4-2 0 15,1 0 3 1,-4 0 8-16,-1 0 9 0,-5 0 8 0,1-2 5 0,-5-1 1 16,-1-4-6-16,-8-2-7 15,1-2-10-15,-8-1-9 0,-6-3-6 16,4 3-1-16,-6 0 2 0,-1 3 5 0,-4-4 2 0,-5 3-5 16,-4-1 3-1,-8 2-5-15,-5 0-2 0,-8 4 4 0,-9 3-5 16,-5-8 0-16,-9 3 0 0,-12-2 0 0,-10-4 0 15,-6 3 0-15,-15 1 0 16,4-2-1-16,-10 2 1 0,-5 4 1 0,1 3 1 16,-4 0-1-16,4 2 0 0,3 4-1 0,1-2 0 15,2 8 0-15,-6 5-1 0,14 0 13 16,-2 3-1-16,2-2 0 0,9 2 2 16,2 1-12-16,10-1 0 0,7 2 1 15,22-1 0-15,10-8-2 0,16 1 1 16,13 1 16-1,13-6 11-15,5-2 12 0,15-1 10 0,7 1-3 16,8-3 3-16,6-1 1 0,10-1-2 0,4 0-6 0,12 0-12 16,4-1-13-16,10-5-7 0,3 3-7 15,4-3-4 1,5-2 0-16,5 2 0 0,11-4 1 0,7 1 0 0,5-2-2 16,9-1-1-16,8-2 0 0,-3-1 2 15,8 1 1-15,5-7 1 0,2 0 0 0,8-1-1 31,15 5-1-31,-6-5 1 0,6 1-2 16,0 3 0-16,-6 1-1 0,8 6-3 0,5 6 2 0,5 5 0 16,7 0 0-16,0 1 1 0,1 3 0 0,2 1-1 15,-10 4 0-15,-3 2 1 0,-13-4 0 16,-8 0 1-16,-8 2 0 0,-14 0 1 16,-4 3 0-16,-13-7 2 0,-11 3-1 0,-10-7 0 31,-17 1 1-31,-1 2-1 0,-6 1 0 15,-14-3-1-15,-6-1-6 0,-6 1-10 16,-12 2-20-16,-6-2-9 0,-9-1 0 16,-11 3 8-16,-18 1 20 0,-24-1 12 15,-16 3 2-15,-24-5 0 0,-15-2 1 0,-11 7-1 16,-12-2 3-16,-4-1 2 0,-14 1-2 16,-11-2 0-16,-9-1 0 0,-8-2-1 15,-3 0-1-15,-2 0 2 0,4 0 0 16,1-5-1-16,3 1 2 0,5-1-1 15,2 0 2-15,4 3 0 0,12-2 1 0,7 1-1 16,16 1-1-16,8-1 0 0,13 1-1 16,16 2 1-16,13 2-1 0,5-2 0 15,15 0 1-15,6 3 3 0,16-3 8 16,13 2 5-16,16-2 3 0,7 2-2 16,14-2-5-16,-6 5 1 0,12-3-3 15,3 3-2-15,7-3-2 0,10 1-7 16,13 4 0-16,14-1 0 0,8-1-1 0,13-5 1 15,9 0 1-15,10-2 1 0,17-1 3 16,12-1-2-16,16-1-1 0,15 0 0 16,10-6 0-16,11 4-1 0,6-2-1 15,5 4 1-15,-3-2-1 0,5 5 0 16,-7-2 0-16,5 4 0 0,3 6 1 16,-2 4-1-16,-2 4 0 0,-3 4 0 0,-16 2 0 15,-12-4 0-15,-17 0-1 16,-26-4 0-16,-4 4 0 0,-19-2 0 15,-19 0 1-15,-6-5-1 0,-20 0 0 0,-12-4 0 16,-15 2-1-16,-12-3-2 0,-3 0-8 16,0 1-3-16,-10-3-3 0,1-1 1 0,-14 3 9 15,-11 1 2-15,-14-3 4 0,-19-4 2 16,-27-7 0-16,-14-1 2 0,-20-4-1 16,-9-2 1-16,-17-4-1 0,-11 4 0 15,-14-5 0-15,-14 3 0 0,-9 0-1 16,-11 2 0-16,-3-1 0 0,-13-3 0 15,-2 6 0-15,1-4 1 16,3 4 1-16,20 0-8 0,13 5 0 0,21 2 1 0,15 5 0 16,9-7 12-16,14 0-5 0,11 2-2 15,7 4 1-15,12 3 7 0,10-4 5 16,13 4 0-16,20 6-2 0,18-3-10 16,15 6-3-16,17-7 0 15,8 5-2-15,15 2 3 0,10 1 1 0,23 5 3 16,26-5 2-16,29 10 0 0,29-4-9 0,15-2 2 15,10-5 0-15,6-2-1 0,10-2 8 16,13 2-2 0,19-3 0-16,8 5-2 0,16-6 0 0,-3 1-1 0,3 5 1 15,5-6 0-15,-8 6 0 0,7-4 1 16,-6 6-1-16,-1-2 0 0,-11 0 0 0,-13 1 0 16,-24-4 0-1,-27 3 0-15,-23-4-1 0,-26 5 1 0,-20-4-1 0,-23 1 0 16,-21-4 6-16,-20-3 5 0,-14 2-1 15,-6-2-1-15,-11 0-9 0,-13 0-5 16,-25-2 0-16,-32-5 3 0,-30-2 1 16,-38-6 2-1,-22-5 1-15,-25 2-2 0,-14 1 3 0,-1-1-1 16,-6 4-2-16,7 1 1 0,12 4 0 0,0 4-1 0,4 0 0 16,8 1 1-16,-1-1-1 0,19 3 2 15,9-5-1-15,14 2 0 0,20 3 0 16,16 2 0-1,25 0-1-15,20 3 2 0,19-3 1 0,12 0-1 0,16 2 0 0,9-2 0 16,5 6-7-16,9-6-20 16,-2 3-35-16,2-3-39 0,-3 2-45 0,-8 0-173 15,7-2 193 1</inkml:trace>
  <inkml:trace contextRef="#ctx0" brushRef="#br0" timeOffset="126615.53">569 6977 1619 0,'11'-12'34'0,"3"-2"-31"0,5-1 0 0,4 7-1 0,2-5 6 0,5 4 7 0,4 2-1 0,0 4 7 15,-2 3 7-15,3 1 3 16,2 7-2-16,8 6-3 0,3 7-7 16,-1-1-10-16,-2 6-3 0,-3-1-5 15,1-2-1-15,-6 5 0 0,4 1-3 0,-2-1-1 16,2 2 1-16,-4-3 1 0,4-1 1 15,-2 3 1-15,3-10 0 0,-6 6 1 16,-1 3 0-16,-3-1-1 0,0-2-1 0,-5 0 1 16,-3-4-2-16,-8-3 1 0,-5-4 1 15,0-2-2-15,-4-3 0 0,-2 0 0 16,0 2 1-16,1-8 1 0,-6-1 4 16,0 0 3-16,0 0 5 15,0-2 12-15,0 0 13 0,0 0 15 0,0 0 14 16,5-8-2-16,-3 0-11 15,3 0-18-15,-3-4-17 0,1 0-10 16,1-1-5-16,1-1-1 0,-3-4-1 16,-2 4 1-16,0 0-1 0,2 3 0 15,0 1-1-15,-2 1 1 0,0 2 0 0,0 0 0 0,0 7-1 16,0-2-3-16,0 0-9 16,0-1-6-16,0 1-4 15,0 0-4-15,0 0 2 0,0 2-3 16,0 0 11-16,1 0-1 0,3 6 1 0,1-1 10 0,2 2-6 0,7 4 5 15,2 5 6-15,6 8-1 0,1 3 0 16,-4-4 0-16,1 2 0 0,-6 0-1 16,-2-6 0-1,-1 1-4-15,-9-3 1 0,1 1-1 0,-3-4-2 0,-5 1 4 16,-4-7 0-16,-7 1 1 0,-7 0 5 0,-11-5 1 16,-8-4 2-16,-6 0-8 0,-10-7 9 15,-13-4-5-15</inkml:trace>
  <inkml:trace contextRef="#ctx0" brushRef="#br0" timeOffset="129425.54">6534 7032 1920 0,'8'-5'64'0,"-8"-2"-16"0,4 3-26 0,0 4-13 0,-4-2-4 0,5 2-2 15,-5 0-1-15,-7 0-4 0,7 0-3 16,-2 0 1-16,0 0 3 16,-5-1 5-16,-7-1 4 0,-4-2 3 0,-12 1 0 15,-11-1-2-15,-3 4-3 0,-6 0-3 16,-3 4-2-16,0 5-2 0,2-4-2 15,1 6-1-15,7 3 0 0,4 0 1 0,-3 2 2 16,-1-2 0-16,2 2 1 0,8 0 0 16,-3 0-1-16,10-2-1 0,4 2 1 15,6-2-1-15,-8 6 1 0,6-6 1 16,-3-2-1-16,-2 3-1 0,3 2 0 16,2-6-2-16,4 9-1 0,-2-5 0 15,6 1-3-15,-1 2 3 0,-2 0-2 0,3 0-1 16,6-2 3-1,-3-2 0-15,5 0 1 0,2-2 4 16,2-5 2-16,0 2 1 0,-2-7 1 16,0-2 2-16,0 0 3 0,0 0 2 0,0 0 11 15,0 0 5-15,0 0 6 0,0 0 3 16,-2-2-7-16,0-1-4 0,-3-6-8 0,3-2-4 0,-3 6 1 16,0-9 4-16,1 1 4 15,4 3 2-15,-3-1 3 0,1 2 6 16,2 0 9-16,2 4-3 0,1 5-3 15,1 0-16-15,-4 0-21 0,1 2-10 0,1 1-10 16,-4-1-4-16,1 5 1 0,1-5-1 16,0 3 2-16,-2 4 3 0,-3 4 4 15,-2 1 5-15,-2 0 4 0,3 2 2 0,-1-4 1 16,4 2 1-16,1 1-1 0,0-1-1 16,4 0-3-16,1 4-1 0,5-2 1 15,0 5 2 1,5 0 3-16,-3-1 3 0,5 3 0 15,-3-9 0-15,0 0 4 0,1-1 0 0,-6-6 3 0,2 0 1 16,1-5 1-16,-1 1-2 0,6-1-6 0,-1-4-15 16,9 0-7-1,5-1-12-15,11-6 13 0</inkml:trace>
  <inkml:trace contextRef="#ctx0" brushRef="#br0" timeOffset="188578.89">952 9821 1574 0,'14'18'56'0,"-3"-8"7"0,-4 5-54 0,-2-8-4 0,-7-4 4 0,-6-3 5 0,-3-3 9 16,-1-4 11-16,-4-2 11 0,-2-5 9 15,-2-1 4-15,1-1-2 0,1-5-8 0,6 3-9 16,5-6-13-16,-2-3-10 0,5-3-8 16,2-2-2-16,-5 0-2 0,0-7 0 15,2 0 2-15,-2-2 7 0,-2-7 4 0,0 4 2 16,2-2 1-16,0-2-1 16,2-2 2-16,3 3 3 0,7 1 9 0,2-4 1 15,13 0-2-15,3 6-8 0,14 1-12 16,4 8-6-16,8 5 0 0,8 7-2 15,0-4 1-15,-4 11-1 0,2-5-2 0,2 5 1 16,3 5 0-16,2-1-2 0,6 5-1 16,-5 3 1-16,-8-3 0 0,-10 5-1 15,-12-1 1-15,-8-1-1 0,-7-1-1 16,-7 1 0-16,-4 1-1 0,-6 3 1 16,1 0-1-16,-2 0-1 0,4-4 2 15,-8 4-3-15,-1 0-1 0,-6-3 1 16,-8-4-2-16,-11 3 1 0,-9-5 2 0,-8 4 1 15,-6-6 2-15,4 2 0 0,3 2-1 16,5-1 0-16,12 2 1 0,8-3 1 16,10 4 1-16,3-2 1 0,4 0 6 15,4 5 2-15,2-3 0 0,5 1-2 16,2 2-9-16,5 1-2 0,11-1-5 16,7 4 3-16,12 8 1 0,11 6 3 15,16 6-1-15,2 6-1 0,-2 9-2 16,1-1-2-16,-10 1 3 0,-9-4 3 0,-6-1 0 15,-14-3-1-15,-6-4-1 0,-8-1-3 16,-10-4-1-16,0 5-1 0,-5-2 0 16,-4 0-1-16,-4 3 1 0,-5-1 0 15,-5-2-21-15,-5 4-29 0,-12-4-42 16,-15-5 46-16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4T21:40:42.82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2259 8100 1822 0,'0'23'122'0,"-6"-22"-81"0,-4 3-36 0,-10 5-5 0,-10-22-2 0,-4 19-4 0,-6 3-3 15,-5-4 1-15,-1-2 1 0,-3 3 1 16,-8-4 3-16,0-2-2 0,-1 1 3 0,-3 3 1 16,5-2 1-16,-5 5 3 0,3-6 3 15,-1 5-1-15,3 1 0 0,8-4-1 16,0 8 0-16,9-4-1 0,5 4 0 15,13 1 0-15,0 2 1 0,5 2 0 16,1 2-1-16,-1 5-2 0,8-3-2 16,-3 6-3-16,2 4-2 15,6 2 2-15,-1 7 0 0,4 2 3 0,0 5 1 0,2 2 0 16,3 5 0-16,-5 2 3 0,2 2-2 16,-4 3 2-16,0 2 1 0,2 4-1 15,0-1 0 1,-1 5-1-16,-5-1-1 0,-3 0 0 0,4-2-1 0,-6 1 0 15,8 1 0-15,-10 0 0 0,5-7 0 0,0 2 0 16,-6-2 0-16,2-5 7 0,-4-4 10 16,-4-5 8-1,3-8 10-15,-1-4 5 0,2-8 8 0,4-3 5 0,3-9 4 16,3-2 10-16,3-7-1 16,3 2-3-16,5-7-3 0,4 3-7 0,9 1-8 15,8-6-5 1,10 0-10-16,8-6-13 0,6 3-7 0,8-1-4 0,8-3-2 0,5 2-2 15,7 3 0-15,-5-3-1 0,-6 1-6 16,-5 1-37 0,-12-1-29-16,-10-3-67 0,1 0 31 0,5-7 44 0</inkml:trace>
  <inkml:trace contextRef="#ctx0" brushRef="#br0" timeOffset="9867">7755 7105 1550 0,'13'-5'58'0,"-5"-4"-6"0,3-2-4 0,-2 2-7 0,-2-5 3 0,0 3 5 0,0-1 4 0,0-2 5 16,-3 1 3-16,3 3-1 0,0-1-1 16,0-3 0-16,-2 5-5 0,1 2-7 15,1 0-10-15,-4 2-11 0,5 3-8 0,2 0-7 16,-4 2-6-16,4 2-4 0,-1 0-6 16,3 5-2-16,3 2-2 0,1 5 0 15,1 3 0-15,5 6 1 0,-3 4 1 16,9 5 2-16,-5 3 0 0,-3 8 2 15,8 7 2-15,-8-4 1 0,5 2 1 16,1-6 0-16,-6-3-1 0,-1-5 0 0,1-2-1 16,1 1-2-16,0-2-1 0,-3-3 1 15,3 6-2-15,-1-2 2 0,-2 3-4 16,-2-5-2-16,-2 2 0 16,-2-2 1-16,1 0 4 0,-6-3 4 0,0-2 0 15,-2 0 0-15,0-8-2 0,-1 1 0 16,-2-2 0-16,-1 0 2 0,3 0 0 15,0-4 1-15,1-1 1 0,0 0 0 0,2-6 2 16,-5 6 0-16,0-8 0 0,0-1 0 16,-2 0-1-16,0-1 1 0,0 3 6 15,1-2 5-15,-2-4 4 0,-1-7 1 16,0 2 0-16,0-4-5 0,-7-5-5 16,4-7-4-16,-9-3-6 0,0-6-5 0,-8 0 0 15,1 4 0-15,0 1 2 0,0 7 1 16,5 1 2-16,-2 3 0 0,2 7 2 15,7 0-1-15,2 6 0 0,7 3-1 16,0 0-11-16,-4 0-17 0,6 3-11 16,2 3-5-16,3 4 3 0,5 8 16 15,-1 9 9-15,10 13 10 0,4 14 5 16,0-1 1-16,1 2 4 0,1-9 0 16,-2-11-1-16,-6-10 9 0,3-9 20 15,-8-5 24-15,-2-4 27 0,2-5 11 16,1-2-8-16,2-4-18 0,-2-5-18 15,-5-2-17-15,4 1-13 0,-1-4-9 0,1-6-15 16,0 1-28-16,-5 1-39 0,3-5-54 16,-1 5-41-16,0-5-335 0,6 2 319 15</inkml:trace>
  <inkml:trace contextRef="#ctx0" brushRef="#br0" timeOffset="10676.38">8409 10420 1651 0,'0'-8'86'0,"0"0"19"0,2 1-24 0,-2 4-28 16,4 1-6-16,-4 2-8 0,2 0-11 0,-2 4-14 16,1-1-10-16,1 2-7 0,0 4-4 0,3 5 0 0,1 10 4 0,6 16 4 15,7 15 3-15,13 18 1 0,9 9 0 16,7 3 0-16,-2-4-1 0,-10-8-2 15,-6-9-1 1,-4 0-1-16,-4-6 0 0,4 2 0 16,3-1 1-16,-8-6-1 0,2-7-1 0,-9-10 0 0,-3-3 0 15,1-3 1-15,1-3 1 0,-6-4 1 0,5-2 0 32,-3-8 1-32,-7-4-3 0,1-2 0 15,-3-7 3-15,-5 1 0 0,5-1 1 16,0-1 2-16,-7-10-6 0,3 8 0 15,-6-8 0-15,1-2 0 0,-11-2 3 16,4-3 2-16,-1-5-2 0,-1 0 1 16,2 0 1-16,-4 0-1 0,3 0 1 15,2 1 0-15,-1 5-1 0,4 1-1 0,0 1 1 16,3 1-1-16,0 2 0 0,5 5 1 16,-1-4 1-16,2 8 0 0,1-5 2 15,-2 3-1-15,4 5 0 0,0 0-6 16,6 4-4-16,2-3-4 0,-1 3-2 15,2 3 4-15,4 0 5 0,12 13-2 0,6-1 3 16,5 6 0-16,8 5 0 0,-3-1 2 16,0-3 9-16,0-10 14 0,-9-2 16 15,3-8 13-15,-1-5 10 0,8-1 16 16,-3-7 2-16,0-7-4 0,14-7-14 16,-1-8-28-16,12-6-48 0,12-9-69 15,5-11-398-15,8-16 307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4T21:37:36.87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6085 13337 1492 0,'12'4'96'0,"1"3"22"0,1-4-1 0,-7 6-53 0,2-4-11 0,3 6-5 0,-5-2-2 0,1 0 3 0,2 3 3 15,-4-5-3-15,-3 0-10 0,-1 0-8 0,-2 1-5 0,0-5 1 16,0 6 3-16,-2-4 2 16,-3 6 1-16,-6 1-1 0,-5 2-1 15,-7 2 0-15,-4 0 0 0,-3-1 3 0,-3-1-2 16,-6-2-3-16,-2 4-2 0,2 0-2 16,-4 2-1-16,3 5 1 0,-5-7-4 15,1 2-8-15,-8-4-6 0,-10 0-6 16,0 2-2-16,-16-4-1 0,-1 1 1 0,-5-1-2 15,-3-5 2-15,-1-1 2 0,-12-5 3 16,-4-1 1-16,-11-9 1 0,-15 6-2 16,-8-4-1-16,7 0 0 0,-9 5-1 15,1-5 0-15,-4 5-1 16,-15-3 0-16,-5-4 0 0,-8 2 1 0,-9-6 0 16,-5 1-1-16,4-4 0 0,-3-2 0 0,0-1 0 15,6-3 6 1,3-1 17-16,15-1 9 0,2-3 7 15,4-1-1-15,7-8-16 0,7 6-8 0,23 3-6 0,26 1-5 16,17 3-1-16,14 5-2 16,12-1 1-16,9 1 1 0,14 2 0 15,4 2 2-15,8 3 0 0,6 4 0 0,5-4-2 16,2 4-12-16,0 0-22 0,4-2-40 0,-1 2-58 16,5 0-79-16,-3-2-256 0,9-7 275 15</inkml:trace>
  <inkml:trace contextRef="#ctx0" brushRef="#br0" timeOffset="4956.45">7417 13435 1776 0,'3'60'88'0,"-102"-145"24"46,85 78-90-46,-2-4 3 0,-4 2 8 16,1 2-2-16,1-2-3 0,-3 4-2 16,6-1-1-16,1 3 0 0,2 3-2 15,7 0-3-15,-1 2-4 0,6-1 0 0,-5 5-2 16,7 1-1-16,7 4-1 0,8 8-3 16,8 2-1-16,11 6-1 0,6 1-2 0,11-6-2 15,2 2 0-15,4-6 0 0,3-7 1 16,-2 3 0-16,6-2-1 0,5-1-1 15,8 7 1-15,10-11 6 0,7 7 2 16,12-3 4-16,7-6 1 0,15 6-9 16,6-3 0-16,6-4 0 0,2-2-3 15,1-2 4-15,9 0-2 0,13 0-3 0,21 0 2 16,7 3-3-16,5 4 2 0,-12-5 1 16,-16-4 3-16,-14-10 2 0,-20-2 5 15,-8-11 14-15,-6-2 13 0,-2-3 9 16,1-11 3-1,6 4-10-15,-7-5-18 0,2 4-7 0,-1 10-13 0,-17 7-5 0,-5 5-13 16,-19 5-21 0,-13 9-59-16,-11 8-61 0,-11 10 81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4T21:44:35.58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11245 5226 1534 0,'-2'0'65'0,"-4"-2"6"0,-1-4-5 0,-5 5-2 0,1-3 2 0,-5 2-1 0,-1 1-5 0,1-1-2 0,-6-2-10 0,6 4-15 0,4 7-14 0,-6-3-12 15,8 7-7-15,-6 3-1 0,3 0 1 32,4 2 0-32,-1 2 1 0,5 3 1 15,-10-3 1-15,3 1-1 0,1 2 0 0,-5-1-2 16,2-1 1-16,-2 3 0 0,-2 1-1 0,-1-2 1 15,5 4-1-15,5-7-4 0,7 1-1 16,4 4 1-16,3-5 4 0,8 7 2 0,1-6 2 0,5 4 0 16,3-5-2-1,6-2 3-15,-3 2 3 0,7-4 1 0,-4-2 0 16,2 2-2-16,-5-5-2 0,2-5 1 16,6-1 1-16,-3-1 2 0,8-4 1 0,-3-3-2 0,1 1 0 31,1-6 0-31,5 1-2 0,4 5 2 15,8 1-1-15,-5-4 0 0,6 7-3 16,0-2 0-16,-5-2 3 0,1 4 2 16,-6-3 4-16,-3 3-3 0,-6-4-2 15,1 3-4-15,4 1-2 0,-1-2 0 0,8 0 2 16,-2 0 0-16,-1-1 3 0,-4-4 4 16,1 1 1-16,-5-3-2 0,4 2-1 15,5-5-6-15,7-2-3 0,15 3 1 16,3 4-1-16,-2-7 2 0,5 3-1 15,-8 1 0-15,0 2-1 0,1 3 0 16,2 2-1-16,0 3-1 0,6-2 1 0,-4 2 0 16,3 3 0-16,-1 1 1 0,-6 1-1 15,2-1-2-15,-7 5 0 0,0 0 0 16,0-1 0-16,-8 5 3 0,1-6 0 16,0 0 0-16,0-2 1 0,3-3 0 15,-1 5-1-15,-6-5-1 0,6-2 1 0,-6 2 0 16,6-2 0-16,0 3 0 15,-6-3 0-15,6 2 1 0,-6 0 1 0,6-2-2 16,3 3 7-16,1-1 5 0,1-4 10 16,0-3 8-16,-2 3 3 0,4 0 1 15,0 4-3-15,-6-2 2 0,-5 2 0 16,-5-2-1-16,-3 0-3 0,-3 0-7 16,-1-2-6-16,-4-1-5 0,0-3-4 0,-6-4 6 15,1-1 3-15,-1-3 0 0,5 0-1 16,-1-2 3-16,4-4-1 0,0-5 0 15,-8 1 1-15,2 1-9 0,-1 0-5 16,-2 5-2-16,-1 4-2 0,-6 5-6 16,-2 2-11-16,-3 5-22 0,-2 2-46 15,1 3-90-15,15 13 99 0</inkml:trace>
  <inkml:trace contextRef="#ctx0" brushRef="#br0" timeOffset="50583.13">16131 5788 1626 0,'52'-6'96'0,"-77"-1"153"47,2-23-184-47,23 30-66 0,-2 0 1 0,2 0-1 16,0 5-2-16,-5 4 1 0,-1 5 0 15,1 1 2-15,-6 1 2 0,2 1 0 16,-5 1 0-16,-2 1-1 0,-1-3-1 16,-6 2-4-16,-1-5 1 0,-4 1-1 0,-6-2-1 15,1-3 1-15,-6 0-1 16,-2 3 1-16,-5-5 3 0,2 2 0 0,-6 2 1 16,-3-4 0-16,-8 2-1 0,-1 0 1 15,-10 1 0-15,6 1-1 0,-3 1 0 16,-4 1 1-16,6-4-2 0,-15 1 0 15,2 1 2-15,-8-4-1 0,-13 0 1 0,-6-5 0 16,-10 0-2-16,-5-2 0 0,-2-2 2 16,-11 0-2-16,-3-3 1 0,-4 0 1 15,2 1-2-15,5-3 0 0,4 3 1 16,0 3 0-16,-4-7 0 0,-2 1 1 16,1-1 0-16,10 2 0 0,11-3 0 15,3 4 0-15,-3-6 0 0,-4 4 0 0,-17-7 2 16,-3-5 0-16,5-3 1 15,-1-6-1-15,4-2-2 0,3-6 0 0,-7 1 1 16,6-9 2-16,-3-6 1 0,-11-7 1 16,-1-1-1-16,15 6-4 0,6 6 4 15,22 5-1-15,16 4 2 0,4 3 2 16,12-1-1-16,8 1 2 0,5 2 4 16,8-3 12-16,3 1 13 0,10 2 6 0,8 0 9 15,8-5 4-15,3 3-4 0,3-8-1 16,3-2-13-16,4-11-15 0,3 1-11 15,6 0-7-15,1-5-2 0,7 0-1 16,-1-1-1-16,10 2-1 0,3-1-1 16,3 1-1-16,10-1 2 0,-1 1-1 15,6-1-3-15,5 2 3 0,2 1 1 0,7 4 5 16,4 3 3-16,4-8-4 0,8 13 0 16,-7-8-2-16,4 8 1 0,-1-1 4 15,9 1-4-15,2 2-1 16,13-3-3-16,1 1-16 0,-4 1-12 15,5 1-6-15,-1-1 3 0,9 3-5 0,14-3 9 16,11 4-18-16,9-2-5 0,7-1 16 16,0 4 4-16,8 6 24 0,13 2-7 15,-5 4-2-15,-4-3-2 0,-1 8 3 16,1 0 7-16,16 8 6 0,4 8-5 16,2 5-1-16,1 11 2 0,-12 1 0 0,2 6 5 15,-10 0-2-15,-2 6 4 0,-1 7-1 16,4 9 1-16,1 3-1 0,4 5 3 15,6 9-1-15,-1-1 0 0,2 8-1 0,-8 0-2 16,-12-4 1-16,-8 11-1 0,-7 0 0 16,5 5 0-16,-5 6-1 0,-2 1 0 15,3 9-13-15,-6 2-17 16,-1 6-6-16,-8 1-1 0,-17-6 6 0,-11-1 11 16,-21 0 2-16,-13 4 1 0,-13-4 4 15,-12 2 7-15,-11-2 3 16,-11 0 1-16,-7-4 3 0,-5 4-2 15,-14-4 0-15,-9-5 6 0,-16 1 9 0,-7-10-1 0,-11-5 4 16,-10-2-8-16,-15-11-7 16,-19-4 5-16,-14-5 3 0,-16-4 13 15,-7 1 8-15,-15-6 18 0,-12-1 0 16,-21-7-11-16,-4-9-9 0,-10-5-21 0,3-9-5 16,-1-2 0-16,4-3 0 0,6-1-1 15,18-1-2-15,14 3 1 0,16-3-2 0,12 0 2 16,13 1 2-16,18-3 1 0,6 0 14 15,-5-7-195-15,-1-21 134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4T21:46:55.15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1918 4093 1284 0,'4'42'79'0,"-8"197"196"0,20-543-262 0,-14 298 33 15,-2 4-17-15,-4-1-12 0,-3-1-9 16,-5-6-4-16,-4 4-2 0,-9-6-1 16,-7 0 1-1,-10-3 1-15,-4 1 0 0,-16-2 0 0,-4 2 3 0,-12 2 0 16,-4 1 4-16,-4 7 0 15,-1 4-1-15,-7 4-3 0,1 5-2 16,-8 5-1-16,0 0-2 0,2 4 1 0,3 5-1 16,6 0-1-16,7 4 1 0,8-1-1 0,15 4 0 15,8 1 0 1,17-1 0-16,5 5 0 0,16-7 0 0,8-3-1 0,6 4 1 16,6-1 1-16,8 0 2 0,2 3 0 0,1-3 0 15,10 0-3-15,1-1-5 0,6-1-3 16,2-1-4-16,-5-5 3 0,5-1 5 15,5 3 3-15,3-3 1 0,6 4 0 16,1 7-1-16,2 0 1 16,4 11 2-16,0 2-4 0,0 1-1 0,-4 2-1 15,-5-3 0-15,-4 5 5 0,-9 1 1 16,1 1-2-16,-6 3 0 0,-3 4 0 0,-6 1-2 16,-5-1 1-16,-4 5 1 0,-6 7 1 15,-3 2 0 1,-3 2 0-16,-7 0-2 0,-4 5-4 15,-5-6 0-15,-7 1 0 0,-3-2 4 0,-11-4 5 0,-1 2 5 16,-4-5 5-16,-3 2 1 0,1-2-3 16,-2 5-2-16,7 0-4 0,0-7-2 0,5 2 0 15,6-7 0-15,1-8-2 0,10-1 0 16,2-7 1-16,7-7-2 0,4-4 1 16,6-5 2-16,3-10-2 0,4-2 3 15,5-2 2 1,2-8-1-16,4 2 1 0,6 1-1 0,3-5-1 15,8 1-1-15,5 0 0 0,3 0-1 0,3 0-1 0,-1 5-1 16,5 0-1-16,-4 12-2 0,0 1 0 16,-13 6 0-16,2 3 0 0,-12 6 2 15,-2 4-3-15,-2 4-3 0,-8 10-4 16,-6 4-2-16,-9 3-1 16,-7 4 2-16,-8 1 2 0,-8-1 1 0,-5 4 1 15,-4-3 1-15,-5 6 2 16,-4 7 1-16,-3 4 1 0,0 3 0 15,-7-2 2-15,5 0 0 0,-2-6 0 16,13-5 1-16,4-1-1 0,9-2 0 0,12-3 1 0,3-2-1 16,9 0 1-16,7-4 2 0,4-3 1 31,7-1 4-31,-2-4 3 0,10-4 5 16,1-4 3-16,5-5 6 0,12-3 5 0,0-3 6 15,8-10 11-15,5-5-6 0,10-13-7 16,4-5-10-16,14-3-17 0,5-11-27 15,1-8 513-15,1-6-365 0</inkml:trace>
  <inkml:trace contextRef="#ctx0" brushRef="#br0" timeOffset="8519.53">17888 8284 1479 0,'48'3'80'0,"-11"3"2"0,1-1 11 0,-17-5-40 0,-2 0-5 0,-4 0-5 0,-8-7-7 0,0 2-1 0,0 3 1 0,0-5 3 15,-4 3 1-15,1 3-8 0,-4 1-8 16,-4-4-9-16,4 4-6 0,0 0-2 15,4 0 0-15,-2 0-2 16,-2 0 0-16,0 2 1 0,5 0 0 16,-5 1 2-16,2 1 3 0,-2-1 4 0,-2-1 5 0,-1 1 5 15,-6 3 8-15,2-1 5 0,-4 0 2 16,-1 3-1-16,-3-5-7 0,1 1-7 16,0-1-6-1,-7 2-1-15,5-3 1 16,-2 2 1-16,-5-1 2 0,7 4-3 0,-5-7-3 0,-2 4-2 0,1-2-3 0,-8-2-2 15,2 0 1-15,0 0 2 16,-8 0 0-16,2 0-1 0,-3-4 0 0,0 4-2 16,1-2-2-16,5 2-1 0,-1 0-2 15,0-1 0-15,-4 1 0 16,1 0-2-16,-4 1 3 0,-6-1 5 0,1 2 4 16,2-2 2-16,-3 0 0 0,4 0-6 31,1-2-3-31,-6 1 0 0,-2-6 0 0,-2 1 0 15,-1-1-1-15,-4 2-2 0,3 1-2 16,1-1 1-16,-1 1-2 0,3 3 0 16,-3 1 0-16,3 0 0 0,-1 1-1 15,4 3 0-15,5 1 0 0,-5 1 0 16,5 2 0-16,1-2 0 0,-5 3 0 0,6-4-3 16,-9 2 16-16,-1-2 8 0,-1 1 0 15,2-1 4-15,2-3-16 0,-4-2-6 16,1 2-1-16,-6-2 0 0,3 1-1 15,-1 1-1-15,7 0 0 0,2 3 0 16,-6-1-1-16,0 1 1 0,-4 2 0 16,-9-2 0-16,7 4 0 0,-8-3 1 15,2 3-1-15,3-4 0 0,-3 4 1 0,-5-6-1 16,0 3 0-16,-1-1 1 0,-1-3-1 16,5-2 1-16,0 1 2 0,4-1 1 15,2 0 3-15,-6 0 4 0,5-1 1 16,1-1 1-16,3 0 0 0,0-3-1 15,-2 3 0-15,0-3 2 0,-1-4-2 16,5 4 1-16,1-8-1 0,3 6-5 16,4 2-3-16,3-1 0 0,10 1-2 0,3 0 1 15,5 3 0-15,9 0-1 0,3 2 2 16,5-2-1-16,-2 2-1 0,4 0-1 16,-1 0 0-16,-3 0 0 0,1 0-1 15,-3 0 1-15,0 0-2 0,2 2 1 16,4 0-1-16,5-2-9 0,-3 0-23 15,1 0-33-15,-2 5-45 0,6-1-87 0,5 1-33 16,0 2 112-16</inkml:trace>
  <inkml:trace contextRef="#ctx0" brushRef="#br0" timeOffset="46272.16">5643 8342 1227 0,'0'0'74'0,"0"0"35"0,0 4-54 0,0-2-15 0,-1 3-19 0,2-1-11 0,3-1-5 0,-4 6-2 0,0-5 1 0,0 4 3 0,0 0 5 0,0 2 5 0,2-1 4 0,1 2 2 0,3 1-1 0,1 2 9 15,5 2-1-15,-5 2-2 0,6 3-3 0,-1-3-13 16,4 5-4-16,0-3 0 15,2 4-2-15,-1-1 0 0,-2 0 0 16,1 4-3-16,-9-4-1 0,7 0 2 0,-2 2-1 16,1-4-1-16,3 4 2 0,-4-7-2 15,2 1-1-15,-1-1 1 0,1-2 4 16,0 3 5-16,6 3 4 0,3-5 3 16,-4 3-4-16,4-2-2 0,-5-1-3 15,0-2-2-15,1-1-2 16,-1-5-2-16,0 1-1 0,-2 3 1 0,1-8-2 0,5 4 1 15,-6-4 2-15,-1 2-1 0,0-3 2 16,-1-1 1-16,0-3-1 0,-2 2 6 16,1-4 8-16,-3 1 7 0,3-3 9 15,3-5 3-15,3 4-4 0,-1-7-7 0,7 3-9 16,1 2-8-16,1-4-6 0,3 4-2 16,-3-2-2-16,8 0 0 0,-5 2 0 15,6 0 0-15,5 0 0 16,-4 0 2-16,0-2 0 0,-1-5 0 0,1 1 0 15,0-4-2-15,-3 1 0 16,3-2 1-16,-9 0-1 0,1 6 0 0,1-4 0 16,-2-2 0-16,1 2-1 0,-1 2 1 15,2-2 1-15,-3 4 0 16,-1-3 1-16,1 1-2 0,-4 2 0 0,7 1 0 16,-3 0-2-16,-4 1 0 0,0-1 1 15,-4 1-1-15,1 2 1 0,-1 0 0 0,4 2-1 0,0 3 1 16,-1-1 0-16,-1 1 1 0,4 3-1 15,0-2 1 1,5 2 0-16,0 0-1 0,-4 0 1 0,3-2-3 16,-8 2 0-16,2 4-2 0,-2-1-1 0,4 2-1 15,2-3 3-15,3 5-1 0,5-1 0 16,-1-1 2-16,0 4-1 0,5 0 2 16,-9-2 1-16,2 3 1 0,-7-4 0 0,-11 4 0 15,0-2-2 1,-5 0-1-16,3-1-2 0,4 2-1 15,-3-2 2-15,-4 1 2 0,-8-5 1 16,1 4 1-16,2-3 2 0,3-1 0 0,-2 1 1 0,4 1 1 16,-9-5 1-16,0 0 3 0,2-5 0 0,0-1-3 15,1 3-5-15,1-4-4 0,-1 0-2 16,3-6 2-16,2-1 4 0,3-2 4 16,1-5 8-16,3 0 11 0,1-2 11 15,3 1 5-15,2-4-1 16,6 3-9-16,5-2-11 0,5 0-8 0,0 7-7 15,4 2-3-15,0 4 0 0,1 0-4 16,5 3-3-16,2 3 0 0,3 5 1 0,3-5 0 16,0 6 0-16,1 6-2 0,-1-3-3 15,-5 6-2-15,3-2 2 0,-2 4 2 16,1-1 4-16,-2-1 1 0,1 4 2 16,-5-1 1-16,2 4-1 0,0 0 0 15,-6 2-1-15,1 1-1 0,-6-1-1 16,0 1 2-16,-6 3 0 0,-1-3 0 15,2 4 0-15,-8-3 0 0,3-3 0 0,-4-1 1 16,2-1 1 0,3-1 1-16,4 0 1 0,4-2 0 15,-6-3 1-15,5 2 6 16,4-8 9-16,2-3 12 0,9-3 15 16,6-6 4-16,6-5 4 0,8-2 1 15,1-2-2-15,-1-8 1 0,0-5 4 16,4-2 2-16,1-5-12 0,-1 1-10 0,2 2-18 15,-10-1-14-15,-9 6-15 16,-6 4-38-16,-8 1-72 0,-4-7 65 16</inkml:trace>
  <inkml:trace contextRef="#ctx0" brushRef="#br0" timeOffset="56220.91">10581 12328 1439 0,'4'2'173'0,"-2"5"-7"0,-2 0-66 0,-4-7-61 31,-3 2-10-31,0 1-7 0,-4 1-2 0,3-2-5 0,-10 3 8 0,2 2 8 15,-5-2 9-15,-1 4 7 0,-1-2 3 16,-5 2 2-16,0 2-6 0,-10-6-9 16,5 6-10-1,-6-4-9-15,0 0-6 0,-8 2-3 0,-4-2-4 0,1-3-3 16,-10 3 0-16,7-4-1 0,-4-3 6 0,-3 2 3 16,-6-2 4-16,-5 0-1 0,-1-2-4 15,-8 0-5-15,-7 2-2 0,-7-1 1 16,-11 2 3-16,-3 3 6 0,-3 7-1 15,2-3-1-15,0 5-7 16,-3 1-3-16,-5 4 9 0,-11 3 7 0,-10 0 9 0,-8 2-1 31,-11-5-3-31,-10 0-9 0,-10-6-4 16,-4-5-2-16,-5-7-7 0,-6-5 8 16,-1-6 11-16,3-3 12 0,-3-5 17 15,1-3-4-15,8 7-9 0,3-5-10 16,-1 0 20-16,1 3-6 0,7 1-3 15,7 0 0-15,27 5-35 0,20-1 1 0,6 1 1 16,13 2 0-16,7-3 3 0,14 3-2 16,20 2-1-16,9-2-1 0,6 6 0 15,12-1-1-15,-1-1-1 0,9 1 1 16,7 1-3-16,4-3-13 0,7 1-41 16,5 3-49-16,-3-5-51 0,5 2-57 15,5-6 115-15</inkml:trace>
  <inkml:trace contextRef="#ctx0" brushRef="#br0" timeOffset="65269.73">11151 12576 1468 0,'-4'73'101'0,"-30"-229"456"47,38 152-341-47,3 1-165 16,2 1-40-16,3 0-3 0,10 1-1 15,4 1-1-15,10 0 1 0,8 0-2 16,6 1-1-16,8 1-1 0,9 2 0 0,3 5-1 16,6-2 0-16,0 2 1 0,-5 3-1 15,-5-3 1-15,-15 0-2 0,-8 1 1 16,-10-1-1-16,-8-2-1 0,-9 0-1 16,-12-3-10-16,-4-2-4 0,-16-2-3 15,-16-7 1-15,-20-2 10 0,-26-9 4 16,-26-5 1-16,-19 0-1 0,-13 0-1 0,3-2-1 15,14 0-1-15,4 6 3 0,7-3 8 16,8 6 7-16,12 4 10 0,17 3 7 16,23 4-4-16,20 0 2 0,13 5 2 15,12 0-3-15,12 1-7 0,14 10-3 16,23 0-6-16,25 6-4 0,26 5 1 16,17 6 1-16,8-1 2 0,8 1 1 15,1 2 0-15,5-3-1 0,-6 1 2 16,-13-3 3-16,-14-9 5 0,-15-2 2 15,-15-10 3-15,-16-3 0 0,-17-2-3 0,-20-5-4 16,-11-3-11-16,-11-1-8 0,-21-4-4 16,-12-8-3-16,-22-4 2 0,-16-6 5 15,-21-4 0-15,-12 1 1 0,-8 5 0 16,3 1 0-16,8 1 0 0,12 10 1 16,22 4 0-16,12 2 0 0,13 3 1 0,19 5 0 15,8 2-2-15,6 2 0 0,11 0-3 16,3 6-5-16,6 3-2 0,13 3 0 15,9 4-18-15,16 0-33 0,6 5-54 16,5 1-57-16,-1-5 404 0,-6-6-216 16</inkml:trace>
  <inkml:trace contextRef="#ctx0" brushRef="#br0" timeOffset="70218.23">15268 12254 1503 0,'53'23'120'0,"-25"-14"-93"0,-1 1 2 0,-8-3-6 16,-3-1 8-16,-9-5 12 0,-3-1 8 16,-4 0 1-16,0 0-9 0,0 0-7 15,0-3-6-15,-7-4-4 0,-2 3 5 0,-5 1 0 16,-2-4 5-16,-4 5 3 0,-3 0 4 15,0 2 4-15,-3 4 0 0,-3 4-2 16,-3 1-6 0,-8 4-4-16,1 1-5 0,-8 2-4 15,-6 2-2-15,-5-4-2 0,-6 0-5 0,-7-5-3 0,0 0-5 0,-5-6-6 16,-15-1 9-16,-3-2 12 0,-8-2 5 16,-5-1 6-16,1-4-6 0,-4 0-10 31,-2-4 0-31,-1 4-3 0,5-2-2 0,12 4-2 0,12-1-6 0,17 1-5 15,5 3 6-15,16 0 7 0,3-1 5 0,4 6 4 32,15-1-4-32,8 0-10 0,5 3-4 0,7 2-3 15,4-5-1-15,0 2 1 0,-3-3-3 0,3 1-4 0,-2-2-15 16,2-3-22-16,5-3-32 0,-1-4-55 31,1-4-50-31,-1-6 94 0</inkml:trace>
  <inkml:trace contextRef="#ctx0" brushRef="#br0" timeOffset="87011.01">16271 14413 1376 0,'9'-10'-4'0,"-5"1"-65"0,-1 2-99 0,1 0 91 16</inkml:trace>
  <inkml:trace contextRef="#ctx0" brushRef="#br0" timeOffset="88058.81">16055 13778 923 0,'5'9'695'31,"-35"34"-678"-15,25-34 56-16,3 3-23 0,2 2-11 15,-4-3-13-15,4 3-11 0,4-1-4 16,-2-1-6-16,5-1 0 0,-4-1 4 0,1-3 6 15,1 4 14-15,-1-6 14 0,-1 2 7 16,1-5 2-16,1 2-8 0,-1-1-11 16,1 3-13-16,0-5-8 0,2 3-6 15,4 1-3-15,2 1 0 0,1-1-1 16,0 4 1-16,7-4-1 0,4 4 1 0,7 0-2 16,3 1 1-16,-4 1-2 0,8 0 0 15,-4-2 1-15,-1-1-1 0,3-2 3 16,-9-3 1-16,2 3-1 0,2-6 1 15,-5 0 0-15,1 0-1 0,-1-6 1 16,-2-1-1-16,0-2 1 0,1 0-1 16,-1-1-1-16,-2-1 0 0,5 2-1 0,3-3-1 15,4-1 1-15,0 3-1 0,1-3 1 16,1 1 0-16,6 1-1 0,1-1 0 16,6 0-2-16,-2 1-1 0,-4-1 1 15,2 3 0-15,-3-4 2 0,6 3 0 16,1-1-2-16,1 2 0 0,6 0-1 15,-6 4 0-15,4 1-2 0,4-1 2 16,1 3-1-16,4 2-1 0,0 0 3 16,-6 2-1-16,-3 5 0 0,-2-3 0 0,-3 5-1 15,3-2 1-15,2 3 0 0,-2 3 1 16,2-3 0-16,0 1 2 16,-1 0 0-16,-3 3 0 0,2 0 0 0,2 0-9 15,2 4-5-15,-7 0 0 16,-3-4 2-16,-4 2 7 0,-2-6 7 0,0 3 0 0,-2-1 1 15,-2-1 0-15,-2-2-2 16,2 0 1-16,-3-2-1 0,9 2-1 16,-4 1 0-16,9-3 0 0,3 2-2 0,4-4 1 15,2 4 0-15,-4-7 1 0,-2-2 0 16,-1-2 1-16,-6-8 0 0,6-1-1 16,1-1 1-16,3 3-1 0,6 0 0 0,-2 4 0 15,4-1 0-15,8 6 0 0,4 0 1 16,8 0-1-16,-3 6 0 0,1-5 1 15,-4 5-1-15,1 3 0 0,8 1 0 0,2-1 0 16,3 3 2-16,0 3 1 0,3-1 1 16,1 2 3-16,-6 0 0 0,-3-4-1 15,-8-5-2-15,-3-5 5 0,-1-2 8 16,-2-5 6-16,5 1 3 0,2-1-6 16,-2-2-6-16,8 0-4 0,1-6-2 15,7 4-2-15,5 1 1 16,1-3-3-16,-4-3-2 0,0 0 10 0,-7-2 12 0,-7-2 5 15,-1 2 6-15,1-5-16 0,5 1-17 16,9 1-12 0,0 1-37-16,4 4-43 0,-1-1-120 0,6-4 115 0</inkml:trace>
  <inkml:trace contextRef="#ctx0" brushRef="#br0" timeOffset="104613.83">19927 15323 1590 0,'62'-9'121'0,"-35"-19"28"16,-8 31-107 0,-4 4-6-16,-3-3 7 15,-3-1 4-15,0 4 3 0,0-1-2 16,-8 3-6-16,3-8-12 0,-1 5-12 0,-8 1-10 0,3-2-6 16,-3 4-1-16,-4 5 1 0,2 2 1 15,-5 2 1 1,-1 5-1-16,-1-2 1 0,0 4 0 0,-4 1 0 15,-1 5-1-15,1-3 0 0,0 6-2 0,0-2 1 0,-6 0-1 16,4-6 2-16,-5 1 7 0,-1-4 5 31,-3-2 3-31,-4-1 0 0,-10-4-3 16,-1-2-1-16,-6-7-1 0,1-2 3 16,-1-5-2-16,-5-5 0 0,-11-1-5 0,4 3-4 15,-5-4-3-15,3 2-2 0,6-1 0 16,-6 1-1-16,7 1 1 0,-2 1-2 15,4-1 1-15,2 4 0 0,-3-3-1 16,4 1 1-16,1 0-1 0,-1-1 0 16,3 3 2-16,-8-4 0 0,-5 0 0 15,3 1 1-15,3-1 1 0,4-3-1 0,3 4 0 16,4-1-1-16,6-5 0 16,2 6 2-16,3-3-1 0,6 3 1 0,1 1-1 15,1 0 0-15,1 4-1 0,4 3 0 16,-1 4 0-16,5 4-1 0,2 1-1 15,1 0 0-15,-2 0-1 0,2 1 2 16,-5-7 1-16,-8-1-1 0,-3-3 1 16,-14-2 0-16,-11-2-1 0,-6-6 0 0,-10-4-1 15,0-3 1-15,1-1-1 0,-3 0 0 16,-2 0-1-16,-3-2 3 0,-3 0 0 16,-6-2 0-16,2 2 3 0,-9 4-3 15,12 3-2-15,2 2-1 0,4 3 0 16,5 1 1-16,0 3 1 0,9 3 1 15,-2 1 0-15,4-1-1 0,0 5 1 16,0-5 0-16,-2 4 0 0,8 2 1 0,5-2-1 16,3 2 0-16,3 2 0 0,1-4 0 15,3 3 1-15,1-1 1 0,1-3-1 16,0-3 2-16,-2-3-1 0,2 2-2 16,-2-2 1-16,3 3-1 0,-8-3-2 15,-4 0 0-15,2 0-1 0,-11 0 9 16,7-7-67-16,-1 0-47 0,-11-18 62 0</inkml:trace>
  <inkml:trace contextRef="#ctx0" brushRef="#br0" timeOffset="116813.66">5628 8350 1598 0,'-34'-8'43'0,"4"1"-25"0,3 2-4 0,9 3-10 0,2 0 0 0,4 2-1 0,5 0-1 0,2 0 3 0,5 0 20 16,0 0 20-16,0 0 11 0,0 0-2 0,1 2-16 16,3 0-21-16,3 3-10 0,4 6-3 15,-1 1-3-15,10 8 1 16,1 5-1-16,4 3 2 0,3 2-3 0,-1 4 0 16,1 0 1-16,-5-1-2 0,-1 5 1 15,-3-5 0-15,1 1-2 0,1 1 0 16,-5-3 0-16,-4 0 1 0,2-2-1 0,2-3 1 15,2-2 1-15,3 1 1 0,-1-4 1 16,5 2 0-16,3 3-1 0,2-4 0 16,-1 0 0-16,-1 2 0 15,0-4-1-15,-3 2 2 0,2-3 0 16,-4-2-1-16,2-1 2 0,-4-4-2 0,2-1 1 16,-5-1 1-1,-2-2 0-15,-2-6 0 0,-2 1 3 0,1-3 0 0,-3-1-2 0,3 0 9 16,1 0 0-1,7 0 1-15,-3-1 1 0,7-1-7 0,-6 0-2 0,4-1 1 16,0-3-1-16,2 3-2 0,0-1-1 16,10-5 2-16,6 4-15 15,12-9-10-15,9 1-2 0,2 1-4 16,4 0 18-16,-6-1 8 0,-7-5 3 0,-6-1 2 0,-4-2-2 16,-3-1-1-16,1-1 0 15,-10 2 0-15,-1-4 0 16,-2 0 1-16,-3 2 0 0,-7-5 0 0,-1 3-1 0,-5 0-2 15,-1 1 0-15,-3-1 0 0,3 2-2 16,3 5-4-16,0 0-3 0,7 2-2 16,2 4 1-1,1-1 7-15,2 8 3 0,3-2 1 0,6 7 0 0,-2 0-2 0,-3 4-2 16,-3 1 2-16,-5 2-3 16,-2 5 1-16,3 3 0 0,-2-1-2 0,3 5 1 15,-1 1 1-15,-4-1-1 16,1 4 0-16,-7-5 1 0,1-2 1 0,2 2 2 15,-5-6 0 1,3 2 0-16,-4 0 0 0,4 1 2 0,-2-1-1 0,0 0 0 0,6-2 2 31,-11 1-1-31,10-6 0 0,-3 0 2 0,-5-7 1 0,-1 0 0 0,-3 0 3 32,1-9-2-32,2 4-1 0,4-9 2 15,-1 1 1-15,1-3 2 0,-3-5 3 16,-2 3 0-16,1-1 3 0,4-1 9 15,4 1 4-15,2-1 4 0,4-3-2 16,1 4-10-16,4 5-7 0,4 1-5 0,6 4-6 16,4 4-3-16,-1 3-1 0,6 0-3 15,5 2 0-15,6 0 4 0,3 4 0 16,4-2 0-16,-6-2 2 0,-5 0-1 16,-5-2 0-16,-4 2 1 0,1-2 0 15,0 2-1-15,0 0 4 0,5 0-1 16,-4 0 2-16,-2 2-1 0,3-2-3 15,-1 2-1-15,7 0 0 0,-1-1-1 0,6-1 0 16,-2 0 0-16,6-5 0 0,11 3 1 16,3-1 1-16,0-3-1 0,1 6 0 15,-6-3 7-15,-6 1-31 0,-1-5-36 16,-11-4 466-16,-9-8-331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4T21:49:10.19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10959 7355 1642 0,'85'-2'71'0,"13"22"87"32,-95-17-119-17,-19 1 14-15,18-4 5 0,-2 1-5 16,0-1-11-16,0 0-12 0,-2 2-18 15,-3 4-9-15,-2-5 0 0,-2 3 4 16,0 3 6-16,-3-3 8 0,1 3 4 0,-3 0 3 16,0-2 3-16,-4 2 3 0,0-5 0 15,4 0-4-15,-14 1-9 0,-1-1-7 16,-13 0-6-16,-4-2-1 0,-6-2-2 16,-4-5-1-16,1-2 0 0,-9 0-1 0,-2-1 9 15,-7 1 8-15,3 3 4 16,2 3 2-16,3-4-4 0,1 3-6 0,-2 2-2 15,1-3-2-15,-3 3-5 0,3 2-4 16,4 0-2-16,-1 6-1 0,2-5 0 16,-7-1 0-16,6 0 0 0,1 0 1 15,-4 0 0-15,6 0 0 0,-11 0-1 0,6 0 0 16,0 0 0-16,-1-1 0 0,5-3 1 16,-1 2 0-16,-4 2 1 0,-1 0-1 15,3 0 1-15,-4 2-1 0,7 2 1 16,-6-4 0-16,-8 0 3 0,-5 1 0 15,2 1-1-15,1 3-1 0,8 4-2 16,7-3-1-16,1 1-1 0,8-4 0 16,10-1-1-16,2 0 2 0,4 0 0 0,4-2 1 15,7 0 2-15,8 3-1 0,7-3 1 16,7 2 1-16,-2-2 9 0,-4 2 3 16,8-1 1-16,0-1 0 0,0 0-9 15,-6-1-4-15,6 1-2 16,-2 0 0-16,8 0-1 0,-6 0 0 0,0 0-1 15,0 0-12-15,-7-2-17 0,7 2-25 16,0 0-47-16,0 0-53 0,-6-7-22 16,-8 2 79-16</inkml:trace>
  <inkml:trace contextRef="#ctx0" brushRef="#br0" timeOffset="19946.83">19175 12185 1330 0,'31'14'67'0,"-5"-4"15"0,-6 3-29 0,-4-10 3 0,-7 3-6 0,-4-1 1 0,-3-3-5 0,-2 0-7 15,0-1-10-15,-2 3-6 0,2 3-2 16,-5-4 1-16,1 5 4 0,2-3 0 16,-3 0-4-16,1 2-5 0,-5-5-5 0,4 2-3 15,-7-3-2-15,8-1-3 16,-5 2-2-16,6 2-1 0,-6-4-1 0,2 1 0 15,-6-1 1-15,-1 0 2 0,-3 2 6 16,-7-2 6-16,-4 0 8 0,-6 0 3 16,-5 2 1-16,-3 0-5 0,-4 0-7 0,1 3-6 15,-11-2-5-15,4 3-3 0,1 1 1 16,-6-4-2-16,-1 1-2 0,-1 1-4 16,-7-5-4-16,4 0-4 0,2-7 0 15,-5 4 1-15,2-1 6 0,-7-3 4 16,4 3 4-16,0 3 2 0,-1-5 1 15,5 3 0-15,-5 1 2 0,-4 0 0 0,-7 0 0 16,0 2-2-16,5 0-2 0,2 0-2 16,2 0 0-16,-7 4 1 0,-6-4 0 15,2-4-3-15,-3 3-2 0,-6-8-1 16,1 4-1-16,-3-4 3 0,3 3 1 16,-8-4 1-16,5 4 2 0,-3-2 0 15,6 2 0-15,3-3 0 0,-4 6 1 0,2-6 0 16,-2 4 1-16,-6-1 0 15,8 1-1-15,-2 1-2 0,11-1 0 0,-3 3-3 16,-3-1 2-16,-3-3-1 0,-7-1 2 16,-5 2 1-16,-4 1 1 0,-7 1 0 15,0 1 0-15,-1 0-1 0,1 2-1 16,3-1 0-16,-4-3 2 0,1-1 1 16,2-2 1-16,1 0-3 0,4-1-1 0,-3-2 0 15,5 5 0 1,3-1-1-16,6 3 1 0,4 3-2 0,4 0 1 0,3 3 0 15,-3 3 0-15,6-6 0 0,-7 0 1 16,-2 1-1-16,13 5 0 0,-1 1 0 16,4 5-1-16,8-7 0 0,2 4 1 0,3-5 0 15,3-2 1-15,-11-1 0 0,-1-1 0 16,-2 0 1-16,-6-3 0 0,4 1-1 16,-1-5 0-16,-8 2 0 0,-2 1-1 15,4-3 1-15,-7 2 0 0,2-2 0 16,1 1 0-16,-8 3 0 0,5-4 0 15,3 5 0-15,2 0 0 0,6 4 0 16,1 1 0-16,-7-3 0 0,6 2 0 0,-8-2-1 16,1 4 1-16,3-2-1 15,-2 1 1-15,0 6 0 0,1-7-1 0,-1 1 1 16,-7 1-1-16,2-2 1 0,-4 1 0 16,-1-3 1-16,-4 0-1 0,-6-3 0 15,3 3 0-15,-1 5 0 0,1-3-1 16,5 3-3-16,-4-3 1 0,4 5-1 0,1-4 1 15,3 4 1-15,3-1-1 0,-2 3 1 16,7-4 0-16,-2 2 2 0,-3-2 0 16,-2-3 1-16,-7 0-1 0,0 0 1 15,0 1 0-15,-3 3 0 0,-2-6 2 16,-8 0-2 0,-6 0 0-16,-4 0 0 0,0 0 0 15,-9-2-1-15,3-4 0 0,6 5-1 0,-5-3 1 0,0 2 0 0,5-3-1 16,-6 0 1-1,8 1 0-15,12 4-1 0,-1-3 1 0,6-4 0 0,-6 3-1 16,-5-3 1-16,-2 0-1 0,-6-2 0 16,0 2 0-16,1-4 0 0,-1 6-1 15,4-4 2-15,3 6-3 0,-4-5 0 16,5 1 1-16,6 2-1 0,-7 1 0 0,3-1 0 16,-4-2-1-16,6 2 0 15,-5 3 1-15,6 0 0 0,6 2 2 0,8-5 1 16,1-2 0-16,-5 5 2 0,2-3 2 15,-4-1-1-15,6 1 0 0,6-6 0 16,-3-3 1-16,4 4 0 0,-7-3 3 16,-4 3-1-16,-2-1-1 0,-5-2-2 15,5 5-2-15,6 1-1 0,6-2-1 0,8 3-2 16,5-3-1-16,11 2-1 0,-4-3-11 16,0-1-24-16,4 4-15 0,3-2-87 15,9 7 84-15</inkml:trace>
  <inkml:trace contextRef="#ctx0" brushRef="#br0" timeOffset="33283.26">27560 12240 1459 0,'124'-15'276'0,"-76"-2"-99"0,-12-3-123 0,-3 4 3 0,-86 7-23 0,76-3-9 0,-1 1-2 16,1 4-5-16,7-2-2 0,-4 6 1 15,3 3-1-15,1 0 0 0,0 5-4 16,5 6 1-16,1 1 2 0,-2 0 4 16,3 6 2-16,-7 3-1 0,-2 1-1 0,1 1-3 15,-8-2-1-15,2 2-3 0,-5 0-2 16,1 0-1-16,-5-5 3 0,1 0 2 16,-5-1 2-16,-1 3 1 0,-5-6-1 15,-3 0-4-15,-1-7-2 0,0 4 3 0,-1-6 5 16,-6 4 3-16,0-2 3 15,-6 0-3-15,-5-1-5 0,2 3-2 16,-7-2-3-16,2 3 0 0,-7 1-3 16,1-4-2-16,-5 4-1 0,-7-1-2 0,-5-1-2 15,-6 0 0-15,-3 0 0 0,-5-4 0 16,-5 4 1-16,1-5 0 0,-9-1-1 16,-5 6 1-16,-9-4 0 0,-4 1 0 15,1 1 7-15,-4-7 9 0,-8-2 11 16,-10-5 6-16,-12-2 0 0,-13-3-10 0,2-3-8 15,-10 1 3-15,-3-3 0 0,-4-5 1 16,-17 3-2-16,-1-4-9 0,-3 3-4 16,-6-3-3-16,0 0-1 0,-4-3-1 15,5-3 0-15,8 3-1 0,5 1 5 0,0 2 14 16,-13-2 18-16,6 2 13 16,-9 2-2-16,1 3-14 0,10 0-18 0,5 2-10 15,18 2-5-15,4-2 0 0,7-4 3 16,3 3-3-16,3-6 1 0,16 5 0 15,20 2-2-15,19 4 1 0,15 8 0 16,5-8-1-16,14 12 0 0,7-9 1 16,9 3 0-16,12 1-16 0,2 0-30 15,9 5-46-15,0-2-66 0,0-7-86 0,0 6 131 16</inkml:trace>
  <inkml:trace contextRef="#ctx0" brushRef="#br0" timeOffset="47301.99">15656 13667 1540 0,'14'0'63'0,"-3"0"-8"0,-1-2 3 0,-2 4-21 0,-7-2-3 0,-1 0-5 0,0 2-2 0,-1-2-5 0,1 0-5 0,0 5-3 16,-4-2-3-16,8-1 0 0,-4 0 0 15,0 0 0-15,-4 3 1 0,2-1 1 16,-1-3 1-16,-6 3 7 0,2-1 7 15,-4 3 7-15,0-4 3 0,1 1-2 16,-10-1-7-16,1 1-8 0,-4 3-2 0,-2-4-3 16,-2 1 1-16,-3 1-3 0,0 3-3 15,-7-4-3-15,-8 8-3 0,3-6-1 16,-6 4-1-16,-2-2 0 0,1 0 1 16,-10 0 1-16,-10 0 0 0,2-1 0 15,-8 1 0-15,-1-4 0 0,2 3-2 0,-4 1-2 16,-2-5-1-16,0 5-1 0,0 0 1 15,-7 3 1-15,0-1 1 0,-12 2 1 16,-2 1-1-16,-5-3 0 0,-3 2-1 16,5-1-1-16,-6 3 0 0,4 1 1 15,-3 0-1-15,3 2-1 0,-6-2 1 16,2 1 0-16,0 4 0 0,-1 2 1 16,4-1-1-16,6 3 0 0,-5-2-1 0,0 2 0 15,3-3 0-15,-4 5-1 0,3-8-1 16,-1 5 0-16,2-1 0 0,-5-5 1 15,0 0 2-15,-14-2 1 0,-3-2 0 16,-11 1 1-16,-1-10 2 16,-6-1-2-16,-13-2-2 0,0 0 0 0,-7 0 1 15,5 2-1-15,-4-2 3 0,-2 0-3 0,4 0-2 16,2 0 0-16,8 2 1 0,-3-2 1 16,2-2 1-16,-8 0 0 0,6-2 0 15,17 3-1-15,-6-6-1 0,11 3 0 16,1 2 1-16,-4 2-1 0,13-1 0 15,0-1 1-15,-8-4 0 0,-1 1 1 0,-10 2 1 16,0-6 0-16,14 5-3 0,11 2-4 16,2-5 0-16,10 6 0 0,-3-3 3 15,3 4 0-15,5-2 2 0,6 2 0 16,5 0 0-16,0-2 0 0,4-3 2 16,0 2-1-16,1-1 1 0,4-1 0 15,3-1 1-15,6 1-1 16,6-4 1-16,8 6 0 0,7-3-2 15,7 1 1-15,9 1 0 0,2-3 0 0,3 2 0 16,11 3 0-16,2 2 1 0,3-1 2 0,8 1-2 16,-6-2 1-16,4 2-1 0,-2-6 0 15,0 5-1-15,-4-1 0 0,7 0 2 16,-3 2 3-16,7-3-68 0,-3-5-88 16,-8-2 88-16</inkml:trace>
  <inkml:trace contextRef="#ctx0" brushRef="#br0" timeOffset="49842.03">21704 14261 1875 0,'58'72'66'0,"-24"-31"-31"16,48 50-7-16,-233-247-31 0,99 122 8 0,38 36 0 15,-5-2 0-15,-1 0 6 0,-1 0 16 16,-4-2 13-16,-3 2 20 0,-1 0 5 16,-2 0-8-16,-1 0-7 0,-6 0-13 15,-4-4-8-15,-6 4-8 0,-11-3-4 16,-10-4 2-16,-14 3 10 0,-11-6 13 15,-19 2 6-15,-12 0-7 0,-9-3-12 16,-13 4-16-16,1-2-7 0,-10-3 8 0,-11-3 6 16,-10-6 2-16,-7-5 0 0,-6-3-9 15,2 1-6-15,2 1-1 0,7-1 1 16,5-2 0-16,14 0-1 0,17 3-3 16,15 7-2-16,31 8 0 0,28 3 0 15,21 4 3-15,19 5 2 0,17 0-1 16,8 0-1-16,8 5-6 0,7 0-60 0,10 4-42 15,14 4-111-15,17 1 104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4T21:50:43.73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24534 5406 1669 0,'49'6'105'0,"-15"-5"111"0,-4 5-163 0,-10-1-9 0,-3-5-3 0,-1 0-15 0,-1 0-2 15,-12 0 6-15,8 0-3 0,-8 0-4 16,3 0-5-16,-3-3-8 0,-3 1 1 16,0 2-1-16,-3 0-2 0,3 0-3 15,0 0-5-15,-8 2-3 0,-4 1 3 16,-7 1 2-16,-22-4 3 0,-9 0 3 16,-21 0-3-16,-9-4-1 0,-5 1-1 0,-5 1-3 15,1 2-3-15,-5 2 0 0,-5 5 1 16,-4-4 0-16,4 6 1 0,0-2 0 15,3 2-1-15,9 3 0 0,-3-3 1 16,-4 4 2-16,-6-3 5 0,-6 1-1 16,-2-6 1-16,7 1-2 0,8 1-4 0,7-6 0 15,4 5 0-15,13 1 0 0,9-5 1 16,13 3 1-16,5-3 0 0,5 3 0 16,14-3 2-16,-4 3-2 0,15 2 2 15,1-3 1-15,4 1 1 0,7-5 3 16,0 0 9-16,-2 5 9 0,4-3 4 15,3-2 5-15,2 0-3 0,-3 0-2 16,10-2 1-16,2 1-4 0,16-3-8 16,10 1-7-16,19-3-7 0,17-3-4 15,10-1 0-15,13 3 0 0,8-6 1 0,11 3 2 16,3-5-3-16,4-1-4 0,-8 1 6 16,-4-1 0-16,-1 1 0 0,3 3 5 15,5 7-7-15,0 1-4 0,1 4-11 16,-8 5-8-16,0 11-4 0,1 2 2 15,-14 7 11-15,-8 2 5 0,-17-10 4 16,-31-1 1-16,-16-5-9 0,-14-6-12 0,-13 0-25 16,-4-3-26-16,-10-2 10 15,-10 2 10-15,-18 0 27 0,-25-2 27 0,-25-2 0 16,-21-7 0-16,-16 0-2 0,-8-3-1 16,-12-4 1-16,-13 0 2 0,-10-2 4 15,-3 2-1-15,0 2 13 0,6 5 8 16,8-1 0-16,11 6 0 0,10-3-14 0,20 5-9 15,16 0-1-15,11 1 2 0,8-3-1 16,15-3 1-16,8 3 0 0,20 3 1 16,11-1 3-16,10 2 12 15,11 0 28-15,7 0 14 0,-4 2 10 0,8-2-10 16,1 0-26-16,0 1-14 0,1-1-13 16,-1 0-11-16,2 0-36 0,-1 0-88 15,10-10 77-15</inkml:trace>
  <inkml:trace contextRef="#ctx0" brushRef="#br0" timeOffset="2203.63">16222 11906 1590 0,'90'14'80'0,"-21"1"44"0,-7-3-91 0,-19-5-10 0,-6-2-6 0,-2-3-1 0,-6-2 7 15,-6-5 6-15,-7 1 11 0,-9 2-1 16,-7 2-3-16,3-1-9 0,-13 1-15 16,-4-2-3-16,-15-3-6 0,-15 3 4 15,-13 2 7-15,-12 0 10 0,-20 0 12 16,-10 0-1-16,-9 0-5 16,-13 5-10-16,3 0-9 0,2 8-3 0,-4-8 0 0,-6 6 28 15,-2 1 21-15,-8-5 20 0,-1 0 3 16,20-1-29-16,11-3-23 0,14 3-20 15,12-5-5-15,7 3 0 0,7-4 0 16,17-4 1-16,10-3 1 0,16 0 0 16,12 4 1-16,11-6 5 0,14 4 5 15,16-4 0-15,24-4-1 16,27 8-7-16,29-2-6 0,20 3-2 16,24 6-1-16,23 3-3 0,11 2-3 0,0 4 0 0,0-2 1 15,-9 9 0-15,-7-8 5 0,-5 5-3 16,-27-5 1-16,-21-3 2 15,-31-3 0-15,-22-4 4 0,-24 0 2 0,-19 0 2 16,-10-2 1-16,-15-3-8 0,-17-2-2 0,-22-8 9 16,-43-8 18-1,-43-9 24-15,-52-12 13 16,-32-2-12-16,-6 3-8 0,-24-1-17 0,14 12-7 16,13 0-1-16,8 2-10 0,27 4 0 15,19 3-1-15,27 5 2 0,31 4-1 0,31 3-4 0,33 9 0 0,23 0-4 31,15 2-10-31,8 4-13 0,21 1-23 16,19 9-33-16,24 10-105 0,29 7-146 16,31 1 184-16</inkml:trace>
  <inkml:trace contextRef="#ctx0" brushRef="#br0" timeOffset="40154.72">11434 13106 1618 0,'7'-3'95'0,"15"3"104"15,34 11-195-15,-56-15 6 16,11 8-4-16,-7-1-2 0,-3-1-1 15,1 0 0-15,-2-1 7 0,-2 5 8 16,-1-3 6-16,-4 3 7 0,-7 3 4 0,-4-2-1 16,-9 3 1-16,-8-1 1 15,-15-4-4-15,-10 1 5 0,-15 1 7 0,-8-2 6 16,-7 4 5-16,-11-5-3 0,-2 3-9 16,-5-2-12-16,-11 4-8 0,-2-6-8 15,-8 1-7-15,-15-4-2 0,-5-4-1 0,-10-4-1 16,-10-1 3-16,-19-9 3 0,-1 0-2 15,-3 0-4-15,13 3-3 0,21 0 1 16,-1 3 17-16,4 1 11 0,-6 2 3 16,1-1-5-16,13 6-13 0,4 1-9 15,13 3-2-15,20 3-1 0,14 3-3 0,22 2 1 16,17 1-1-16,20 0 0 0,18 4-2 16,13-6-8-16,6 2-7 0,9-4-25 15,0-2-62-15,7 1-73 0,9-9 90 16</inkml:trace>
  <inkml:trace contextRef="#ctx0" brushRef="#br0" timeOffset="40798.92">5626 14156 1921 0,'7'0'95'0,"-4"2"2"0,-1 1-20 0,-2-3-55 0,0 2-10 0,-2 2-5 16,2-1-2-16,-1-1 0 0,-1 9 6 15,-3-6 13-15,-4 6 16 0,0-4 8 16,-4 0-1-16,-6 0-4 0,-4-2-9 16,-4 1-6-16,-6-3-3 0,-8-1-5 0,-7-2-7 15,-12-2-4-15,-20-3 11 0,-11-6 7 16,-26-3 25-16,-12-2 5 0,-4-2-14 16,-11 4-11-16,8 2-25 0,12 1-5 15,-6 4 0-15,-4-5-1 0,2 3-1 16,-4 2 0-16,-6-6 2 0,7 4-2 15,-1 2 1-15,6 0-1 0,13 4 0 0,13 3 1 16,15 0-1-16,7 1 0 0,11-1 0 16,9 2 20-16,11 3 14 0,3-3 2 15,2 4 2-15,-5 2-21 0,-4-2-12 16,-2 3-3-16,0-2-1 0,4 0 0 16,3-2 0-16,6 4-1 0,3-2 1 15,9-2 1-15,6-1-2 0,3-4 2 16,8 0 1-16,1-2-18 0,4 0-29 0,4-3-27 15,-3 0-72-15,4-6-66 0,-7-5 118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4T21:52:04.11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1998 3869 1703 0,'0'-14'158'0,"-105"7"-39"0,-387 124-38 47,369-83-57-47,22-2-3 0,0 7 6 15,5-4-2-15,11 9 1 0,9 6 2 0,10 1 0 32,17 6-3-32,4-2-5 0,15 0-7 0,5-4-5 0,11 3-5 0,14 1-1 15,6-4-2 1,11 0-2-16,5 3 1 0,6-7 1 15,6 7 0-15,3-8-1 0,2 0-1 16,5 2-1-16,6 1 2 0,7-1 2 16,3 5 2-16,7 6 0 0,-5 5 0 15,-3 5-1-15,-10 11 3 0,-6 0-2 16,-13 1-1-16,-5 4-3 0,-9-5-4 16,-16 0-2-16,-5-2-1 0,-10-4 0 0,-13 2 1 15,-2-6 2-15,-13 1 1 0,-6-1 4 16,-8 3 3-16,-16-2 6 0,-3-4 5 15,-7-5 0-15,3-5-2 0,7-4-5 16,13-5-5-16,7-7 0 0,14-5-2 16,10-5 0-16,6-6 0 0,9-2-1 15,7 2-2-15,0 0 2 0,3 5 0 16,4 4-1-16,4-2 1 0,5 8-3 0,5 5 1 16,2 8 3-16,5 0 0 0,2 4 3 15,2-2 0-15,0 2 0 0,-2 3-1 16,-3-2 0-16,-5-1-1 0,-6 0 0 15,0-2-1-15,-5 0 0 0,1 2 0 16,0-3 0-16,2 7 0 0,2-3-1 16,-2-5 1-16,2-1 0 0,4-2 0 0,1-3 0 15,0 0 0-15,4-5-1 0,7-5 13 16,-2-1-44-16,7-3-175 0,11-10 145 16</inkml:trace>
  <inkml:trace contextRef="#ctx0" brushRef="#br0" timeOffset="10985.09">1493 12188 1664 0,'0'-9'91'0,"-107"-58"154"31,84 53-176-31,9 7-10 0,5-1 1 16,0 5-3-16,9 3-6 0,0 0-14 15,0 0-15-15,8-2-9 0,-3 2-12 16,4 0-5-16,-2 2-7 0,5 1-2 16,1 5 0-16,-1 2 2 0,0 4 3 15,-1 8 2-15,-6-1-1 0,4 4 2 16,-3 3 2-16,1-1 1 16,3 1 0-16,1 0 0 15,3 1-1-15,4-3 1 0,5-1-1 0,5 4 1 0,6-1 1 0,7 2 1 16,5 4 1-16,0-4 1 15,4 0 0-15,-6 4-1 16,-2-9-1-16,1 3 1 0,-11-7-1 0,-5-7 1 16,-4 6-1-16,-4-6 1 15,-3-3 0-15,2 3-1 0,-2-2 1 0,0-3 0 0,1 2 0 0,5-4-1 16,-3 4 0-16,8-8 3 0,3 4 0 31,2-5 2-31,5-7 0 0,4 1 0 16,3 1 0-16,4-6 0 0,5 3 1 0,2-4-2 0,-5-4-1 15,0-4-2-15,-11-2-1 0,-2-4 3 16,-2-5 0-16,-1-1 5 0,0-2 1 0,3-7 4 0,0 9 1 31,7 0-3-31,6 1-4 0,-2 5-7 16,0 6-1-16,0-2-1 0,3 12-1 16,-1 0 0-16,6 5-1 0,-2 3-1 15,1 3 0-15,0 5-2 0,0 0 1 0,-2 3-1 16,-4 3-6-16,6 2-6 0,-3 4-6 15,1-3-8-15,2 5 2 0,-7 1 6 16,-6 3 9-16,-3-4 8 0,-9-3 7 16,-6-3 1-16,-3-2 0 0,-7-5 0 15,0 4-2-15,-1-5 1 0,-6 5 1 16,0-8 4-16,-2 4 6 0,-1-5 6 16,-4-4 4-16,5 0 1 0,0 0 2 15,6-8-4-15,1 3-4 0,4 0-4 0,0-8-1 16,7 3-1-16,2-3 1 0,3-1-2 15,-1 2-4-15,5-2-2 0,5-1-2 16,-5-1 0-16,9 0 1 0,1 0-1 16,6 2 1-16,4 0 2 0,1 3 0 15,-2 3 0-15,-1-3 3 0,5 2 1 0,5 2 1 16,4 3 3-16,11-1-1 0,-3 5 1 16,3-2 3-16,-1 2 1 0,-1 0 0 15,3 0 1-15,2 0-5 0,6 2-4 16,4 0-1-16,8 5-1 0,-6-2-1 15,10 4 1-15,-12-2-2 0,-1 0-1 16,-2-3-1-16,-9 3-2 0,-1-2-3 16,-4 1-11-16,-4 1-20 0,-5-4-28 15,-3-1-31-15,1 0 499 0,-1-4-317 0</inkml:trace>
  <inkml:trace contextRef="#ctx0" brushRef="#br0" timeOffset="14459.39">13917 823 1724 0,'-2'2'67'0,"2"-2"-20"0,-4 2-4 0,4 1-9 15,0 4-23-15,-5-1-1 0,3 8 2 0,-1 4 3 16,-1 5 5-16,4 3-4 0,0 3-4 16,0 2-3-16,0 10-6 0,0 5-2 15,4 6-1-15,-1 12-3 0,4-1-2 0,-5 5-2 16,-2 5 2-16,-2-3-1 0,2 10 1 15,-7 12 19-15,0 8 37 0,2-5 5 16,-2-9 1-16,3-17-17 0,-3-11-38 16,0-6-1-16,-5-6-1 0,-1 0 1 15,2 0-1-15,-1-2 1 0,3 1 0 16,0-6 0-16,4 0 0 0,-6-9 0 16,8 0-1-16,-4-2 1 0,1-1 0 0,5-8-8 15,-5-3-19-15,3 0-13 0,-1 0-12 16,1 2 0-16,-4-2 7 0,1-4 6 15,1-3 2-15,3-4 6 0,2-3 7 16,0 0-2-16,-2 0 4 0,2-2 68 0,4 3-311 16,7-3 211-16</inkml:trace>
  <inkml:trace contextRef="#ctx0" brushRef="#br0" timeOffset="14838.31">14394 805 1381 0,'15'107'173'0,"-15"-105"-81"15,2 58-109-15,-12-60 37 0,3 55-2 16,1 2-2-16,-3 8 1 0,2 3-3 0,-5 6-6 16,3 8-6-16,2 3-3 0,2 3-2 15,-3 3 1-15,5 1 2 0,-4-11 1 16,0 1 0-16,-2-2 1 0,5-2 1 16,-6 0 1-1,6-9 0-15,-8-7-2 0,1-9-2 0,-1-5 1 0,3 0-1 16,-2-5 0-16,2-3 1 0,0 1-1 0,-1 3 1 15,1 6 2-15,0 5-1 16,2-2 0-16,0 4-3 0,-2-2-5 0,4-2-20 16,-11-7-5-16,3-5 8 0,-3-11 3 15</inkml:trace>
  <inkml:trace contextRef="#ctx0" brushRef="#br0" timeOffset="15679.28">13638 1025 1136 0,'0'0'173'0,"-2"-3"257"0,-1 3-325 0,3 0-20 0,0 0-11 0,0-2-2 16,3 0 4-16,-3 0 3 0,0 2-1 15,0 0-18-15,2-5-13 0,-2-6-13 16,2 1-11-16,2-6-4 0,-1-2-7 16,6-7-3-16,-4 0 2 0,2 2 9 0,-1-1 5 15,3 2-1-15,3-2-4 0,4-1-13 16,7-4-6-16,2 3-1 0,3 3-2 15,6-4 1-15,5 0-5 0,5 1-1 16,6-1-2-16,1 4 0 0,2-5 3 16,2 5-2-16,-3 2-7 0,5-2-45 0,8 5-10 15,1 4-6-15,19 5 8 0,7 5 39 16,9 6-22-16,6 7 8 16,-3 5 2-16,3 6 10 0,-10 4 30 0,-3 5 1 15,0 3 2-15,2 8-2 0,-1 5 0 16,-2 8 0-16,-6 4-2 0,-13-4 2 15,-5 9-3-15,-9-9 1 0,-3 4 0 0,-4 1 0 16,-5-1 0-16,-9 0-1 0,-10-2-2 16,-10-7-5-16,-12-4-5 0,-7-3 1 15,-7-2 2-15,-7 3 3 0,-6-1 2 16,-8-4-1-16,-7 1 3 0,-10-5 3 16,-6-3 3-16,-8-3 4 0,-3 0-1 15,-2-8 0-15,-8 2-1 0,-8-5 9 0,-7-2 1 16,-7-5 0-16,5-3 1 0,1-1-10 15,3-1 1-15,5-1 4 0,2-1 2 16,5-2 2 0,1 0 4-16,1-2 8 0,3-3 11 0,6 1 11 0,7 1 8 15,9 1 1-15,12-2-2 0,10 1-8 0,8-3-11 16,3 6-1-16,1-1 0 0,8-1-1 16,-3 2 1-16,7 0-9 0,0 0-11 15,0 0-5-15,-2 2-2 0,6-1-4 16,-2-1-15-16,1 0-27 15,-1 0-30-15,-2 0-63 0,0 0 481 0,0 0-287 16</inkml:trace>
  <inkml:trace contextRef="#ctx0" brushRef="#br0" timeOffset="20753.84">19464 1344 1834 0,'-1'103'46'0,"-3"-3"-31"0,8 13-14 0,-3-7-2 0,7 6-1 0,0 16 3 0,-4 5 1 15,5 10 2-15,0-1 0 0,-4-11-1 16,4-14 0-16,-4-14-1 0,-3-14-1 16,3-9-1-16,2-13 0 0,-5-3 0 15,-2-11 1-15,4-3 0 0,-2-6 1 16,-2-1 1-16,8-3-1 0,-8-4-2 16,0 1-12-16,0-5-18 0,0-2 571 15,0-5-403-15</inkml:trace>
  <inkml:trace contextRef="#ctx0" brushRef="#br0" timeOffset="21323.76">19060 1775 1818 0,'-5'-12'79'0,"1"-2"-3"0,-1 3 8 0,5 0-4 15,2 4 4-15,1-7 15 0,6 3-10 0,-3-1-20 16,2-4-17-16,3 0-30 0,7-3-14 16,0-8-13-1,8-3-17-15,8-4-19 0,14-3-8 16,8 0-8-16,8 3 1 0,11 4 4 0,-6 5-1 0,-2 11 4 16,1 9 12-16,-10 5 19 0,8 7 13 0,3 5 6 15,7 11 3-15,4 7-4 0,5 8-8 16,5 13-3-16,-10 4-5 0,2 7-3 15,-13 7-6-15,-9-3 8 16,-7 10-5-16,-10-2 6 0,-15 3 7 0,-15 4-9 16,-13 4 0-16,-14-3-11 0,-17-2 1 0,-15-11 4 15,-12-11 3-15,-18-12 12 0,-4-12 6 16,-9-14 13-16,-14-15 25 0,-10-7 26 16,-17-14 31-16,1-10 14 0,5-12-4 15,9-6-20-15,10-2-32 0,15 5-24 16,19 6-15-16,12 6 0 0,29 15-39 15,10 0-71 1,13 7 64-16</inkml:trace>
  <inkml:trace contextRef="#ctx0" brushRef="#br0" timeOffset="22165.99">17071 2903 1722 0,'80'7'178'0,"-54"28"93"0,-29-4-283 16,1-14 18-16,-37 6-2 0,34 2-4 16,-15 9 0-16,2 0 1 0,-6 5 1 0,-12-2 8 15,-1 2-34-15,-2 2-98 0,-7 5-313 16,9 5 258-16</inkml:trace>
  <inkml:trace contextRef="#ctx0" brushRef="#br0" timeOffset="22436.19">21101 3437 2552 0,'-41'14'63'0,"-7"7"-41"0,-12 9-17 15,-7 6-1-15,3 1-3 0,5 0-1 16,6 2 1-16,7-3-11 0,5 3-56 15,8 8-77-15,4 8-40 0,1 15 72 0</inkml:trace>
  <inkml:trace contextRef="#ctx0" brushRef="#br0" timeOffset="22755.26">23473 1116 2616 0,'-53'-45'1106'15,"80"526"-1552"1,-36-385 107 0,0-6 72-16,11 8 257 15,3 3-4-15,4 1-1 0,-5 12-2 0,1 1-5 16,0-8-15-16,-3-8-16 0,0-11-20 16,-2-6-35-16,-2-11-20 0,-2-2 143 15,-3-5-46-15</inkml:trace>
  <inkml:trace contextRef="#ctx0" brushRef="#br0" timeOffset="23184.64">22654 1591 2270 0,'-14'-32'97'0,"3"4"-3"0,6-6-11 15,3 13 0-15,6-6-24 0,6 2-16 16,6-3-14-16,7-1-13 0,11-6-10 16,3-2-7-16,8-8-11 0,8 5-7 15,4 1-2-15,3 1-2 16,13 8-19-16,8 0-16 0,3 2-22 0,2 3-2 0,-6 4 30 16,0 6 17-16,0 3 28 0,-6 10 8 15,-3 2-4-15,-3 4 3 0,-5 12-2 16,-2 7-14-16,-3 11-17 0,-1 8-5 0,-4 10 1 15,-3 1-6-15,-15 9 15 0,-10 3 2 16,-18 6-5-16,-7 4 7 16,-19-3-3-16,-15-6 3 15,-14-11 3-15,-16-11 7 0,-12-10 7 0,-11-7 5 0,-9-10 2 16,-1-4 5-16,12-4-1 0,5-9 0 16,13 1 0-16,15-6-1 0,11 3 1 0,11 2 0 15,16-1 2-15,14 1 10 0,-3-4-3 16,6 4-6-16,11 0 511 0,20-9-381 15</inkml:trace>
  <inkml:trace contextRef="#ctx0" brushRef="#br0" timeOffset="23517.21">24239 1963 1659 0,'20'89'204'0,"-27"-31"-214"16,7 4 100-16,0 4-189 16,-13-2 21-16,12-9 80 0,-3 0-1 15,0 0 1-15,-3-4 0 0,0 6-2 16,0-4 2-16,-3-3 2 0,6-6-1 16,-7-14 0-16,8-9 3 0,1-8 0 0,-1-11 13 15,-5-2 27-15,7 0 34 0,-5-9 12 16,5 2 31-16,-3-8-8 0,2-11-14 15,0-6-3-15,4-18-42 0,5-1-15 16,2-11-15-16,4-4-4 16,1 1 3-16,4-1 5 0,1 0-1 0,8 6-3 15,-1 5-7-15,11 7-13 0,1 6-9 16,4 5-9-16,8 3-13 0,7 0-21 0,-2 1-32 16,7 2-26-16,3 10-25 0,4-7-185 15,2 1 203-15</inkml:trace>
  <inkml:trace contextRef="#ctx0" brushRef="#br0" timeOffset="24041.94">25920 871 2428 0,'-3'0'36'0,"-3"2"-62"0,-6 5-16 0,-4-2 23 0,-12 8 8 0,-8 3 12 16,-1 1-15-16,-7 5-28 0,1-6-26 0,-5 1-11 16,0 5 15-16,2 2 26 0,4 1 25 15,1-7 11-15,5-2 2 16,3-4 0-16,8 2 1 15,5-3 0-15,4-2 0 0,6-2 1 0,4 0-2 0,1 4 2 16,5 1-1-16,0 6 2 0,0 9 4 16,2 6 1-16,7 15 1 0,5 5 1 0,5 11-5 15,-4 9-1-15,-1-1-4 0,-5 3-1 16,0 8 0-16,-8-6 0 0,-1 4 1 16,-1 1 0-16,-10 3 0 15,4 7 0-15,-6 0 0 0,-1 2 0 0,2-7 0 16,-1-7 0-16,1 1 1 0,3-3-1 15,2-3 0-15,5-8 1 0,2-5-1 0,6-10-2 16,2-4 8-16,3-6 25 0,3-5 26 16,2-7 26-16,0-1 9 0,-2-10-15 15,1-3-16-15,-5-5-12 0,4-2-7 16,2-7-1-16,2-1 4 0,5-2-7 16,-2-1-8-16,6-7-12 0,1-3-25 0,13-4-27 31,5-11-100-31,18-10 82 0</inkml:trace>
  <inkml:trace contextRef="#ctx0" brushRef="#br0" timeOffset="24533.81">27383 1103 2309 0,'48'-14'73'0,"9"-2"-3"0,10-3-61 0,-1-3-7 0,1 3 3 16,-12-6 3-16,-4 6-1 0,-1-1 4 15,-2-1-3-15,0 3-2 0,-8-1-2 16,-8 8-3-16,-9 4-1 0,-7 3-4 15,-5 4-4-15,0 4-8 0,-8-1-13 0,3 6-15 16,-3 4-28-16,2 4-3 0,1 13 8 16,-3 9 15-16,1 11 27 0,-4 5 12 15,0 11 4-15,0-1 3 0,-4 8 3 16,4 9 1-16,4 3 0 0,5 3 2 16,1 3 0-16,6-3 0 0,6-6 0 15,-3-9 7-15,1-6 10 0,1-5 10 0,-2-3 8 16,4-1-1-16,-3-1-4 0,-4-4 1 15,-5-9 1-15,-4-1-1 0,-2-9-5 16,-5-3-10-16,0-4-12 0,-9 0-6 16,-5-1-3-16,-7 1 0 0,-13-4 2 15,-2 4 3-15,-6 1 2 0,-4-3-1 16,-7 1 0-16,-1-8 0 0,-4 2-1 0,1-5-1 16,4 0-2-16,2-3 4 0,1-1-21 15,0-1-52-15,-3-3-47 0,-4 4 52 16</inkml:trace>
  <inkml:trace contextRef="#ctx0" brushRef="#br0" timeOffset="24741.26">25709 2183 2439 0,'2'0'78'0,"0"0"-27"0,3 0-46 0,0 0-56 0,6 0-19 0,16-4-336 0,13-6 261 0</inkml:trace>
  <inkml:trace contextRef="#ctx0" brushRef="#br0" timeOffset="24985.32">26566 2403 2171 0,'0'0'133'0,"-2"-2"92"0,0 2-171 0,0-3-46 16,2 1-33-16,0-4-10 0,-2 3-21 16,2 1-12-16,0 2-3 0,0-7-23 15,0 4-1 1,0-3 2-16,0 6 18 0,2 0 26 0,2 0 47 0,-2 2 53 0,5 3 37 15,-2 2 14 1,6-3-13-16,6 7-15 0,10 1-15 0,1 2-10 0,4 0-9 31,0 2-20-31,-2-3-8 0,0-4-33 0,8-1-316 0,18-8 236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C40C9-F7A8-46CE-87B5-B5F2E430510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93157-54A0-4814-85AC-E6E3DDF28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8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93157-54A0-4814-85AC-E6E3DDF283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7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7CDBB48-8836-4C5F-B61E-D943E678B74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4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2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2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43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0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01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64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7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7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9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8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4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7CDBB48-8836-4C5F-B61E-D943E678B74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84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6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image" Target="../media/image100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A549-3B0D-499E-BE6C-0162A55AE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Probability Definitions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C1548-279D-40A9-941C-3534AAA3D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77473FC-8B07-400B-8333-704DC48D7B25}"/>
                  </a:ext>
                </a:extLst>
              </p14:cNvPr>
              <p14:cNvContentPartPr/>
              <p14:nvPr/>
            </p14:nvContentPartPr>
            <p14:xfrm>
              <a:off x="1544378" y="3269116"/>
              <a:ext cx="47160" cy="38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77473FC-8B07-400B-8333-704DC48D7B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5738" y="3260476"/>
                <a:ext cx="64800" cy="5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435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012B-10EF-49EB-89E7-E3CB0B01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1014A-822A-4493-9095-3E9314EF2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hard to count sets where one of the conditions is “at least X”</a:t>
            </a:r>
          </a:p>
          <a:p>
            <a:r>
              <a:rPr lang="en-US" dirty="0"/>
              <a:t>You usually need to break those conditions up into disjoint sets and use the sum rule.</a:t>
            </a:r>
          </a:p>
        </p:txBody>
      </p:sp>
    </p:spTree>
    <p:extLst>
      <p:ext uri="{BB962C8B-B14F-4D97-AF65-F5344CB8AC3E}">
        <p14:creationId xmlns:p14="http://schemas.microsoft.com/office/powerpoint/2010/main" val="336601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EEC3FA-EA72-D12E-2029-3AE77ABF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34A96-2B29-C61D-01E3-F11D12167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14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0239-4FF5-476C-8CE1-D2517E7F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4C0A8-B50D-458C-AD5D-96391325D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is a way of </a:t>
            </a:r>
            <a:r>
              <a:rPr lang="en-US" b="1" dirty="0"/>
              <a:t>quantifying </a:t>
            </a:r>
            <a:r>
              <a:rPr lang="en-US" dirty="0"/>
              <a:t>under uncertainty. </a:t>
            </a:r>
          </a:p>
          <a:p>
            <a:r>
              <a:rPr lang="en-US" dirty="0"/>
              <a:t>When more than one outcome is possible, </a:t>
            </a:r>
          </a:p>
          <a:p>
            <a:endParaRPr lang="en-US" dirty="0"/>
          </a:p>
          <a:p>
            <a:r>
              <a:rPr lang="en-US" dirty="0"/>
              <a:t>To have “real-world” examples, we’ll need to start with some foundational processes that we’re going to assert exist</a:t>
            </a:r>
          </a:p>
          <a:p>
            <a:pPr lvl="1"/>
            <a:r>
              <a:rPr lang="en-US" dirty="0"/>
              <a:t>We can flip a coin, and each face is equally likely to come up</a:t>
            </a:r>
          </a:p>
          <a:p>
            <a:pPr lvl="1"/>
            <a:r>
              <a:rPr lang="en-US" dirty="0"/>
              <a:t>We can roll a die, and every number is equally likely to come up</a:t>
            </a:r>
          </a:p>
          <a:p>
            <a:pPr lvl="1"/>
            <a:r>
              <a:rPr lang="en-US" dirty="0"/>
              <a:t>We can shuffle a deck of cards so that every ordering is equally likely.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74BC35-6705-53F6-8439-F5A55AFBE185}"/>
                  </a:ext>
                </a:extLst>
              </p14:cNvPr>
              <p14:cNvContentPartPr/>
              <p14:nvPr/>
            </p14:nvContentPartPr>
            <p14:xfrm>
              <a:off x="3594240" y="1134360"/>
              <a:ext cx="2698920" cy="1144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74BC35-6705-53F6-8439-F5A55AFBE1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4880" y="1125000"/>
                <a:ext cx="2717640" cy="116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6267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1542-E076-4C03-B8CE-DF6B18B9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</p:spPr>
            <p:txBody>
              <a:bodyPr/>
              <a:lstStyle/>
              <a:p>
                <a:r>
                  <a:rPr lang="en-US" dirty="0"/>
                  <a:t>Examples:</a:t>
                </a:r>
              </a:p>
              <a:p>
                <a:r>
                  <a:rPr lang="en-US" dirty="0"/>
                  <a:t>For a single coin flip,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a series of two coin flips,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rolling a (normal) die: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={1,2,3,4,5,6}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  <a:blipFill>
                <a:blip r:embed="rId2"/>
                <a:stretch>
                  <a:fillRect l="-654" t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6D379D9-5EFD-4C60-B685-47DA9B686E0B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sample space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set of all possible outcomes of an experiment.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0497C4-EC21-44BF-97D5-C260D453B7B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Sample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F1A844E6-F38B-4239-85B1-2552C8AB9BE4}"/>
                  </a:ext>
                </a:extLst>
              </p:cNvPr>
              <p:cNvSpPr/>
              <p:nvPr/>
            </p:nvSpPr>
            <p:spPr>
              <a:xfrm>
                <a:off x="3298370" y="3188678"/>
                <a:ext cx="3610947" cy="697522"/>
              </a:xfrm>
              <a:prstGeom prst="wedgeRoundRectCallout">
                <a:avLst>
                  <a:gd name="adj1" fmla="val -41759"/>
                  <a:gd name="adj2" fmla="val -8034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“outcome” is our word for a single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F1A844E6-F38B-4239-85B1-2552C8AB9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70" y="3188678"/>
                <a:ext cx="3610947" cy="697522"/>
              </a:xfrm>
              <a:prstGeom prst="wedgeRoundRectCallout">
                <a:avLst>
                  <a:gd name="adj1" fmla="val -41759"/>
                  <a:gd name="adj2" fmla="val -80342"/>
                  <a:gd name="adj3" fmla="val 16667"/>
                </a:avLst>
              </a:prstGeom>
              <a:blipFill>
                <a:blip r:embed="rId4"/>
                <a:stretch>
                  <a:fillRect l="-1345" r="-1176" b="-20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EC62CA6-568B-A892-73CD-EACB7E5438AE}"/>
                  </a:ext>
                </a:extLst>
              </p14:cNvPr>
              <p14:cNvContentPartPr/>
              <p14:nvPr/>
            </p14:nvContentPartPr>
            <p14:xfrm>
              <a:off x="94320" y="1414440"/>
              <a:ext cx="8222400" cy="4278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EC62CA6-568B-A892-73CD-EACB7E5438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960" y="1405080"/>
                <a:ext cx="8241120" cy="429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410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1542-E076-4C03-B8CE-DF6B18B9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</p:spPr>
            <p:txBody>
              <a:bodyPr/>
              <a:lstStyle/>
              <a:p>
                <a:r>
                  <a:rPr lang="en-US" dirty="0"/>
                  <a:t>Examples:</a:t>
                </a:r>
              </a:p>
              <a:p>
                <a:r>
                  <a:rPr lang="en-US" dirty="0"/>
                  <a:t>Get at least one head among two coin flips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Get an even number on a die-roll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={2,4,6}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  <a:blipFill>
                <a:blip r:embed="rId2"/>
                <a:stretch>
                  <a:fillRect l="-654" t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6D379D9-5EFD-4C60-B685-47DA9B686E0B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possible outcomes (i.e. a subset of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0497C4-EC21-44BF-97D5-C260D453B7B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Event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8AF202-A8FE-35BA-DB3F-42F6EAE67CE6}"/>
                  </a:ext>
                </a:extLst>
              </p14:cNvPr>
              <p14:cNvContentPartPr/>
              <p14:nvPr/>
            </p14:nvContentPartPr>
            <p14:xfrm>
              <a:off x="878760" y="2647080"/>
              <a:ext cx="9318240" cy="2560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8AF202-A8FE-35BA-DB3F-42F6EAE67C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9400" y="2637720"/>
                <a:ext cx="9336960" cy="257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8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0E7D-49C0-496F-98EA-3C1D603F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754D2A-5FF7-485D-A670-EF617CF1B2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29908" y="1463675"/>
          <a:ext cx="6931880" cy="378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376">
                  <a:extLst>
                    <a:ext uri="{9D8B030D-6E8A-4147-A177-3AD203B41FA5}">
                      <a16:colId xmlns:a16="http://schemas.microsoft.com/office/drawing/2014/main" val="348124607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14562381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456243527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68262300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3615557819"/>
                    </a:ext>
                  </a:extLst>
                </a:gridCol>
              </a:tblGrid>
              <a:tr h="75609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9715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9731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90264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07802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1026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AE160EB-9129-4DD2-B41B-69BAB29FFDC5}"/>
              </a:ext>
            </a:extLst>
          </p:cNvPr>
          <p:cNvSpPr txBox="1"/>
          <p:nvPr/>
        </p:nvSpPr>
        <p:spPr>
          <a:xfrm>
            <a:off x="465667" y="1651000"/>
            <a:ext cx="411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 roll a </a:t>
            </a:r>
            <a:r>
              <a:rPr lang="en-US" sz="2800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blue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4-sided die and a </a:t>
            </a:r>
            <a:r>
              <a:rPr lang="en-US" sz="28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4-sided die. 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table contains the </a:t>
            </a:r>
            <a:r>
              <a:rPr lang="en-US" sz="28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sample space.</a:t>
            </a:r>
          </a:p>
          <a:p>
            <a:endParaRPr lang="en-US" sz="2800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</a:t>
            </a:r>
            <a:r>
              <a:rPr lang="en-US" sz="28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event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“the sum of the dice is even” is in </a:t>
            </a:r>
            <a:r>
              <a:rPr lang="en-US" sz="2800" dirty="0">
                <a:solidFill>
                  <a:schemeClr val="accent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gold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</a:t>
            </a: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event</a:t>
            </a:r>
            <a:r>
              <a:rPr lang="en-US" sz="2800" dirty="0">
                <a:solidFill>
                  <a:schemeClr val="accent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“the blue die is 1” is in </a:t>
            </a:r>
            <a:r>
              <a:rPr lang="en-US" sz="2800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green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73EEB22-6152-4CBD-8774-0E95A5238AA6}"/>
              </a:ext>
            </a:extLst>
          </p:cNvPr>
          <p:cNvSpPr/>
          <p:nvPr/>
        </p:nvSpPr>
        <p:spPr>
          <a:xfrm>
            <a:off x="6256867" y="2235200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B9CD4A5-9971-42F7-ACF3-FDFB293B7CB0}"/>
              </a:ext>
            </a:extLst>
          </p:cNvPr>
          <p:cNvSpPr/>
          <p:nvPr/>
        </p:nvSpPr>
        <p:spPr>
          <a:xfrm>
            <a:off x="9009327" y="2235200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FD603A8-7A73-4F7E-92D8-04957FDC5128}"/>
              </a:ext>
            </a:extLst>
          </p:cNvPr>
          <p:cNvSpPr/>
          <p:nvPr/>
        </p:nvSpPr>
        <p:spPr>
          <a:xfrm>
            <a:off x="7703873" y="2947894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AD65EFF-36B3-417F-9841-446843B4D8A8}"/>
              </a:ext>
            </a:extLst>
          </p:cNvPr>
          <p:cNvSpPr/>
          <p:nvPr/>
        </p:nvSpPr>
        <p:spPr>
          <a:xfrm>
            <a:off x="10456333" y="2947894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326C4DF-2316-4945-9E2A-35E4A6F667A4}"/>
              </a:ext>
            </a:extLst>
          </p:cNvPr>
          <p:cNvSpPr/>
          <p:nvPr/>
        </p:nvSpPr>
        <p:spPr>
          <a:xfrm>
            <a:off x="6256867" y="3719419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EECE5110-3AF8-4404-96EE-927887BF3481}"/>
              </a:ext>
            </a:extLst>
          </p:cNvPr>
          <p:cNvSpPr/>
          <p:nvPr/>
        </p:nvSpPr>
        <p:spPr>
          <a:xfrm>
            <a:off x="9009327" y="3719419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1E877827-F0C5-4ACC-8A1B-5DB79DE3DEBF}"/>
              </a:ext>
            </a:extLst>
          </p:cNvPr>
          <p:cNvSpPr/>
          <p:nvPr/>
        </p:nvSpPr>
        <p:spPr>
          <a:xfrm>
            <a:off x="7703873" y="4458426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899DB1E-7E2E-4848-80FD-DAAB74F2AAFB}"/>
              </a:ext>
            </a:extLst>
          </p:cNvPr>
          <p:cNvSpPr/>
          <p:nvPr/>
        </p:nvSpPr>
        <p:spPr>
          <a:xfrm>
            <a:off x="10456333" y="4458426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55B81F02-9804-456A-A57F-5B3CB2447639}"/>
              </a:ext>
            </a:extLst>
          </p:cNvPr>
          <p:cNvSpPr/>
          <p:nvPr/>
        </p:nvSpPr>
        <p:spPr>
          <a:xfrm>
            <a:off x="7660848" y="2194628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A1313156-D38B-4B4E-84FC-90FBF6630D43}"/>
              </a:ext>
            </a:extLst>
          </p:cNvPr>
          <p:cNvSpPr/>
          <p:nvPr/>
        </p:nvSpPr>
        <p:spPr>
          <a:xfrm>
            <a:off x="10413308" y="2162195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AC22F655-62EF-4596-8ACC-6C78394CC32E}"/>
              </a:ext>
            </a:extLst>
          </p:cNvPr>
          <p:cNvSpPr/>
          <p:nvPr/>
        </p:nvSpPr>
        <p:spPr>
          <a:xfrm>
            <a:off x="9115557" y="2101762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D9DF3809-4FB6-419C-8A0C-CCE8A8943A28}"/>
              </a:ext>
            </a:extLst>
          </p:cNvPr>
          <p:cNvSpPr/>
          <p:nvPr/>
        </p:nvSpPr>
        <p:spPr>
          <a:xfrm>
            <a:off x="6349222" y="2162195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71A118-7598-E578-3987-0867E6957E74}"/>
                  </a:ext>
                </a:extLst>
              </p14:cNvPr>
              <p14:cNvContentPartPr/>
              <p14:nvPr/>
            </p14:nvContentPartPr>
            <p14:xfrm>
              <a:off x="751320" y="1945080"/>
              <a:ext cx="8174880" cy="3180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71A118-7598-E578-3987-0867E6957E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1960" y="1935720"/>
                <a:ext cx="8193600" cy="319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70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B522-439F-4CF6-8665-EA468EC7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11BC8-C9FD-4F0B-8817-8BFEAF8079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8999"/>
                <a:ext cx="11187258" cy="2880361"/>
              </a:xfrm>
            </p:spPr>
            <p:txBody>
              <a:bodyPr/>
              <a:lstStyle/>
              <a:p>
                <a:r>
                  <a:rPr lang="en-US" dirty="0"/>
                  <a:t>We’ll define a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an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as input and outputs the probability of the outcome.</a:t>
                </a:r>
              </a:p>
              <a:p>
                <a:r>
                  <a:rPr lang="en-US" dirty="0"/>
                  <a:t>We’ll also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notation.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11BC8-C9FD-4F0B-8817-8BFEAF8079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8999"/>
                <a:ext cx="11187258" cy="2880361"/>
              </a:xfrm>
              <a:blipFill>
                <a:blip r:embed="rId2"/>
                <a:stretch>
                  <a:fillRect l="-708" t="-3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E39C948-1717-4134-BE80-A348DAE92FAE}"/>
              </a:ext>
            </a:extLst>
          </p:cNvPr>
          <p:cNvGrpSpPr/>
          <p:nvPr/>
        </p:nvGrpSpPr>
        <p:grpSpPr>
          <a:xfrm>
            <a:off x="575239" y="1552292"/>
            <a:ext cx="9373094" cy="1636386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E71A45-6391-4158-AA02-5B32FB89720B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probability is a number between 0 and 1 describing how likely a particular outcome is.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CEE180-4456-4554-A8F2-C780421D742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58CF9B4-9699-0072-C1D6-91C99A17456B}"/>
                  </a:ext>
                </a:extLst>
              </p14:cNvPr>
              <p14:cNvContentPartPr/>
              <p14:nvPr/>
            </p14:nvContentPartPr>
            <p14:xfrm>
              <a:off x="175320" y="158400"/>
              <a:ext cx="10020600" cy="4449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58CF9B4-9699-0072-C1D6-91C99A1745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960" y="149040"/>
                <a:ext cx="10039320" cy="446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3820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AE11-DE69-4CB6-8FF1-B30B8E01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we toss one coin.</a:t>
                </a:r>
              </a:p>
              <a:p>
                <a:r>
                  <a:rPr lang="en-US" dirty="0"/>
                  <a:t>Our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to be?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4822A46-0D11-25A0-52E8-D7AFEA012F49}"/>
                  </a:ext>
                </a:extLst>
              </p14:cNvPr>
              <p14:cNvContentPartPr/>
              <p14:nvPr/>
            </p14:nvContentPartPr>
            <p14:xfrm>
              <a:off x="3128400" y="221760"/>
              <a:ext cx="7846920" cy="3504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4822A46-0D11-25A0-52E8-D7AFEA012F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9040" y="212400"/>
                <a:ext cx="7865640" cy="352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0396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AE11-DE69-4CB6-8FF1-B30B8E01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we toss one coin.</a:t>
                </a:r>
              </a:p>
              <a:p>
                <a:r>
                  <a:rPr lang="en-US" dirty="0"/>
                  <a:t>Our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to be?</a:t>
                </a:r>
              </a:p>
              <a:p>
                <a:endParaRPr lang="en-US" dirty="0"/>
              </a:p>
              <a:p>
                <a:r>
                  <a:rPr lang="en-US" dirty="0"/>
                  <a:t>It depends on what we want to model</a:t>
                </a:r>
              </a:p>
              <a:p>
                <a:r>
                  <a:rPr lang="en-US" dirty="0"/>
                  <a:t>If the coin is fair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we also might have a biased coin: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DFD6E70-18E0-36F7-92EE-E5AA0B3D2422}"/>
                  </a:ext>
                </a:extLst>
              </p14:cNvPr>
              <p14:cNvContentPartPr/>
              <p14:nvPr/>
            </p14:nvContentPartPr>
            <p14:xfrm>
              <a:off x="6387480" y="6082920"/>
              <a:ext cx="3830040" cy="28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DFD6E70-18E0-36F7-92EE-E5AA0B3D24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8120" y="6073560"/>
                <a:ext cx="3848760" cy="30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9238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DE1B-2B67-40EF-9FEE-49514F4A7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a:rPr lang="en-US" sz="2800" b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=∅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blipFill>
                <a:blip r:embed="rId3"/>
                <a:stretch>
                  <a:fillRect l="-997" b="-38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A96B269-D27F-5744-C6A3-18C756FD3A04}"/>
                  </a:ext>
                </a:extLst>
              </p14:cNvPr>
              <p14:cNvContentPartPr/>
              <p14:nvPr/>
            </p14:nvContentPartPr>
            <p14:xfrm>
              <a:off x="164520" y="2806200"/>
              <a:ext cx="9520560" cy="3225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A96B269-D27F-5744-C6A3-18C756FD3A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160" y="2796840"/>
                <a:ext cx="9539280" cy="32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701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DD1EF4-1A64-0205-5E8A-B932CDCE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F1D82-5660-8CB0-B2A8-F25AFE275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96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AA2D-BEC0-48A8-AC4E-13D8EB90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and roll a fair (6-sided) die.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this a valid probability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in elements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and outputs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FDC50A-58B5-C502-AF53-237A51F78471}"/>
                  </a:ext>
                </a:extLst>
              </p14:cNvPr>
              <p14:cNvContentPartPr/>
              <p14:nvPr/>
            </p14:nvContentPartPr>
            <p14:xfrm>
              <a:off x="143640" y="1934640"/>
              <a:ext cx="7901640" cy="2081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FDC50A-58B5-C502-AF53-237A51F784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280" y="1925280"/>
                <a:ext cx="7920360" cy="20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6245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14AB-886E-47D4-B63B-085BB526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D509-A71A-464E-984E-8F8DDC2F24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what’s the probability of seeing a heads?</a:t>
                </a:r>
              </a:p>
              <a:p>
                <a:r>
                  <a:rPr lang="en-US" dirty="0"/>
                  <a:t>Seeing heads isn’t an element of the sample space!</a:t>
                </a:r>
              </a:p>
              <a:p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D509-A71A-464E-984E-8F8DDC2F2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FF1959-2358-D073-7019-2CD5837EAA04}"/>
                  </a:ext>
                </a:extLst>
              </p14:cNvPr>
              <p14:cNvContentPartPr/>
              <p14:nvPr/>
            </p14:nvContentPartPr>
            <p14:xfrm>
              <a:off x="1495440" y="4750200"/>
              <a:ext cx="3534120" cy="938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FF1959-2358-D073-7019-2CD5837EAA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6080" y="4740840"/>
                <a:ext cx="3552840" cy="95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3321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DE1B-2B67-40EF-9FEE-49514F4A7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a:rPr lang="en-US" sz="2800" b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∅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blipFill>
                <a:blip r:embed="rId3"/>
                <a:stretch>
                  <a:fillRect l="-997" b="-38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124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most common probability measure is the </a:t>
                </a:r>
                <a:r>
                  <a:rPr lang="en-US" b="1" dirty="0"/>
                  <a:t>uniform </a:t>
                </a:r>
                <a:r>
                  <a:rPr lang="en-US" dirty="0"/>
                  <a:t>probability measure. In the uniform measure, for every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your sample space be all possible outcomes of a sequence of 100 coin tosses. Assign the uniform measure to this sample space. What is the probability of the event “there are exactly 50 heads?</a:t>
                </a:r>
              </a:p>
              <a:p>
                <a:r>
                  <a:rPr lang="en-US" dirty="0"/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1/101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E. There is not enough information in this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580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078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5E36-5FBB-40DE-B5A5-FAE88B67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if they cannot happen simultaneously.</a:t>
                </a:r>
              </a:p>
              <a:p>
                <a:r>
                  <a:rPr lang="en-US" dirty="0"/>
                  <a:t>In notation,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(i.e. they’re disjoint subsets of the sample space).</a:t>
                </a:r>
              </a:p>
              <a:p>
                <a:endParaRPr lang="en-US" dirty="0"/>
              </a:p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tails”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die showed an even number”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/>
              <p:nvPr/>
            </p:nvSpPr>
            <p:spPr>
              <a:xfrm>
                <a:off x="6871448" y="4374776"/>
                <a:ext cx="5132294" cy="11412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mutually exclusive.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not mutually exclusive.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448" y="4374776"/>
                <a:ext cx="5132294" cy="1141208"/>
              </a:xfrm>
              <a:prstGeom prst="rect">
                <a:avLst/>
              </a:prstGeom>
              <a:blipFill>
                <a:blip r:embed="rId3"/>
                <a:stretch>
                  <a:fillRect l="-118" r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5E1B8D4-D6D7-A2A6-C2E1-26C4DD9F7E70}"/>
                  </a:ext>
                </a:extLst>
              </p14:cNvPr>
              <p14:cNvContentPartPr/>
              <p14:nvPr/>
            </p14:nvContentPartPr>
            <p14:xfrm>
              <a:off x="161280" y="33480"/>
              <a:ext cx="10193040" cy="5640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5E1B8D4-D6D7-A2A6-C2E1-26C4DD9F7E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920" y="24120"/>
                <a:ext cx="10211760" cy="56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751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72A1-B958-402D-B17D-152CE5B4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and Consequences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wrote down 3 requirements (axioms) on probability measures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𝑥</m:t>
                    </m:r>
                  </m:oMath>
                </a14:m>
                <a:r>
                  <a:rPr lang="en-US" dirty="0"/>
                  <a:t> (non-negativity)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=1 </m:t>
                    </m:r>
                  </m:oMath>
                </a14:m>
                <a:r>
                  <a:rPr lang="en-US" dirty="0"/>
                  <a:t>(normalization)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dirty="0"/>
                  <a:t> (countable additivity)</a:t>
                </a:r>
              </a:p>
              <a:p>
                <a:r>
                  <a:rPr lang="en-US" dirty="0"/>
                  <a:t>These lead quickly to these three corollaries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(complementation)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(monotonicity)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(inclusion-exclusion)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62" t="-2138" b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08FE80-A80C-2FBF-AF4E-AFD81984F9D8}"/>
                  </a:ext>
                </a:extLst>
              </p14:cNvPr>
              <p14:cNvContentPartPr/>
              <p14:nvPr/>
            </p14:nvContentPartPr>
            <p14:xfrm>
              <a:off x="117360" y="1909800"/>
              <a:ext cx="7885440" cy="448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08FE80-A80C-2FBF-AF4E-AFD81984F9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000" y="1900440"/>
                <a:ext cx="7904160" cy="450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86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What is your event?</a:t>
                </a:r>
              </a:p>
              <a:p>
                <a:r>
                  <a:rPr lang="en-US" dirty="0"/>
                  <a:t>What is the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1107CE-022D-90D9-AB6F-4845570D514F}"/>
                  </a:ext>
                </a:extLst>
              </p14:cNvPr>
              <p14:cNvContentPartPr/>
              <p14:nvPr/>
            </p14:nvContentPartPr>
            <p14:xfrm>
              <a:off x="408960" y="1312560"/>
              <a:ext cx="11089080" cy="1032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1107CE-022D-90D9-AB6F-4845570D51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600" y="1303200"/>
                <a:ext cx="11107800" cy="105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1051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×{2,4,6}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C82B55-5B79-F789-56FB-BC13A5F02BBC}"/>
                  </a:ext>
                </a:extLst>
              </p14:cNvPr>
              <p14:cNvContentPartPr/>
              <p14:nvPr/>
            </p14:nvContentPartPr>
            <p14:xfrm>
              <a:off x="3622320" y="2322360"/>
              <a:ext cx="5121360" cy="4004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C82B55-5B79-F789-56FB-BC13A5F02B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2960" y="2313000"/>
                <a:ext cx="5140080" cy="402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2203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r>
                  <a:rPr lang="en-US" dirty="0"/>
                  <a:t>What if we can’t tell the dice apart and always put the dice in increasing order by value.</a:t>
                </a:r>
              </a:p>
              <a:p>
                <a:r>
                  <a:rPr lang="en-US" dirty="0"/>
                  <a:t>What is your sample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(2,6)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(6,6)}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=2/36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39AA2C-32F7-1039-CEC9-4077543FFB07}"/>
                  </a:ext>
                </a:extLst>
              </p14:cNvPr>
              <p14:cNvContentPartPr/>
              <p14:nvPr/>
            </p14:nvContentPartPr>
            <p14:xfrm>
              <a:off x="331200" y="151920"/>
              <a:ext cx="11283120" cy="6435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39AA2C-32F7-1039-CEC9-4077543FFB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840" y="142560"/>
                <a:ext cx="11301840" cy="645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6180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DBE0-F17D-45C4-8D7F-CC595CB8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B151-ABA0-4E39-AF6B-9346FF4E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often more than one sample space possible! But one is probably easier than the others. </a:t>
            </a:r>
          </a:p>
          <a:p>
            <a:r>
              <a:rPr lang="en-US" dirty="0"/>
              <a:t>Finding a sample space that will make the uniform measure correct will usually make finding the probabilities easier to calculate.</a:t>
            </a:r>
          </a:p>
        </p:txBody>
      </p:sp>
    </p:spTree>
    <p:extLst>
      <p:ext uri="{BB962C8B-B14F-4D97-AF65-F5344CB8AC3E}">
        <p14:creationId xmlns:p14="http://schemas.microsoft.com/office/powerpoint/2010/main" val="31428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B4B2-4E32-4AEE-9F2C-5CF17E3D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A6D59-DB3A-4700-9F26-DF24C3B7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which rule to apply? </a:t>
            </a:r>
          </a:p>
          <a:p>
            <a:r>
              <a:rPr lang="en-US" dirty="0"/>
              <a:t>With practice you can pick out patterns for which ones might be plausible.</a:t>
            </a:r>
          </a:p>
          <a:p>
            <a:r>
              <a:rPr lang="en-US" dirty="0"/>
              <a:t>But if as you’re working you realize things are getting out of control, put it aside and try something different.</a:t>
            </a:r>
          </a:p>
        </p:txBody>
      </p:sp>
    </p:spTree>
    <p:extLst>
      <p:ext uri="{BB962C8B-B14F-4D97-AF65-F5344CB8AC3E}">
        <p14:creationId xmlns:p14="http://schemas.microsoft.com/office/powerpoint/2010/main" val="3340332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→[0,1]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≥0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=1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Ω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=∅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blipFill>
                <a:blip r:embed="rId3"/>
                <a:stretch>
                  <a:fillRect l="-1058"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471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9DED54-182D-80FA-930C-F7E6877A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Non-uniform measures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E705C0-96B8-48D1-AB91-9CAE9FC16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02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6A686-2108-9E59-E41B-B3A4EC75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96EA3-3DBA-E423-27B0-93737D6DC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E40490-362E-0960-F54C-95100032B99D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18F2EBD-92D5-1266-2BE1-D306C2FC796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sample space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set of all possible outcomes of an experiment.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C11CB8-A79B-3DF2-6E5E-B02651BE8134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Sample Space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17F4917-0FB7-D1F8-48F5-A963349292D5}"/>
              </a:ext>
            </a:extLst>
          </p:cNvPr>
          <p:cNvGrpSpPr/>
          <p:nvPr/>
        </p:nvGrpSpPr>
        <p:grpSpPr>
          <a:xfrm>
            <a:off x="575239" y="3429000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7064B15-0ABC-D292-233E-CBDE5F990BA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possible outcomes (i.e. a subset of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A61DC15-0A46-95DB-A22F-CCA4151E44B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24C6EC-FFE0-A1B7-EA55-7719404CFD66}"/>
              </a:ext>
            </a:extLst>
          </p:cNvPr>
          <p:cNvGrpSpPr/>
          <p:nvPr/>
        </p:nvGrpSpPr>
        <p:grpSpPr>
          <a:xfrm>
            <a:off x="515836" y="5221614"/>
            <a:ext cx="9373094" cy="1636386"/>
            <a:chOff x="1185842" y="3429000"/>
            <a:chExt cx="6111311" cy="192784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1178DE-7049-B2A5-6984-C7A117CA0A70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probability is a number between 0 and 1 describing how likely a particular outcome is.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95B42-24E6-C8A6-0FCE-65B4B0CC6597}"/>
                </a:ext>
              </a:extLst>
            </p:cNvPr>
            <p:cNvSpPr/>
            <p:nvPr/>
          </p:nvSpPr>
          <p:spPr>
            <a:xfrm>
              <a:off x="1195367" y="3429000"/>
              <a:ext cx="6101786" cy="599066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806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DE1B-2B67-40EF-9FEE-49514F4A7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a:rPr lang="en-US" sz="2800" b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=∅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blipFill>
                <a:blip r:embed="rId3"/>
                <a:stretch>
                  <a:fillRect l="-997" b="-38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195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AA2D-BEC0-48A8-AC4E-13D8EB90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and roll a fair (6-sided) die.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this a valid probability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in elements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and outputs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64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5E36-5FBB-40DE-B5A5-FAE88B67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if they cannot happen simultaneously.</a:t>
                </a:r>
              </a:p>
              <a:p>
                <a:r>
                  <a:rPr lang="en-US" dirty="0"/>
                  <a:t>In notation,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(i.e. they’re disjoint subsets of the sample space).</a:t>
                </a:r>
              </a:p>
              <a:p>
                <a:endParaRPr lang="en-US" dirty="0"/>
              </a:p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tails”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die showed an even number”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/>
              <p:nvPr/>
            </p:nvSpPr>
            <p:spPr>
              <a:xfrm>
                <a:off x="6871448" y="4374776"/>
                <a:ext cx="5132294" cy="11412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mutually exclusive.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not mutually exclusive.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448" y="4374776"/>
                <a:ext cx="5132294" cy="1141208"/>
              </a:xfrm>
              <a:prstGeom prst="rect">
                <a:avLst/>
              </a:prstGeom>
              <a:blipFill>
                <a:blip r:embed="rId3"/>
                <a:stretch>
                  <a:fillRect l="-118" r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5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72A1-B958-402D-B17D-152CE5B4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and Consequences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wrote down 3 requirements (axioms) on probability measures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𝑥</m:t>
                    </m:r>
                  </m:oMath>
                </a14:m>
                <a:r>
                  <a:rPr lang="en-US" dirty="0"/>
                  <a:t> (non-negativity)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=1 </m:t>
                    </m:r>
                  </m:oMath>
                </a14:m>
                <a:r>
                  <a:rPr lang="en-US" dirty="0"/>
                  <a:t>(normalization)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dirty="0"/>
                  <a:t> (countable additivity)</a:t>
                </a:r>
              </a:p>
              <a:p>
                <a:r>
                  <a:rPr lang="en-US" dirty="0"/>
                  <a:t>These lead quickly to these three corollaries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(complementation)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(monotonicity)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(inclusion-exclusion)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138" b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957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824398-E94D-4170-9161-036170DE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932753" cy="590415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8C4A7-8059-4204-B278-7229AE59A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58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What is your event?</a:t>
                </a:r>
              </a:p>
              <a:p>
                <a:r>
                  <a:rPr lang="en-US" dirty="0"/>
                  <a:t>What is the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962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×{2,4,6}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08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643BB-E627-40E4-9B5A-9334F6D9A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“standard” deck of cards has 52 cards. Each card has a suit</a:t>
            </a:r>
          </a:p>
          <a:p>
            <a:pPr lvl="1"/>
            <a:r>
              <a:rPr lang="en-US" dirty="0"/>
              <a:t>diamonds </a:t>
            </a:r>
            <a:r>
              <a:rPr lang="en-US" dirty="0">
                <a:solidFill>
                  <a:srgbClr val="FF0000"/>
                </a:solidFill>
              </a:rPr>
              <a:t>️♦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hearts</a:t>
            </a:r>
            <a:r>
              <a:rPr lang="en-US" dirty="0">
                <a:solidFill>
                  <a:srgbClr val="FF0000"/>
                </a:solidFill>
              </a:rPr>
              <a:t> ♥️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clubs ♧, </a:t>
            </a:r>
          </a:p>
          <a:p>
            <a:pPr lvl="1"/>
            <a:r>
              <a:rPr lang="en-US" dirty="0"/>
              <a:t>spades ♠️</a:t>
            </a:r>
          </a:p>
          <a:p>
            <a:r>
              <a:rPr lang="en-US" dirty="0"/>
              <a:t>and a value (Ace,2,3,4,5,6,7,8,9,10,Jack,Queen, King). </a:t>
            </a:r>
          </a:p>
          <a:p>
            <a:r>
              <a:rPr lang="en-US" dirty="0"/>
              <a:t>A “5-card-hand” is a set of 5 cards</a:t>
            </a:r>
          </a:p>
          <a:p>
            <a:endParaRPr lang="en-US" dirty="0"/>
          </a:p>
          <a:p>
            <a:r>
              <a:rPr lang="en-US" dirty="0"/>
              <a:t>How many five-card “flushes” are there? – a flush is a hand of cards all of the same suit. </a:t>
            </a:r>
          </a:p>
        </p:txBody>
      </p:sp>
    </p:spTree>
    <p:extLst>
      <p:ext uri="{BB962C8B-B14F-4D97-AF65-F5344CB8AC3E}">
        <p14:creationId xmlns:p14="http://schemas.microsoft.com/office/powerpoint/2010/main" val="3372329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r>
                  <a:rPr lang="en-US" dirty="0"/>
                  <a:t>What if we can’t tell the dice apart and always put the dice in increasing order by value.</a:t>
                </a:r>
              </a:p>
              <a:p>
                <a:r>
                  <a:rPr lang="en-US" dirty="0"/>
                  <a:t>What is your sample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932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DBE0-F17D-45C4-8D7F-CC595CB8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B151-ABA0-4E39-AF6B-9346FF4E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often more than one sample space possible! But one is probably easier than the others. </a:t>
            </a:r>
          </a:p>
          <a:p>
            <a:r>
              <a:rPr lang="en-US" dirty="0"/>
              <a:t>Finding a sample space that will make the uniform measure correct will usually make finding the probabilities easier to calculate.</a:t>
            </a:r>
          </a:p>
        </p:txBody>
      </p:sp>
    </p:spTree>
    <p:extLst>
      <p:ext uri="{BB962C8B-B14F-4D97-AF65-F5344CB8AC3E}">
        <p14:creationId xmlns:p14="http://schemas.microsoft.com/office/powerpoint/2010/main" val="28972511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23FB-83D9-4EEA-8C35-ACC5E7FA8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shuffle a deck of cards so any arrangement is equally likely. What is the probability that the top two cards have the same value?</a:t>
            </a:r>
          </a:p>
          <a:p>
            <a:endParaRPr lang="en-US" dirty="0"/>
          </a:p>
          <a:p>
            <a:r>
              <a:rPr lang="en-US" dirty="0"/>
              <a:t>Sample Space</a:t>
            </a:r>
          </a:p>
          <a:p>
            <a:r>
              <a:rPr lang="en-US" dirty="0"/>
              <a:t>Probability Measure</a:t>
            </a:r>
          </a:p>
          <a:p>
            <a:r>
              <a:rPr lang="en-US" dirty="0"/>
              <a:t>Event</a:t>
            </a:r>
          </a:p>
          <a:p>
            <a:r>
              <a:rPr lang="en-US" dirty="0"/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1077349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different cards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pairs with equal values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4811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lists that start with two cards of the same value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⋅50!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904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lists that start with two cards of the same value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⋅50 ∗49 ∗48 ∗…. ∗2 ∗1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 ∗ 51 ∗ 50 ∗49 ∗48 ∗ …∗2∗1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1968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EABB2-2E62-EE11-202E-045387C34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29ED6-E5C2-A24C-1A91-6AD472A47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79C14-D905-4685-66AC-BE3A34EAF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9A85E3-4A61-9A1E-4755-5C278DC3E04C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335EC68-7CBA-43C3-B268-859A3252EAA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sample space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set of all possible outcomes of an experiment.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85128F-C1EC-8C43-8861-A85CD35F1DF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Sample Space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E08DBDE-456E-E623-866A-97CAE1C5B161}"/>
              </a:ext>
            </a:extLst>
          </p:cNvPr>
          <p:cNvGrpSpPr/>
          <p:nvPr/>
        </p:nvGrpSpPr>
        <p:grpSpPr>
          <a:xfrm>
            <a:off x="575239" y="3429000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237D9EE-0E5F-6CCA-6B46-3788601C508F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possible outcomes (i.e. a subset of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F94B1A4-0DB9-964F-CC26-2547BB70082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1744CDF-C5A5-2299-5705-9253416CF1C3}"/>
              </a:ext>
            </a:extLst>
          </p:cNvPr>
          <p:cNvGrpSpPr/>
          <p:nvPr/>
        </p:nvGrpSpPr>
        <p:grpSpPr>
          <a:xfrm>
            <a:off x="515836" y="5221614"/>
            <a:ext cx="9373094" cy="1636386"/>
            <a:chOff x="1185842" y="3429000"/>
            <a:chExt cx="6111311" cy="192784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EFE09C4-48DF-2D37-FC1E-066A292382FF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probability is a number between 0 and 1 describing how likely a particular outcome is.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9BD194A-B0F8-39F5-E23B-8B98365EB19F}"/>
                </a:ext>
              </a:extLst>
            </p:cNvPr>
            <p:cNvSpPr/>
            <p:nvPr/>
          </p:nvSpPr>
          <p:spPr>
            <a:xfrm>
              <a:off x="1195367" y="3429000"/>
              <a:ext cx="6101786" cy="599066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31028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often information you “don’t need” in your sample space.</a:t>
            </a:r>
          </a:p>
          <a:p>
            <a:r>
              <a:rPr lang="en-US" dirty="0"/>
              <a:t>It won’t give you the wrong answer.</a:t>
            </a:r>
          </a:p>
          <a:p>
            <a:r>
              <a:rPr lang="en-US" dirty="0"/>
              <a:t>But it sometimes makes for extra work/a harder counting problem,</a:t>
            </a:r>
          </a:p>
          <a:p>
            <a:endParaRPr lang="en-US" dirty="0"/>
          </a:p>
          <a:p>
            <a:r>
              <a:rPr lang="en-US" dirty="0"/>
              <a:t>Good indication: you cancelled A LOT of stuff that was common in the numerator and denominator.</a:t>
            </a:r>
          </a:p>
        </p:txBody>
      </p:sp>
    </p:spTree>
    <p:extLst>
      <p:ext uri="{BB962C8B-B14F-4D97-AF65-F5344CB8AC3E}">
        <p14:creationId xmlns:p14="http://schemas.microsoft.com/office/powerpoint/2010/main" val="1991008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most common probability measure is the </a:t>
                </a:r>
                <a:r>
                  <a:rPr lang="en-US" b="1" dirty="0"/>
                  <a:t>uniform </a:t>
                </a:r>
                <a:r>
                  <a:rPr lang="en-US" dirty="0"/>
                  <a:t>probability measure. In the uniform measure, for every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your sample space be all possible outcomes of a sequence of 100 coin tosses. Assign the uniform measure to this sample space. What is the probability of the event “there are exactly 50 heads?</a:t>
                </a:r>
              </a:p>
              <a:p>
                <a:r>
                  <a:rPr lang="en-US" dirty="0"/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101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E. There is not enough information in this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580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5100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Few notes about events and samples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If you’re dealing with a situation where you may be able to use a  uniform probability space, make sure to set up the sample space in a way that every outcome is equally likely.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Try not overcomplicate the sample space – only include the information that you need in it.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you define an event, make sure it is a </a:t>
            </a:r>
            <a:r>
              <a:rPr lang="en-US" u="sng" dirty="0"/>
              <a:t>subset</a:t>
            </a:r>
            <a:r>
              <a:rPr lang="en-US" dirty="0"/>
              <a:t> of the sample space!</a:t>
            </a:r>
          </a:p>
        </p:txBody>
      </p:sp>
    </p:spTree>
    <p:extLst>
      <p:ext uri="{BB962C8B-B14F-4D97-AF65-F5344CB8AC3E}">
        <p14:creationId xmlns:p14="http://schemas.microsoft.com/office/powerpoint/2010/main" val="140166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five-card “flushes” are there? – a flush is a hand of cards all of the same suit. </a:t>
                </a:r>
              </a:p>
              <a:p>
                <a:endParaRPr lang="en-US" dirty="0"/>
              </a:p>
              <a:p>
                <a:r>
                  <a:rPr lang="en-US" dirty="0"/>
                  <a:t>Way 1: How can I describe a flush? Which suit it is, and which values: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3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and only if 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1124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and only if an event can’t happen.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an event is guaranteed (every outcome outside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6742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458E7D-1DF0-BCB0-4EC0-7A0FC7F3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588E1-E9DD-74A7-3D38-1F6AD4DEE1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61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E975F-313E-93FE-D3E0-E5780C0F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Probable Fruit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49DB64-61A2-E2CD-7CEB-18E55ABF3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fruit store sells apples, bananas, and oranges.</a:t>
            </a:r>
            <a:br>
              <a:rPr lang="en-US" dirty="0"/>
            </a:br>
            <a:r>
              <a:rPr lang="en-US" dirty="0"/>
              <a:t>Robbie will buy a bag of 10 fruits (order doesn’t matter) to bring to lecture, uniformly at random among all possible bags that contain at least one of each fruit type. </a:t>
            </a:r>
          </a:p>
          <a:p>
            <a:r>
              <a:rPr lang="en-US" dirty="0"/>
              <a:t>You and your friend are first in line to take fruit, and will take an apple each if it’s available---what is the probability you both get an apple? </a:t>
            </a:r>
          </a:p>
        </p:txBody>
      </p:sp>
    </p:spTree>
    <p:extLst>
      <p:ext uri="{BB962C8B-B14F-4D97-AF65-F5344CB8AC3E}">
        <p14:creationId xmlns:p14="http://schemas.microsoft.com/office/powerpoint/2010/main" val="7878400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1DC3-893A-BAE8-78A8-D0556E5C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Probable Fruit (Sample Space)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35801-2678-C8A7-2FBF-965AAA8B9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Defining the sample space (other than in English sentences) would be annoying--we’ll skip it.</a:t>
            </a:r>
          </a:p>
          <a:p>
            <a:r>
              <a:rPr lang="en-US" dirty="0"/>
              <a:t>But we need its size…two options</a:t>
            </a:r>
          </a:p>
        </p:txBody>
      </p:sp>
    </p:spTree>
    <p:extLst>
      <p:ext uri="{BB962C8B-B14F-4D97-AF65-F5344CB8AC3E}">
        <p14:creationId xmlns:p14="http://schemas.microsoft.com/office/powerpoint/2010/main" val="22403000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B6BAB-C923-57C7-541C-DE50DB15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Complementary counting and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570C69-FCB6-1FD6-EDEB-860C43648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be bags with no apples, bananas, oranges.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set of all bags. We want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10 fruit, 3 types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10+2−1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 10 fruit, but only 2 types now. </a:t>
                </a:r>
              </a:p>
              <a:p>
                <a:r>
                  <a:rPr lang="en-US" dirty="0"/>
                  <a:t>(This formula actually simplifies to 11; think about why)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10+1−1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10 fruit, but only 1 type now.</a:t>
                </a:r>
              </a:p>
              <a:p>
                <a:r>
                  <a:rPr lang="en-US" dirty="0"/>
                  <a:t>(This formula simplifies to 1; think about why)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no way to have no types of fruit!</a:t>
                </a:r>
              </a:p>
              <a:p>
                <a:r>
                  <a:rPr lang="en-US" dirty="0"/>
                  <a:t>Combining: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10+3−1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−3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10+2−1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10+1−1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66−33+3=36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570C69-FCB6-1FD6-EDEB-860C43648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5997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0ED2C-C1E0-50E0-C66F-318DD4166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5C41-7C59-208B-EA82-BDEADD11E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Clever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7A77EE-10FD-4DBF-22EB-52DD5BAE00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Put the one fruit of each type in the bag first. We now need 7 more fruits (with no restrictions).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7A77EE-10FD-4DBF-22EB-52DD5BAE00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794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779BE-435F-DD9D-01C9-DC3294C0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event?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882BE8-EA46-5ABB-CBCC-05A6E1972F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need at least 2 apples, at least 1 banana, at least 1 orange.</a:t>
                </a:r>
              </a:p>
              <a:p>
                <a:r>
                  <a:rPr lang="en-US" dirty="0"/>
                  <a:t>Could do cases again, let’s use just the clever approach:</a:t>
                </a:r>
              </a:p>
              <a:p>
                <a:r>
                  <a:rPr lang="en-US" dirty="0"/>
                  <a:t>6 more fruits to add: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Since we’re in the uniform probability space, just divide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882BE8-EA46-5ABB-CBCC-05A6E1972F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27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A22A-6CF5-4B43-B708-5BB45BB4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Way 2: Pretend order matters. The first card can be anything, </a:t>
                </a:r>
              </a:p>
              <a:p>
                <a:r>
                  <a:rPr lang="en-US" dirty="0"/>
                  <a:t>After that, you’ll have 12 options (the remaining cards of the suit), then 11, …</a:t>
                </a:r>
              </a:p>
              <a:p>
                <a:r>
                  <a:rPr lang="en-US" dirty="0"/>
                  <a:t>Then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5!</m:t>
                    </m:r>
                  </m:oMath>
                </a14:m>
                <a:r>
                  <a:rPr lang="en-US" dirty="0"/>
                  <a:t>, since order isn’t supposed to matter.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52⋅12⋅11⋅10⋅9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5!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the same number as what we got on the last slide!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07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73283"/>
                <a:ext cx="1118725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wish to count the number of 5-card hands with at least 3 aces.</a:t>
                </a:r>
              </a:p>
              <a:p>
                <a:r>
                  <a:rPr lang="en-US" dirty="0"/>
                  <a:t>There are 4 Aces (and 48 non aces)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Choose the three aces. Then of the 49 remaining cards (the last ace is allowed as well, because we’re allowed to have all 4) </a:t>
                </a:r>
              </a:p>
              <a:p>
                <a:endParaRPr lang="en-US" dirty="0"/>
              </a:p>
              <a:p>
                <a:r>
                  <a:rPr lang="en-US" dirty="0"/>
                  <a:t>What’s wrong with this calculation? </a:t>
                </a:r>
              </a:p>
              <a:p>
                <a:r>
                  <a:rPr lang="en-US" dirty="0"/>
                  <a:t>What’s the right answer?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73283"/>
                <a:ext cx="11187258" cy="4845504"/>
              </a:xfrm>
              <a:blipFill>
                <a:blip r:embed="rId2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3476B3-01E9-70E2-1D07-1D87A80FDAA5}"/>
                  </a:ext>
                </a:extLst>
              </p14:cNvPr>
              <p14:cNvContentPartPr/>
              <p14:nvPr/>
            </p14:nvContentPartPr>
            <p14:xfrm>
              <a:off x="204840" y="0"/>
              <a:ext cx="12026520" cy="5862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3476B3-01E9-70E2-1D07-1D87A80FDA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480" y="-9360"/>
                <a:ext cx="12045240" cy="588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3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6B70-1487-48D2-ADC3-C6D804FF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BC60-E941-4E60-9786-F04D7A45C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hand, there should be exactly one set of choices in the sequential process that gets us there.</a:t>
            </a:r>
          </a:p>
          <a:p>
            <a:endParaRPr lang="en-US" dirty="0"/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K ♠️}</a:t>
            </a:r>
          </a:p>
          <a:p>
            <a:r>
              <a:rPr lang="en-US" dirty="0"/>
              <a:t>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dirty="0"/>
              <a:t>A♧, A♠️,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}, {A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, K ♠️}</a:t>
            </a:r>
          </a:p>
          <a:p>
            <a:r>
              <a:rPr lang="en-US" dirty="0"/>
              <a:t>Are two different choices of the process, but they lead to the same hand!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FAAF84-710A-FC45-739B-193636E23B12}"/>
                  </a:ext>
                </a:extLst>
              </p14:cNvPr>
              <p14:cNvContentPartPr/>
              <p14:nvPr/>
            </p14:nvContentPartPr>
            <p14:xfrm>
              <a:off x="345960" y="2498400"/>
              <a:ext cx="3115800" cy="1657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FAAF84-710A-FC45-739B-193636E23B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600" y="2489040"/>
                <a:ext cx="3134520" cy="167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924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25-B95B-4921-B542-0671C5CE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We could count exactly which hands appear more than once, and how many times each appears and compensate for it. </a:t>
                </a:r>
              </a:p>
              <a:p>
                <a:r>
                  <a:rPr lang="en-US" dirty="0"/>
                  <a:t>See the extra slides at the end. </a:t>
                </a:r>
              </a:p>
              <a:p>
                <a:r>
                  <a:rPr lang="en-US" dirty="0"/>
                  <a:t>An easier solution is to try again…</a:t>
                </a:r>
              </a:p>
              <a:p>
                <a:r>
                  <a:rPr lang="en-US" dirty="0"/>
                  <a:t>The problem was trying to account for the “at least” – come up with disjoint sets and count separately.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there are exactly 3 aces, we choose which 3 of the 4, then choose which 2 cards among the 48 non-aces. If all 4 aces appear, then one of the remaining 48 cards finishes the hand. Applying the sum rule completes the calculation.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  <a:blipFill>
                <a:blip r:embed="rId2"/>
                <a:stretch>
                  <a:fillRect l="-1525" t="-2814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28D7561-D2E4-EF86-4EA6-C34EA05280C6}"/>
                  </a:ext>
                </a:extLst>
              </p14:cNvPr>
              <p14:cNvContentPartPr/>
              <p14:nvPr/>
            </p14:nvContentPartPr>
            <p14:xfrm>
              <a:off x="361080" y="4746960"/>
              <a:ext cx="3929400" cy="208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28D7561-D2E4-EF86-4EA6-C34EA05280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720" y="4737600"/>
                <a:ext cx="3948120" cy="22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893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11756</TotalTime>
  <Words>3571</Words>
  <Application>Microsoft Office PowerPoint</Application>
  <PresentationFormat>Widescreen</PresentationFormat>
  <Paragraphs>411</Paragraphs>
  <Slides>57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Aptos</vt:lpstr>
      <vt:lpstr>Arial</vt:lpstr>
      <vt:lpstr>Cambria Math</vt:lpstr>
      <vt:lpstr>Segoe UI</vt:lpstr>
      <vt:lpstr>Segoe UI Light</vt:lpstr>
      <vt:lpstr>Segoe UI Semibold</vt:lpstr>
      <vt:lpstr>Segoe UI Semilight</vt:lpstr>
      <vt:lpstr>Times New Roman</vt:lpstr>
      <vt:lpstr>Tw Cen MT</vt:lpstr>
      <vt:lpstr>Wingdings 3</vt:lpstr>
      <vt:lpstr>Integral</vt:lpstr>
      <vt:lpstr>Probability Definitions</vt:lpstr>
      <vt:lpstr>Extra Practice </vt:lpstr>
      <vt:lpstr>Practice </vt:lpstr>
      <vt:lpstr>Cards</vt:lpstr>
      <vt:lpstr>Cards</vt:lpstr>
      <vt:lpstr>Cards</vt:lpstr>
      <vt:lpstr>A Solution with a Problem</vt:lpstr>
      <vt:lpstr>A Solution with a Problem</vt:lpstr>
      <vt:lpstr>A Solution with a Problem</vt:lpstr>
      <vt:lpstr>Takeaway</vt:lpstr>
      <vt:lpstr>Probability</vt:lpstr>
      <vt:lpstr>Probability</vt:lpstr>
      <vt:lpstr>Sample Space</vt:lpstr>
      <vt:lpstr>Events</vt:lpstr>
      <vt:lpstr>Examples</vt:lpstr>
      <vt:lpstr>Probability</vt:lpstr>
      <vt:lpstr>Example</vt:lpstr>
      <vt:lpstr>Example</vt:lpstr>
      <vt:lpstr>Probability Space</vt:lpstr>
      <vt:lpstr>Probability Space</vt:lpstr>
      <vt:lpstr>Measure</vt:lpstr>
      <vt:lpstr>Probability Space</vt:lpstr>
      <vt:lpstr>Uniform Probability Space</vt:lpstr>
      <vt:lpstr>Mutually Exclusive Events</vt:lpstr>
      <vt:lpstr>Axioms and Consequences</vt:lpstr>
      <vt:lpstr>More Examples!</vt:lpstr>
      <vt:lpstr>More Examples!</vt:lpstr>
      <vt:lpstr>More Examples!</vt:lpstr>
      <vt:lpstr>Takeaways</vt:lpstr>
      <vt:lpstr>Probability Space</vt:lpstr>
      <vt:lpstr>Non-uniform measures</vt:lpstr>
      <vt:lpstr>Last Time</vt:lpstr>
      <vt:lpstr>Probability Space</vt:lpstr>
      <vt:lpstr>Probability Space</vt:lpstr>
      <vt:lpstr>Mutually Exclusive Events</vt:lpstr>
      <vt:lpstr>Axioms and Consequences</vt:lpstr>
      <vt:lpstr>Examples</vt:lpstr>
      <vt:lpstr>More Examples!</vt:lpstr>
      <vt:lpstr>More Examples!</vt:lpstr>
      <vt:lpstr>More Examples!</vt:lpstr>
      <vt:lpstr>Takeaways</vt:lpstr>
      <vt:lpstr>Another Example</vt:lpstr>
      <vt:lpstr>Another Example</vt:lpstr>
      <vt:lpstr>Another Example</vt:lpstr>
      <vt:lpstr>Another Example</vt:lpstr>
      <vt:lpstr>Last Time</vt:lpstr>
      <vt:lpstr>Takeaway</vt:lpstr>
      <vt:lpstr>Uniform Probability Space</vt:lpstr>
      <vt:lpstr>Few notes about events and samples spaces</vt:lpstr>
      <vt:lpstr>Some Quick Observations</vt:lpstr>
      <vt:lpstr>Some Quick Observations</vt:lpstr>
      <vt:lpstr>More Practice</vt:lpstr>
      <vt:lpstr>Probable Fruit</vt:lpstr>
      <vt:lpstr>Probable Fruit (Sample Space)</vt:lpstr>
      <vt:lpstr>Complementary counting and Inclusion-Exclusion</vt:lpstr>
      <vt:lpstr>Clever Solution</vt:lpstr>
      <vt:lpstr>What about the event?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 Probability</dc:title>
  <dc:creator>rtweber2</dc:creator>
  <cp:lastModifiedBy>Robbie Weber</cp:lastModifiedBy>
  <cp:revision>57</cp:revision>
  <cp:lastPrinted>2026-01-13T23:58:46Z</cp:lastPrinted>
  <dcterms:created xsi:type="dcterms:W3CDTF">2021-04-08T17:33:52Z</dcterms:created>
  <dcterms:modified xsi:type="dcterms:W3CDTF">2026-01-15T21:35:31Z</dcterms:modified>
</cp:coreProperties>
</file>