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9" r:id="rId4"/>
    <p:sldId id="262" r:id="rId5"/>
    <p:sldId id="266" r:id="rId6"/>
    <p:sldId id="350" r:id="rId7"/>
    <p:sldId id="263" r:id="rId8"/>
    <p:sldId id="269" r:id="rId9"/>
    <p:sldId id="270" r:id="rId10"/>
    <p:sldId id="275" r:id="rId11"/>
    <p:sldId id="318" r:id="rId12"/>
    <p:sldId id="319" r:id="rId13"/>
    <p:sldId id="320" r:id="rId14"/>
    <p:sldId id="321" r:id="rId15"/>
    <p:sldId id="322" r:id="rId16"/>
    <p:sldId id="323" r:id="rId17"/>
    <p:sldId id="264" r:id="rId18"/>
    <p:sldId id="324" r:id="rId19"/>
    <p:sldId id="341" r:id="rId20"/>
    <p:sldId id="342" r:id="rId21"/>
    <p:sldId id="280" r:id="rId22"/>
    <p:sldId id="283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284" r:id="rId31"/>
    <p:sldId id="351" r:id="rId32"/>
    <p:sldId id="309" r:id="rId33"/>
    <p:sldId id="325" r:id="rId34"/>
    <p:sldId id="326" r:id="rId35"/>
    <p:sldId id="328" r:id="rId36"/>
    <p:sldId id="329" r:id="rId37"/>
    <p:sldId id="288" r:id="rId38"/>
    <p:sldId id="330" r:id="rId39"/>
    <p:sldId id="331" r:id="rId40"/>
    <p:sldId id="332" r:id="rId41"/>
    <p:sldId id="333" r:id="rId42"/>
    <p:sldId id="299" r:id="rId43"/>
    <p:sldId id="286" r:id="rId44"/>
    <p:sldId id="277" r:id="rId45"/>
    <p:sldId id="300" r:id="rId46"/>
    <p:sldId id="287" r:id="rId47"/>
    <p:sldId id="327" r:id="rId48"/>
    <p:sldId id="304" r:id="rId49"/>
    <p:sldId id="294" r:id="rId50"/>
    <p:sldId id="267" r:id="rId51"/>
    <p:sldId id="335" r:id="rId52"/>
    <p:sldId id="336" r:id="rId53"/>
    <p:sldId id="337" r:id="rId54"/>
    <p:sldId id="338" r:id="rId55"/>
    <p:sldId id="339" r:id="rId56"/>
    <p:sldId id="34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52:33.9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21983 8726 0,'0'0'0,"-84"-9"0,9-8 0,13-1 16,17 9-16,10 0 0,13 0 0,8 1 15,1-1-15,4 4 16,-4 1 0,8-1-16,1 1 15,-5-1-15,5 1 16,4 0-16,0 4 15,0 0-15,111-40 16,35 18-16,75 4 16,28 13-16,-32 5 15,-40-4 1,-57 0-16,-45-5 0,-30 0 16,-14 0-1,-18 5-15,0-1 16,-8 1-16,-5 4 15,0 0-15,-107-40 16,-88 0-16,-49-13 16,14 13-16,22 9 15,39 4 1,54 9-16,44 5 16,31 9-16,18-1 0,4 1 15,14 4-15,4 0 16,0 0-1,4 0-15,-4 0 16,124 18-16,27 8 16,22 10-16,-27-5 15,-35-9-15,-40-9 16,-40-4-16,-13-5 16,-5 1-16,-9-5 15,-4 0 1,-13 0-16,-18 0 15,-31 4-15,-36 5 16,-35 4-16,-35 10 16,-14-1-16</inkml:trace>
  <inkml:trace contextRef="#ctx0" brushRef="#br0" timeOffset="1427.26">23224 8514 0,'0'0'0,"0"0"0,0 0 0,0 0 15,0 0-15,0 0 16,0 0-16,9-45 15,-4 36-15,-1 0 16,1 1 0,12-1-16,5-5 15,9 1-15,14 4 16,12 9-16,1 5 16,31 8-16,21 9 15,1 5 1,-18-5-16,-39-4 0,-10-5 15,-26-4 1,-18-5-16,-18 1 0,-9 4 16,-30-5-16,-5 0 15,-23-4 1,-21-4-16,-14 0 16,5-1-16,22 1 15,27-1-15,21 1 16,19-1-16,8 1 15,9 0-15,9-1 16,0 1 0,0 4-16,0 0 15,0 0-15,177-22 0,-53 22 16,67 13-16,13 13 16,-40-3-16,-53-6 15,-45-8-15,-26-4 16,-27-5-1,-4 0-15,-9 0 16,-106-27-16,-58-17 16,-58-10-16,-17 1 15,39 13-15,81 14 16,48 13-16,40 8 16,13 10-1</inkml:trace>
  <inkml:trace contextRef="#ctx0" brushRef="#br0" timeOffset="13380.13">676 8567 0,'0'0'0,"0"0"0,0 0 0,0 0 16,0 0-16,0 0 16,0 0-16,0 0 15,0 0-15,0 0 16,0 0 0,0 0-16,0 0 15,0 0-15,-18 48 0,-4-3 16,0 17-1,-18 18 1,14 13-16,-19 4 16,1-4-16,17 0 15,-4-8-15,-8-1 16,7 0-16,-7-4 16,16-14-16,1-12 0,5-15 15,3-8 1,1-4-16,9-9 0,4-5 15,0-4-15,0 0 16,0-5 0,0 1-1,0-1-15,0 1 16,0-1-16,4 0 16,9 1-16,1-1 15,25 1 1,-8-1-16,27-4 15,-9 0-15,22 0 0,0-4 16,-5 4 0,-4 0-16,-4 0 15,-1 0-15,-12 0 16,-5 0-16,-5 0 16,5 0-16,-9 0 15,9 0-15,-13 0 16,-1-5-16,-8 1 15,0 4-15,-10 0 16,-3-5-16,8 5 16,-8-4-16,-5 0 15,8 4-15,-8-5 16,14 1 0,-14-1-16,0 1 15,0-1-15,0 1 16,0 0-16,0 4 15,-27-32-15,-17-12 16,-14-13-16,5 3 16,9 19-16,17 13 15,9 4-15,14 9 16,4 0 0,0 5-16,0-1 0,0 5 15,0 0-15,4 0 16,-4 0-16,0 0 15,102 40 1,0 9-16,27 9 16,13 13-16,-14 13 15,-21-9-15,-14 1 16,-27-19-16,-17-8 16,-27-14-1,-9-4-15,-13 0 16,-31 5-16,-22 8 15,-22 5-15,-40 9 16,-45-1-16,-26 10 16,-18 4-1</inkml:trace>
  <inkml:trace contextRef="#ctx0" brushRef="#br0" timeOffset="23664.46">56 11067 0,'0'0'0,"0"0"0,0 0 0,0 0 0,0 0 0,0 0 0,0 0 0,0 0 0,-45 48 0,28-30 16,-6 9-16,-3 4 0,8 9 0,-8 8 0,3 6 0,1 8 0,-4 0 0,21-5 15,-13 5-15,5 0 0,4 1 0,5-6 0,-9-4 0,8-4 0,5-9 0,0-9 0,0-4 0,0-10 16,0 1-16,5-5 0,-5 1 0,13-5 0,-13-1 15,4-3-15,5-1 16,9 1 0,22-5-16,4-5 0,27-8 15,31-5-15,44-4 16,1-5-16,-6 1 16,-8 8-16,-9 0 15,23 1-15,-5 8 16,4 4-16,-13 1 15,-22 4-15,-23 0 16,-12 0-16,-23 0 16,-9 0-1,-13 0-15,-4 0 16,-14 0 0,0 0-16,-8 0 15,8 0-15,-13 0 0,9 0 16,-9 0-1,0-4-15,-9-1 16,-9-17-16,-35-27 16,-9-13-16,-4 4 15,17 10-15,5-1 16,-1 5-16,-8-1 16,9 5-16,4 9 15,9 5-15,13 4 16,-4 4-16,17 5 15,5 4-15,0 4 32,0 1-32,0-1 0,27 1 0,22 0 31,35 8-31,31 14 16,1 13-16,-15 4 15,-12 1-15,-18-1 16,-27 1-16,-4-1 15,-13 5-15,-9 0 16,-18 0 0,-14 4-16,-17 27 15,-57 22-15,-72 18 16,-97 0-16,-36-27 16,-8-18-16</inkml:trace>
  <inkml:trace contextRef="#ctx0" brushRef="#br0" timeOffset="34634.4">836 12614 0,'0'0'0,"0"0"0,0 0 0,0 0 15,0 0-15,0 0 0,0 0 16,0 0-16,0 0 16,0 0-16,0 0 15,0 0 1,-58 62-16,27-31 0,-9 0 16,-4 9-16,0 4 15,13-4-15,-14 9 16,1-1-1,-9 14-15,8-4 16,1 9-16,0-5 16,4 0-16,13-9 15,10-22-15,12 0 16,-4-9-16,9-4 16,-13-5-16,13 0 15,0-4-15,0-4 16,0 4-16,0-5 15,0 0-15,13 1 16,-13-1 0,9 1-16,-4-1 15,8 5-15,5-5 16,13 1-16,8-1 16,-7 1-16,12-1 15,9-4-15,-9 0 16,14 0-1,-14 0-15,14-4 0,0-1 16,-1-4-16,27-4 16,-8 4-16,-5-4 15,17 4-15,-3-4 16,-1 4-16,0-4 16,-9 4-16,-4-5 15,5 1 1,-5 0-16,-14 4 15,27-4-15,-13 8 16,-9-4-16,-8 5 16,-10 0-1,-18-1-15,-3 5 0,-1-4 16,-18 4-16,9-5 31,-8 5-31,4 0 0,-9 0 0,13 0 31,-13-4-31,5 4 0,-5-5 16,0 1-16,0 0 16,0-1-16,0 5 15,0 0-15,0 0 16,0 0-16,0 0 16,0 0-16,-32-62 15,32 53-15,-13 5 16,13-1-16,0 1 15,0-1-15,0 1 16,-4 0-16,4-1 16,-9 1-16,-4-1 15,8-4-15,-8 1 16,0-1-16,-1 4 31,-3-4-31,8 5 16,4 0-1,-8-1-15,13 1 16,-4-1-16,-5 1 16,-9-1-16,0-4 15,-4-4-15,-9-5 16,-9-4-16,18 0 16,-5 4-16,1 1 15,-1-1-15,9 0 16,5 5-16,0 4 15,0 0-15,13 0 16,-5 5 0,5-1-16,-13 1 15,13 0-15,-9-1 16,9 1-16,-4-1 16,4 1-16,-14-1 15,14 1-15,-4 4 16,4 0-16,0 0 15,0 0-15,4 0 16,-4 0-16,0 0 16,0 0-16,0 0 15,58 22-15,-14-4 16,9 0 0,9 8-16,-4-4 15,13 14-15,-5-1 16,1 10-16,4 3 15,-5 6 1,-4 3-16,-8 1 0,-6 4 16,-8-9-16,-13-9 15,-9-8-15,-14-14 16,-4 0-16,-4-4 16,-14 0-1,-9 4-15,-30 9 16,-19 4-1,-17-4-15,5 0 16,-1-9-16,5 10 0,-18-10 16,13-5-1</inkml:trace>
  <inkml:trace contextRef="#ctx0" brushRef="#br0" timeOffset="44058.25">8105 14285 0,'0'0'0,"0"0"15,0 0-15,0 0 0,0 0 0,0 0 0,0 0 16,0 0-16,0 0 15,0 0-15,0 0 16,0 0-16,0 0 16,-18 44-1,18-44-15,0 4 16,5-4-16,13 0 16,-18 0-16,124-17 15,-9 3-15,44 1 16,32 4-1,-23 9-15,-30 5 0,4-1 16,-14-4-16,-12 9 16,-41-9-16,-9 0 15,-21 0-15,-32 0 16,5-4 0,-18-1-16,0 5 15,-147-40-15,-83-9 16,-89-4-16,17 9 15,28 8-15,48 19 16,79-1-16,41 9 16,35 0-16,31 5 15,13 4-15,23 0 16,-9 0-16,8 0 16,5 0-1,5 0-15,8 0 16,62-5-16,107 14 15,93-4-15,49 26 16,-23 4-16,-44 5 16,-35 9-16,-41-18 15,-61 0-15,-49-9 16,-13-9-16,-32-4 16,-21-4-16,-5-1 15,-18 5-15,-71 9 16,-101 8-16,-134 5 15,0-4-15,10-5 16,52-4 0,76-14-16,53 1 15,40-1-15,31-4 16,18 0 0,30 0-16,1 0 15,9 0 1</inkml:trace>
  <inkml:trace contextRef="#ctx0" brushRef="#br0" timeOffset="55179.54">3602 16926 0,'0'0'0,"0"0"0,0 0 0,0 0 0,0 0 15,-54-22-15,23 9 0,0-9 16,-8-5-16,8-4 16,-14-4-1</inkml:trace>
  <inkml:trace contextRef="#ctx0" brushRef="#br0" timeOffset="57169.17">3189 16297 0,'0'0'0,"0"0"15,0 0-15,0 0 0,0 0 16,0 0-16,0 0 16,0 0-16,0 0 15,0 0-15,0 0 16,0 0-16,0 0 31,0 0-31,0 0 0,0 0 0,0 0 16,45 35-1,-36-26-15,8 5 16,10 8-16,4 4 16,0 10-16,9 4 15,13 9 1,-9 4-16,5 4 0,4-3 31,5-1-31,-9 0 16,4-4-16,-9-1 15,14 1-15,0 4 16,4-4-16,4-5 16,-17-4-1,4 0-15,9-4 0,5-1 16,3 1-16,-7-5 16,7 0-1,-12 0-15,4 0 16,5-9-16,-10 0 15,19 0-15,-6-4 16,6-5-16,17-4 16,-4 0-16,-14-5 15,-9 1-15,-4-5 16,-4 0-16,13-5 16,18 1-16,-5-5 15,5-4-15,-5-1 16,0-3-1,-22-1-15,-4 5 0,-1-5 16,-4 0 0,10 1-16,-6-6 15,5-3 1,9-1-16,0 1 0,0-1 16,-5 5-16,-17 0 15,18 4-15,-19-4 16,10 4-16,-5 0 15,9 1 1,-4-1-16,13 0 0,18-4 16,-1 0-1,10 0-15,4-1 0,0 1 32,-14 5-32,10-1 0,-10 0 15,23 0-15,4-4 16,1 5-1,3-1-15,23-4 0,13-1 16,-4 6-16,-5-5 16,-22 8-1,5 1-15,-14-5 16,5 5-16,8 0 16,14-1-16,-9 10 15,-4-1-15,26 10 16,22 4-16,-4 4 15,27 18-15,8 5 16,18-1-16,-22 14 16,-31-5-16,4-4 15,-22 0-15,-13-5 16,-9-4-16,-31 0 16,9 0-16,-18 0 15,0-4-15,-4-5 31,-19 0-31,-7-4 16,-6-9-16,1 4 0,-18-8 0,17-1 16,-12-4-16,-1 0 15,9-4-15,-4-10 16,8 1 15,-3-9-31,17-5 16,-5-13-16,27-13 15,14-18-15,-10 5 16,-4-1-16,0 10 16,9-5-16,13 13 15,18 5-15,-17 8 16,12 5-16,-26 9 16,27-5-16,-10 1 15,19 8 1,-19-4-16,-3 13 15,12-9-15,18 9 16,14 1-16,-5 12 16,-13-4-16,-5 4 15,23 5-15,4 13 16,-13 1-16,-23 8 16,-12-5-16,-6 1 15,6-1-15,-10 5 16,-13-8-16,-13-1 15,0-9-15,-18 0 16,0-4-16,-18 0 16,5-4-16,-5-5 15,9 0 1,9-9-16,14-5 16,8 1-16,9-14 15,0 1-15,-4 4 16,-1 0-16,5-1 15,5 6-15,17-14 16,5 8-16,13 6 16,4 3-16,5-3 15,13 3-15,9 1 16,-4 9-16,17-10 16,9 14-1,9-4-15,9 17 16,18 1-16,35 12 15,4 1-15,-12 17 16,17-8-16,-14 8 16,-12-4-16,48 4 15,-27-4-15,-30 4 32,35-8-32,4 4 0,-4-5 0,18-13 15,-36-13-15,-18 4 16,23-30-16,-18-5 15,-18-9 1,5-14-16,17-30 16,-48 4-16,-1-22 15,-8 4-15,-5-22 16,-30-17-16,-10-18 16</inkml:trace>
  <inkml:trace contextRef="#ctx0" brushRef="#br0" timeOffset="67892.78">14510 15973 0,'0'0'0,"0"0"0,0 0 0,0 0 0,0 0 0,0 0 16,0 0-16,0 0 15,0 0-15,0 0 16,0 0-16,0 0 16,0 0-1,0 0-15,0 0 16,0 0-16,0 0 15,0 0-15,0 0 16,0 0-16,-44 40 16,-27-31-16,-31 0 15,-27-5-15,1 5 16,-18-4-16,-27 8 16,-14-13-1,-12 0-15,-9-4 16,-63-5-16,28-13 15,-6 4-15,-39 0 16,27-13-16,4 13 16,-18-4-16,44 0 15,27 9-15,5 4 16,26 0-16,27 0 16,22 0-16,31 0 15,4 1-15,22-1 16,23 4-16,18 1 15,8-1 1,4 1-16,1 0 0,13-1 16,-4 5-16,4 0 31,0 0-31,4 0 0,9-4 16,41-1-16,65-4 15,68 5-15,16 4 16,28 4-16,57 5 15,0 13 1,27 5-16,-23 8 0,-8 1 16,22 4-16,-14 4 15,23 9-15,-27-13 16,-26-4-16,-18 4 16,-27-18-1,-49-5-15,-48-12 16,-31 4-16,-36-9 15,-18 0 1,-8 0-16,-14 0 16,-4 0-16,-5 0 0,-4 0 15,-4 0-15,-18 0 16,-71 0 0,-93-5-16,-89 1 15,-67-9-15,37-1 0,3 14 16,10-9-1,21 1 1,10 8-16,-10-9 0,23 9 31,4 0-31,27-5 16,49 5-16,35 0 16,31 0-16,13-4 15,5 4-15,31 0 16,8 0-16,14 0 15,14 0-15,3 0 16,10 0-16,4 0 16,0 0-16,0-5 15,0 5 1</inkml:trace>
  <inkml:trace contextRef="#ctx0" brushRef="#br0" timeOffset="85144.34">26708 16762 0,'0'0'0,"0"0"0,0 0 0,0 0 0,0 0 0,0 0 15,0 0-15,0 0 16,0 0-16,0 0 16,0 0-16,0 0 15,0 0-15,0 0 16,-137 18-16,-45-44 31,-44-19-31,-66-8 0,-14 4 16,31-4-1,-27 4 1,23 14-16,-9-14 16,0 18-16,26 9 15,-3-5-15,-10 10 16,27-1-16,-14 0 16,9-8-16,54 3 15,44-3-15,31-5 16,13 9-16,31-1 15,18 6-15,27 8 16,17 0-16,0 5 16,0-1-16,14 1 15,-1-1-15,5 5 16,0 0 0,9 0-16,18 0 15,57 5-15,76 12 16,79 10-16,40 17 15,36 5-15,44 35 16,13-8-16,27 34 16,-26 1-16,8-4 15,-44 3-15,-31-52 16,-58-9 0,-49-18-16,-30-13 0,-50-14 15,-26-8 1,-22-1-16,-22-4 15,-9 5-15,-13-1 16,-5 1-16,-9 4 16,-4 0-1,-9 0-15,0 0 16,0 0-16,0 0 16,-98-40-16,-52-9 0,-76-26 15,-80-5 1,0-13-16,-53 22 15,31 18-15,-62-5 16,22 27-16,-22-9 16,53 18-16,36 0 15,39-4 1,63 12-16,61 1 0,45 4 16,36 5-1,21-5-15,9 9 16,14-5-16,4 5 15,9 0-15,-4 0 0,4 0 16,4 0-16,67 14 16,129 21-16,101 14 15,111 35 1,9 9 0,18-4-16,-53 4 15,26-9-15,-35 18 16,0-31-16,-27 9 15,-53-31-15,-89-18 0,-35 0 16,-40-18 0,-36 5-16,-35-9 15,-35-9-15,-9 4 16,-9-4-16,-9 0 0,-9 0 16,-58-4-1,-141-14-15,-155-31 16,-103-13-16,49-5 15,-12-3 1,52 8 0,-13-14-16,71 23 0,22 0 0,57 4 31,58 9-31,23 5 0,26 13 0,35 4 31,27 0-31,27 9 0,18 0 0,8 0 31,0 5-31,14 0 16,-1-1-16,5 1 0,0-1 16,0 5-16,9 0 15,4 0 1</inkml:trace>
  <inkml:trace contextRef="#ctx0" brushRef="#br0" timeOffset="162102.19">14280 16363 0,'0'0'0,"0"0"0,0 0 16,0 0-16,0 0 0,0 0 0,0 0 16,0 0-16,0 0 15,0 0-15,0 0 16,0 0-16,0 0 16,0 0-1,0 0-15,-54-26 16,6 21-16,-23 5 15,0 0-15,-5 5 16,-21-1-16,-18 1 16,-27 4-16,-18 4 15,23-4-15,-5 0 16,-18 4 0,-21 0-16,3 1 15,32-6-15,-9-3 0,-5 4 16,-8 4-16,8-4 15,27-5-15,-8 1 32,-19-1-32,0 1 0,-4-1 15,23-8-15,-1-10 16,-18 1-16,-17-5 16,8-4-16,10-9 15,-23 0-15,5-4 16,13-5-16,26 0 15,37 9-15,12 4 32,18-4-32,13 5 0,5 3 0,18 1 15,4 0 1,8 0-16,-3 0 0,8-5 16,0-4-16,10-4 15,3-5 1,-8 0-1,8-4-15,5-1 0,5 1 16,8-9-16,0-9 16,5-9-16,9-5 15,13-3-15,4-1 32,0 4-32,1 1 15,3 4-15,23 0 16,14 0-16,-1 5 15,18 4 1,0 4-16,13 5 16,13 9-16,14 8 15,5 1-15,25 4 16,-12 13-16,31 14 16,21 4-16,6 4 15,-6 9-15,19-4 16,-27-4-16,-18-1 15,-4 5-15,4-9 16,-27 4-16,5 1 16,-26 4-16,4 8 15,-1 6-15,10 8 16,13 8 0,-4 19-16,21 22 15,28 17-15,-23 5 16,-22 9-16,-22 0 15,-14-22-15,-12-10 16,-28-8 0,-17-4-16,-27-1 0,-13 5 15,-4 9-15,-27 4 16,-9 9-16,-13 14 16,-49 26-1,-18 4-15,-8-13 16,-18 0-16,-45 0 15,-39-17-15,26-41 16,-18-13-16,-26-13 16,4-22-16,9-9 15,-22-14-15,-4-8 16,39-9-16,45 4 16,22 1-16,35 3 15,1-3-15,17-10 16,-5-13-16,5-31 15,-13-31 1</inkml:trace>
  <inkml:trace contextRef="#ctx0" brushRef="#br0" timeOffset="177069.22">1532 17361 0,'0'0'0</inkml:trace>
  <inkml:trace contextRef="#ctx0" brushRef="#br0" timeOffset="177932.26">1439 17228 0,'0'0'0,"0"0"0,0 0 0,0 0 0,0 0 0,0 0 16,0 0-1,0 0-15,0 0 0,0 0 16,0 0-16,0 0 16,0 0-16,0 0 15,0 0 1,0 0-16,0 0 15,44 44-15,-31-4 16,18 13-16,-17 9 0,17 9 16,-18-4-1,5-5-15,4 0 16,-4-9-16,-5-4 16,0 0-16,-8-5 15,8-9-15,-4-4 16,8-4-16,-12 0 15,8-1-15,-4 1 16,13 4-16,5 9 31,30 8-31,-3-3 16,-6-5-16,19-5 16,-5-8-16,-4-5 0,-1-9 15,-4 0 1,-8-4-1,-14 0-15,9-4 0,-18-1 16,4 0 0,-4-4-16,-17 0 15,13 0-15,-5 0 16,-4 0-16,-9 0 16,4 0-16,-4 0 15,14 0-15,-14 0 16,4 0-16,-4 0 0,9 0 15,-9 0-15,13 0 16,-13 0 0,5-13-16,-5-22 15,13-32-15,-4-21 16,-5-10-16,9-4 16,-8-4-16,8-10 15,0-12 1,5 8-16,9 18 15,-5 14-15,0 12 0,0 10 16,0 4-16,1 0 16,-6 9-16,-3 8 15,-1 5 1,-9 18 0,10 9-16,-5 4 15,-5 0 1</inkml:trace>
  <inkml:trace contextRef="#ctx0" brushRef="#br0" timeOffset="178290">2609 17702 0,'0'0'0,"0"0"0,0 0 0,0 0 16,0 0-16,0 0 15,0 0-15,-89 5 0,-66-1 16,-49 9 0,-31 9-16,-4 1 15,35-1-15,31 9 16,13 9-16</inkml:trace>
  <inkml:trace contextRef="#ctx0" brushRef="#br0" timeOffset="179454.38">4156 17405 0,'0'0'0,"0"0"0,0 0 0,0 0 0,0 0 16,0 0-1,0 0-15,0 0 16,0 0-16,0 0 16,0 0-16,-22-49 15,-18 41-15,9-6 16,-14 1-16,-3 0 16,-1 4-16,-9 0 15,1 4-15,-14 1 16,-14 0-1,-3 4-15,12 0 16,6 0-16,12 4 16,5 5-16,22 0 15,-9 0-15,22 4 16,0 0-16,5 9 16,-5 5-1,-4 4-15,18 9 0,-18 4 16,17 9-16,-13-4 15,5-5 1,4-4-16,5-4 0,-10-5 16,14-5-16,-4-3 15,4-1-15,0-4 16,0-1-16,0 1 16,0 0-1,0-1 1,0 1-16,4 4 0,14 5 15,4 4 1,-4 4-16,9 1 0,4-1 16,-5-4-16,10-4 31,-10 0-31,14-5 0,-9 0 0,9 0 31,-9-4-31,14-1 0,-1-3 16,0-1-16,9-4 15,9 4-15,9-4 32,18 4-32,4 5 0,-4-5 15,-1-4 1,-12 0-16,-10 0 16,-4 0-16,-22-5 15,-9 1-15,-4-5 16,-23-9-16,10-4 15</inkml:trace>
  <inkml:trace contextRef="#ctx0" brushRef="#br0" timeOffset="179726.12">4023 18185 0,'0'0'0,"0"0"0,0 0 15,0 0-15,0 0 16,0 0-16,0 0 16,-45-35-16,19 30 15,-5 1-15,-40-1 16,-40 1-16,-9 0 16,-8-1-16,26-8 15,0 0-15,27-5 16,4-4-16,13 0 15,27-5 1,9-4-16</inkml:trace>
  <inkml:trace contextRef="#ctx0" brushRef="#br0" timeOffset="180111.06">4816 17999 0,'0'0'0,"0"0"0,0 0 0,0 0 16,0 0 0,0 0-1,0 0-15,-40 62 0,36-26 0,-9-1 16,8-8-16,-4-10 15,9-3 1,-13-5-16,13-1 16,-4-3-16,4-1 15,0 1 1,0-1-16,0 1 0,0-1 16,0 0-16,0 1 31,0-1-31,0 1 15,4-5-15,-4 0 16</inkml:trace>
  <inkml:trace contextRef="#ctx0" brushRef="#br0" timeOffset="180429.03">5282 17972 0,'0'0'0,"0"0"0,0 0 0,0 0 0,0 0 16,0 0-16,0 0 16,0 0-16,0 0 15,-18 98-15,5-9 16,-27 13-16,18-14 15,-18-17-15,9-9 16,-9-13-16,-5-9 16,19-9-16,4-4 15,-5-5-15,14-5 16,4 1 0,18 0-1</inkml:trace>
  <inkml:trace contextRef="#ctx0" brushRef="#br0" timeOffset="180734.65">5738 17352 0,'0'0'0,"0"0"0,0 0 0,-18 49 0,10-1 31,-6 28-31,10 21 0,-9 19 16,4 8-16,4 4 16,-8-13-16,13-21 15,-5-19-15,5-13 16,5-4-16,8-1 15,1 1 1,17-1-16</inkml:trace>
  <inkml:trace contextRef="#ctx0" brushRef="#br0" timeOffset="181035.86">6385 17144 0,'0'0'0,"0"0"0,0 0 0,0 0 15,0 0-15,0 0 16,-44-9-16,4 22 15,-13 14-15,-36 13 16,-26 13-16,-27-5 16,27-12-1,26-9-15,14-10 16,17 1-16,5-5 0,31-4 16,0 0-1</inkml:trace>
  <inkml:trace contextRef="#ctx0" brushRef="#br0" timeOffset="181226.65">6332 17671 0,'0'0'0,"0"0"0,0 0 0,0 0 16,-62-18-16,-35 36 0,-90 18 15,-56 12 1</inkml:trace>
  <inkml:trace contextRef="#ctx0" brushRef="#br0" timeOffset="182438.91">1164 18531 0,'0'0'0,"0"0"0,0 0 0,0 0 15,-53 40-15,39-31 16,10 0-16,-9-1 16,8-3-16,5-1 15,-9 1 1,-4-1-16,9-4 15,-23 0-15,0-4 16,-17-10-16,-14-8 16,1-9-16,-27-17 15,8-19-15,-12-13 16,-23-13-16,18 0 16,8 9-16,15 0 15,25-1-15,14-8 16,5 0-1,12-9-15,10 5 0,-5-1 16,18 1 0,-5-10-16,14-8 15,9-5-15,30-8 16,1 8-16,26 5 16,-13 18-16,0 17 15,-5 4-15,5 5 16,0 5-16,0 8 15,13 1-15,-8-1 16,21 0-16,5 5 16,-4 5-16,-5 3 15,4 10-15,5 4 16,0 0 0,9 4-16,-18 9 15,0 5-15,-17 9 16,25 4-16,1 4 15,27 5-15,4 4 16,13 9-16,-4 1 16,-31-6-1,-36-3-15,-13-6 0,-13-3 16,-27-1 0,5-4-16,-14 0 0,0 0 15,1 0 1,-14 0-1,0 0-15,0 0 16,0 0-16,0 0 0,-111-31 16,36 9-16,-10 0 15,14 0-15,23 4 16,3 5 0,19-1-16,-1 6 0,14 3 15,8 1-15,-8-1 16,13 1-1,0-1-15,0 5 0,0 0 16,0 0-16,0 0 31,0 0-31,89 27 0,-32 4 0,-3 18 16,-10 26 0,-44 14-16,-67 26 31,-141 45-31,-116 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56:55.57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19701 5672 0,'0'0'0,"0"0"0,44 18 0,-18-9 0,-3 0 0,3 0 15,1-1-15,-5 1 16,-4-9-16,-1 9 16,-12-9-1,-1 0-15,5 0 0,-4 0 16,-1 9-16,-4-9 15,0 9 1,0-9-16,-18 53 16,-4-9-16,-9 10 15,-22 17-15,-31-9 32,-14 4-32,-13 1 15,5-5-15,8-14 16,10-8-16,-23 5 15,-31 3-15,-9 1 16,-4-9-16,0-4 16,-27-10-16,-26 1 15,18-18-15,8-5 16,-9 0-16,-17-8 16,8-9-16,14-1 15,-44 1-15,17 0 16,-4-9-16,4 4 15,-35-4-15,13-14 16,-36-4 0,-17-8-16,22-10 15,-4-4-15,9 0 16,30 9-16,27 8 16,-4 1-16,26 4 15,-4 5-15,4-1 16,-4 1-16,9-1 15,30 10-15,6 8 16,12 18-16,9 0 16,-8 9-16,26 0 15,4 8 1,10 10-16,4-9 16,13 8-16,9 1 15,-9 8-15,13-12 16,-26 8-16,-9 0 15,-18-5-15,-4-4 16,-5-8-16,-35-5 16,-18 4-16,-26-18 15,-10-3-15,-21 3 16,-10-13-16,-3-4 16,8 5-16,-14-1 15,19 5-15,-1-1 16,-21 1-16,17 0 15,4 8 1,1-4-16,8 0 16,14 9-16,4 9 15,0 0-15,-9 0 16,-22 13-16,-22 0 16,-17 1-1,-41 3-15,9-4 16,-26 0-16,-14-4 0,18-9 15,-22 0 1,17-22-16,1-5 16,-1-22-16,5-9 15,22-22-15,58-8 16,36 8-16,52 9 16,45 8-16,26 10 15,23 0-15,21-1 16</inkml:trace>
  <inkml:trace contextRef="#ctx0" brushRef="#br0" timeOffset="8924.45">1629 9214 0,'0'0'0,"0"0"0,0 0 0,0 0 0,0 0 15,0 0-15,0 0 16,0 0-16,0 0 15,0 0-15,0 0 16,0 0-16,0 0 16,0 0-16,0 0 15,0 0-15,45-36 16,-1 32-16,27 0 16,57-1-16,41 10 15,21 8 1,32 9-16,8-4 15,-43-1-15,-28-8 16,-21 0-16,-32-4 16,-26-5-16,-36 0 15,-13 0-15,0 0 16,-22 0-16,-9 0 16,0 0-16,0 0 15,-111-5-15,-35 1 16,-58 4-16,-35-5 15,8 5-15,-17-9 16,22 9 0,35-4-16,32 0 15,4-5-15,35 4 16,31-4-16,18 1 16,14 3-16,30 1 15,1-1-15,21 1 16,-8-1-16,8 5 15,5 0-15,0-4 16,0 4-16,0 0 16,182-44-1,44 13-15,76-5 0,-10 18 16,14 5-16,-22 9 16,-41 13-1,-52-9-15,-18-5 16,-71 1-1,-36-1-15,-21 1 16,-28 4-16,-17-5 0,0 5 16,0 0-1,-270-57-15,-67-1 0,-9 5 16,-4 4-16,53 9 31,67 5-31,39 8 16,49 10-1,36 3-15,35 10 0,27-1 0,17 5 0,14 0 16,8 0 0</inkml:trace>
  <inkml:trace contextRef="#ctx0" brushRef="#br0" timeOffset="42472.83">4284 11142 0,'0'0'0,"0"0"16,0 0-16,0 0 0,0 0 0,0 0 0,0 0 15,0 0-15,0 0 16,0 0-16,0 0 15,0 0-15,0 0 16,0 0 0,-44-18-16,-18 5 15,-49-9-15,-53-9 16,-44 9-16,-40-5 16,-1 9-16,-12 14 15,-10-1-15,-3 5 16,12 0-16,9-4 15,32-5-15,35 0 16,44 9-16,40 5 16,13-10-16,32 5 15,12-4-15,19-1 16,12 1 0,1 0-16,9 4 15,4 0-15,0 0 16,0 0-16,0 0 15,0 0-15,133-23 16,13 6-16,62-1 16,14 5-16,8 4 15,1 9-15,-14 0 16,0 9 0,0 13-16,-4 4 0,-27 1 15,-35 0-15,-40-10 16,-36-3-16,-22-1 15,-17-9 1,-14 1-16,-18-5 0,-4 0 16,0 0-1,-4 0-15,-36 4 0,-75 5 16,-102 0 0,-76 4-16,-26-4 15,18-9-15,26 5 16,0-14-16,22 0 15,49 0-15,58 0 16,57 5-16,36-1 31,13 1-31,23-1 0,12 5 16,-4 0 0,9-4-16,0 4 0,0 0 15,147-53-15,79 4 16,75-4-1,23 22-15,30 9 0,-17 17 16,-18 5-16,-39 5 16,-32 8-16,-62-4 31,-53 4-31,-58-4 16,-35-5-16,-13 1 15,-23-5-15,-4 0 16,0 0-16,-159 4 15,-130-4-15,-145-4 16,0-5-16,21 13 16,50-8-16,44 17 15,35-22 1,18 5-16,-40-1 16,32-8-16,34-5 15</inkml:trace>
  <inkml:trace contextRef="#ctx0" brushRef="#br0" timeOffset="67097.03">6665 11563 0,'0'0'0,"0"0"0,0 0 0,0 0 0,0 0 0,0 0 16,0 0-16,0 0 16,0 0-16,0 0 15,0 0-15,0 0 16,0 0-16,0 0 15,-27-62-15,-62 18 16,-30-18-16,-37 4 16,-30-4-1,9 9-15,22 8 0,4 10 16,9 4-16,0 9 16,27 9-1,31 4 1,22 4-16,31 1 0,4-1 15,10 5-15,-6 0 16,19 0 0,4 0-16,0 0 0,4-4 15,36-1-15,62-3 16,58-1-16,39 0 16,-8 13-16,-18 1 15,-45-5 1,-21 0-16,-36 0 15,-27 0 1,-17 4-16,-5-4 16,-18 0-16,-4 0 15,0 0-15,0 0 0,0 0 16,-146 0 0,-40-4-16,-18 4 15,-9 0-15,53 0 16,45 4-16,31-4 15,40 5-15,17-1 16,9 0-16,14-4 16,4 0-16,-9 0 15,9 0-15,0 0 16,0 5 0,0-5-16,0 0 15</inkml:trace>
  <inkml:trace contextRef="#ctx0" brushRef="#br0" timeOffset="78741.84">5423 10885 0,'0'0'0,"0"0"0,0 0 0,0 0 0,0 0 0,0 0 16,0 0-16,0 0 15,0 0-15,-44 31 16,44-27-16,0-4 31,0 0-31,0 0 0,102 27 16,13-5-16,45 18 15,8 0-15,-21 0 16,-1 0-16,-44-14 16,-18-4-16,-31-8 15,-31-5-15,-8-5 16,-5-4-16,-9 0 16,0 0-16,0 0 15,-116-13-15,-65-5 16,-68-4-16,32 0 15,35-5-15,49 9 32,31 1-32,40 3 15,14 1-15,26 4 16,-1 0-16,19 5 0,4-1 16,0 1-16,0 0 15,0 4 1,0 0-16,97-18 15,50 9-15,57 9 16,22 4-16,-22 5 16,-67-9-16,-26 5 15,-54-5-15,-17 0 0,-18 0 16,-13 0 0,-9 0-16,14 0 0,-14 0 31,0 0-31,0 0 15,-98-18 1,-30-4-16,-59-14 16,-3-4-16,30 18 15,27 0-15,36 13 16,26 0-16,26 1 16,28 8-16,3-5 15,6 1-15,3-5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59:21.7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8930 5584 0,'0'0'0,"0"0"0,0 0 0,0 0 0,0 0 16,0 0-16,0 0 0,0 0 15,0 0-15,0 0 16,0 0 0,0 0-1,0 0-15,0 0 16,0 0-16,-58-18 15,14 9-15,-14 9 16,-13 0-16,-18-9 0,-44 9 16,-48-9-1,-10 0 1,14 1-16,-5-1 0,18 0 16,22 9-16,9-9 0,36 9 15,26-9-15,26 9 31,6 0-31,12-9 0,5 0 16,9 9-16,4 0 16,4 0-16,5 0 31,-13 0-31,13 0 16,0 0-16,0 0 15</inkml:trace>
  <inkml:trace contextRef="#ctx0" brushRef="#br0" timeOffset="1532.24">10432 5380 0,'0'0'0,"0"0"0,0 0 0,0 0 0,0 0 0,0 0 15,0 0-15,0 0 16,0 0 0,0 0-16,0 0 15,0 0-15,0 0 16,0 0-16,0 0 15,0 0 1,40 71-16,-13-18 0,4 27 16,13 17-1,0 18-15,10 1 16,3-19-16,-8-13 16,-5-13-16,5-13 15,-18-9 1,0-14-16,-4-8 0,-1-1 15,-8-8-15,9 0 16,-10-5-16,-3 0 16,3 1-16,5-5 15,-17-1 1,13-3-16,4-1 0,0-4 16,5-4-16,12-1 15,6-3-15,4-10 31,4 0-31,18-13 0,13-4 16,4-5-16,10-9 31,-5-9-31,-9 5 0,-8 0 16,-5 9 0,-5-1-16,-17 10 15,-5 8-15,9-8 16,9 8-16,9-8 15,0 8-15,0 1 16,5 8-16,-6 0 16,-16 0-16,8 9 15,-18 9-15,9 0 16,-4 9-16,17 18 16,10 0-16,12 17 15,-3 0-15,-10 9 16,-9-8-1,-3-1-15,-24-4 16,6-5-16,-14-4 16,0-4-16,-5 0 15,-8-10-15,4-3 16,-4-5-16,-9-1 16,-5-3-16,10-1 15,-10-4-15,5 0 16,4-9-16,-8-8 15,12-6-15,10-12 16,0 0-16,12-1 16,6-4-16,4 9 15,17-13 1,-4 17-16,-4 1 16,8-1-1,-4 9-15,-4 9 16,0 1-16,-5-1 0,9 0 15,-5 9-15,28 0 16,-10 9-16,14 0 16,4 8-16,-5 10 15,1 0 1,0 26-16,-5-13 0,-13 4 16,13 0-16,-18-8 15,5-5-15,-4-5 16,4-3-16,-9-6 15,-9-3 1,9-14-16,-4 0 16,26-9-16,31-9 15,18-4-15,36-23 32,-10 1-32,5-22 0,18-23 0,-5-44 15,-39-9-15,-36 9 31</inkml:trace>
  <inkml:trace contextRef="#ctx0" brushRef="#br0" timeOffset="14073.77">5521 8181 0,'0'0'0,"0"0"0,0 0 0,0 0 0,0 0 0,0 0 16,0 0-16,0 0 16,0 0-16,0 0 15,0 0-15,0 0 32,0 0-32,0 0 15,0 0-15,0 0 16,0 0-16,0 0 15,0 44-15,0-44 16,0 5-16,0-1 16,13 1-16,-8 8 15,8 5-15,0 4 0,18 9 32,0 0-32,14 9 15,3-5-15,1 5 16,9 5-16,-1-6 15,1-8-15,-5 9 16,9-4-16,9 13 16,18-1-1,-5 1-15,18 4 16,-27-17-16,10-5 16,-14-9-16,-14-9 15,14 1-15,4-6 16,-4-3-16,0-5 15,18-5-15,-5-8 16,18-5-16,0-4 16,0-9-16,-18 0 15,5 0 1,-1-4-16,-3-1 16,-10-4-16,9 0 15,-4 9-15,-5 0 16,10 14-16,-19-1 15,14 0-15,4 5 16,-17-5 0,12 9-16,6 0 0,-10 5 15,14 4-15,-1 13 16,10 1-16,-14-1 16,-13-4-1,-5 4-15,-12-4 16,3 0-16,-12 4 15,8 0-15,-9 1 16,5 3-16,4-8 16,9 5-16,-9-6 15,9 1-15,9 0 16,0-4-16,13 3 16,9-3-16,5-1 15,13 5-15,-18-9 16,4 5-16,5-5 31,-17 0-31,16 0 0,1-5 16,9 5-16,-4-4 15,-5-1-15,8 1 16,-8-5 0,0-4-16,-4-9 0,-10-5 15,1 0 1,-14 1-16,-4 4 15,0-9-15,0 4 16,13-13-16,9-13 16,67-67-16,26-44 15</inkml:trace>
  <inkml:trace contextRef="#ctx0" brushRef="#br0" timeOffset="39337.19">1182 11266 0,'0'0'0,"0"0"0,0 0 0,0 0 0,0 0 0,0 0 15,13 44-15,-13-35 16,-5 0-16,5 0 31,-8 0-31,8 0 16,-14 0-16,14-5 0,-18 5 15,-8 4-15,-18 1 16,-14 8 0,-31 4-1,-8 1-15,-32-1 16,-35 10-16,-17 4 15,34-9-15,14 0 16,18 0-16,26-4 16,18 4-16,18-9 15,9 0-15,13-4 16,18-5-16,-5-4 16,9 4-16,9-4 15,0 0-15,13 13 16,32 13-16,39 27 15,31 23 1,0 8-16,5 4 16,-5-4-16,-4-13 15,-13 13-15,-23 0 16,0 0-16,-17 0 16,-14-13-16,1 4 15,-6-13 1,-25-4-16,3-14 0,-17-9 15,0 1-15,-4 8 16,-18 9 0,-14 9-16,-3 4 15,-19-4-15,0-4 16,1-19-16,12-8 16,19-9-16,8-9 15,5 5-15,-1-5 16,28 14-16,17 21 15,40 50 1,17 26-16,10 9 0,-10-1 16,-17-12-16,-26-18 15,-5 8 1,-23-8-16,-8 4 0,-4-4 16,-10-9-16,-17 0 15,18-4 1,-14-1-16,-4 5 15,17-9 1,-8-17-16,13-14 0,13-14 16,5 6-16,57 34 15,94 32 1</inkml:trace>
  <inkml:trace contextRef="#ctx0" brushRef="#br0" timeOffset="87161.31">22267 1479 0,'0'0'0,"0"0"0,0 0 0,0 0 0,0 0 0,0 0 16,0 0-1</inkml:trace>
  <inkml:trace contextRef="#ctx0" brushRef="#br0" timeOffset="88380.34">21057 8225 0,'0'0'0,"0"0"0,0 0 0,0 0 0,0 0 15,0 0 1,0 0-16,0 0 15,0 0-15,-71 23 16,4-10-16,-21 9 16,-10 0-16,5 5 31,-4-1-31,-1 1 16,5 0-16,9-1 0,0 1 15,-1-1 1,23-3-1,5-1-15,21-5 16,1 1-16,13 0 16,4 0-16,5 8 15,-5 14-15,13 13 16,1 5-16,4 8 16,0 10-16,4 8 15,1 5-15,-1-5 16,1-4-16,4-1 15,-5-12-15,-4-14 16,0-9-16,5-13 16,-5-4-16,0-5 15,0-8 1,0-1-16,4 0 16,5-4-16,-5 0 15,1 0-15,12 4 16,10 5-16,17-1 15,10 1-15,12-5 16,18-4 0,-8 0-16,8-4 0,-9-1 15,9 5-15,-4-5 16,9-8-16,-1-14 16,1-8-1</inkml:trace>
  <inkml:trace contextRef="#ctx0" brushRef="#br0" timeOffset="88620.35">20640 9014 0,'0'0'0,"0"0"16,0 0-16,0 0 0,0 0 15,0 0-15,0 0 16,-62 27-16,31-14 15,-31 9-15,-9 5 16,-22 4 0,9-4-1,8-1-15,23-8 0,9 0 16,9-5-16,12 0 16,14 1-1</inkml:trace>
  <inkml:trace contextRef="#ctx0" brushRef="#br0" timeOffset="88858.34">21256 9533 0,'0'0'0,"0"0"0,0 0 0,0 0 16,0 0-16,0 0 15,0 0-15,0 0 16,0 58-16,5 13 16,4 35-16,17 40 15,32 45-15,13-45 16,-5-35 15</inkml:trace>
  <inkml:trace contextRef="#ctx0" brushRef="#br0" timeOffset="89192.43">22462 9418 0,'0'0'0,"0"0"16,0 0-16,0 0 15,0 0-15,22 71 16,-9 0-16,-8 22 16,-5 9-16,-18 4 15,-4-4 1,-9-5-16,-9-17 15,9-27-15,9-22 16,9-13-16,13-9 16</inkml:trace>
  <inkml:trace contextRef="#ctx0" brushRef="#br0" timeOffset="89881.61">24324 8243 0,'0'0'0,"0"0"0,0 0 0,0 0 15,0 0-15,0 0 16,-62-4-16,22 8 16,-22 5-16,-5 4 31,1 1-31,-5-1 16,4 0-16,1 5 15,13 0-15,4-1 16,4 1-16,6 0 0,12 0 15,0 4 1,5 0-16,0 0 0,4 14 16,9 3-16,-4 15 15,9 8-15,-1 9 32,5 4-32,0 14 0,5 8 0,-1-8 15,9-5-15,-8 0 16,4-13-16,0-13 31,-5-14-31,-4-13 0,0-4 0,0-10 31,0-3-15,0-1-16,0-4 16,0 0-16,0-5 15,0 1-15,4-1 16,1 0-16,13 5 15,-1 0-15,10 0 16,13-4-16,13-1 16,9 0-16,9 1 15,-4-1-15,-1-4 16,-8 0 0,4-9-16,-14-4 0</inkml:trace>
  <inkml:trace contextRef="#ctx0" brushRef="#br0" timeOffset="90131.04">24089 8904 0,'0'0'0,"0"0"16,0 0-16,0 0 0,0 0 0,0 0 15,0 0-15,-71 53 16,9-27-16,-14 5 15,-34-4 1,-28 4-16,-21-9 16,12-4-1,36-9-15,23 0 16,17 0-16,27-5 0,-1 5 16,1 0-1</inkml:trace>
  <inkml:trace contextRef="#ctx0" brushRef="#br0" timeOffset="97842.87">20888 10951 0,'0'0'0,"0"0"0,0 0 0,0 0 15,0 0-15,-44 5 16,9-1-1,8 1-15,-17-1 16,-5 1-16,0 3 16,-8-3-16,3 4 0,-8 0 15,5-1 1,-10 1-16,1 0 16,-5 0-16,4-5 15,1 1-15,8-1 16,-4 1-16,13-1 15,5 1-15,4-1 16,14 1-16,8-5 16,9 4-16,-9 0 15,14 1-15,-9 4 16,4 4-16,9 9 16,-5 9-1,5 13-15,5 19 16,-5 7-16,9 6 15,4-1-15,-9 1 16,10-6-16,-10-3 16,0-9-16,-4-1 15,-4-4 1,0 1-16,-5-6 0,4-8 16,1-9-16,4-4 15,-5-9-15,5-1 31,0-3-31,0-6 0,0 1 16,0-4-16,5 4 16,-1-1-1,14 6-15,4-1 0,5 0 32,22 1-32,17 3 15,27 1-15,5 0 16,8 0-16,9 4 15,-4-5-15,-13 1 0,8-4 16,-22-6-16,-13-8 0,-13-17 16,-27-19-1,-9-13 1</inkml:trace>
  <inkml:trace contextRef="#ctx0" brushRef="#br0" timeOffset="98144.12">20321 11435 0,'0'0'0,"0"0"0,0 0 0,0 0 15,0 0-15,0 0 16,0 0-16,0 0 16,0 0-1,0 0-15,0 0 16,0 0-16,0 0 15,0 0-15,-31 48 16,-4-26-16,-10 1 16,-8-1-16,-13 0 15,-1 0-15,14-4 16,-9-5-16,9 0 16,-9 1-16,13-5 15,0-5-15,5-4 16</inkml:trace>
  <inkml:trace contextRef="#ctx0" brushRef="#br0" timeOffset="98528.19">21589 12157 0,'0'0'0,"0"0"0,0 0 0,0 0 15,0 0 1,0 0-16,0 0 0,0 0 16,0 0-1,22 75-15,0 5 16,5 40-16,13 39 16,8-3-16,-3-32 15,-5-31-15,-9-18 0</inkml:trace>
  <inkml:trace contextRef="#ctx0" brushRef="#br0" timeOffset="98815.82">22551 12055 0,'0'0'0,"0"0"16,0 0-16,26 62 15,-13 9-15,-8 40 16,-10 35-1,-12 9-15,-10-35 0,-8-36 16,4-26 0</inkml:trace>
  <inkml:trace contextRef="#ctx0" brushRef="#br0" timeOffset="99580.85">24235 10539 0,'0'0'0,"0"0"0,0 0 0,0 0 16,0 0 0,0 0-16,0 0 0,0 0 15,0 0 1,-58-31-16,-4 36 0,-4 3 15,-5 1 1,0-4-16,9 4 16,9-1-1,0 1-15,-1 0 16,10 5-16,9-1 16,-1 0-16,9 0 15,5 5-15,5 0 16,3 8-16,-3 10 15,8-1 1,-5 5-16,10 13 16,0 10-16,-10 12 0,10 9 15,-9 5-15,4-5 16,9-4 0,0-14-16,0-4 0,0-4 15,0-5-15,4 0 16,1-4-1,3 0 1,-3-9-16,-5-5 0,4-4 0,10 0 16,-1 0-1,9 0 1,5 5-16,8-5 16,14 0-16,-5-5 15,18-3-15,9-6 16,0-3-16,0-6 15,4-8-15,-4-4 16,-4-14-16,-5-13 16</inkml:trace>
  <inkml:trace contextRef="#ctx0" brushRef="#br0" timeOffset="99831.29">24177 11253 0,'0'0'0,"0"0"15,0 0-15,0 0 16,0 0-16,-88 31 16,-1-9-1,-44 5-15,-31 8 16,-35 1-16,12-19 15,46-8-15,25-13 16,23-10-16,0-12 16,31-1-16,18 1 15</inkml:trace>
  <inkml:trace contextRef="#ctx0" brushRef="#br0" timeOffset="100500.42">24802 11785 0,'0'0'0,"0"0"0,0 0 0,0 0 0,0 0 16,0 0-1,0 0-15,0 0 16,0 0-16,0 0 16,0-45-16,0 41 0,5 0 15,12-5-15,10-5 16,17 6 0,18-1-16,1 13 15,21 5-15,9 18 16,0 12-16,-4 15 15,-19 12-15,-7 9 16,-32-8-16,-9-9 16,-13-10-1,-9-8-15,-5-9 0,1 0 16,-14-4 0,9-5-1,-9-4-15,-4-5 16,13 0-16,-8-4 15,12 0-15,-4-4 0,5-1 16,-1 0-16,5 1 16,5-1-1,13 1-15,4 4 16,4-1-16,10 6 16,-10-1-16,-3-4 15,-15 0-15,-3 0 16,-10 4-1,-17 9-15,-31 18 0,-36 4 16,-4-13-16,-4-4 16,-18-5-1,-9-4-15,-1-14 16,10-17-16,4-9 0,1-5 31</inkml:trace>
  <inkml:trace contextRef="#ctx0" brushRef="#br0" timeOffset="101497.53">24572 9396 0,'0'0'0,"0"0"0,0 0 0,0 0 0,0 0 16,0 0 0,0 0-1,0 0-15,0 0 16,-18-45-16,36 41 16,8-1-16,5 1 15,14 4-15,4 4 0,8 5 16,-4 9-16,5 9 15,-5 8 1,-13 9-16,-9 10 0,-4 8 16,-10 4 15,-17 1-31,0 4 0,-22-1 16,-4-3-16,-10-9 15,-4-10-15,-17-8 16,3-9-1,-12-4-15,17-9 16,0-10-16,10-3 16,8-1-16,8 1 15,10-1-15,4-4 16,-4 0-16,9 0 16,4 0-16,-5 0 15,5 0-15,5 0 16,3 0-16,-8 0 15,80-9 1,-9 9-16,22 9 0,27 13 16,44 27-1,44 44-15,32 53 16,3-35-16,6-22 16</inkml:trace>
  <inkml:trace contextRef="#ctx0" brushRef="#br0" timeOffset="134383.37">29151 8013 0,'0'0'0,"0"0"0,0 0 16,0 0-16,0 0 0,0 0 0,0 0 15,0 0-15,0 0 16,0 0-16,0-45 31,0 41-31,0-1 16,0 1-16,0 0 15,-5-1-15,-4 1 16,5 4-16,-1 0 0,5 0 31,0 0-31,0 0 16,0 0-16,0 0 16,-75 71-16,35-31 15,0 8-15,-8 10 16,-6 13-16,-3 0 15,4 0-15,-1 8 16,-8 15-16,-4 12 16,-1 0-16,19-8 15,-6-5-15,6-9 16,3 0-16,5-8 16,1-5-1,12-5-15,5-4 16,0 0-16,4-9 15,9-4-15,-9-4 16,9-6-16,-4-3 16,9-1-16,-5-4 15,-9 0-15,5 0 16,4 0-16,-4-4 16,4 0-1,0-1-15,-4 1 16,-5-1-16,9 5 15,-9-4-15,9 0 16,-4-5-16,9 0 16,-14-4-16,14-1 15,-14 1-15,13 0 16,-12 0 0,8-1-16,-5-3 0,10-6 15,-5 1-15,0-4 16,0-1-16,5-4 15,-18-4-15,-18-10 32,-31-17-32,-22-22 0,4-9 15,-4-4-15,5-5 16,-1-5-16,-31-34 16,-66-99-16,-40-57 15</inkml:trace>
  <inkml:trace contextRef="#ctx0" brushRef="#br0" timeOffset="171906.86">27493 10712 0,'0'0'0,"0"0"16,0 0-16,0 0 0,0 0 0,0 0 0,0 0 0,0 0 16,0 0-16,0 0 31,0 0-31,0 0 16,31 67-16,80 74 15,57 72 1,1 0-16,-28-27 0,1-13 0,-4-18 15,-5-18-15,-18-26 16,-35-26 0,-18-19-1,-9-13-15,-4 0 0,-9 1 16,-5-6-16,-8 1 16,-1-5-1,1-4-15,13-9 0,0-13 16,-1-9-1</inkml:trace>
  <inkml:trace contextRef="#ctx0" brushRef="#br0" timeOffset="172221.7">29270 10499 0,'0'0'0,"0"0"0,0 0 0,0 0 0,0 0 0,-48 58 16,-1-9 0,-13 35-16,-14 44 15,-39 63-15,-22 40 16,-1-10-16,-8 19 15,17-14-15,14-27 16,4-39-16,-8 8 16,-23 18-16,0-4 15,-9 9-15,5 8 16</inkml:trace>
  <inkml:trace contextRef="#ctx0" brushRef="#br0" timeOffset="191507.29">23264 1577 0,'0'0'0,"0"0"15,0 0-15,0 0 0,-22-54 0,4 37 16,9-10-16,-4 9 15,9 10-15,-5-10 16,0 9-16,0 9 16,9 0-16,0 0 15,-97 80-15,26 17 16,-31 54-16,4 17 16,1-8-16,4-9 15,4 17-15,18-17 16,13-27-16,23-18 15,0-8-15,12-10 16,6 10-16,8-18 16,4-9-16,5-9 15,9 0 1,31 9-16,27 17 0,30-8 16,1 0-1,8-18 1</inkml:trace>
  <inkml:trace contextRef="#ctx0" brushRef="#br0" timeOffset="191939.3">24315 1931 0,'0'0'0,"0"0"0,0 0 0,0 0 15,0 0 1,0 0-16,-31 71 0,22 27 31,-9 61-31,14 45 0,4-9 16,4-26-1,9-19-15,-8-17 16,-5-26 0,0-28-16,0-16 15,0-19-15,0-9 16,0 1-16,0-18 15,0-1-15,0 1 16,0-9-16,0-9 16,0 0-16</inkml:trace>
  <inkml:trace contextRef="#ctx0" brushRef="#br0" timeOffset="192226.94">24660 1914 0,'0'0'0,"0"0"0,0 0 15,0 0-15,0 0 16,0 0-16,0 0 16,54 62-1,-32-9-15,9 35 16,9 28-16,0 43 15,8 19-15,1 8 16,0 0-16,-5 0 16,-4-18-1,-18-26-15,-17-35 0,-1-36 16,-4-9 0</inkml:trace>
  <inkml:trace contextRef="#ctx0" brushRef="#br0" timeOffset="192495.33">25152 3128 0,'0'0'0,"0"0"0,0 0 0,0 0 16,0 0-1,0 0-15,0 0 0,-48-53 16,-45 17-16,-49 1 15,-13 17-15,22 9 16,26 18 0,5-9-16,23 9 15,8 9-15,17 0 16,23-1-16</inkml:trace>
  <inkml:trace contextRef="#ctx0" brushRef="#br0" timeOffset="192770.59">26301 3128 0,'0'0'0,"0"0"0,0 0 0,0 0 0,0 0 16,0 0-1,0 0-15,-49 89 16,-9 26-16,-13 53 16,-4 1-16,-1-10 15,-3-8-15,3-18 16,-8-18-16</inkml:trace>
  <inkml:trace contextRef="#ctx0" brushRef="#br0" timeOffset="194029.12">27338 2339 0,'0'0'0,"0"0"0,0 0 0,0 0 15,0 0-15,0 0 16,0 0-16,0 0 16,-9 53-16,-9 9 15,-8 27-15,-10 8 16,14-8-16,9-9 16,-5-18-1,18-9 1,-5-9-16,5-17 0,0 0 15,0-1-15,0-8 16,0-9-16,0 9 16,0-10-16,5 1 15,-5 0-15,4 0 16,14 0-16,9 0 16,13-9-16,17 0 15,32-27-15,30-8 16</inkml:trace>
  <inkml:trace contextRef="#ctx0" brushRef="#br0" timeOffset="194350.72">27878 1993 0,'0'0'16,"0"0"-16,0 0 0,0 0 0,0 0 15,0 0 1,0 0-16,-13 62 16,9 9-16,-10 62 15,10 27-15,17 26 16,1-9-16,8 1 16,0-10-16,0-8 15,-4-27-15,4-9 16,-13-27-16,4 1 15,-8-18-15,-5-10 16,4 1-16,5-17 16,-9-19-16,0-17 31</inkml:trace>
  <inkml:trace contextRef="#ctx0" brushRef="#br0" timeOffset="194683.82">28486 1683 0,'0'0'0,"0"0"0,0 0 15,0 0-15,22 53 0,22 54 16,45 88-16,8 79 16,-30 28-16,-18-36 15,-18-18-15,-14-26 16,-17-45-16,-17-26 16,-19-1-16,-48-8 15,-36-9-15,-17-26 16,-5-19-16,-44 1 15,-14 8 1,-3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03:34.74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1310 4972 0,'0'0'0,"0"0"0,0 0 15,0 0-15,0 0 0,0 0 0,0 0 16,-27 53-16,-4-26 16,-39 8-16,-37 18 15,-8 9-15,0 1 16,-23-1-16,5 0 16,14 0-16,-6-9 15,19 9 1,-5-9-16,23 9 15,17-9-15,13 1 16,18-10-16,14-9 16,8 1-16,13-10 15,-8 1-15,13 0 16,18 8-16,40 27 16,26 27-16,71 35 15,35 22 1,-12-4-16,-36-22 15,-27-1-15,-31-17 0,-26-13 16,-14 4-16,-4 5 16,-5 3-16,-26-12 15,-4 0-15,-10-9 16,-4-1-16,-8 1 16,-10-9-1,-4 0-15,0-9 16,4-4-16,1-10 15,8-8 1,-4-4-16,17-14 0,-8 0 16,13-4-16,-4 8 15,8 1 1,9 13-16,1 18 0,17 30 16,-5 23-1,5 18-15,9 21 16,-13-8-16,-23 13 15,-4-13 1,-4 13-16,-18 14 16,4-14-16,5 0 0,-5-9 15,5-26-15,4-14 16,9-17-16,0-18 16,9-9-16,4-9 15,5 5-15,8-14 16,5 0-16,9-4 31,5-9-31,3 0 16,19-4-16,8-5 15</inkml:trace>
  <inkml:trace contextRef="#ctx0" brushRef="#br0" timeOffset="15725.8">11656 11222 0,'0'0'0,"0"0"0,0 0 16,0 0-16,0 0 0,0 0 16,26 44-16,-26-39 0,0-1 0,0 0 15,0 1-15,0-1 16,0 1-16,0-1 31,0 1-31,0-1 0,-9 0 16,9 1-1,-4 4 1,-27 8-16,-9 10 0,-22 4 16,-36 9-16,-17-5 15,-13 1 1,-14-5-16,26-9 16,1 0-16,-4-4 15,-28-5-15,1 5 16,-14-9-16,-21 0 15,-23-5-15,-13 1 16,-9-10-16,4 5 16,-9-4-16,1-1 15,-14-4-15,-17 1 16,17-6-16,-18 5 16,19 1-1,-15-6-15,-3 5 16,-14-4-16,-9-5 15,5 1-15,-9-6 16,53 6-16,22-5 16,32-5-16,17-4 15,31 4-15,17-4 16,6 5-16,21-1 16,36 5-16,22 9 15,0-1-15,22 6 16,4 8-16,5-5 15,-17-4 1</inkml:trace>
  <inkml:trace contextRef="#ctx0" brushRef="#br0" timeOffset="38798.1">1713 12649 0,'0'0'0,"0"0"0,0 0 0,0 0 0,0 0 0,0 0 16,0 0-16,0 0 16,0 0-16,0 0 15,0 0-15,0 0 16,0 0-16,0 0 31,0 0-31,0 0 16,-84-22-16,27 31 15,-32 13-15,-26 13 0,-14 5 16,14 9 0,0 4-16,13 0 0,13 1 15,5-6 1,13-3-16,0-1 0,0 0 16,22-4-16,5 0 15,0 0 1,17-5-16,0-3 0,10-6 15,-5-4 1,17-4 0,-8 0-16,13-5 15,0 0-15,0 1 0,0 3 16,18 10-16,21 13 16,-7 9-16,21 8 31,4 14-31,-8 0 15,18 0-15,3 4 16,1 1-16,-4 3 16,4 6-1,13 3-15,-13 1 16,-13-9-16,-1-5 16,-12-4-16,-1 4 15,-13 5-15,9 18 16,-9 13-16,-9-1 15,-18-8-15,-4-18 16,0-13-16,-4-9 16,-5 1-16,-9-10 15,-8 0-15,-14 0 16,-4-9 0,13-8-16,-1-10 15,6-8-15,13-5 16,-1-4-16,10 0 15,4-4-15,-13-1 16,13 1-16,0-1 16,0-4-16,0 0 15,0 4-15,0-4 16,0 5-16,0-1 16,0 1-16,0-1 15,0 1 1,0-1-16,0 0 15,13 1-15,-13-1 16,4 5-16,-4 4 16,14 10-16,-14 3 15,0 10-15,0 8 16,0 9-16,-14 9 16,-3 5-16,3 4 15,-3 0-15,-10-5 16,0 1-16,-4-1 15,5-8 1,8-5-16,5-4 16,-5-1-16,-4-3 15,4-1-15,14-4 16,4 0-16,-9-5 16,9 1-1,0 4-15,9 4 0,-5 5 16,9-1-1,1 6-15,3 3 0,1-4 16,22 1-16,-13-10 16,4 0-16,13 5 15,27 13 1,44 18-16,85 44 16,57 22-1</inkml:trace>
  <inkml:trace contextRef="#ctx0" brushRef="#br0" timeOffset="56069.19">3739 14294 0,'0'0'0,"0"0"16,0 0-16,0 0 0,0 0 0,71 17 0,-27 1 15,23 4 1</inkml:trace>
  <inkml:trace contextRef="#ctx0" brushRef="#br0" timeOffset="56755.99">4253 14480 0,'0'0'0,"0"0"0,0 0 0,0 0 16,0 0-16,0 0 15,0 0-15,0 0 16,0 0-16,0 0 16,0 0-16,0 0 15,0 0-15,0 44 16,0-40 0,-4 1-16,-5-1 15,-9 1-15,-35 8 16,-31 5-16,-36-1 15,-35-3-15,-22-1 16,4-8-16,0 3 16,5-3-16,8-5 15,14 0-15,17 0 16,27 0-16,27 0 16,22 0-16,8 0 15,19 0 1,8 0-16,14 0 15,-10 0-15,5 0 16,9 0-16,0 0 16,0 0-16,0 0 15,93-49 1</inkml:trace>
  <inkml:trace contextRef="#ctx0" brushRef="#br0" timeOffset="77242.24">20277 16062 0,'0'0'0,"0"0"16,0 0-16,0 0 0,0 0 0,0 0 16,0 0-16,0 0 0,0 0 15,0 0 1,0 0-16,0 0 16,0 0-16,0 0 15,0 0-15,0 0 16,0 0-16,0 0 15,0 0-15,-53 9 16,13-9-16,0 0 16,-9 0-16,0 0 15,-13 0-15,-13 4 16,-18 1-16,-22 4 16,-1 0-16,5-5 15,14-4 1,-9 0-16,-1 4 15,-21 1-15,-5-1 16,4 1-16,1-5 16,8 4-16,-18 5 15,-21 9-15,-5-1 16,4 1-16,1 0 16,-5 4-16,-31 0 15,4 0-15,14-4 16,-18-5-16,-31-4 15,13-9-15,-4-9 16,-14-8-16,14-10 16,18-4-1,26 0-15,18 9 16,22 0-16,17 0 16,28-1-16,12-3 15,10 4-15,8 4 16,14 5-16,4 4 15,18 0 1,-27 4-16,5 1 16</inkml:trace>
  <inkml:trace contextRef="#ctx0" brushRef="#br0" timeOffset="84676.43">5556 16018 0,'0'0'0,"0"0"0,0 0 0,0 0 0,0 0 15,0 0-15,0 0 31,0 0-31,0 0 0,0 0 16,0 0-16,0 0 0,0 0 31,0 0-31,0 0 16,0 0-16,0 0 16,0 0-1,0 0-15,0 0 16,-62 9-16,5-9 15,-54 0-15,-40-9 16,-22 0-16,-31 9 16,-39-5-16,3 10 15,19 4-15,-19 4 16,19-9-16,48 1 16,13 8-1,18-13-15,-4 9 16,44-4-16,14-5 15,21 0-15,18 0 16,23 0-16,-1 0 16,14 0-16,8 0 15,-8 0-15,13 0 16,-9 4-16,9 0 16,0-12-16,0 8 15</inkml:trace>
  <inkml:trace contextRef="#ctx0" brushRef="#br0" timeOffset="87397.68">13632 16075 0,'0'0'0,"0"0"0,0 0 0,0 0 0,0 0 16,0 0-1,0 0-15,0 0 16,0 0-16,0 0 16,0 0-16,0 0 15,0 0-15,0 0 32,0 0-32,0 0 0,0 0 0,0 0 15,0 0-15,0 0 16,0 0-16,0 0 15,0 0-15,0 0 16,-48 40 0,-6-26-16,-8-6 15,-22 1-15,9 0 16,-18 0-16,4 0 16,-8-5-16,4 1 15,-18 4-15,9-9 16,13 0-16,-13 4 31,27-8-31,-18 4 16,-14 4-16,-8-4 15,-13 0-15,-5 0 16,-5-4-16,5 8 16,-9 0-16,-4 1 15,0-1-15,17-4 16,-4 5-1,5-1-15,-1-8 16,-4 4-16,-4-5 16,17-4-16,-13 9 15,9-4-15,-22-5 16,4 0-16,9-4 16,18 4-16,13 0 15,-13 0-15,-1 5 16,1 0-16,4-5 15,18 4-15,9-4 16,26 5-16,1 0 16,12-1-1,5 1-15,1-1 0,16 1 16,-3-1 0,8 5-16,-4-4 15,4 4-15,9 0 16,-8-4-16,12-1 15,-17 1-15,18-1 16,-14 1-16,9-5 16,-9-4-16,-4-5 15,0-31-15,-18-35 16</inkml:trace>
  <inkml:trace contextRef="#ctx0" brushRef="#br0" timeOffset="93543.82">26761 17596 0,'0'0'0,"0"0"16,0 0-16,0 0 0,0 0 0,0 0 0,0 0 15,0 0 1,0 0-16,0 0 16,0 0-16,0 0 15,0 0-15,0 0 16,0 0-16,0 0 15,0 0-15,0 0 16,0 0-16,0 0 16,0 0-16,-115 48 15,-22-12 1,-40 4-16,-10-9 16,-30-9-16,-49-4 15,14-5-15,-37-9 16,-21 5-16,9-9 15,-23 0-15,23 0 16,-41 0-16,1 14 16,-62-14-16,-5 0 15,-57-23-15,57-16 16,36 3-16,61-21 16,28 12-16,-10-26 15,31-4 1,-3 17-16,21-4 15,35 5-15,37 17 16,39 9-16,31 9 16,35 13-1,18 0-15,23 4 0,8 5 16,18 0-16,4 0 16</inkml:trace>
  <inkml:trace contextRef="#ctx0" brushRef="#br0" timeOffset="102331.54">6314 17680 0,'0'0'16,"0"0"-16,0 0 0,0 0 0,0 0 0,0 0 0,0 0 15,0 0-15,0 0 16,0 0-16,0 0 16,0 0-16,0 0 15,0 0 1,0 0-16,0 0 0,-71 0 16,14 18-1,-41 4-15,-21 9 16,-41 4-16,-22-4 15,-48-4-15,-32 0 0,-4-14 16,-31-4 0,36-9-16,17-5 15,31 1-15,32 4 16,-1-5-16,22-8 16,1 4-16,-1-4 15,1-5-15,17-4 16,40 4-16,13 5 15,23 0-15,17-1 16,5 6 0,17-1-16,9 0 0,9 4 15,-4 1 1,9 0 0,4-1-16,0 1 0,0-1 15,0 5 1,-14-13-16,5-36 15</inkml:trace>
  <inkml:trace contextRef="#ctx0" brushRef="#br0" timeOffset="105971.72">8885 17853 0,'0'0'16,"0"0"-16,0 0 0,0 0 0,0 0 0,0 0 15,0 0-15,0 0 16,0 0-16,0 0 15,0 0-15,0 0 16,0 0-16,0 0 16,0 0-1,0 0-15,-102-5 0,5 1 16,-18 13-16,-5-5 16,5-4-1,-18 9-15,17-4 16,6-10-16,21 5 15,14 0-15,21 0 16,14 0-16,23 0 16,3 0-16,1 0 15,9 0 1,4 0-16,-14 0 16,14 0-16,0 0 15,0 0-15,0 0 16,129-97-1</inkml:trace>
  <inkml:trace contextRef="#ctx0" brushRef="#br0" timeOffset="106801.83">12609 18079 0,'0'0'0,"0"0"0,0 0 0,0 0 0,0 0 0,0 0 16,0 0 0,0 0-16,0 0 0,-45 0 15,32 0-15,8 0 16,-8 0-16,4 0 16,5 0-16,-14-5 15,-22-3 1,-4-1-16,-14-13 0,-53-5 31,-21 0-31,-28-13 16,0 1-16,14 3 0,-9 1 15,13 12-15,22 6 16,-8-5 0,30 4-16,5 9 15,9 0-15,9 0 16,22 5-1,8-1-15,19 5 16,8-4-16,5 0 16,4 4-16,9-5 15,0 5-15,0 0 16,0 0-16,0 0 16,0 0-16,0 0 15</inkml:trace>
  <inkml:trace contextRef="#ctx0" brushRef="#br0" timeOffset="109181.28">13167 17751 0,'0'0'0,"0"0"0,0 0 0,0 0 15,0 0-15,0 0 16,0 0-16,0 0 16,0 0-16,4 44 31,10-44-31,-14 0 0,9 0 15,-9 0-15,4 0 16,-4 0 0,13 0-1,-13 5-15,5-1 16,-5 0-16,9 1 16,4 4-16,-9 4 15,14 9-15,9 5 16,-1 4-16,14 0 15,-9 4-15,14 5 16,-1-4-16,0-1 16,-4-8-16,4-1 15,-13-3-15,9-1 16,-9-5-16,9-3 16,5-10-1,-14-4-15,31-18 16,31-30-16,-5-10 15,1-8-15,-18-1 16,-13 14-16,-14 13 16,-4 13-16,-14 10 15,10 3-15,-10 5 16,5 5-16,9 0 16,-9-1-1,9 5-15,-18 0 16,18 0-16,-13 0 15,0 0-15,-5-4 16,4-1-16,1 5 16,4 0-16,9 5 15,35 4-15,23 8 16,17 14-16,18 5 16,-5-1-16,5-4 15,-22-13-15,-22-5 16,-14-8-16,9-5 15,-13 0-15,14-5 16,-1-4-16,4-4 16,6-5-1,16-4-15,6 0 16,25-9-16,46-9 16,16-66-16,6-54 15</inkml:trace>
  <inkml:trace contextRef="#ctx0" brushRef="#br0" timeOffset="174557.37">5366 9014 0,'0'0'0,"0"0"0,0 0 0,0 0 0,0 0 0,40 45 0,-27-36 16,-9-5-16,-4 0 16,14 1-16,-14-1 31,4 1-31,-4-1 0,9-4 16,-9 0-16,0 0 15,0 0-15,-9 0 31,9 0-31,0 0 16,0 0-16,0 0 16,0 0-16,0 0 15,0 0-15,-66-49 16,26 32-16,-13-5 16,-9-5-16,-14 0 15,-8 1-15,9-1 16,4 1-16,17 3 15,-3 6 1,26-1-16,-9 5 16,9 4-16,13 0 15,-8 4-15,-1 1 16,-4 0-16,0-1 16,4 5-16,-13 0 15,-4 5 1,0-1-16,-5 0 0,-4 1 15,-5-1-15,5 1 16,4-1-16,-8 1 16,-1-1-16,-8 1 15,-1-1 1,-4 0-16,-13 1 0,26-1 16,1 1-1,4-1-15,21-4 16,-3 0-16,8 0 15,5 0-15,5 0 16,12 0-16,-4 0 16,-4 0-16,9 0 15,-10 0 1,14 0-16,-4 0 0,-5 0 16,-9 0-16,-22-4 31</inkml:trace>
  <inkml:trace contextRef="#ctx0" brushRef="#br0" timeOffset="178451.05">5419 8904 0,'0'0'0,"0"0"0,0 0 0,0 0 0,0 0 15,0 0-15,0 0 16,0 0-16,0 0 16,0 0-16,0 0 15,0 0-15,0 0 16,-71-36-16,0 32 15,-17-1-15,-23 1 16,-9-1-16,-17 5 16,-14 9-16,-22 9 15,0-9-15,27 4 16,-9 5-16,13-5 16,9 5-16,35-9 31,23-9-31,31 0 0,-1 0 15,19 0-15,8 0 0,-4 0 16,18 0 0,-10 0-1,14 0-15,-4 0 0,4 0 16,-9 0-16,9 0 16,0 0-16,0 0 15,0 0 1,0 0-16,115 18 0,-17-10 15,4 6 1,31-1 0,0-4-16,8 4 15,-3-4-15,-19 0 0,10 13 16,-27-4 0,0-5-16,-27 0 0,-22-4 31,-22-4-31,-4-1 15,-22 1-15,8-5 16,-13 0-16,0 0 16,0 0-16,0 0 15,0 0-15,-129-27 16,41 9-16,-28 0 16,-25-8-16,-6-10 15,1 10-15,4-1 16,0 9-16,9 1 15,18 3-15,26 6 16,32-1 0,13 4-16,17 1 15,-4-1-15,22 1 16,5 4-16,-10 0 16,14 0-16,0 0 15,0 0-15,0 0 16,14-4-16,12-1 15,36-4-15,40-4 16,27 0-16,13-1 16,4 1-16,-13 4 15,-18 5 1,-22 4-16,-18 4 16,-12 1-16,-19 4 15,5 4-15,-27-4 16,4-5-16,-12 1 15,-10-1-15,5-4 16,-9 0-16,0 4 16,0-4-16,0 0 15,0 0 1,-84 0-16,-45 0 16,-17-8-16,-14-10 15,1 5-15,4-5 16,35 0-16,31 9 15,18 0-15,27 0 16,18 5-16,8 0 16,9-1-16,9 1 15,-13 4-15,13-5 16,0 1-16,0 4 16,0 0-16,0 0 15,155 40 1,-124-23-16,-13-3 15</inkml:trace>
  <inkml:trace contextRef="#ctx0" brushRef="#br0" timeOffset="194811.99">5552 9249 0,'0'0'0,"0"0"0,0 0 0,0 0 0,0 0 16,0 0-16,0 0 0,0 0 15,0 0-15,-58-17 16,54 8-16,-5 0 16,-22-4-16,4-5 15,-17-4 1,-14 4-16,-12 0 16,-15 5-16,-3-5 15,-14 5-15,-5 0 16,-17-1-16,-4 5 15,8-8-15,-9-1 16,14 0 0,0 1-16,13-1 0,-9 4 15,18 1 1,9 4-16,26 5 16,14-1-16,17 5 15,10 0-15,-5 0 16,17 0-16,5 0 15,-13 0-15,13-4 16,0 0 0,0 4-16,0 0 15,0 0-15,0 0 0,128-36 16,-39 23 0,35 4-16,13 13 0,19 1 15,-10 8-15,9 5 16,9 13-1,22-5-15,-13-3 16,-27-1-16,-8-4 16,-45-5-16,-27-4 15,-21-5-15,-32 1 16,5-5-16,-18 0 16,0 0-16,0 0 15,-5 0 1,-17 0-16,-53 4 0,-72 0 15,-43-4-15,4 0 16,4 9 0,22 0-16,41-4 15,21-1-15,14 0 16,13 1-16,9-1 16,-9-8-16,-4-9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08:39.82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13287 9387 0,'0'0'0,"0"0"0,0 0 0,0 0 0,0 0 0,0 0 15,0 0-15,0 0 16,0 0-16,0 0 16,0 0-16,0 0 15,0 0-15,0 0 16,0 0-16,0 0 15,0 0-15,0 0 16,0 0 0,0 0-16,0 0 15,0 0-15,0 0 16,0 0-16,0 0 16,0 0-16,0 0 15,0 0-15,0 0 16,0 0-16,0 0 15,-5 49-15,23-32 16,9 19-16,4 8 16,26 14-16,-4-1 15,-4-8-15,-5-5 32,-4-8-32,-9-5 0,9 0 15,-13-5 1,4 1-16,4 4 0,14 0 31,-5 0-31,5 5 0,18-5 16,4 4-1,-5 1-15,1-5 0,-10-9 16,1 0 0,-14 0-16,1-9 0,-14 1 15,13-1-15,-4-4 16,13 0-16,-4 0 15,17-1-15,1-3 16,17-1 0,-4-4-16,13 5 0,-5-1 31,5 1-31,-4-5 16,4 4-16,5-4 15,-1 0-15,5 0 16,-13 4-16,-14-4 15,18 0-15,0-4 16,18 4 0,9-4-16,8-1 15,-12 5-15,-1 5 16,-13-5-16,13-5 16,14 1-16,-14-5 15,-13 0-15,0 0 16,-18-4-16,0-5 15,-8 0-15,-10 5 16,-4 0-16,-18-5 16,1 0-16,-14 1 15,0-1-15,0 0 16,-5-4-16,1-9 16,17-40-16,-4-31 15,-4 5-15,4 12 16</inkml:trace>
  <inkml:trace contextRef="#ctx0" brushRef="#br0" timeOffset="1030.51">20117 9604 0,'0'0'0,"0"0"0,0 0 0,0 0 0,0 0 15,0 0-15,0 0 16,0 0 0,0 0-16,0 0 15,0 0-15,0 0 16,0 0-16,0 0 16,0 0-16,0 0 15,0 0-15,0 0 16,0 0-16,0 0 15,0 0-15,67 40 16,-19-22-16,10 4 16,-5 0-16,0 4 15,5-3-15,0 3 16,26 5 0,9-4-16,13-1 15,14-3-15,-9-6 16,-9 6-1,9-6-15,4 5 0,18-4 16,-9-5-16,-9-4 16,-4-13-16,0 8 15,8-8-15,14-5 16,14 0-16,12-4 16,-4 8-16,-8-3 15,12-1 1,5-5-16,-4 1 0,-18 4 15,-9 5 1,-5-1-16,-4-8 16,-4 4-1,4-9-15,-22 5 0,4 0 16,14 4 0,13-4-16,18-5 15,4 9-15,9 14 16,58-1-16,35 18 15,17 5-15,6 4 16</inkml:trace>
  <inkml:trace contextRef="#ctx0" brushRef="#br0" timeOffset="20700.32">20649 11324 0,'0'0'0,"0"0"0,0 0 0,0 0 0,0 0 15,0 0-15,0 0 0,0 0 16,0 0-16,0 0 0,0 0 31,0 0-31,0 0 16,0 0-16,0 0 15,0 0-15,0 0 16,0 0-16,44 17 16,-44-12-16,5-1 15,4 1-15,-5 4 16,-4 0 0,5-1-16,8 1 15,-9 5-15,18 3 16,1 1-16,3 4 15,14 5-15,-9-5 16,13 0-16,-4 0 16,-4 0-16,4-4 15,-14-5-15,1-4 16,4 0-16,-9-4 16,5 3-16,-1-3 15,5-1-15,9 1 16,0-5-1,13 4-15,14-4 16,17 0-16,13 5 16,1-5-16,13-9 15,4 9-15,22-5 16,10 1-16,8-5 16,-4-13-1,-32 9-15,-17 4 0,0-9 16,-18 5-1,1-5-15,-14 0 0,-9-4 16,-5-5 0,5 1-16,-9-5 15,32-31-15,8-31 16</inkml:trace>
  <inkml:trace contextRef="#ctx0" brushRef="#br0" timeOffset="46279.18">13145 13119 0,'0'0'0,"0"0"0,0 0 0,0 0 15,0 0-15,0 0 0,0 0 16,0 0-16,0 0 16,0 0-16,0 0 15,0 0 1,0 0-16,0 0 0,0 0 15,-5-44 1,-8 39-16,-5 1 0,-13-1 16,-53 5-1,-58-4-15,-44-1 16,-44 14-16,-50 0 16,-3 0-16,8 0 15,5-18-15,21-4 16,19-1-16,13 1 15,26-13-15,62-1 16,19 5 0,48 8-1,17 6-15,19 3 0,8 1 16,9-1-16,5 1 16,-10 4-1,14 0-15,0 0 16,0 0-16,0 0 0,0 0 15,0 0-15,0 0 32</inkml:trace>
  <inkml:trace contextRef="#ctx0" brushRef="#br0" timeOffset="76004.3">15237 14333 0,'0'0'0,"0"0"0,0 0 0,0 0 0,0 0 15,0 0-15,0 0 16,0 0-16,0 0 16,0 0-16,0 0 15,0 0 1,0 0-16,0 0 16,0 0-16,0 0 0,0 0 15,0 0 1,0 0-16,-62 40 15,-36 31 1,-61 22-16,-32 0 16,-53-22-16,-30-4 0,17-23 15,-18-17-15,-5-10 32,50-17-32,0-13 15,3-5-15,50-4 16,9-4-16,8-5 0,14 4 15,13-4-15,18-4 16,26 4 0,18 4-16,18 0 15,13 10-15,18 3 0,9 5 32,4 1-32,4-1 15,5 0-15,0-4 16,-17-67-16,-37-111 15</inkml:trace>
  <inkml:trace contextRef="#ctx0" brushRef="#br0" timeOffset="83666.36">18114 14462 0,'0'0'0,"0"0"0,0 0 0,0 0 0,0 0 0,0 0 0,0 0 16,0 0-16,-89-4 15,9-5-15,-26 0 16,-14 0 0,1 4-16,3 10 15,1-1 1,9 1-16,13-5 0,17 0 15,-8 0 1,9-5-16,-27-8 0,17-5 16</inkml:trace>
  <inkml:trace contextRef="#ctx0" brushRef="#br0" timeOffset="83914.64">17746 15149 0,'0'0'0,"0"0"0,0 0 0,0 0 15,0 0-15,0 0 16,-53-18-16,-1 18 16,-21 0-16,-40 5 15,-23 4-15,14-1 16,18 1-16,31 0 15,17 0-15,27-5 32,-9 1-17</inkml:trace>
  <inkml:trace contextRef="#ctx0" brushRef="#br0" timeOffset="84254.85">19293 13203 0,'0'0'0,"0"0"0,0 0 0,0 0 16,0 0-16,0 0 16,0 0-16,0 0 15,0 0 1,0 0-16,0 0 0,-14 80 16,6-9-1,25 35-15,32 58 16,44 49-16,22 40 15,14 4-15</inkml:trace>
  <inkml:trace contextRef="#ctx0" brushRef="#br0" timeOffset="84542.42">20707 15078 0,'0'0'0,"0"0"0,0 0 0,0 0 16,0 0-16,0 0 15,0 0-15,-45 27 16,-34-23-16,-50 14 16,-31 0-16,1-10 15,-5 10-15,-9 0 16,9 4-16,40-4 15,35-5-15,23 5 16,17-5-16,27-4 16,9 0-1</inkml:trace>
  <inkml:trace contextRef="#ctx0" brushRef="#br0" timeOffset="84924.67">19474 15863 0,'0'0'0,"0"0"0,0 0 16,0 0-16,0 66 16,0-17-1,0 17-15,5 5 0,4 13 16,-5 5-1,1 13 1,12 4-16,10-8 16,-5-23-16,0-8 0,-4-23 15,-5-8-15,5-10 16,4-4 0,5-4-16,13-5 15,0-4-15,4-4 16,5-1-16,4-4 15,0-4-15,14-1 16,12-4-16,14-22 16,-13-17-16,-9-10 15</inkml:trace>
  <inkml:trace contextRef="#ctx0" brushRef="#br0" timeOffset="85131.7">20569 15960 0,'0'0'0,"0"0"0,0 0 0,0 0 0,0 0 15,36 107-15,-5 17 16,0 62-16,0 35 16,0-17-16,-18-13 15,0 13-15,-8 9 16,21 8-16,14 10 15</inkml:trace>
  <inkml:trace contextRef="#ctx0" brushRef="#br0" timeOffset="42065.7">29168 11909 0,'0'0'0,"0"0"0,0 0 0,0 0 0,0 0 0,0 0 15,-40-49-15,1 18 16,3-4-16,-8 8 16,-14-4-16,-13 0 15,-17 4-15,-28 5 16,-21 0-1,-9-5-15,-36 5 16,-49 0-16,1-4 16,-18-6-1,-49 1-15,9 5 0,-54-1 16,-3-17-16,-23 17 16,18-17-1,8 17-15,5 1 0,27 8 16,-27 5-1,54-1-15,-6 19 16,32-5-16,5-9 16,-45-4-16,17-5 15,28-9-15,-5 5 16,8-4-16,59-5 16,26 8-1,18 15-15,39-1 16,23 4-16,22 5 15,18 5-15,13-1 0,8 1 16,1 3-16,-4 10 16,-10 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11:35.7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2640 5921 0,'0'0'0,"0"0"0,0 0 0,0 0 0,0 0 16,0 0-16,0 0 15,0 0-15,0 0 16,0 44-16,0-44 16,-5 0-16,5 0 15,-13 0-15,4 0 16,-9 0-16,18 0 16,-101-18-16,16 9 15,-3-8-15,-10 8 16,5-9-1,-4 18-15,-10-9 16,-4 9-16,9 9 16,-13-9-16,4 9 15,18 0-15,22 0 16,14-9-16,17 8 16,9 1-16,4 0 15,1 0-15,21-9 16,-13 9-1,10 9-15,-10-1 16,5 10-16,-1 17 16,-3 9-16,3 14 15,1 17-15,-14 14 16,10 12-16,-10 15 16,-13 3-16,5 5 15,-5 0-15,-5 0 16,1-4-16,4-19 15,9-12-15,-9-18 16,18-5-16,0-17 16,18-5-16,-10-13 15,5-5-15,5-13 16,4 1 0,0-10-16,0 0 0,0 0 15,4-4 1,-4 0-1,9-4-15,-9 3 16,14-3-16,3-1 16,-3 1-16,43-5 15,41-14-15,88-3 16,89-5-16,62 17 16,17 14-16</inkml:trace>
  <inkml:trace contextRef="#ctx0" brushRef="#br0" timeOffset="24466.77">15968 7144 0,'0'0'16,"0"0"-16,0 0 0,0 0 0,0 0 0,0 0 15,0 0-15,0 0 16,0 0-16,0 0 16,0 0-16,0 0 15,0 0-15,0 0 16,0 0-16,45 9 16,-36-5-1,-9 1-15,4-1 16,-4 0-16,13 1 15,-13-1-15,5 5 16,4 0-16,4 4 16,-9 5-16,14 0 15,9 4 1,13 9-16,4 4 0,9-3 16,-4-6-1,17 1-15,-4-5 16,9-4-16,-13 4 0,-1-5 15,-8 1 1,4 0-16,5 0 16,0-1-16,26 1 15,-9 0-15,18 0 16,9-1-16,-26-3 16,8 3-16,-13-8 15,-14 0-15,1 0 16,0-5-1,13 1-15,13-1 0,0 1 16,0-1-16,0-4 16,5 0-1,9-4-15,-1-5 16,9 0-16,-4-4 16,5-5-1,-14 0-15,-4-4 0,-10 0 16,6 4-16,-10 0 15,18 1-15,9-5 16,9-1-16,4 1 16,0 0-16,-13 4 15,-4 5 1,17 0-16,9-1 16,-18 6-16,1 3 0,-14 10 15,0 3-15,18 15 16,13 12-16,9 5 15,-5 0 1,-21 4-16,-19-8 16,-8 4-1,-18-9-15,-9-5 16,-17-4-16,-1-4 0,-8-5 31,-5 1-31,0-1 0,-8-9 0,3 1 31,6-5-31,3-5 16,14-4-16,4 1 16,5-10-16,0 5 15,13-10-15,-4-3 16,8-1-16,0 5 16,1 0-1,-1 4-15,1 0 16,4 5-16,22-9 15,0 0-15,5-5 16,3 9-16,-16 1 16,-1 8-16,9 0 15,-4 5-15,-1-1 16,5 1-16,-17 4 16,12 4-1,-3 1-15,-1 8 16,0 5-16,14-1 15,8 1-15,5-5 16,13 5-16,4 4 16,-8 0-16,-5-4 15,1 0-15,-14 0 16,8-1-16,-12-3 16,8 8-16,-8-4 15,13 4-15,4-9 16,0 5-1,0-9-15,1 4 16,-10-4-16,-4 0 0,9-5 16,-1-4-16,-3-4 15,-1-1 1,-17 1-16,-18-5 16,4 0-16,-4 0 15,-4-4 1,-1-5-16,1 5 0,-5-5 15,-9 5 1,13-5-16,1 0 16,4-8-16,0-1 0,0-4 15,-5 9 1,-4 0-16,-4 4 16,13-9-16,17 5 15,23-9-15,9-4 16,13-1-16,-18 5 15,-4 5-15,-9-1 16,35-4-16,23 18 16,21-5-1,6 5 1</inkml:trace>
  <inkml:trace contextRef="#ctx0" brushRef="#br0" timeOffset="54958.99">1310 9334 0,'0'0'0,"0"0"0,0 0 0,44-63 0,-17 15 15</inkml:trace>
  <inkml:trace contextRef="#ctx0" brushRef="#br0" timeOffset="55799.2">1948 8935 0,'0'0'0,"0"0"15,0 0-15,0 0 0,0 0 16,0 0-16,0 0 16,0 0-16,45 40 15,-36-40-15,-9 0 16,13 0-16,-13 0 16,4 0-1,-4 0-15,0 0 16,0 0-16,0 0 15,0 0-15,0 0 16,0 0-16,0 0 16,0 0-16,-115 0 15,44 4-15,-18 5 16,-12 9-16,-28 4 16,9 0-16,5-4 15,4 4 1,18-5-16,13-3 0,18-5 15,18 0-15,4-1 16,13 1-16,10-4 16,8-1-1,4 1-15,-8-1 0,13 0 16,-4 1 0,4-1-16,-14 1 15,14 4-15,-8 4 16,8 9-16,0 18 15,-5 26 1,-8 28-16,8 30 16,-17 17-16,5 10 0,8 9 15,-9 8-15,0 1 16,9-19-16,5-3 16,4-10-1,-13 0 1,8-13-1,-4-8-15,-4-19 0,13-21 16,0-14-16,0-9 0,0-4 16,0-9-1,0-5-15,0-8 0,13-1 16,-13-8 0,0 0-1,9-5-15,-9 0 0,5-4 0,-5 0 16,13-5-16,-9 5 15,18 0-15,1 0 16,25 4 0,28 1-16,26-1 15,17-4 1,23 4-16,18 0 16,8 1-16,32 3 0,35 10 15,13 13-15,4 4 31</inkml:trace>
  <inkml:trace contextRef="#ctx0" brushRef="#br0" timeOffset="92384.19">1669 11807 0,'0'0'0,"0"0"16,0 0-16,0 0 0,0 0 0,0 0 15,0 0-15,0 0 0,0 0 16,-44 40-16,-23-5 15,-21 18 1,-1 1-16,9-10 16,18-13-16,13-4 0,9-10 15,1 5 1,3 1-16,-4-1 16,14 0-16,-1-4 15,9-1-15,14 1 16,-5-5-16,-4 1 15,13-5-15,0-1 16,0 1-16,22 9 31,22 9-31,5 13 0,22 4 0,0 5 16,-14-9 0,-26-1-16,9 1 15,-22 0-15,-18 5 16,0-1-16,-13 9 15,-14 0-15,-8 0 16,4 5-16,-22-5 31,-5 0-31,14-13 16,-1 0-16,14-9 16,5-4-16,8-9 15,9-1-15,-4-8 16,8 4-16,5-4 15,-13 0-15,13 0 16,0 4-16,0 1 16,0 8-16,13 13 15,-13 14 1,5 9-16,8 8 16,-4 5-16,9-9 15,-14 0-15,9-13 16,-4-5-16,-4-8 15,8-1-15,-9-8 16,5-1-16,5-8 16,-10 0-16,18-5 15,-4 0 1,0 1-16,21 3 16,37 6-16,39 21 15,31 22-15</inkml:trace>
  <inkml:trace contextRef="#ctx0" brushRef="#br0" timeOffset="169215.16">8380 14094 0,'0'0'0,"0"0"0,0 0 0,0 0 15,0 0 1,0 0-16,0 0 0,0 0 16,0 0-16,44 4 15,-44 1-15,0-5 16,0 4-16,0 1 16,0-1-1,0-4-15,0 0 16,0 0-16,0 0 15,0 0-15,0 0 16,0 0-16,0 0 16,0 0-16,0 0 15,0 0 1,-133 0-16,36-9 16,-19 0-16,-12 1 15,8-1-15,-8 0 16,-14 0-16,4 0 15,-3 5-15,3 4 16,1-5 0,-23 10-16,-8-1 0,13 1 15,39-5 1,23-9-16,9 4 16,27 1-16,-1-1 15,27 1-15,9 4 16,4 0-16,14 0 15,4 0-15,-14 0 16,14 0-16,0 0 16,-9 18-16,9 35 15</inkml:trace>
  <inkml:trace contextRef="#ctx0" brushRef="#br0" timeOffset="174085.89">17777 14307 0,'0'0'0,"0"0"16,0 0-16,0 0 0,0 0 0,0 0 0,0 0 15,0 0-15,0 0 32,0 0-32,0 0 0,0 0 15,0 0-15,0 0 16,0 0-16,-53-31 16,4 13-16,-4-4 15,-32 4 1,-12 5-16,-27 8 15,0 5 1,8 0-16,-21 5 0,-23 13 0,-4 4 16,9 4-1,14-3-15,25-6 16,-17 5-16,-9-4 16,-4 4-16,0-8 15,4-6-15,-18 1 0,-43-4 31,3-14-31,-21-4 16,-50-1 0,14-12-16,22-5 15,-13-9-15,35 0 16,14 4-16,52 1 16,-8 8-16,40 1 15,22 4-15,22 4 16,27 5-16,4 4 15,13 4-15,23 1 16,-10-1 0,10 1-16,-5-5 15,-4-4-15</inkml:trace>
  <inkml:trace contextRef="#ctx0" brushRef="#br0" timeOffset="212614.03">15631 15424 0,'0'0'0,"0"0"15,0 0-15,0 0 0,0 0 0,0 0 0,0 0 16,0 0 0,0 0-16,0 0 15,0 0-15,-48-31 16,43 31-16,5 0 0,-13 0 31,9-5-31,-10 1 0,1-1 16,-14 1-1,-17-5-15,-18 0 0,-49 5 32,-35-5-32,-36-9 15,-8-4-15,-32 13 16,-35-13-16,31-9 15,-5 13-15,-17 1 16,13-10-16,-9 14 16,-26 4-1,26-13-15,-8 13 16,-45-4-16,22 4 16,-58-5-16,14-8 15,4 9-15,27-9 16,27 0-16,26-1 15,27 15-15,48 3 16,58-4-16,27 5 16,22 4-16,30-5 15,-3 1-15,12 4 16,6 0 0,8 0-16</inkml:trace>
  <inkml:trace contextRef="#ctx0" brushRef="#br0" timeOffset="213476.08">16314 15504 0,'0'0'0,"0"0"0,0 0 0,0 0 0,0 0 16,0 0-16,0 0 0,-44 0 31,44 0-31,-14-5 16,14 1-16,0 4 15,0 0-15,0 0 16,116-40-16,-45 31 16,31 5-16,0 4 15,53 4 1,31 14-16,13-1 0,10 6 15,26 8-15,8 4 16,-34-4 0,-1-9-16,14-4 15,-19 0-15,-7-9 16,12-14-16,9 5 16,-13-4-16,18-1 15,-5 1-15,-22 4 16,-31 0-16,-5 4 15,10 10-15,8-1 16,-26 5-16,-5-1 16,-9 1-1,10 4-15,12 0 0,19 1 16</inkml:trace>
  <inkml:trace contextRef="#ctx0" brushRef="#br0" timeOffset="-202162.28">17883 17609 0,'0'0'0,"0"0"0,0 0 0,0 0 0,0 0 0,0 0 0,0 0 15,0 0-15,0 0 16,0 0-16,0 0 16,0 0-1,0 0 1,0 0-16,0 0 16,0 0-16,0 0 15,0 0-15,-75-9 16,-32-13-16,-39-5 15,-27 1 1,23-1-16,34 9 0,10 5 16,13 0-1,-49 4-15,-35-4 16,-5-9-16,49-9 16,36 13-16,48 0 15,9 9-15,27 5 16,-5-1-16,18 1 15,-13 4-15,13 0 16,0 0-16,0 0 16,115 27-1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16:13.3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27058 8416 0,'0'0'0,"0"0"0,49 44 0,-22-21 0,8-1 0,-8-5 16,-9-3 0,-5-5-16,5-1 0,-14 1 15,9-4 1,-8-1-16,-5 1 15,4-5-15,5 0 16,-4 0-16,-5 0 16,0 0-16,0 0 15,0 0-15,0 0 16,-5 0-16,-4 0 16,9 0-16,0 0 31,-53-18-31,4 9 15,-13-4-15,-9-1 16,-4 1-16,4-5 16,-4 5-16,-5-5 0,-18 1 15,-4-1 1,5 0-16,4 5 16,9 0-16,8 4 0,5 0 15,5 0-15,-1 0 31,1 5-31,-1-1 0,10 5 16,-14 0-16,-9 0 16,5 5-16,-1-1 15,-8-4-15,-5 5 32,-12-1-32,-32 0 15,-14-4-15,-3-4 16,12 0-16,-8-1 15,-31 5-15,-1-9 16,28 0-16,12 5 16,1 4-16,-18 0 15,-14-4-15,10-1 16,4 1-16,-1 4 16,-12 0-16,-9-9 15,17-5-15,18-3 16,0-5-1,-13-1-15,9 1 16,31 0-16,8 0 16,28 4-16,-6 0 15,-3 5-15,-14 0 16,-13 4-16,-1 0 16,14 0-16,23 0 15,8 1 1,4 3-16,18 1 0,-8-1 15,-14-4-15,-22-4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17:18.5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2467 3766 0,'0'0'0,"0"0"0,0 0 0,0 0 0,0 0 15,0 0-15,0 0 16,0 0-16,0 0 15,0 0-15,0 0 16,0 0-16,0 0 16,-44-35-16,-14 44 15,-40 17-15,-39 19 16,-22 8 0,-1 9-16,23-9 0,21 0 15,28 0-15,17-8 16,26-10-1,1-8-15,17-1 16,10 1-16,8-9 16,-9 0-16,14-1 15,-5 10-15,9-1 16,-13 1-16,13 0 16,0-1-16,13 19 15,0 8-15,27 18 16,9 17-16,4 19 15,9 8-15,-9 9 16,5-9-16,-27 1 16,-13-10-1,-10-9-15,-16 19 16,-15-1-16,-16 18 16,-19-18-1,-13-8-15,-31-1 16,18-17-16,-5-10 0,18-8 15,9-9 1,9-9-16,13-4 0,18 0 16,-5 0-1,14 0-15,9-1 16,4 5-16,4 10 16,9 7-16,1 1 15,17-4-15,-5-1 16,19-4-16,-1 9 15,31 9-15,23 4 16,61 18-16,41 18 16,57 31-16,18-1 31</inkml:trace>
  <inkml:trace contextRef="#ctx0" brushRef="#br0" timeOffset="29295.55">18508 859 0,'0'0'0,"0"0"0,0 0 16,0 0-16,0 0 0,0 0 16,0 0-16,0 0 15,0 0-15,0 0 0,0 0 16,0 0-1,0 0-15,0 0 16,0 0-16,0 0 16,0 0-16,0 0 15,-71 17-15,18 1 16,-27-9-16,-4 0 16,-13 0-16,12 0 15,1-1-15,4 1 16,-4 0-16,9 0 15,-9 0-15,-1 0 16,23 8-16,0-8 16,13 9-1,5 9-15,0-1 0,4 10 16,9-1 0,-5 9-16,14 10 15,5-1-15,3 0 16,5 0-16,0 0 15,5 1-15,4 8 16,0 0-16,0-9 16,0 0-16,0-9 15,0-17-15,0 0 16,0-10 0,0-8-16,0 0 15,0 0-15,0-9 16,4 0-16,-4 0 15,0 0 1,0 0-16,0 0 0,111-44 31,-44 44-31,17 8 0,18 28 0,31 35 16,9 35-16,-14 9 16,-26-8-16,-26-10 15,-23-8-15,-44-18 16,-31-9-16,-41 0 15,-34-9-15,-27 0 32,-27-35-32,-13-9 0,5-27 15,-1-26-15,0-9 16,23-18-16,35 18 16,18 0-1</inkml:trace>
  <inkml:trace contextRef="#ctx0" brushRef="#br0" timeOffset="29852.76">18672 1479 0,'0'0'0,"0"0"0,0 0 0,0 0 16,0 0-16,0 0 16,13-62-1,10 36-15,8 8 0,26 9 16,1 9-16,35 9 15,40 44-15,13 18 16,23 26 0,-1 28-16,-30 25 15,-45 1-15,-31-27 16,-36-18-16,-17-26 16,-18-18-16,-35 0 15,-27 0-15,-40-17 16,-8-19-16,-10-26 15,9-9-15,-13-8 16,18-10 0,31 1-16,22-1 0,22 0 15,18 1-15,17-1 16,19 1-16,17-10 16,40-8-1,35 8-15,36 19 16,17 17-16,36 26 15,14 10-15,-19 8 16,-21-9-16,-10 10 16,-12-10-16</inkml:trace>
  <inkml:trace contextRef="#ctx0" brushRef="#br0" timeOffset="30309.31">21638 2153 0,'0'0'0,"0"0"0,0 0 0,0 0 0,0 0 0,0 0 31,0 0-31,0 0 0,0 0 0,0 0 32,0 0-32,0 0 15,0 0-15,-49 44 16,0-17-16,-17-1 16,-1 1-16,1 0 15,12-1-15,10 1 16,17-9-1,10 8-15,21 1 16,27 17-16,22 27 16,23 9-16,26 0 15,-18-1-15,22 1 16,-8-27-16,-14-17 16,-13-10-16,-5-26 15,1-17 1</inkml:trace>
  <inkml:trace contextRef="#ctx0" brushRef="#br0" timeOffset="30967.58">22622 2312 0,'0'0'0,"0"0"15,0 0-15,0 0 16,0 0-16,-71-35 15,44 26-15,-13 9 16,0 9-16,-4 9 16,-5 17-16,0 1 15,14 17-15,4 0 16,18 0-16,4 0 16,18-8-1,4 8-15,9-9 16,18 9-16,4-26 15,-13-9-15,5-9 16,-14-9-16,0-9 16,-13-9-16,9-9 15,-14 1 1,-4-1-16,5 1 0,3 8 16,-3 0-16,-1 9 15,18-8-15,9 8 16,9 9-16,9 9 15,0-1-15,9 1 16,-10 0 0,-17 0-16,5 0 15,-10 9-15,-3-9 16,-15-1-16,6 10 16,-5-9-16,4 9 15,-9-1-15,14 1 16,0 9-16,-1-1 15,14 1-15,-8-9 16,3 8-16,1-8 16,-9-9-16,-10-9 15,6-9-15,-10-9 16,5-8 0,4-10-16,-8-8 15,12 0 1,1-1-16,0 1 0,13-9 15,0 8-15,13 1 32,5 0-32</inkml:trace>
  <inkml:trace contextRef="#ctx0" brushRef="#br0" timeOffset="31334.65">23663 2242 0,'0'0'0,"0"0"0,0 0 0,0 0 16,0 0-16,-57 44 15,17-18-15,9 10 16,13-9 0,5 8-16,13-8 15,13 8-15,18 9 16,13-8-16,5-18 16,13-1-16,-13-17 15,8-17-15,-3-10 16,-10-26-16,-17-45 15,-32-17-15,-30-27 16,-23 0-16,-26 0 16,4 27-16,9 35 15,13 27-15,27 27 16,9 8-16,9 18 16,13 0-16,0 0 15,151 213 1,-9 8-16,13-26 15,-13-17 1,-10-19-16</inkml:trace>
  <inkml:trace contextRef="#ctx0" brushRef="#br0" timeOffset="31612.16">24736 2357 0,'0'0'0,"0"0"0,-13-71 0,-1 18 15,-8 8-15,0 1 16,0 9-16,8-1 16,6 18-1,8 10-15,4 8 16,-4 0 0,58 44-16,17 18 0,18 18 15,0 8 1,-22-17-16,-22 9 0,-23-9 15,-30-9-15,-31 9 16,-50-27-16,-34-17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8:19:35.9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23238 10814 0,'0'0'0,"0"0"0,0 0 0,0 0 0,71 22 15,-27-9-15,0 5 0,-13 0 16,-4-5-16,-5 1 16,-4-1-1,4 0-15,-13-4 0,4 0 16,-9 0-1,1-5-15,4 1 16,-5-1-16,-4 0 16,0 1-16,0-5 15,0 0-15,0 0 16,-159 31-16,30-27 16,-8-13-16,-5-4 15,0 0-15,5 0 16,17-1-16,14 5 15,17 5-15,9 0 16,9 4 0,-17 0-16,-32 8 15,-18-3-15,-12-1 16,26-4-16,8-4 16,1-1-16,-18 5 15,0 0-15,5-4 16,-1 0-1,14-1-15,-18 1 0,-40-1 16,-31-4-16,-22-13 16,-27-9-16,5 5 15,35-1-15,23 5 16,4 9-16,13-1 16,27 5-1,4 5-15,-9 4 16,-13 0-16,4 0 15,-4 0-15,-17 4 16,-10 1-16,-8-1 16,17-4-16,-4 0 15,4 9-15,-13-4 16,18-1-16,-5 0 16,-9 1-16,-13 4 31,-13-5-31,0 1 15,-13-5-15,-1 0 0,5-5 16,-4 5-16,12 0 16,14-4-16,-13 4 15,4 0-15,10 0 16,16-5 0,1 10-16,5-1 0,-6-4 15,19 0-15,-23 5 16,1-5-16,-19-5 15,19 1-15,-10-1 16,10 1-16,4 4 16,13-5-1,9 5-15,-18-4 16,-4-5-16,-18-9 31,0 14-31,5-9 0,-1 4 0,36-5 16,22 6-16,14-1 15,26 4-15,18-4 32,22 5-32,17 0 15,19-1-15,-1 1 16,9 4-16,14 0 16,-5 0-16,-9-18 15,-22-26 1</inkml:trace>
  <inkml:trace contextRef="#ctx0" brushRef="#br0" timeOffset="37041.51">5681 14165 0,'0'0'0,"0"0"0,0 0 0,0 0 0,0 0 16,0 0-16,0 0 15,0 0-15,0 0 16,0 0-16,0 0 16,0 0-16,0 0 15,0 0-15,0 0 16,-40 13-16,4-4 15,-35 0-15,-66 9 16,-54 8 0,-26-12-1,-18 3-15,-4-3 16,17-1-16,14 0 16,-1 5-16,-3-9 15,34 4-15,37-4 16,12 0-16,27-5 15,13-4-15,19 0 16,3 0-16,23-4 16,13-1-16,0 1 15,17 0-15,-3-1 16,3 1-16,14-1 16,-9 1-16,9-1 15,-4 5-15,4 0 16,0 0-16,0 0 15,0 0-15,0 0 16,-27-26-16</inkml:trace>
  <inkml:trace contextRef="#ctx0" brushRef="#br0" timeOffset="50541.71">9359 15889 0,'0'0'0,"0"0"0,0 0 0,0 0 0,0 0 0,0 0 16,18-44-16,4 31 15,-17-1-15,8 1 16,-8 4-16,8 0 15,-13 0 1,9 5-16,-9 0 16,0-1-1,0 1-15,0-1 0,0 1 16,0-1-16,0 1 16,0 0-16,0-1 15,-9 1-15,-4-5 16,-10 0-16,-30-4 15,-9-1 1,-9 5-16,-13 5 16,26 0-1,-8 4-15,22 4 0,13-4 16,0 0-16,4 0 16,9 0-16,9 0 15,5 0-15,-9 0 16,-1-4-1,-3-1-15,-41-8 0,-44-31 32,-53-23-32</inkml:trace>
  <inkml:trace contextRef="#ctx0" brushRef="#br0" timeOffset="56857.18">27825 9214 0,'0'0'0,"0"0"0,0 0 0,0 0 0,0 0 15,0 0-15,0 0 16,0 0 0,0 0-16,0 0 15,0 0-15,0 0 16,0 0-16,0 0 15,0 0-15,-57 18 16,12-5-16,-12 5 16,-1 4-16,-8 4 15,-23 5-15,-22 9 16,-17 9-16,-5 4 16,13-13-16,9 4 15,-4 5-15,-14 4 16,-8 1-16,8-6 15,1-3-15,13-10 16,4 1-16,-9-1 16,-4-4-1,-9-4-15,0-1 16,13-4 0,5-8-16,0-5 0,0-1 15,-14 1-15,14-9 16,-5 5-1,5-5-15,4-5 16,14 1-16,12-1 16,23 5-16,5-4 15,8 0-15,9-5 16,9 4-16,0-4 16,0 1-16,9-6 15,0 1-15,-1 0 16,10-5-16,-5 0 15,-4-4-15,0-5 16,0-4-16,4 0 16,9 5-16,1 4 31,-1 8-31,9 6 16,0-1-16,9 0 15,-5 0-15,0 4 16,-4 1-16,5 0 15,-1 4-15,5 0 16,-4 0-16,-5 0 16,0 0-16,0 0 15,0 0 1,-45 106-16,1-17 16,-5 17-16,5 0 15,-1-4-15,19-22 16,4-18-16,13-22 15,0-13-15,9-5 16,9-9-16,0 0 16,17 5-16,32 4 15,22 5-15,39 4 16,37 9 0,25 13-16,28 22 15,57 45-15,13 22 16</inkml:trace>
  <inkml:trace contextRef="#ctx0" brushRef="#br0" timeOffset="58670.37">13517 14475 0,'0'0'0,"0"0"16,0 0-16,0 0 0,0 0 15,0 0-15,-49 18 0,10-9 16,-15 0-16,6 0 15,-10 4-15,14-4 16,-10 4-16,10 0 16,0 1-1,-14 3-15,-4 1 16,-31 4 0,0-4-16,-36-5 15,5 1-15,-9 3 16,14-3-16,3-6 0,6 6 31,16-5-31,15-1 0,-6-3 16,10 4-16,13-5 0,9-4 15,-5 0-15,10-4 32,-19-1-32,9 1 15,-30-1-15,-23-8 16,-4 0-1,22-5-15,4 5 16,36 0-16,8 4 16,19 4-16,8 1 15,5 4-15,4 0 16,5 0-16,4 0 16,-14 0-16,14 0 15,-4 0-15,4 0 16,-13 0-16,4 0 15,4 0-15,-8 0 16,8 0-16,-3 0 16,8 0-1,-14 0-15,14 0 16,-4 0-16,-9 4 16,4 1-16,4-1 15,-8 1-15,13-1 16,-4 5-16,4 0 15,0 0-15,0 8 16,0-17-16,4 71 16,14-26-16,4 8 15,-4 0 1,-5-4-16,0-1 16,1-12-16,-1-9 15,-9-5-15,-4-5 16,14-8-16,-14 0 15,0-4-15,0-1 16,-14-4 0,10 0-16,4 0 0,-53-18 15,-9-13 1,-9-4-16,4-5 0,23 4 16,13 5-1,0 5-15,22 4 16,4 0-16,5 4 15,5-4-15,48-27 16,169-71-16,163-57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1:02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2582 11297 0,'0'0'0,"0"0"0,0 0 0,-62-22 0,-35 4 16,-81 14-16,-26 13 15,-48 22 1,-41 13-16,32-8 16,8 3-16,-8 1 15,-5-13-15,71-14 16,48 9-16,59 1 15,34-6-15,23 1 16,0 9 0,31 4-16,0 26 15,31 50-15,27 57 16,31 35-16,26 9 16,-18 5-16,-12-9 15,-37-27-15,-21-26 16,-9-14-16,-18 5 15,-18-13-15,14-23 16,-19-4-16,6-4 16,3-23-16,1-8 15,9-10-15,4-17 16,0-13 0,0-5-16,4 0 15,14-4-15,22-5 16,31 0-16,48-4 15,94-18-15,80-8 16,75-10-16,8-4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2:25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16731 5823 0,'0'0'0,"0"0"0,0 0 0,0 0 15,0 0-15,0 0 0,0 0 16,0 0-16,0 0 15,0 0-15,0 0 16,0 0-16,0 0 16,0 0-16,0 0 15,0 0-15,0 0 16,0 0 0,-58 18-16,5-9 15,4-1-15,-22 10 16,0 0-16,-13 0 15,-5-1-15,-8 1 16,-36 0-16,-13 0 16,-27-10-16,13 10 15,-8-9-15,4 0 16,-22-5-16,13 1 16,13-5-16,-8 4 15,-10-4-15,23-4 16,22-1-16,5 5 15,13-4 1,-5 4-16,5 0 16,-1-5-16,6 1 15,8-5-15,-9 0 16,22 9-16,1-9 16,-10 1-16,5-1 15,-18-9-15,18 0 16,0-8-1,0 8-15,-5-9 0,10 10 16,-1-10-16,5 9 16,8 1-16,6-1 15,-24-9-15,-25 1 16,-81-28 0,-52-8-1</inkml:trace>
  <inkml:trace contextRef="#ctx0" brushRef="#br0" timeOffset="18757.58">10800 2756 0,'0'0'0,"0"0"0,0 0 0,0 0 16,0 0-16,0 0 16,0 0-16,0 0 15,0 0 1,-44 9-16,35-9 0,9 0 16,-13 0-16,13 0 15,-5 0-15,5-9 16,0 9-1,27-45-15,21-17 16,41-17-16,49-1 16,-5 18-16,-14 0 15,-4 8 1,1 10-16,8 9 16,-5 8-16,-3 9 0,-14 1 15,8 17 1,-8 0-16,14 8 15,17 10-15,22 9 0,-22 17 16,-5 9 0,-17 1-16,4 8 15,-8 9 1,-10-1-16,-21-16 0,-10-1 0,-22 9 31,1-9-31,-14 9 16,0 0-16,-5 0 15,1 0-15,-9 9 16,-14 0-16,5 0 0,4 0 16,-13-18-16,0-9 31,0 1-31,0-10 16,0-17-16,0 9 15,0-10-15,0-8 16,0 9-16,0-9 15,0 0-15,0-1 16,0 1-16,0 0 16,0-9-16,0 9 15,0-9-15,0 9 16,0-9-16,0 9 16,0-9-1,-22 0-15,-22 0 16,-63-18-16,-39-17 15,-36-10-15,-4-8 16,22-9-16,31 18 16,40 17-16,44 9 15,23 1-15,8 8 16,-4 9-16,22 0 16,-4 0-16,4 0 15,0 0-15,0 0 16,0 0-1,88 80-15,-4 8 16,45 27-16,4 10 16,-13-19-16,-5 0 15,0-17-15,-17-18 16,-27-18 0,-27-17-16,-18-19 0,-8-8 15,-5 0-15,-4-9 16,-4 0-1,-5-9-15,13 9 16,5-18-16,-5-8 0,27-18 16,22-27-16,22-36 15,45-70-15,4-54 32,-9-17-32</inkml:trace>
  <inkml:trace contextRef="#ctx0" brushRef="#br0" timeOffset="59082.31">2077 10916 0,'0'0'0,"0"0"0,0 0 0,0 0 0,0 0 0,0 0 0,0 0 16,0 0-16,0 0 15,0 0-15,0 0 16,0 0-16,-58 4 16,1 5-1,-32 9-15,-22 9 16,5 4-1,4 4-15,-13 14 16,-14 4-16,32 9 0,3 0 16,10 5-1,13 4-15,14-5 0,12-8 16,19-14 0,-5 0-16,17 1 0,1-5 15,-5-1 1,18 1-16,-8-4 0,8-5 15,8 9-15,10 13 16,0 13 0,22 5-16,0 5 15,-5 3 1,-8-8-16,13-9 0,-23-8 16,10 3-16,-14 5 15,5 5-15,4-1 16,0 14-16,0-5 15,-4-8-15,-5-1 16,1 1 0,-10-1-1,-8 1-15,-18 26 0,-1 9 16,-21 13-16,-9-4 16,-5 4-1,5-17-15,18-19 16,8-17-16,14-8 15,-1-6 1,14-12-16,0-5 16,0-4-16,0-1 15,14-4-15,-5 5 16,-5-1-16,14 14 16,4 0-16,9 5 15,13 8-15,27 9 16,18 9-16,22 0 15,8 4-15,10 0 16,-14 1-16,0-10 16,1-8-1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4:15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1416 3554 0,'0'0'0,"0"0"0,0 0 0,0 0 0,0 0 0,0 0 16,0 0-1,0 0-15,0 0 16,49 26-16,-44-26 16,-5 9-16,0-9 15,0 9-15,0-9 16,0 0-16,-58 80 15,-31-18-15,-26 18 16,-18-1 0,-9-8-16,-39 9 15,21-18-15,0-9 16,58-8-16,18-19 16,22 1-1,31-9-15,-9-1 0,14 1 16,8 0-16,5-1 15,-1-8-15,10 9 16,-9 9-16,13-1 16,13 10-16,9 17 15,31 18 1,36 17-16,8 1 16,10-9-16,-23 0 15,-26-27-15,-1 9 16,-17-18-16,5 18 15,-1 0-15,0 9 16,-4 9-16,-9 0 16,9 26-16,-9 18 15,0 0 1,-22-17-16,-5-10 16,-8-8-16,-23 8 15,-13 5-15,-31 0 16,-17-4-16,-32-14 15,-39-13-15,21-22 16,23-14-16,40-13 16,8-4-16,23-5 15,22-4-15,-1-4 16,6-1-16,17 1 16,-9-1-1,9 0-15,9 1 0,31 17 16,79 27-16,41 31 15,13 22 1,-31 4-16,-40-4 16,-18 0-16,-22-5 15,-22-4 1,-9 5-16,-18-1 0,-13 10 16,0 13-16,-27 12 15,-4 24-15,-35 12 16,-23 23-16,-4-1 15,-22-21-15,22-32 16,31-44 0,31-22-16,9-22 0,4-9 15,18-14 1,0-8-16,13 0 16,14 0-1,22-1-15,79 5 16,89 1-16,169 8 15,101 31-15,23 17 0</inkml:trace>
  <inkml:trace contextRef="#ctx0" brushRef="#br0" timeOffset="5306.21">11394 7609 0,'0'0'0,"0"0"0,0 0 0,0 0 15,0 0-15,0 0 0,0 0 16,0 0-1,0 0-15,0 0 16,0 0-16,0 0 16,0 0-16,0 0 15,0 0-15,0 0 16,0 0-16,0 0 16,0 0-16,0 0 15,-111-31-15,5 18 16,-36 0-16,-22-1 15,-22 1-15,-18-5 16,22 1 0,36 3-16,13 5 15,-4 5-15,17 0 16,5-5-16,17 0 16,-4 0-16,13 5 15,14-5 1,-9 0-16,13 0 0,18 5 15,4-1 1,9 1-16,14 4 16,8 0-16,13 0 0,5 0 15,-8 0-15,8 0 16,0 0 0,0 0-16,0 0 0,146 13 15,-22-9 1,22-4-16,14-4 15,-1-5-15,10 9 16,48 5-16,18 8 16,4 13-16,23 5 15,-1 0-15,-48 1 16,-9-1-16,-18-5 31,-26-8-31,-45-9 0,-26-5 0,-19-4 16,-25 0-16,-19 0 15,-3 0 1,-15 0 0,6 0-16,-14 0 0,-14 0 15,14 0-15,-119-13 16,-19 4-16,-8 5 31,-31-1-31,-32 5 16,-12 0-16,21 0 15,-4 0-15,-13-4 16,44-1-16,14 1 16,17-1-16,13 1 15,27 0-15,14-5 16,30 4-16,18 1 16,9-1-16,18 1 15,0 0 1,8-1-16,-8 5 15,13 0-15,0 0 16,0 0-16,0 0 16,0 0-16,0-4 15</inkml:trace>
  <inkml:trace contextRef="#ctx0" brushRef="#br0" timeOffset="14176.18">12795 8066 0,'0'0'0,"0"0"0,0 0 0,44 22 0,-35-18 0,-5 1 16,10-1-16,-14-4 15,4 0-15,-4 0 16,9 0-16,-9 0 16,13 0-16,-13 5 15,5-1-15,8 9 16,-9 10-16,19 3 15,-6 10-15,10 8 16,-14 0-16,5 10 16,8-6-16,-8-3 15,4-1 1,-4-4-16,9 4 16,4 0-16,26 1 15,-8-1-15,4-8 16,5-5-16,-5-5 15,-4-4-15,8-4 16,-3-9 0,-10-5-16,0 1 15,1-5-15,12-5 0,27-8 16,5-5-16,9-4 16,-5 0-16,-9 0 15,-13 4 1,4 0-16,-4-4 15,13 5-15,5-6 16,-14 6 0,10 8-16,-10 0 0,-9 4 15,-8 5 1,0 0-16,-10 5 0,19-1 16,-9 5-16,4 0 15,22 4-15,0 5 16,18 9-16,-5-1 31,-8 5-31,0-4 0,-14 0 0,-4-10 16,13-3-1,-13-6 1,18-3-16,-5-1 16,5-4-16,-1-9 0,1 5 31,4-9-31,13-5 0,10 0 15,21-4-15,9-5 16,14 5 0,26 0-16,45 0 15,12 0-15,-3-9 16,-5-9 0</inkml:trace>
  <inkml:trace contextRef="#ctx0" brushRef="#br0" timeOffset="65139.77">15419 12578 0,'0'0'0,"0"0"0,0 0 0,0 0 0,0 0 0,0 0 15,0 0-15,0 0 16,0 0-16,0 0 16,0 0-16,0 0 15,0 0-15,0 0 16,0 0-16,0 0 15,0 0-15,-71 13 16,13 14-16,-30 13 16,-41 4-16,-13-8 15,-4-10-15,4-4 16,-18-8 0,1-1-16,17-9 15,22-4-15,10 0 16,-6 0-1,-21-4-15,-32 0 0,10-19 16,4 1-16,22 0 16,35 0-16,27 4 15,27 5 1,22 4-16,0 0 0,17 5 16,5-1-1,0 1-15,0-1 16,0 5-16,0 0 15,0 0-15</inkml:trace>
  <inkml:trace contextRef="#ctx0" brushRef="#br0" timeOffset="78748.5">15649 13602 0,'0'0'0,"0"0"0,0 0 0,0 0 16,0 0-16,0 0 0,0 0 15,0 0-15,-18 44 16,18-39 0,0-1-16,0 1 15,0-1-15,0 1 16,0 3 0,0 6-16,5 12 0,13 19 15,22 12-15,4 10 16,9 4-16,-4 0 15,8-1 1,-3 1-16,8-4 16,-5 4-16,10-9 0,-1-13 15,1-5-15,-18-13 16,-1-9 0,-12-9-16,-5 1 15,-5-5-15,14-5 16,-13 0-16,4-4 15,9 0-15,-5 0 16,5-4-16,4 0 31,18-5-31,32-9 0,-1-9 16,35-8-16,-4-5 0,-8 0 31,-6 5-31,6-5 16,8 0-16,9 0 15,-14 5-15,-8-1 16,0 5 0,-13-4-16,12-5 15,6 4-15,8-8 16,0 0-16,-13-1 16,-18 10-16,-9 8 15,9 5-15,5 4 16,-5 1-16,0 8 15,-14 4-15,6 10 16,-14 4-16,-9-1 16,-5 6-1,5-1-15,-8 5 16,-6 0-16,10-1 16,-5 10-16,-4-1 15,8 5-15,-8 1 16,-4-1-16,-14-9 15,8 0-15,-8 0 16,14 0-16,12 0 16,-3-4-16,17-5 15,22-4-15,13-4 16,0-1 0,1-4-16,-5 0 0,0 0 15,-5 0-15,10 0 16,17 0-1,4 0-15,-4 5 16,14-1-16,30 5 16,58 0-16,45 17 15,65 5-15,-21-4 16,-53-14 0,-5-22-16,-22-17 15,-23-23-15,-8-22 16,-17-13-16,-15-23 0,-52-30 15,-22-22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6:15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 3793 0,'0'0'0,"0"0"0,0 0 16,0 0-16,0 0 0,0 0 0,0 0 0,-84-9 15,27 9 1,-54-9-16,-40 9 15,-48 0-15,-23 0 16,-35 9-16,0-9 16,26 9-16,-39 0 15,4 17-15,49 10 16,57-10 0,45 10-16,22-10 0,44 1 15,5-9 1,17 0-16,9-1 15,5 1-15,4-9 16,5 0-16,-9 0 16,13-1-16,0 1 15,26 18-15,18 26 16,58 36 0,14 17-16,30 1 0,-18-19 15,-30-8-15,-27-18 16,-22-9-16,-5-8 15,-4 8-15,-14 0 16,6 9-16,-1 0 16,8 9-16,19 18 15,-9 8 1,4 1-16,9-1 16,5 10-16,-23-10 15,-13-17-15,-5-9 16,-12-27-1,-10 0-15,-4-8 0,-4 8 16,-23-8 0,-13 8-16,-8 5 0,-19-1 15,-8 1-15,-10-4 16,10-19 0,4-4-16,27-13 15,4 0-15,22-5 16,9-4-16,5 5 31,4-1-15,0 1-16,4-1 0,36 5 0,0 9 15,22 4-15,5 13 0,8 19 32,-4 3-32,4 14 0,-17 9 0,-14-5 15,-17 5-15,-1 9 16,-12 13-16,-28 26 31,-17 18-31,-22 18 0,-9 14 16,-31 4-1,4-5-15,-4-9 16,9-26-16,0 4 0,-18-4 16,18-4-16,22-14 31,9-27-31,22-8 15,17-18-15,1-14 16,13-8-16,13-9 16,1-4-16,43 12 15,58 10-15,45-5 16,39 0-16,63-8 16,-27-36-1,4-18-15</inkml:trace>
  <inkml:trace contextRef="#ctx0" brushRef="#br0" timeOffset="5371.45">10946 7330 0,'0'0'0,"0"0"0,0 0 0,0 0 0,0 0 16,0 0-16,0 0 15,0 0 1,0 0-16,0 0 16,0 0-16,0 0 15,0 0-15,0 0 16,0 0-16,0 0 16,0 0-16,0 0 15,0 0-15,0 0 16,0 0-16,0 0 15,0 0-15,0 0 16,0 0-16,0 0 16,0 0-16,-53 22 15,31-8-15,-18 3 16,-13 5-16,-22 5 16,-36-5-16,0 0 15,-13-8 1,-9-1-16,4-9 15,-17 10 1,-9-14-16,9-9 0,13 4 16,17-12-16,6 3 15,12-3-15,5 3 16,-18-3-16,23-6 16,17 6-1,13-1-15,0 0 16,27 5-16,14 4 15,-6 0-15,6 5 16,8-1-16,9 1 0,-5-1 16,5 5-1,0 0-15,0 0 16,0 0-16</inkml:trace>
  <inkml:trace contextRef="#ctx0" brushRef="#br0" timeOffset="19949.96">19373 12583 0,'0'0'0,"0"0"0,0 0 0,0 0 0,0 0 0,0 0 15,0 0 1,0 0-16,-32-45 16,32 41-16,0-1 15,0 1-15,0 0 16,0-1-16,0 1 16,0-1-1,0 5-15,0 0 16,-4 0-16,0 0 0,-1 0 15,5 0-15,0 0 16,-88 14 0,25-6-16,-7 6 15,-28 3-15,-17 10 0,-23-5 32,23-9-32,18-4 15,-10 0-15,5 0 16,-22 4-16,-4 1 0,-1-5 15,27-9-15,5 0 16,-5 0 0,-14 0-16,-17 0 15,-8-5-15,-1-8 16,9-1 0,-31-3-16,0-1 0,-13-4 15,-5-9 1,9-9-16,-27 0 0,10 5 15,-10-1 1,14 5-16,-35 0 0,3-9 31,-8 0-31,-35 5 16,-1-9-16,19 4 16,-19 0-16,18-5 15,27 6-15,4 12 16,9 9-16,40 5 15,23 8-15,8 14 16,-5 0-16,1 9 16,-1 4-16,23 5 15,0 8-15,0 1 16,22-1-16,-18 5 16,9 4-16,0-4 15,0 0-15,4 4 16,14-8-1,-5-5-15,-8 13 16,-23 1-16,-26 8 16,4-9-16,0-4 15,-17 0-15,-1-9 16,14-9-16,4-4 16,14-5-1,-5-4-15,-14-5 0,-26-13 16,1-8-16,-32-10 15,-27-8-15,-13-10 16,14-12-16,-1-5 16,14 8-1,4 1-15,23 5 16,30 8 0,32 13-16,17 0 0,18 5 15,9 13-15,13 5 16,13 4-16,0 4 15,10 1-15,-5-1 16,8 1-16,5-1 16,-4 9-1,0 1-15,-1-1 0,1 5 16,-14 4 0,-8 0-16,-1 9 15,-26 5-15,-13-5 16,-23 0-16,-43-5 15,-15 1 1,-3-9-16,-41-14 16,-13-4-16,-13-9 15,-17-9-15,17 5 0,8-5 16,19 5-16,26 0 16,18-1-16,13 1 15,-18 4 1,-4 9-16,5-17 0,-10-1 15,18-13 1,14-5 0</inkml:trace>
  <inkml:trace contextRef="#ctx0" brushRef="#br0" timeOffset="30318.44">22391 12693 0,'0'0'0,"0"0"0,0 0 0,0 0 0,0 0 16,0 0-16,-31-57 15,18 35-15,8-1 16,1 6-16,-5-1 16,9 5-1,0 4-15,0 0 0,0 5 16,0-1-1,0 1-15,0-1 0,0 1 16,0-1 0,0 1-1,0-1-15,0 1 16,9 4-16,0 0 0,-9 0 16,71 27-1,8 13-15,14 17 16,1 14-16,-10 4 15,0-4 1,-13-9-16,-5-17 0,-12-10 16,-10-13-16,-4-4 15,-18-5 1,0-4-16,0-9 0,-13 0 16,9 0-16,-5-4 31,-4-1-31,9-3 15,-9-1-15,8-5 16,6-3-16,-6-1 16,5-9-16,5-4 15,4-4-15,13-5 16,-4 0 0,9 0-16,4-4 0,31-1 15,27 1-15,13 4 16,5 5-16,-9 13 15,-10 4-15,6 9 16,-1 5 0,-13-1-16,0 10 15,-22-1-15,-9 0 16,-5 1-16,-4 4 16,-9 0-16,-8 0 15,-6-5-15,-8 0 16,5 5-16,-5 0 15,-9-4-15,0-1 16,5 0-16,-9 1 16,-10-1-16,10-4 15,-9 0 1,4 0-16,5 0 16,4-4-16,5-1 15,4-3-15,13-1 16,5-5-16,9-3 15,-1 3-15,14 1 16,22 0-16,36 4 16,8 9-16,23 13 15,4-4 1,13 4-16,9-4 16,-40-4-16,-17-10 15,-18-13-15,-14-8 16,-17-10-16,0-8 15,-14-9-15,-8-14 16,9-35-16,-5-26 16</inkml:trace>
  <inkml:trace contextRef="#ctx0" brushRef="#br0" timeOffset="51622.44">21194 14138 0,'0'0'0,"0"0"0,0 0 0,0 0 0,0 0 0,0 0 15,0 0-15,0 0 16,0 0 0,0 0-16,0 0 15,0 0-15,0 0 31,0 0-31,0 0 16,0 0-16,0 0 16,0 0-16,0 0 15,0 0-15,0 0 16,0 0-16,0 0 16,0 0-16,-93 49 15,5-22 1,-6-1-16,1-4 15,0-4-15,-26 4 16,-28 1-16,-3-10 16,12-9-16,10-4 15,8 0-15,0 9 16,5-4-16,0-1 16,4-8-16,14-10 15,-10-8-15,14 0 16,4-5-16,18 1 15,23 4-15,3 4 16,19 5 0,4-1-16,-1 5 15,15-4-15,-6 4 16,5-4-16,-26-23 16,-36-39-1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7:31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4644 0,'0'0'0,"0"0"0,0 0 0,0 0 0,0 0 0,-44-9 16,13 9-16,-27 9 15,-30-9-15,-27 18 16,-14-9-16,0 8 16,14 10-16,13-18 15,-13 8-15,9 10 16,-10 0-16,23-1 16,0 10-16,9-1 15,31-8-15,9 8 16,12 1-16,15-10 15,-5 1 1,30-1-16,-8 10 16,18-1-16,27 27 15,25 27-15,19 17 16,4 10-16,-4 8 16,-14 0-16,-8-27 15,-19-8-15,-21-9 16,-9-14-16,-5-4 15,-13-13-15,0 0 16,-18 4-16,-8 0 16,-32 9-1,0 0-15,-52-4 16,17-9-16,-18 0 16,35-18-16,32-9 15,17-13 1,-4 0-16,23-1 15,3-3-15,-8-1 16,13 5-16,13 0 16,0 9-16,32 13 0,17 17 15,31 15 1,13 25-16,10 14 16,-1-4-1,0 8-15,-13 0 16,-5-13-16,-8-13 0,-5 13 15,-26-4 1,-14-5-16</inkml:trace>
  <inkml:trace contextRef="#ctx0" brushRef="#br0" timeOffset="12916.97">7573 11018 0,'0'0'16,"0"0"-16,0 0 0,0 0 0,0 0 0,0 0 15,0 0-15,0 0 16,0 0-16,0 0 15,0 0-15,0 0 16,0 0-16,0 0 16,0 0-16,0 0 15,-62 35-15,-4-12 16,-23 3 0,-9 1-16,-34 4 0,-15 9 15,-52-5 1,8-8-16,-13-1 15,-22 10-15,-9-14 16,-8 0-16,-19 5 16,-8-10-16,-5-3 15,-27-1-15,-3-13 16,3-4-16,14-14 16,58 0-16,57 5 15,40 4-15,44 0 16,18 0-16,27 5 15,4-1-15,13 1 16,10-1 0,8 1-16,4 0 15,-8-1-15,13 1 16,0-1 0,0 5-16,0 0 15</inkml:trace>
  <inkml:trace contextRef="#ctx0" brushRef="#br0" timeOffset="21809.18">20228 7259 0,'0'0'16,"0"0"-16,0 0 0,0 0 0,0 0 0,0 0 15,0 0 1,0 0-16,0 0 0,0 0 15,0 0-15,0 0 16,49-18-16,-49 18 16,0 0-1,0 0-15,0 0 16,0 5-16,0-1 16,0 1-16,0-5 15,0 0-15,-31 53 16,-9-13-16,-5 4 15,-8 9-15,-13 0 16,-14 5-16,-13-9 16,-31 4-1,-40-9-15,4-13 16,27-17-16,31-10 16,14-4-16,8 0 15,27-4-15,4 4 16,5 0-16,17-5 15,-8 1-15,4-1 16,-14-3-16,-26-15 16,-17-12-1,-32-18-15,-40-5 0,-21-4 16,12-4-16,14 4 16,13 4-16,0 0 15</inkml:trace>
  <inkml:trace contextRef="#ctx0" brushRef="#br0" timeOffset="26027.42">24962 12051 0,'0'0'0,"0"0"0,0 0 16,0 0-16,0 0 0,0 0 0,-71-40 15,-9 26-15,-17-3 16,-27 3 0,-49 14-16,-53 0 15,22 0-15,-5-4 0,-12 4 16,-5-4 0,40-10-16,4 10 15,-4-5-15,4 0 16,22-9-16,19-8 15,-15-10-15,-25-4 16,17-4-16,26 4 16,45 9-1,27 5-15,17 8 16,27 5-16</inkml:trace>
  <inkml:trace contextRef="#ctx0" brushRef="#br0" timeOffset="39000.33">10902 14559 0,'0'0'0,"0"0"16,0 0-16,0 0 0,0 0 0,0 0 15,0 0-15,0 0 16,0 0-16,0 0 16,-53 36-16,-40-36 15,-89-5-15,-26-8 16,-18 0 0,13 4-1,9-4-15,40-5 0,27 9 16,30 5-16,27 4 0,36 0 15,13 0 1,13 0-16,5 0 0,4 4 16,9 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9:10.1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8194 12937 0,'0'0'0,"0"0"0,0 0 0,0 0 0,0 0 0,0 0 0,0 0 0,0 0 15,0 0-15,0 0 16,0 0-16,0 0 16,40 5-16,-27-5 15,-13 0 1,0 0-16,0-5 0,0 1 16,0-1-1,0 1-15,0 4 0,0 0 16,0 0-1,0 0-15,0 0 16,0 0-16,-137-13 16,74 13-16,6 0 15,-27 0-15,-9 4 16,-23 5-16,-8 0 16,-4-5-16,12-4 15,1 5-15,13 3 16,-17 1-16,-6 5 15,-12-5-15,0-1 16,4 1 0,-9 5-16,-4-1 15,-14-4-15,0-5 16,5 1-16,9-1 16,-27 0-16,-13-8 15,0-5-15,0 0 16,-5 5-16,-31-14 15,10 5-15,-19-5 16,-30-13-16,17 4 31,0 5-31,-13-4 0,22-5 16,31 8-16,-9-3 16,23-1-16,35 5 15,8 0-15,28 0 16,3 0-16,19-1 15,13 10-15,26 0 16,0 4-16,27 0 16,5 0-16,8 5 15,5-1-15,13 1 16,-5 4-16,5 0 31,0 0-31,5 0 0,13 0 16</inkml:trace>
  <inkml:trace contextRef="#ctx0" brushRef="#br1" timeOffset="5780.96">17546 983 0,'0'0'0,"0"0"0,0 0 15,0 0-15,0 0 16,0 0-16,14 97 15,-14-8-15,4 53 16,9 35-16,-8 27 16,-1 9-16,10 8 15,-1-8 1,9-18-16,0-26 16,0-10-16,0-8 0,1-9 15,-1-27 1,0-9-1,-13-35-15,4-18 16,-13-17-16</inkml:trace>
  <inkml:trace contextRef="#ctx0" brushRef="#br1" timeOffset="6101.87">17879 1169 0,'0'0'0,"0"0"0,0 0 16,0 0-16,26 62 16,-8-18-1,13 45 1,5 53-16,-1 35 15,5 18-15,0 0 16,-14 0-16,-3-9 16,3-8-16,-8-19 15,-5-35-15,5-8 16,-9-10-16,-9-17 16,-14-36-16,-12-27 15</inkml:trace>
  <inkml:trace contextRef="#ctx0" brushRef="#br1" timeOffset="6769.09">16890 1612 0,'0'0'0,"0"0"15,0 0-15,0 0 16,0 0-16,0 0 16,0 0-1,0 0-15,0 0 16,0 0-16,0 0 15,-26-53-15,52 9 16,32-27 0,57-27-16,58-26 0,0 18 15,40 8-15,8 27 16,-39 18-16,0 18 16,17 8-16,-13 9 15,-17 18-15,13 18 16,-14 0-16,31 26 15,-17 18-15,-5 27 16,-13 8 0,-22 10-16,-4 17 15,-36 0-15,-23 0 16,-34 0-16,-32-18 16,-17-17-16,-23 9 15,-57 8 1,-54-8-16,-39-36 0,-67-27 15,-4-26-15,13-18 16,0 0 0,31-9-16,49 10 15,53-1-15,31 9 16,18 0-16,22 0 16,9 0-16,13 9 15,-4-9-15,8 0 16,5 0-1,0 8-15</inkml:trace>
  <inkml:trace contextRef="#ctx0" brushRef="#br1" timeOffset="22362.41">6390 13491 0,'0'0'0,"0"0"0,0 0 0,84-75 0</inkml:trace>
  <inkml:trace contextRef="#ctx0" brushRef="#br1" timeOffset="23190.86">6993 12990 0,'0'0'0,"0"0"0,0 0 0,0 0 0,0 0 16,0 0-16,0 0 15,0 0-15,0 0 16,0 0-1,0 0-15,0 0 16,0 0-16,0 0 16,0 0-16,0 0 15,0 0-15,0 0 16,0 0-16,0 0 16,0 0-16,0 0 15,-142 0-15,0 0 16,-22 0-16,-22 0 15,-18 9-15,4-9 16,41-4-16,30-1 16,18 1-16,36 0 15,0-1 1,22 1-16,21-1 16,1 5-16,5 0 15,21 0-15,-3 0 16,-6 0-16,14 0 15,0 0-15,0 0 16,0 0-16,0 0 16,98 5-16,57 4 15,67-1-15,21 19 16,1 0 0,-36-1-16,-26-4 15,-22-4-15,-18 0 16,-5 8-16,-13-3 15,-22-1-15,-44-9 16,-18-9-16,-23 1 16,-12-1-16,-5-4 15,-5 0-15,-39 0 16,-98-13-16,-88-9 16,-63 0-16,18-5 15,18 9-15,27 1 16,30-6-16,58 6 15,23 8 1,30 4-16,18 1 16,27 0-16,17-1 15,10 1-15,3-1 16,14 5-16,-9-4 16,9-1-16,0 1 15,0 4 1,0 0-16,0 0 0,0 0 15,0 0 1,0 0-16,0 0 0,0 0 16,0 0-16,0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49:45.9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14665 7574 0,'0'0'0,"0"0"0,0 0 0,0 0 0,0 0 0,0 0 16,0 0-1,0 0-15,0 0 16,0 0-16,0 0 16,0 0-16,0 0 15,0 0-15,-9-44 16,9 39-16,-13 1 16,13-1-16,-4 1 15,-10-1-15,-12 1 16,-23-1-16,-66 5 15,-45-4-15,-22 0 16,-30 4-16,-37 0 16,1-9-1,9 0-15,-40-9 0,22-4 16,22-5 0,-5-4-1,32-4-15,26 4 0,45 4 16,-5 1-16,0 4 15,14-5 1,39 5-16,18 8 16,22 6-16,9-1 15,14 4-15,-1 1 16,23-1-16,-10 5 0,10 0 16,-5 0-16,9 0 15,-13 0-15,13 5 16,0-5-1,0 0-15</inkml:trace>
  <inkml:trace contextRef="#ctx0" brushRef="#br0" timeOffset="11222.14">13460 10685 0,'0'0'15,"0"0"-15,39 0 0,-21-4 0,4 0 0,-4-1 16,0 1 0,-5-5-16,0 4 0,-8 1 0,-5 0 15,9-1 1,-9 1-16,0-1 16,0 1-1,0-1-15,0 1 16,0 0-16,0-1 15,0 5-15,0 0 16,0 0-16,0 0 0,-85 0 16,-3-9-1,-41 0-15,-17-4 0,-27 4 16,-17-4 0,-5-5-16,4 0 15,-9-4-15,-17-4 16,4-5-16,10 4 15,-32-4-15,4 0 16,5-4 0,-9 4-16,5 0 15,-1-5-15,5 1 16,22 8-16,27 0 16,35 5-16,22 5 15,27 3-15,18 5 0,17 5 31,14-1-31,17 5 16,10 0-16,8 0 16,4 0-16,5 0 15,-13 0-15,13 0 0,-4 0 16,4 0 0,0 0-16,0 0 15,0 0-15,0 0 0,0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4T17:51:17.2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10986 15419 0,'0'0'0,"0"0"0,0 0 0,0 0 0,0 0 0,0 0 0,0 0 15,0 0 1,0 0-16,0 0 15,0 0-15,0 0 16,0 0-16,0 0 16,-93 36-16,-13-27 15,-49-9-15,-49 0 32,-40-5-32,-18 5 0,5-4 0,36-5 15,35 0-15,30-4 16,54 4-1,40 0-15,18 5 16,22-1-16,4 1 16,9-1-16,9 1 15,-4-1-15,4 5 16,0-4 0,0 4-16,0 0 0,0 0 15,0 0 1,0 0-1</inkml:trace>
  <inkml:trace contextRef="#ctx0" brushRef="#br0" timeOffset="2922.12">17094 15614 0,'0'0'0,"0"0"0,0 0 15,0 0 1,0 0-16,0 0 16,0 0-16,0 0 15,0 0-15,45 0 16,-41 0-16,0 0 16,-4 0-16,5 0 15,-5 0 1,0 0-16,0 0 0,0 0 15,0 0-15,-164 18 16,-49 0-16,-102 0 16,-30-5-16,-6-9 15,50-17-15,13 0 16,57-5 0,85 0-16,44 9 0,49 5 15,26-5-15,5 5 16,9-1-16,4 1 31,5-1-31,4 5 16,0 0-16,0 0 15,0 0-15,0 0 0</inkml:trace>
  <inkml:trace contextRef="#ctx0" brushRef="#br0" timeOffset="17817.55">23446 17197 0,'0'0'0,"0"0"0,0 0 0,0 0 0,0 0 0,0 0 16,0 0-16,0 0 16,0 0-1,0 0-15,0 0 16,0 0-16,0 0 0,0 0 15,0 0-15,0 0 16,0 0-16,0 0 16,-44-18-1,4 23-15,-36-5 16,-39 0-16,-40 0 16,-53 8-1,-10-8-15,23 0 0,5 0 0,-36-4 16,-5 4-16,23-9 31,-14 9-31,10-9 16,25 14-16,28-10 15,-18 5 1,-14 0-16,-13 5 16,18-14-16,0 4 15,4-12-15,27 3 16,35 1-16,49 0 15,31 8-15,18-4 16,13 5-16,1 0 16,-1 4-16,9 0 15,0 0-15,0 0 16,-5 4-16,5 0 16</inkml:trace>
  <inkml:trace contextRef="#ctx0" brushRef="#br0" timeOffset="19785">28916 17636 0,'0'0'0,"0"0"0,0 0 0,0 0 15,0 0-15,0 0 16,0 0-1,0 0-15,0 0 0,0 0 16,0 0-16,0 0 16,0 0-16,0 0 15,0 0-15,0 0 16,0 0 0,-124 40-16,4-40 15,-22-9 1,-18-5-16,-30 1 0,-32-5 15,27-8-15,5 4 16,-10 4-16,1 5 16,39-5-16,36 5 15,18 4-15,8 4 16,9 5 0,1 0-16,-1 0 15,9 0 1,-4-9-16,13 0 15,-13-4-15,0 4 16,-9 0-16,-9 1 0,9 3 16,22 1-16,4-1 31,32 5-31,4 0 16,9 0-16,13 0 15,-5 0-15,6 0 16,8 0-16,-14 0 15,5 0-15,-8 5 16,-10-1-16,-13 1 16,-17-10-16,-41-4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012B-10EF-49EB-89E7-E3CB0B01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014A-822A-4493-9095-3E9314EF2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count sets where one of the conditions is “at least X”</a:t>
            </a:r>
          </a:p>
          <a:p>
            <a:r>
              <a:rPr lang="en-US" dirty="0"/>
              <a:t>You usually need to break those conditions up into disjoint sets and use the sum rule.</a:t>
            </a:r>
          </a:p>
        </p:txBody>
      </p:sp>
    </p:spTree>
    <p:extLst>
      <p:ext uri="{BB962C8B-B14F-4D97-AF65-F5344CB8AC3E}">
        <p14:creationId xmlns:p14="http://schemas.microsoft.com/office/powerpoint/2010/main" val="336601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EC3FA-EA72-D12E-2029-3AE77AB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34A96-2B29-C61D-01E3-F11D12167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0239-4FF5-476C-8CE1-D2517E7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C0A8-B50D-458C-AD5D-96391325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is a way of </a:t>
            </a:r>
            <a:r>
              <a:rPr lang="en-US" b="1" dirty="0"/>
              <a:t>quantifying </a:t>
            </a:r>
            <a:r>
              <a:rPr lang="en-US" dirty="0"/>
              <a:t>under uncertainty. </a:t>
            </a:r>
          </a:p>
          <a:p>
            <a:r>
              <a:rPr lang="en-US" dirty="0"/>
              <a:t>When more than one outcome is possible, </a:t>
            </a:r>
          </a:p>
          <a:p>
            <a:endParaRPr lang="en-US" dirty="0"/>
          </a:p>
          <a:p>
            <a:r>
              <a:rPr lang="en-US" dirty="0"/>
              <a:t>To have “real-world” examples, we’ll need to start with some foundational processes that we’re going to assert exist</a:t>
            </a:r>
          </a:p>
          <a:p>
            <a:pPr lvl="1"/>
            <a:r>
              <a:rPr lang="en-US" dirty="0"/>
              <a:t>We can flip a coin, and each face is equally likely to come up</a:t>
            </a:r>
          </a:p>
          <a:p>
            <a:pPr lvl="1"/>
            <a:r>
              <a:rPr lang="en-US" dirty="0"/>
              <a:t>We can roll a die, and every number is equally likely to come up</a:t>
            </a:r>
          </a:p>
          <a:p>
            <a:pPr lvl="1"/>
            <a:r>
              <a:rPr lang="en-US" dirty="0"/>
              <a:t>We can shuffle a deck of cards so that every ordering is equally likely.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A502BC-FD35-4CAA-A019-6CCFC423FA74}"/>
                  </a:ext>
                </a:extLst>
              </p14:cNvPr>
              <p14:cNvContentPartPr/>
              <p14:nvPr/>
            </p14:nvContentPartPr>
            <p14:xfrm>
              <a:off x="270720" y="781560"/>
              <a:ext cx="5752800" cy="460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A502BC-FD35-4CAA-A019-6CCFC423FA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60" y="772200"/>
                <a:ext cx="5771520" cy="46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626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For a single coin flip,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series of two coin flips,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rolling a (normal) die: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/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“outcome” is our word for a single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F1A844E6-F38B-4239-85B1-2552C8AB9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70" y="3188678"/>
                <a:ext cx="3610947" cy="697522"/>
              </a:xfrm>
              <a:prstGeom prst="wedgeRoundRectCallout">
                <a:avLst>
                  <a:gd name="adj1" fmla="val -41759"/>
                  <a:gd name="adj2" fmla="val -80342"/>
                  <a:gd name="adj3" fmla="val 16667"/>
                </a:avLst>
              </a:prstGeom>
              <a:blipFill>
                <a:blip r:embed="rId4"/>
                <a:stretch>
                  <a:fillRect l="-1345" r="-1176" b="-20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F71F85-EFA3-AA3D-BB86-D7D66665A045}"/>
                  </a:ext>
                </a:extLst>
              </p14:cNvPr>
              <p14:cNvContentPartPr/>
              <p14:nvPr/>
            </p14:nvContentPartPr>
            <p14:xfrm>
              <a:off x="-19800" y="1279440"/>
              <a:ext cx="9001800" cy="396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F71F85-EFA3-AA3D-BB86-D7D66665A0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9160" y="1270080"/>
                <a:ext cx="9020520" cy="39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1542-E076-4C03-B8CE-DF6B18B9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</p:spPr>
            <p:txBody>
              <a:bodyPr/>
              <a:lstStyle/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Get at least one head among two coin flips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Get an even number on a die-roll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={2,4,6}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D42B7-54E5-4206-8952-F77899A34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360615"/>
                <a:ext cx="11187258" cy="2948746"/>
              </a:xfrm>
              <a:blipFill>
                <a:blip r:embed="rId2"/>
                <a:stretch>
                  <a:fillRect l="-654" t="-3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D379D9-5EFD-4C60-B685-47DA9B686E0B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0497C4-EC21-44BF-97D5-C260D453B7B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84E552-9FA9-6681-7637-BF992790C028}"/>
                  </a:ext>
                </a:extLst>
              </p14:cNvPr>
              <p14:cNvContentPartPr/>
              <p14:nvPr/>
            </p14:nvContentPartPr>
            <p14:xfrm>
              <a:off x="-83520" y="1359000"/>
              <a:ext cx="10046880" cy="381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84E552-9FA9-6681-7637-BF992790C0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2880" y="1349640"/>
                <a:ext cx="10065600" cy="38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0E7D-49C0-496F-98EA-3C1D603F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54D2A-5FF7-485D-A670-EF617CF1B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9908" y="1463675"/>
          <a:ext cx="6931880" cy="37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376">
                  <a:extLst>
                    <a:ext uri="{9D8B030D-6E8A-4147-A177-3AD203B41FA5}">
                      <a16:colId xmlns:a16="http://schemas.microsoft.com/office/drawing/2014/main" val="348124607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14562381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456243527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2682623006"/>
                    </a:ext>
                  </a:extLst>
                </a:gridCol>
                <a:gridCol w="1386376">
                  <a:extLst>
                    <a:ext uri="{9D8B030D-6E8A-4147-A177-3AD203B41FA5}">
                      <a16:colId xmlns:a16="http://schemas.microsoft.com/office/drawing/2014/main" val="3615557819"/>
                    </a:ext>
                  </a:extLst>
                </a:gridCol>
              </a:tblGrid>
              <a:tr h="75609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D2=4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9715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9731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90264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07802"/>
                  </a:ext>
                </a:extLst>
              </a:tr>
              <a:tr h="7560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02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E160EB-9129-4DD2-B41B-69BAB29FFDC5}"/>
              </a:ext>
            </a:extLst>
          </p:cNvPr>
          <p:cNvSpPr txBox="1"/>
          <p:nvPr/>
        </p:nvSpPr>
        <p:spPr>
          <a:xfrm>
            <a:off x="465667" y="16510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roll a </a:t>
            </a:r>
            <a:r>
              <a:rPr lang="en-US" sz="28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blue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4-sided die and a </a:t>
            </a:r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4-sided die.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contains 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sample space.</a:t>
            </a:r>
          </a:p>
          <a:p>
            <a:endParaRPr lang="en-US" sz="2800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sum of the dice is even” is in 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gold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en-US" sz="2800" dirty="0">
                <a:solidFill>
                  <a:schemeClr val="accent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blue die is 1” is in </a:t>
            </a:r>
            <a:r>
              <a:rPr lang="en-US" sz="28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green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73EEB22-6152-4CBD-8774-0E95A5238AA6}"/>
              </a:ext>
            </a:extLst>
          </p:cNvPr>
          <p:cNvSpPr/>
          <p:nvPr/>
        </p:nvSpPr>
        <p:spPr>
          <a:xfrm>
            <a:off x="625686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B9CD4A5-9971-42F7-ACF3-FDFB293B7CB0}"/>
              </a:ext>
            </a:extLst>
          </p:cNvPr>
          <p:cNvSpPr/>
          <p:nvPr/>
        </p:nvSpPr>
        <p:spPr>
          <a:xfrm>
            <a:off x="9009327" y="2235200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FD603A8-7A73-4F7E-92D8-04957FDC5128}"/>
              </a:ext>
            </a:extLst>
          </p:cNvPr>
          <p:cNvSpPr/>
          <p:nvPr/>
        </p:nvSpPr>
        <p:spPr>
          <a:xfrm>
            <a:off x="770387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D65EFF-36B3-417F-9841-446843B4D8A8}"/>
              </a:ext>
            </a:extLst>
          </p:cNvPr>
          <p:cNvSpPr/>
          <p:nvPr/>
        </p:nvSpPr>
        <p:spPr>
          <a:xfrm>
            <a:off x="10456333" y="2947894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326C4DF-2316-4945-9E2A-35E4A6F667A4}"/>
              </a:ext>
            </a:extLst>
          </p:cNvPr>
          <p:cNvSpPr/>
          <p:nvPr/>
        </p:nvSpPr>
        <p:spPr>
          <a:xfrm>
            <a:off x="625686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ECE5110-3AF8-4404-96EE-927887BF3481}"/>
              </a:ext>
            </a:extLst>
          </p:cNvPr>
          <p:cNvSpPr/>
          <p:nvPr/>
        </p:nvSpPr>
        <p:spPr>
          <a:xfrm>
            <a:off x="9009327" y="3719419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E877827-F0C5-4ACC-8A1B-5DB79DE3DEBF}"/>
              </a:ext>
            </a:extLst>
          </p:cNvPr>
          <p:cNvSpPr/>
          <p:nvPr/>
        </p:nvSpPr>
        <p:spPr>
          <a:xfrm>
            <a:off x="770387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99DB1E-7E2E-4848-80FD-DAAB74F2AAFB}"/>
              </a:ext>
            </a:extLst>
          </p:cNvPr>
          <p:cNvSpPr/>
          <p:nvPr/>
        </p:nvSpPr>
        <p:spPr>
          <a:xfrm>
            <a:off x="10456333" y="4458426"/>
            <a:ext cx="1270000" cy="660400"/>
          </a:xfrm>
          <a:prstGeom prst="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5B81F02-9804-456A-A57F-5B3CB2447639}"/>
              </a:ext>
            </a:extLst>
          </p:cNvPr>
          <p:cNvSpPr/>
          <p:nvPr/>
        </p:nvSpPr>
        <p:spPr>
          <a:xfrm>
            <a:off x="7660848" y="2194628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1313156-D38B-4B4E-84FC-90FBF6630D43}"/>
              </a:ext>
            </a:extLst>
          </p:cNvPr>
          <p:cNvSpPr/>
          <p:nvPr/>
        </p:nvSpPr>
        <p:spPr>
          <a:xfrm>
            <a:off x="10413308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22F655-62EF-4596-8ACC-6C78394CC32E}"/>
              </a:ext>
            </a:extLst>
          </p:cNvPr>
          <p:cNvSpPr/>
          <p:nvPr/>
        </p:nvSpPr>
        <p:spPr>
          <a:xfrm>
            <a:off x="9115557" y="2101762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9DF3809-4FB6-419C-8A0C-CCE8A8943A28}"/>
              </a:ext>
            </a:extLst>
          </p:cNvPr>
          <p:cNvSpPr/>
          <p:nvPr/>
        </p:nvSpPr>
        <p:spPr>
          <a:xfrm>
            <a:off x="6349222" y="2162195"/>
            <a:ext cx="1270000" cy="660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2CE03D-5117-CC15-E22C-721D5541C0C7}"/>
                  </a:ext>
                </a:extLst>
              </p14:cNvPr>
              <p14:cNvContentPartPr/>
              <p14:nvPr/>
            </p14:nvContentPartPr>
            <p14:xfrm>
              <a:off x="98280" y="1668600"/>
              <a:ext cx="8888400" cy="358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2CE03D-5117-CC15-E22C-721D5541C0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20" y="1659240"/>
                <a:ext cx="8907120" cy="36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B522-439F-4CF6-8665-EA468EC7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</p:spPr>
            <p:txBody>
              <a:bodyPr/>
              <a:lstStyle/>
              <a:p>
                <a:r>
                  <a:rPr lang="en-US" dirty="0"/>
                  <a:t>We’ll define a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an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as input and outputs the probability of the outcome.</a:t>
                </a:r>
              </a:p>
              <a:p>
                <a:r>
                  <a:rPr lang="en-US" dirty="0"/>
                  <a:t>We’ll also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notation.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11BC8-C9FD-4F0B-8817-8BFEAF807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11187258" cy="2880361"/>
              </a:xfrm>
              <a:blipFill>
                <a:blip r:embed="rId2"/>
                <a:stretch>
                  <a:fillRect l="-708" t="-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E39C948-1717-4134-BE80-A348DAE92FAE}"/>
              </a:ext>
            </a:extLst>
          </p:cNvPr>
          <p:cNvGrpSpPr/>
          <p:nvPr/>
        </p:nvGrpSpPr>
        <p:grpSpPr>
          <a:xfrm>
            <a:off x="575239" y="1552292"/>
            <a:ext cx="9373094" cy="1636386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E71A45-6391-4158-AA02-5B32FB89720B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CEE180-4456-4554-A8F2-C780421D742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BF37EE-2D6E-94D5-2FB8-B5DC06C499E5}"/>
                  </a:ext>
                </a:extLst>
              </p14:cNvPr>
              <p14:cNvContentPartPr/>
              <p14:nvPr/>
            </p14:nvContentPartPr>
            <p14:xfrm>
              <a:off x="428400" y="293040"/>
              <a:ext cx="6898680" cy="456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BF37EE-2D6E-94D5-2FB8-B5DC06C49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40" y="283680"/>
                <a:ext cx="6917400" cy="45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820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261754-583F-71E2-8EBB-22DBA8B4D9F4}"/>
                  </a:ext>
                </a:extLst>
              </p14:cNvPr>
              <p14:cNvContentPartPr/>
              <p14:nvPr/>
            </p14:nvContentPartPr>
            <p14:xfrm>
              <a:off x="3233880" y="2570040"/>
              <a:ext cx="2045880" cy="127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261754-583F-71E2-8EBB-22DBA8B4D9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4520" y="2560680"/>
                <a:ext cx="2064600" cy="12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39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AE11-DE69-4CB6-8FF1-B30B8E01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we toss one coin.</a:t>
                </a:r>
              </a:p>
              <a:p>
                <a:r>
                  <a:rPr lang="en-US" dirty="0"/>
                  <a:t>Our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to be?</a:t>
                </a:r>
              </a:p>
              <a:p>
                <a:endParaRPr lang="en-US" dirty="0"/>
              </a:p>
              <a:p>
                <a:r>
                  <a:rPr lang="en-US" dirty="0"/>
                  <a:t>It depends on what we want to model</a:t>
                </a:r>
              </a:p>
              <a:p>
                <a:r>
                  <a:rPr lang="en-US" dirty="0"/>
                  <a:t>If the coin is fair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we also might have a biased coin: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=.85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31835-1FDC-49C8-92F3-0561EE1A5C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EB5D7-949E-118F-A5E7-D476959A608D}"/>
                  </a:ext>
                </a:extLst>
              </p14:cNvPr>
              <p14:cNvContentPartPr/>
              <p14:nvPr/>
            </p14:nvContentPartPr>
            <p14:xfrm>
              <a:off x="3182760" y="5535000"/>
              <a:ext cx="7227360" cy="82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EB5D7-949E-118F-A5E7-D476959A60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400" y="5525640"/>
                <a:ext cx="7246080" cy="8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23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D7D6B7-4DF5-FB57-2C68-8153678F1656}"/>
                  </a:ext>
                </a:extLst>
              </p14:cNvPr>
              <p14:cNvContentPartPr/>
              <p14:nvPr/>
            </p14:nvContentPartPr>
            <p14:xfrm>
              <a:off x="-85320" y="2951640"/>
              <a:ext cx="9739080" cy="378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D7D6B7-4DF5-FB57-2C68-8153678F16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4680" y="2942280"/>
                <a:ext cx="9757800" cy="38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0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D1EF4-1A64-0205-5E8A-B932CDCE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1D82-5660-8CB0-B2A8-F25AFE27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8AAD02-1B09-C210-E929-9927BDE312E9}"/>
                  </a:ext>
                </a:extLst>
              </p14:cNvPr>
              <p14:cNvContentPartPr/>
              <p14:nvPr/>
            </p14:nvContentPartPr>
            <p14:xfrm>
              <a:off x="77400" y="2016360"/>
              <a:ext cx="7098120" cy="214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8AAD02-1B09-C210-E929-9927BDE312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" y="2007000"/>
                <a:ext cx="7116840" cy="21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24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4AB-886E-47D4-B63B-085BB52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what’s the probability of seeing a heads?</a:t>
                </a:r>
              </a:p>
              <a:p>
                <a:r>
                  <a:rPr lang="en-US" dirty="0"/>
                  <a:t>Seeing heads isn’t an element of the sample space!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4D509-A71A-464E-984E-8F8DDC2F2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32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12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7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AF1440-A7CC-6628-4E19-42233DF578F8}"/>
                  </a:ext>
                </a:extLst>
              </p14:cNvPr>
              <p14:cNvContentPartPr/>
              <p14:nvPr/>
            </p14:nvContentPartPr>
            <p14:xfrm>
              <a:off x="-129960" y="513360"/>
              <a:ext cx="10667520" cy="530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AF1440-A7CC-6628-4E19-42233DF578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9320" y="504000"/>
                <a:ext cx="10686240" cy="532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5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3479BA-3FFD-7AFF-3CDF-FCA47B7FB134}"/>
                  </a:ext>
                </a:extLst>
              </p14:cNvPr>
              <p14:cNvContentPartPr/>
              <p14:nvPr/>
            </p14:nvContentPartPr>
            <p14:xfrm>
              <a:off x="-74160" y="1789920"/>
              <a:ext cx="9708480" cy="477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3479BA-3FFD-7AFF-3CDF-FCA47B7FB1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3520" y="1780560"/>
                <a:ext cx="9727200" cy="47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05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307DE9-1CDB-0A26-7FDF-28688B46A439}"/>
                  </a:ext>
                </a:extLst>
              </p14:cNvPr>
              <p14:cNvContentPartPr/>
              <p14:nvPr/>
            </p14:nvContentPartPr>
            <p14:xfrm>
              <a:off x="3608640" y="3379320"/>
              <a:ext cx="6892200" cy="305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307DE9-1CDB-0A26-7FDF-28688B46A4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9280" y="3369960"/>
                <a:ext cx="6910920" cy="30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203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ABC52E-8CA7-C264-C9E7-B348AA588803}"/>
                  </a:ext>
                </a:extLst>
              </p14:cNvPr>
              <p14:cNvContentPartPr/>
              <p14:nvPr/>
            </p14:nvContentPartPr>
            <p14:xfrm>
              <a:off x="201960" y="2118600"/>
              <a:ext cx="10185840" cy="422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ABC52E-8CA7-C264-C9E7-B348AA5888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600" y="2109240"/>
                <a:ext cx="10204560" cy="42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180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2CE064-4281-8238-DB14-D207A4F70E08}"/>
                  </a:ext>
                </a:extLst>
              </p14:cNvPr>
              <p14:cNvContentPartPr/>
              <p14:nvPr/>
            </p14:nvContentPartPr>
            <p14:xfrm>
              <a:off x="7358760" y="2886120"/>
              <a:ext cx="2464200" cy="20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2CE064-4281-8238-DB14-D207A4F70E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9400" y="2876760"/>
                <a:ext cx="2482920" cy="2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28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4B2-4E32-4AEE-9F2C-5CF17E3D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A6D59-DB3A-4700-9F26-DF24C3B7E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which rule to apply? </a:t>
            </a:r>
          </a:p>
          <a:p>
            <a:r>
              <a:rPr lang="en-US" dirty="0"/>
              <a:t>With practice you can pick out patterns for which ones might be plausible.</a:t>
            </a:r>
          </a:p>
          <a:p>
            <a:r>
              <a:rPr lang="en-US" dirty="0"/>
              <a:t>But if as you’re working you realize things are getting out of control, put it aside and try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∅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1058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7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DED54-182D-80FA-930C-F7E6877A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Non-uniform measures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705C0-96B8-48D1-AB91-9CAE9FC1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2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43BB-E627-40E4-9B5A-9334F6D9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“standard” deck of cards has 52 cards. Each card has a suit</a:t>
            </a:r>
          </a:p>
          <a:p>
            <a:pPr lvl="1"/>
            <a:r>
              <a:rPr lang="en-US" dirty="0"/>
              <a:t>diamonds </a:t>
            </a:r>
            <a:r>
              <a:rPr lang="en-US" dirty="0">
                <a:solidFill>
                  <a:srgbClr val="FF0000"/>
                </a:solidFill>
              </a:rPr>
              <a:t>️♦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hearts</a:t>
            </a:r>
            <a:r>
              <a:rPr lang="en-US" dirty="0">
                <a:solidFill>
                  <a:srgbClr val="FF0000"/>
                </a:solidFill>
              </a:rPr>
              <a:t> ♥️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clubs ♧, </a:t>
            </a:r>
          </a:p>
          <a:p>
            <a:pPr lvl="1"/>
            <a:r>
              <a:rPr lang="en-US" dirty="0"/>
              <a:t>spades ♠️</a:t>
            </a:r>
          </a:p>
          <a:p>
            <a:r>
              <a:rPr lang="en-US" dirty="0"/>
              <a:t>and a value (Ace,2,3,4,5,6,7,8,9,10,Jack,Queen, King). </a:t>
            </a:r>
          </a:p>
          <a:p>
            <a:r>
              <a:rPr lang="en-US" dirty="0"/>
              <a:t>A “5-card-hand” is a set of 5 cards</a:t>
            </a:r>
          </a:p>
          <a:p>
            <a:endParaRPr lang="en-US" dirty="0"/>
          </a:p>
          <a:p>
            <a:r>
              <a:rPr lang="en-US" dirty="0"/>
              <a:t>How many five-card “flushes” are there? – a flush is a hand of cards all of the same suit. </a:t>
            </a:r>
          </a:p>
        </p:txBody>
      </p:sp>
    </p:spTree>
    <p:extLst>
      <p:ext uri="{BB962C8B-B14F-4D97-AF65-F5344CB8AC3E}">
        <p14:creationId xmlns:p14="http://schemas.microsoft.com/office/powerpoint/2010/main" val="337232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395898-7824-AC65-1053-DF769B7682FE}"/>
                  </a:ext>
                </a:extLst>
              </p14:cNvPr>
              <p14:cNvContentPartPr/>
              <p14:nvPr/>
            </p14:nvContentPartPr>
            <p14:xfrm>
              <a:off x="304200" y="309240"/>
              <a:ext cx="8728560" cy="255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395898-7824-AC65-1053-DF769B7682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840" y="299880"/>
                <a:ext cx="8747280" cy="25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F3768A-D890-5512-8A5E-BF8BDD3B1B28}"/>
                  </a:ext>
                </a:extLst>
              </p14:cNvPr>
              <p14:cNvContentPartPr/>
              <p14:nvPr/>
            </p14:nvContentPartPr>
            <p14:xfrm>
              <a:off x="970920" y="3317040"/>
              <a:ext cx="9046440" cy="240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F3768A-D890-5512-8A5E-BF8BDD3B1B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560" y="3307680"/>
                <a:ext cx="9065160" cy="24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E761-97E2-4573-8398-1D41D9E2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five-card “flushes” are there? – a flush is a hand of cards all of the same suit. </a:t>
                </a:r>
              </a:p>
              <a:p>
                <a:endParaRPr lang="en-US" dirty="0"/>
              </a:p>
              <a:p>
                <a:r>
                  <a:rPr lang="en-US" dirty="0"/>
                  <a:t>Way 1: How can I describe a flush? Which suit it is, and which values: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643BB-E627-40E4-9B5A-9334F6D9A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58E7D-1DF0-BCB0-4EC0-7A0FC7F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588E1-E9DD-74A7-3D38-1F6AD4DEE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975F-313E-93FE-D3E0-E5780C0F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9DB64-61A2-E2CD-7CEB-18E55ABF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store sells apples, bananas, and oranges.</a:t>
            </a:r>
            <a:br>
              <a:rPr lang="en-US" dirty="0"/>
            </a:br>
            <a:r>
              <a:rPr lang="en-US" dirty="0"/>
              <a:t>Robbie will buy a bag of 10 fruits (order doesn’t matter) to bring to lecture, uniformly at random among all possible bags that contain at least one of each fruit type. </a:t>
            </a:r>
          </a:p>
          <a:p>
            <a:r>
              <a:rPr lang="en-US" dirty="0"/>
              <a:t>You and your friend are first in line to take fruit, and will take an apple each if it’s available---what is the probability you both get an apple? </a:t>
            </a:r>
          </a:p>
        </p:txBody>
      </p:sp>
    </p:spTree>
    <p:extLst>
      <p:ext uri="{BB962C8B-B14F-4D97-AF65-F5344CB8AC3E}">
        <p14:creationId xmlns:p14="http://schemas.microsoft.com/office/powerpoint/2010/main" val="787840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1DC3-893A-BAE8-78A8-D0556E5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 (Sample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5801-2678-C8A7-2FBF-965AAA8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the sample space (other than in English sentences) would be annoying--we’ll skip it.</a:t>
            </a:r>
          </a:p>
          <a:p>
            <a:r>
              <a:rPr lang="en-US" dirty="0"/>
              <a:t>But we need its size…two options</a:t>
            </a:r>
          </a:p>
        </p:txBody>
      </p:sp>
    </p:spTree>
    <p:extLst>
      <p:ext uri="{BB962C8B-B14F-4D97-AF65-F5344CB8AC3E}">
        <p14:creationId xmlns:p14="http://schemas.microsoft.com/office/powerpoint/2010/main" val="2240300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6BAB-C923-57C7-541C-DE50DB1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counting and Inclusion-Exclusion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bags with no apples, bananas, oranges.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set of all bags. We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10 fruit, 3 types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10 fruit, but only 2 types now. </a:t>
                </a:r>
              </a:p>
              <a:p>
                <a:r>
                  <a:rPr lang="en-US" dirty="0"/>
                  <a:t>(This formula actually simplifies to 11;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10 fruit, but only 1 type now.</a:t>
                </a:r>
              </a:p>
              <a:p>
                <a:r>
                  <a:rPr lang="en-US" dirty="0"/>
                  <a:t>(This formula simplifies to 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no way to have no types of fruit!</a:t>
                </a:r>
              </a:p>
              <a:p>
                <a:r>
                  <a:rPr lang="en-US" dirty="0"/>
                  <a:t>Combining: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66−33+3=36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997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ED2C-C1E0-50E0-C66F-318DD416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5C41-7C59-208B-EA82-BDEADD11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Clever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one fruit of each type in the bag first. We now need 7 more fruits (with no restrictions).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9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79BE-435F-DD9D-01C9-DC3294C0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event?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at least 2 apples, at least 1 banana, at least 1 orange.</a:t>
                </a:r>
              </a:p>
              <a:p>
                <a:r>
                  <a:rPr lang="en-US" dirty="0"/>
                  <a:t>Could do cases again, let’s use just the clever approach:</a:t>
                </a:r>
              </a:p>
              <a:p>
                <a:r>
                  <a:rPr lang="en-US" dirty="0"/>
                  <a:t>6 more fruits to add: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we’re in the uniform probability space, just divide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7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22A-6CF5-4B43-B708-5BB45BB45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Way 2: Pretend order matters. The first card can be anything, </a:t>
                </a:r>
              </a:p>
              <a:p>
                <a:r>
                  <a:rPr lang="en-US" dirty="0"/>
                  <a:t>After that, you’ll have 12 options (the remaining cards of the suit), then 11, …</a:t>
                </a:r>
              </a:p>
              <a:p>
                <a:r>
                  <a:rPr lang="en-US" dirty="0"/>
                  <a:t>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5!</m:t>
                    </m:r>
                  </m:oMath>
                </a14:m>
                <a:r>
                  <a:rPr lang="en-US" dirty="0"/>
                  <a:t>, since order isn’t supposed to matter.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52⋅12⋅11⋅10⋅9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is the same number as what we got on the last slide!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1343C-DCAC-4898-80EF-69B1F646C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wish to count the number of 5-card hands with at least 3 aces.</a:t>
                </a:r>
              </a:p>
              <a:p>
                <a:r>
                  <a:rPr lang="en-US" dirty="0"/>
                  <a:t>There are 4 Aces (and 48 non aces)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Choose the three aces. Then of the 49 remaining cards (the last ace is allowed as well, because we’re allowed to have all 4) </a:t>
                </a:r>
              </a:p>
              <a:p>
                <a:endParaRPr lang="en-US" dirty="0"/>
              </a:p>
              <a:p>
                <a:r>
                  <a:rPr lang="en-US" dirty="0"/>
                  <a:t>What’s wrong with this calculation? </a:t>
                </a:r>
              </a:p>
              <a:p>
                <a:r>
                  <a:rPr lang="en-US" dirty="0"/>
                  <a:t>What’s the right answer?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05BD8-2085-433B-A1F3-B2685F2AE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283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B70-1487-48D2-ADC3-C6D804F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BC60-E941-4E60-9786-F04D7A45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hand, there should be exactly one set of choices in the sequential process that gets us there.</a:t>
            </a:r>
          </a:p>
          <a:p>
            <a:endParaRPr lang="en-US" dirty="0"/>
          </a:p>
          <a:p>
            <a:r>
              <a:rPr lang="en-US" dirty="0"/>
              <a:t>{A♧, A♠️, 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{A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, K ♠️}</a:t>
            </a:r>
          </a:p>
          <a:p>
            <a:r>
              <a:rPr lang="en-US" dirty="0"/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/>
              <a:t>A♧, A♠️, A</a:t>
            </a:r>
            <a:r>
              <a:rPr lang="en-US" dirty="0">
                <a:solidFill>
                  <a:srgbClr val="FF0000"/>
                </a:solidFill>
              </a:rPr>
              <a:t>♥️</a:t>
            </a:r>
            <a:r>
              <a:rPr lang="en-US" dirty="0"/>
              <a:t>}, {A</a:t>
            </a:r>
            <a:r>
              <a:rPr lang="en-US" dirty="0">
                <a:solidFill>
                  <a:srgbClr val="FF0000"/>
                </a:solidFill>
              </a:rPr>
              <a:t>♦️</a:t>
            </a:r>
            <a:r>
              <a:rPr lang="en-US" dirty="0"/>
              <a:t>, K ♠️}</a:t>
            </a:r>
          </a:p>
          <a:p>
            <a:r>
              <a:rPr lang="en-US" dirty="0"/>
              <a:t>Are two different choices of the process, but they lead to the same hand!</a:t>
            </a:r>
          </a:p>
        </p:txBody>
      </p:sp>
    </p:spTree>
    <p:extLst>
      <p:ext uri="{BB962C8B-B14F-4D97-AF65-F5344CB8AC3E}">
        <p14:creationId xmlns:p14="http://schemas.microsoft.com/office/powerpoint/2010/main" val="87924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25-B95B-4921-B542-0671C5C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Solution with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could count exactly which hands appear more than once, and how many times each appears and compensate for it. </a:t>
                </a:r>
              </a:p>
              <a:p>
                <a:r>
                  <a:rPr lang="en-US" dirty="0"/>
                  <a:t>See the extra slides at the end. </a:t>
                </a:r>
              </a:p>
              <a:p>
                <a:r>
                  <a:rPr lang="en-US" dirty="0"/>
                  <a:t>An easier solution is to try again…</a:t>
                </a:r>
              </a:p>
              <a:p>
                <a:r>
                  <a:rPr lang="en-US" dirty="0"/>
                  <a:t>The problem was trying to account for the “at least” – come up with disjoint sets and count separately.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there are exactly 3 aces, we choose which 3 of the 4, then choose which 2 cards among the 48 non-aces. If all 4 aces appear, then one of the remaining 48 cards finishes the hand. Applying the sum rule completes the calculation.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D6398-7153-412D-911A-818ECA1EB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96180"/>
              </a:xfrm>
              <a:blipFill>
                <a:blip r:embed="rId2"/>
                <a:stretch>
                  <a:fillRect l="-1525" t="-2814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EF3707-FC6F-490C-0ED6-6013A91216F4}"/>
                  </a:ext>
                </a:extLst>
              </p14:cNvPr>
              <p14:cNvContentPartPr/>
              <p14:nvPr/>
            </p14:nvContentPartPr>
            <p14:xfrm>
              <a:off x="-32760" y="4051080"/>
              <a:ext cx="962640" cy="105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EF3707-FC6F-490C-0ED6-6013A91216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120" y="4041720"/>
                <a:ext cx="98136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89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10333</TotalTime>
  <Words>3511</Words>
  <Application>Microsoft Office PowerPoint</Application>
  <PresentationFormat>Widescreen</PresentationFormat>
  <Paragraphs>400</Paragraphs>
  <Slides>56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Cambria Math</vt:lpstr>
      <vt:lpstr>Segoe UI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Probability Definitions</vt:lpstr>
      <vt:lpstr>Extra Practice </vt:lpstr>
      <vt:lpstr>Practice </vt:lpstr>
      <vt:lpstr>Cards</vt:lpstr>
      <vt:lpstr>Cards</vt:lpstr>
      <vt:lpstr>Cards</vt:lpstr>
      <vt:lpstr>A Solution with a Problem</vt:lpstr>
      <vt:lpstr>A Solution with a Problem</vt:lpstr>
      <vt:lpstr>A Solution with a Problem</vt:lpstr>
      <vt:lpstr>Takeaway</vt:lpstr>
      <vt:lpstr>Probability</vt:lpstr>
      <vt:lpstr>Probability</vt:lpstr>
      <vt:lpstr>Sample Space</vt:lpstr>
      <vt:lpstr>Events</vt:lpstr>
      <vt:lpstr>Examples</vt:lpstr>
      <vt:lpstr>Probability</vt:lpstr>
      <vt:lpstr>Example</vt:lpstr>
      <vt:lpstr>Example</vt:lpstr>
      <vt:lpstr>Probability Space</vt:lpstr>
      <vt:lpstr>Probability Space</vt:lpstr>
      <vt:lpstr>Measure</vt:lpstr>
      <vt:lpstr>Probability Space</vt:lpstr>
      <vt:lpstr>Uniform Probability Space</vt:lpstr>
      <vt:lpstr>Mutually Exclusive Events</vt:lpstr>
      <vt:lpstr>Axioms and Consequences</vt:lpstr>
      <vt:lpstr>More Examples!</vt:lpstr>
      <vt:lpstr>More Examples!</vt:lpstr>
      <vt:lpstr>More Examples!</vt:lpstr>
      <vt:lpstr>Takeaways</vt:lpstr>
      <vt:lpstr>Probability Space</vt:lpstr>
      <vt:lpstr>Non-uniform measures</vt:lpstr>
      <vt:lpstr>Last Time</vt:lpstr>
      <vt:lpstr>Probability Space</vt:lpstr>
      <vt:lpstr>Probability Space</vt:lpstr>
      <vt:lpstr>Mutually Exclusive Events</vt:lpstr>
      <vt:lpstr>Axioms and Consequences</vt:lpstr>
      <vt:lpstr>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Uniform Probability Space</vt:lpstr>
      <vt:lpstr>Few notes about events and samples spaces</vt:lpstr>
      <vt:lpstr>Some Quick Observations</vt:lpstr>
      <vt:lpstr>Some Quick Observations</vt:lpstr>
      <vt:lpstr>More Practice</vt:lpstr>
      <vt:lpstr>Probable Fruit</vt:lpstr>
      <vt:lpstr>Probable Fruit (Sample Space)</vt:lpstr>
      <vt:lpstr>Complementary counting and Inclusion-Exclusion</vt:lpstr>
      <vt:lpstr>Clever Solution</vt:lpstr>
      <vt:lpstr>What about the event?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Robbie Weber</cp:lastModifiedBy>
  <cp:revision>56</cp:revision>
  <cp:lastPrinted>2026-01-13T23:58:46Z</cp:lastPrinted>
  <dcterms:created xsi:type="dcterms:W3CDTF">2021-04-08T17:33:52Z</dcterms:created>
  <dcterms:modified xsi:type="dcterms:W3CDTF">2026-01-14T18:37:30Z</dcterms:modified>
</cp:coreProperties>
</file>