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ink/ink8.xml" ContentType="application/inkml+xml"/>
  <Override PartName="/ppt/notesSlides/notesSlide2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01" r:id="rId11"/>
    <p:sldId id="343" r:id="rId12"/>
    <p:sldId id="344" r:id="rId13"/>
    <p:sldId id="345" r:id="rId14"/>
    <p:sldId id="300" r:id="rId15"/>
    <p:sldId id="346" r:id="rId16"/>
    <p:sldId id="347" r:id="rId17"/>
    <p:sldId id="348" r:id="rId18"/>
    <p:sldId id="349" r:id="rId19"/>
    <p:sldId id="350" r:id="rId20"/>
    <p:sldId id="342" r:id="rId21"/>
    <p:sldId id="260" r:id="rId22"/>
    <p:sldId id="306" r:id="rId23"/>
    <p:sldId id="316" r:id="rId24"/>
    <p:sldId id="261" r:id="rId25"/>
    <p:sldId id="307" r:id="rId26"/>
    <p:sldId id="308" r:id="rId27"/>
    <p:sldId id="265" r:id="rId28"/>
    <p:sldId id="309" r:id="rId29"/>
    <p:sldId id="310" r:id="rId30"/>
    <p:sldId id="314" r:id="rId31"/>
    <p:sldId id="258" r:id="rId32"/>
    <p:sldId id="351" r:id="rId33"/>
    <p:sldId id="317" r:id="rId34"/>
    <p:sldId id="259" r:id="rId35"/>
    <p:sldId id="262" r:id="rId36"/>
    <p:sldId id="266" r:id="rId37"/>
    <p:sldId id="267" r:id="rId38"/>
    <p:sldId id="263" r:id="rId39"/>
    <p:sldId id="269" r:id="rId40"/>
    <p:sldId id="270" r:id="rId41"/>
    <p:sldId id="275" r:id="rId42"/>
    <p:sldId id="268" r:id="rId43"/>
    <p:sldId id="312" r:id="rId44"/>
    <p:sldId id="313" r:id="rId45"/>
    <p:sldId id="315" r:id="rId46"/>
    <p:sldId id="334" r:id="rId47"/>
    <p:sldId id="271" r:id="rId48"/>
    <p:sldId id="273" r:id="rId49"/>
    <p:sldId id="272" r:id="rId50"/>
    <p:sldId id="274" r:id="rId51"/>
  </p:sldIdLst>
  <p:sldSz cx="12192000" cy="6858000"/>
  <p:notesSz cx="6858000" cy="9144000"/>
  <p:embeddedFontLst>
    <p:embeddedFont>
      <p:font typeface="Cambria Math" panose="02040503050406030204" pitchFamily="18" charset="0"/>
      <p:regular r:id="rId53"/>
    </p:embeddedFont>
    <p:embeddedFont>
      <p:font typeface="Segoe UI" panose="020B0502040204020203" pitchFamily="34" charset="0"/>
      <p:regular r:id="rId54"/>
      <p:bold r:id="rId55"/>
      <p:italic r:id="rId56"/>
      <p:boldItalic r:id="rId57"/>
    </p:embeddedFont>
    <p:embeddedFont>
      <p:font typeface="Segoe UI Light" panose="020B0502040204020203" pitchFamily="34" charset="0"/>
      <p:regular r:id="rId58"/>
      <p:italic r:id="rId59"/>
    </p:embeddedFont>
    <p:embeddedFont>
      <p:font typeface="Segoe UI Semibold" panose="020B0702040204020203" pitchFamily="34" charset="0"/>
      <p:bold r:id="rId60"/>
      <p:boldItalic r:id="rId61"/>
    </p:embeddedFont>
    <p:embeddedFont>
      <p:font typeface="Segoe UI Semilight" panose="020B0402040204020203" pitchFamily="34" charset="0"/>
      <p:regular r:id="rId62"/>
      <p:italic r:id="rId63"/>
    </p:embeddedFont>
    <p:embeddedFont>
      <p:font typeface="Tw Cen MT" panose="020B0602020104020603" pitchFamily="34" charset="0"/>
      <p:regular r:id="rId64"/>
      <p:bold r:id="rId65"/>
      <p:italic r:id="rId66"/>
      <p:boldItalic r:id="rId67"/>
    </p:embeddedFont>
    <p:embeddedFont>
      <p:font typeface="Wingdings 3" panose="05040102010807070707" pitchFamily="18" charset="2"/>
      <p:regular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5061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outlineViewPr>
    <p:cViewPr>
      <p:scale>
        <a:sx n="33" d="100"/>
        <a:sy n="33" d="100"/>
      </p:scale>
      <p:origin x="0" y="-462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21:31:44.05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1968 12422 1856 0,'-4'-42'88'0,"4"6"26"0,-1 4 2 16,1 14-7-16,7 4-8 0,-4 0-17 0,8 5-34 0,-6 6-20 0,1 1-7 0,-3 2-10 0,-1 2-8 0,0 3-2 0,-4 4-5 15,-12 7-3-15,-9 2-1 0,-13 3-2 16,-17 0-4-16,-6 2-9 0,-3 2-8 16,-10 0 3-16,-8 8 5 0,2 5 9 15,-2 11 4-15,4 3-2 0,8 6-4 16,8 8-5-16,12-6-4 0,11 4-3 0,5 2 2 16,14-3 5-16,8 3 8 0,6 3 7 15,13-7-1-15,11 4 4 0,4-6 3 16,12 2 2-16,-2-2 8 0,1-5-4 15,2-3-1-15,-1-13-1 0,-1 3-2 16,2-4-1-16,-5 6 0 0,0 2-1 16,-2 7-2-16,-7 4-5 0,-5 9-1 15,-4 13 1-15,-5 14 3 0,-9 9 4 16,-5 5 2-16,-6-4-2 0,-12-4 0 0,-7 0-2 16,-7 6 1-16,-11 6 0 0,0-1 0 15,6-3 0-15,-1-11-1 0,13-8 0 16,2-8 1-16,1-6-1 0,11-4 0 15,2-8 0-15,5-6 0 0,7-1 0 16,-1 0 0-16,1-5 1 0,2 3 1 16,0-3-1-16,3 3 3 0,1 2 4 0,3 3 6 15,0-1 4-15,4 5 3 0,1 7-4 16,2 2-6-16,1 9-4 0,-1 3-5 16,0 1-2-16,9 3 9 0,2-11-30 15,12 9-74-15,13 0 64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21:48:02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10285 5312 1939 0,'6'0'73'0,"-5"0"-10"0,-1 2-26 0,0-2-28 16,0 2-5-16,0-2-1 0,4 0 3 0,-4 2 2 0,0-2 5 0,0 0 10 0,-2 0 7 0,2 0 4 0,0 0-3 0,0 0-9 15,0 0-8-15,0 0-5 16,0 0-5-16,0 0-4 0,0 0-5 0,-2 1-7 15,2 3-3-15,-10 0-1 0,4 1 2 16,-1 6 4-16,0 1 6 16,-3 2 3-16,-5 4 2 0,0 1 1 0,-1 1-1 15,-4-1 0-15,4 6 1 0,-2-4-1 16,1 4-1-16,1 2 0 0,-4-4-4 16,1-2-3-16,-1 0-1 0,-5 1-3 0,1-3 2 15,0 4 3-15,-2-3 2 0,3 1 3 16,3-3 1-16,-1 5 2 0,3-4 1 15,2-1 0-15,2-4 1 0,4-1 0 16,2-1 0-16,3-7 0 0,3 4 0 0,2-7 1 16,0 2 1-16,0 1 1 15,0-2 1-15,0-3 1 0,0 2-2 0,0-2 2 16,0 0 0-16,0 0 2 0,0 0 3 31,0 0 1-31,0 0 0 0,0 0-2 0,0 0-2 16,0 0-1-16,0 0 1 0,2 0 6 0,-2 0 7 0,4 0 6 0,-3 0-2 31,3 2-4-31,0-2-4 0,3 0-4 0,5-2-2 0,4 2-2 0,0 2-6 16,3-2-2-16,10 4 1 0,3-3 0 15,7 1-1-15,9 2-1 0,1-3-2 16,3 1-1-16,1 2-2 16,-2-1 1-16,-3 1-2 0,0-2 1 0,2-1 1 0,-4 1-1 15,9 0 2-15,2 1 0 16,-6 3 0-16,4-6 0 0,2 2 0 0,3-2 0 15,9 0 0-15,4 0 1 0,8 0 0 16,8-9 2-16,8 3-1 0,10-1 0 31,6 6-1-31,15-1 1 0,-4 2-2 16,0 7 1-16,-9-2-1 0,-8 8 0 16,-11 1 0-16,-11-7 0 0,-9 5 0 0,0 1 0 15,2 1 0-15,0 0 0 0,-5-2 0 16,-15 1 0-16,-13-4 0 0,-10-2 1 15,-5 0-1-15,-3 0 1 0,-11-3 1 16,-4-1 2-16,-3 1 0 0,-2-3 1 16,-7-1-1-16,2 0-3 0,-2 0-1 15,0 0-2-15,2 0 0 0,-2 0-1 16,0 0 3-16,0 0 0 0,0 0 3 0,0 0 2 16,0 0 1-16,0 0 4 0,0 0 11 15,0 0 23-15,2 0 20 0,1-7 13 16,2 4 1-16,4-1-14 0,4-8-17 15,1-1-21-15,7-4-15 0,0-6-9 16,10-4-4-16,-1-3 2 0,3-4 0 16,-1 4 0-16,-1 0 1 0,-3-6-12 0,0 1-20 15,4-8-49-15,9-15-128 0,-2-13 126 16</inkml:trace>
  <inkml:trace contextRef="#ctx0" brushRef="#br0" timeOffset="7070.78">22743 5405 1719 0,'2'-4'77'0,"5"0"2"0,-4-6-31 0,10 1-36 0,1 0-12 0,4-5-3 0,-1 5-2 15,-2-2 1-15,-3 4 3 0,-3 6 10 0,-4-3 20 0,0 0 25 0,1 3 23 0,-6 1 15 16,0 0 2-16,2 0-16 0,-2 0-19 16,0 0-17-16,0 0-14 0,0 0-10 15,0 0-3-15,0 0-10 0,0 0-5 16,0 0-2-16,0 0 0 0,0 0-2 16,0 0-3-16,0 0-4 0,0 0-3 0,1 0-3 15,-1 1-1-15,2 7 2 0,0-7 1 16,-2 3 2-16,2 5 3 15,1-6 2-15,-3 6 0 0,0-4 0 16,0 4 1-16,-3-5 2 0,-1 3 1 0,1 0 2 16,1 0 2-16,0 0-1 0,-5 6 1 15,3-8 1-15,1 6 0 0,-3-4 0 16,1 0-1-16,2 2 0 0,-4 0 1 16,-1-1 0-16,0 0 0 0,0 0 0 0,-2-1 0 15,-3 4-1-15,3 2 0 0,-4-3 0 16,-2-1 1-16,1 3 0 0,-2-1 0 15,-1 1-1-15,-3 4 2 0,-1-1 0 16,-2 1 3-16,-3 0 1 0,-3-1 1 0,0 0 2 16,-2-3 3-16,3 2 3 0,-6-3 2 15,-2-2 1-15,-6 0-2 0,-3 1-3 16,-5-6-4 0,-2 1-3-16,-1 2-2 0,1-5-2 0,5 5 0 0,-7 2-2 15,2 2 1-15,3-3-1 0,-6 3 0 0,3-2 0 16,3-5 0-1,-7 8 0-15,4-5 0 0,-6 2-1 0,1 5 0 0,-2-7 0 16,1 2 0-16,1 2-2 0,4-4 1 16,3 3 0-16,0 1 0 15,-4-6 0-15,0 4 1 0,-2-5 1 0,-2-1 0 16,3-1 0-16,-3-2 0 0,-6 0 0 16,-1-3 1-16,0-1-1 0,-1-3 0 15,-2-2 0-15,0-3 0 0,1-3 1 16,-1 1 0-16,9 4-1 15,1-3 0-15,-3 1 1 0,-3-2 0 16,-8 3 0-16,0-3 0 0,1-6 1 0,-10 1 0 0,8-4 0 16,-4-2 1-16,1-3 2 0,3-8 3 15,-2-5 5-15,-8 2 0 0,8-3 0 0,-9-3-3 16,7 3-4-16,5-1-2 0,8 4 0 16,11 7 1-16,21 6 1 0,11 8 5 15,14 2 5-15,8 5 2 0,0 4-23 16,7-1-68-1,16-16 48-15</inkml:trace>
  <inkml:trace contextRef="#ctx0" brushRef="#br0" timeOffset="25532.42">14404 17145 1502 0,'0'2'139'0,"-2"-2"-118"0,2 2 22 0,-1 0 4 0,-3-2 2 0,2 3-5 0,1-1-7 0,-3-2-10 0,2 4-6 16,2-1 3-16,-2 2 1 0,-1-3-2 0,3 2-2 16,0 1-4-16,0 2-5 0,0 0-6 15,3 4-4-15,-3 3-2 0,2 4 0 16,0 3 0-16,2 7 0 0,-1-1 0 15,4 1 0-15,-2-1 1 0,3 5 0 16,0-2 0-16,3-2 0 0,3 3 0 16,4 2-3-16,10 4-2 0,8 3 0 0,6 6-1 15,8-6 1-15,7 8 2 0,0-3 0 16,-1-3 0-16,5-1 1 0,-3-6 0 16,8-1 1-16,6 2 0 0,5-3 1 15,6-1 0-15,7-4 1 0,6-1 5 16,-5-6 3-16,6-6 4 0,-5-8 30 15,2 0 14-15,0-6 17 0,5-1 12 0,6 0-15 16,-2 2-1-16,-7 0 2 0,-2 2-8 16,-11 1-10-16,-3-2-9 0,-6 1-9 15,-15 0-4-15,-8-1-2 0,-7-3-9 16,-10-7-11-16,3 0-6 0,-3-6-13 16,-2-1-24-16,3-7-42 0,8-7-112 15,5-15 111-15</inkml:trace>
  <inkml:trace contextRef="#ctx0" brushRef="#br0" timeOffset="35033.19">22333 17661 2017 0,'38'0'76'0,"-7"-1"-22"0,-8-1 1 0,2-2-12 0,-9 4-13 16,4 0-1-16,-4 0-1 0,-7 0 3 0,-2 0-4 0,0 0-4 0,3 6-6 0,-4-5-7 0,4 5-7 0,-8 1-9 0,-2-2-9 16,-2 0-10-16,-6 4 1 0,-7 2 5 15,-6-2 9-15,-13 8 10 0,-17-2 8 16,-22-6 7-16,-24 1 4 0,-20-5 1 16,-9-5-2-16,-9 0-5 0,-12-3-5 15,-14-2-3-15,-8-6-4 0,-8-1-1 0,7-4 1 16,-9 0 0-16,5 0-3 0,2-2-5 15,12-2-4-15,11 6-1 0,4 2 8 16,-6 1 5-16,2-1 3 0,9-2 10 16,11-1 8-16,-1 1 15 0,6 2 14 0,9 3 0 15,12 2-2-15,20 0-10 0,19 5-8 32,14 2-6-32,17-2-5 0,4 2-8 0,8-2-5 0,5 2-4 0,-2 0-1 15,4-3 0-15,5 1 0 0,2-7-1 16,0 8 0-16,5-1 0 0,2-4 2 15,7 6-1-15,-3-1-3 0,7-1-6 16,4 0-4-16,10-1-3 0,18 3 1 16,15 0 4-16,19 1 3 15,11 1 0-15,24 2 2 0,9-4-2 0,10-2-5 0,2-3-9 16,-2-6 1-16,2 0 1 0,-2 1 6 16,6-3 11-16,-8 1-3 0,4 8 1 15,-5 4-3-15,12 2 1 0,18 7 5 16,12 9-12-1,7 5-4-15,2 7 1 0,-5 7-1 0,-18 0 20 0,-16 6 10 16,-19 3 7-16,-26-2-2 0,-17 1-6 0,-16-10-5 16,-19-3-8-16,-18-9-5 0,-13-3-7 15,-12-8 1-15,-12-1 0 0,-20-4 8 32,-18-4 11-32,-22-8 10 0,-24-7 6 15,-25-12 2-15,-24-4-3 0,-27-7-5 16,-14-3-6-16,-9-1-2 0,-11 6-4 0,0-3-4 15,4 6 0-15,0 7-1 0,16 2-1 16,5 5 1-16,2 0 3 0,5 2 3 16,0-1 5-16,6 1 6 0,8 4 2 15,17 3 0-15,28 5-5 0,24-2-7 16,24 1 1-16,21 4 8 0,17 1 11 0,17 2 11 16,12-2 4-16,14-1-8 0,13 5-13 15,17 1-11-15,20 5-12 0,23 2-9 16,24 2-17-16,22 0-24 0,22-2-13 15,11-5-5-15,4-2 6 0,17 1 18 16,6-1 13-16,13 7 10 0,8 0 11 16,15 7 5-16,-9 2 1 0,-4-1 3 15,-12-3 0-15,-21-7 4 0,-24-8 9 0,-26-4 5 16,-30-11 7-16,-39-3 6 16,-32-2 5-16,-25-1-6 0,-23-10-2 0,-28 0-3 15,-35-6-8-15,-38-5 6 0,-30 5-1 16,-21 1 0-16,-13 2 6 0,-14 5-6 15,-4 4-2-15,4 5-5 0,11 3-6 16,7 4-2-16,12 8-1 0,7-3-1 0,16 4-1 16,27 4-1-16,17-3 0 0,17 3 0 15,10 1 4-15,7 1-5 0,14-1-35 16,13 4-23-16,12-8-123 0,8-1 235 16,10 0-84-16</inkml:trace>
  <inkml:trace contextRef="#ctx0" brushRef="#br0" timeOffset="57180.28">2663 7708 2058 0,'0'0'72'0,"0"0"-20"0,-2 0-19 0,-1 0-44 0,1 0-3 0,0 1 1 16,-1-1 2-16,-1 2 8 0,-3 2 3 0,-4-1 0 0,1 1 0 0,-6-1-2 0,-6 5-1 15,-4-5-1-15,-6 4-2 0,-4 2 2 0,-10 3 2 16,-2 1 2-16,-5 1 0 0,-7 7 3 16,-6 4-3-16,-6 5 0 0,-1 2-3 15,-3 5-1-15,0-5 0 0,-1 4 2 16,-4-1 1-16,3-5 1 15,7 2 2-15,7-5-2 0,11 0 2 0,10-1 0 16,4-6 0-16,9 3 1 0,3-6-1 16,3 3 1-16,6 1-1 0,-2-3 3 15,6 3-1-15,2 0 0 0,-1 1 0 16,3 1-3-16,-3 3 0 0,6-3-1 0,2 6-1 16,-6 1-2-16,4 4-1 0,0 1 1 15,-2 6 0-15,2 1 0 0,-2 5 1 0,4 4-1 16,-6-1 1-1,2 3 1-15,4 0-1 0,-5-5 1 0,1 9 1 0,3-1-2 16,-3 3 1-16,2-1 1 0,2-1-3 16,-4-2 2-16,2-2-1 0,-2 4 0 15,4 1 2-15,-6 1-1 0,2-4 1 16,-1-2 0-16,-4-7 0 0,1 6 0 16,1-6 0-16,1 3 0 0,2 1-1 0,-1-6 21 15,6-6 12-15,-1-5 19 0,3-10 17 16,0-1-4-16,2-8 4 0,2-7 5 15,2-2 11 1,-1-3 4-16,1-2-2 0,1 0-2 0,4-2-21 0,5-7-15 16,4 4-11-16,7-7-19 15,8-8-8-15,3 2-5 0,3-3-4 0,1-2-1 0,1 4-1 16,4-3-2-16,-3 5 1 0,2 1-9 16,3 3-26-16,2 2-40 0,8 4-71 15,7 0-9-15,10 2 67 16</inkml:trace>
  <inkml:trace contextRef="#ctx0" brushRef="#br0" timeOffset="62955.91">2218 9459 2100 0,'27'-3'50'0,"-8"-1"-36"0,2-5-4 0,-10 4-5 15,-2 3-1-15,-2-3-3 0,-4 0 0 0,-1 3 6 0,-2-2 11 0,0 4 12 0,0 0 0 0,-2 0-2 0,2 0-3 0,-3 0-6 0,-6-3 1 16,9 6-4-16,-7 1-5 0,3-4-6 0,-1 5-5 31,-4 4-2-31,-1-2-2 0,-6 4-2 0,-6 3 0 0,-6 4 1 0,-2 5-1 16,-11 3 0-16,0-4 1 0,1 1 1 15,-8 0 2 1,-4 3 1-16,-10 1 1 0,-2 1 0 16,-12-1 0-16,-4 1 0 0,1-1 0 15,-8-2 0-15,-2 3 0 0,11-3 0 0,-2 0 0 16,16-2 0-16,9 2 1 0,8-1 0 16,6-4 0-16,11 3 1 15,3-2 0-15,11 1 0 0,2-5 0 0,7 3-3 16,0 1-3-16,5 0-1 15,-2 2-1-15,1 4 2 0,-1-4 2 0,1 5 1 16,-4 3 0-16,1 4 0 0,5-1 0 16,-7 3 0-16,5-2 1 0,1 3-1 15,0-1 0-15,2 5 1 0,0 1 0 16,-3 5 0-16,3-2 0 0,-2 0 0 16,2-2 0-16,-2 1 0 0,-1-5 0 0,-1-1 1 15,-5-1-1-15,6-1 0 16,-1-3 1-16,1 1-1 0,3-5 1 0,5 0 12 15,-1-3 10-15,4-6 7 16,-1 4 6-16,2-7-2 0,6-2 10 0,-1-6 17 16,2-3 14-16,1 1 4 0,8-3 1 15,-2 0-14-15,11-1 2 0,1-6 1 16,6-3-8-16,2-2 1 0,1-2-16 0,6-5-13 16,3-2-11-16,9-4-10 0,16-5-23 15,7 0-19-15,2 2-8 0,-9 0-16 16,-18 6-2-16,-15 1-20 0,-13 1-48 15,-9-1-119-15,-2-8 139 0</inkml:trace>
  <inkml:trace contextRef="#ctx0" brushRef="#br0" timeOffset="67078.63">2324 11491 1479 0,'6'-16'59'0,"-5"2"0"0,3 4-9 0,-2 2-12 0,1 1-4 16,3 2-5-16,-5 1 5 0,3-4 9 15,-1 4 19-15,3-3 14 0,-1 3-3 0,4 1-11 0,-4-1-23 0,4-1-19 0,-2-2-8 0,0 5-5 16,0-7-1-16,1 6-1 0,-3-3-4 0,0 5-1 16,-5 1-7-16,0 0 2 0,-3-2-12 0,-8 2-10 15,-12 3 3-15,-14 6-6 0,-22 4 8 16,-24 6 5-16,-9 6 3 0,-18 7 3 15,-9 0 3-15,-2 2 6 0,-8-3 1 16,1 1 4-16,9 4 4 0,11-6 1 0,14 0 2 16,9-3-2-1,13-8-1-15,8 4-2 0,12-7-1 0,13-7-1 16,9 3-3-16,12-3 3 0,4 4 8 16,4-8 7-16,4 4 7 0,3-4 2 0,-1 1-4 0,2 1-5 15,1-2-3-15,1 2-1 0,0-3-4 16,-2 1-3-16,2 6-3 0,0-1-4 0,3 3-4 15,1 4-3-15,1-2 0 0,1 4 1 32,2 6 3-32,3 0 1 0,2 7 2 15,-1 3 0-15,2 8 1 0,2 6 0 16,-4-3 0-16,-3 8-1 0,0-5 0 16,-7 6-1-16,-2-3-1 0,0 10 0 0,-7 1 0 15,-4 7 0-15,2 1 1 0,-8-1-1 16,2-6-1-16,7-3 3 0,-5-6 0 15,10-11-1-15,-1-7 7 0,4-7 29 16,5-5 14-16,-3-7 21 0,9-2 17 16,-4-4-4-16,7-1 11 0,4-6 3 0,1 0-8 15,-1 3-10-15,9-8-12 0,-1 0-19 16,4-2-15-16,15-5-14 0,4-2-10 16,12-4-5-16,2-3-1 0,7-5-3 15,-7 2 0-15,5-4-2 0,-4 1-5 16,-2-4-17-16,2-1-30 0,-4-1-41 0,0-4-58 15,4-11 335-15,0-13-172 0</inkml:trace>
  <inkml:trace contextRef="#ctx0" brushRef="#br0" timeOffset="124373.64">15296 17661 1642 0,'-11'4'479'0,"13"-4"-467"15,2 2-6-15,3-1-2 0,9 7-5 16,12-1-1-16,13 5 0 16,9 2 3-16,13 2 2 0,1 5 3 0,9-5 4 15,8 0 0-15,1-3 2 0,10-1 1 16,2-8-3-16,4-1 0 0,-3-1 0 0,-2-2-1 16,-3 0-2-16,-8 5 0 0,-6-3-4 15,-9 3 2-15,-12 4 1 0,-12-5 8 16,-13 1 15-16,-12 0 11 0,-13-3-5 15,-5-2-16 1,-2 6-25-16,-7-1-19 0,-10 4-1 0,-17 3 8 0,-15 4 14 0,-15 2 5 16,-13-4 10-16,-10 0 5 0,-9-5-2 15,-1-4 0-15,-4-5 4 16,0 0 5-16,1-5 6 0,4 0 6 0,6-6-2 16,10-1-7-16,10 1-8 0,8 4-7 15,9-2-5 1,12 4-3-16,11 0-1 0,13 1 3 0,8 4 4 0,11 0 2 15,0 0 1-15,0-2-8 0,6 2-1 16,6 0-6-16,15 0-8 0,8-2 7 0,29 2-4 16,9 0 5-16,17 8 3 0,13 0-1 15,7 7 0-15,1 4 2 0,3 2 7 16,-4 4 4-16,-9-2 0 16,-9 4-4-16,-9-1-3 0,-6-1-4 0,-12-7 1 15,-8-2 1-15,-16-4 0 0,-18-5-11 0,-11 0-2 16,-10-7-22-1,-2 2-14-15,-7-2 3 0,-14 0-3 0,-17 0 21 0,-27-3 13 16,-22-8 10-16,-21-5 4 0,-23-2 4 16,-17-5 1-16,-11 4 1 0,10 1 2 15,0 4 4-15,5 5 6 0,13-2 3 16,7 3 2-16,25 0 0 0,24 3-4 16,22-2-4-16,18 4-4 0,19-1 8 0,10-1 26 31,6 1 28-31,7 2 4 0,9-1-13 0,11-6-29 15,16 0-33-15,17 0-8 0,18 4-2 0,25 8 0 0,21 8 1 32,9 10 0-32,5 8 3 0,-1 3 0 0,-6 1 0 15,2 5 1-15,-16-3-1 0,-25-3 0 16,-21-7 1-16,-27-4-5 0,-19-7-1 16,-11-7-9-16,-10 0-3 0,-6-7-3 15,-2 2 0-15,-11-4 7 0,-10 1 7 16,-13-3 13-16,-20-3 17 0,-18 3 8 15,-15-6 2-15,-8-1-6 0,1 4-11 0,6-5-9 16,9 8-5-16,14-3 2 0,10 3 2 16,11 4-41-16,-1-7-129 0,-1-2 108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21:51:55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706 10474 1124 0,'-4'5'383'0,"-5"68"-135"0,9 12-169 0,-11-151-82 0,4 50 8 0,4 27-2 0,-2 1 0 0,1-5-1 0,-1 4-1 15,-4 1 0 1,3 1-1-16,-4 1 0 16,6 2 0-16,-3 3-1 0,-2 4-2 0,0 4 0 15,-1-4-1-15,-4 4 0 0,5 3 1 16,-2 2-1-16,0 1 1 0,4-1 2 16,-1-2 0-16,2 1 1 0,1 1 0 15,1-1-1-15,1 0 1 0,1-7 0 16,4 1 0-16,-2 0 2 0,5-4 2 15,2 1 1-15,-3-6 0 0,1-2 1 0,0-4 2 16,-1 1 6-16,5-2 10 16,-2 3 6-16,2 1 4 0,0-8-3 0,3 6-5 15,0-6-5-15,1 2-5 0,3-5-3 16,0 3-3-16,5 2-1 0,0-3-3 16,2-1 4-16,6-1 1 0,1-2 1 15,4 0-1-15,3-2 0 0,5 2 0 16,3 2 0-16,4 3-1 0,5-3-3 15,-3-2-4-15,2-2-1 0,-1 2-2 0,-8 2 0 16,0 2 0-16,-1-1 0 0,-4 4 1 16,0-5-1-16,-2 2 1 0,-5 5 0 15,-2-8 1-15,-5 5-1 0,-4-3 1 16,-3 1 1-16,0-4 1 0,-8 0 0 16,1 2 2-16,-2-2 0 0,-2-2 4 0,-2 2 3 15,-5 0 2-15,0-4-7 0,0 4-5 16,0-2-13-16,0 1-15 0,-5-12 2 15,1 6-3-15,1-2 9 0,-8-5 8 16,2 0 3-16,-1-4 3 0,-1 0 2 16,2 6-1-16,4-2 2 0,1 5-1 0,4 2 3 15,0-2 0-15,0 4 1 0,2 1-3 16,3-1-11-16,4 1-4 0,4 4-9 16,1 0-2-16,2 4 3 0,7 5 6 15,2 3 4-15,3 2 6 16,0 6 2-16,1 3 2 0,-4-5 2 0,-4 1-1 15,0-3 2-15,-7 2 0 16,-3-2 2-16,0-6 3 0,-3 3 2 16,-4-3 0-16,0-1-1 0,-4-3-4 0,-2-3-12 15,-9 4-8-15,-5-5-3 0,-10 2-2 16,-12 3 1-16,-11-7 3 0,-19 0-109 0,-8-11 87 16</inkml:trace>
  <inkml:trace contextRef="#ctx0" brushRef="#br0" timeOffset="843.9">617 11952 2088 0,'0'2'95'0,"0"3"38"0,0-3-116 0,0 2-22 0,0-3-13 0,0 1-4 0,0 0-2 16,0 5 2-16,2-3 1 0,-1 6 4 0,1 3 3 0,-2 1 2 0,0 5 3 15,2 8 3-15,-2 0 2 0,-2 1 3 16,2 2 1-16,-3-3 2 0,3-1 0 16,-2 1 0-16,-2-4-1 0,-1 4 0 15,-2-10-1 1,5 3 1-16,-3 1 0 0,3-5 0 0,2 0-1 0,0-2 1 0,-2 0-1 15,1-1 0 1,-1 1 0-16,0-2 1 0,4-3 0 16,0 2 2-16,-2-2-1 15,7-4 1-15,-2 4-3 0,0-6-1 0,4 1 0 16,-5 3 2-16,5-3 4 0,5-3 5 0,2 5 8 16,5-1 0-16,7-3 0 0,8-2-1 15,-1-2-7-15,13-3-2 0,7-1 0 16,11 3-2-16,5-4-3 15,1 1-1-15,-4 3-1 0,-6-8 1 16,-6 2 2-16,-2-3 1 0,-1 1 2 16,4-3 0-16,-1 0 0 0,-1-2-1 15,-2-2-2-15,-5 4-1 0,-5 0 0 0,-13 5 0 16,-14-2 3-16,-4 3-3 0,-6 0-3 16,-6 1-7-16,-2 0-8 0,-2-2-1 15,-4 2 4-15,-3-5 5 0,0 1 8 16,-3-3 4-16,-5 0 0 0,-1-2 1 15,2 3 1-15,4 5 3 0,0-5 1 0,3 6 4 16,6 2 8-16,5 5 3 0,0-2-1 16,2-2-19-16,5 4-1 0,4 0-13 15,4 2-9-15,9 0 3 0,0-2-12 16,12 4 3-16,10 4 5 0,7 3 4 16,4 7 2-16,-4 1 4 0,-5 8-2 15,-14-2 1-15,-4 0-2 0,-7-2-7 16,-14-6-1-16,-2 6-8 0,-9-5-4 0,-5 3 6 15,-2 2 8-15,-10 2 9 0,-5-3 8 16,-15 2 1-16,-12 1-22 16,-22-2 15-16,-14-7-159 0,-15-5 109 0</inkml:trace>
  <inkml:trace contextRef="#ctx0" brushRef="#br0" timeOffset="1842.77">1112 13002 1247 0,'-2'11'421'0,"-4"10"-171"0,5-11-212 0,-8 5-38 0,5 13 0 0,-1-5 0 0,-2 5 0 0,0 3 1 0,3 0 1 15,-1 1 1-15,-2 0-1 0,0 2-1 16,1 3 0-16,-2-3 0 0,0 0 0 16,1-2-1-16,-2-4 1 0,4 0-1 15,-2-1 0-15,4-4 1 0,-3-5 0 0,-1 1 0 0,5-5 1 16,-3-8 1-16,5 2 1 0,-2-6 2 15,2 0 0-15,0-2 0 16,0 0 0-16,0 0 2 0,2 2 4 0,-2 1 7 16,4 4 8-16,-4-7 6 0,3 0 12 0,4 0 1 15,-5-1 6-15,5 1 5 0,2-2 0 16,3-2 2 0,3 4-5-16,4-3-10 0,2-1-11 0,-1 2-9 0,8 1-8 15,2-5-6 1,2 3-6-16,5-6-2 0,6 0-1 15,0 0 0-15,6 2-1 0,1-2-1 16,-6 4 0-16,-5-2-1 0,-5 2 1 16,0-4 1-16,-6 2 0 0,-1-4 1 0,-6 6-1 15,-2-2-3-15,-3 1-1 0,-3-1 1 0,-3 2 1 16,1 3 1-16,-2 0 1 16,-2-5-4-16,0 4-3 0,0 1-13 0,0-5-12 15,-1 3-10-15,-3 1-8 0,2-4 1 16,1 1 6-16,-5 1 9 15,7-4 11-15,-7 4 12 0,3-6 9 0,-1-1 8 0,-3-1 3 0,6 1 5 16,-6-1 7 0,0 3 1-16,-4-3 2 0,-3 1-2 0,4 0-7 0,-6 1-2 15,3 2-4 1,-1-2-5-16,0 8-2 0,2-4-1 0,0 3-1 0,1 3-2 16,-3-1-6-16,2 2-2 0,3 0-7 15,-5 0 1-15,3 0 1 0,4 0 1 0,-2 2 8 31,1-1 1-31,1 1 3 0,-2 0-5 16,2-2-4-16,0 5-2 0,3-3 0 16,5 0 4-16,0 3 6 0,7 4 2 15,8 3 0-15,7 4 0 0,5 0 0 0,8 5-1 16,-2 3 0-16,-6 2 0 0,-7-5 1 16,-6 1 0-16,-6 1 0 0,-4-4 4 15,-10-3 1-15,-2 0-2 0,-2-2-4 16,-10 2-6-16,-6 2 2 0,-9-2 2 15,-8 2 5-15,-15-4 2 0,-7 0-3 16,-5-3 0-16,-7-4-21 0,4 0-38 16,-1-7 36-16</inkml:trace>
  <inkml:trace contextRef="#ctx0" brushRef="#br0" timeOffset="9251.14">1991 14645 1847 0,'12'-14'83'0,"-1"2"10"0,-7-2-7 0,1 5-25 0,0 2-11 0,1-6-16 0,-3 8-12 0,-3-6-8 0,-3-1-4 0,-3 1-9 0,-1-1-7 0,-2 1-10 0,-5-1-7 16,-7-1 0-16,-6 5 4 0,-6 0 5 0,-5 8 4 0,-1 0 1 15,-5 0 3-15,1 8 2 0,1 0 0 16,-10 5 0-16,-3 1 2 0,-1 0 1 16,-3 2 1-16,1-2-1 0,1 1 1 15,4-3-1-15,10-3 0 0,6 0 1 0,10-2 1 16,10 0 2-16,1-2-3 0,7 1-2 16,9-5-2-16,-2 3-6 0,4-1 3 15,5 4 1-15,4-1 1 0,-1 4 5 16,10 5 1-16,-6 1 2 15,4 3 0-15,3 2-1 0,2 2-2 0,0 4-2 16,2 7-3-16,-2 1 0 0,3 8 1 0,1 6-1 16,-6 5 0-16,2 2 0 0,-7 5-2 15,-1-5-2-15,-10-1-5 0,-3-5-6 16,-6-2-5-16,-5-4-2 0,-5 4 1 16,-5 0-2-16,-1 1-4 0,-8-1-8 0,-1 4-4 15,-1-4 12-15,-4 3 14 16,4-5 15-16,2 0 12 0,-2-5-3 0,9 0 0 15,-3-8 5-15,7-4 6 0,6-3 8 16,4-4 9-16,2-1 2 0,3-5 2 16,2-2-4-16,0 0-3 0,3-1-2 15,1-6 3-15,-4 2 6 0,4-2 2 16,-4 0-1-16,1-4-3 0,-1 6-6 16,2-7-4-16,0 3-4 0,3 2-6 15,-3-3-4-15,2 1-4 0,1 2-2 16,-2-3-1-16,1 5-1 0,7-2 0 0,-6 4-1 15,6-1-1-15,1-1-2 0,-5 3 1 16,4 1-1-16,-4-1 1 0,-2 1-5 16,-1-4-21-16,-4-1-47 0,0 5 61 15,0-1-19-15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21:53:28.4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18422 5403 1598 0,'7'0'67'0,"0"-2"11"0,-3 2-29 0,-3 0-18 0,-1 0-3 0,0 0-2 0,0 0 3 0,0 2 6 0,0-2 2 0,0 0-4 0,2 0-7 0,-2 0-7 0,0 2-5 0,0-2 1 0,0 1 1 16,0 3 5 0,-2-2 4-16,1-1 0 0,-8 3-3 0,3 0 0 0,-4 1 0 15,-1-2 3-15,-1 3 3 0,-4 1 1 16,-2-2 2-16,-5 4 3 0,-2 0 1 16,0 0 0-16,1 1-3 0,1-1-6 15,-6 2-6 1,1 0-7-16,-1 1-3 0,-6-5-6 0,3 2 0 15,-2-6-2-15,-1 6 0 0,3-5 2 0,-2 1 2 0,1 2 2 32,-1-5-1-32,2 2-1 0,-5-1-2 0,-4-3-1 0,-3 4-1 0,-6-3 0 15,2 1-1-15,-1 2 1 0,2-2-1 16,1-2 1 0,-7 0 1-16,-2 0-1 0,2 7-1 0,-9-6 2 0,5 3-2 15,4-1 0 1,-6-3 0-16,-4 6-1 0,-3-4 0 0,-5 3 1 15,2 4-1-15,3-2 0 0,-1 3 0 0,-2-1 0 0,0-5 0 16,-2-1 2-16,-2 5-1 0,2-7 2 16,-3 5-1-16,-4-5 0 0,-6-1 0 15,1 0-1-15,-2 2 0 0,2-2 0 16,1 0 0-16,4 0-1 16,3 0 2-16,-4 4 0 0,-6-3-1 0,-9-1 4 15,-2 2 8 1,-2 0 6-16,10-2 2 0,1 4-2 15,9 3-9-15,10-6-7 0,1 5-2 16,5-4-1-16,-5 1 0 0,-1-3 0 16,8 2-1-16,0 0 0 0,5-2 1 15,5 0 0-15,-1 0 0 0,3-2 1 0,3 4-1 16,3-2 1-16,5-2 1 0,-4 2-2 16,-7-2 1-16,-2 2 0 0,-10 0-1 15,0-3 0-15,1 3 1 0,1-4-1 16,3 4 0-16,2-2 1 0,-4 0-1 15,-12 1 1-15,-6-10 1 0,-12 2 1 16,-8-1 1-16,-5-5 0 0,-1 3-1 0,9 0-1 16,-5-1 0-16,6 1 4 0,4-2 6 15,2 1 1-15,5 4-1 0,1-5-4 16,-3 3-5-16,-1-1-1 0,1 3-1 16,-3-1 0-16,-2-3 0 0,13 2-1 15,3 3 1-15,12-3 0 0,3 7-1 16,-1-3 2-16,5 4-1 0,3-1 0 15,1-1 1-15,7 3-1 0,0-1 0 16,2 1 1-16,6 0-1 0,4-5 1 0,4 5 1 16,6-1 0-16,-4 3 7 0,7-4 3 15,-2-1 1-15,4 3-1 0,0-2-5 16,1 3-5-16,3-1 0 0,-3-3-2 16,1 3 0-16,1-2 0 0,1 4 0 15,1-2-1-15,2 1 2 0,3-3-1 16,4 4-9-16,0 0-14 0,0 0-24 0,0 0-39 15,2-5-74-15,3 3-30 0,-3-5 89 16</inkml:trace>
  <inkml:trace contextRef="#ctx0" brushRef="#br0" timeOffset="1446.41">22509 5376 1740 0,'35'-7'200'0,"-38"7"-195"0,15-5-12 0,8 1-3 0,1-1 2 0,4 3 6 16,1-7 12-16,4 6 22 0,4-4 28 16,0 3 15-16,3 1 3 15,-1 1-9-15,4 2-17 0,6 0-16 0,2 0-9 16,4 2-7-16,-3 1-8 0,-1 6-4 16,-3-4-5-16,-8 6 0 0,-3-4-2 0,-11 0 0 15,-4 0 1-15,-10 2-4 16,2-7-6-16,-6 1-7 0,-5-3-22 15,0 0-16-15,-11 2-4 0,-3 3 2 0,-20-3 21 16,-10 4 19-16,-14-5 9 0,-20 3 2 0,3-4-1 16,-10 0 0-16,-4 0-1 0,-8 0 2 15,-1 0 1-15,-3-5-1 0,-9 3 1 16,-1-2 1-16,-5 4-1 0,3-2 2 16,12 2 1-1,9 0 0-15,8 0 0 0,13 2 1 0,13 0 0 16,6 3-1-16,13 2 1 0,6-3 0 15,6 3 1-15,8-3 1 0,3-1 0 16,7 2 0-16,2-1 0 0,7-4 7 16,0 2 16-16,3 0 22 0,3-1 21 0,2-1 19 0,5 0 2 15,3 0-17-15,14-3-22 16,16-3-25-16,20-1-17 0,15-3-6 16,18-3-1-16,10 3-2 0,-1-1 2 15,5 0 5-15,-1 6 5 0,1-2 1 0,-6 2-1 16,-3 1-6-16,3 1-4 0,1 3 1 0,14 5-1 15,-3-2 0-15,-7 8 1 0,-18-6 0 16,-20 3-1-16,-17-5 2 16,-7-3-1-16,-18 2-1 0,-6 0 2 0,-8-2-1 15,-7 0 2-15,-3 0 0 0,-2 0-22 16,-6 0-22-16,-2 0-26 0,-5-2-28 0,-7 0 6 16,-8 2 16-16,-15 0 22 0,-25-3 28 15,-25-8 14-15,-28-5 7 0,-20-5 1 16,-14-2-1-16,-7-4-5 0,6 0-1 15,-10 3 1 1,0 2 1-16,6 5 4 0,9-1 0 0,26 11 0 16,13 7 0-16,13-2 1 0,10 4 0 15,12 3 1-15,14 2 0 0,18 0 1 0,13 2-1 0,12-2 5 16,6 0-7-16,8-3-6 16,2-2-20-16,5 1-20 15,15 4-475-15,25 6 359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21:58:16.0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5346 15878 1761 0,'-11'37'228'0,"-470"-126"902"15,224 11-1082 48,264 78-77-63,48 9-8 15,11 4-8 1,30 6-9-16,30 20-4 0,26 5-15 16,8 6 8-16,-2 1 11 0,-15-3 8 0,-22-5 28 0,-18-4 6 31,-15-5 7-31,-10-4 6 0,-17-5 19 0,-14-6 9 15,-22-8 20-15,-14-2 6 0,-11-8-17 0,-18-2-4 16,-19-8-13-16,-27-7 2 16,-18-9 4-16,-29-9-4 0,-15-5-5 0,-9 4-1 15,-12-4-2-15,5 7 2 16,18 5 3-16,23 1-6 0,26 8 1 16,19 2 1-16,20 4 1 0,13 4 4 15,16 5 6-15,7-1 6 0,7 3-7 0,11 1-16 16,9-6-22-16,22 6-24 0,12 7-16 15,13 9-11-15,23 7-16 0,-4 2-20 16,1 0-24-16,-13 0-51 0,-19-4-50 16,-16-1 121-16</inkml:trace>
  <inkml:trace contextRef="#ctx0" brushRef="#br0" timeOffset="757.69">14264 15686 2045 0,'-188'71'543'0,"121"-57"-394"0,12 1-69 15,-4-7-19-15,-1-2-27 0,10 1-19 0,4-7-10 0,9 2-3 0,9 1 0 0,6-1 0 0,6-2-1 0,6 0 1 0,10 0-6 0,-2 0-2 0,11 3-8 0,12 8-2 0,16 3 3 16,20 8 1-16,23 6 5 0,19 7 3 0,9 8 1 16,4-6 0-16,-2 4-3 0,-9 0-1 15,-7-9 4-15,-7 1-1 0,-14-1 1 0,-15-9 2 16,-19-5-9-16,-21-6-5 0,-18-5-4 16,-21-7 1-16,-31-8 9 0,-28-5 14 15,-21-8 14-15,-23-4 13 16,-11-3 6-16,-13-1 2 0,-3 1 3 0,-5 7 4 15,7-6 2-15,23 4 0 0,20 5 4 0,19 2-6 16,25 9-1-16,19 0-1 0,22 5 1 16,17 1 1-1,18-5-5-15,22 6-13 0,30 4-19 0,26 5-14 0,37 8-5 16,40 12-2-16,24 8 2 0,18 11-1 16,5 5 3-16,-14 2 2 0,-21-5 1 15,-30-6-3-15,-41-10-5 0,-34-11-22 16,-33-9-24-16,-33-12-14 0,-24-9-17 0,-29-16 16 15,-24-13 12 1,-39-10-12-16,-31-14-73 0,-21-4-73 0,-10-3 110 0</inkml:trace>
  <inkml:trace contextRef="#ctx0" brushRef="#br0" timeOffset="1517.28">28585 14794 2413 0,'-367'68'538'0,"367"-68"-535"0,-9 3-1 16,6 8 1-16,1-2-1 0,5 3-2 0,19 8-14 0,15 5-10 0,21 10-15 0,26 11-22 0,4 9 4 0,10 2 7 0,-6-6 13 15,-3 1 25-15,-4-4 8 16,-14-6 4-16,-18-3 1 0,-23-9-2 0,-23-10-2 15,-17-8-1-15,-28-8 7 0,-22-10 19 16,-20-10 23-16,-14-5 25 0,-8-2 14 16,-23-2 3-16,-9 6-10 0,-12-3-10 0,-1 1-14 15,16 2-10-15,14-4-7 0,7 1-11 16,9-1-5-16,10 0-11 0,21 6-5 16,25 2-2-16,22 12 1 15,16-3-1-15,18 6-1 0,22 4 1 0,31 7-3 16,21 10-4-16,20 7-7 0,21 4-14 15,5 7-18-15,23 0-12 0,13 11-14 0,-2-6-13 16,-4 4-17-16,-19-5-33 0,-16-8-60 16,-11-10-61-16,-12-6 132 0</inkml:trace>
  <inkml:trace contextRef="#ctx0" brushRef="#br0" timeOffset="2043.12">31082 15849 1976 0,'-59'22'388'0,"-537"-340"319"31,571 311-706-31,77 20-3 16,21 11-12-16,13 10-8 0,24 17-6 0,18 6-4 0,17 11 1 16,15 8 3-16,10 2 4 0,-3 7 4 15,-15 0 8-15,-13-5 0 16,-26-9 4-16,-6-7 3 0,-26-18 2 15,-22-14 0-15,-24-15 0 0,-30-17 0 0,-33-21 1 16,-29-14 8-16,-28-17 17 0,-18-8 11 16,-14-9 19-16,-12-9 3 0,-11 3-5 0,-6 10-3 15,3 3-6-15,13 8-6 0,20 7-6 16,31 2-7-16,15 10-13 0,25 8-5 16,14 9-1-16,18 6-1 0,19 10 0 15,15 2-1-15,17 6-2 0,17 11-2 0,15 12 2 16,20 10-2-16,19 9 1 0,12 3 1 15,12 7-1-15,-8 3 1 0,-3 3-4 16,-13 1-9-16,-9 1-14 0,-10-8-15 31,-23-8-23-31,-20-13-15 0,-21-16-126 0,-36-13 432 0,-24-17-219 0</inkml:trace>
  <inkml:trace contextRef="#ctx0" brushRef="#br0" timeOffset="4028.73">8128 6600 1941 0,'7'-6'178'0,"-20"1"-13"0,8 7-72 0,5 1 10 0,-9 26-80 0,36 4-11 0,10 10-12 0,16 7-7 0,0 1-5 0,2 4-3 15,0 3 1-15,2 15 4 16,1-2 1-16,1 9 5 0,5 5 3 16,0 2 1-16,-13-6 2 0,-8-20-9 0,-20-17-19 15,-9-14-7-15,0-3 0 0,-9-2 0 16,6-2-3-16,-9-4-2 0,1-5-1 0,1-1 9 15,-6-8 21-15,2 0 11 0,0 2 3 0,0-3 0 16,2-1 0-16,1 5 2 16,-3-8 2-16,0 0 8 0,0 0 4 15,0 1 4-15,6 3-1 0,3-2-8 0,-4-2-5 16,4 1-8-16,-4 3-2 0,4-2-2 16,-2 0 0-1,2-1 1-15,0 1 0 0,3 0 4 0,-5 0 0 0,4 3-1 16,-2-3 12-16,0-2 16 0,-9 0 11 15,1 0 13-15,1 0-8 0,0 0-12 0,0 0-1 32,-1 0 4-32,5-4 12 0,-4-3 11 0,1 2-8 0,-1-9-17 0,5-2-17 15,-3-13-17-15,-1-8-2 0,4 2 0 16,-5-3-4-16,0 10 1 0,-2 7-11 16,-2-1-2-16,0 6 3 0,-5 2-2 0,4 2 12 15,-1 5-16-15,4 7-2 0,0-2-5 16,0 2-17-1,-4 0-1-15,4 2-7 0,6 10-8 0,-1 2 7 16,9 6 13 0,9 12 1-16,2 0-7 0,9 5 2 0,-2-3 2 0,1 1 7 0,1-1 17 0,-4-1 5 31,-3-1 6-31,-8-7 5 0,-3-4 2 16,-7-8 2-16,-9-6-7 0,0-4-8 15,-9 5-3-15,-5-3 5 0,-4 0 17 16,-5-1 13-16,-14 1 12 0,-5 2-4 15,-6-5-9-15,-2 0-7 0,7 3-6 16,10 0-4-16,1 1 2 0,11 3-5 0,3-4-29 16,5 0-53-16,6 2-25 0,2-1 44 15</inkml:trace>
  <inkml:trace contextRef="#ctx0" brushRef="#br0" timeOffset="4663.33">11142 7605 1665 0,'-4'0'157'0,"2"2"149"16,-1-2-215-16,-2 1-52 0,-6 10-15 0,-17 3 8 0,-19 8 11 0,-18 6-2 0,-15 2-8 0,0 0-19 0,4-3-12 0,9-2-1 0,3 3 0 16,5-7-1-16,3 1 1 0,11-1-1 0,8-2 2 15,10-1-1-15,8-4-1 0,5-1-1 16,3-5-1-16,4 1-2 0,2 4-3 16,5-6 1-16,0 3 2 0,5 1 3 15,-5 2 3-15,5-3-1 0,4 4-1 16,-7 4-4-16,5 3 0 0,0 6 1 15,0 3 1-15,6 2 0 0,-1 5 2 0,-3-3-1 16,7 5 1-16,-2 3 0 16,0 1 2-16,0-6 0 0,-6 1 0 15,-5-8 1-15,2-4-2 0,1-4 2 0,-3-3 1 16,1-5-1-16,-4-7 2 0,3 4 1 16,-1-6-1-16,2 1 3 0,-4-5 1 15,0-1 0-15,0 0 7 0,0 0 9 0,7-5 17 16,-2 1 1-16,11-1-7 0,9-5-13 15,9-3-20-15,13-3-3 0,3 0-1 16,3 4 1-16,6 3 0 16,1 7 2-16,-3 2 5 0,-2 11 2 0,-4 7 0 15,-6 6-2-15,-5 8-2 0,1 9 2 16,-13 3 2-16,-3 2 0 0,-14-3-1 16,-8 0 3-16,-13 1 11 0,-13 6 18 15,-11 3 24-15,-23 7 21 0,-19-1 17 0,-13-8-15 16,-12 0-21-16,6-15-29 0,10-8-30 15,8-3-3-15,10-7-1 0,8-4 0 16,15-3-1-16,14-10-2 0,10-1 6 16,1-1-22-16,12-1-39 0,0-5-57 15,5 0-125-15,-5-16 132 0</inkml:trace>
  <inkml:trace contextRef="#ctx0" brushRef="#br0" timeOffset="44452.18">15142 8768 1833 0,'149'-342'485'47,"-140"333"-449"-32,47-9-28-15,-6 6-12 16,7 10 0-16,-2 2-4 0,-2 9 0 16,-5 10-3-16,3 12-5 0,-5 2-5 15,4 17-3-15,5 8-11 0,-4 15-21 16,-5 5-1-16,-5 9-1 0,-9 16 7 0,-14 3 22 16,-15 2 4-16,-13 2-13 0,-22-23-5 15,-18-12-3-15,-12-19-3 0,-9-15 13 16,-7-18 12-16,-9-12 10 0,-5-13 12 15,-9-10 26-15,0-6 34 0,7-14 26 16,11-9 25-16,1-12 15 0,15-11 16 16,10-7 0-16,7-3 0 0,11-4-19 15,9 12-40-15,9-1-22 0,7 10-23 0,10 4-16 16,2-2-11-16,8 0 0 0,4-2-6 16,8 4-7-16,5 5-25 15,5 4-47-15,8 1-68 0,10 1-117 0,23 3 144 16</inkml:trace>
  <inkml:trace contextRef="#ctx0" brushRef="#br0" timeOffset="44959.64">17021 8672 1949 0,'76'-163'651'31,"-102"174"-666"-31,76-31-12 15,1-3-15-15,9 7-24 16,11 6-9-16,7 8-14 0,7 11-1 0,9 16 25 0,7 14 21 16,7 24-4-16,4 19 18 0,-7 17 3 15,-4 11-11-15,-4 5 28 0,-10-1-2 16,-11-4-4-16,-13 0-7 0,-23-4-7 0,-15-12-8 16,-16-14-11-16,-18-18 2 0,-17-18 7 15,-17-14-12-15,-16-10 36 0,-17-11 30 16,-16-9 53-16,-13-22 53 0,-1-9 3 15,-7-16 6-15,-1-8-30 0,6-5-7 0,7 2 1 16,18-3-11-16,20 3-14 0,14 3-14 16,13 2-4-16,20 5-1 0,11 5 3 15,12-1-7 1,11 5-23-16,14 5-17 0,9-3-15 0,14 7-13 16,8 3-22-16,8 8-21 0,9 3-29 0,5 2-53 15,4 3 520-15,3 0-307 16</inkml:trace>
  <inkml:trace contextRef="#ctx0" brushRef="#br0" timeOffset="45215">19261 9539 2797 0,'5'2'129'0,"0"2"3"0,1-4-58 0,1-4-56 0,7 2-49 0,4-8-30 0,6-5-32 0,17-4-85 0,3-18 447 15,17-9-244-15</inkml:trace>
  <inkml:trace contextRef="#ctx0" brushRef="#br0" timeOffset="45371.35">20293 9497 2020 0,'7'0'242'0,"-2"0"279"0,0 0-362 0,1-2-72 0,-3 0-42 16,-1-7-38-16,5 4-22 15,2-7-27-15,3-4-28 16,4-7-33-16,2-4-56 15,9-9-48-15,6-6-226 0,6-4 254 16</inkml:trace>
  <inkml:trace contextRef="#ctx0" brushRef="#br0" timeOffset="45531.71">21741 9523 2390 0,'27'-5'130'0,"-1"1"46"0,-3 1-106 0,-5-6-40 15,0 4-23-15,1-10-32 0,-3 0-28 16,6-9-62-16,-1-2-51 0,0-6-14 16,4-2 553-16,2-5-301 0</inkml:trace>
  <inkml:trace contextRef="#ctx0" brushRef="#br0" timeOffset="45657.12">22397 9350 1291 0,'60'15'235'0,"-6"0"324"0,-7-8-345 16,-8-5-88-16,0-4-26 0,-3-4-43 0,1-2-20 15,0 0-12-15,1-4-10 0,-6 1-7 16,1 3-12-16,3-3-22 0,-1 2-50 16,4 2-55-16,6 2-32 0,1 3 281 15,3 2-121-15</inkml:trace>
  <inkml:trace contextRef="#ctx0" brushRef="#br0" timeOffset="46123.97">24271 8952 1098 0,'18'-12'358'0,"17"-36"-66"0,-17 21-240 0,-2 6-15 0,11-12-5 16,3 9 0-16,5-2 13 0,8 3 14 16,7 2 10-16,-1 5 4 0,10 1-8 15,-3 1-11-15,5 2-9 0,6 3-11 0,0 4-11 16,10 5-8-16,6 7-4 16,6 10-4-16,3 5-3 15,9 11-3-15,-4 15-1 0,-1 9-2 0,-5 7-3 0,-15 9-2 16,-7 3 0-16,-16 2-5 0,-10 2-11 15,-25 5-17-15,-18 0-17 0,-24 0-17 16,-25-9 6-16,-20-14 7 0,-18-19 6 16,-16-22 35-16,-16-12 41 0,-12-18 49 15,-13-9 65-15,2-17 28 0,17-10-1 0,6-13 17 16,16-16-16-16,11-15-16 0,10-12-21 16,20-7-53-16,25 1-34 0,28 3-28 15,25 4-33-15,25 5-41 0,24 1-92 16,15 10-110-16,14 6 141 0</inkml:trace>
  <inkml:trace contextRef="#ctx0" brushRef="#br0" timeOffset="48253.04">26566 8066 1312 0,'30'-9'784'0,"-20"5"-644"0,3 3-13 0,-6-1-56 0,-2-2-26 0,-3 4-21 0,-2 6-10 15,0-5-4-15,-5 1-3 0,3 2-3 0,-3 3-1 16,-3 2 1-16,0 7 2 0,-3 5 2 16,2 7 1-16,2 4 0 0,3 2-1 15,-1 8 1-15,3 6 9 0,1 6 9 0,1 8 9 16,0 3 7-16,1 8-5 15,6 7-4-15,-5 5-6 0,5-4-8 0,4 4-5 16,-2 1-6-16,0-1-5 0,-2 2-3 16,-2 1 2-16,-3-3-2 0,3-1 4 0,-5-10 4 15,-3-8 0-15,-3-13 0 16,3-5-2-16,-6-7-4 0,2-2-1 0,-2-4 0 16,0-8 0-16,4-3 1 15,1-2-1-15,2-8 1 0,1 0 0 16,-3-3-1-16,4-2-1 0,0 1 1 15,4-4-3-15,-3 2-15 0,3-6-20 0,-2 2-21 16,3-3-53-16,0-1-70 0,1 2-20 16,8-9 83-16</inkml:trace>
  <inkml:trace contextRef="#ctx0" brushRef="#br0" timeOffset="48727.39">27532 7811 2421 0,'-2'12'65'0,"0"0"-43"0,1 6-7 0,-1 7-9 0,-2 0-4 0,2 7-1 0,1-2 1 0,-3 3-1 0,2 8 0 15,-6 2-1-15,2 12 0 0,-6 5 0 16,1 9 1-16,4 9 0 0,-4 7 0 16,4 8 0-16,4 4 0 0,1 1 0 0,4-4 0 15,5 3 10-15,0 4 15 0,0 0 10 16,0 0 5-16,2-3-5 0,-4-13-12 0,-1-9-8 15,1-5-7-15,-3-4-5 0,0-5-4 0,0-1 0 16,-1-1-1-16,-1-3 1 0,-1-6 0 16,-1-7 1-16,-2-12 0 15,2-7-1-15,-5-7 1 0,4-6-1 0,-1-5-5 16,4-3-5 0,0-2-13-16,-3-2-10 0,3 0-38 0,-4-6-21 0,6 1-22 15,3-7-5-15,-1-10 531 0,10-17-321 16</inkml:trace>
  <inkml:trace contextRef="#ctx0" brushRef="#br0" timeOffset="49091.44">28280 8071 2092 0,'4'-21'329'0,"12"65"53"16,-31-56-386-16,15 15-3 15,0 8-3-15,-3 3-2 0,-1 6 1 0,3 10 2 16,-8 7 4-16,3 11 3 0,5 10 2 16,-5 10 3-16,8 5 1 0,2 10 1 31,-3 4 2-31,5 1 0 0,-3 3 2 15,3-4 0-15,-6 1 0 0,0 1 1 16,0-4 0-16,0-2-3 0,-2-6 1 16,-2-6-3-16,4-6-2 0,0-6 0 15,0-13-1-15,6-7-2 0,-6-2 0 0,0-3 1 16,3-4 0-16,-3-2 0 0,2-5-9 16,5-5-29-16,-5-7-60 0,1-3-87 15,-3-8-31-15,2 2 322 0,11-5-133 16</inkml:trace>
  <inkml:trace contextRef="#ctx0" brushRef="#br0" timeOffset="49408.26">29303 8009 1953 0,'-3'7'169'0,"-1"14"276"0,-1 3-408 15,-1 11-9-15,-4 9 3 0,3 1-18 0,1 10-9 16,1 5-2-16,5 11 5 0,0 12 10 16,-5 8 9-16,-1 8 14 0,5 0 9 15,1 2 5-15,1 0 1 0,10 2-5 0,-6 5-10 16,1 0-11-16,-1-7-10 0,0-12-7 15,-3-14-5-15,3-13-2 0,-5-9-2 16,0-9-3-16,0-5 3 0,0-7-2 16,0-5-25-16,6-10-92 0,3-4-97 15,7-4 108-15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22:00:11.8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11651 6624 1796 0,'7'-1'81'0,"-4"-3"-1"0,-1 4-16 16,-2 0-32-16,2 4-11 0,0-1-4 15,1 8 12-15,4 3 12 0,6 4 13 0,-3 3 5 0,10 4-3 0,-6 0 0 0,0-4-6 0,-3 2-7 0,-1-7-9 0,1 0-10 0,-4 2-4 0,4 1-5 16,-4 1-1-16,0 3-7 0,0 0-3 16,-7 3-3-16,2 3-2 0,-2 1 0 15,0 0 1-15,0 2 0 0,-2 3 3 16,-1-5 3-16,-1 2 2 0,4-1 0 0,-4-3 0 15,3-1 6-15,-1-3 1 0,-5-8 2 32,3-2-2-32,-3-1-7 0,0-8-5 15,0 2-1-15,-2-1-1 0,-2-1 0 16,6 0 4-16,-9-3 3 0,0-2 3 16,0 0 0-16,-2 2-1 0,-2-2-4 15,2 2 0-15,0-2-2 0,2 0-2 0,0 1 0 16,-1 1-2-16,3-2-1 0,-6 5-2 15,-3-3-1-15,-4-2-1 0,-3 0 0 16,-1-7-1-16,-4 4 2 0,-1-1 0 16,-5-1 1-16,-3-1 2 0,1 5 1 15,-2-1-1-15,1 2 1 0,-4-2-1 0,1 0 1 16,-3-3-1-16,-3 3 1 0,-6 2 0 16,-1-2-1-16,-3 1 1 0,-4 1-1 15,4-2 1-15,-6 0 0 0,2 2-1 16,-6-3 1-16,1 3 0 0,5 0 0 15,5 0 0-15,-1-2 0 0,-3 2 0 16,-1 0 0-16,-6 0 0 0,-5-2 0 0,1 0 0 16,-5 0 0-16,-3 2 0 0,0-1-1 15,-2-1 0-15,0-2-1 0,-4 1 1 16,-7-1 0-16,-7-3 0 0,-7-2 0 16,0-1 0-16,-5-3 1 0,-7-1 1 15,1-2 1-15,4 2-2 0,0 0 0 16,9 1 0-16,9 6 0 0,-6-3 1 15,4 1 0-15,-4 3 0 0,4 5 0 0,0 1-1 16,0-2 0-16,2 2 0 0,-4-7 2 16,-1 1-1-16,1 3 1 15,-2-4-1-15,4 3 0 0,4 3-1 0,10 1 1 16,7-2-1-16,-2 2 0 0,18 2 0 16,-3-1 0-16,9 3 0 0,11-1 0 15,5 3 0-15,6-3 0 0,12-1 0 0,2 2 0 16,6-4 0-16,4 3 1 0,5-3 0 15,-2 0 2-15,9 2 2 0,-2-2-9 16,2 0 41-16,0 0 16 0,-1 0 5 16,1 0 15-16,0 0-40 0,0 0-12 15,0 0-1-15,0 0 5 0,0 0 6 16,-2-9 3-16,-2 4-3 0,4 3-7 16,0-7-9-16,-2 6-6 0,2-5-4 15,0 1-3-15,-1 0-1 0,-1 0 0 16,0-3 0-16,2 2-1 0,0 1-2 15,0 0-10-15,-2-3-19 0,2 3-27 16,-1-4-30-16,-5-2-14 0,4-2-25 0,-3-5-48 16,-4-3-35-16,-5-11 52 0,-7-3 52 15</inkml:trace>
  <inkml:trace contextRef="#ctx0" brushRef="#br0" timeOffset="60200.37">4399 14560 1657 0,'7'7'81'0,"-5"1"17"0,-1 4-53 0,-1 0-32 0,0-1-9 0,-1 5-1 0,1 2 1 0,-6-2 1 0,-1 1 5 0,-3 1 7 16,-1 3 8-16,-3-3 5 0,-4 2 2 0,-1 1-3 0,3-5-8 16,-7 5-5-16,1-1-9 0,1-3-3 0,-7 3 0 0,-1 1-2 15,-3-3-1-15,-1 1 1 0,-3 3-1 16,-1-5-1-16,-4 1 0 0,0-4 0 15,1-1-1-15,-5-3 0 0,1-4-1 16,-2 3-1-16,-9-1-1 0,7 1-1 16,-2 0 2-16,-1-2 2 0,3 2 0 15,-5-2 0-15,-9 2 1 0,-4-4 1 0,-6 2 2 16,-1 1-2-16,-2 0-2 0,-3 3-2 16,-1-2 3-16,-7 0 1 0,0-6 2 15,-1-1-2-15,0-2-2 0,2-3-1 16,-2 1 0-16,2-5 1 0,0 1 0 15,5 3 1-15,2-8-2 0,7 1-1 16,4-5 1-16,-1 1-2 16,1-2 4-16,-1-3 0 0,-1-3 0 0,-2-1 1 0,-1-5 1 15,-1-2 1 1,-3-9-1-16,3-2 1 0,7-1 0 0,8 1-2 0,3-2 1 16,5 6 0-16,-1-7 1 15,-6-1 0-15,-3-4 0 0,7 3-2 16,3-2 1-16,7-4 1 0,10 4 3 0,3-10 11 0,3-2 4 15,6-6 1-15,5 6-4 0,9 7 13 16,7 6 10-16,5 5 3 0,6 3 17 16,6-4-17-16,-1-1-12 0,7-2-5 15,2-4-16-15,-2 1-3 16,2 1-3-16,-4 3-1 0,4 3 1 0,-4-1-1 0,3 1-1 16,0-4 1-16,-1 1 2 0,4-6 1 15,0 3 2-15,6-2 0 0,5-1-1 16,-1 1 0-16,5 1-1 0,1-3 0 15,1 1-4 1,8 1-3-16,-5 2-3 0,7 2-3 0,2 2 1 0,3 0 2 16,-1-8 3-1,6 1-13-15,2-2-8 0,-1 1-1 16,-1 13 2-16,-7 0 16 0,0 7 6 16,-8-1-3-16,6 2 2 0,0 7 2 15,-3 2 3-15,1 6 3 0,2 2-7 16,2-2-2-16,10 4-2 0,13-1-3 15,19 6-2-15,11 0-10 0,2 7 7 16,-2 2 6-16,-18 5 4 0,2-3 10 0,-6 5-4 16,6-2-6-16,8 1 0 0,-5 1-2 15,1 4-6-15,-1 1-3 0,-6 0-3 16,-5 0 1-16,-6-1 2 0,-4-3 4 16,-10 5 0-16,0-3 0 0,-8 2-1 15,-6 0 1-15,1 2 1 0,-2 0-1 16,2 0 1-16,2 5-2 0,-5 6-4 15,-6 1-2-15,-5 8-6 0,-3-1-1 0,-6 4 1 16,-2 2 1-16,-1-4 6 0,-4 11 2 16,0 0 5-16,2 2 4 0,-4 3 2 15,0-2 4-15,-5-5-3 0,2 4 0 16,0 0 0-16,3-2-1 0,4 5-1 16,1-2 1-16,-4-1-2 0,1-2 1 15,-4-2 0-15,1-7 0 0,-2 3 0 16,-8-4 0-16,1 1-1 0,-6 0-15 0,-3-2-6 15,-2 9-5-15,-7 2-3 0,-2 7 16 16,-5-2 5-16,-11 2 6 0,-3 0 3 16,-10 5 0-16,-6 4-1 0,0-5-2 15,-8-3-3-15,4-4-1 0,-1-1 1 16,-3-7 3-16,3 3 4 0,-5 0 3 0,-2-2 3 16,-6 3 41-16,-2-8 3 0,9-8-4 15,5-3-2-15,6-6-42 0,7-2-1 16,-8-3 16-16,3-4-45 0,-1-2-24 15,-3-6 34-15</inkml:trace>
  <inkml:trace contextRef="#ctx0" brushRef="#br0" timeOffset="77067.3">2291 17360 1434 0,'-20'7'94'0,"-1"0"55"0,3 0-64 16,2 0-28-16,4-1-12 0,-1 1-10 0,6 0-5 0,-2-2 7 0,6 0 7 0,-4 4-3 0,3-5-10 0,4-4-13 0,0 0-8 15,-3 2 0-15,3 1 1 0,0 2 0 16,0-3 1-16,1-2 2 0,3 2 3 0,0 0 7 16,1 1 11-16,0 3 3 0,4-3-3 15,2 1-6-15,6 1-14 0,1 4-6 16,3-4-4-16,2-1-3 0,2-2-4 16,4-1-6-16,1 3-6 0,5 3-2 15,4-5 0-15,4-2 2 0,1 0 5 0,2 0 3 16,-1 2 3-16,-5-2 2 0,-1 0 1 15,-3 0 4-15,-1 1 5 0,-1-1 2 16,-4 0 2-16,0 0-4 0,-1-3-3 16,-3-3 3-16,1 1 5 0,-1-4 1 15,-4 0 0-15,-1-1-5 0,-3-3-2 0,-2 4 0 16,1-3 6-16,-2 0 10 0,1-3 9 16,3 5 6-16,-1-4 0 0,3-1-6 15,2 0-11-15,2-3-10 0,-4-3-7 16,2 1-3-16,2 1-2 0,3-5 0 15,4-2-2-15,2-3 1 0,5-2-1 16,0-1-1-16,0 0 0 16,-2 3-1-16,-7 3 1 0,-1 3 1 0,-11 3 1 15,6 3-1-15,-4-1 2 0,-2 2 1 0,1 3 1 16,-8 3 0-16,-1-3 5 0,1 3 7 16,-2 3 9-16,1-2 11 0,-1 0 1 15,0 4-3-15,2 1-9 0,-2-3-10 16,0 3-7-16,-1 1-3 15,1-2 1-15,-5 3 0 0,-1 0 2 0,-1 2 0 16,0-2 0-16,-2 0-5 0,2 2-6 16,1-1-7-16,-3 1-10 0,0 0-6 0,-3 0-2 15,-1 0-5-15,1 0-4 0,-1 0-4 16,-7 1 6-16,-4 7 7 0,-7-1 12 16,-6 3 10-16,-4-1 4 0,-2 2 3 0,2-2 1 15,8-6 0-15,4 2 1 0,8-3 0 16,-3-2 0-16,5-2-1 0,1 1-2 15,9 1-11-15,-7-4 4 0,3 1 0 16,4-4 5-16,-5 3 12 0,5-3 6 0,2 0 8 16,-2 0 3-16,0 0 15 0,0 3 3 15,0-5 6-15,3 4-2 0,3-4-16 16,4-2-11 0,-3 4-13-16,6-5-7 0,-3 3-6 0,5 0-2 0,2-1-6 15,3-1 1-15,3 4 1 0,2-2-3 16,-4 4 1-16,4-1 4 0,-4 1-4 15,0 5 3-15,-1 2 5 16,1 5-11-16,-5-4 3 0,2 8-4 0,-4-2-10 16,-2 3 2-16,1 2-2 0,-8 2-1 15,-1 9 4-15,-1-3 6 0,-1 2 3 0,-2 1 5 16,0-7 4-16,0 5 2 0,2-7-1 16,-2-4-18-16,0-3-52 0,0 2-46 15,0 1-162-15,-2-6 159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22:03:02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1805 11750 1334 0,'-16'55'130'0,"9"-50"588"16,14-5-639-16,2 0-3 0,5 0-5 31,4 0-6-31,5-1 8 16,7-5-12-16,5-1-18 0,6 0-12 0,5-3-19 15,9 1-9-15,9 2-6 0,7 5-6 16,10 0-2-16,8 4 4 0,12 7 4 15,9 5-6-15,4 5-1 0,-4-1-1 16,-8 5-1-16,-11-5 7 0,-10 3-9 16,-8 0-13-16,-9-1-6 0,-11-6 3 15,-16 0 4-15,-14-3 9 0,-16-4-12 0,-12 2-5 16,-11-6 1-16,-18-1 2 0,-12 5 15 16,-17-7 8-16,-17 0 2 0,-12 0 0 15,-8-1 1-15,-3-3 1 0,-12-5 4 0,-11-2 1 16,-3 1-2-16,-1 3-3 0,12 3-1 15,13-1 3-15,6 3 2 0,3 2 4 16,9 7 10-16,9-2 6 0,7-3 10 16,16 2 12-16,18 3-1 0,14-7 3 15,10 3-4-15,12 1-6 0,4 1-2 16,8-1-13-16,10-1-5 0,15 5-3 0,10 0-10 16,25 3 4-16,10 1-1 0,11 4-4 15,2-5-1-15,0-2 1 16,-3-2 1-16,-1-5 4 0,6 0 3 0,0-4 0 15,-1 0-1-15,-2 2 8 0,-15-2 8 16,-20 0 9-16,-12-5 12 0,-12 2 7 16,-13 0-6-16,-8-1-12 0,-12 5-22 0,-1 1-34 15,-7 0-9-15,-2 0-2 16,-6 1 7-16,-9-2 17 0,-7 1 4 0,-10-7 3 16,-7-1 3-16,-7 5 1 0,-4-4 2 15,-3 1-1-15,-1 6 0 0,0 0-2 16,5 0 1-16,5 2 4 0,1 4-16 15,3 2-43-15,4 3-114 0,1-4 107 0,0-5-19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22:03:34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6860 3153 1147 0,'0'-2'41'0,"-6"2"10"0,6 0 28 16,-1 0 25-16,1 0 15 0,0 2 1 0,0-2-8 0,0 0-5 0,0 0-11 0,0 0-15 0,0 0-20 0,1 0-18 0,3 0-15 0,-2 0-11 0,3 2-6 0,-1-2-7 0,1 1-2 0,0 3-3 0,4-2-5 0,0 3-1 0,3 2 1 0,3 2-1 16,1 2 2-16,0 1 1 0,3 2 1 0,1 2 0 15,4 2 1-15,3-4-1 0,1 4-1 31,2 3-1-31,-1-7-1 0,-4 6 0 16,0-4 1-16,-1 0 2 0,3 5 1 16,-11-5 0-16,3 0 0 0,-3 0 1 15,-3-4 0-15,-3 2 0 0,1-1 0 16,-7-1 1-16,3-3-1 0,3 2 0 16,-1 1-1-16,2 1-1 0,-2 1-2 0,3 2 0 15,1 1 1-15,1 1 0 0,2 3 3 16,0-3 0-16,1 0 0 0,-1-2 1 15,0 2 0-15,4-2 1 0,-6-2 0 16,0-2-1-16,2-1 1 0,-4 3 1 16,3-2-2-16,-5 4-1 0,-1 0 0 0,2 2-1 15,-2-2 1-15,1 0 1 0,1-2 0 16,-4-1 0-16,2-3 0 0,2 3 0 16,-4-1 1-16,3-1 1 0,1 1 3 15,0-3 1-15,1 3 1 0,-1-1-1 16,1 0-2-16,0-4 0 0,-3 2-1 15,4-1 3-15,-3 1 2 0,3 2 1 0,-1-2 1 16,2-2-1-16,-3 0-4 0,3 2-2 16,-1 2-1-16,-1-1-1 0,0-1 0 15,-1 2 0-15,-2-2 0 0,0-2 0 16,3-6 7-16,-5 5 11 0,0 1 5 16,-1-5 5-16,3 6-7 0,-8-4-10 15,5-4-5-15,-5 2-3 0,5 7-2 16,-1-8-1-16,2 5 1 0,0-3 0 15,-3-1 1-15,-4-2 0 0,0 0 0 16,0 4 0-16,5-1 3 0,-1-3 3 0,3 0 3 16,0 0 1-16,-4 0-2 0,-1 0-3 15,0 0-2-15,-2 0-2 0,0 0-1 16,0 0 0-16,3 0 6 0,-1 2 10 16,2-2 8-16,-2-4 8 0,-2 3 0 15,0 1-4-15,0 0-6 0,3-6-4 16,2 6-2-16,-5 0-4 0,4-2-6 15,-6-1 0-15,2 1 5 0,0-5-1 0,-2 2 4 16,2 3-3-16,0-9-8 16,0 4 1-16,4-3-3 0,-2-5-1 0,-2 3-1 15,-2-2-1-15,-2-2 1 0,-3 0 0 16,6 4 0-16,-1-4 1 0,0 0-2 0,4 1-2 16,-6-1-2-16,2 0-3 0,-8-3 0 15,-1-1 1-15,1 5 1 0,1-5 1 16,2 6 2-16,1 0 1 15,3 3 0-15,-3-1 1 0,5-1 0 16,-3 3 1-16,1 2 0 0,3 0 2 0,-2 4 0 16,2 4 3-16,0-2 0 0,0 2 2 15,0-1 0-15,-4-8 4 0,8 9 1 0,-2 0 1 16,-2 0-3-16,3-2-3 0,1 2-4 16,-3 0-3-16,-1 0-4 0,4 0-7 15,0 3-9-15,1-1-7 0,4 0-3 16,-4 3-1-16,4-3 2 15,3 5 4-15,-6 4 4 0,10 1 5 16,0 4 4-16,5 2 2 0,-3 1 1 0,-1-3 2 0,-1 2 0 16,-3 0-2-16,4 3-1 0,-4-5-1 15,-3 2-4-15,1-2 2 0,-11 0-3 16,0 3-1-16,0 1-1 0,-7 1-5 0,0 2 0 16,-6-3 0-16,-2-1 2 0,-5-1 0 15,1-2 0-15,-6 3 5 16,-4-1 5-16,1-4 15 0,-8 0 11 0,3-5 3 15,-8 0 1-15,0-5-6 0,9-1-5 16,2 2-3-16,4-3-3 0,4 0-1 16,3 2 0-16,5 3 0 15,3-6 0-15,4-1 0 0,0 0 1 0,7 0 0 16,-2 0 0-16,0 0-5 0,0 0-15 0,-1-1-113 16,-2-6 197-16,-2-13-91 0</inkml:trace>
  <inkml:trace contextRef="#ctx0" brushRef="#br0" timeOffset="-115689.85">6702 2903 1437 0,'4'-7'81'0,"-4"1"-51"0,-2 3-8 0,0-2-16 0,-7 5 72 0,7 0-8 0,2 0 3 16,0 0 2-16,0 0-8 0,0 0-10 0,0 0-12 0,0 0-13 0,0 3-13 0,2-1-11 15,0 1-8-15,3-1-2 0,1 4-1 0,-1-1 3 16,2 0 6-16,4 2 9 0,-6-5 6 16,6 3 3-16,1 2-2 0,-1-5-8 15,6 5-8-15,-1 0-3 0,2-1-1 0,-2 4-2 16,-2 1-1-16,0-2-1 0,2 3 0 16,2 2 0-16,3 2 1 0,2 2-2 15,0 3 1-15,0-3 0 0,-1 5 1 16,1-5 0-16,0 0 1 0,0-1 1 15,2 3-1-15,-6-4 0 0,1 2 0 0,-1-1-1 16,-3-1 1-16,2 4 1 0,-4-6-1 16,-1-5 1-16,-3 3 0 0,-5-3-1 15,8 4 0-15,-1-6 0 0,-3 3 0 16,7 3 0 0,-7-4 0-16,2 1-1 0,-4-1 1 0,2 3 0 0,3-1-2 15,2 2 2-15,-3 2-3 0,1-4-1 16,1 3 0-16,1 0-2 0,0 2-1 15,2 0 2-15,-4 0 2 16,1 0 0-16,1-2 3 0,-2-1 0 16,-3-2 0-16,2-1 2 0,0 3-1 0,1-5 0 0,0 1 8 15,-1 2 2-15,1-2 2 0,3 3 0 16,-1 1-5-16,-2-1-5 16,1 0 0-16,-1-1-2 0,0 0-1 0,-4-1 1 15,0 3 0-15,5-6 0 0,-8 2 1 0,6-2-2 16,-2 2 1-16,-1-2-1 15,5 3 0-15,-8-1 0 0,8 0 1 0,-3 2-1 16,3-1 1-16,-4 5-1 0,1-3 0 16,1-1 0-16,-2 3 0 0,0-2-1 15,1-1 1-15,-1 1 0 0,0 1 0 16,3-1 0-16,1-1 0 0,-6-1 1 16,3 3 0-1,1-3 0-15,-6-4 1 0,3 3-1 0,-1-6 1 0,0 4-1 0,2 0 0 31,-1 0 4-31,-2 2 1 0,6 4 3 0,-1-1 2 16,-1 1 2-16,5-1 7 0,-5-1 9 16,3-1 12-16,-1 1 8 0,-7-6 1 0,6 1-4 15,-7-1-6-15,4-3-7 0,0 1-4 0,-3 1-8 16,0-1-1-16,-3-3 3 0,1 0-1 0,3 0 5 16,-3 0 3-16,3-3 1 0,-1 1-4 15,0 0-3-15,-1-1-2 0,1 3-1 16,-1-4 4-16,-2-3-1 0,1 2-8 15,-3-4-6-15,2-2-10 0,3-3-2 16,-5-2-1-16,7-2-4 0,-1 1 2 16,-6-10-3-1,-4-1-1-15,-1-3 2 0,1 1 0 16,-1 0 1-16,5 0 2 0,-7 0-2 0,-2 2 1 16,0-4 1-16,-2 9 2 0,10 0 1 0,-3 3 1 0,4 4 3 15,-4 5 0-15,1 1 2 0,3 3 2 16,-2 0-1-1,2 1 1-15,0 4 0 16,2-1-3-16,5-2 0 0,-5 3 0 0,0 2-1 16,-1-2 2-16,3-1-2 0,-2 3-3 15,-2 0-3-15,0 0-2 0,0 0-3 16,0 0 0-16,0 0-1 0,0 0-1 16,0 0-1-16,5-2-1 0,-5 5-3 15,2-3-4-15,0 2-3 0,-2 2-3 16,0 1 3-16,3-2 3 0,1 1 2 15,1 5 6-15,2-2 0 0,2 5 1 0,3 4 1 16,1 2 2-16,-4 3 0 0,5 1 1 16,0 2 2-16,-2 3 1 0,4 5 0 15,-3 0 2-15,3 3-2 0,-2-3 2 16,2 5-1-16,-2-5 0 0,0 4 1 16,0 1 0-16,-1 4 0 0,-3-4 1 15,-1-5 0-15,-2 0 0 0,-1-11 0 0,-6-3-1 16,0 0-3-16,-2-9-1 0,0-1 0 15,-1 0-2-15,-3-3 2 0,-1-3-1 16,0-1-2-16,-4 1-1 0,-3 3 1 16,-2 1 0-16,-10-1 4 0,-4 2 3 0,-11-3 1 15,2 3 2-15,-9 0 0 0,4-5-1 16,3-1 0-16,-5 1-1 16,3-2 0-16,-8-2 0 0,-1-1 1 0,-1-1 0 15,5-6 0-15,2 6 1 0,13-3 0 16,2 2 0-16,8-1-1 0,4 1 1 15,1 3-1-15,6 1 1 0,-1-1 0 16,3 2-1-16,4 0 1 0,1 0-1 16,0 0 1-16,1 0 0 0,4 0 1 15,-2 0-1-15,1 0 1 0,1 0-1 0,-2 2 1 16,-2-2 1-16,-1 0 3 0,5 0 3 16,0 1 1-16,0-1-2 0,0 4-2 15,0-2 0-15,0-2-2 0,0 1-1 16,2-1-1-16,-1 6-2 0,-1-6-1 0,0 0-12 15,0 0-15-15,0 0-29 16,0 0-78-16,0 0 313 0,2 0-172 16</inkml:trace>
  <inkml:trace contextRef="#ctx0" brushRef="#br0" timeOffset="-94171.41">7998 4628 1790 0,'78'-4'440'31,"-76"1"-116"-31,0 1-374 0,-56 0 115 16,56 2-25-16,2 0-20 0,-4 0-13 0,-2 0-6 15,0 2-5-15,-5-2-6 16,7 0-4-16,0 2-9 0,-3 3-8 16,-1 4 2-16,2 5 3 0,-7 8 9 0,4 6 8 15,-2 7 1-15,2-1 0 16,3 5 1-16,0 4 1 0,-3 1 2 0,0 4 2 0,1 5 1 16,-1 4-2-16,1 5 2 0,1 0-3 15,-3 3 0 1,3-1 0-16,-3 4 2 0,-2 3 1 0,0 3 2 0,-2 6 0 0,6-6-1 15,-5-1 0-15,4-2-1 0,0-5-3 16,1-1 1-16,2-1 0 0,4 0-1 16,-2-4 1-16,0 0 0 0,0 6 0 15,-3 0 2-15,1-4 1 0,-5 0 0 16,1-6 1-16,3-8 0 0,-4-2-1 16,3-3 1-16,2-8 0 0,1-8 0 15,-5-4 0-15,5-5 1 16,-1-2 1-16,2-6 1 0,0-1 2 0,2-5 0 0,-2-4-2 15,0 0-4-15,0 0-14 0,0 0 14 16,0-11-54-16,1 4-3 16,8-18-14-16,7-16-44 0,4-22 86 15</inkml:trace>
  <inkml:trace contextRef="#ctx0" brushRef="#br0" timeOffset="-93790.79">7918 3772 1775 0,'87'1'146'0,"-44"168"17"31,-100-146-162-31,59 28 0 0,0 10 0 15,-2 8 2-15,-6 9 3 0,3 9 4 16,-6 7-2-16,0 7 0 0,-2 12-2 16,-3 15 3-16,-4 10 11 0,-1 9 1 0,-2 6-2 0,3 3-6 0,-3 5-10 15,6 0-2 1,3-1-1-16,3-9 0 0,2-11 0 16,4 0 0-16,3 2 1 0,5 3 1 15,7-3 0-15,2-6 0 0,4 1 0 16,2-8 2-16,-4 3 1 0,0-17-1 0,-6-14 0 15,-1-21-2-15,-4-16-2 0,-5-8-2 0,-7-6 2 16,0-8-9-16,2-4-29 0,-4-14 10 16,4-9-198-16,-4-8 149 0</inkml:trace>
  <inkml:trace contextRef="#ctx0" brushRef="#br0" timeOffset="-93429.53">8085 4734 2233 0,'4'-7'114'0,"-1"2"10"0,-1 1-10 16,5-1-19-16,-5 2-29 0,3 1-20 15,-3 2-17-15,-2 0-17 0,-2 3-19 16,-3 4-20-16,1-1-13 0,-3 13 4 15,0 15 7-15,-2 23 11 0,-7 22 6 16,-2 19 4-16,2 19 2 0,-5 4 3 16,7 15 5-16,7 11-2 0,-2 11 2 15,4 5-2-15,3 4-2 0,-5 3 2 16,3 6-1-16,3-1 0 0,-1-5 1 0,-7-3 0 16,5-7 2-16,-1-6-1 0,2-9 2 15,-1-19-13-15,2-21-29 0,0-22-18 16,-1-14-7-16,6-12 1 0,-3-13-11 15,-5-14-18-15,5-14-33 0,-3-12-191 16,-1-9 201-16</inkml:trace>
  <inkml:trace contextRef="#ctx0" brushRef="#br0" timeOffset="-93127.5">7883 4077 1429 0,'2'-6'217'0,"1"6"373"0,-1 0-488 15,2 0-46-15,-1 4-22 16,1 6-40-16,1 5-24 0,4 15-7 0,-2 27 13 16,2 21 12-16,1 28 4 0,-6 13 4 0,-2 3 0 15,-4 15-1-15,-3 6 5 16,-6 17 0-16,0 5 1 0,4 8 0 0,0 3-1 15,2-4-2-15,3-5 0 0,2-6-1 16,0-5-1-16,5-5 3 0,4 1 1 16,-2-8 0-16,6-8 2 0,-3-8-1 15,-6-9-1-15,5 3 3 0,-9-10 2 0,0-15-1 16,0-15 1-16,-9-20-40 0,5-12-30 16,-3-19-23-16,-2-4-62 15,2-9-68-15,-7-8 129 0</inkml:trace>
  <inkml:trace contextRef="#ctx0" brushRef="#br0" timeOffset="-92790.2">8149 3726 2093 0,'-2'1'57'0,"0"5"-30"16,1 4-18-16,-5 15-14 0,3 21-2 0,-1 30 0 16,-7 26 5-1,4 18 2-15,-7 11 0 0,-5 0-2 0,1 8 0 16,-10 10 2-16,-3 3 3 0,0 8 6 0,0-1-1 16,8-8-3-16,4-7-2 15,3-1-2-15,3-6 2 0,5 3 16 16,6-4 7-16,2-3 3 0,3-9-3 0,3-8-16 15,-3-6-5-15,-3-11-3 0,2-9 1 0,-2-6 6 16,-5-12-26-16,-2-3-57 0,-1-3-45 16,-2 10-224-16,6 2 204 0</inkml:trace>
  <inkml:trace contextRef="#ctx0" brushRef="#br0" timeOffset="-90423.71">8966 7206 971 0,'0'39'243'0,"-2"-80"599"16,4 43-809-1,-4-6-8-15,2 4-6 0,0 0-6 16,2 0-7-16,-2 0-4 0,0 0-1 15,0 0 3-15,0 0 7 0,0 0 16 16,0 0 19-16,0 0 21 0,0 0 12 16,0 0 1-16,0 0-4 0,0 0-16 15,0-1-17-15,-2-6-13 0,2 7-13 0,0 0-8 16,0 0-3-16,2 0-6 0,-2 0-1 16,0 0-5-16,2 0-5 0,-2 1-2 15,0 3-6-15,-2-1-2 0,2 3-3 16,0 1-1-16,-2 7 4 0,-6 7 5 15,2 18 5-15,-4 9 4 0,1 11 1 16,0 6-1-16,-4 8 0 0,3 14 6 16,-1 7-2-16,2 14 0 0,8-7-5 15,1-2-4-15,0-8 0 0,0 4-1 0,-4 3 1 16,4 7 2-16,0-1 0 0,0-5 4 16,4-12 1-16,-3-10 0 15,1-10 5-15,2-5 1 0,-3-5 3 16,5 0 1-16,-4-1-2 0,1-6 1 0,-1 0 1 15,-4-8 0-15,0-10-5 0,1-2-12 16,-1-7-31-16,2-5-39 0,-4-7-37 16,4-6-31-16,0-5-366 0,6 2 342 0</inkml:trace>
  <inkml:trace contextRef="#ctx0" brushRef="#br0" timeOffset="-90134.05">9411 6770 1723 0,'46'5'146'0,"-53"38"-41"0,-7-20-105 0,-25-9 0 15,36 23 0-15,1-1 0 0,0 6-2 16,2-6 0 0,0-1 0-16,0-7 1 0,2-3 2 15,-2-3 2-15,0-7-4 0,0-2-19 0,0-6-22 16,-2 0 324-16,-2-2-221 0</inkml:trace>
  <inkml:trace contextRef="#ctx0" brushRef="#br0" timeOffset="-88382.24">9058 7215 1632 0,'0'0'138'0,"0"-2"96"0,0 2-56 0,-1-4-47 15,1 3-15-15,0-1-29 0,0 0-17 16,0 0-14-16,0 2-13 0,0 0-12 16,0 0-10-16,0 0-10 0,5 2-12 15,-5 0-12-15,0 0-9 0,0-1-4 16,0 7 0-16,0 0 5 0,-2 7 6 0,-3 6 4 15,-4 11 2-15,-5 9-2 0,-4 15-3 16,-7 13 2-16,0 10 2 0,-1 11-1 16,3 7 5-16,5 13-15 0,0-5-2 15,11 0-1-15,0-6 0 0,7-2 12 16,4 1 2-16,5-4 5 0,1 5 5 16,-3-1 0-16,6-10 2 0,-4-6 2 0,-4-18-1 15,0-9 0-15,-3-13-1 0,0-10-10 16,1-5-13-16,-3-11-8 0,2-9-5 15,-2-7 3-15,0-2 21 0,-2-5 26 16,-1-2 23-16,3-5 15 0,-2-6-5 16,2-10-19-16,0-12-11 0,7-4-6 15,5-15 7-15,1-3 1 0,5 2 0 0,-2-5-3 16,1 0-6-16,1 1-2 0,3-3 0 16,-7 2-2-16,1 4-2 0,-1 5-4 15,-3 5-1-15,-1 3-1 0,1-7 0 16,1-1 0-16,1-1 1 0,1 1-1 15,2-6 1-15,-2 0 0 0,0-1-1 16,-5 1 1-16,-2 5-1 0,0 4 0 16,0 9 0-16,-1 4 0 0,2 3 0 0,-6 3 1 15,2 8 0-15,-4-1-1 0,-2 5-1 16,-2 6-2-16,-3-3-3 0,0 3-1 16,2 0 0-16,0 2 1 0,1 2 1 15,-3-2 2-15,2 5 1 0,-2 1 2 16,-1 1 0-16,5-3 0 0,-9-3 1 15,4 1-1-15,0 0 0 16,-1-4 0-16,3-1 0 0,-1-3 0 0,4-1 0 0,-1 2 0 16,-1-4 0-16,0 2 1 15,1 0-1-15,-1 5 1 0,1-1 0 0,1 5 0 16,1 1-1-16,2 5 1 0,0 0 1 16,-2 5-1-16,-1-1 0 15,-1-1 1-15,2 1-2 0,2 4 0 0,0-1-3 16,-2-1-8-16,2 0-10 0,-1 2-9 0,-1 0-9 15,2 0-3-15,-7-3-19 0,3 6-21 16,-5 4-18-16,-3 7 1 0,-8 13 26 16,-6 17 27-16,-6 17 26 0,2 17 6 15,-2 9 4-15,4 6 3 0,1 9 2 16,2-1 0-16,6 5 7 0,3-1-3 16,-4-3-6-16,9 1 3 0,-3-7-8 0,7-7 4 15,0 1 5-15,2-3-2 16,3 0 7-16,6 3 5 0,3-1 6 15,3-2 10-15,-1-7-2 0,0-9-2 16,2-8-5-16,-2-15-6 0,5 0-2 0,-7-5-2 16,-2-6 1-16,-1-7-1 15,-4-5 2-15,3-7-1 0,-6-4-2 16,3-7 1-16,-2-7-2 0,2 0-2 0,0 0-2 0,-4-5 4 16,4 1 3-16,0-8 1 15,0-3 2-15,0-13-4 0,0-13-2 0,4-19-1 16,-4-23-1-16,7-22 0 0,-7-23-2 0,5-6 0 15,-3-10 2 1,-2 4 0-16,2 9 0 0,-4 7 0 0,0 15 0 16,-1 10 1-16,-6 16-1 0,5 8 0 0,-1 3 1 15,-6 3 0-15,10-4-1 0,-6 5 0 16,-1 13-4 0,8 6 16-16,0 15 29 0,0 4 17 0,4 3 19 0,5 8-5 0,-6-2-11 15,3 8-7-15,1 4-5 16,-2 2-2-16,-3 4 0 15,5 1-8-15,-7 2-11 16,2 0-24-16,3 2-25 0,-5 1-22 0,0 4-10 16,0-3 1-16,0 10 1 0,-2 11 7 15,1 14 7-15,-3 19 5 0,4 22 0 16,0 18-8-16,0 6-12 0,0 19-11 0,-2 11 11 16,4 12 13-16,-2 3 20 15,5-2 15-15,4-7 1 0,-5-11 2 0,-1-1 1 0,1-6 2 0,-1-8-2 16,-3-10 2-16,2-8-2 15,0-9 0-15,-2-4 0 16,-2-12 3-16,0-12-1 16,2-15 3-16,-5-14 1 0,5-15 1 0,0-14 2 15,-7 1-6-15,5-7 21 0,2-6 8 16,0-8-1-16,0-10 7 0,6-24-24 16,-1-20-9-16,4-22-4 0,3-24-1 15,1-23 0-15,1-18-1 0,-2-4 1 16,-5-5 0-16,0 17 0 0,-5 3-1 0,-2 5 1 15,0 6 0-15,-11-6 2 0,-3 4-1 16,-3 5-1-16,-8 6-1 0,5 7 0 16,4 17-1-16,2 15 2 0,2 15 0 15,1 9 0-15,0 6 1 0,6 5 0 16,5 6 0-16,2 6-1 0,3 4 1 16,4 11 29-16,-7 5 28 0,5 10 11 0,-4 6 8 15,-3 4-24-15,13 3-38 0,-11 1-33 16,1 3-31-16,1 14-23 0,-4 6-8 15,-4 23 16-15,-1 22 19 0,-4 19 18 16,-2 13 19-16,2 13 5 0,-3 10 2 16,0 12 0-16,-4 19 3 0,1 3-2 15,3-10-10-15,0-7 0 0,10-12-5 16,-2 0 3-16,3-6 10 0,4 1-1 0,-3-4 2 16,4-3 2-16,1-1 0 15,-3-5 2-15,-2-8 1 0,0-14-3 0,0-13 2 16,-6-10-1-16,5-1 4 0,-3-6 2 15,2-10 0-15,1-10 0 16,-5-10-2-16,1-8 1 0,1-1-1 16,3-8 0-16,-6-1 0 0,5-4-1 0,2-4 1 0,-2-1-1 15,2-2-3-15,0 0-9 16,0 0-16-16,0-2-34 0,0 1-22 0,-2-12 61 16,-5-1-14-16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22:08:22.1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1913 13169 1225 0,'-43'37'285'0,"-59"-9"-3"0,96 2-142 0,-98-60-146 0,50 43 13 0,10 4-2 0,0 6 3 16,7-1 2 0,-4 1 4-16,5-2 2 0,3 2-1 0,-1-4-4 0,0 6-3 15,2-3-3-15,2 1 6 0,-2-2 7 0,2 0 3 32,0-5 4-32,-11 0 1 0,2-3 5 15,-3 1 8-15,1-2 2 0,4 4-1 0,1 0-10 16,4-2-8-16,6 0-7 0,4 1-3 15,6-1-3-15,4 7 2 0,3 2-1 0,6 4-1 0,3 8-2 16,0 1-6 0,3 6-1-16,4 1-1 0,-1 1-1 0,2 4 0 0,1 9 1 15,-2 6 1 1,-3 7 1-16,-4-1 1 0,0 2-2 0,-2 3-1 16,-7 6-2-16,0 1 1 0,-3 8 0 0,-2 5 2 0,0 4 1 31,-2 3 0-31,-4-2 0 0,4-5 0 0,-1-4-1 0,1-3 0 15,0-2-1-15,0-1 0 0,1 4 0 0,1 1 0 16,0-6 0 0,0-6-14-16,5-12-15 0,-2-6-3 0,4-4 0 0,6-4 13 15,1-1 13-15,0-8 5 0,5 3 2 0,2-5 6 32,7-4 10-32,0 3 13 0,4-7 14 15,7 1 12-15,5 1 5 0,4-4 5 0,8-3 9 0,4-9-4 0,8-4-7 0,6-9-8 31,7 0-17-31,8-3 4 16,-6-4-4-16,2-5-10 0,-2-3-7 0,7 1-18 16,11-5-3-16,3-1-10 0,8 1-28 15,10-2-48-15,4-7-79 0,12 4-93 16,4-3 134-16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22:04:34.1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8950 12144 1583 0,'11'7'80'0,"0"-4"28"0,-1 1-47 0,-5 1-19 0,-3-3-8 0,-2-2-1 16,4 0 6-16,-8-2-2 0,4 2 2 15,0 0-7-15,-2 0-12 0,-12-2-3 0,-2-3 2 0,-3 0 4 0,-10-2 6 0,3 3 10 0,-2 2 5 0,1 1 3 16,-5 1-5-16,2 0-7 0,-2 1-3 0,-11 5 1 16,-1-1 2-16,-20 0-1 0,4 6-5 15,-2-6-10-15,-5 4-8 0,-1-2-5 0,-1-1-5 16,-7-5-1-16,3-1 1 0,0-1 2 31,-5-6 1-31,-9-1 1 0,-1-6 3 0,1 0 5 0,2 2 2 0,12-4 0 16,9 3-3-1,13 3-4-15,21 3-2 0,10 1 1 16,18 6 13-16,2 0 6 0,0 0 11 0,8 0 0 0,0 0-15 16,12 0-7-16,10-2-11 0,14 2-3 0,13 0-1 31,16-1 0-31,5 1-2 0,9 0-2 15,1 0 1-15,3 0 1 0,-15-4 1 16,-7 2 1-16,-5 1 0 0,-5-5 2 16,1 6 2-16,-3 6 5 0,-6-3 5 15,-3 4 5-15,-6 4 0 0,-4 0-2 0,-8 3-4 16,-9 0-4-16,-9-7-4 0,-3 2-5 16,-7-6-4-16,-2 4-3 0,-2-3-6 15,-5 0-4-15,-2 3 0 0,-10-2 5 16,-10-1 6-16,-4 3 5 0,-10-7 1 15,-10-4-1-15,-5-3-1 0,-6-4 5 0,3-3-17 16,8-2-34-16,12 0-43 16,11 2-52-16,11 0-53 0,5 1 2 0,1-1 96 15</inkml:trace>
  <inkml:trace contextRef="#ctx0" brushRef="#br0" timeOffset="729.62">9980 12156 1276 0,'-17'7'151'0,"1"-5"209"0,9 2-274 16,1-3-9-16,6-1-22 0,0 0 6 0,0 0 8 0,4-1 13 0,3-3 5 0,0 2-8 0,7-7-19 0,7-1-12 0,3 1-16 0,7-4-15 16,8 6-11-16,13 0-6 0,-1 6-1 15,6-5-3-15,7 4-4 0,-11 2 1 16,0 0 0-16,0 2 0 0,-3 4 5 15,0-1 0-15,-4 4 0 0,-9-2 1 16,-3 2 2-16,-6-4 1 0,-3 0 2 0,-6-1-2 16,-10-4 1-16,-3 0-1 15,-6 0-1-15,0 0-3 16,-2 0-4-16,-9 2 1 0,-5-2 0 0,-9 0 4 0,-8 0 1 16,-19 0 2-16,-11-2-1 15,-17-5 0-15,-5 0 0 0,0-9 0 0,3 2 1 16,-1 1-1-16,3-1 1 0,12 3-1 15,10 4-1-15,14-2 1 0,10 8 1 16,11-1 2-16,5 2 2 0,9-4 2 0,8-1 3 16,1 5 7-16,0-2 3 0,5 2-1 15,7 0-5-15,13 0-8 0,9 0-7 16,21 11-1-16,17-4-1 0,15 4 1 16,7 1 0-16,4 2 0 0,-8-1-5 15,-8-1-7-15,-8-5-12 0,-17 0-21 16,-11-3-17-16,-9-4-25 15,-12 0-23-15,-5-2-12 16,-8-3 62-16</inkml:trace>
  <inkml:trace contextRef="#ctx0" brushRef="#br0" timeOffset="1466.86">11184 12302 1596 0,'0'0'78'0,"2"0"8"0,-2 5-13 0,2-5-38 0,10 2-2 0,2-2-2 0,4 0-13 0,16 0-6 0,5 1-3 16,14 1-3-16,9 2-3 0,7 1-1 0,6 0-1 0,5 4 0 0,-2-2 0 15,-4 4 2-15,-7 0-2 16,-1-1 0-16,-2 1 2 0,-4 0-1 0,-5 1-1 16,-18-7 2-16,-10 1-1 0,-11-1 3 15,-9-5 2-15,-7 0 2 0,-5 0-3 16,-11-5-2-16,-14 1-2 0,-20-1-2 16,-19-6 2-16,-13 0-1 0,-14 1 1 0,-3-3 0 15,-2 1 0-15,0 0 2 0,14 3 1 16,11 2 0-16,23 3 3 0,8-3 4 15,13 2 8-15,18 5 16 0,12 0 31 16,1-2 23-16,-1 2 3 0,2-9-6 16,18 7-31-16,8 0-29 0,15 2-14 15,14 0-12-15,12 2-2 0,15 11-1 0,12-1-1 16,2 2 2-16,-1 2-1 16,-2 0-1-16,-12-2-9 0,-8-1-16 15,-9-6-19-15,-15 0-22 0,-8-7-22 0,-11-4-6 16,-8-3 139-16,-6-7-53 15</inkml:trace>
  <inkml:trace contextRef="#ctx0" brushRef="#br0" timeOffset="2109.26">13069 12284 1627 0,'-2'-4'126'16,"1"3"57"-16,1-5-53 0,1 6-57 0,1 0-20 0,3-2-5 0,-3 2-10 0,5 0-6 0,4-1 1 0,5 1-6 0,5 0 1 0,4-4-5 0,9 2-6 15,3 1-4-15,13-3-2 16,6 4-1-16,3 0-2 0,13 5-2 0,6 1-1 15,11 4-1 1,12 6-1-16,6 4-1 0,-6 1 9 0,-6 0 3 0,-17 1 0 16,-16-6 0-1,-8-2-7-15,-21-2-3 0,-8-7 2 0,-16 4-5 16,-11-7-3-16,-15-2-3 16,-14 2-1-16,-20-4 4 0,-15-5 2 0,-21-5 1 15,-22-6 3-15,-12 0 5 0,-10-1 5 16,3-3 5-16,11 5 4 0,7 1-3 15,13 1-5-15,17 1-2 0,21 4-2 16,15-1 2-16,17 4 8 0,13 5 19 16,14 2 24-16,2-7 8 0,21 7-7 15,9-2-22-15,26 2-28 0,20 9-13 0,20 4-2 16,15 6 0-16,8 8 0 0,10 5 0 16,8 5 1-16,-3-4-1 0,-1 1 1 15,-20 0-1-15,-14-9 1 0,-25-1-2 16,-21-6-2-16,-21-4-6 0,-20-5-23 15,-14-7-26-15,-16-2-23 0,-17-3-22 16,-31-12-47-16,-28-11 215 0,-27-17-81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22:05:00.8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15094 11018 2060 0,'0'0'146'0,"-4"0"64"0,4 0-53 16,0 0-57-16,0 0-22 0,0 0-22 0,4 3-18 0,-4-3-14 0,0 2-13 0,0 0-16 0,0 3-20 0,2 4-16 0,3 5-3 0,2 17 5 0,-2 9 8 0,6 17 1 16,-6 10-4-16,4 15-10 0,-7 10-11 15,2 6-24-15,-1-1-10 0,-3-6 1 0,5-12-7 16,-5-15 9 0,-1-11 82-16,1-3-20 0</inkml:trace>
  <inkml:trace contextRef="#ctx0" brushRef="#br0" timeOffset="491.84">15541 11096 2644 0,'5'-11'97'0,"4"-1"-27"0,2-2-25 0,6-1-23 0,3 0-15 15,5 0-1-15,3 3 1 0,7 0 2 0,3 4-3 0,-1 8-8 32,-2 0-5-32,-1 13-17 0,3 1-8 0,-5 4-10 0,0 7-19 0,-4-1-14 15,-3 5-36 1,-11-4-5-16,-5-1 2 0,-3-1 10 0,-8 2 37 0,-7-2 18 16,-3-3 15-16,-3-2 17 0,-1-8 8 0,1 3 6 31,-1-6 3-31,1 0 2 0,1 0 2 15,4-2 0-15,4-3 2 0,6-2 1 16,-2 0 4-16,-1 0 8 0,3 0 5 16,0 0 7-16,0 0 14 0,0-2 1 15,5-3 9-15,-1 0 13 0,6 1-17 0,6-3-8 16,7 5-14-16,9 0-20 0,-2 4-1 16,6 9-1-16,1 3-7 0,4 13-9 15,0 10-8-15,1 14-9 0,1 13 0 16,-8 3 4-16,-6 3 5 0,-15-10 3 15,-7-5 0-15,-11-7-5 0,-12-6 4 0,-1-1 6 16,-19-9 12-16,1-7 9 16,-10-9-3-16,-6-13 2 0,3-1-7 0,-1-7-6 15,6-13-17-15,4-9-33 0,11-8-39 16,6-13-108-16,17-12 115 0</inkml:trace>
  <inkml:trace contextRef="#ctx0" brushRef="#br0" timeOffset="697.71">16831 11541 1978 0,'11'23'179'0,"-7"-14"-157"0,-1-2-20 0,3 0-33 0,-6-5-68 0,1-2 58 16</inkml:trace>
  <inkml:trace contextRef="#ctx0" brushRef="#br0" timeOffset="903.16">17459 10965 2352 0,'4'10'77'0,"-1"5"-27"16,1 4-19-16,-1 2-32 0,1 8-2 16,-1 6-1-16,1 2-2 0,1 6 0 0,-1 7 1 15,-1-1 1-15,-1 10 0 0,3 6 2 16,-1-1-1-16,1 2-26 0,1-2-30 16,1 1-33-16,2-5-24 0,1-1-6 15,1-1-273-15,3-1 266 0</inkml:trace>
  <inkml:trace contextRef="#ctx0" brushRef="#br0" timeOffset="1408.92">17707 10924 2409 0,'2'2'104'0,"3"1"0"0,3 8-59 0,2 3-56 15,-1 13-10-15,2 5 2 0,-1 8 6 0,1 10 5 16,-2 3-3-16,0 0-6 0,-4-1-5 16,-1-1 1-16,1-5 6 0,-2-3 8 15,5-4 7-15,-3-9 0 0,7-9 3 16,-6-3 1-16,6-6 5 0,0-3 9 16,4-5 7-1,11-2 3-15,-2-4-3 0,8-3-9 0,3-10-11 0,3-4-9 0,9-6-14 16,-2-5-3-16,2-9-24 0,-9-2-1 15,-7 2 2-15,-7 0-18 0,-6 2 7 16,-3 5-25 0,-4 4-6-16,-6 3 16 0,-4 5 21 0,-2 6 38 15,0 5 34-15,0 7 19 0,0 1 24 0,0-1 16 16,0 2 2-16,0 0-3 0,1 0-16 0,-1 0-18 16,2 0-19-16,2 0-12 0,1 3-9 15,-2 1-8-15,-1 3-8 0,2-2-14 16,-1 6-7-16,3 7-4 0,1 7 2 15,0 8 14-15,3 12 7 0,1 8 6 16,5 11 2-16,0 5 3 0,5 5 0 16,2 6 1-16,2-7-1 0,-4-4 1 0,1-7 1 15,-3-4-3-15,-3-4-31 0,2-7-36 32,1 0-34-32,-1-10 38 0,-2-4 17 0,4-9 32 0</inkml:trace>
  <inkml:trace contextRef="#ctx0" brushRef="#br0" timeOffset="1551.38">19002 11622 1657 0,'23'43'154'0,"-2"-6"150"0,-3 1-225 0,-4-10-48 0,-3-5-19 0,-6-5-18 0,-2-8-42 15,-1-6-57-15,-2-4 55 0</inkml:trace>
  <inkml:trace contextRef="#ctx0" brushRef="#br0" timeOffset="1821.06">19477 10716 1848 0,'-4'20'137'0,"15"69"32"15,-2-41-112-15,-4-4-40 16,8 4-4-16,-6 0-9 0,0 5-2 0,5-2-1 16,-3 1 0-16,0 3-1 0,3-2 0 15,-6-4 0-15,-1-2 0 0,-3-3-1 16,-2-10-7-16,0-4-12 0,0-6-22 15,0-6-23-15,0-7-20 0,-6-4-28 16,10-5 616-16,-4-2-390 0</inkml:trace>
  <inkml:trace contextRef="#ctx0" brushRef="#br0" timeOffset="2457.98">20445 10805 1920 0,'7'-5'207'0,"0"1"-1"15,-7 3-90-15,2 1 7 16,-2 0-112-16,-2 0-4 0,2 0-9 0,0 0-12 16,-10 0-15-16,-1 1-11 15,-2 5-4-15,-8 1 1 0,-7 0 4 0,-4 7 0 0,-9 5-6 16,4 3-7-16,5 3-6 0,4-4 5 15,-1 0 13-15,8-1 15 0,-2-3 8 16,5 3 4 0,8-4 1-16,4 2 1 0,-1-1 5 0,7-1 3 0,2-2 3 15,1-3 4-15,-1 0 5 0,5-4 7 16,-1 2 6-16,-5-4 5 0,12 2 8 0,-4 5 5 16,5-8 4-16,2 8-4 0,-2-4-11 15,7 0-11-15,-3 5-6 0,3-8-2 16,-1 6-1-16,1 3 0 0,0 0-4 15,-1 6-5-15,-2 1-3 0,-6-5-5 16,0 5-3 0,-3 4-2-16,-3 3-4 0,2 2-2 15,-6 9 0-15,-2-3 3 0,0 3 1 0,0 3 0 0,0-1-4 16,-5-2-6-16,0 0-2 16,-4-1 2-16,-2-7 1 0,-3-4 5 0,0-7-1 0,0-3 0 15,-8-3-3-15,3-5-8 0,-8 2 10 0,1-8 9 16,-3-1 8-16,-4-4 10 0,1-5-6 15,-4 0-13 1,6-5-73-16,5-2-108 16,4-4 110-16</inkml:trace>
  <inkml:trace contextRef="#ctx0" brushRef="#br0" timeOffset="2632.44">20924 11502 1555 0,'19'27'219'16,"-5"-8"297"-16,-1 1-431 0,-6-6-54 0,-5-5-41 0,-1-4-50 0,-2-5-21 0,-5 0-353 0,1-7 280 0</inkml:trace>
  <inkml:trace contextRef="#ctx0" brushRef="#br0" timeOffset="2964.97">21498 10663 2084 0,'2'2'159'0,"-2"-2"150"0,0 11-243 15,-2-2-54-15,-3 12-12 0,5 7 0 0,0 8 0 16,0 10 0-16,3 7 1 0,-3 4-1 16,-5 5-3-16,2 5-1 0,1 8-2 15,0 11-8-15,2 12-6 16,2 0 0-16,5-1 2 0,7 1 8 15,-2-10 9-15,6-3 1 0,2-7 2 0,-4-10-15 0,3-3-32 16,-5-17-41-16,2-4-44 0,4-13-9 16,-11-17 81-16,12-14 14 0</inkml:trace>
  <inkml:trace contextRef="#ctx0" brushRef="#br0" timeOffset="3424.23">21995 10924 1889 0,'23'14'134'15,"-7"2"105"-15,-2 0-179 0,-4 0-36 0,-8 0-20 16,2 5-4 0,-4-3-4-16,-6 3-4 0,-6 13 1 0,-2-2 1 15,-6 10 4-15,-1 6-6 0,-4 5-12 0,2 4-12 16,0 2-5-16,11 1 7 0,5-2 12 0,1-1 12 15,8-2 3-15,3-3 3 0,10-3 9 16,1-1 7 0,10-5 5-16,6-4 1 0,9-7-3 0,1-2-3 0,6-7 1 15,5-11 4-15,8-8-5 16,4-8-19-16,-1-8-17 0,-4-8-3 16,-8-1-7-16,-13-7 21 0,-2-3 2 0,-7-4-3 0,-5 1 7 15,-11 1-3-15,-12-6 6 0,-4 5 0 16,-10-3 0-16,-4 8-2 0,-9 8 0 15,0 3-2-15,-5 8-3 0,2 1-1 16,-6 9 0-16,-3 10-1 0,0 5 2 16,-8 8 0-1,3 2 1-15,-3 5 4 0,-2 0 1 0,8 4 2 0,1-4 2 0,5-7 0 16,4-2 1-16,4-3-1 0,6-2 1 16,1-4-1-16,8-1-23 0,-3-6-35 15,8-1-26-15,5 1-17 0,5-3 214 16,9-2-96-16</inkml:trace>
  <inkml:trace contextRef="#ctx0" brushRef="#br0" timeOffset="3947.82">22968 12381 1991 0,'-35'23'126'0,"1"-3"9"0,-12 1-17 0,-9-7-26 0,-5-3-49 0,-18-2-15 0,-4-6-9 0,-10-3-13 0,-13 0-1 15,-5-3-2-15,-7-4 0 0,-5 5-3 16,0 0 1-16,-1 0 0 0,-1 2-1 0,2 0 0 15,1 2-1-15,2 2-4 0,-7 3 2 16,1 0 1-16,-8 4-2 0,-7-4 4 16,-4 3-3-16,-12 4 2 0,3 1 1 15,1-3-1-15,-2 2 1 0,-4 4 3 16,-9 0 7-16,-3 1 0 0,-2-5 1 0,7-6-6 16,-3 0-5-16,3 1 9 0,-2 0 0 15,-1 0 1-15,-3-5 3 0,5-4-11 16,-3 1 0-16,-1-2-2 0,5 1 1 15,4-4-1-15,3 0 0 0,18 4 1 16,2 0 1-16,1 6 0 0,4-3 0 16,4 3-1-16,14 6 1 0,19-3-2 15,14 0 0-15,15 1 1 0,-1 1 1 0,5 1 1 16,1-4 0-16,8 0-1 16,5-2 0-16,4 1 1 0,6-5-2 0,6 1 1 15,3-1 0-15,7 0-1 0,5 1-4 16,9-6-14-16,2 1-23 0,7 2-30 0,0 0-27 15,0-2-22-15,7 2 17 0,11-3 506 16,14-12-309-16</inkml:trace>
  <inkml:trace contextRef="#ctx0" brushRef="#br0" timeOffset="4375.05">18289 12947 2328 0,'0'3'221'0,"-2"-3"-97"16,0 2-106-16,1-2-19 0,1 0-4 0,-2 4-6 0,0 3-6 0,-3 9-3 16,1 9-12-16,1 8-22 0,-3 10-24 0,3 7-9 0,3-1 4 15,2 13 11-15,5 2 15 16,0 5 12-16,2-1 11 0,1-12 17 0,-1-4 16 0,2-8 2 16,-1-5 1-16,-2-3 2 0,0-6 6 15,5-5 14-15,-6-10 19 16,2-2 23-16,0-6 34 0,-1-7 11 0,3 0-7 15,3-5-24-15,6-1-43 0,8-6-30 0,9-4-20 16,8-5-18-16,1-4-26 0,3 2-22 16,1-6-39-1,-6-1-35-15,13-10 435 0,-11-3-247 0</inkml:trace>
  <inkml:trace contextRef="#ctx0" brushRef="#br0" timeOffset="4576.45">18888 13224 1650 0,'13'51'114'0,"-4"-5"75"16,1 11-89-16,1 0-4 0,-4-1-8 15,0 8-11-15,2 5-10 0,-4 4-12 16,-1 5-15-16,-1-2-12 0,-1-5-9 16,3-9-9-16,-5-5-5 0,0-7-2 15,0-8-2-15,-5-5 1 16,0-8-6-16,1-12-14 15,-3-2-24-15,2-7-35 0,5-6-44 16,-2 0-29-16,2-9-17 0,2-11 82 0</inkml:trace>
  <inkml:trace contextRef="#ctx0" brushRef="#br0" timeOffset="4817.53">19569 12989 2382 0,'-2'6'98'0,"1"4"2"0,-1 5-51 0,-4 8-27 15,-1 5-15-15,-7 4-6 16,7 5-1-16,-5 0 0 0,5 6 0 0,3 1 0 16,-3 9 0-16,3 6-7 0,1 0-3 15,-2-3-5-15,5 1-7 0,5-11-8 16,-5 2-13-16,3 2-21 0,-3-8-18 31,0-3-37-31,2-2-23 0,2-3 74 0</inkml:trace>
  <inkml:trace contextRef="#ctx0" brushRef="#br0" timeOffset="4991.54">19608 14135 2631 0,'0'14'129'0,"-3"0"43"16,-3 0-72-16,3-3 189 0,8-11-198 16</inkml:trace>
  <inkml:trace contextRef="#ctx0" brushRef="#br0" timeOffset="20091.49">14388 11456 2150 0,'0'0'204'0,"0"0"156"0,-2 0-190 0,2 0-77 15,0 0-47-15,-3 0-25 0,3 2-17 0,0-2 1 0,0 0 0 0,3 0 1 0,-3 0-4 0,2 0-32 0,-2 0-53 0,7 1-122 16,0 1 43-16,2-4 51 0</inkml:trace>
  <inkml:trace contextRef="#ctx0" brushRef="#br0" timeOffset="21395.8">12089 11213 1460 0,'-2'3'199'0,"9"35"403"0,-20-65-553 16,12 31-20-16,-5 10-13 0,5 12-9 15,1 10-3-15,1 8-2 0,5 6-2 16,-5 1-1-16,3 10-3 16,1 1 0-16,1 9-3 15,-3 1 2-15,1 12 3 0,-2 4 2 0,-2 1 1 16,-6 1 3-16,1-10-2 0,-8-14 0 16,1-13-2-16,0-12-11 0,-1-13-12 15,6-8-26-15,-2-8-52 0,9-10-19 0,2-1 55 16</inkml:trace>
  <inkml:trace contextRef="#ctx0" brushRef="#br0" timeOffset="21982.33">12486 11415 1694 0,'5'-2'171'0,"4"-3"139"0,-4-2-144 15,2 0-70-15,2-2-29 0,0 0-22 0,7-2-12 16,0 1 0-16,0-3-2 0,-2-1 1 16,-1 5-4-16,4 0-7 0,3-1-5 15,-1 3-7-15,6 0-4 0,-4 5-8 16,6 2-9-16,-2 2-2 0,3 5-5 15,-1 10-3-15,-6 5 3 0,-1 3-6 0,-3 6-3 16,-8 3 3-16,-2 3-1 0,-7 6 3 16,-2-1 0-16,-10 5-12 15,-11-1-2-15,-7-2 4 0,-9-1 9 0,0-4 15 16,-13-6 7-16,5-6 2 0,-5-2 0 16,2-9 1-16,4-4 1 0,-2 0 5 15,13-4 5-15,3-7 12 0,6 1 12 0,10-4 4 16,3-1 6-16,8-1-1 0,1-1-3 15,3 0 13-15,2 1 2 0,3-1 1 16,3-2-3-16,5 1-15 0,4-6-11 16,9-2-11-16,5 0-11 0,7-1-5 15,13 3-6-15,0 5-4 0,1 2-2 16,8 5 0-16,-8 5-8 16,8 4 0-16,3 5 1 0,-4 2 1 0,-1 5 11 0,-6-1 3 15,-1-1 0-15,-11 2 2 16,-5-5 0-16,-11-3 0 0,-4-4 0 0,-5-2-5 15,2-4-12-15,-10 4-2 16,3-7-7-16,-9 0-11 0,0 0-14 0,0 0-33 16,0 0-30-16,0 0-34 0,0 0-17 15,-11-9 579-15,7-8-336 0</inkml:trace>
  <inkml:trace contextRef="#ctx0" brushRef="#br0" timeOffset="25945.55">13622 10826 1286 0,'0'2'106'0,"-5"-2"62"0,3 2-47 0,0-2-51 0,2 2-4 0,0-2-4 0,0 0 0 15,0 3-4-15,0-3 1 0,0 0 0 0,0 2-2 0,-1-2 5 0,-3 5 3 0,4 2-4 0,-3 1-8 16,-1 2-15-16,-1 4-14 0,-1 4-4 0,1 2-2 31,-4 1 0-31,2 5-2 0,-7 1 1 16,1-2-3-16,1 3-2 0,5 8-2 15,-4-4-2-15,6 8 3 0,5 7 2 16,0 2 0-16,0 11-3 0,5-1-4 0,6-2-4 16,-2-6 2-16,-2-1-4 0,0-9-12 15,-2-8-13-15,-3-3-20 0,2-3-14 16,-1-4-10-16,1-2-27 0,-1-5-21 15,3-2-12-15,2-1 6 0,1-6 64 16</inkml:trace>
  <inkml:trace contextRef="#ctx0" brushRef="#br0" timeOffset="26434.03">13631 12192 1894 0,'0'0'82'0,"0"0"4"0,0 0-36 0,0 0-43 16,0 0-6-16,0 0-3 0,2 0-3 16,3-4 2-16,-1 2 6 0,1-1 14 15,0-1 22-15,1 2 16 16,1-5 17-16,-4 4 8 0,1-1-6 0,3-3-10 0,-5 2-15 15,0-2-20-15,1 1-13 16,1 5-10-16,1-1-6 0,-5 2-3 16,0 0-4-16,2 0-8 0,0-2-3 15,-1 6-2-15,-1 6 0 0,4-3 5 0,-4 4 6 0,0 0 4 16,0-4 2-16,-2 3-1 0,-1-1 0 16,-1-3-2-16,4-1 2 15,0-3 1-15,-4-2 0 0,3 0 0 0,-1 0 0 16,2 0 3-16,0 0 5 0,0 0 7 15,-5-6 7-15,5 3 0 0,0-6 1 16,0 0 0-16,0 0 0 0,1 0 4 16,1 4 6-16,2 3 6 0,1 2-4 15,-1 2-7-15,3 2-13 0,1 6-12 16,7 6-1-16,1 9-1 0,1 7 2 0,3 0 1 16,-6 2 1-16,0-1-1 0,-7-10 1 15,-3-1-2-15,-4-8-21 16,-7-11-32-16,-2-1-30 0,-7-7-28 0,-7-9-45 15,-9-11-14-15,-2-11 88 0</inkml:trace>
  <inkml:trace contextRef="#ctx0" brushRef="#br0" timeOffset="27370.14">14851 12901 1383 0,'21'-25'395'0,"32"53"149"15,-100-29-514-15,25-1 12 16,-4 0 15-16,-13-5 7 0,-13 2-10 0,-10 3-15 16,-18-5-18-16,-5 9-11 15,-10 5-3-15,-8 0-4 0,-5 3 0 0,-13 1 1 16,-15-2 6-16,-12 3 9 0,-15 2 2 16,-12 2-4-16,-8 6-5 0,-3-3-7 15,9 2 1-15,6-1 13 0,12-1 11 0,13 3 1 16,12-8-3-16,6 0-11 0,13 0-13 15,10 1 16-15,13-1 2 0,10 0-2 16,11-2 3-16,13-5-19 16,14 4-4-16,17-7 0 0,18 4-7 0,9-4-10 15,9 7-8-15,12-4-31 0,20 3-22 16,12 3-39-16,18-1-76 0,21-1 182 0,13-4-47 16</inkml:trace>
  <inkml:trace contextRef="#ctx0" brushRef="#br0" timeOffset="28257.46">12541 13521 1443 0,'0'-1'163'0,"0"1"154"15,0 0-197-15,0 0-62 0,-4 0-23 0,4 0-10 0,4 1-7 0,-1 1-11 0,8 7-2 0,-11-2 0 0,2 2 6 0,-2-4 15 0,-2 6 14 0,2-8 15 16,0 8 3-16,2-6-8 0,-1-1-10 0,5 1-14 0,-4-3-8 0,-2 2-6 31,5 4-1-31,-5-2 2 0,0 1 3 0,2-5 4 0,-1-1 0 0,3-1-2 16,-4 0-4-16,0 0-5 15,2 0-4-15,-2 0-1 0,0 0-3 16,0 0 1-16,0 0 0 0,0 0 0 0,0 0 2 16,0 0 3-1,0 0 4-15,0 0 6 0,0 0 4 16,0 0-1-16,0 0-5 0,0 6-8 0,5 3-7 16,-1 5-5-16,4 2 0 0,-2 10-3 15,1 1-1-15,0 3 0 0,4 2-1 16,-6 0 2-16,4 3 3 0,-7-3 1 15,3-2 2-15,-3 2-1 0,-2 0-1 16,1 4 1-16,5-4 0 0,-6 0-2 16,3-1-6-16,3 1-6 0,-3-1-10 15,1-3-15-15,3 0-16 0,0 1-25 16,5-5-30-16,1 5 0 0,3-3-4 16,-2-1 3-16,7 4 73 0</inkml:trace>
  <inkml:trace contextRef="#ctx0" brushRef="#br0" timeOffset="28783.65">13005 13755 2179 0,'4'-5'113'0,"3"-6"28"16,-2 1-66-16,6-4-55 0,-1-4-13 0,8 0-6 0,0 0 0 0,3 1 5 0,2-3 5 0,6-3 3 0,4 5 1 0,8 1-1 16,0 3-3-16,1 3-3 0,3 6-5 15,-4 3-4-15,3 4-9 0,0 14-12 16,-3 8-1-16,-6 8-3 0,-4 7 3 15,-3 11 10-15,-5 10-12 0,-7 6 1 0,-7-2-12 16,-13 3-14-16,-5-3 3 0,-14-6 3 16,-7-3 6-16,-3-14 12 0,-8-5 10 15,-2-10 7-15,2-3 13 0,2-3 14 16,4-8 13-16,5-1 5 16,5-8-2-16,0 1-6 0,6-4-12 0,6-4-7 15,11 4 0-15,1 0 10 0,-1-2 13 0,-5-6 17 16,12 2 8-16,6 1-1 15,7-7-6-15,-1-1-9 0,10-3-9 16,5 2-9-16,0 3-8 0,5 3-8 16,11 2-7-16,-4 4-3 0,9 2-7 15,2 2 0-15,-2 2-3 0,11 5-8 0,0 3-6 16,5 0-12-16,0 3-8 0,-7-1-9 16,-5-7-16-16,-4 4-19 0,-19-10-15 0,5-2-3 15,-12-1-1-15,-10-20 296 0,-4-9-152 16</inkml:trace>
  <inkml:trace contextRef="#ctx0" brushRef="#br0" timeOffset="29031.28">14333 13360 1952 0,'25'23'93'0,"-7"0"7"0,-4 2-11 0,-10-7-30 0,-3 1 5 0,-1 4 4 0,-5-1-1 0,-4 4-7 0,2 1-6 0,-2 1-14 16,2 4-13-16,2 3-11 0,3-1-12 0,-2 0-2 0,3 0-1 0,-1-8-3 16,-2-1-14-16,4-2-46 0,-1-7-79 15,1-2-44-15,0 0 79 0</inkml:trace>
  <inkml:trace contextRef="#ctx0" brushRef="#br0" timeOffset="29173.38">14858 14637 1850 0,'5'44'154'15,"-5"-7"141"-15,-8-1-231 0,-8-10-56 0,-2-5-64 16,-5-10 36-16</inkml:trace>
  <inkml:trace contextRef="#ctx0" brushRef="#br0" timeOffset="32213.01">24415 11796 1106 0,'0'7'186'0,"2"-3"227"0,-2-2-231 0,-2-2-69 15,2 0 12-15,-4-2 5 0,4 2-6 0,0 0 4 0,4 0-16 0,5-2-16 0,0 2-28 0,12-2-24 0,9 2-19 0,11 0-12 16,8 4-7-16,12 7-7 0,3 3-8 15,-4 0-12-15,2 0-18 0,4-7-8 16,-1 2-9-16,2 0-16 0,-3-4-24 16,-7 2-32-16,-7 0-20 0,-8-1-13 0,-5 8 86 15</inkml:trace>
  <inkml:trace contextRef="#ctx0" brushRef="#br0" timeOffset="32450.87">24287 12383 2077 0,'-19'-3'655'15,"13"-3"-559"-15,6 3-11 16,4 3-49-16,7 0-18 0,15 7-16 16,15-2-20-16,17 9-9 0,15 0 0 15,7 8-2-15,-4-1-5 0,-1-3 0 16,-10 3-1-16,-1-5-6 0,-2-2-7 15,2-3-21-15,5-1-43 0,-7-6-23 0,0-4-13 16,2-5 44-16,-5-10 52 16</inkml:trace>
  <inkml:trace contextRef="#ctx0" brushRef="#br0" timeOffset="32847">26569 10466 2196 0,'0'4'82'0,"0"1"4"0,-2 8-65 0,1-1-17 0,-3 11-5 16,2 6 1-16,-3 1-1 0,1 3 0 0,1 8 0 15,-1 9 1 1,-3 3-1-16,0 18 1 0,-5 11 1 0,1 4 1 0,0 5 0 16,4-4-2-16,2-2-2 0,1 2 0 15,3-4-1-15,1-1 1 0,-4-8 1 16,4-8-2-16,-2-4 1 0,2-13-1 0,4-6 3 15,1-9-4-15,1-4-23 0,-1-5-22 16,4-4-27-16,0-5-19 16,3-4 4-16,0-8 4 0,3-3 16 15,9-1 38-15</inkml:trace>
  <inkml:trace contextRef="#ctx0" brushRef="#br0" timeOffset="33385.21">27637 10708 1864 0,'10'-29'105'0,"-1"12"47"0,-5-1-78 0,-6 9-36 16,-7 7-16-16,0-1-16 0,-14 3-7 15,-2 8-7-15,-7 7 0 0,-3 11-1 16,-4 3 0-16,-2 8 1 0,0 4 4 15,-1 5 2-15,-3 3 2 0,1 1 2 16,0 3 0-16,3 0-1 0,4-6 0 16,-1-3-2-16,10-2-2 0,9-1-1 0,8-4 0 15,2 1 2-15,7-8 1 0,2-4-3 16,6-4-2-16,4-6-1 0,10 1 0 16,6-10 6-16,6-3 4 0,9-4 20 15,-4-7 1-15,4-4 6 0,-2-5 24 16,-5 0-1-16,-8 2 11 0,-4 2 0 0,-10-1-21 15,-1 1-14-15,-2 1-15 16,-9-10-7-16,0 7-14 0,-8-6-3 0,-2-3 0 16,-1 6 1-16,-7 2 8 0,4 10-5 15,4 0-4-15,-3 6-2 0,1 5 0 16,1-3 1-16,2 8-3 0,0-2 1 16,6 1 2-16,-6 1 3 0,5-2 7 0,3 0 1 15,-5 3 1-15,3 1-1 0,1-6 1 16,2-5-1-16,0 1 0 0,-2-3 0 15,-5 4 0-15,5-3-1 0,1 3 1 16,-1-2-1-16,2-2 1 0,-2 3 0 16,-1 1 0-16,3-1-19 0,0 4-15 15,0-3-10-15,1-2-3 0,-1 0 15 0,4 1-5 16,-2 2-14-16,1-3-14 0,1 3-10 16,-1 1-9-16,3-4 588 15,-1-2-380-15</inkml:trace>
  <inkml:trace contextRef="#ctx0" brushRef="#br0" timeOffset="33749.54">28426 10795 2097 0,'1'-9'87'0,"3"3"19"0,-1-3-63 0,-1 6-22 0,-2 1-2 0,0 2-5 0,0 0-4 0,0 0-4 0,0 0-5 0,2 5-6 0,0 4-1 15,-1 6 0-15,-1 2 0 0,0 10 2 16,0 3 1-16,-3 7 1 0,1-1-1 15,0 3-2 1,-3-4-1-16,5 4 0 0,0 0-1 0,0-2 1 0,5 1 1 16,-5-5 3-16,0 1-5 15,4-2-19-15,-4-4-17 0,5-5-24 16,1-1-14-16,-5-6-8 0,3 0-448 0,-2-2 371 0</inkml:trace>
  <inkml:trace contextRef="#ctx0" brushRef="#br0" timeOffset="33927.79">28482 11780 2282 0,'-10'9'101'0,"4"-2"2"0,-3 0-36 0,6-5-57 15,-1-2-59-15,4 0-75 0,0-2 71 16</inkml:trace>
  <inkml:trace contextRef="#ctx0" brushRef="#br0" timeOffset="36939.3">29323 12014 2010 0,'-7'0'107'0,"-6"0"14"0,1 6-22 0,1 3-38 0,-5-1-22 0,2 5-19 16,0 1-7-16,-2 0-8 0,2 2-4 0,-8 0 0 0,-6-4-1 0,-7 3 0 0,-1-5 0 0,-1-1-2 15,0 4 0-15,-6-3-1 0,-7 4-2 16,-5-1 1-16,-10-3 6 0,-10 3 12 15,-8-1 7-15,-13-1 1 0,-14-6-4 0,-10 1-9 16,-10-3-4-16,-1-1-1 0,9 0-2 16,7 7 0-16,1-6 1 15,6 8-3-15,2-1 0 0,1 8 1 0,-3 2 1 16,7 6 1-16,1-1 1 0,-1-4-3 16,6-3 0-16,2-6-1 0,1-1-1 15,11-4 1-15,8 0 0 0,7-3-1 16,4 3-6-16,9-4-16 0,-4 1-33 0,4 5-52 15,5 0-37-15,-1 1 428 16,4 3-248-16</inkml:trace>
  <inkml:trace contextRef="#ctx0" brushRef="#br0" timeOffset="37359.76">25984 12789 1901 0,'34'16'232'16,"141"94"-34"-16,-364-121-199 0,178 11 1 0,18 32-3 0,4 6-4 15,-1 4-3-15,4 2-1 0,1 2 4 16,-1-3 1 0,2 0-1-16,2-1-3 0,-3-1-1 0,0-4 1 0,1 0 3 0,-2-5 6 15,4 0 3-15,5-7 2 16,0-5 7-16,1-1 6 0,5-7 8 15,-3-3 5-15,-3 0-2 0,6-5-5 0,-3-6-7 16,1 0-6-16,-2-1-7 0,-7-10-6 16,3 3-20-16,2-6-45 15,2 0-32-15,-4-14-12 0,4-11 44 0</inkml:trace>
  <inkml:trace contextRef="#ctx0" brushRef="#br0" timeOffset="37581.66">26539 12802 1501 0,'7'40'165'16,"2"5"219"-16,5 6-289 0,6 6-61 15,4 7-5-15,8-4-17 0,-1 2 0 0,-7 2 0 16,-2-4-3-16,-5 4-3 0,-4 2-3 16,-3-6-3-16,-3 2 0 0,1 3 0 15,-5 6-1-15,1 2 0 16,1-4 1-16,-3-5 0 15,3-2 1-15,4-7 0 0,-2-4-9 0,4-6-26 0,1-13-23 16,-7-4-32-16,4-12 28 0,-2-5 25 0</inkml:trace>
  <inkml:trace contextRef="#ctx0" brushRef="#br0" timeOffset="37775.37">27108 13135 2576 0,'0'5'68'16,"0"4"-39"-16,4 5-14 0,6 4-11 16,5 5-24-16,-1 5-66 0,9 6-70 0,2 5-22 15,-1 4 68-15</inkml:trace>
  <inkml:trace contextRef="#ctx0" brushRef="#br0" timeOffset="37931.05">27273 14126 2140 0,'9'85'212'16</inkml:trace>
  <inkml:trace contextRef="#ctx0" brushRef="#br0" timeOffset="38565.93">28218 12906 1865 0,'14'5'125'31,"-7"-1"48"-31,4 8-64 0,-4-1-45 0,2 9-31 0,3 10-20 0,4 2-7 0,0 8-4 16,2 8-2-16,2 4-1 0,-5 6-5 0,3 8-11 0,2 5-11 0,3 9-10 0,2-6-6 15,-2 9-8-15,0-3-9 0,-6 0-14 0,-4-7-7 0,-10-17 519 16,-3-13-332-16</inkml:trace>
  <inkml:trace contextRef="#ctx0" brushRef="#br0" timeOffset="38976.62">28512 13280 1555 0,'47'-30'135'0,"-7"5"100"0,1 0-84 0,0 2-35 16,3 0-25-16,11 2-23 0,4-2-25 31,-1 5-23-31,6 6-13 0,2 5-17 16,-1 5-11-16,-1 4-13 0,-5 12-8 16,-6 2-7-16,-5 0 0 0,-8 9 9 0,-4-6-6 15,-8 1 5-15,-3-1-4 0,-11-3 1 16,-7 0 20-16,-5 4 4 0,-5 3 9 15,-12 3 3-15,-4 1-1 0,-11-2 2 16,-8 1 6-16,-1-1 3 0,0-9 8 16,-1-3 12-16,8-10 5 0,-2 1 3 15,11-1-1-15,0-6-5 0,5 3-5 16,8-4-3-16,8 4 10 0,-2-3 48 0,8 3 34 16,6-4 22-16,10-3-15 0,10 2-51 15,13-4-34-15,10 2-18 0,5 1 1 16,-3 1 6-16,-5 3 7 0,0 0 3 15,-10-6-3-15,7 4-6 0,-8-5-11 16,1 4-9-16,-2-2-9 0,-3 0-23 0,-3-2-31 16,2 2-64-16,-2-6-47 15,-1-4-189-15,0-5 207 0</inkml:trace>
  <inkml:trace contextRef="#ctx0" brushRef="#br0" timeOffset="39199.64">29995 12569 2203 0,'65'137'283'0,"-66"-132"-116"0,-1 47-180 0,-53-70 24 0,55 55-5 16,3 0-3-16,-1 8-2 15,2 2-14-15,-1 0-18 0,4 0-45 0,0 0-50 16,-3 4-33-16,3-8-159 16,0-1 190-16</inkml:trace>
  <inkml:trace contextRef="#ctx0" brushRef="#br0" timeOffset="39311.25">30080 13679 2647 0,'7'37'156'0,"2"-5"24"0,-6-7-45 15,6-9-95-15,-4-5-132 0,19-11 77 16</inkml:trace>
  <inkml:trace contextRef="#ctx0" brushRef="#br0" timeOffset="59966.94">14869 16727 1597 0,'5'18'143'0,"50"3"689"31,-53-19-720-15,1 5-77-16,-1 0-19 0,-2-7-3 15,0 0-3-15,0 0-2 0,0 0 0 16,-7 3 0-16,0-1-2 0,-9-2 1 15,-5-2-1-15,-8-1-1 0,-6-8 3 16,-15 6 0-16,-10-7-1 0,-13 1-1 16,-12 0-2-16,-5 2-1 0,-10-3 0 15,-2 3-1-15,-7 2-2 0,-6-4 0 0,-2 6-2 16,-11-2-1-16,-6 0 3 0,-8-6 1 16,-12-1 0-16,-18-2 1 0,-9 2 0 0,2-4-3 15,-4 1 0 1,6 1-3-16,3 3-1 0,-5 3 5 0,3-1 0 15,-6-1 1-15,1 1 2 0,0 2-1 16,6-1 1-16,1 4 1 0,9 1 0 0,11 5-3 16,12 2 0-16,30 5 2 15,18 5 0-15,20-3 2 0,20 2 1 0,15 1 0 0,15-1 0 16,9-2 0-16,7-2-1 16,6 2 1-16,5-2 1 0,8 0 0 15,14 2 1-15,5-4-3 0,9 0 0 0,18-3 0 16,14 0 3-16,15-2 2 0,16-4-2 15,15-5 1-15,16 2-5 0,12-3-1 16,16-1-1-16,20 6-2 0,11 3 0 16,10 2 0-16,7 3-1 15,0 8 0-15,2 0 0 0,4 1 0 0,6 9 0 0,3-5 0 16,5 7-1-16,-8 2 0 0,-8-3 2 16,-9 1 0-1,-14 0 0-15,-3 0 0 0,-6 9 0 0,-10-8 0 16,-12 1 1-16,-15 0-1 0,-24-9 1 0,-19-4 1 15,-21-3-2-15,-21-2 2 16,-11-5 0-16,-17 0-3 16,-8-2-2-16,-10-2-9 0,-13 2-17 0,-5-3-3 15,-11-3-5-15,-13 1 4 0,-22-4 18 0,-20-2 5 0,-28-8 5 16,-20 1 3-16,-23-3 0 16,-19-4-1-16,-10 0 3 0,-11 6-1 0,-8-1 0 15,-7 8 1-15,-5-1-1 0,-9 1 0 16,-5 0 0-16,-9-1 1 15,8 6-2-15,1-2-1 0,10 6-1 0,11-4-3 0,6 1 5 16,4-3 0-16,1-3 2 0,5 1 0 16,3-5 1-16,11-3 0 0,4-1 2 15,7-3-1-15,1 2 1 0,10 3 1 16,18-5 0-16,12 6 0 0,15-3 0 16,22 6-1-16,14 5-1 0,18 2 0 15,14 3 3-15,16 3 1 16,12 1 6-16,-4-2 1 0,14 2-2 15,6 2-3-15,11 3-7 16,15 2-4-16,6 7-4 0,24 0 0 0,11 2 1 16,18 6 1-16,22 1 3 0,10 3 1 15,20-3 0-15,8 0 1 0,8 0 0 16,9-5 0-16,8-2 2 0,2 0 1 0,11-2-2 16,2 2 2-16,6-5 0 0,6 3-1 0,4-3 2 15,14-2-2-15,-6 5-1 0,-1-2 0 0,-13 2-1 16,-19-1 1-1,-18-3 0-15,-8 1 0 0,-22-2 0 16,-12-4 0-16,-10 6 0 16,-10 3-1-16,-10-2 2 0,-14 3-2 0,-20-3 3 15,-11-5 1-15,-12 2-1 0,-10-2 1 16,-8 0-4-16,-7 0-2 0,-13 2-4 16,-5-4-4-16,-5 3-7 0,-8 0-2 15,-11 5 1-15,-14-1 1 0,-18 1 4 16,-19-3 2-16,-21-6-2 0,-21-1 2 0,-23-3 4 15,-7-3 1-15,-16-2 3 16,-16-6 0-16,-2 2 0 0,-18 0 0 0,-6-3 1 16,-15-2 0-16,-4-2 0 0,-17-6 2 15,2 3 0-15,-4-4 0 0,11 3-2 16,10 3 1-16,15-5 0 0,17 6 1 16,18-1 0-16,21 1-1 0,20 1 1 15,16 1 0-15,10 0 1 0,13 2 1 16,9-3 0-16,12 1 1 0,11 0 2 0,17 2 0 15,16 5 1-15,8-4 2 0,6 6 2 16,13 1 3-16,0 1 2 0,8-1-4 16,-7 4-2-16,10-2-7 0,-11 2-2 15,9 0-3-15,-7 0 0 0,-1 0 1 16,8 0 2-16,-7 0 0 0,-2 0 0 16,0 0 1-16,0 0 0 0,0-2-1 0,4-8-1 15,-4 8 3-15,3-7 0 16,2-3 2-16,-1-10-6 0,3-6-16 15,0-14-12-15,6-12-15 0,-5-6-4 16,8-4 7-16,-3-5 11 0,-8 2 13 0,4 5 10 16,-9 5 5-16,2 6 1 0,-2 4 2 15,-2 5-2-15,0 8 1 0,0 4-1 16,1 7-9-16,-3 5-3 0,4 6-7 0,0 7-1 16,0-3 0-16,2 8-7 0,1 0-5 15,1 8-7-15,3 2 0 0,5 10 3 16,-3 12 8-16,9 8 8 0,7 15 8 15,0 6 7-15,5 2 4 0,-2 15 1 16,-1-1 1-16,-6 8 1 0,-1 2 1 16,-4-4 1-16,-6-7 0 0,1-7 0 0,1-17-2 15,-3-10 0-15,-4-6-2 0,4-11-2 16,-5-4 0-16,-1-2 0 0,4-4 1 16,-3-1 5-16,1-5 3 0,1-4 9 15,-5-1 16-15,3-4 27 16,-2 0 25-16,7-4 23 0,-1-1-3 15,7-2-20-15,10-2-21 0,12-5-30 16,4 1-14-16,10-5-10 0,9-1-7 0,-1 1-1 0,8 0-2 16,9-3 2-16,8 3-3 15,19 2 1-15,15 4 0 0,14 7-1 16,6 5 1-16,11 7-1 0,3 3 0 0,4 3 0 16,7 3 1-16,-1 3 1 0,3 4 0 15,8 4 2-15,8 1-3 0,2 1-1 16,-8-4 0-16,-6-1-1 0,-11-1 3 15,-4-5 2-15,-2-2 0 0,-8-4 0 0,-4-1 2 16,-9-6-1-16,-7-1 2 0,-3-4 2 16,-20-4 2-16,-11-1 4 15,-17-7 9-15,-13-1 8 0,-6-1-2 0,-12 0-4 16,-1-2-4-16,-6 0 1 0,-4 0 5 16,-8-2 6-16,-6-1-2 0,-1-1-4 0,-2-4-6 15,2-1-5-15,-3-7-4 16,1-2-6-16,-2-8-3 15,3-13-1-15,1-6-2 0,-2-11-3 0,2-12-18 0,-4-4-14 16,-1 4-28-16,3 6-64 0,-2 7 421 16,3-12-250-16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21:31:48.23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1610 11963 1706 0,'-21'27'56'0,"-1"-10"-12"0,-4 12-12 0,-3-1-11 0,-3 0-5 0,-7 2-10 0,-3 1-3 0,-4 2-1 15,0 1-1-15,1 1 0 0,-3 3-1 16,6-3-1-16,-2 4-2 0,1 2 0 0,6-4 0 16,-1 4-3-16,12 0 0 0,5 0 1 15,8-2 1-15,10 1 5 0,1 1 11 16,4 2 9-16,7 3 11 0,5-4 1 16,5 10-3-16,2-4-2 0,6 5-5 15,5 3-4-15,3 1-1 0,4-2-5 16,-3-2-5-16,-2 1-2 0,-4-7-4 15,-9 7-3-15,-7 6-2 0,0 9 0 16,-7 4-1-16,1 3 1 0,-8 0-2 16,-2 0-4-16,-11-1 0 0,-1 10 3 0,-5 5 1 15,-4 8 5-15,0 1-1 0,-6-1 0 16,3 1 0-16,-3 0 0 0,-3 10 1 16,2-3 1-16,-2 6 1 0,0 1-1 15,6-8 1-15,-1-4-2 0,4-11-1 16,4-5-2-16,1-1 1 0,6 1 0 0,3 2 0 15,5-2 1-15,1-9-1 16,3-3-1-16,0-10 1 0,0-6-1 16,1 0 1-16,3 0 2 0,3 6 10 0,-2-2 7 15,4 1 3-15,-2 3 1 0,0-3-7 16,-1 8-7-16,-1-3-4 0,-1-1-1 16,-4-4 0-16,0 3-2 0,0 11 0 0,0 10 16 15,0 4 6-15,0 4 8 0,-4-4 2 16,2 1-9-16,2 3-1 0,0-2 9 15,0 0-2-15,0-3-3 0,0-2-8 16,0-9-13-16,0 1 0 0,0-6-2 16,6-5-66-16,-1-12 47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22:07:06.5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11195 10404 696 0,'-16'-10'114'0,"14"-11"-63"0,9 159-52 0,-63-168 1 0,45 40-7 15,-3-3-8-15,5 4-5 0,0 0 1 0,2-6 3 16,3 2 63-16,-4-3 76 0,4 1 35 16,2 4 21-16,-1-2-46 0,1 4-66 15,-2-3-34-15,-1-2-14 0,1 4 4 16,-3-6 12-16,2 7 10 0,-6-8 5 15,4-1-7-15,2 1-6 0,-4-3-7 16,2 0-6-16,0-1-6 0,-5-3-2 16,-1-1 2-16,2-4 2 0,-3 2 9 15,2-6 7-15,-2-1 6 0,-2-5 6 0,2 3-5 16,3-5-11-16,-3-3-10 0,1 3-9 16,-1-7-4-16,2 1-1 0,1-3 4 15,0-2 2-15,1-2-1 0,-3 1 0 16,3-1-6-16,-1-1-3 0,2-1 0 0,-1-3-2 15,1 5 1-15,2-5 0 0,3 2 1 16,-1 2 3-16,3 3 6 0,2-7 3 16,0 2 0-16,0-1 0 0,2-6 1 15,3 2 15-15,-3 4 11 0,3 3 4 16,2 6-1-16,-1 1-12 0,4 0-5 16,-3 3-2-16,4 4-1 0,0-6-3 0,3-1-6 15,-4-2-8-15,8-6-4 16,-2 1-4-16,5-6-3 0,6-5 0 15,3-6-1-15,7-4-1 0,6-8-1 0,1-9-8 16,6 0-9-16,0 1-1 0,-6 11 3 16,0 6 7-16,2 6 8 0,-1 3 3 15,1 0-1-15,3 1-7 0,8-1-22 16,5-2-13-16,7 2-2 0,2 5 9 0,-7 4 24 16,-2 7 13-16,-2 0 1 15,-8 2 0-15,3-1 0 0,2 3 2 0,-1 1 1 16,5 3 2-16,1-2-2 0,1 6-1 15,-4 2-1-15,7 4 2 0,-1-1 1 16,1 4-1-16,-4 6-1 0,-11-1-2 0,-6 4 1 16,6 0 0-16,9 4-2 15,6 5-3-15,8-1-2 0,-8 1 0 0,-8 2 3 16,-8-6 1 0,0 4 2-16,3-2 0 0,0-1 1 0,6 2 0 15,-4 1 0-15,-9-5 0 0,-6 3-1 0,-8-2 1 16,2 2 0-16,2 2 3 15,-6-3 1-15,-2 2 3 0,-5-2 1 16,-2 3 0-16,-6-4-1 0,-1 2-2 16,0-2-2-16,-3-1-2 0,1 1 0 15,0-1 0-15,-1-1 1 0,0 1 0 16,-6-4 1-16,-3 0 2 0,0 0 0 0,-2 0 2 16,0-2-6-16,0 0-15 0,0-5-1 15,-2 0-5-15,0 2 0 0,-3-6 5 0,-6-1-6 16,-5-8-1-16,-5-3 4 15,-8-7 5-15,-2-2 3 0,-5 0 4 0,-5-2 1 16,6 3 3-16,-1-1 1 0,8 7 1 16,1 2 1-16,3 0-1 0,4 5 1 0,6-3-1 15,3 5 1-15,2 0 0 0,2 3 0 16,0 5 1-16,0-3 2 0,7 6 2 0,-5-4 4 16,5 5 1-16,0 4 0 15,0-2 1-15,0-1 7 0,2 1 6 0,3-5 5 31,-2 2 6-31,-1-1-6 0,0 3 1 0,2-6-12 16,4 2-11-16,7-2-2 0,-1 0-10 16,7 0 0-16,2 0 1 0,4 4-6 15,3 2 4-15,4-1 4 0,6 11 0 0,6 0 0 0,0 13-2 16,8 8-2-16,8 6 0 0,3 8 0 16,1 6 0-16,-9 2-1 15,-11-8-2-15,-14-6-4 0,-15-4-9 16,-6-6-5-16,-16 3-2 0,-8 1-1 15,-11 0 7-15,-14 4 3 0,-10-2 3 0,-10-4 6 16,-9 0 5-16,-6-1 4 0,2-6 2 0,4 0 1 0,1-8-1 16,6-1 0-1,1-3 1-15,1-4-1 0,4 1-29 0,5-6-58 16,-4-7 52-16</inkml:trace>
  <inkml:trace contextRef="#ctx0" brushRef="#br0" timeOffset="12062.66">21745 12888 1451 0,'-15'-10'109'0,"-1"1"55"0,4-3-52 0,3 3-49 0,2 2-21 0,2-4-3 0,1 4 5 15,2 1 5-15,2 6 8 0,0 0-1 0,0 0-12 0,0 0-9 0,0 0-8 16,0 0-16-16,2 0-9 0,-2 0-7 16,4 9-7-16,-4-9-1 0,3 2 0 0,-1 5-2 15,3 0 1-15,-1 8 0 0,3 0 1 16,-3 1 2-16,3 7 0 0,-2-3 1 16,0 5 1-16,8-2-1 0,-6 2-1 15,2 1 0-15,1-4 0 0,-1-3 2 0,5-3 2 16,1 0 0-16,-5-5 2 0,4-3 4 15,-3 3 1-15,1 0 1 0,1-6 3 16,-1 0-2-16,2 1 0 0,1-1 0 16,-1-1 0-16,2 1 3 0,-2-5 4 15,0 0 1-15,2 0 3 0,0 0-1 16,4 0-4-16,3-2-3 0,5-1-3 0,7 1-1 16,4 0 0-16,4 2-1 15,3 2 1-15,4 0-1 0,-4 1-1 16,-4-3 1-16,-3 0 0 0,-3 0 0 0,-1-3 0 15,-1-3 0-15,-2 1 0 0,2-6 1 16,1 1 1-16,1-5 1 0,1 1 0 16,0 0 0-16,2-2 0 0,-2 0 7 15,-5 0 13-15,4-2 3 0,-1-1 0 16,8 1-9-16,13 1-16 0,5-1-7 0,4-2-7 16,4 4-4-16,-6-1-9 0,-1 1-6 15,0 3 4-15,-4-1 4 0,4 9 12 16,-5-6 11-16,-2 8 0 0,-2-5 0 15,2 3 1-15,-4-4 0 0,4-3 0 16,-1 3 0-16,-3-3 1 0,-1 1 3 0,-6-1 1 16,4-3 0-16,-2 1 0 0,4 2-1 15,-2 5-2-15,-1 1 0 0,3 3-1 16,5-1-1-16,2 4-1 0,8 7 1 16,4 0-1-16,1 9-5 15,1 2 0-15,-16 2 0 0,-6-3 1 0,-8-1 4 16,-6 2 0-16,3 3 1 0,-6-6-1 0,7 0-1 15,-4 3 0-15,2 5 2 16,2-3 6-16,0-1 13 0,2-1 14 16,2-4 9-16,-1-3 2 0,4-1-10 15,0-2-12-15,4-5-11 0,-7-5-5 0,-6-3-6 16,2-2-9-16,-4-6-11 0,6 3-10 0,2-3-4 16,3 5 3-16,2-3 5 15,-2 6 4-15,3-6 4 0,1 4 3 16,0 0 4-16,5 3 6 15,0-1 3-15,1 0 2 0,-3 3 0 0,1 2 6 0,-3 0 8 16,-5 5 14-16,-1 0 9 0,-1-3-1 0,2 0-7 16,-4-2-13-16,3 0-8 0,4-2-5 15,3-3-2-15,-1 1-1 0,1 1 0 16,-4 1 1-16,-1-5-1 0,0 2 1 16,-1-2 0-16,-9-1 0 0,2-4 2 15,-11 1-13-15,2-3-17 0,8-5 473 16,-1-15-336-16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22:16:19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7294 8711 1934 0,'-42'27'74'0,"4"-4"-6"0,-4 2 6 15,-11-15-8-15,-6 3 1 0,-5-4-14 0,1-6-11 0,-7 6-12 0,-6-7-12 0,-4 1-7 0,-12-1-3 0,-7 0-1 16,-13 3-1-16,-10-3 0 0,-9 5-2 0,-6 2-1 0,4 2 0 0,-12-4-1 0,-8 3 0 0,-13-4-1 16,-6 2 0-16,-8 1 0 0,-2 0 0 15,-1-3 0 1,1-1-1-16,20 0 1 0,12 2-1 0,15-5 0 15,12 5 0-15,12 0 0 0,19-1 0 0,14 2 0 16,15-2 0-16,16 1 0 0,9-2 0 31,6 0 0-31,4 3 0 0,10 2 1 0,2-4 1 16,6 4-1-16,1-3-1 0,2 0-2 16,1-3-1-16,5 1-10 0,1-3-13 15,1 2-23-15,-1-4-48 0,0 0 511 16,0 0-329-16</inkml:trace>
  <inkml:trace contextRef="#ctx0" brushRef="#br0" timeOffset="1046.95">17417 5561 1848 0,'14'-4'68'0,"-7"-3"-25"0,0 2 1 0,-3 3-28 0,-3 2 0 0,3 0 15 0,-4 0 17 0,0 0 12 16,0 0 3-16,0 0-9 0,0 0-9 0,0 0-7 0,0 0-5 0,0 2-8 0,0-1-9 16,0 1-10-16,-5 7-6 15,3-5-2-15,-5 4 2 0,-4 1 5 0,-7 2 6 0,-5 1 5 16,-16 1 7-16,-7-8 3 0,-11-1 1 31,-14-4-6-31,-5 0-7 0,-11 0-5 0,-10 3-6 16,1-1-1-16,-7 0-1 0,-8-2-1 15,1-4 2-15,-13-6 2 0,-1-3-1 16,-7-3 1-16,-13-2-1 0,-5-5-1 16,-1 2 0-16,-8-4-1 0,5 1 0 0,-1 4 0 15,11-1 0-15,6 7-1 16,9 3 0-16,11 0 1 0,11 4-1 0,10 2 1 0,16 3-1 0,11 2 0 15,14 2 1-15,11 1 0 16,9 4 2-16,6-1 4 0,3 3 10 0,6 0 6 31,2-1 8-31,4-1 3 0,7 2-2 0,-7 2-2 16,5-4-5-16,-3 0-4 0,3-1-5 16,-2-3-2-16,2 1-2 0,0-3-2 15,4 1-2-15,3-2-1 0,0 0-5 16,2 0 0-16,-1 0-2 0,1 0-1 15,-2-3 0-15,2 3 2 0,0 0-12 0,0 0-28 16,0 0-45-16,0-4-97 0,0-5 483 16,-7 2-274-16</inkml:trace>
  <inkml:trace contextRef="#ctx0" brushRef="#br0" timeOffset="15677.51">6922 8720 1607 0,'9'11'93'16,"0"-2"49"-16,-2-2-45 0,0 3-21 0,0-6 6 0,-4-1-5 0,3 1-13 0,-3 0-15 0,-3-3-11 0,2 1-7 0,-2-2-7 15,0 4-2-15,0-3-5 0,0-1-4 0,0 2-3 0,2 5-2 0,-2 0-1 16,0 6 4-16,0 4 8 0,-2 1 4 16,-3-2 2-16,-4 0-2 0,-5-2 0 15,-8-3 11-15,-1-4 5 0,-7-2 1 0,-11 1-9 16,-3-5-16-16,-7-1-11 0,-6 0-5 15,2-1-3-15,-7-5 0 0,-5 1-1 16,-8 0 2-16,-5-4 0 0,-7 4 1 16,-8-4 1-16,-3 5 1 0,-5 2-1 15,-1-5-1-15,-10 2-2 0,-1-6-1 16,-6 6 0-16,-13-4 0 0,8 6 1 0,-2-5 1 16,-3 0 2-16,0-3-1 0,-8-5 0 15,-8 2 1-15,5 0-2 0,1-1 1 16,-3 3 1-16,6 0-1 0,-4 3 2 15,2-4 0-15,19 5 0 0,-1-1 1 16,12 0 0-16,2 7 0 0,5-2 0 16,14 1 1-16,9 6-2 0,15 1 1 0,6 0 8 15,11 4 8-15,11-2 6 0,7 4 5 16,9-3 0-16,1 4-4 0,4-2-2 16,2-4-4-16,5-1-8 0,4 1-2 15,-2-3-4-15,3 0-1 0,1 1 0 16,1-1-2-16,2-2 0 0,0 0 0 15,-4 0 0-15,4-2-12 0,-1 0-22 0,-6-8-106 16,1 1-89-16,-17-30 119 0</inkml:trace>
  <inkml:trace contextRef="#ctx0" brushRef="#br0" timeOffset="16744.49">29335 5069 1721 0,'23'0'68'0,"-25"0"-60"0,4 0-10 15,-16 0 5-15,14-1 0 0,0 1-1 0,0 0-1 16,0 0-1-16,0 1-5 0,-9 1-3 0,4 0-1 0,-9 0 2 15,-11 3 7 1,-5-1 5-16,-16 1 3 0,-13 0-1 0,-10-1-2 16,-7 1-2-16,-9 2-3 0,-6 2 0 0,-5 2 0 15,-6 3-1-15,-8 0 1 0,-9 2 1 0,-4 0-1 16,-1 4 0-16,-3-4-2 16,1-2 0-16,-11 0 17 0,-3-7 5 0,5 0 2 15,6-5 1-15,8-2-18 0,12-2 1 16,0 0 14-16,3-3 28 0,8 0 16 15,-3-2 2-15,11-1-11 0,5 0-26 16,7 2-16-16,16 5-7 0,7-5-2 16,9 4-2-16,10 2 0 0,8 0 0 15,12-1 0-15,4-1 3 0,6 0 2 0,1 0-24 16,1-1-26-16,-5-10-470 0,2-24 347 16</inkml:trace>
  <inkml:trace contextRef="#ctx0" brushRef="#br0" timeOffset="59282.42">29252 14286 1562 0,'0'0'74'0,"3"0"56"0,-3-4-83 0,0 0-9 0,0 1 0 0,-3-1-10 0,6 1-9 0,-1-6 3 0,12 4 7 0,2-1 4 0,11 3-3 16,5 3-7-16,12 9-6 0,9-2-5 15,8 5-2-15,13 8-3 16,18 3 0-16,16 7-1 0,8 4-3 0,6 1-1 0,-7-5-1 0,-3 2-7 16,1-2-7-16,-4 0-3 15,0-1-1-15,-7-6 3 16,-14-6 6-16,-15-4 2 0,-16-6 1 0,-15-2 3 16,-12-1 4-16,-14-4 3 0,-10-2 2 0,-21-5 2 15,-20-4-1-15,-16-5 6 16,-22-7 4-16,-25 0 8 15,-13 0 7-15,-12-3 3 0,-6 1 1 0,7 5-1 0,-3-5-2 0,-4 6-3 16,1 3 2-16,-3 0 1 0,16 4-2 16,14 1-5-16,16 6-8 15,16-1-6-15,10 5-1 0,13-1 1 0,7 4 4 16,12 5 4-16,15-6 0 0,12 3 6 0,14 1 2 16,22 4-5-1,15 9-6-15,18 5-13 16,13 5-8-16,17 2-2 0,18 1-1 15,18 1-1-15,14 3 2 0,-2-3 0 16,-12-4 2-16,-4-1-4 0,-2-2-6 0,1 7-4 16,-15-2-2-16,-14-7 5 0,-18-2 6 15,-22-9 0-15,-15-8 2 0,-16 0 0 16,-18-4 1-16,-12-4 2 0,-16-7 0 16,-16-3 1-16,-14-5 2 0,-23-8 10 0,-23-3 7 15,-23-5 7-15,-17-3 3 16,-13-4-5-16,-2-3-8 0,-2-4-3 0,-9 1 2 15,0-2 5-15,13 2 6 0,16 2 3 16,22 4-1-16,26 8-1 0,17 0-3 16,19 13-4-16,19 5-5 0,15 5 8 15,15 8 3-15,17-1 0 0,16 4 0 16,16 6-14-16,13 11-7 0,14 15-2 0,12 11-1 16,18 8-2-16,9 10-2 0,5-1-10 15,-14-5-21-15,-16-4-31 16,-29-21-33-16,-17-8-49 0,-28-13-30 0,-22-9-25 15,-25-15 99-15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22:18:39.0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21254 5362 1329 0,'54'53'212'0,"74"-111"341"16,-114 56-471-16,-5-3-13 0,2 3-13 16,-6 2 1-16,-1-2-11 0,-1 2-10 0,1 0-4 15,3 2-12 1,-4 0-9-16,-1 1-4 0,0-1-2 0,-2-2 0 0,2 2-2 15,-2-1 0 1,2 1 3-16,-2-2 1 0,-2 4 3 0,-2-1 2 16,-5-1-3-16,-1 0 0 0,-5 5 1 0,-4 0 3 0,-6 0 5 15,0 0 1 1,-7 0-3-16,1 0-7 0,0-1-4 0,1 3-4 0,0-4-1 16,2 4 0-16,1 0-3 15,1 0-1-15,-1 1 0 0,2-3-1 0,-3 2 2 16,-6-2-1-16,0 4 2 0,-1 0 1 15,-11 1 1-15,1-1 0 0,-4-4 1 0,-4 3-1 16,-2-3 0-16,-2 2-2 16,4-2-1-16,3 2 1 0,0-5-1 0,1 6 2 15,-6-4 1-15,-2 1-1 0,-1 0 1 16,-3 2 0-16,-1-6-1 0,-7 4 0 16,-9-3 0-16,-5-2 0 0,-4 1 0 0,-4 4 1 15,3-7 0-15,-4 2 0 16,-2 0 2-16,5 1-2 0,-10 6 2 0,-2-3-1 31,1 2-1-31,-3-4 0 0,2 5 0 16,0-6-1-16,-5 3 0 0,-6 1-1 0,-10-5 1 0,-7-2 0 0,-4-4 1 15,3-3 0-15,-1 2 1 16,-7-2 1-16,-1-1 0 0,-15 1 1 16,-9-1 1-16,-23-12 7 0,-15-1 0 0,-3-6-1 0,15 4-2 15,19 2-8-15,12 0 1 0,14 1 0 16,1 2 1-16,13 1 1 15,11-1-1 1,9 2 2-16,9 3 2 0,9 5 2 16,9-1-1-16,17 3 0 0,18 5-1 0,15-1-1 15,11 2 1-15,15 0-1 0,7 0 1 16,0 0-9-16,0 0-23 0,2-5-38 16,2 3-54-16,4-2-29 0,8-6-126 15,16-10 159-15</inkml:trace>
  <inkml:trace contextRef="#ctx0" brushRef="#br0" timeOffset="1095.82">30234 5413 1560 0,'0'4'53'0,"4"-2"-17"15,-4 0 3-15,0 1-4 0,-6-3 3 0,5 2-4 0,1-2 4 0,0 0 12 0,0 0 4 0,-2 0 16 0,2 0 8 0,-2 0-2 0,2 0-6 16,0 0-6-16,0 0-10 0,0 0-5 0,-2 0-7 0,2 0-10 0,0 0-8 31,0 0-8-31,0 0-3 0,0 0-1 0,-2 0-2 0,2 0-4 0,-1 0-4 31,-3 0-3-31,-5 2-4 0,0-1-2 16,-7 1 0-16,-3 3 0 0,-8 1 1 0,-8-1 2 16,-4 4 1-16,-9-4 3 15,-11 4-2-15,-4-3-2 0,-10 1 1 0,-2-2-1 16,-8 6 3-16,0-4 0 0,-4 2 1 15,2-2 0-15,-2 1 1 0,-5-2-1 16,-8 3 2-16,-11-2-2 0,-8-4-1 16,0-1-1-16,-9-4 0 0,-10-8 3 15,-14-5 18-15,-11-2 2 0,-2-10 0 0,5-3 0 16,6 2-13-16,8 1-5 0,15 4 0 16,23 3 0-16,25 5-2 0,12 4 21 15,16 4 13-15,9-2 5 0,5 5 7 16,11 1-17-16,5-1-12 0,7 3-6 15,2 1-5-15,9 0-3 0,7 0 0 0,0 0 0 16,0 0-8-16,0 0-34 0,0 0-32 16,2 0-50-16,3 0-59 0,-1-8-426 15,19-15 388-15</inkml:trace>
  <inkml:trace contextRef="#ctx0" brushRef="#br0" timeOffset="27079.04">24386 5417 1570 0,'-1'0'117'0,"-1"0"62"0,-3-2-41 0,1 0-44 16,4 2-10-16,-3-1-7 0,3-1-3 0,0-2-3 0,0 4-9 0,0 0-7 0,1-1-14 0,5-5-10 0,-1 6-4 0,2-2-27 15,7-3-10-15,6 2-6 0,3-1-11 16,7-3 9-16,11 3 0 0,10 1-1 15,6 3 1-15,5 0 2 0,0 0 2 16,2 2 5-16,5 1 4 16,0-1 3-16,11 3 1 0,1-1 0 0,10 1 1 0,1 2 4 15,2 4-1-15,-11-2 0 16,-19 0-1-16,-18-4-1 0,-16-2 0 16,-12 3 1-16,-2-6 1 0,-5 0-2 0,-2 2-6 15,-8-2-6-15,1 0-9 16,-2 0-3-16,0 0 6 0,0 0 4 0,0 0 3 15,-2 0 3-15,-6 1-16 0,8-1-11 0,-8 2-4 16,-6 0-1-16,-9 5 13 0,-14-3 13 16,-20 4 8-16,-19-4 4 15,-18 1 1-15,-5 2 0 0,-8-3 1 16,6 1-3-16,11 6-4 0,12 0-1 16,9 3 0-16,7-5 3 0,5 1 4 0,2-1 0 15,5 0 9-15,4-2 11 0,9 0 7 0,9 0 9 16,10-3 9-16,9-2 12 0,9-2 12 15,2-4-1-15,8 0-24 0,8-4-22 16,14 0-23-16,19-4-14 16,20-4-2-16,18 0-1 0,14-2 3 0,19 8 9 15,24 4 5-15,13 6 2 16,13 8-1-16,-12-3-1 0,-24 4-2 0,-20-4 0 16,-17 4 3-16,-9-4 1 0,-12 6 1 0,-21-6 1 15,-22 2 3 1,-17-5-9-16,-11-2-9 0,-7 0-26 0,-9 0-8 0,-14 0-1 31,-28 0 6-31,-27 2 26 0,-27 0 7 0,-26-2 10 0,-16-9 2 0,-27-2 1 16,-19-3-2-16,-6-6-1 0,10 10 0 0,6-1-1 15,23 2 0-15,27 2 0 0,22 5-1 16,33-1 1-16,28 1-1 0,18 2-1 16,14 5 20-16,18-5 28 0,-5 2 10 15,10-2-11-15,8 0-26 0,3 0-26 16,19 2-15-16,26 5 12 0,36 11 4 15,41 5 1-15,22 9 4 16,24 5 2-16,4 4-2 16,-7-4 0-16,2 2 0 0,-20 0 0 0,-18 2 1 15,-17-6 0-15,-18-5-1 0,-14-3 1 0,-18-8 0 0,-29-4 2 16,-22-6 4-16,-15-6 2 0,-12-1-10 16,-3 1-20-16,-10-1-4 15,-15 0-5-15,-22-2 12 0,-28 0 21 0,-30 0 5 16,-18-9 5-16,-8 2-1 0,-7-9-2 15,1 2-4-15,7 0-3 16,13-1-1-16,22 7-1 0,22 2-1 0,23-1 2 0,7 5 1 16,21-1 1-16,11 3 14 0,12 0 24 31,-3-2 15-31,12 4-10 0,7-2-17 0,0 2-25 16,6-2-22-16,13 0 6 0,21 1 4 0,27 8-1 0,24 5 8 0,26 4 0 15,11 11 1-15,-6-3 0 0,-10 1-1 16,-16-2 1-16,-21-4 0 0,-9 0-1 15,-17-1-2 1,-17-6-8-16,-15-5-10 0,-14 0-26 16,-11-6-3-16,-5-1 0 15,-1 0-14-15,-8-1 1 0,-5 3 0 16,-10-2 8-16,-19-2 27 0,-19 2 26 16,-29-2 7-16,-20-2 8 0,-14-11-3 0,-11-1 0 15,4-2-3-15,14 2-4 0,10 0-2 16,31 3 1-16,25 6 0 0,22 0 1 15,19 3 36-15,6 0 23 0,10 2-19 16,8 2-1-16,3 3-42 0,24-3-28 16,25 10 15-16,38 6-2 0,26 10 6 15,15 10 6-15,10 8 1 0,2 0 1 0,8 9 0 16,-12-6 1-16,-22-6 1 0,-30-2 1 16,-32-11 0-16,-23-5 3 0,-12-8 5 15,-22-6 5-15,-10-4-6 0,-2-3-24 16,-11 1-18-16,-6-3-3 0,-17 1 8 15,-21 8 25-15,-30 1 14 0,-36-5 2 16,-17 1-4-16,-7-7-2 0,-8-1-3 16,18 4 14-16,4 5-60 0,-3 0-210 0,9-1 173 15</inkml:trace>
  <inkml:trace contextRef="#ctx0" brushRef="#br0" timeOffset="36876.73">1757 8704 1760 0,'0'0'101'0,"2"0"66"0,-2 0-102 0,1 2-30 0,-1-2-1 0,0 2-6 0,0-1-9 0,0 1-2 16,0-2-2-16,0 0-1 0,0 4-3 16,0-1-5-16,2-1-3 0,-2 9 0 15,6 5-3-15,-5 9 1 0,6 5 3 16,2 0 0-16,2 7 2 0,0 0 4 16,-3 6-2-16,1 1 0 15,-7-1-3-15,0-3-3 0,-2-9-2 0,0-1 0 0,-4-4 0 16,-1-4 0-16,3 1 1 0,2-6 0 15,0 1-1-15,4-4 1 0,1 0-1 16,-3-5 1-16,5 4 2 0,-2-8 3 16,2 4 4-16,0-5 3 0,4 4 0 15,-2-4-1-15,0 1-4 0,5 2-2 16,-3-5-1-16,3 3 0 0,0-1 0 16,0 0-2-16,0-3 17 0,6-1 12 15,-2 0 2-15,6-1 1 0,7-7-17 0,2 3-10 16,10-6-3-16,5-1 2 0,1 3-2 15,6-3 1-15,0-2-3 0,7 3-1 16,2 0-1-16,2 4 0 0,-2-2 0 16,-4 6 2-16,-10 3-1 0,-6 0-1 15,-2 0 2-15,-13 2-1 0,3-1 2 0,-7 3 1 16,-6-4 0-16,1 3 0 0,-1-3 0 16,-3-3 0-16,2-1-2 0,1 1 2 15,1-1 6-15,1-5 6 0,4-1 7 16,0-1 5-16,5-3 2 15,0 0 5-15,0-4 10 0,-3 0 0 16,-6-1 0-16,0-2 3 0,-7-1-5 16,1-6-5-16,2 5-3 0,-4 2-13 0,1 3-12 15,-2 0-7-15,-5 2-10 0,1 0-16 0,-7 0-21 16,-1 4-34 0,4-4-28-16,5-4-43 0,-2-22 76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21:32:07.64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18216 15748 1856 0,'7'-2'126'0,"-1"2"68"0,-3-1-89 0,-1 1-56 0,3 0-15 0,-5-2-13 0,0 2-10 0,2 0-4 0,-2 0-3 0,0 0-2 15,0 0 0-15,0 0 6 0,0 0 11 0,0 0 9 16,0 0 6-16,0 0-3 0,0 0-8 0,0 0-7 16,0 2-6-16,-3 1-3 0,-5 4-3 15,1-3-2-15,-7 1-2 0,-5 4 0 16,-10-2-1-16,-6 2 0 0,-8 2 0 15,-5-2-1-15,-8-2 1 0,-12 3 0 16,-19-4 1-16,-17-5 1 0,-22-1 1 16,-21-5 0-16,1-9 0 0,-11 0-2 15,-8-2-1-15,-2-7 2 0,-3-2 8 0,5-4 4 16,-2-1 6-16,4 0 3 0,-5 2-5 16,8 5-3-16,11 0-2 0,0 5-12 15,2 0 14-15,-4 1 21 0,-1 1 7 16,15 1 17-16,10 3-5 0,6 3-12 15,18 4 1-15,9 3-8 0,22 0-11 16,8 2-8-16,12 0-7 0,10 0-6 0,6-2-1 16,8 2-1-16,5-3 0 0,12 3-3 15,9 0-24-15,1-2-34 0,-6-8-39 16,7 8-74-16,7-2-142 0,12-10 185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21:34:22.12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17752 11025 2062 0,'9'-11'95'0,"-6"4"21"0,-1 0-24 0,0 4-30 0,-2 3-17 0,1 0-22 0,1 0-18 0,-2 0-5 0,0 0-4 0,0 0-1 15,-5 0 1-15,1 0 1 0,-6-2 2 16,-1-3 2-16,2-1 5 0,-3 4 3 0,-2-1 1 16,-1-1 1-16,-1 3-3 0,1 1-2 15,-7-2-3-15,3 2-2 0,-6 7-2 16,-3-2-2-16,-6 4-2 0,-3 2-1 15,-9-1 0-15,-9 3 0 0,-11 1 0 16,-9 2 1-16,-4-4-3 0,-12 3 0 16,-8-1 1-16,-13 0 0 0,-12 2 4 0,-5 2 1 15,-8-1 2-15,-10 3 0 0,-7-4-2 16,-8 1-1-16,-6 1-3 0,-6 3 2 16,-10 1 3-16,-8 1 1 0,-10-2 1 15,-19 2 2-15,-15 2 2 0,-5-7-1 16,-27-2 0-16,-2-2 0 0,8-2-7 15,-15 1 0-15,8 1 0 0,1-5-4 0,-12 3 1 16,12 1-1-16,-3-1 0 0,-7 2 6 16,5-1-2-16,-25 2 25 0,-5-6 12 15,15-2-4-15,-6 1 6 16,24-8-25-16,17 0-11 0,-4-4 2 0,12-1-2 16,0-2 0-16,-10-8 6 0,7-4 2 15,5-6 2-15,0-2 0 0,25 4-8 16,12-5 20-16,4 1 14 0,28 3 1 0,33 2 0 15,38 8-20-15,30 5-15 0,23 6-1 16,18 1 2-16,15 2 5 0,10 0 0 16,7 0-30-16,1 0-63 0,19-4-65 15,17-20 68-15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21:34:41.98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5612 6954 1560 0,'1'0'121'16,"3"0"81"-16,-2 0-114 0,-2 0-65 0,0 0-11 0,-2 2-7 0,2-2 0 0,0 0 1 0,2 0 4 0,-2 0 4 0,0 0 5 0,5 2 0 16,-5-2 6-16,-2 0 11 0,0 0 13 15,1 0 18-15,-14-2 7 0,7 2-3 16,-7-5-11-16,-1 1-16 0,-1 1-15 15,-5 1-8-15,3 2-8 0,-1 0-4 16,-6 2-3-16,-2 1-3 0,-3 4-3 16,-4-1-2-16,1 2-1 0,2-2 1 0,-3-1 1 15,-2 2 1-15,-4-3 0 0,2 3 1 16,-4-4 1-16,-5-3 1 0,-5 0 1 16,-11 0 0-16,-10-3 1 0,-9-6 0 15,-6 4-1-15,-5-4 0 0,-4 3 0 0,4-2-2 16,-5-1 0-16,-4 0 0 15,-8 2 0-15,-12 0-1 0,-10-1 0 0,9 5 0 16,2 3-1-16,-2 0 0 0,-2 0 0 16,-5 3 0-16,1 5 0 0,11-5 0 15,6 2 1-15,12 1-1 0,14-3 1 16,5 1 0-16,10-2-1 0,10 1 0 0,7-1 1 16,12 2 0-16,6-3 1 15,10 1 0-15,1 0 4 0,3 1 8 0,5-1 4 16,2-2 2-16,4 0-3 0,1 2-7 15,2-2-5 1,-2 0-2-16,3 0 0 0,0 0-1 0,8 0 2 0,0 0 14 16,0 0 11-16,0 0 7 0,-1 0 0 15,2 0-9-15,5 0-7 0,1 0-6 16,-2-2 0-16,8 0-6 0,-1-1-6 0,6-1-3 16,8-1-4-16,10 0-2 0,13-2-2 15,10 3-1-15,15 0 0 0,10 3 1 16,4 1 2-16,5 1 1 0,2 5 2 15,8-4 1-15,12 3 0 0,11 2 0 16,6-5 2-16,-1 1-1 0,-5 1-1 16,-9-4 1-16,0 3-1 0,3-1 0 15,6 0 2-15,2-2 0 0,-4 5 2 0,0 2-1 16,-7 0 0-16,5 6 0 0,-3 5 0 16,-5 3 0-16,-10 0-1 0,-12 2 1 15,-12-5-1-15,-9 1 0 0,-9-1 1 16,-10-4-1-16,-8-3 0 0,-10-4 1 15,-6 0 0-15,-8 0 1 0,-6-5 4 16,-7-2 4-16,-4 0 5 0,-3 0 8 0,2-2 2 16,-2 2-4-16,-3 0-8 0,-1 0-12 15,-3-7-5-15,2 2-5 0,-4 3-10 16,0-5-2-16,-12 2-2 0,-2 1 1 16,-13-3 9-16,-14 0 5 0,-12 0 3 15,-10 1 0-15,-10-1 3 0,-12 2 0 16,-5 2 0-16,-9-1 2 0,-9 0 0 0,-4 4-1 15,1 4 2 1,-6-4 0-16,-4 2 0 0,6-4 0 0,-5-2 0 16,1 1-1-16,11-1 1 0,4-3 0 15,4 2 0-15,7-4 0 0,8 2 1 16,8 0-1-16,21 0 0 0,13 3 0 16,13-3 0-16,8 5 1 0,2 1-1 15,6 1 2-15,5 1-11 0,4-1-13 0,9 4-2 16,-2-2-5-16,7 3 9 0,0-3 10 0,2 3-1 15,3-3 1-15,-3 3 2 0,-1-3-2 16,1-2-28-16,-2 0-66 0,2 0-76 16,0 0-260-16,0 0 255 0</inkml:trace>
  <inkml:trace contextRef="#ctx0" brushRef="#br0" timeOffset="13895.02">8417 8541 1301 0,'0'32'234'0,"0"-32"-94"0,0-4-103 15,0-1 2-15,0-32-24 0,0 33 14 0,0 3 13 0,0 1 24 0,0 0 14 0,0 0-10 0,0 0-5 0,0 0-17 16,0 0-17-16,0 0-10 0,-2 0-13 15,-2 0-8-15,2 0-1 0,2 0 1 16,-1 0 0-16,1 0 3 16,0 0 1-16,0 0 1 0,0 1-3 0,0 3-8 15,1-2-5-15,5 1-6 0,-4 2 1 16,-2 3 3-16,3 2 4 0,1-3 5 16,3 6 1-16,-4-3 3 0,3-1 0 0,1 4 0 15,0-3 0-15,3 3-2 0,1 1-1 16,5 0-2-16,0 0 1 0,9 2-1 15,-4 2 1-15,7 0 2 0,1 1 2 16,-1-1 0-16,2-2 1 0,-1-2 1 16,-6-2-1-16,-4 3 0 0,4-7 0 0,-9 3 1 15,8-2-1-15,1 3 0 0,3-1 0 16,-1 1-1-16,0 1 0 16,5 1 0-16,0-2 0 0,2 3 1 15,-3-3 1-15,3 0 0 0,-6-3 1 0,6 4 0 16,0-1 1-16,0 1-1 0,-2-6 2 15,2 3 0-15,2 1 1 0,1-4-1 16,8 2-2-16,3 3-1 0,2-5 1 16,-4 2-1-16,0 2 1 0,-8-8 2 0,-1 3 0 15,-5 1 1-15,-1-5 1 0,-1-1-3 16,9 1 0-16,-1-2-1 0,1 0-1 16,2-3 0-16,0-1 1 0,4-3 0 15,1 3-2-15,4-4 1 0,5 2-1 16,-2-4 0-16,1 3 2 0,-6-6 10 15,2 2 6-15,0-3 3 0,-6-3 0 0,8-5-9 16,-1-1-7-16,1 2-3 16,3-2-3-16,-8-4 1 0,4 1-1 0,-4-3 1 15,-1 3 0-15,2-1 1 0,-7-1 1 16,4-1 0-16,-4 5 0 0,1-3-2 16,-2 4 1-16,-3 3-1 0,2-3-1 15,-1 0 1-15,5 0 0 0,12-2-7 16,3 4-9-16,8 3-1 0,0 3-2 0,-7 4 8 15,-2-3 8 1,2 7 2-16,1-2 0 0,4-2 0 0,4 2-1 16,-9 0 0-16,3 0-2 0,-5 4 0 0,-4-2 1 15,2 4-1-15,1-1 0 0,-8 4 3 0,2 0 0 16,-4 0 2-16,-2 2 2 0,-1 3-1 16,0 4-2-16,0 3-2 0,3 3-1 15,6 1-1-15,1 3 2 0,-5 1-1 16,-5-3 4-16,-7 1 4 0,-6 0 2 15,2 3 1-15,-5-7-3 0,2 2-2 16,-10-3 0-16,3-5 0 0,1 5 1 16,-7-3-2-16,4 3 2 0,-4-6-1 15,0 0 0-15,-1-5-1 0,-1 3-1 0,-1 2-1 16,0-3 0-16,-1 5 0 0,4-6-1 16,-1 1 0-1,1-2-1-15,0-1 1 0,6 5 0 16,-1-6 1-16,2 1 0 0,2-1 1 0,-1 0-1 0,4 0-1 15,-3 0 1-15,4 0-1 0,1-7 0 16,10 4 1-16,2-1 0 16,-2-6-1-16,8 2 2 0,2-2-1 0,8-3 0 0,10 5 1 15,15-1 0-15,19 0-2 16,11 2 0-16,1 0-1 0,-2 1-1 0,-9 6 2 16,-7-1-2-16,4-5 1 0,1 4 0 15,4 1-1-15,5-1-1 0,-2 0 2 0,-1 2 0 16,-6 2 0-16,-1 0 1 0,3 3 1 31,2 4-1-31,10 3 1 0,1 6-1 0,-1 0 0 0,-10 3 0 0,2-3 0 16,4 1 0-16,7 3 0 0,10 2 1 15,10-2 1-15,-1 1-1 0,1-6 0 16,1 3 1-16,7 1 0 0,-1-1-2 0,-1-3 8 16,-7-1 11-16,-8 2 10 0,6-4 14 15,6 2 8-15,-3-3 7 0,-5-6 2 31,-10 2-5-31,-2-8-12 0,0-1-18 0,10-7-10 16,8-3-5-16,-6-5-4 0,-2-6 0 16,-10 2-4-16,-9 1-7 0,-4-5-42 15,8-2-52-15,6-7-525 0,12-14 409 16</inkml:trace>
  <inkml:trace contextRef="#ctx0" brushRef="#br0" timeOffset="34868.19">8479 15933 1595 0,'3'0'107'0,"2"0"37"0,-3 1-27 0,2-1-43 0,1-1-13 0,2 1-11 0,-3-2-1 15,5 2-2-15,-4 0-5 0,4 2-7 0,-4-2-8 0,4 0-4 0,-5 3 4 0,3 3 4 0,1-3 4 16,-2 1-1-16,-1 3-6 0,-5-7-10 0,2 1-6 16,-2 3-6-16,0-2 0 0,0 1-5 15,0-3-3-15,0 0-14 0,-9 4-1 16,2-1 4-16,-5 1 4 0,-4-2 10 0,-6 7-1 16,-3-8 0-16,-3 3-1 15,-7 5 1-15,-1-7 0 16,-8 5 1-16,-11-2 0 0,-5 0 0 0,-8 2-1 0,-4-3 0 15,-5 1-1 1,-4 2 0-16,-10-1-1 0,3 1 1 16,-6-4 1-16,1 3-1 0,3 1 0 0,7-4 1 0,-2 1 0 15,-4 1 2-15,-10-5 1 0,-17 0 7 16,-8-3 5-16,2-3 1 0,1 4-4 0,8-1-7 16,8-4-5-1,6 3 0-15,-2-3 4 0,-5 2 20 0,-4 1 16 0,1-3 4 16,1 0 0-16,4 0-21 0,8 0-17 15,0-2-3-15,2-2-1 0,7 3-1 16,9 1 1-16,13-1 3 0,13 1 13 0,12 4 13 16,9-1 10-16,8 4 1 0,7-2-8 15,-1 1-10-15,6-3-6 16,6 4-2-16,5 0 0 0,0 0-2 0,0 0-2 16,0 0-1-16,-2 0-1 0,2 0 8 31,2-2 8-31,3 1 7 0,4 1 1 15,7 0-9-15,2 0-13 0,14-4-10 16,14 2-7-16,17-5-4 0,23 4 2 0,15 3 3 16,16 1 1-16,10 7 1 0,5 0 2 15,4 5-3-15,-1-1-1 0,-4 4-6 16,-2-3-2-16,-12 1 0 0,-1-2 3 16,-8-5 5-16,7 7 3 0,11 2 1 15,7 4 0-15,2-4 1 0,-13-2-1 16,-12-2 0-16,-14-1 2 0,3-2-2 0,0 3 0 15,2-1 1-15,-1-2 0 0,-1 0 0 16,-9-4 0-16,-13 2 0 0,-8-5 0 16,-5 1 1-16,-11-1-1 0,0 0 1 15,-7 0 0-15,-9-2 1 0,-7 0-1 16,-1 0 1-16,-4 0 0 0,-6 0 2 16,-3 3 0-16,-2-3 1 0,-3 0 2 15,-2 2-2-15,-4-2-1 0,0 0-2 0,-3 0-2 16,0 0-1-16,2 0-2 0,-1 2-2 15,-3-2-7-15,2 2-9 0,0-1-11 16,-2-1-23-16,0 0-35 0,0 0-52 16,0 0-75-16,-4 0 356 0,-5-12-160 15</inkml:trace>
  <inkml:trace contextRef="#ctx0" brushRef="#br0" timeOffset="41745.83">13301 15638 2082 0,'-3'0'54'0,"3"4"-36"0,-4-1-15 15,2 5-10-15,-3-1-3 0,-5 9 4 0,1 5 4 0,-2 2 2 0,-5 5 2 0,-2 1 0 0,4 6 1 0,-4 1 4 0,4 1 12 0,2 0 17 0,-4 4 12 0,3-2 4 16,1 5-8-16,1 0-15 0,3 4-10 0,-3 4-7 16,6-3-2-16,-4 3-2 15,3 3 0-15,6-4-2 0,0 1-1 0,2 3 0 16,3-8-1-16,3 0-2 0,-5-7 7 15,4-4 8-15,0-4 5 0,-1-13 7 16,1-1 2 0,-6-4 3-16,3-1 4 0,0-8 5 0,-1 2-1 0,-3-7-1 15,2 0 1-15,3 5-2 16,4-5 0-16,5 2-2 0,2-2-1 0,7-4-3 0,2 1 0 16,-2-4-2-1,6 3-6-15,-1-1-6 0,2 0-10 0,0-1-6 0,4 3-3 16,3 3-3-16,2-2-4 0,11 2-3 15,1 0-4-15,6 0-1 0,7 0-2 16,8 2 1-16,8 1 3 0,11 3 4 16,-4 1 4-16,-2-4 2 15,-6-3 2-15,5 0 0 0,-1 0 0 0,8 0 1 16,1 0-1-16,0-5-2 0,2-4 0 0,-7-2-6 16,5 1-1-16,-3-4 2 0,3-2 0 15,4-4 5 1,-4 1 2-16,3 3 1 0,-6 0 2 0,0 3 0 0,-6 1 1 0,0 3-1 31,6 4-1-31,10 1-1 0,15 2-4 0,8 2-7 0,2 0-1 0,-1 4 0 16,-8-4 5-1,-10 2 6-15,-6 0 2 16,-5 1 0-16,-7 2 0 0,-4-3 1 16,-10 2 0-16,-11-3 1 0,-5 1-2 15,-11-2 2-15,-6 0 2 0,-9 0 6 0,-7 0 4 16,-4-3 2-16,-8 1-1 0,-1-2-3 15,-8-3-2-15,-3 2-2 0,-3-4-4 16,3-3-4-16,-4-2-3 0,1-8-4 16,-3-4 1-16,3-6 1 0,-9-13 1 15,3 3 2-15,2-11 0 0,-4 1 2 16,4-4-2-16,-2-8 0 0,-2 0 0 0,-1-9 0 16,1 6-4-16,4-8-3 0,-2-1-3 15,2-2-4-15,0 0 1 16,4 5 5-16,3 4 1 0,7-2 4 0,-4 7 2 15,4 2-1-15,-1 11 2 0,4 10 0 16,3 9 2-16,-4 6 4 0,3 4 3 16,-7 10 0-16,2 1-2 0,-3 4-5 0,-1 7-9 15,-1 7-5-15,4 6-4 0,-6 3-3 16,0 10 3-16,-6 13 2 0,1 11 0 16,-2 10 5-16,-2 9 2 0,-3 4 3 15,-3 2 3-15,3 3-1 0,-2 0 2 16,0 0 0-16,3 0 0 0,4-4 0 15,5-1 0-15,0-1 0 0,2 12 0 16,2 4 4-16,2 6 5 0,5 0 6 0,-4-5 6 16,-3-14-1-16,-2-17-6 0,-2-8-7 15,-3-17-6-15,-8 1-4 0,-1-6-2 16,2-1 0-16,-3-4 0 0,-1-7 2 16,2 0 2-16,-4-5 0 0,-5-6 1 15,-1 4 2-15,-8-6 6 0,2-3 3 16,-2 0 1-16,1 0-1 0,3-1-5 0,-2-5-4 15,-2 3-2 1,0-1-1-16,0-5-1 0,0 4-2 0,-7-2 1 0,-3 2-2 16,-8 1 1-16,-14-3 2 0,-1 3 0 15,-15 4 2-15,-7 0 0 0,-7 4 1 16,-11 3-1-16,1 0-1 0,3 2-1 0,7-2-1 16,3 5 2-16,4 1 0 15,-1-1 0-15,-4 4 1 0,-9-3 0 0,-1-1-1 16,-6 1 0-16,9-8-1 15,-6 4 0-15,1-6 2 0,1-1 0 0,-11-2-1 16,12-2 1-16,6-5-1 0,9 0 0 16,16 4 1-16,7-5-1 0,2 3 1 0,4-4 0 15,-4 2 0 1,1-4 0-16,-4 4 0 0,3-1 0 16,3 0 0-16,6 1 1 0,7-2-1 0,7 4 0 0,5-2 0 15,1 2 0-15,6 1 1 0,2-3 0 16,4 4 0-16,7-1 0 15,-8 2-1-15,6-3 1 0,0 0-1 16,-1 1 2-16,4-1 0 0,10-1 1 0,-10 3 2 16,8-6 0-16,1 4 8 15,-1-4 5-15,2 2 3 0,-4-2-2 0,1-4-5 16,-6-2-6-16,5-5-5 16,-2-7 0-16,-5-1-3 0,1-13 0 0,3-5 0 15,-5-12 0-15,-2-13 2 0,-3-13 2 16,-8-6 0-16,-4-6 0 0,-4 4 0 0,3 0-2 15,-6 5 3-15,5 0-10 16,0 4-47-16,8-1-31 0,8-1-236 0,11-5 192 0</inkml:trace>
  <inkml:trace contextRef="#ctx0" brushRef="#br1" timeOffset="45725.62">13186 15514 1780 0,'67'29'116'16,"-58"-17"2"-16,-5 2-42 0,3 4 4 0,-60-18-63 0,56 19-7 0,-1 4-7 0,-2 4-4 0,-5 3-4 0,-1 9-4 0,1 0-1 0,0 4 2 0,-6 5 3 15,-5-2 9-15,0 5 12 0,-3 8 15 0,5 3 10 16,5-4 4-16,0 3-5 0,4-5-11 15,-1-4-10-15,6-1-7 16,0 1-5-16,6-5-2 0,-6-1-2 16,3-7 0-16,1-5-1 0,1-4 0 15,-3-7 0-15,-1-1 0 0,3-3-1 0,-4-10 5 0,0 0 17 16,0-9 18-16,0 0 16 0,2 0 7 16,-2 0-6-16,0 0-7 0,2 0-9 15,-2 0-6-15,3 0-8 0,4 0-7 16,4 0-5-16,5-4-1 0,5-3-2 15,4 4-3-15,7-6-3 0,5 2-5 0,7 5-2 16,-1-5-2 0,5 2-2-16,0 3 0 0,3-4-1 0,6 3 2 15,1-1 0-15,8 3 1 0,5-5 3 0,5 1 1 16,9 0 0-16,4-1 1 0,8 3-1 16,4 1 0-16,2 2 0 0,11-4-1 15,-4 1 0-15,1 3 0 0,3 0-1 0,-10 3 0 16,-2 1 0-1,-5-2 0-15,-5 0 0 0,0 1 1 0,8 4-1 16,-8-7-1 0,-2 0 1-16,-8 2 0 0,-8-2 0 0,-4-2 2 0,0 0 0 15,1-5-1 1,-9 4 0-16,1-6-1 0,-10 2-1 0,-2-6-2 0,-5 10-2 0,-3-6-1 0,-2 5 0 16,-10 4 1-16,3-1 2 0,-7 1 2 31,1 7 1-31,4 2 0 0,0 3 0 15,9-3 0-15,-2 5-1 0,5 0 0 16,-1 0 1-16,-3 2-1 0,-1-1 1 16,-1-1 0-16,-1-4 0 0,-7-1 0 15,-2-3 0-15,-5-5 2 0,-7-2 5 0,2-3 3 16,-7 1 4-16,3-8 3 0,2-5 0 16,2-4-3-16,-1-13-1 0,-2-6-7 15,-1-18-5-15,-4-16-3 0,-6-10-5 16,-4-15-2-16,-4-3-2 0,-6 7-1 15,-4 8-10-15,3 6-22 0,0 2-19 16,2 3-98-16,4 3-74 0,3 6 128 0</inkml:trace>
  <inkml:trace contextRef="#ctx0" brushRef="#br1" timeOffset="57449.89">11619 17083 1652 0,'9'15'100'0,"1"-1"39"0,3 2-46 0,-1-4-31 16,0-3-15-16,-6 2-13 0,-1-3-1 0,-5-2-4 0,0-3-4 15,0-3-8-15,-5 6-11 0,-1-6-6 16,-4 0-1-16,-4 1-1 0,-1-1 4 16,-2 0 1-16,-5-1-2 0,1-3-1 0,-9 2-2 15,0-1-1-15,-6 1-2 0,1 0 0 16,-4 0 0-16,-5-3 1 0,-8 2 3 15,-8-1 1-15,-4-3-1 0,0 2-2 16,4-1-3-16,-2-1 0 0,3 4 0 16,3-4 1-16,1 1 3 0,7 3 0 15,3-3 2-15,3 1 0 0,3 2 1 0,7-5 1 16,-2 5-1-16,8 1 0 16,-1 0 2-16,2 2 0 0,11 0 2 0,0 4-1 15,9-1 13-15,5 3 8 0,0-3 6 16,1-3 9-16,6 0-10 0,-5 2-3 15,2-2-1-15,1 2-6 0,-1 0-4 16,8-2-2-16,2 1-8 0,11-1 0 16,9 0-1-16,12 4-3 0,12-4 1 15,17 3-2-15,12-3-1 0,7 4 0 16,9-2 1-16,5-2 0 0,-2 0-1 0,4 0 0 16,-4 0-1-16,4 5 1 0,-9-1 1 15,-14 3 0-15,-10 3 2 16,-21 1-1-16,-17-4 1 0,-10 0 5 0,-13-7 6 15,-15 0-24-15,3-2-14 0,-22-6-13 16,-10-1-7-16,-27-7 24 0,-30-6 10 16,-25-2 0-16,-25 2-4 0,-10-1-1 15,-1 6 2-15,1 2 5 0,-2 3 8 0,14 3-1 16,10 4 0-16,22 1 1 0,16-1 0 16,16 3 0-16,14 2 1 0,13-2 1 15,13 1 11-15,4 1 9 0,11-2 9 0,9 0 4 16,0 2-4-16,6 0 8 15,5 0 7-15,-3 0 28 0,1 0 15 0,3 0-16 16,7 0-13-16,2 2-34 0,16-2-18 16,16 0-6-16,16 0-5 0,15 3-3 15,14 5-1-15,8-1 3 0,7 3 2 16,0 4 2-16,-7-1 2 0,-9-1 1 0,-16-3 0 16,-13 0-1-16,-17-2 2 0,-14 0 1 15,-11-5 0-15,-14 1-3 0,-7-3-25 16,-5 0-5-16,-10 0-5 0,-9 0 1 15,-19-1 22-15,-17-3 2 16,-15-3 5-16,-20 0 2 0,-12-7-1 16,-5 0 0-16,-1-4 0 0,5 0 2 0,3 2 1 15,18 2 0-15,13 5 1 0,15-2-1 0,26 8-1 16,8-4 3-16,7 3-1 16,13 4 6-16,5 0 11 0,-2 0 8 15,2 0 2-15,0 4-4 0,0-2-13 0,5 3-14 16,-1-3-25-16,-4-1-57 0,0-1-87 15,-2 2 92-15</inkml:trace>
  <inkml:trace contextRef="#ctx0" brushRef="#br1" timeOffset="80316.16">14495 17748 1762 0,'0'-2'81'0,"3"-3"12"0,-3 2-22 0,5-1-23 0,-5 4-5 0,0 0-5 0,4 0 6 0,-2 0 4 0,-2 2 4 0,2 0-5 0,-2 1-15 0,0 2-10 0,1-3-7 0,-1 2 1 16,4-1 2-16,-4 4 3 0,0-1 4 15,-5 3 5-15,1-4 4 0,-1 4 6 16,-4 3 0-16,4-3 0 0,-4 2-2 16,3 3-4-16,-3-2-6 0,4 2-7 15,-4 1-7-15,4 1-5 0,-2 0-4 16,0-2-2-16,-4 0-2 0,2-2-1 0,-1 1-2 15,-3-6-5-15,-1 2-1 0,0-2-1 16,-2 2 0-16,-4 1 4 0,-1-3 1 16,0 2 2-16,-2 4 1 0,-4-4 1 15,-1 1 0-15,1 1 1 0,1 1 1 16,3-3-1-16,-4 3 2 0,0-1-1 16,-3-2 1-16,4 0 0 0,-1 0-2 0,4-6 0 15,-4 3 0-15,1 1 0 0,3-6-1 16,0 1-1-16,-2 0 1 0,2-2 0 15,-2 0 2-15,-3-4 1 0,-1 4 0 16,-1 0 1-16,-9-7 4 0,-5 4 9 16,-6-3 7-16,-3-4 4 0,-6 5-2 15,6-6-6-15,0 2-5 0,2 2-1 0,-6-7 1 16,-7 1-2-16,-3-1-2 0,-6 0-2 16,-5 0-2-16,0-4-1 0,4-5 1 15,4 4-3-15,8-6-2 0,0 0 1 16,11 2-3-16,-2-6 1 0,-1 1 4 15,5 0 7-15,3-1 8 0,3 1 2 16,8 1-1-16,3 8-8 0,0-6-5 0,7 7-2 16,4-3 0-16,1 3 1 15,6 2-1-15,3-1-2 0,-1 2 0 0,0 1-2 16,1-9-1-16,4 5 1 0,0 1 1 16,1-3 0-16,5 3 1 0,-3-3 0 15,4-1-1-15,0-1 1 0,0 5-1 16,0-8-1-16,0 7-1 0,0-3-1 15,-2 1 0-15,-1 4 0 0,1 1-1 0,0-5 0 16,2 4 1-16,0-2 1 0,0 2-1 16,4 0 1-16,-4 2-1 0,3-5-1 15,-1 1-2-15,2 0-2 0,-1 1-1 16,3-5 2-16,-1 1 1 0,0 0 1 16,1-1 2-16,2 1 0 0,1 0 1 15,-3 0 1-15,-1-1 0 0,0 5-2 0,1-5 1 16,1 5-1-16,-6 2 0 0,3 1 0 15,-2 2 0-15,1-1 0 0,1 3 0 16,-1-3 1-16,1 1-1 0,3-4-1 16,-5 2 0-16,1-2-1 0,3 0 2 15,-1-2 0-15,-2 2 0 0,1-2 1 16,0 2-1-16,1 1 0 16,0-5 1-16,4 2 0 0,-4-1-1 0,4-6 0 15,-2 4-1-15,0-6 0 0,1 4 0 0,-1 4-4 16,-2 1 0-16,2-2 0 0,-5 6 1 15,1 4 3-15,-1-3 1 16,0 1 0-16,0 1 1 0,-1 0 1 0,3 1-1 16,-2-3-1-16,1-1 2 0,1 0 1 15,1 0-1-15,-3 0-1 0,3 1-1 16,-1 1-1-16,-1 1 1 0,3 2-1 0,-5 0 0 16,1 2-1-16,0 0-1 0,2 4-1 15,-4 3-3-15,0 0-2 0,0-2-7 16,0 2-4-16,-4 0-3 0,-3 2 2 15,3 3 6-15,-1 4 8 0,0 2 3 0,-2 3 3 16,-4-4 1-16,0 5 0 0,-3-1 1 16,-4-2 1-16,3 1-1 0,-9-1-1 15,5 0 0-15,-2 1 0 0,-1-3-1 16,-2 1 1-16,4 0-1 16,-5-1 1-16,8-4 0 0,2-1 1 0,3 2 2 15,8-7 0-15,4 0 1 0,-5 2 3 16,5-2 1-16,0 0 2 0,0-2 2 0,7-5 2 15,-5 2-2 1,3-4 0-16,2 0-5 0,-1-4-3 16,1-4-1-16,0-3-1 0,3-1-1 0,3-2 2 15,-2-4 1-15,1-1 1 0,-1 3 1 16,-1 0-4-16,4 8-2 0,-1 1 0 16,1 1-2-16,2 3-4 0,-2 3 0 0,4 4-4 0,-2 3-4 15,3 2-3-15,-1 2-1 16,-2 5-1-16,0 7 5 0,3 6 4 15,5 3 2-15,-1 5 4 0,7 9 1 16,-2 4 0-16,-1 5 1 16,1 4-1-16,-7 3-3 0,-6 2 2 15,-1-2 1-15,-9-1 0 0,0-5 3 0,2-8 0 0,-3-1 1 0,5-8-2 32,-2-2-36-32,0-7-36 0,0 1-106 0,0-6-58 15,-5-7 122-15</inkml:trace>
  <inkml:trace contextRef="#ctx0" brushRef="#br1" timeOffset="128494.05">16725 479 1450 0,'0'-2'726'0,"0"2"-646"0,-2 0-81 0,2 0 6 0,-5 0-8 0,1 2-3 0,-6 2-7 15,-6 6-6-15,-7 5 3 0,-13 6 1 16,-4 9 1-16,-3 11 1 0,-1 10-1 16,-1 9-2-16,1 17-5 0,0 6-2 15,3 9-5-15,-2 4 3 0,6 5 6 16,2 0 5-16,6 2 8 0,3 2-1 0,4-6 0 16,8-3 1-16,4-8-1 0,4-1 2 15,6 0 1-15,2-2 3 0,10 2 1 16,3-4 1-16,6-6 2 0,6-1-1 15,3-4 1-15,3-1-2 0,1-1-2 0,5-3-5 16,-7-7-9-16,0-3-14 0,0-9-14 16,3-7 347-16,-5-11-234 0</inkml:trace>
  <inkml:trace contextRef="#ctx0" brushRef="#br1" timeOffset="128891.48">16551 2045 1858 0,'9'-9'103'0,"2"-4"34"0,3-1-59 0,6-3-37 0,1-3-16 0,-2 4-2 0,3 0 2 0,-8 6 5 15,-5 2 4-15,0 5-8 0,-2-1-8 0,-2 4-8 16,0 0-10 0,2 4-14-16,2-1-15 0,5 5-14 0,8 2-27 15,4 10-12-15,4 4-7 0,9 12 3 16,6 3 24-16,3 9 23 0,8 0 18 15,-2 7 13-15,1-4 3 16,-6 0 1-16,-1-1 2 0,-2 0 1 0,6-6 2 0,-3 0 5 0,3-1 0 16,-8-6-2-16,-2 4-1 15,1-2-2-15,-7-4 1 0,3-1 1 16,0-7 75-16,-4-6-55 0</inkml:trace>
  <inkml:trace contextRef="#ctx0" brushRef="#br1" timeOffset="129135.66">18007 2185 1826 0,'-14'2'69'16,"-11"5"21"-16,-7 0-49 0,-12 5 5 0,-4 4-9 0,-11 7-17 31,-6 2-10-31,-6 9-10 0,-2 10-2 16,0 6 2-16,-1 6 1 0,0 3 1 0,1-1 2 15,9-3-2-15,11 0 0 16,5-5-8-16,11-4-16 0,-2-5-14 16,0 0-8-16,5-2 1 0,-7 0 4 0,9-7-4 15,-1-8 572-15,10-8-394 0</inkml:trace>
  <inkml:trace contextRef="#ctx0" brushRef="#br1" timeOffset="129350.3">18175 1593 2085 0,'-3'12'42'16,"-8"2"-42"-16,1 13-11 0,-5 7 3 15,-2 6 3-15,3 10 1 0,3 5 1 0,0 5 2 16,2 6 0-16,6 8 1 0,3 10 3 15,9 2-31-15,5 1-26 0,5-2-34 16,4-12 584-16,-3-23-378 0</inkml:trace>
  <inkml:trace contextRef="#ctx0" brushRef="#br1" timeOffset="129555.76">17835 1974 2119 0,'12'5'94'0,"4"-1"9"0,9 1-24 0,11-1-31 16,4-3-1-16,3-1-3 0,0-1-7 15,1-8-8-15,0 0-8 0,1-2-11 0,-3-1-12 16,1-2-33-16,1-2-31 0,-1-4-59 16,1 1-54-16,2 1 225 0,-2-7-88 15</inkml:trace>
  <inkml:trace contextRef="#ctx0" brushRef="#br1" timeOffset="130030.25">18771 1655 1800 0,'7'33'93'16,"0"76"-49"-16,-10-58-34 0,8-1-7 15,-5-8 1-15,4 2-1 0,6-5 0 16,-3-3 1-16,2-2-1 0,6-10-2 15,2-2 1-15,8-8 3 0,3-5 19 0,4-4 21 16,2-7 27-16,5-10 26 0,2-11-4 16,0-7-2-16,3-9-22 0,-7-9-18 15,-1 0-17-15,-6-7-18 0,-9 9-6 16,-1 5-10-16,-13 11 1 16,0 3 0-16,-7 10 1 0,0 8-3 0,0 9-16 15,0 0-15-15,-6 0-42 16,6 10-25-16,0 15 9 0,2 12 15 0,9 24 40 15,1 24 26-15,13 21 5 0,3 17 1 0,3 15 1 16,6 9 1-16,-4 2 0 16,-1 3 0-16,-1-6-2 0,-14-15-3 15,-6-16-1-15,-11-24 0 0,-11-26 1 0,-1-22-1 0,-6-17-7 16,-3-15-9-16,-8-13 13 16,-13-12 9-16,-4-12 11 0,-16-15 16 15,0-12 8-15,5-8 9 0,9-10 21 16,11 2 20-16,12 2 11 0,14 5 16 0,6 9 9 15,10 1 7-15,10 10-18 0,9-4-27 16,10-2-31-16,16-2-30 0,17-5-37 16,9 0-44-16,6-5-57 0,-1 5-31 0,1-4-46 15,0 1-158-15,-6-2 227 0</inkml:trace>
  <inkml:trace contextRef="#ctx0" brushRef="#br1" timeOffset="130300.26">19608 687 2769 0,'16'8'63'0,"5"7"-47"0,13 6-29 0,-4 14-8 0,9 10 4 0,-2 13 5 0,-3 4-4 0,2 13-10 0,-1 8-11 15,0 15-16-15,8 19-10 0,-8 16-2 0,3 21 0 16,-6 4 0-16,-4 3 15 0,-1-10 13 16,-6-15 14-16,-10-15 19 15,-1-15 3-15,-8-15 2 0,-2-8 2 0,-5-17 3 0,-6-15 2 0,2-16 0 32,-2-13-3-32,3-15-6 0,-5-2-13 0,-3-10-45 0,-7-2-12 0,-2-15 120 15,1-20-66-15</inkml:trace>
  <inkml:trace contextRef="#ctx0" brushRef="#br1" timeOffset="130618.51">20835 598 1892 0,'-23'73'41'0,"2"1"-39"0,-9 22 1 15,-4-6 4-15,2 1-2 0,-2 6-1 16,-1 4-1-16,1 9 0 0,2 7 0 0,7 2 0 16,8-2 0-16,10-7 0 15,8-9-1-15,12-2-1 0,8 1 1 16,7-3-1-16,6-3 3 0,9-9 5 0,1-14 6 15,0-12 8-15,2-13 1 0,-1-7-3 16,3-7-4-16,-6-8-13 0,8-6-24 16,1-11-282-16,8-1 207 0</inkml:trace>
  <inkml:trace contextRef="#ctx0" brushRef="#br1" timeOffset="130935.45">21089 2052 2059 0,'0'-2'136'0,"0"0"58"15,5-1-25-15,-2-1-74 16,8-3-24-16,5-12-40 0,5-8-23 16,8-10-11-16,6-6-5 0,4-1-2 0,2 0-2 15,0 1-7-15,-2 0-6 0,-6 8-4 0,5 7-3 16,-8 6 4-16,0 6 9 0,-2 8 6 15,-1 4 5-15,1 4-4 16,-6 4-5-16,6 4-6 0,2 8-3 0,6 11-14 16,3 10-7-16,0 13-2 0,8 8-4 15,8 6 16-15,4 5 5 16,5 6 5-16,-2 6 11 0,2-6-1 0,1-1 7 16,3-6 6-16,-3-10-30 0,4-3-20 0,-1-12-23 15,1-13 77-15,4-4-14 0</inkml:trace>
  <inkml:trace contextRef="#ctx0" brushRef="#br1" timeOffset="131124.96">22599 1589 2148 0,'-64'64'116'0,"6"-9"-12"0,-8 5 4 0,13-10-91 16,-4-1-14-16,4 6-3 15,-9 0 1-15,2 2 0 0,8-2 5 0,3 7-22 16,4-5-83-16,10-4-58 16,0 9 29-16,11-3 24 0</inkml:trace>
  <inkml:trace contextRef="#ctx0" brushRef="#br1" timeOffset="131332.06">23062 1593 2219 0,'37'67'57'0,"-8"29"-57"32,34-32 1-32,-188-73-3 0,75 49 8 0,46-8-6 15,-4-3-50-15,0-1-44 0,-2-1-386 0,1-8 300 16</inkml:trace>
  <inkml:trace contextRef="#ctx0" brushRef="#br1" timeOffset="131522.51">22808 1695 1979 0,'0'2'194'0,"0"0"173"0,0-2-202 16,2 0-75-16,-2 0 2 0,2 0 1 15,3 0-2-15,2 0-10 0,4-4-35 0,7-1-28 16,10-9-27-16,11 0-17 16,9-2-20-16,5-5-27 0,0 1-19 0,-5-1-19 15,0 5-11-15,-2 2-22 0,4-1-47 16,3 1-24-16,0 7-210 0,-3 0 251 16</inkml:trace>
  <inkml:trace contextRef="#ctx0" brushRef="#br1" timeOffset="132012.35">23599 1497 1997 0,'0'14'300'16,"0"-9"-268"-16,-2 2-38 15,1 8 3-15,1 8 2 0,1 9 4 16,1 8 4-16,5 1-1 0,-1-2-1 16,4 2-1-16,3-2-2 0,-1-5-1 0,4 1-7 15,2-5-11-15,0-3-8 0,3-6 0 16,2-7 12-16,0-5 22 0,4-7 18 15,3-9 10-15,3-7-5 0,5-4-7 16,2-10 3-16,-6-4 11 0,2-6 0 16,-5-4 6-16,-8-1-8 0,-1 4-14 15,-5 4 4-15,-2 12-8 0,-5 3-1 0,-8 11-3 16,2 2-1-16,-3 7-6 16,3 2-17-16,-1 5-35 0,-3 6-25 0,-3 6-13 15,-2 13 10-15,-1 19 33 0,-3 13 19 16,4 16 13-16,0 11 4 0,1 10 1 15,4 5 1-15,-3 4-1 16,-1 3 0-16,-1-1 0 0,-2-7 0 16,-2-6 2-16,-2-9 0 0,1-13 0 0,-3-19 0 0,3-12-2 15,-1-16-10-15,-3-12-21 0,-2-6-11 16,-5-10-10-16,-1-4 9 16,1-10 34-16,0-4 13 0,-4-9 27 0,-7-7 27 15,2-10 7-15,1-4 13 0,6-7 9 16,9 6-4-16,9 1-6 0,5 6 6 0,9 2-1 15,8 5-12-15,8-3-6 0,11-1-23 16,10-4-22-16,5-1-19 16,10-6-47-16,8-4-54 0,7-6-92 0,-2-2 486 15,-6-1-269-15</inkml:trace>
  <inkml:trace contextRef="#ctx0" brushRef="#br1" timeOffset="132344.69">24273 508 2569 0,'32'17'59'0,"3"10"-47"0,11 10-11 0,9 23-1 0,11 15-1 0,3 12-2 0,-3 12 0 0,-9-7-8 0,-6 6-5 15,-1 6-11-15,-4 12-10 0,-5 11-1 0,-6 4-1 0,-7-3 3 16,-5-6 8 0,-12-6 7-16,-7-5 11 0,-12-4 7 0,-4-6 4 0,-7-11 3 0,-4-15 5 0,-1-15 7 15,-6-14 5-15,4-10 4 0,-4-13-7 16,3-2-5-16,-1-7-7 16,-3-7-6-16,5 0-2 0,1-9-6 0,6-1-15 15,4-2-16 1,3-4-4-16,7 0-4 0,-2-5-20 0,8-15 510 0,6-13-337 15</inkml:trace>
  <inkml:trace contextRef="#ctx0" brushRef="#br1" timeOffset="133246.07">26004 774 2182 0,'31'46'320'0,"-31"-43"-189"0,-1-1-134 0,1-2 0 0,-36-43-12 0,36 43 2 0,-5 2 0 0,-4 9-2 15,-7 5-1-15,-9 7-5 0,-3 16-8 0,-6 14-8 0,-7 11 0 0,1 16 7 16,-3 8 7-16,2 15 10 0,1 12 2 16,-3 13 2-16,4 1 4 0,2-4 4 0,3-5 1 0,11-10 1 15,3-2 0-15,6-7-1 0,13-7-2 16,1-14-1-16,5-13-2 0,11-21-3 15,0-10 7-15,0-6 2 0,10-7 9 16,8-3-44-16,10 1-55 0,10-14 53 16</inkml:trace>
  <inkml:trace contextRef="#ctx0" brushRef="#br1" timeOffset="133423.2">25989 1662 1932 0,'2'7'115'0,"3"2"89"0,1 10-160 0,4 4-27 0,6 13-7 0,6 12-4 15,4-2-3-15,4 10 2 16,6 1-2-16,-6 0 2 0,5 3-18 0,1 2-44 0,8 4-48 16,4-6-62-16,4-14 80 0</inkml:trace>
  <inkml:trace contextRef="#ctx0" brushRef="#br1" timeOffset="133611.73">26493 1857 1371 0,'-75'37'191'0,"-81"112"43"16,-117 85-234-1,194-168 2-15,24 1 1 16,12-7-3-1,6-10-4-15,14-2-13 0,9-13-12 16,14-5 127-16,5-8-83 0</inkml:trace>
  <inkml:trace contextRef="#ctx0" brushRef="#br1" timeOffset="133819.01">26980 1520 1434 0,'0'50'113'0,"-1"13"160"16,-6 3-245-16,-2 10-2 0,2-19-10 16,1-7-9-16,-3-2-2 0,6-8-1 0,-4 1 0 15,-4 0-5-15,4-4-21 0,0 0 356 16,-2-7-251-16</inkml:trace>
  <inkml:trace contextRef="#ctx0" brushRef="#br1" timeOffset="134419.57">26718 1798 2004 0,'5'7'109'0,"1"-3"38"15,1 1-69-15,9 2-24 0,3-1-8 16,15 3-6-16,10-6-5 0,13-3-9 15,2-3-9-15,-3-8-15 0,3-7-22 16,-2-5-48-16,-1-5-31 0,-4-8-35 0,-3-4-13 16,-11-1 21-16,-7 3 22 15,-4 1 30-15,-6 9 26 0,-6 8 17 0,-5 8 13 16,-3 3 17-16,-5 7 10 0,2 2 12 16,-3 7-3-16,3 1-10 0,-4 6-10 15,2 9-9-15,-2 7-2 0,1 7 3 16,-1 7 8-16,0-3 4 0,-1 0 8 0,-1-2 1 15,-2-5 7-15,4-4 5 16,0-4-1-16,0-1 1 0,4-5 3 0,1-2-3 16,4-4 8-16,0-4 15 0,5-1 14 15,0-5 29-15,8-1 10 0,-1-1 3 16,5-2-16-16,3-5-22 0,-4 1-10 16,-2-6-18-16,-4-1-5 0,-3-1-33 15,-2-4-15-15,1 0-21 0,-8-4-17 16,0 6 24-16,-4 1-12 0,-1 3 5 0,-2 5 11 15,0 3-21-15,0 2 2 16,-4-6 0-16,4 14-8 0,0-5 0 0,-1 8-1 16,1 6 10-16,-2 14 12 0,2 20 19 15,2 16 14-15,1 18 0 0,8 17 1 16,3 9-1-16,0 6 1 0,0 2-1 0,-12 3 0 16,0-3-1-16,-4-5-2 15,-5-13-2-15,-7-13-2 0,0-17 2 0,0-16-2 16,-6-19 4-16,6-15 14 0,0-14-7 15,-4-9 25-15,2-12 21 16,-11-5-1-16,-3-20 37 0,-5-9 15 0,1-18-7 16,6-10-2-16,8-6-26 0,6 1-26 0,5-4-15 15,7 3-5-15,4 6-3 16,7 5-7-16,5-2-3 0,2 4-4 0,7-5-11 16,6-8-52-16,8-3-56 0,-2-5 60 15</inkml:trace>
  <inkml:trace contextRef="#ctx0" brushRef="#br1" timeOffset="134656.6">28023 1114 2165 0,'7'3'91'0,"-2"6"23"0,6 2-100 0,3 10-14 0,4 11-12 0,7 14-1 0,0 20 2 0,7 14 2 0,-4 12-1 0,-5 7 0 0,0 2-5 16,-7 0-1-16,-4-3 2 0,-10-1-13 16,-5-1-1-16,-12-13-2 0,-6-13 1 15,3-16 15-15,1-13-4 0,-5-11-20 16,3-7 130-16,1-12-240 0,0-6 134 0</inkml:trace>
  <inkml:trace contextRef="#ctx0" brushRef="#br1" timeOffset="134830.31">28411 1843 2267 0,'52'14'480'47,"-47"-20"-701"-47,13-8 144 0</inkml:trace>
  <inkml:trace contextRef="#ctx0" brushRef="#br1" timeOffset="134979.1">29011 1766 2444 0,'9'6'86'0,"3"-1"-23"0,-1-5-19 0,1 0-27 15,-7 0-5 1,4 0-7-16,-5-2-27 0,6-5-49 15,8 0-73-15,7-14 74 0</inkml:trace>
  <inkml:trace contextRef="#ctx0" brushRef="#br1" timeOffset="135100.79">29438 1642 2062 0,'7'6'131'0,"0"-6"28"0,0 3-21 0,-3-1-59 16,1-2-34-16,2 0-20 0,0 0-14 15,4-4-18-15,3 1-42 0,9-6-64 16,11-2-65-16,8-5 86 0</inkml:trace>
  <inkml:trace contextRef="#ctx0" brushRef="#br1" timeOffset="135400.57">30989 940 2088 0,'-157'177'27'16,"155"-175"-27"-16,-18 23-1 15,-26 41 1-15,-3 5 1 0,-3 10-2 16,-3 10 0-16,7 6-5 0,6 8-2 0,1 1-2 15,11-3 0-15,9-7-1 0,6-4 4 16,15-7 4-16,4-7 2 0,10-2 3 16,4-10 1-16,3-8 0 0,2-13-3 15,7-6 7-15,9-9-24 16,9-12-395-16,7-6 296 0</inkml:trace>
  <inkml:trace contextRef="#ctx0" brushRef="#br1" timeOffset="135655">30908 1671 1887 0,'12'0'178'16,"-1"5"84"-16,-11 0-157 15,7-1-89-15,-7 3-2 0,12 0-8 16,13 11 0-16,9 8-10 0,16 15-9 15,-1 11-3-15,8 8 1 0,0 4 2 16,-2 1 7-16,1 4 1 16,-8-3 2-16,5 1 2 0,-6 1 0 0,0-8 1 0,-2-9-2 15,-6-1-20 1,-4-20-41-16,-6-3-24 0,4-11-19 0,-1-16 46 0</inkml:trace>
  <inkml:trace contextRef="#ctx0" brushRef="#br1" timeOffset="135832.4">31546 1797 1472 0,'-69'143'82'16,"65"-136"-33"-16,-77 112-62 16,1-27 28-16,52-14-3 0,-4-9 1 15,3-5 0-15,-1-12-3 16,2-3-18-16,3-15 6 0</inkml:trace>
  <inkml:trace contextRef="#ctx0" brushRef="#br1" timeOffset="136035.09">32027 1596 1841 0,'-2'99'87'0,"-5"-51"-73"16,3 9-22 0,2 7 1-16,2-73 8 0,0 62 1 0,0-5 4 0,-1 7-9 15,1 2-32-15,0 1 51 16,0-8-28-16</inkml:trace>
  <inkml:trace contextRef="#ctx0" brushRef="#br1" timeOffset="136225.35">31743 2078 1783 0,'16'0'172'0,"-13"0"114"16,1-5-94-16,1 0 40 15,-5-6-146-15,20-1-36 0,5-6-24 0,7-1-25 16,1-6-14-16,1 7-16 0,-2-5-29 15,3 3-61-15,3-4-60 0,6 4-297 16,5-5 284-16</inkml:trace>
  <inkml:trace contextRef="#ctx0" brushRef="#br1" timeOffset="136713.51">32546 1770 1840 0,'0'7'66'0,"0"-3"7"15,-2 6-65-15,-1-1-15 0,1 9 4 16,0 0 6-16,4 5 4 0,5 3 0 16,-3-1-1-16,5 2 0 0,-2-6 0 15,1 0-2-15,5-7-2 0,-6 1-2 16,2-12 0-16,-4-1 15 0,6-2 23 0,3-4 27 16,4-5 17-16,7-5-5 0,5-5-17 15,5-8-31-15,8-3-19 0,-3-4-16 16,1-3-4-16,-5 5 6 0,-3 2 2 15,-8 5 7-15,-5 7 2 0,-6 4-4 16,-7 7-3-16,2 2-2 0,-7 3-7 16,-1 2-3-16,1 2-20 0,-5 3-17 0,-1 8-9 15,-10 4 2-15,0 17 21 0,-11 12 16 16,0 16 12-16,2 18-5 0,2 10-1 16,3 15 0-16,4 10 1 0,3 8 11 15,2-5 0-15,0-1-1 0,1-5 0 16,1-9 1-16,1-11-1 0,-4-10 2 0,1-13 0 15,2-14 0-15,-6-18 0 16,1-10 0-16,-1-10-2 0,1-8 2 16,-2-7 0-16,0-4-7 0,-2-8 12 0,-4-8 6 15,-5-12 3-15,-8-11 15 0,-5-12 2 16,3-11-3-16,5-5-1 0,1-4-5 16,3 2-9-16,10 7-2 0,3 4 1 15,6 5-1-15,6 7-1 0,1 7-3 16,7 1-1-16,7-1-2 0,0-3-41 0,13-4-51 15,3-7 50-15</inkml:trace>
  <inkml:trace contextRef="#ctx0" brushRef="#br1" timeOffset="137000.26">33121 906 2321 0,'30'6'97'0,"-9"-4"10"0,6 10-48 0,-8 0-14 0,2 4-17 0,1 7-9 0,-1 8-7 0,2 9-4 0,0 14 1 16,4 15-4-16,-1 9 0 15,-6 17 0-15,3 14-3 0,-5 6 0 0,1 7-1 16,-1-1-1-16,3 3 1 0,-3-2 0 15,-1 2 0-15,-2-8 7 0,-10-12-20 0,-5-8-3 16,-9-13 2-16,-7-5-25 16,-10-5-8-16,-10-7 92 15,-15-6-55-15</inkml:trace>
  <inkml:trace contextRef="#ctx0" brushRef="#br1" timeOffset="172524.85">26019 2704 1737 0,'-3'-1'101'16,"-1"-1"75"-16,-1-5-105 0,0 1-24 0,3 3 0 0,0 1-5 0,2-2 7 0,0 4 12 0,0 0-2 0,0 0 3 0,4-1-23 0,5 6-18 0,-4-3-10 16,9 1-23-16,6 4 2 0,8 1-4 15,7 4 4-15,1 0 9 0,5 4 0 16,1 4 1-16,4 5 1 0,6 3 1 15,-1 2-1-15,-1 0-1 0,-13-1 0 0,-9-8-2 16,-6-3 2-16,-13-9 0 0,-4-1 5 16,-3-4-2-16,-2-4-4 15,0 0-4-15,-2 2-7 16,-5-2-1-16,-2 0 1 0,-5 0-1 0,-8-2 3 0,-8-2 6 16,-9-4 2-16,-5-5 4 0,-6-3 0 15,-6-3 0-15,-5 3 0 0,-2 0 0 0,2 0-2 16,10 5 0-16,3 2 1 0,12 4 7 15,10 1 10 1,8 1 12-16,4-1 12 16,5 4 9-16,4-1-1 0,-1-1-5 0,6 2-7 0,-1 0-13 0,1 0-6 15,0 0-6 1,0 0-1-16,0 0 2 16,1-2 0-16,5 2 3 0,-1 0-7 15,6 2-6-15,8 0-3 0,17-1-6 0,12 8 3 16,21 5-1-16,9 4 2 0,3 10 0 15,-3 3 0-15,-9-1 0 0,-10-4 1 16,-13-3-1-16,-10-5 1 0,-13-9 0 0,-9-2 1 16,-9-3 4-16,-5-4-2 0,2 0-3 15,-2 0-1-15,0 0-20 0,-7-4-10 16,-9 1 2-16,-11-10 0 0,-14 1 21 16,-26-8 13-16,-13-6 5 0,-15-10 1 15,-12 4-2-15,6 2-4 0,5 2-2 16,15 8-3-16,22 3 0 0,13 6 0 15,16 2 0-15,11 5 5 0,10 3-1 0,9 1 9 16,-2 1 4-16,5 1-8 0,10 2 3 16,3 5-9-16,12 3-5 0,27 8 4 15,18 11-3-15,28 12-3 0,11 7 1 16,-4-4 2-16,-9 2 0 0,-14-8 2 16,-19-8 2-16,-11-7-1 0,-16-9 2 15,-11-7 2-15,-14-5 20 0,-7-4 20 16,-7 0 25-16,0 0 17 0,0-2-28 0,-5-4-30 15,-2 3-29-15,-9-4-19 0,-11-6 5 16,-17-8 9-16,-16-7 4 0,-11-6 2 16,-4 0-1-16,4 1 0 0,6 3 3 15,8 6-8-15,15 3-50 0,6 5-66 16,10-1-93-16,6-1 101 0</inkml:trace>
  <inkml:trace contextRef="#ctx0" brushRef="#br1" timeOffset="176905.07">27493 3174 2044 0,'3'0'87'0,"-1"0"-5"0,-2-3-26 0,2 1-24 15,-2 2-8-15,0 0 1 0,2-2 3 0,-2 2-3 0,0 0-13 0,0 0-11 0,0-2-8 0,0 2 0 0,0-1 2 0,0 1 0 0,0 0 3 16,3 1-4-16,4 1 1 0,6 2 3 16,3 4-4-16,3 5 5 0,10 1-1 15,3 2 0-15,-4 0 2 0,0 2 0 16,-5-6 1-16,-7 1 2 0,0-10 0 0,-5 2 0 15,-6-3 1-15,-3-2 4 0,-2 0 0 16,2 0 0-16,1 0 5 0,-3-2-1 16,0-1-1-16,-3-4-1 0,-4 3-6 15,-2-3-2-15,-7 2 2 0,-5-8 4 16,-22-3 8-16,-15-3 9 16,-12-2 5-16,-1 3-4 0,9-3-9 0,6 5-10 0,13 3-5 15,13 4 7-15,5-1 13 0,13 6 11 16,1-5 10-16,11 9 4 0,0 0 3 15,-2-3 12-15,4 3-3 16,5 0 0-16,-2 0-21 0,4 0-24 0,7 0-9 16,11 3-16-16,14 8 1 0,17 3-2 15,24 13-5-15,15 6-4 0,13 12 0 16,2-1-3-16,-13-1 5 0,-8-1 7 16,-17-5 5-16,-8-5 5 0,-10-3 2 0,-4-6 1 15,-10-5 1-15,-13-8 4 0,-10-3-7 16,-19-7-8-16,-1-2-17 0,-12-5-20 15,-13 2 5-15,-17-9 14 0,-17-4 26 16,-24-16 19-16,-11-1 8 0,-10-8-7 16,-7-1-9-16,2 5-4 0,6 5-2 15,15 3 4-15,16 6 5 0,18 7 0 0,20 6 3 16,12 4-3 0,9 5-2-16,14 3 2 0,-2-2-1 0,2 2 2 0,-5-2-1 15,12 6 2-15,-4-4-6 0,8 3-6 16,3 3-1-16,4-1-5 15,8 8 1-15,15 1 2 0,4 2 1 0,13 1 1 16,13 5 3-16,3-5 2 16,4 5 2-16,0-1 0 0,-5-2-3 0,-7-1-1 0,-1-4-1 15,-8-1-2-15,-13-6 0 0,-6-4-2 16,-12-3-16-16,-4-1-38 16,-8-6-73-16,0-4 70 0</inkml:trace>
  <inkml:trace contextRef="#ctx0" brushRef="#br1" timeOffset="-181547.8">14675 17993 1781 0,'0'0'72'0,"0"0"-5"0,0 0-28 0,0 0-16 0,0 0 4 0,0 0 6 0,0 0 5 16,0 0-5-16,0 0 2 0,0 0 7 0,0 0 12 0,0 0 1 0,0 2-7 0,0-1-14 0,0 1-18 15,-3 5-9-15,1-5-5 0,-5 5-2 16,0 0-4-16,-4 6 2 0,-6-6 1 0,1 3 2 15,-6 3 2-15,-1-1 1 0,-3-3 0 16,-3 3 4-16,-1-1 0 16,2 3 0-16,-2-1 0 0,-6-3-1 0,-1 3-1 15,-6-3 1-15,-1 3-2 0,2-6 1 16,-1 2 1-16,0-2-1 0,-1-2 0 16,-7-1-1-16,-6-1-1 0,-5 4-1 15,-5-5 0-15,3-2-1 0,0 2 0 0,4-2-2 16,-6 3 13-16,-3-3 18 0,0-1 11 15,-9-6 6-15,5-6-6 0,-1-1-14 16,-3 0-3-16,-3 0 4 0,2-4-1 16,-5-5-3-16,3-2-6 0,6-5-9 15,3-2-4-15,11 0-3 0,5-3 0 0,2 1-2 16,3 2 0-16,-5 0 0 0,7-5 0 16,4 0 0-16,1-2 1 0,8-4 0 15,-3 2 0-15,10 4 1 0,3 0-1 16,6 1 9-16,8 6 5 0,2 0 2 15,2 0 4-15,5 0-10 0,2-2 0 16,6-4-3-16,1-1-2 0,3-2-2 0,1-2-2 16,0 4 0-16,1-4 0 0,2 6 0 15,0 1 3-15,1 2 5 0,-1 4 3 16,-2 5 1-16,1 2-2 0,-6-1-5 16,3 1-2-16,1 0-2 15,-2 0-3-15,2 3 1 0,-1-5-1 16,-1 3 3-16,2-3-1 0,-1 5 0 15,5-5-1-15,-7 4 0 0,3-2-1 16,1 1-2-16,-1 6 1 0,-4 2-1 0,-3-1-3 0,-4 4 0 16,0-1-1-16,3 6-1 15,-3-5-2-15,0 6-6 0,0 1-9 0,0 2-3 16,0 0-4-16,0-2-2 16,-3 6 3-16,1-1-1 0,-5 1-2 0,-4 3 2 15,-5 0 5-15,-1 4 6 0,-5-1 10 0,1 6 6 16,-4 0 2-16,-3 4 1 0,-2 3 0 15,-1-4 0 1,5 2 1-16,5-1-1 0,-2 1 0 0,3-3-1 0,6-4-2 16,0 0-3-16,3-7 0 0,6 1 0 15,-2-7 2-15,7-1 3 0,0 0-4 0,0 0-3 16,-4-3 2-16,2-6 3 0,6-2 10 16,1-5 10-16,6-7 1 0,5-10-3 15,2-5 0-15,5-6 2 0,3-6 10 16,3 6 8-16,1 3 0 15,0 6-5-15,-4 10-7 0,-8 5-14 16,0 10-9-16,-6 6-5 16,1 4-11-16,-1 7 2 0,4 8 3 0,4 8 3 15,3 3 1-15,5 10 1 0,6 4 2 0,3 5 1 16,4 6 0-16,1-5 2 0,-1 9-2 16,2-9 3-16,-8-1 0 0,2-6 5 15,-3-7-17-15,-6-11-48 0,-5-5-110 0,-3-7-314 16,-4-11 288-16</inkml:trace>
  <inkml:trace contextRef="#ctx0" brushRef="#br1" timeOffset="-157547.74">8175 2917 1454 0,'15'-11'294'0,"-15"11"-306"16,-2 0 36-16,2-1 5 0,0 1 7 0,0 0 5 0,2-2 11 0,-1 2 6 0,1 0 1 0,0 0-3 16,1 0-13-16,-1 0-16 0,-2 2-16 15,0-2-7-15,2 5-2 0,-2-5 2 0,0 0 1 16,0 2 2-16,0 1 1 0,0 1-1 15,-2 3-2-15,-5 0-1 0,-2 5-3 16,-12 4-1-16,-6 2-2 0,-6 3 0 16,-10-1-4-16,-14 6-2 0,-12-6-5 15,-11 3 0-15,-13-3 3 0,-10 3 5 16,-13-2 5-16,-6 0 0 0,-25-3 1 16,-9-4-1-16,-16 0-5 0,-20-5 8 0,-17-4 1 15,-11-5 1-15,-7 0 6 0,8 0-9 16,4 0-1-16,-3 0 0 0,-2 0 0 15,-2 2 0-15,-3 2 0 16,12-2-1-16,-3-2 1 0,14 1 1 0,23-1 0 0,23 4 0 16,37-2-1-16,25-2-1 15,23 0 0-15,27-2 0 0,7-3 2 16,15-1-1-16,-1 4 2 0,4-6 0 0,-1 2 0 16,4-1-1-16,-1-2-7 0,-1-3-6 15,-3-2-3-15,1 1-7 0,2-1-2 16,-1 0-19-16,-4-4-68 0,-13-10 67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21:40:39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4714 9500 1724 0,'-1'-19'56'0,"-3"-3"-10"0,-3-2-29 0,2-3-7 0,-1-1-1 0,-1-8 2 0,4 1 6 16,-4-1 8-16,3 3 12 0,2 4 15 0,1 8 14 0,1 1 13 0,0 6 7 0,1 5 0 0,3 2-12 0,-4 6-12 15,2 1-16-15,-1 0-19 0,-1 0-12 16,6 0-9-16,-6 8-7 0,3-2-5 16,-1 4 0-16,3 6 0 0,1 4 3 0,-1 5 0 15,4 3 2-15,-6 2 1 0,6 2 0 16,-3 5-1-16,4-1 0 0,4 5-2 15,1 1-1-15,-1 1 0 0,2-3-2 16,5 1-1-16,-7-4 0 0,7 2 2 16,-5 4 3-16,0 1 2 0,9 2-1 15,-5-1 0-15,-3-8 0 0,5-3 0 16,-8-8-1-16,0 1 1 0,2 1 1 16,-2-5 0-16,0-1 0 0,1-3 3 0,1-3-1 15,0-2 2-15,5 0 0 0,2-3 1 16,2 0 2-16,-2-8-1 0,5 2 0 15,8 3-1-15,-5-8 0 0,8 1-1 16,-5-1 0-16,5 0 1 0,-3-1 0 16,1-1 2-16,0-4 1 0,-1 3 2 0,-1-1-1 15,2-3 1 1,0 0-2-16,1-3-3 0,3 2-1 0,-1-2-3 16,-2-3-1-16,4 1 1 0,-5 0-1 0,6 1 0 15,-1-1 1-15,3-3-1 16,-1 1 0-16,6 0 0 0,-1 2-1 0,3 1 1 15,1 4 0-15,2-2 0 0,-7 5 0 16,3-6 0-16,-5 5 0 16,-3-3 0-16,-1 1 0 0,-6-2 0 0,-1 2 0 0,4-5-1 15,2-2-1-15,11 0 1 0,3-2 0 16,5-6 0-16,11 3 1 0,0 3 1 16,8-4-1-16,-4 3 1 0,-4 2-1 15,-6-4 0-15,-6 3 1 0,12 0-1 16,2-2 0-16,5 2 1 0,5 2-1 15,2 4 0-15,0-5 0 0,2 3 0 0,-7-2-1 16,-2 0 1-16,-4-2 0 0,10 0 0 31,6 1 0-31,11-2 1 0,4 8-1 0,3-4 0 16,0 6 0-16,0 4 0 0,-5-1 0 0,3 4 0 0,3 0-1 16,-1 6 0-16,0 2 0 15,-7 7 0-15,-5-1 0 0,-2 5 1 16,-9 4-1-16,-4 6-1 15,4-1 0-15,-1 8 0 0,6 1-1 16,1 7 0-16,-8 0 0 0,-9 1 2 0,-6 1 1 0,-4-4-1 0,-11-3 1 16,-5-5-1-16,-13-2-1 0,-6-4-1 15,-3-1 1-15,1-2 0 0,1 1 1 0,6 5 1 32,-2-3 0-32,3 0 0 0,1 1 0 15,-4-12-1-15,-1-1-2 0,-2-3-3 16,-11-6-1-16,6-2-1 0,-8-1 3 15,-1-2-5-15,4-4-9 0,-1-2-1 16,3-5-3-16,-1-5 7 0,10-4 8 16,2-8 4-16,1-3 0 0,10-4-1 15,1 1 1-15,4-4 1 0,7 1 0 0,7-6 1 16,7 2-2-16,15 2 0 0,9-2 9 16,9 0-21-16,13 5-8 0,2 4-9 15,-2 3-18-15,-5 12 25 0,0-1 10 16,-13 1 9-16,-1 3 7 0,-11-4 13 15,-10 2 6-15,-6-2 10 0,0 2 7 0,-2 3-6 16,6 6-3-16,3 1-4 0,4 2-8 16,2 4-6-16,3 5-6 0,-9 4-1 15,6 1-2-15,-6 6 1 0,-2 0-1 16,13 10 6-16,13 1-11 0,4 4-4 16,3-1 1-16,-21-5-6 0,-13-4 11 15,-11-7 3-15,4-2 0 0,-2 2 0 0,12-2 0 16,9 0 1-16,0-1-3 15,4-3 17-15,-11-4 19 0,-4-3 10 16,1-3 5-16,1-2-11 0,2-3-7 0,-4-7 6 16,-1-3 5-16,3-6 10 0,2-2-5 15,-3-12-4-15,3-4-6 0,2-7-15 16,-1-2-10-16,6 0-8 0,1-2-5 0,-5 2 1 16,-6 4 0-16,-10 1 2 0,-6 1-14 15,-8-1-13-15,-12-5-37 16,-14-8-56-16,-20-17-54 0,-21-28 84 0</inkml:trace>
  <inkml:trace contextRef="#ctx0" brushRef="#br0" timeOffset="27993.37">13319 8119 1663 0,'-5'0'45'0,"3"5"-23"0,-3-3-10 0,-4 2-3 0,5 3-2 0,-5-2 1 0,4 0 2 0,2 3 0 15,-6-3 2-15,3 2 2 0,6-4 5 0,-5 5 9 0,3-3 5 0,2 2-3 0,0 0-7 0,0-3-10 0,0 4-8 16,-3 0-2-16,-1 2-1 0,-6 3-2 15,-3 1 1-15,2 2 0 16,-5 1 0-16,2 3 1 0,-2-1 0 0,2 1-1 16,2-2 0-16,3 1 2 0,-4-3 0 15,6-2 2-15,0 1 2 0,0-3 0 16,5-3 1-16,1 0 4 0,1-2 2 16,0 0 1-16,0-4 1 0,1 5-4 15,-1-5 1-15,2-1 1 16,4 3 4-16,-5 0 9 15,1-3 9-15,3 0 11 0,1-2 8 0,-3 2 4 0,6 0-5 0,0-1-10 16,5 1-6-16,7 2-14 0,10-3-6 16,-1 1-6-16,12 2-8 15,8 5-2-15,5-6-1 0,10 8-1 16,-1-6 1-16,9 6 0 0,9 1-1 0,12 4-1 16,14 7-4-16,5 2-2 0,-1 0 0 0,-11 0 3 15,-9-8 2-15,-10-1 1 0,1 2-1 16,-3 0 0-16,-4 1 1 0,-3-5 1 15,-6-1 1-15,-3-4 2 0,-7 0 0 0,-4-1 2 16,-11 0 3-16,-4-7 1 0,-5 1 0 16,-11-4-2-16,2 1 0 0,-4-1 0 31,1 0 1-31,-1-2-1 0,-1 1-2 0,6-1-2 0,0 1-2 0,3-2 0 16,-5 5 0-1,0-2 0-15,2 2 0 16,0 0 0-16,2 0 0 0,1 0 1 0,-3 2 0 15,0-6 0-15,-1 0 7 0,0-3 19 16,-1-2 30-16,-2 1 14 0,-3-7-9 16,8-2-18-16,4-6-31 0,2-7-14 15,7-4 3-15,4-11 0 0,1-1-1 16,6-7 2-16,-6 7-1 0,-1 4 0 16,-13 1 1-16,-2 4-8 0,-7 1-2 15,1 4-27-15,-6 4-35 0,-4 1-38 0,-5 6-95 16,2 1 112-16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21:41:35.9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1917 13656 1430 0,'0'0'178'0,"0"41"-297"0,-2-84 802 0,2 43-649 15,0 0 1-15,2 0 5 0,1 0 8 0,-3 0 6 16,2 0-1-16,3 2-12 0,-5-2-11 16,2 0-3-16,0 0-1 0,7 2 2 15,-4 1-4-15,7 1-8 0,1 0-10 16,6 1-5-16,4 2-1 0,2-2 0 0,9 2 0 16,3 2-1-16,4-2-1 0,3 4 0 15,2-2 0-15,2 1 0 0,5 3 2 16,8 5 0-16,1-2 0 0,1 0 2 15,-4 3-1-15,-4-3-1 0,-5-2 0 16,-11 0 0-16,-4 1-2 0,-1-7-2 16,-2 1-2-16,-2 2 0 0,-2-6 1 15,-5-1 3-15,-7 3 2 0,-5-5 0 0,-2-2 0 16,-6 0-6-16,-3 0-15 0,0 0-18 16,-3 0-16-16,-3 0-6 0,-6-2 5 15,-8-5 15-15,-10 0 15 0,-14-6 12 16,-13-3 8-16,-15-5 3 0,-22-2 2 15,-9-4 1-15,-5 1 3 0,-4 6 3 0,13 4 2 16,8 6 3-16,11-4 4 0,9 5 3 16,6 2 2-16,6-4-2 0,8 6 4 15,15-3 5-15,10 5 1 0,6 1-1 16,10 2-6-16,1 0-6 0,9 0-2 16,0 0 3-16,0 0 4 0,0 2 7 15,5-2-3-15,2 3-3 16,6 6-8-16,4-3-10 0,15 8-2 0,18 0-1 0,17 0 0 15,15 4 0-15,14-6 0 16,6 1 0-16,14-1 0 0,13 1 1 0,6-1-1 16,5-3 0-16,-5 2-3 0,-8-1-3 15,3-1-3-15,-3 0-1 0,-4 2 4 16,-13-6 1-16,-18 0 2 0,-26 0 3 16,-19-3 1-16,-15 0 4 0,-17-2-2 0,-12 0-12 15,-6 0-20-15,-8-2-22 0,-16-1-3 16,-19-6 10-16,-25-2 18 0,-40-3 16 15,-35-2 4-15,-29 0 1 0,-17-2 2 16,-3 2 3-16,11-3 18 0,19 1 18 16,16 2 17-16,34 2 10 0,22 3-2 0,21 3-8 15,15-3-10-15,14 6-9 0,17-3 3 16,24 8 1 0,-7-3 2-16,15 3-6 0,6-2-16 0,7 2-16 0,12 0-11 15,13 0-5 1,14 0-2-16,17 5 1 0,19 6 2 0,9 3 5 15,10 6 4-15,1-1 3 0,-13-1 2 16,-14 0 4-16,-16-2 3 0,-20-2 3 0,-14-3 1 0,-10-4 3 16,-13-2 1-16,-9-3 1 15,-5-2-5-15,0 0-9 0,-5 0-7 16,-7 0-8-16,-3-2 0 0,-6-3 2 0,-9-1 4 16,-9-3 4-16,-12 2 1 0,-6-1 1 15,-7 0 0-15,2-2 0 0,5 1 1 0,6 2 0 16,6 5-1-1,10-5 1-15,7 5 0 0,5 2 10 0,3-2-34 16,6 2-94-16,5 0 417 0,4-1-274 16</inkml:trace>
  <inkml:trace contextRef="#ctx0" brushRef="#br0" timeOffset="1903.36">14771 14286 1595 0,'6'-2'113'0,"8"-5"59"0,2 3-84 0,3-7-65 0,6 3-11 16,2-12-7-16,6-1-1 0,1-2-3 0,0-4-1 0,-6 2 0 0,-8-1 0 0,-1 5 10 0,-8-1 5 0,-2 5 3 0,-9-7 0 15,0 1-7-15,0 0-4 0,0-1-4 16,0 4 7-16,0-1 10 15,0 5 6-15,3 2 2 0,2-1-11 0,1 3-18 16,-1 1-19-16,4-1-22 0,-2 0-16 16,2-3 0-16,5 3-1 0,-7-2 6 15,4 0 1-15,-1-1 476 0,-4-2-320 0</inkml:trace>
  <inkml:trace contextRef="#ctx0" brushRef="#br0" timeOffset="2537.55">15136 13647 1311 0,'9'45'167'0,"2"-6"191"0,1 3-195 0,-5-5-47 16,4 4-19-16,-6-11-29 0,-1 4-24 16,-2 1-17-16,-4-3-13 0,-5 0-7 15,0 0-4-15,-7-2-1 0,1-3 1 16,1-2 1-16,-1 0 6 0,3-6 11 0,-1 1 9 16,-3-4 6-1,5-4-4-15,4-3-8 0,-4-2-8 0,4 0-8 16,3-2-4-16,-2 1 0 0,4-3-2 0,0 2 1 15,6-3-1-15,-6 2 1 16,3-4 0-16,-1 0 1 16,-2 0 2-16,2 2 0 0,-1-2 4 0,3 0 2 15,-1 0 3-15,1-6 4 0,1-1-2 16,4 4-3-16,0-6-4 0,-2 5-4 0,6-3-3 0,3 0-2 16,1 0 0-16,6 0-1 15,4 2 1-15,1-4-1 0,2-2 2 16,6 7 0-16,5-6 2 0,3 8-1 0,6-1-1 15,-2-5-1-15,5 3-1 0,-9-4 1 16,2 4-2-16,0-6 0 16,6 4-1-16,6 0 0 0,8 2-1 0,5-1 0 0,3 3 0 15,4 3-2-15,4 0 1 0,1 0 1 16,2 3 1-16,0 1 2 0,6 0 0 0,3-1 0 31,5 1 0-31,2 1 0 0,-2-5 0 0,2 0 1 0,-10 0 0 0,-4 0-1 16,-8 0 1-16,1-2 0 0,4 2 0 15,-6-3 0-15,12 3 2 0,6 0 0 32,5 0 0-32,3 5 0 0,-6-1 0 15,-2 1-1-15,3 2 3 0,-3 4-2 0,3-3 0 16,-3 5 0-16,-6 3 0 0,-8-4 2 16,-10 1 1-16,-9-1-1 0,-8-7 0 15,-4 6 0-15,-3-9 3 0,-9 3 4 16,0-1 11-16,-7-4 15 0,-2-6 17 15,-7-1 19-15,-9-5 4 0,-1-1-9 16,-6-4-17-16,-2-8-24 0,-2-2-16 16,-1-8-10-16,-4-1-2 0,-1-3-4 0,-6-7-4 15,4 5-4-15,-4 1-6 0,5-3-13 16,3 1-35-16,2 1-23 0,14-4 330 16,24-8-208-16</inkml:trace>
  <inkml:trace contextRef="#ctx0" brushRef="#br0" timeOffset="60379.88">17035 10330 1345 0,'41'0'125'0,"-11"0"141"0,-1-4-205 16,-4 3-7-16,-6-1-9 0,1 0 3 0,-5 0 3 0,-9 1 4 0,3-5-1 0,-8 1-3 0,-1 0-8 0,0-2-10 0,-1 1-11 0,-5-4-15 15,-3-3-4-15,-5-1-5 0,-5-4-5 16,-6 1-3-16,-3 1-1 16,-8-2 6-16,-1 5 3 0,-11 3 3 15,2-3 5-15,-4 8-1 0,-6 1-1 0,4 3 1 0,1 2-2 16,-2 7-2-16,1-1 1 16,1 0-2-16,5 3 1 0,-6-2 0 0,8 0-1 0,0-1 1 15,-3 2 0-15,5 0-1 0,3 0 1 16,3 3-1-16,-3-6-1 15,7 4-2-15,-3 3 1 0,5 1-2 0,1 2 0 16,8 0 1-16,-5 7-1 0,1-4 1 16,4 6 1-16,-4 5 2 0,2 1 0 0,1 4 1 15,1 4 0-15,0 0 0 0,3-2 0 16,0 4-1-16,6 0 0 0,-8 0 1 31,1 1-1-31,3 3 1 0,0-3 1 0,5 2 0 0,1-1 0 0,-1-1-1 16,0 1 1-1,-1-8 0-15,1 5-1 0,4-7 1 0,-3 3-2 0,1-4 1 16,2 1 0-16,0 4 0 0,0 1 1 0,-1 1-2 16,7-2 0-16,-5-5 0 0,6 0-1 15,-1-6-1-15,-3 1 2 0,4-6-1 16,-2 2 0 0,2-3 2-16,-2 1 0 0,-1-1 0 0,3 3 2 0,-4-4-2 15,4 4 1-15,0-3 1 0,0 1-1 16,2 0 0-16,2-3 1 15,-1 5-1-15,4-5 0 0,-1 7 1 0,1-4 1 16,-2 4 1-16,-1-2 2 0,3 2 0 0,-2 1-2 16,-1-1-2-16,3-4-2 15,0 2 1-15,-2-1 0 0,-3 2 4 0,-2 1 1 32,2-2 1-32,-1 2 2 0,1 2-5 0,0-1 2 0,-2-6-1 0,0 3 1 15,-2-5 0-15,0-1 1 0,-1 5-2 0,1-5-1 31,2 1-1-31,0 2-2 0,0-1-1 16,0 1 0-16,0 3 0 0,0-6 0 16,2 5 0-16,-2-3 1 0,0-1-1 15,2-4 1-15,-1 0-1 0,1 0 1 16,0 1 1-16,3-1-1 0,-5-2 7 16,0 4 12-16,0-5 6 0,0-6 6 15,0 4 1-15,0-6-5 0,0-1-1 0,0 0 1 16,0-2-6-16,0 4-4 0,0-4-5 15,0 0-5-15,0 0-3 0,0 0-1 16,0 0-4-16,0 0 0 0,-1 0 0 16,1 0-3-16,0 0-1 0,-4 0 1 15,-1-2 0-15,5 2 0 0,-6-6 1 16,-1-2-3-16,-5 1-1 0,-9-8 1 16,-8-4 1-16,-6-4 2 0,-10-4 1 0,-2-3 1 15,-14-7 1-15,3 0-1 0,-1-6 0 16,2 2 0-16,3 8 0 0,6-5 0 15,0 10 0-15,11 1 0 0,-1 6-1 16,8 5 0-16,0 2 1 0,3 2-1 0,8 6-1 16,5 6-2-16,1 0-7 0,10 6-1 15,-1 2 0-15,-1 5-1 0,5 6 5 16,-2 1 3-16,6 8 0 0,3 4 3 16,9 9 1-16,1 1 2 0,10 5 0 15,5 0 0-15,5 1-1 0,6-2 0 16,-2 0-1-16,6-1 2 0,1-6-1 15,0 0 3-15,5-9-2 0,1-7 2 16,-3-2-1-16,2-7 5 0,-9 1 12 16,-1-12 12-16,-4 1 12 0,-5-3 5 0,-4-2-5 15,2-3-7-15,-6 1-6 0,-1-8-5 16,2 6-3-16,-4-8 1 0,-2-1 0 16,4-9 1-16,-2-4-1 0,2-8-7 15,5-6-7-15,-2-5-6 0,1-4-3 16,-1 3-2-16,-3 4-1 0,-6 8-7 0,-1 1-10 15,-2 9-16-15,-2 6-26 0,-1 4-24 16,-4 8-40-16,-2 4-114 16,-6 3 144-16</inkml:trace>
  <inkml:trace contextRef="#ctx0" brushRef="#br0" timeOffset="128287.91">3833 13991 1619 0,'-3'9'70'0,"-3"2"3"0,-3-4-33 0,-3 2-35 0,-4 3-3 0,0-3-2 0,-7 2-6 0,-4-1-1 0,-4 3 0 0,-3-4 4 0,-9 3 3 0,1-1 3 0,-1 1 1 0,-1-3-1 0,-9 1-2 16,-2 1 0-16,-4-4 0 0,-3 0-1 0,-2-1 1 15,4 2 0-15,-6-4-1 0,-1 0-1 16,0-3 0-16,-1-1 0 0,5-1 1 15,0-7 1-15,3 1 3 0,-11-1 0 16,-7-5 2-16,-3-1-1 0,-6-7-1 0,-2 1-1 16,-1-5-3-16,5 2 18 0,5-3 13 15,4-3 23-15,-2 3 23 0,7-3 2 16,3 3 0 0,8-1-13-16,7-3-12 0,0-5-13 0,3-6-7 0,-1-5-7 15,3-6-6-15,-6-1-7 0,5-13-5 16,-6-4-4-16,0-7-1 15,0-4-1-15,4 5-2 0,1 3 1 16,6 0 4-16,10 2 4 0,7 0 2 0,11 7 14 0,9 4 12 16,9 7 10-16,9-4 6 15,10 1-9-15,4-5-11 0,8 5-12 0,5 1-7 16,2 8-6-16,7-2-5 0,0 1-4 16,-2 0-5-16,11-5-11 0,5 7-3 15,13-4-2-15,10 11 4 0,-3 2 11 16,2 7 2-16,1 3 1 0,3 2 2 15,-4 2-4-15,7 0 1 0,-1 5 2 0,3 8 1 16,9 8 1-16,7 2 15 16,17 12-50-16,0 8-5 0,3 5 1 0,-6 9-17 15,-8 5 52-15,-6 8 4 0,6 8-8 0,-1 13-5 16,6 10-36 0,5 10-5-16,-9 6 12 15,-12-1-2-15,-18-12 35 0,-21-6 1 0,-13-3-1 0,-13 1 5 0,-8 5-1 16,-11 2-1-16,-13-2 0 0,-10-6-1 15,-12 3 2-15,-21-2 3 0,-7-1 3 16,-17-3 2 0,-8-5 6-16,-11-7 7 0,-10-6 2 15,1-3 0-15,-3-5-4 0,-2-1-5 0,0-1-3 16,-5-11 0-16,0-1-2 0,6-8-1 16,-4 0 0-16,5-3 3 0,5-4 4 0,5 0 7 15,1 1 9-15,4-7 8 0,10 1 5 16,10 2 2-16,20-6-3 0,9 4 0 15,10-5 0-15,9 1-5 0,7 0-6 16,-3-3-5-16,5 0-8 0,0 0-1 0,0-2 0 16,0 0 0-16,2 0-2 0,-2 0-18 15,3 0-27 1,-3-2-57-16,2-11-71 0,-2-11 89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21:44:35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23963 5442 1919 0,'19'2'47'0,"-1"-1"-36"15,-9 3-6-15,-2 1-6 0,-5-3-5 0,1-2-1 0,-3 2 2 0,0 0 5 0,-5 3 3 0,-2 0 12 0,0 2 18 0,-2 2 20 0,2-4 15 0,-2 4 3 0,-9 2-11 0,4-4-18 16,-7 4-16-16,-2-2-12 0,3-1-9 16,-5 1-4-16,2-3-2 0,-5-1-3 15,0 2 0-15,-6-2-1 0,4 4-1 16,0 2 0-16,-4-8-1 0,-3 3 1 15,-4-1 1-15,-3-3 5 0,-4 1 3 0,-7 1 4 16,-4 1 0-16,-1-1-3 0,-11-1-1 16,-11 1-1-16,-12 3-1 15,-10 0 1-15,-10 2 0 0,-1 2-2 0,2-4 1 0,-6 1 0 16,-3 1 0-16,-1 2 1 0,-3 0-1 16,8 1 1-16,9 0-1 15,10-1 2-15,3 2 9 0,-5-6 10 0,0-4 13 16,-7-1 10-16,0-2 5 0,-2 2-1 15,4-4-11-15,-3-2-13 0,10-6-11 16,5 1-10-16,13 0-1 0,11 2 0 16,17 2 0-16,11-1 1 0,4-3 3 15,14 6 0-15,6-8 1 0,11 8 0 0,1-4 3 16,6 3-7-16,0 0-26 0,4 4-52 16,1-10-73-16,8-20 75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12T21:46:38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10787 5256 1317 0,'0'0'53'0,"2"1"4"0,-2-1 15 16,0 0-2-16,-2 0-2 0,2 0-4 0,-2 2-18 0,2-2-6 0,0 0-9 0,0 0-8 0,-3 4 0 0,-3 1 5 0,5-3 2 0,-3 3-3 16,4 0 1-16,-3-1-1 0,-3 1 2 15,3 1 7-15,-3-3 9 16,5 1 3-16,-5 3-1 0,3-4-8 0,-1-1-14 16,-1 2-11-16,0-3-2 0,-1 5 1 0,-4-4 1 15,1 3 0-15,0-2-1 0,-5 3 0 16,1-3 2-16,-1 6-1 0,-2-5 1 15,-5 6-4-15,0-3-2 0,-6 2-1 16,0-2 0-16,-3 2-1 0,-2 2-4 16,-3-2-1-16,1 1-2 0,1 3 0 15,-1-6 2-15,0 4 1 0,0-1 2 16,-8-3 1-16,-2 2-1 0,-10-2 0 0,-1 0-3 16,-3-3 1-16,-1 5-2 0,1-7 1 15,-2 3 1-15,1 2 1 0,-3-2 2 16,-2 1 0-16,2-1 0 0,-3 0 1 15,1-3 1-15,-2 3-2 16,2-3-1-16,0 2-2 0,2-3-3 0,2 1 0 16,2 0 0-16,-8-2-1 0,0 3 1 15,-4-1 2-15,-5-4-1 0,-10-5 2 0,-7 4-2 16,-2-1 0-16,2-3 1 0,1 5 3 16,8-1 9-16,3 3 6 0,6-5 2 15,8 3-2-15,2-4-8 0,-3 3-5 16,-1-4-4-16,1 2 0 0,3-3 0 15,13 3-2-15,1 2 2 0,9-3 4 16,2 1 5-16,2 1 2 0,2-6 0 0,-4 1-6 16,1 0-6-16,-1-2-1 0,4 2-1 15,3 1 0-15,-7-3 1 0,4 4-1 16,-4-4 1-16,-2 4 0 0,3 2-1 16,-1 3 1-1,8-1 0-15,8-1 0 0,7 2 0 0,5 2 1 0,4-2-21 16,5 2-34-16,2 0-77 0,0 0-58 15,0 0-182 1,0-1 205-16</inkml:trace>
  <inkml:trace contextRef="#ctx0" brushRef="#br0" timeOffset="1347.99">18729 5249 1581 0,'0'0'187'0,"-2"0"-173"0,2 3-13 16,0-3-4-16,0 0-2 0,-4 0-2 0,3 0 0 0,1 0-2 0,-2 0-4 0,0 0-6 0,0 0-13 0,0 0-13 15,2 0-6-15,-14 2-3 16,9-2 8-16,-2 0 13 0,-4 2 9 0,1 1 5 16,-8-1 27-1,2 3 17-15,-4-3 17 0,-1 0 24 0,0 1-9 0,-9 1-7 16,-4-1-10 0,-1 1-17-16,3-2-13 0,-4 1-6 0,1-1-4 15,-8 2 0-15,-1-3 1 0,-4-1 2 0,0 2 0 0,0-2 15 16,-5 0 3-16,5-7 2 0,-3 4 0 15,3-3-14-15,-2-4-4 0,-1-1-2 16,-2 2-2-16,-4-3 1 0,-2-1 0 0,-1 3-1 16,5 1 0-16,5-2 2 0,3 4-2 15,-1 0 0-15,0 5 1 16,-2-3-1-16,4 3 0 0,9 0 1 0,-4 2-2 16,0 0 0-1,2-1 1-15,-3 1-1 0,-3 0 0 16,-1-2 1-16,-7-2 0 0,-5-1 0 15,1 0 0-15,-5-3 1 0,-2 5 0 0,-7-2 0 0,2 3-1 0,0-2 1 16,0 1 1 0,5 1 0-16,-2-2 0 0,1 4 0 15,1 0 0-15,0 0-1 0,4 0 0 16,-2 0-2-16,3 2 1 0,1-2-1 0,-1 2 1 0,8 0 0 16,-3 0 0-1,7-2 0-15,-3 0 0 0,-1 0 0 0,-6 1-1 0,-2 3 1 16,1-4 0-1,-4 2-1-15,3-2 1 0,-1 0 0 0,-11 1 0 0,0 1 1 16,-2-2 3-16,2 2 3 0,1-2 5 0,-3 0 2 16,-3 0-2-1,-6 0-3-15,4 0-1 0,2 0-5 0,5 2-1 16,2-1-1-16,7 5-1 0,5-3 2 0,4 1-1 16,7 1 0-16,3-1 1 0,6-2 0 0,3 1 1 31,0 4 0-31,4-5 2 0,-2 5 21 0,9 0 8 0,0-3 6 0,6 3 6 15,4-4-10 1,6 1 3-16,-4-1 6 16,8 3 1-16,-2-4-8 0,3 1-6 0,2-3-10 0,0 0-9 0,0 0-3 31,0 2-4-31,-2-2-3 0,0 0 0 16,2 0-2-16,-2 0 0 0,2 0 3 15,-1 0-20-15,1-2-38 0,-4 0-29 16,-3-5-29-16,-4-12 50 0</inkml:trace>
  <inkml:trace contextRef="#ctx0" brushRef="#br0" timeOffset="9078.6">13335 6777 1801 0,'0'-2'113'0,"-2"2"34"0,2 0-30 0,0 0-49 0,0 0-15 16,2 0-16-16,-2 0-11 0,-2 0-10 0,2 0-8 0,0 0-4 0,0 0-2 0,0 0 0 0,2 0-2 16,0 0-3-16,-2 0-2 0,-2 0-5 15,-3 0-4-15,5 0-4 0,-2 2-5 0,2-2-4 0,0 3-2 16,0 1-2-16,-4 1 6 0,3 6 7 16,-1 1 5-16,-3 10 7 15,-1 4 2-15,1 6 1 0,-4 4 1 0,4 1 0 16,-6-2-1-16,2 1 0 0,2 1 1 15,2 2-4-15,5-2-3 0,-4 2-2 0,-1-3 0 16,-4 1 2-16,0-3 5 0,-1 3 3 16,2-5 1-16,3-4 0 0,2-1 0 15,-6-1 0-15,3-4 0 0,1 1 0 16,-2-4 0-16,3-1 1 16,-3 1-1-16,4-1 0 0,1-2 1 0,2 2-1 15,0-2 1-15,0-4 1 0,4 1 2 16,-4-5 2-16,1-4 4 0,1-2 5 0,0 1 14 15,1-3 17-15,-3 0 3 0,6 2 18 16,4-2-6-16,-3 0-11 16,9 0-3-16,8 0-19 15,6 0-10-15,9-2-8 0,5 2-4 0,2 0-4 16,2-1-1-16,5 1 1 0,2 0 0 0,4 0-1 16,10 1 0-16,-2 5 0 0,6-1-2 0,3 6 0 15,-3-4 0-15,-1 3 1 16,5 3 0-1,4-6 2-15,1 2-1 0,1-4 0 0,6 0 0 0,-2-5 0 16,5-1 2-16,-2 1 0 0,-5-4-1 0,1 4 1 16,-5 4-2-16,-1-1 2 0,-2 2 0 0,-5 4 1 15,-2 0 6-15,-4 2 5 0,-9-1 6 16,-1 1 1-16,-5-2-1 0,-8 0-3 16,-2-4-3-16,-10 0 1 0,-5-5 7 15,-8 0 5-15,5-5 11 0,-1 0 14 16,0-4 6-1,5-4-9-15,-5-1-15 0,4-3-20 16,5-3-15-16,1-7 0 0,-4-1-1 0,-1-2 0 0,0 0 1 0,-8 1 1 16,-2 1 4-16,-4 0 1 0,-4 1 2 15,1 6-6-15,-6-2 1 0,1 5-6 16,-1 2-7-16,0 0-12 0,-1-3-27 16,-1 3-73-16,1-4 354 15,8-22-208-15</inkml:trace>
  <inkml:trace contextRef="#ctx0" brushRef="#br0" timeOffset="34572.58">12936 6624 1098 0,'14'-23'207'0,"0"13"24"0,-3 1-84 0,2 2-8 0,-10 14-110 0,1-9 1 0,-1-3 0 0,-3 5 17 0,4 0 5 15,-3 0-1-15,3-4-3 0,1 1-13 0,1 3-8 0,-1 0-8 0,2-2-4 16,-3 2-7-16,3 2-4 0,0-1-2 16,2 8 0-16,-2-3 0 0,-2-1-1 0,0 4-2 15,-1-4-6-15,-2 4-7 0,-2 3-5 16,0 3-1-16,0 4 1 0,-4 2 5 15,2 4 5-15,-8 5 3 16,-1 4 0-16,-1 1 2 0,-6 6-3 0,-2 4-4 16,1 6-2-16,-4-1-4 0,0 6 1 15,2 5 4-15,1-1 3 0,1-3 4 16,1-4 3-16,2-7 0 0,-4-5 0 0,6 0 1 16,0-8 0-16,3-6 0 0,-1-1 1 15,0-8 1-15,3-2 0 0,2 0 0 16,0-4 1-16,1 3 0 0,3-3 0 15,3 0 1-15,-4-1-1 0,4-2 1 16,0 2 1-16,0-1 0 0,5-3 3 16,-1 0 2-16,-4-5 1 0,9 2 11 15,-7-1 13-15,3-1 9 0,-5-2 4 16,2 4 4-16,7-3-2 0,1 1-1 0,1 0-2 16,7 0-17-16,-4 1-15 0,2 3-8 15,5-5-3-15,0 3 0 0,-3-1-1 16,3 3-1-16,1-1-1 0,1 2 0 0,1-3 1 15,1 1-1-15,2 4 0 0,1-4-2 16,1 2 1-16,1-1 0 0,0 1-1 16,12-4 2-16,-4 3-1 0,6 1 0 15,6-2 1-15,-1 4-1 0,10-4 1 16,5 6-1-16,7-4 1 0,7 5 0 16,3 1-2-16,4 1 1 0,6 2-1 15,1 2 0-15,7 3 1 0,-1 2-2 16,-3-2 0-16,-4 6 0 0,1-8 2 0,0 6 0 15,2-4 1-15,-5 2 0 16,-9-8 0-16,-11-3 0 0,-11-3 0 0,-1-4 1 16,-4 1 14-16,-3-6 7 0,-4 0 11 15,-3-4 11-15,-4-1-3 0,-6-2 2 16,1-1-3-16,1 0-4 0,-1-5-1 0,3 1-5 16,2-6-7-1,0 2-6-15,-5-7-7 0,1 4-4 0,-1-3-2 0,-6 1-1 16,8 0 0-16,-6-1-1 0,-2-1 1 15,3 2 8-15,-3-2 8 0,0 2 6 16,-1 0 4-16,-6-1-7 16,4-4-14-16,-7-3-3 0,-2-1-10 15,0 0-6-15,-2-5-2 0,-3 1-10 16,-1 0-6-16,-3-5-1 0,2 5-24 0,0-1-35 16,0 3-66-16,1 2 110 0,5-7-12 0</inkml:trace>
  <inkml:trace contextRef="#ctx0" brushRef="#br0" timeOffset="40007.98">9124 10075 1872 0,'0'0'58'0,"0"1"-12"15,0 1-37-15,2 5-10 0,0 0-2 0,1 4 2 0,2 1 1 0,-3 3 0 0,-2-7-2 0,0 1-5 0,-5 4 7 0,-4-1 5 0,-12 2 11 0,-2 2 19 16,-18 0 12-16,-5 4-1 0,-13 3-2 16,-15-5-13-16,-10 5-10 0,-15-7 2 15,-14 0 7-15,-13-2 19 0,-11 0 4 0,-1-2-4 16,-18-8 1-16,2-2-18 0,-13-1-7 15,-5-4 18-15,-2-1 5 0,1-3-3 16,11-2-6-16,11-1-21 0,27 1-16 16,22 2-2-16,11 1 1 0,11 3-1 15,8-2 3-15,2-1 1 0,12 1 5 16,7 0 3-16,12-4 4 0,8 0 6 16,8 2 5-16,13 5 2 0,8 2 2 0,2-2 0 15,0 0-4-15,-2-3-1 0,6 3-4 16,1 1-11-16,-1 1-8 0,-1-2-18 15,6 0-22-15,-7-3-24 0,1 3-26 16,-3 2-69-16,2 0-46 0,0-2 105 16</inkml:trace>
  <inkml:trace contextRef="#ctx0" brushRef="#br0" timeOffset="46105.14">27259 10727 1889 0,'-2'0'42'0,"-3"2"-41"0,-1 3 1 0,1-3-2 16,2 0 0-16,-1 1 1 0,0-1 1 0,4 0 0 0,0-2 0 0,0 0 3 0,0 0 21 0,0 0 29 0,0 0 27 0,-3-7 13 0,3 3-15 16,-4-5-16-16,3 4-20 0,-3-4-15 15,1 2-4-15,-1-4-15 0,-3 1-8 16,-2-3-5-16,-7-3-4 0,-16-1-1 0,-5 1-3 15,-15-9 0-15,-13 5-2 0,-17-3 1 16,-8-1 2-16,-9 2 3 0,3 5 3 16,5-5 4-16,8 6 2 0,18 2 1 15,8 3-1-15,16 4-1 0,16 6 7 16,9 1 8-16,11 3 13 0,3-1 8 16,2-2 1-16,0 0-4 0,2 3-10 0,-2 3-7 15,7-6-4-15,0 2-4 0,-3-2-1 16,6 0 1-16,1-2-1 0,3-5-2 15,6 3-1-15,8 2-3 0,0 1-1 16,6 1-1-16,9 3-2 0,-1 2-1 16,15 8-2-16,8 3-1 0,6 7 0 15,13-2 1-15,4 0 4 0,5 1 1 0,-7-3 0 16,-2-1 3-16,-15 0 0 16,-5-1 0-16,-7 1 1 0,-17-7-1 0,-4-2 1 15,-15-6-4-15,-7 3-11 0,-10-6-4 16,-2-6-12-16,-10 4-3 0,-9-3 9 15,-15 0 9-15,-21-4 18 0,-24-3 21 16,-18-1 10-16,-21-1-1 0,-10 3-9 16,-5 4-11-16,2 0-11 0,17 5-2 0,8 1-2 15,17 1 0-15,10 0 0 0,8 1 0 16,5 1 1-16,8 5 0 0,8-5-1 16,5 2 1-16,10 1 0 0,10-3-6 15,7-1-15-15,3-1-25 0,3 0-69 16,1-1 469-16,2-12-293 0</inkml:trace>
  <inkml:trace contextRef="#ctx0" brushRef="#br0" timeOffset="54084.21">27952 10247 1443 0,'-5'7'61'0,"-2"0"10"0,0 3-35 0,-2-6-6 0,2 1 9 0,0 4 9 0,5-7 2 0,2 3-3 0,0 2-9 0,0-5-8 16,0 3-6-16,0 3-1 0,9 4-4 15,0 4-6-15,8 0-1 0,1 2-2 0,1 1 0 16,3 1 5-16,-5-3 5 0,5-1 4 0,-1-2-2 16,-3-1-4-16,1-2-8 0,-5-4-2 15,4 2 14-15,0-4 3 0,-2 2 2 31,3-5 0-31,1-1-12 0,-2-1-5 16,10-1-6-16,0-1-3 0,6-5-2 0,-4 2-1 0,4-6 2 0,-8-3 2 0,1-4 0 31,3 4 2-31,-9-4 2 0,6 0 7 0,-6 4 3 0,-5-2 6 0,6 7-1 32,-8-5-6-32,4 2-4 0,1 3-7 15,1 2-4-15,4 1 0 0,-2 3 3 16,2 3 0-16,-2 3 0 0,3 5-3 15,3 6-5-15,7-2-1 0,3 4 0 16,4-2 0-16,1 0 3 0,-6 1 1 0,2 1 2 16,-5-4 0-16,-1-5 2 0,-3-2 0 15,-1-3 1-15,-1-2 0 0,-5-2 0 16,2-1-1-16,2-1 0 0,-4 1 0 16,0-4 1-16,0 1 0 0,-2 3-1 15,2-4-1-15,2 5 0 0,2-2-1 16,1 1 0-16,6 3 0 0,-1 2 0 0,8 1 1 15,3 1 1-15,11 3 0 0,6-2 2 16,4 6 0-16,3-4 10 0,-1 0 19 16,-5-5 12-16,-5-2 4 0,0 0-10 15,-2-4-17-15,1-5-13 0,5 4-5 16,2-7-1-16,7 3-4 0,-1 2-33 16,7-6-48-16,9 4-510 0,16-5 391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DE4D9-1B03-47BB-8B89-ECF6D03616C2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BEEA5-F9A4-490A-AC37-DD1F3A52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6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shows 5 pigeons going into 4 pigeonholes; two end up in hole 4, while one ends up in the other holes.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shows 5 pigeons flying into 4 holes. Three go into hole 4, one each into holes 2 and 3; none into hole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9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14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7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4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60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30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126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6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2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94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24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18EEEE0-0497-4090-ABE6-D818975B7E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15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A7CF-4DE6-4061-BA28-9C189C750E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 Counting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7BD54-8721-4E06-A15C-8E3C8B9DF6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</a:t>
            </a:r>
            <a:r>
              <a:rPr lang="en-US"/>
              <a:t>312 Winter 26</a:t>
            </a:r>
            <a:endParaRPr lang="en-US" dirty="0"/>
          </a:p>
          <a:p>
            <a:r>
              <a:rPr lang="en-US" dirty="0"/>
              <a:t>Lecture 4</a:t>
            </a:r>
          </a:p>
        </p:txBody>
      </p:sp>
    </p:spTree>
    <p:extLst>
      <p:ext uri="{BB962C8B-B14F-4D97-AF65-F5344CB8AC3E}">
        <p14:creationId xmlns:p14="http://schemas.microsoft.com/office/powerpoint/2010/main" val="245951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7F3F68-A23B-0E84-ED01-9375F1B5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Binomial Theorem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C230CC-A49A-05E8-4945-396A46B7E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1B7769-2CAE-E707-D04A-42FB05B16485}"/>
                  </a:ext>
                </a:extLst>
              </p14:cNvPr>
              <p14:cNvContentPartPr/>
              <p14:nvPr/>
            </p14:nvContentPartPr>
            <p14:xfrm>
              <a:off x="2430720" y="3949920"/>
              <a:ext cx="3967200" cy="214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1B7769-2CAE-E707-D04A-42FB05B164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21360" y="3940560"/>
                <a:ext cx="3985920" cy="23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938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AAD84-C008-470F-8EEF-835AE27C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35AB4-9873-4765-B89B-DFE393027D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high school you probably memorized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 Binomial Theorem tells us what happens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35AB4-9873-4765-B89B-DFE393027D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Theorem Box">
            <a:extLst>
              <a:ext uri="{FF2B5EF4-FFF2-40B4-BE49-F238E27FC236}">
                <a16:creationId xmlns:a16="http://schemas.microsoft.com/office/drawing/2014/main" id="{F220EB23-5302-44A5-B36F-CD91DA412685}"/>
              </a:ext>
            </a:extLst>
          </p:cNvPr>
          <p:cNvGrpSpPr/>
          <p:nvPr/>
        </p:nvGrpSpPr>
        <p:grpSpPr>
          <a:xfrm>
            <a:off x="647926" y="4210174"/>
            <a:ext cx="6455607" cy="1970494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281900E-3A2B-41B4-9BFE-A6EC512751F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281900E-3A2B-41B4-9BFE-A6EC512751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284F50-8571-4EBC-8CFD-9B0A7B2CB91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Binomial Theorem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951348-060C-CCDD-667C-261A2A6D177D}"/>
                  </a:ext>
                </a:extLst>
              </p14:cNvPr>
              <p14:cNvContentPartPr/>
              <p14:nvPr/>
            </p14:nvContentPartPr>
            <p14:xfrm>
              <a:off x="771120" y="171720"/>
              <a:ext cx="11309040" cy="6391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951348-060C-CCDD-667C-261A2A6D17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1760" y="162360"/>
                <a:ext cx="11327760" cy="641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244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1777-3D35-456B-B37A-61572112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08141-6D7E-4619-8515-3B96E9BF7D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09563"/>
                <a:ext cx="11187258" cy="2699798"/>
              </a:xfrm>
            </p:spPr>
            <p:txBody>
              <a:bodyPr/>
              <a:lstStyle/>
              <a:p>
                <a:r>
                  <a:rPr lang="en-US" dirty="0"/>
                  <a:t>Intuition: Every monomial on the right-hand-side has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from each of the terms on the left. </a:t>
                </a:r>
              </a:p>
              <a:p>
                <a:r>
                  <a:rPr lang="en-US" dirty="0"/>
                  <a:t>How many copies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do you get? Well how many ways are there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’s?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Formal proof? Induction!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08141-6D7E-4619-8515-3B96E9BF7D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09563"/>
                <a:ext cx="11187258" cy="2699798"/>
              </a:xfrm>
              <a:blipFill>
                <a:blip r:embed="rId2"/>
                <a:stretch>
                  <a:fillRect l="-708" t="-3837" r="-1307" b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Theorem box">
            <a:extLst>
              <a:ext uri="{FF2B5EF4-FFF2-40B4-BE49-F238E27FC236}">
                <a16:creationId xmlns:a16="http://schemas.microsoft.com/office/drawing/2014/main" id="{5C75975C-2A7A-4B22-893B-A62CCEFC2A3E}"/>
              </a:ext>
            </a:extLst>
          </p:cNvPr>
          <p:cNvGrpSpPr/>
          <p:nvPr/>
        </p:nvGrpSpPr>
        <p:grpSpPr>
          <a:xfrm>
            <a:off x="575239" y="1458506"/>
            <a:ext cx="6455607" cy="1970494"/>
            <a:chOff x="1185842" y="3429000"/>
            <a:chExt cx="6111311" cy="1927846"/>
          </a:xfrm>
          <a:solidFill>
            <a:srgbClr val="7D5CC0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CE090C4-7A35-4C26-972F-49B432B1C28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CE090C4-7A35-4C26-972F-49B432B1C2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30AB80-4130-49AA-8580-2360BCED2A65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Binomial Theorem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8D0119-B6E9-5F94-F856-6EF9BC84C03D}"/>
                  </a:ext>
                </a:extLst>
              </p14:cNvPr>
              <p14:cNvContentPartPr/>
              <p14:nvPr/>
            </p14:nvContentPartPr>
            <p14:xfrm>
              <a:off x="1680120" y="2922840"/>
              <a:ext cx="4180320" cy="783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8D0119-B6E9-5F94-F856-6EF9BC84C0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0760" y="2913480"/>
                <a:ext cx="4199040" cy="80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1264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3B6D-6039-4EA3-85E8-C7694611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62142-364F-461C-B468-2A0A9E073C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Well…if you saw it before, now you have a better understanding now of why it’s true. </a:t>
                </a:r>
              </a:p>
              <a:p>
                <a:endParaRPr lang="en-US" dirty="0"/>
              </a:p>
              <a:p>
                <a:r>
                  <a:rPr lang="en-US" dirty="0"/>
                  <a:t>There are also a few cute applications of the binomial theorem to proving other theorems (usually by plugging in numbers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 – you’ll do one </a:t>
                </a:r>
                <a:r>
                  <a:rPr lang="en-US"/>
                  <a:t>on HW2.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example,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then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i.e. if you sum up binomial coefficients, you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Exercise: reprove this equation (directly) with a combinatorial proof (where have we seen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recently?)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62142-364F-461C-B468-2A0A9E073C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01D2E7-E741-1DB0-6C75-1A81D05DBE8E}"/>
                  </a:ext>
                </a:extLst>
              </p14:cNvPr>
              <p14:cNvContentPartPr/>
              <p14:nvPr/>
            </p14:nvContentPartPr>
            <p14:xfrm>
              <a:off x="327960" y="3649320"/>
              <a:ext cx="6570000" cy="1494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01D2E7-E741-1DB0-6C75-1A81D05DBE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600" y="3639960"/>
                <a:ext cx="6588720" cy="151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101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33AAB5-7E0B-462A-A019-2F93C2E9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Pigeonhole Principle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68F6C-3A31-4BBF-AD44-6D42B77BA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40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dirty="0"/>
                  <a:t>At least two pigeons are in the same hole.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 descr="4 &quot;pigeonholes&quot;">
            <a:extLst>
              <a:ext uri="{FF2B5EF4-FFF2-40B4-BE49-F238E27FC236}">
                <a16:creationId xmlns:a16="http://schemas.microsoft.com/office/drawing/2014/main" id="{C615CEFA-D97C-4B32-1F5F-ED385BB00DB3}"/>
              </a:ext>
            </a:extLst>
          </p:cNvPr>
          <p:cNvGrpSpPr/>
          <p:nvPr/>
        </p:nvGrpSpPr>
        <p:grpSpPr>
          <a:xfrm>
            <a:off x="7604368" y="2844800"/>
            <a:ext cx="3950677" cy="3606800"/>
            <a:chOff x="7604368" y="2844800"/>
            <a:chExt cx="3950677" cy="3606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2D9D71-1EC8-4CD6-B826-1AFFC9BD7AA3}"/>
                </a:ext>
              </a:extLst>
            </p:cNvPr>
            <p:cNvSpPr/>
            <p:nvPr/>
          </p:nvSpPr>
          <p:spPr>
            <a:xfrm>
              <a:off x="7604368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1C0707-2E06-444B-8079-39EEBAAF06DC}"/>
                </a:ext>
              </a:extLst>
            </p:cNvPr>
            <p:cNvSpPr/>
            <p:nvPr/>
          </p:nvSpPr>
          <p:spPr>
            <a:xfrm>
              <a:off x="9616829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B3B38F-F3BA-4FA8-B3ED-6C01A6273D47}"/>
                </a:ext>
              </a:extLst>
            </p:cNvPr>
            <p:cNvSpPr/>
            <p:nvPr/>
          </p:nvSpPr>
          <p:spPr>
            <a:xfrm>
              <a:off x="7604368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81C1FE-E514-4E49-BCEB-6B7A2B89CB9F}"/>
                </a:ext>
              </a:extLst>
            </p:cNvPr>
            <p:cNvSpPr/>
            <p:nvPr/>
          </p:nvSpPr>
          <p:spPr>
            <a:xfrm>
              <a:off x="9616829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8" descr="Pigeon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Pigeon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Pigeon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Pigeon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Pigeon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D2CF89-D70F-6590-18BA-A23B6DC3C289}"/>
                  </a:ext>
                </a:extLst>
              </p14:cNvPr>
              <p14:cNvContentPartPr/>
              <p14:nvPr/>
            </p14:nvContentPartPr>
            <p14:xfrm>
              <a:off x="7353000" y="1959120"/>
              <a:ext cx="1294920" cy="1216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D2CF89-D70F-6590-18BA-A23B6DC3C2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43640" y="1949760"/>
                <a:ext cx="1313640" cy="1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52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26068 -0.15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7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6094 -0.01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47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b="1" dirty="0"/>
                  <a:t>At least </a:t>
                </a:r>
                <a:r>
                  <a:rPr lang="en-US" dirty="0"/>
                  <a:t>two pigeons are in the same hole.</a:t>
                </a:r>
              </a:p>
              <a:p>
                <a:r>
                  <a:rPr lang="en-US" dirty="0"/>
                  <a:t>It might be more than two.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 descr="4 pigeonholes">
            <a:extLst>
              <a:ext uri="{FF2B5EF4-FFF2-40B4-BE49-F238E27FC236}">
                <a16:creationId xmlns:a16="http://schemas.microsoft.com/office/drawing/2014/main" id="{A1A35BEF-CD8A-0C91-867D-ED64A61CFC4C}"/>
              </a:ext>
            </a:extLst>
          </p:cNvPr>
          <p:cNvGrpSpPr/>
          <p:nvPr/>
        </p:nvGrpSpPr>
        <p:grpSpPr>
          <a:xfrm>
            <a:off x="7604368" y="2844800"/>
            <a:ext cx="3950677" cy="3606800"/>
            <a:chOff x="7604368" y="2844800"/>
            <a:chExt cx="3950677" cy="3606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2D9D71-1EC8-4CD6-B826-1AFFC9BD7AA3}"/>
                </a:ext>
              </a:extLst>
            </p:cNvPr>
            <p:cNvSpPr/>
            <p:nvPr/>
          </p:nvSpPr>
          <p:spPr>
            <a:xfrm>
              <a:off x="7604368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1C0707-2E06-444B-8079-39EEBAAF06DC}"/>
                </a:ext>
              </a:extLst>
            </p:cNvPr>
            <p:cNvSpPr/>
            <p:nvPr/>
          </p:nvSpPr>
          <p:spPr>
            <a:xfrm>
              <a:off x="9616829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B3B38F-F3BA-4FA8-B3ED-6C01A6273D47}"/>
                </a:ext>
              </a:extLst>
            </p:cNvPr>
            <p:cNvSpPr/>
            <p:nvPr/>
          </p:nvSpPr>
          <p:spPr>
            <a:xfrm>
              <a:off x="7604368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81C1FE-E514-4E49-BCEB-6B7A2B89CB9F}"/>
                </a:ext>
              </a:extLst>
            </p:cNvPr>
            <p:cNvSpPr/>
            <p:nvPr/>
          </p:nvSpPr>
          <p:spPr>
            <a:xfrm>
              <a:off x="9616829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8" descr="Pigeon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Pigeon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Pigeon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Pigeon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Pigeon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2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278 L 0.48281 0.084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43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3893 0.01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0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0194-8013-43DB-9A4C-026CEB06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pigeons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pigeonholes, then there is at least one pigeonhole that has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pigeons.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is the “ceiling”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(it means always round up,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0530D5-51FE-668F-9A00-D6E11A756FE2}"/>
                  </a:ext>
                </a:extLst>
              </p14:cNvPr>
              <p14:cNvContentPartPr/>
              <p14:nvPr/>
            </p14:nvContentPartPr>
            <p14:xfrm>
              <a:off x="2195640" y="1844640"/>
              <a:ext cx="8863200" cy="2023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0530D5-51FE-668F-9A00-D6E11A756F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6280" y="1835280"/>
                <a:ext cx="8881920" cy="20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4343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84BB-8855-4A86-9D3D-3C8E7959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to take 10 classes, and have 3 quarters to take them in, then…</a:t>
                </a:r>
              </a:p>
              <a:p>
                <a:endParaRPr lang="en-US" dirty="0"/>
              </a:p>
              <a:p>
                <a:r>
                  <a:rPr lang="en-US" dirty="0"/>
                  <a:t>Pigeons: The classes to take</a:t>
                </a:r>
              </a:p>
              <a:p>
                <a:r>
                  <a:rPr lang="en-US" dirty="0"/>
                  <a:t>Pigeonholes: The quarter</a:t>
                </a:r>
              </a:p>
              <a:p>
                <a:r>
                  <a:rPr lang="en-US" dirty="0"/>
                  <a:t>Mapping: Which class you take the quarter in.</a:t>
                </a:r>
              </a:p>
              <a:p>
                <a:endParaRPr lang="en-US" dirty="0"/>
              </a:p>
              <a:p>
                <a:r>
                  <a:rPr lang="en-US" dirty="0"/>
                  <a:t>Applying the (generalized) pigeonhole principle, there is at least one quarter where you take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courses.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22BA8A-1E2E-40FA-D781-C7DA20D3F083}"/>
                  </a:ext>
                </a:extLst>
              </p14:cNvPr>
              <p14:cNvContentPartPr/>
              <p14:nvPr/>
            </p14:nvContentPartPr>
            <p14:xfrm>
              <a:off x="284040" y="1872720"/>
              <a:ext cx="7953480" cy="4688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22BA8A-1E2E-40FA-D781-C7DA20D3F0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680" y="1863360"/>
                <a:ext cx="7972200" cy="47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60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F4DF-E976-41B0-A4B0-BBCE7D27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 (PHP)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35AA-3D33-496C-A7BE-827D81DC5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pigeonhole principle is the right tool, it’s usually the first thing you’d think of or the absolute last thing you’d think of. </a:t>
            </a:r>
          </a:p>
          <a:p>
            <a:r>
              <a:rPr lang="en-US" dirty="0"/>
              <a:t>For </a:t>
            </a:r>
            <a:r>
              <a:rPr lang="en-US" b="1" dirty="0"/>
              <a:t>really </a:t>
            </a:r>
            <a:r>
              <a:rPr lang="en-US" dirty="0"/>
              <a:t>tricky ones, we’ll warn you in advance that it’s the right method (you’ll see one in the section handout).</a:t>
            </a:r>
          </a:p>
          <a:p>
            <a:r>
              <a:rPr lang="en-US" dirty="0"/>
              <a:t>When applying the principle, say:</a:t>
            </a:r>
          </a:p>
          <a:p>
            <a:pPr lvl="1"/>
            <a:r>
              <a:rPr lang="en-US" dirty="0"/>
              <a:t>What are the pigeons</a:t>
            </a:r>
          </a:p>
          <a:p>
            <a:pPr lvl="1"/>
            <a:r>
              <a:rPr lang="en-US" dirty="0"/>
              <a:t>What are the pigeonholes</a:t>
            </a:r>
          </a:p>
          <a:p>
            <a:pPr lvl="1"/>
            <a:r>
              <a:rPr lang="en-US" dirty="0"/>
              <a:t>How do you map from pigeons to pigeonholes</a:t>
            </a:r>
          </a:p>
          <a:p>
            <a:r>
              <a:rPr lang="en-US" dirty="0"/>
              <a:t>Look for – a set you’re trying to divide into groups, where collisions would help you somehow.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BD47C9-B9EC-8129-6013-140BB9E2F7CE}"/>
                  </a:ext>
                </a:extLst>
              </p14:cNvPr>
              <p14:cNvContentPartPr/>
              <p14:nvPr/>
            </p14:nvContentPartPr>
            <p14:xfrm>
              <a:off x="185040" y="3770640"/>
              <a:ext cx="566640" cy="2093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BD47C9-B9EC-8129-6013-140BB9E2F7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680" y="3761280"/>
                <a:ext cx="585360" cy="211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363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14A62-CEE8-4A24-8DA6-1424B7E5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82FF-87E0-4233-96D4-A07AA0EE5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  <a:p>
            <a:r>
              <a:rPr lang="en-US" dirty="0"/>
              <a:t>Wrap Inclusion-Exclusion</a:t>
            </a:r>
          </a:p>
          <a:p>
            <a:r>
              <a:rPr lang="en-US" dirty="0"/>
              <a:t>Two Niche Rules</a:t>
            </a:r>
          </a:p>
          <a:p>
            <a:pPr lvl="1"/>
            <a:r>
              <a:rPr lang="en-US" dirty="0"/>
              <a:t>Binomial Theorem</a:t>
            </a:r>
          </a:p>
          <a:p>
            <a:pPr lvl="1"/>
            <a:r>
              <a:rPr lang="en-US" dirty="0"/>
              <a:t>Pigeonhole Principle</a:t>
            </a:r>
          </a:p>
          <a:p>
            <a:r>
              <a:rPr lang="en-US" dirty="0"/>
              <a:t>Our last big Rule</a:t>
            </a:r>
          </a:p>
          <a:p>
            <a:r>
              <a:rPr lang="en-US" dirty="0"/>
              <a:t>Counting Practice</a:t>
            </a:r>
          </a:p>
        </p:txBody>
      </p:sp>
    </p:spTree>
    <p:extLst>
      <p:ext uri="{BB962C8B-B14F-4D97-AF65-F5344CB8AC3E}">
        <p14:creationId xmlns:p14="http://schemas.microsoft.com/office/powerpoint/2010/main" val="4221941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54DD27-6C44-825F-69CB-0FB5F9F7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last counting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7CBDB-439A-92C9-B198-C0E30E047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56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09AD-FAA4-4522-8954-C47137A0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Donuts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4ACB-C88D-499F-A54C-D04431CF9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You’re going to buy one-dozen donuts (i.e., 12 donuts)</a:t>
            </a:r>
          </a:p>
          <a:p>
            <a:r>
              <a:rPr lang="en-US" dirty="0"/>
              <a:t>There are chocolate, strawberry, coconut, blueberry, and lemon (i.e. five types)</a:t>
            </a:r>
          </a:p>
          <a:p>
            <a:r>
              <a:rPr lang="en-US" dirty="0"/>
              <a:t>How many different donut boxes can you buy?</a:t>
            </a:r>
          </a:p>
          <a:p>
            <a:r>
              <a:rPr lang="en-US" dirty="0"/>
              <a:t>Consider two boxes the same if they contain the same number of every kind of donut (order doesn’t matter)</a:t>
            </a:r>
          </a:p>
          <a:p>
            <a:endParaRPr lang="en-US" dirty="0"/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1937FA6-2CAC-4F33-B491-BF3923174364}"/>
              </a:ext>
            </a:extLst>
          </p:cNvPr>
          <p:cNvSpPr/>
          <p:nvPr/>
        </p:nvSpPr>
        <p:spPr>
          <a:xfrm>
            <a:off x="122061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343A50B2-F406-4309-9961-7E1E7A592D95}"/>
              </a:ext>
            </a:extLst>
          </p:cNvPr>
          <p:cNvSpPr/>
          <p:nvPr/>
        </p:nvSpPr>
        <p:spPr>
          <a:xfrm>
            <a:off x="1149784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66E67287-40E5-4D8E-B231-C9283A622179}"/>
              </a:ext>
            </a:extLst>
          </p:cNvPr>
          <p:cNvSpPr/>
          <p:nvPr/>
        </p:nvSpPr>
        <p:spPr>
          <a:xfrm>
            <a:off x="2177507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DD7F31EE-1435-4218-B6E1-3A6EB2B9ED35}"/>
              </a:ext>
            </a:extLst>
          </p:cNvPr>
          <p:cNvSpPr/>
          <p:nvPr/>
        </p:nvSpPr>
        <p:spPr>
          <a:xfrm>
            <a:off x="320523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52D327C-DD2D-4DDD-BDF3-1E9E7BB30CD7}"/>
              </a:ext>
            </a:extLst>
          </p:cNvPr>
          <p:cNvSpPr/>
          <p:nvPr/>
        </p:nvSpPr>
        <p:spPr>
          <a:xfrm>
            <a:off x="423295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4ABAAF6A-0CC8-4DCF-9DC0-1939F3311D63}"/>
              </a:ext>
            </a:extLst>
          </p:cNvPr>
          <p:cNvSpPr/>
          <p:nvPr/>
        </p:nvSpPr>
        <p:spPr>
          <a:xfrm>
            <a:off x="526067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BC827E30-9D95-438D-9969-061391D8A6F9}"/>
              </a:ext>
            </a:extLst>
          </p:cNvPr>
          <p:cNvSpPr/>
          <p:nvPr/>
        </p:nvSpPr>
        <p:spPr>
          <a:xfrm>
            <a:off x="628839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7F450D8-811C-4146-946F-97FDDC218014}"/>
              </a:ext>
            </a:extLst>
          </p:cNvPr>
          <p:cNvSpPr/>
          <p:nvPr/>
        </p:nvSpPr>
        <p:spPr>
          <a:xfrm>
            <a:off x="7316122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B5DE5314-3C5D-4FE3-A51A-0FD1F51BA474}"/>
              </a:ext>
            </a:extLst>
          </p:cNvPr>
          <p:cNvSpPr/>
          <p:nvPr/>
        </p:nvSpPr>
        <p:spPr>
          <a:xfrm>
            <a:off x="833936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3E72654B-7967-4A6A-93A1-E365D7320D36}"/>
              </a:ext>
            </a:extLst>
          </p:cNvPr>
          <p:cNvSpPr/>
          <p:nvPr/>
        </p:nvSpPr>
        <p:spPr>
          <a:xfrm>
            <a:off x="936708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5CF73DB1-A757-40A1-9769-2A667BA5779E}"/>
              </a:ext>
            </a:extLst>
          </p:cNvPr>
          <p:cNvSpPr/>
          <p:nvPr/>
        </p:nvSpPr>
        <p:spPr>
          <a:xfrm>
            <a:off x="1039480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45B5F9BE-4DAD-4E43-AE89-DB569961EE16}"/>
              </a:ext>
            </a:extLst>
          </p:cNvPr>
          <p:cNvSpPr/>
          <p:nvPr/>
        </p:nvSpPr>
        <p:spPr>
          <a:xfrm>
            <a:off x="1142252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CBEAD1F-A67E-4FDB-2906-1AF3CF777FF8}"/>
                  </a:ext>
                </a:extLst>
              </p14:cNvPr>
              <p14:cNvContentPartPr/>
              <p14:nvPr/>
            </p14:nvContentPartPr>
            <p14:xfrm>
              <a:off x="4021200" y="1860120"/>
              <a:ext cx="4445640" cy="198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CBEAD1F-A67E-4FDB-2906-1AF3CF777F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1840" y="1850760"/>
                <a:ext cx="446436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6744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09AD-FAA4-4522-8954-C47137A0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Donuts, Divided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4ACB-C88D-499F-A54C-D04431CF9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You’re going to buy one-dozen donuts (i.e., 12 donuts)</a:t>
            </a:r>
          </a:p>
          <a:p>
            <a:r>
              <a:rPr lang="en-US" dirty="0"/>
              <a:t>There are chocolate, strawberry, coconut, blueberry, and lemon (i.e. five types)</a:t>
            </a:r>
          </a:p>
          <a:p>
            <a:r>
              <a:rPr lang="en-US" dirty="0"/>
              <a:t>Put donuts in order by type, then put dividers between the types.</a:t>
            </a:r>
          </a:p>
          <a:p>
            <a:r>
              <a:rPr lang="en-US" dirty="0"/>
              <a:t>Counting the number of ways to place dividers instead.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1937FA6-2CAC-4F33-B491-BF3923174364}"/>
              </a:ext>
            </a:extLst>
          </p:cNvPr>
          <p:cNvSpPr/>
          <p:nvPr/>
        </p:nvSpPr>
        <p:spPr>
          <a:xfrm>
            <a:off x="122061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343A50B2-F406-4309-9961-7E1E7A592D95}"/>
              </a:ext>
            </a:extLst>
          </p:cNvPr>
          <p:cNvSpPr/>
          <p:nvPr/>
        </p:nvSpPr>
        <p:spPr>
          <a:xfrm>
            <a:off x="1149784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66E67287-40E5-4D8E-B231-C9283A622179}"/>
              </a:ext>
            </a:extLst>
          </p:cNvPr>
          <p:cNvSpPr/>
          <p:nvPr/>
        </p:nvSpPr>
        <p:spPr>
          <a:xfrm>
            <a:off x="2177507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DD7F31EE-1435-4218-B6E1-3A6EB2B9ED35}"/>
              </a:ext>
            </a:extLst>
          </p:cNvPr>
          <p:cNvSpPr/>
          <p:nvPr/>
        </p:nvSpPr>
        <p:spPr>
          <a:xfrm>
            <a:off x="320523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52D327C-DD2D-4DDD-BDF3-1E9E7BB30CD7}"/>
              </a:ext>
            </a:extLst>
          </p:cNvPr>
          <p:cNvSpPr/>
          <p:nvPr/>
        </p:nvSpPr>
        <p:spPr>
          <a:xfrm>
            <a:off x="423295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4ABAAF6A-0CC8-4DCF-9DC0-1939F3311D63}"/>
              </a:ext>
            </a:extLst>
          </p:cNvPr>
          <p:cNvSpPr/>
          <p:nvPr/>
        </p:nvSpPr>
        <p:spPr>
          <a:xfrm>
            <a:off x="5260676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BC827E30-9D95-438D-9969-061391D8A6F9}"/>
              </a:ext>
            </a:extLst>
          </p:cNvPr>
          <p:cNvSpPr/>
          <p:nvPr/>
        </p:nvSpPr>
        <p:spPr>
          <a:xfrm>
            <a:off x="6288399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7F450D8-811C-4146-946F-97FDDC218014}"/>
              </a:ext>
            </a:extLst>
          </p:cNvPr>
          <p:cNvSpPr/>
          <p:nvPr/>
        </p:nvSpPr>
        <p:spPr>
          <a:xfrm>
            <a:off x="7316122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B5DE5314-3C5D-4FE3-A51A-0FD1F51BA474}"/>
              </a:ext>
            </a:extLst>
          </p:cNvPr>
          <p:cNvSpPr/>
          <p:nvPr/>
        </p:nvSpPr>
        <p:spPr>
          <a:xfrm>
            <a:off x="8339360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3E72654B-7967-4A6A-93A1-E365D7320D36}"/>
              </a:ext>
            </a:extLst>
          </p:cNvPr>
          <p:cNvSpPr/>
          <p:nvPr/>
        </p:nvSpPr>
        <p:spPr>
          <a:xfrm>
            <a:off x="9367083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5CF73DB1-A757-40A1-9769-2A667BA5779E}"/>
              </a:ext>
            </a:extLst>
          </p:cNvPr>
          <p:cNvSpPr/>
          <p:nvPr/>
        </p:nvSpPr>
        <p:spPr>
          <a:xfrm>
            <a:off x="1039480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45B5F9BE-4DAD-4E43-AE89-DB569961EE16}"/>
              </a:ext>
            </a:extLst>
          </p:cNvPr>
          <p:cNvSpPr/>
          <p:nvPr/>
        </p:nvSpPr>
        <p:spPr>
          <a:xfrm>
            <a:off x="1142252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591C27-1EBA-4FE3-95C4-B5EE480167DC}"/>
              </a:ext>
            </a:extLst>
          </p:cNvPr>
          <p:cNvCxnSpPr/>
          <p:nvPr/>
        </p:nvCxnSpPr>
        <p:spPr>
          <a:xfrm flipV="1">
            <a:off x="1992923" y="400147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510606-2350-4778-8136-C9EE4C78F12F}"/>
              </a:ext>
            </a:extLst>
          </p:cNvPr>
          <p:cNvCxnSpPr/>
          <p:nvPr/>
        </p:nvCxnSpPr>
        <p:spPr>
          <a:xfrm flipV="1">
            <a:off x="5121885" y="396337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BE9191-8171-4FBB-A2E2-5D0F966CDE70}"/>
              </a:ext>
            </a:extLst>
          </p:cNvPr>
          <p:cNvCxnSpPr/>
          <p:nvPr/>
        </p:nvCxnSpPr>
        <p:spPr>
          <a:xfrm flipV="1">
            <a:off x="10203473" y="3915752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097C5E-50DE-41C5-ABCF-BA2FCE27B1C1}"/>
              </a:ext>
            </a:extLst>
          </p:cNvPr>
          <p:cNvCxnSpPr/>
          <p:nvPr/>
        </p:nvCxnSpPr>
        <p:spPr>
          <a:xfrm flipV="1">
            <a:off x="11270273" y="3915752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9C02FD-0E54-333F-F1F8-E7F42B89F78D}"/>
                  </a:ext>
                </a:extLst>
              </p14:cNvPr>
              <p14:cNvContentPartPr/>
              <p14:nvPr/>
            </p14:nvContentPartPr>
            <p14:xfrm>
              <a:off x="1654920" y="2372040"/>
              <a:ext cx="9942120" cy="3542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9C02FD-0E54-333F-F1F8-E7F42B89F7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5560" y="2362680"/>
                <a:ext cx="9960840" cy="356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46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3BC3-208E-4299-91AC-A4DD6C83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7A173-83EE-4CB3-A80F-A080E48305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Think of it as a string.</a:t>
                </a:r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12+(5−1)</m:t>
                    </m:r>
                  </m:oMath>
                </a14:m>
                <a:r>
                  <a:rPr lang="en-US" dirty="0"/>
                  <a:t> characters.</a:t>
                </a:r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 are the “donut” character (identical)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are the “divider” character (identical). </a:t>
                </a:r>
              </a:p>
              <a:p>
                <a:r>
                  <a:rPr lang="en-US" dirty="0"/>
                  <a:t>So?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12!4!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i.e.,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7A173-83EE-4CB3-A80F-A080E48305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A67A09-45A3-A855-8CBF-E468FEB3562B}"/>
                  </a:ext>
                </a:extLst>
              </p14:cNvPr>
              <p14:cNvContentPartPr/>
              <p14:nvPr/>
            </p14:nvContentPartPr>
            <p14:xfrm>
              <a:off x="245160" y="2382840"/>
              <a:ext cx="4010760" cy="3919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A67A09-45A3-A855-8CBF-E468FEB356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800" y="2373480"/>
                <a:ext cx="4029480" cy="393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807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 dirty="0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dirty="0"/>
                  <a:t> – before donut 1, before 2, …, before donut 12, after donut 12.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1525" t="-3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3626D53-B46C-C521-9FD0-9665A8955345}"/>
                  </a:ext>
                </a:extLst>
              </p14:cNvPr>
              <p14:cNvContentPartPr/>
              <p14:nvPr/>
            </p14:nvContentPartPr>
            <p14:xfrm>
              <a:off x="543240" y="4230000"/>
              <a:ext cx="656280" cy="114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3626D53-B46C-C521-9FD0-9665A89553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880" y="4220640"/>
                <a:ext cx="675000" cy="13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201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 dirty="0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dirty="0"/>
                  <a:t> – before donut 1, before 2, …, before donut 12, after donut 12.</a:t>
                </a:r>
              </a:p>
              <a:p>
                <a:endParaRPr lang="en-US" dirty="0"/>
              </a:p>
              <a:p>
                <a:r>
                  <a:rPr lang="en-US" dirty="0"/>
                  <a:t>Place the second divider,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dirty="0"/>
                  <a:t> – one of the previous spots was split (“before” and “after” the last divider)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1525" t="-3327" b="-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632559-BA82-445D-84E7-40C0BF294159}"/>
              </a:ext>
            </a:extLst>
          </p:cNvPr>
          <p:cNvCxnSpPr/>
          <p:nvPr/>
        </p:nvCxnSpPr>
        <p:spPr>
          <a:xfrm flipV="1">
            <a:off x="3031148" y="154402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F9AF5D-4C77-C9B5-361C-11F7566E35AE}"/>
                  </a:ext>
                </a:extLst>
              </p14:cNvPr>
              <p14:cNvContentPartPr/>
              <p14:nvPr/>
            </p14:nvContentPartPr>
            <p14:xfrm>
              <a:off x="2408760" y="1037520"/>
              <a:ext cx="996120" cy="2325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F9AF5D-4C77-C9B5-361C-11F7566E35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9400" y="1028160"/>
                <a:ext cx="1014840" cy="23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3608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 dirty="0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sz="2400" dirty="0"/>
                  <a:t> – before donut 1, before 2, …, before donut 12, after donut 12.</a:t>
                </a:r>
              </a:p>
              <a:p>
                <a:r>
                  <a:rPr lang="en-US" sz="2400" dirty="0"/>
                  <a:t>Place the second divider,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2400" dirty="0"/>
                  <a:t> – one of the previous spots was split (“before” and “after” the first divider)</a:t>
                </a:r>
              </a:p>
              <a:p>
                <a:r>
                  <a:rPr lang="en-US" sz="2400" dirty="0"/>
                  <a:t>In general, placing divider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possible locations.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1525" t="-3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632559-BA82-445D-84E7-40C0BF294159}"/>
              </a:ext>
            </a:extLst>
          </p:cNvPr>
          <p:cNvCxnSpPr/>
          <p:nvPr/>
        </p:nvCxnSpPr>
        <p:spPr>
          <a:xfrm flipV="1">
            <a:off x="2978761" y="154402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8A80CC-2B72-4466-8D46-87F598404AC4}"/>
              </a:ext>
            </a:extLst>
          </p:cNvPr>
          <p:cNvCxnSpPr/>
          <p:nvPr/>
        </p:nvCxnSpPr>
        <p:spPr>
          <a:xfrm flipV="1">
            <a:off x="3135923" y="1544027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F4BCC73-E432-406B-F318-703494435C6E}"/>
                  </a:ext>
                </a:extLst>
              </p14:cNvPr>
              <p14:cNvContentPartPr/>
              <p14:nvPr/>
            </p14:nvContentPartPr>
            <p14:xfrm>
              <a:off x="206280" y="4740840"/>
              <a:ext cx="548640" cy="1196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F4BCC73-E432-406B-F318-703494435C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920" y="4731480"/>
                <a:ext cx="567360" cy="121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1290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/>
              <a:lstStyle/>
              <a:p>
                <a:r>
                  <a:rPr lang="en-US" dirty="0"/>
                  <a:t>We had 12 donuts, how many dividers do we need?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(to divide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groups)</a:t>
                </a:r>
              </a:p>
              <a:p>
                <a:r>
                  <a:rPr lang="en-US" b="0" dirty="0"/>
                  <a:t>Count so 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13⋅14⋅15⋅16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Are we done?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1525" t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6774DCF-59F6-F6CF-61A2-5ADC581FC56C}"/>
                  </a:ext>
                </a:extLst>
              </p14:cNvPr>
              <p14:cNvContentPartPr/>
              <p14:nvPr/>
            </p14:nvContentPartPr>
            <p14:xfrm>
              <a:off x="2653200" y="4334040"/>
              <a:ext cx="2554920" cy="191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6774DCF-59F6-F6CF-61A2-5ADC581FC5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3840" y="4324680"/>
                <a:ext cx="2573640" cy="21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08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/>
              <a:lstStyle/>
              <a:p>
                <a:r>
                  <a:rPr lang="en-US" b="0" dirty="0"/>
                  <a:t>Count so 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13⋅14⋅15⋅16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count treats all dividers as different – they’re not!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4!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donuts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types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That’s a combination!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1525" t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AF6DA28-CA9B-3DB2-100D-095BC3631156}"/>
                  </a:ext>
                </a:extLst>
              </p14:cNvPr>
              <p14:cNvContentPartPr/>
              <p14:nvPr/>
            </p14:nvContentPartPr>
            <p14:xfrm>
              <a:off x="3601080" y="3767760"/>
              <a:ext cx="7248600" cy="2348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AF6DA28-CA9B-3DB2-100D-095BC36311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1720" y="3758400"/>
                <a:ext cx="7267320" cy="236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0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wrote down a “string” consisting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      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characters,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“donuts” are identical,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“dividers” are identical, so divide by the rearrangements (like we did for SEATTLE).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F5C10001-182E-4C15-9EAB-53338596EAB1}"/>
              </a:ext>
            </a:extLst>
          </p:cNvPr>
          <p:cNvSpPr/>
          <p:nvPr/>
        </p:nvSpPr>
        <p:spPr>
          <a:xfrm>
            <a:off x="7081605" y="398267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E2994E-0ACF-4DB8-B1A5-92B24072AB8C}"/>
              </a:ext>
            </a:extLst>
          </p:cNvPr>
          <p:cNvCxnSpPr>
            <a:cxnSpLocks/>
          </p:cNvCxnSpPr>
          <p:nvPr/>
        </p:nvCxnSpPr>
        <p:spPr>
          <a:xfrm flipV="1">
            <a:off x="9565298" y="3929063"/>
            <a:ext cx="0" cy="77152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9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5052-532B-4E27-B03A-56C82F8C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</p:spPr>
            <p:txBody>
              <a:bodyPr/>
              <a:lstStyle/>
              <a:p>
                <a:r>
                  <a:rPr lang="en-US" dirty="0"/>
                  <a:t>For three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  <a:blipFill>
                <a:blip r:embed="rId2"/>
                <a:stretch>
                  <a:fillRect l="-638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8B4940-A655-4414-A8C9-8B40D436BC0E}"/>
              </a:ext>
            </a:extLst>
          </p:cNvPr>
          <p:cNvSpPr/>
          <p:nvPr/>
        </p:nvSpPr>
        <p:spPr>
          <a:xfrm>
            <a:off x="6126477" y="3429001"/>
            <a:ext cx="1172055" cy="1506155"/>
          </a:xfrm>
          <a:custGeom>
            <a:avLst/>
            <a:gdLst>
              <a:gd name="connsiteX0" fmla="*/ 836299 w 1172055"/>
              <a:gd name="connsiteY0" fmla="*/ 0 h 1506155"/>
              <a:gd name="connsiteX1" fmla="*/ 1078651 w 1172055"/>
              <a:gd name="connsiteY1" fmla="*/ 24431 h 1506155"/>
              <a:gd name="connsiteX2" fmla="*/ 1123027 w 1172055"/>
              <a:gd name="connsiteY2" fmla="*/ 35841 h 1506155"/>
              <a:gd name="connsiteX3" fmla="*/ 1147624 w 1172055"/>
              <a:gd name="connsiteY3" fmla="*/ 131504 h 1506155"/>
              <a:gd name="connsiteX4" fmla="*/ 1172055 w 1172055"/>
              <a:gd name="connsiteY4" fmla="*/ 373856 h 1506155"/>
              <a:gd name="connsiteX5" fmla="*/ 437604 w 1172055"/>
              <a:gd name="connsiteY5" fmla="*/ 1481886 h 1506155"/>
              <a:gd name="connsiteX6" fmla="*/ 371299 w 1172055"/>
              <a:gd name="connsiteY6" fmla="*/ 1506155 h 1506155"/>
              <a:gd name="connsiteX7" fmla="*/ 378481 w 1172055"/>
              <a:gd name="connsiteY7" fmla="*/ 1478221 h 1506155"/>
              <a:gd name="connsiteX8" fmla="*/ 402912 w 1172055"/>
              <a:gd name="connsiteY8" fmla="*/ 1235869 h 1506155"/>
              <a:gd name="connsiteX9" fmla="*/ 50699 w 1172055"/>
              <a:gd name="connsiteY9" fmla="*/ 385551 h 1506155"/>
              <a:gd name="connsiteX10" fmla="*/ 0 w 1172055"/>
              <a:gd name="connsiteY10" fmla="*/ 339472 h 1506155"/>
              <a:gd name="connsiteX11" fmla="*/ 71377 w 1172055"/>
              <a:gd name="connsiteY11" fmla="*/ 274599 h 1506155"/>
              <a:gd name="connsiteX12" fmla="*/ 836299 w 1172055"/>
              <a:gd name="connsiteY12" fmla="*/ 0 h 150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2055" h="1506155">
                <a:moveTo>
                  <a:pt x="836299" y="0"/>
                </a:moveTo>
                <a:cubicBezTo>
                  <a:pt x="919317" y="0"/>
                  <a:pt x="1000369" y="8412"/>
                  <a:pt x="1078651" y="24431"/>
                </a:cubicBezTo>
                <a:lnTo>
                  <a:pt x="1123027" y="35841"/>
                </a:lnTo>
                <a:lnTo>
                  <a:pt x="1147624" y="131504"/>
                </a:lnTo>
                <a:cubicBezTo>
                  <a:pt x="1163643" y="209786"/>
                  <a:pt x="1172055" y="290839"/>
                  <a:pt x="1172055" y="373856"/>
                </a:cubicBezTo>
                <a:cubicBezTo>
                  <a:pt x="1172055" y="871961"/>
                  <a:pt x="869210" y="1299332"/>
                  <a:pt x="437604" y="1481886"/>
                </a:cubicBezTo>
                <a:lnTo>
                  <a:pt x="371299" y="1506155"/>
                </a:lnTo>
                <a:lnTo>
                  <a:pt x="378481" y="1478221"/>
                </a:lnTo>
                <a:cubicBezTo>
                  <a:pt x="394500" y="1399939"/>
                  <a:pt x="402912" y="1318887"/>
                  <a:pt x="402912" y="1235869"/>
                </a:cubicBezTo>
                <a:cubicBezTo>
                  <a:pt x="402912" y="903799"/>
                  <a:pt x="268314" y="603166"/>
                  <a:pt x="50699" y="385551"/>
                </a:cubicBezTo>
                <a:lnTo>
                  <a:pt x="0" y="339472"/>
                </a:lnTo>
                <a:lnTo>
                  <a:pt x="71377" y="274599"/>
                </a:lnTo>
                <a:cubicBezTo>
                  <a:pt x="279246" y="103052"/>
                  <a:pt x="545738" y="0"/>
                  <a:pt x="836299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9A6898A-E1A7-4A12-BDB1-0D254BDC5F5E}"/>
              </a:ext>
            </a:extLst>
          </p:cNvPr>
          <p:cNvSpPr/>
          <p:nvPr/>
        </p:nvSpPr>
        <p:spPr>
          <a:xfrm>
            <a:off x="4893470" y="3462338"/>
            <a:ext cx="1233007" cy="1507208"/>
          </a:xfrm>
          <a:custGeom>
            <a:avLst/>
            <a:gdLst>
              <a:gd name="connsiteX0" fmla="*/ 433388 w 1233007"/>
              <a:gd name="connsiteY0" fmla="*/ 0 h 1507208"/>
              <a:gd name="connsiteX1" fmla="*/ 1198310 w 1233007"/>
              <a:gd name="connsiteY1" fmla="*/ 274599 h 1507208"/>
              <a:gd name="connsiteX2" fmla="*/ 1233007 w 1233007"/>
              <a:gd name="connsiteY2" fmla="*/ 306134 h 1507208"/>
              <a:gd name="connsiteX3" fmla="*/ 1218988 w 1233007"/>
              <a:gd name="connsiteY3" fmla="*/ 318875 h 1507208"/>
              <a:gd name="connsiteX4" fmla="*/ 866775 w 1233007"/>
              <a:gd name="connsiteY4" fmla="*/ 1169193 h 1507208"/>
              <a:gd name="connsiteX5" fmla="*/ 891206 w 1233007"/>
              <a:gd name="connsiteY5" fmla="*/ 1411545 h 1507208"/>
              <a:gd name="connsiteX6" fmla="*/ 915803 w 1233007"/>
              <a:gd name="connsiteY6" fmla="*/ 1507208 h 1507208"/>
              <a:gd name="connsiteX7" fmla="*/ 844935 w 1233007"/>
              <a:gd name="connsiteY7" fmla="*/ 1488986 h 1507208"/>
              <a:gd name="connsiteX8" fmla="*/ 0 w 1233007"/>
              <a:gd name="connsiteY8" fmla="*/ 340518 h 1507208"/>
              <a:gd name="connsiteX9" fmla="*/ 24431 w 1233007"/>
              <a:gd name="connsiteY9" fmla="*/ 98166 h 1507208"/>
              <a:gd name="connsiteX10" fmla="*/ 31614 w 1233007"/>
              <a:gd name="connsiteY10" fmla="*/ 70233 h 1507208"/>
              <a:gd name="connsiteX11" fmla="*/ 75792 w 1233007"/>
              <a:gd name="connsiteY11" fmla="*/ 54063 h 1507208"/>
              <a:gd name="connsiteX12" fmla="*/ 433388 w 1233007"/>
              <a:gd name="connsiteY12" fmla="*/ 0 h 150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3007" h="1507208">
                <a:moveTo>
                  <a:pt x="433388" y="0"/>
                </a:moveTo>
                <a:cubicBezTo>
                  <a:pt x="723949" y="0"/>
                  <a:pt x="990442" y="103052"/>
                  <a:pt x="1198310" y="274599"/>
                </a:cubicBezTo>
                <a:lnTo>
                  <a:pt x="1233007" y="306134"/>
                </a:lnTo>
                <a:lnTo>
                  <a:pt x="1218988" y="318875"/>
                </a:lnTo>
                <a:cubicBezTo>
                  <a:pt x="1001373" y="536490"/>
                  <a:pt x="866775" y="837123"/>
                  <a:pt x="866775" y="1169193"/>
                </a:cubicBezTo>
                <a:cubicBezTo>
                  <a:pt x="866775" y="1252211"/>
                  <a:pt x="875188" y="1333263"/>
                  <a:pt x="891206" y="1411545"/>
                </a:cubicBezTo>
                <a:lnTo>
                  <a:pt x="915803" y="1507208"/>
                </a:lnTo>
                <a:lnTo>
                  <a:pt x="844935" y="1488986"/>
                </a:lnTo>
                <a:cubicBezTo>
                  <a:pt x="355422" y="1336732"/>
                  <a:pt x="0" y="880132"/>
                  <a:pt x="0" y="340518"/>
                </a:cubicBezTo>
                <a:cubicBezTo>
                  <a:pt x="0" y="257501"/>
                  <a:pt x="8413" y="176448"/>
                  <a:pt x="24431" y="98166"/>
                </a:cubicBezTo>
                <a:lnTo>
                  <a:pt x="31614" y="70233"/>
                </a:lnTo>
                <a:lnTo>
                  <a:pt x="75792" y="54063"/>
                </a:lnTo>
                <a:cubicBezTo>
                  <a:pt x="188757" y="18928"/>
                  <a:pt x="308862" y="0"/>
                  <a:pt x="433388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E57724B-6645-4E1D-9E0E-BAB19C64E530}"/>
              </a:ext>
            </a:extLst>
          </p:cNvPr>
          <p:cNvSpPr/>
          <p:nvPr/>
        </p:nvSpPr>
        <p:spPr>
          <a:xfrm>
            <a:off x="5809273" y="4935156"/>
            <a:ext cx="688503" cy="592773"/>
          </a:xfrm>
          <a:custGeom>
            <a:avLst/>
            <a:gdLst>
              <a:gd name="connsiteX0" fmla="*/ 688503 w 688503"/>
              <a:gd name="connsiteY0" fmla="*/ 0 h 592773"/>
              <a:gd name="connsiteX1" fmla="*/ 666053 w 688503"/>
              <a:gd name="connsiteY1" fmla="*/ 87310 h 592773"/>
              <a:gd name="connsiteX2" fmla="*/ 367903 w 688503"/>
              <a:gd name="connsiteY2" fmla="*/ 580032 h 592773"/>
              <a:gd name="connsiteX3" fmla="*/ 353885 w 688503"/>
              <a:gd name="connsiteY3" fmla="*/ 592773 h 592773"/>
              <a:gd name="connsiteX4" fmla="*/ 303185 w 688503"/>
              <a:gd name="connsiteY4" fmla="*/ 546694 h 592773"/>
              <a:gd name="connsiteX5" fmla="*/ 5035 w 688503"/>
              <a:gd name="connsiteY5" fmla="*/ 53972 h 592773"/>
              <a:gd name="connsiteX6" fmla="*/ 0 w 688503"/>
              <a:gd name="connsiteY6" fmla="*/ 34391 h 592773"/>
              <a:gd name="connsiteX7" fmla="*/ 44376 w 688503"/>
              <a:gd name="connsiteY7" fmla="*/ 45801 h 592773"/>
              <a:gd name="connsiteX8" fmla="*/ 286728 w 688503"/>
              <a:gd name="connsiteY8" fmla="*/ 70232 h 592773"/>
              <a:gd name="connsiteX9" fmla="*/ 644324 w 688503"/>
              <a:gd name="connsiteY9" fmla="*/ 16169 h 592773"/>
              <a:gd name="connsiteX10" fmla="*/ 688503 w 688503"/>
              <a:gd name="connsiteY10" fmla="*/ 0 h 5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503" h="592773">
                <a:moveTo>
                  <a:pt x="688503" y="0"/>
                </a:moveTo>
                <a:lnTo>
                  <a:pt x="666053" y="87310"/>
                </a:lnTo>
                <a:cubicBezTo>
                  <a:pt x="607494" y="275584"/>
                  <a:pt x="503913" y="444023"/>
                  <a:pt x="367903" y="580032"/>
                </a:cubicBezTo>
                <a:lnTo>
                  <a:pt x="353885" y="592773"/>
                </a:lnTo>
                <a:lnTo>
                  <a:pt x="303185" y="546694"/>
                </a:lnTo>
                <a:cubicBezTo>
                  <a:pt x="167176" y="410685"/>
                  <a:pt x="63595" y="242246"/>
                  <a:pt x="5035" y="53972"/>
                </a:cubicBezTo>
                <a:lnTo>
                  <a:pt x="0" y="34391"/>
                </a:lnTo>
                <a:lnTo>
                  <a:pt x="44376" y="45801"/>
                </a:lnTo>
                <a:cubicBezTo>
                  <a:pt x="122658" y="61820"/>
                  <a:pt x="203711" y="70232"/>
                  <a:pt x="286728" y="70232"/>
                </a:cubicBezTo>
                <a:cubicBezTo>
                  <a:pt x="411254" y="70232"/>
                  <a:pt x="531360" y="51304"/>
                  <a:pt x="644324" y="16169"/>
                </a:cubicBezTo>
                <a:lnTo>
                  <a:pt x="688503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1C05D6-3DC5-452D-8098-A4BB11AD1B44}"/>
              </a:ext>
            </a:extLst>
          </p:cNvPr>
          <p:cNvSpPr/>
          <p:nvPr/>
        </p:nvSpPr>
        <p:spPr>
          <a:xfrm>
            <a:off x="4925083" y="2600326"/>
            <a:ext cx="2324420" cy="1168147"/>
          </a:xfrm>
          <a:custGeom>
            <a:avLst/>
            <a:gdLst>
              <a:gd name="connsiteX0" fmla="*/ 1170917 w 2324420"/>
              <a:gd name="connsiteY0" fmla="*/ 0 h 1168147"/>
              <a:gd name="connsiteX1" fmla="*/ 2319385 w 2324420"/>
              <a:gd name="connsiteY1" fmla="*/ 844935 h 1168147"/>
              <a:gd name="connsiteX2" fmla="*/ 2324420 w 2324420"/>
              <a:gd name="connsiteY2" fmla="*/ 864516 h 1168147"/>
              <a:gd name="connsiteX3" fmla="*/ 2280044 w 2324420"/>
              <a:gd name="connsiteY3" fmla="*/ 853106 h 1168147"/>
              <a:gd name="connsiteX4" fmla="*/ 2037692 w 2324420"/>
              <a:gd name="connsiteY4" fmla="*/ 828675 h 1168147"/>
              <a:gd name="connsiteX5" fmla="*/ 1272770 w 2324420"/>
              <a:gd name="connsiteY5" fmla="*/ 1103274 h 1168147"/>
              <a:gd name="connsiteX6" fmla="*/ 1201393 w 2324420"/>
              <a:gd name="connsiteY6" fmla="*/ 1168147 h 1168147"/>
              <a:gd name="connsiteX7" fmla="*/ 1166696 w 2324420"/>
              <a:gd name="connsiteY7" fmla="*/ 1136612 h 1168147"/>
              <a:gd name="connsiteX8" fmla="*/ 401774 w 2324420"/>
              <a:gd name="connsiteY8" fmla="*/ 862013 h 1168147"/>
              <a:gd name="connsiteX9" fmla="*/ 44178 w 2324420"/>
              <a:gd name="connsiteY9" fmla="*/ 916076 h 1168147"/>
              <a:gd name="connsiteX10" fmla="*/ 0 w 2324420"/>
              <a:gd name="connsiteY10" fmla="*/ 932246 h 1168147"/>
              <a:gd name="connsiteX11" fmla="*/ 22449 w 2324420"/>
              <a:gd name="connsiteY11" fmla="*/ 844935 h 1168147"/>
              <a:gd name="connsiteX12" fmla="*/ 1170917 w 2324420"/>
              <a:gd name="connsiteY12" fmla="*/ 0 h 116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4420" h="1168147">
                <a:moveTo>
                  <a:pt x="1170917" y="0"/>
                </a:moveTo>
                <a:cubicBezTo>
                  <a:pt x="1710531" y="0"/>
                  <a:pt x="2167131" y="355422"/>
                  <a:pt x="2319385" y="844935"/>
                </a:cubicBezTo>
                <a:lnTo>
                  <a:pt x="2324420" y="864516"/>
                </a:lnTo>
                <a:lnTo>
                  <a:pt x="2280044" y="853106"/>
                </a:lnTo>
                <a:cubicBezTo>
                  <a:pt x="2201762" y="837087"/>
                  <a:pt x="2120710" y="828675"/>
                  <a:pt x="2037692" y="828675"/>
                </a:cubicBezTo>
                <a:cubicBezTo>
                  <a:pt x="1747131" y="828675"/>
                  <a:pt x="1480639" y="931727"/>
                  <a:pt x="1272770" y="1103274"/>
                </a:cubicBezTo>
                <a:lnTo>
                  <a:pt x="1201393" y="1168147"/>
                </a:lnTo>
                <a:lnTo>
                  <a:pt x="1166696" y="1136612"/>
                </a:lnTo>
                <a:cubicBezTo>
                  <a:pt x="958828" y="965065"/>
                  <a:pt x="692335" y="862013"/>
                  <a:pt x="401774" y="862013"/>
                </a:cubicBezTo>
                <a:cubicBezTo>
                  <a:pt x="277248" y="862013"/>
                  <a:pt x="157143" y="880941"/>
                  <a:pt x="44178" y="916076"/>
                </a:cubicBezTo>
                <a:lnTo>
                  <a:pt x="0" y="932246"/>
                </a:lnTo>
                <a:lnTo>
                  <a:pt x="22449" y="844935"/>
                </a:lnTo>
                <a:cubicBezTo>
                  <a:pt x="174704" y="355422"/>
                  <a:pt x="631303" y="0"/>
                  <a:pt x="1170917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B55A4FA-82EB-4347-B989-DB8E2ECB2B03}"/>
              </a:ext>
            </a:extLst>
          </p:cNvPr>
          <p:cNvSpPr/>
          <p:nvPr/>
        </p:nvSpPr>
        <p:spPr>
          <a:xfrm>
            <a:off x="6163158" y="3464842"/>
            <a:ext cx="2002149" cy="2369221"/>
          </a:xfrm>
          <a:custGeom>
            <a:avLst/>
            <a:gdLst>
              <a:gd name="connsiteX0" fmla="*/ 1086346 w 2002149"/>
              <a:gd name="connsiteY0" fmla="*/ 0 h 2369221"/>
              <a:gd name="connsiteX1" fmla="*/ 1157214 w 2002149"/>
              <a:gd name="connsiteY1" fmla="*/ 18222 h 2369221"/>
              <a:gd name="connsiteX2" fmla="*/ 2002149 w 2002149"/>
              <a:gd name="connsiteY2" fmla="*/ 1166690 h 2369221"/>
              <a:gd name="connsiteX3" fmla="*/ 799618 w 2002149"/>
              <a:gd name="connsiteY3" fmla="*/ 2369221 h 2369221"/>
              <a:gd name="connsiteX4" fmla="*/ 34696 w 2002149"/>
              <a:gd name="connsiteY4" fmla="*/ 2094622 h 2369221"/>
              <a:gd name="connsiteX5" fmla="*/ 0 w 2002149"/>
              <a:gd name="connsiteY5" fmla="*/ 2063087 h 2369221"/>
              <a:gd name="connsiteX6" fmla="*/ 14018 w 2002149"/>
              <a:gd name="connsiteY6" fmla="*/ 2050346 h 2369221"/>
              <a:gd name="connsiteX7" fmla="*/ 312168 w 2002149"/>
              <a:gd name="connsiteY7" fmla="*/ 1557624 h 2369221"/>
              <a:gd name="connsiteX8" fmla="*/ 334618 w 2002149"/>
              <a:gd name="connsiteY8" fmla="*/ 1470314 h 2369221"/>
              <a:gd name="connsiteX9" fmla="*/ 400923 w 2002149"/>
              <a:gd name="connsiteY9" fmla="*/ 1446045 h 2369221"/>
              <a:gd name="connsiteX10" fmla="*/ 1135374 w 2002149"/>
              <a:gd name="connsiteY10" fmla="*/ 338015 h 2369221"/>
              <a:gd name="connsiteX11" fmla="*/ 1110943 w 2002149"/>
              <a:gd name="connsiteY11" fmla="*/ 95663 h 2369221"/>
              <a:gd name="connsiteX12" fmla="*/ 1086346 w 2002149"/>
              <a:gd name="connsiteY12" fmla="*/ 0 h 236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2149" h="2369221">
                <a:moveTo>
                  <a:pt x="1086346" y="0"/>
                </a:moveTo>
                <a:lnTo>
                  <a:pt x="1157214" y="18222"/>
                </a:lnTo>
                <a:cubicBezTo>
                  <a:pt x="1646727" y="170477"/>
                  <a:pt x="2002149" y="627076"/>
                  <a:pt x="2002149" y="1166690"/>
                </a:cubicBezTo>
                <a:cubicBezTo>
                  <a:pt x="2002149" y="1830830"/>
                  <a:pt x="1463758" y="2369221"/>
                  <a:pt x="799618" y="2369221"/>
                </a:cubicBezTo>
                <a:cubicBezTo>
                  <a:pt x="509057" y="2369221"/>
                  <a:pt x="242565" y="2266170"/>
                  <a:pt x="34696" y="2094622"/>
                </a:cubicBezTo>
                <a:lnTo>
                  <a:pt x="0" y="2063087"/>
                </a:lnTo>
                <a:lnTo>
                  <a:pt x="14018" y="2050346"/>
                </a:lnTo>
                <a:cubicBezTo>
                  <a:pt x="150028" y="1914337"/>
                  <a:pt x="253609" y="1745898"/>
                  <a:pt x="312168" y="1557624"/>
                </a:cubicBezTo>
                <a:lnTo>
                  <a:pt x="334618" y="1470314"/>
                </a:lnTo>
                <a:lnTo>
                  <a:pt x="400923" y="1446045"/>
                </a:lnTo>
                <a:cubicBezTo>
                  <a:pt x="832529" y="1263491"/>
                  <a:pt x="1135374" y="836120"/>
                  <a:pt x="1135374" y="338015"/>
                </a:cubicBezTo>
                <a:cubicBezTo>
                  <a:pt x="1135374" y="254998"/>
                  <a:pt x="1126962" y="173945"/>
                  <a:pt x="1110943" y="95663"/>
                </a:cubicBezTo>
                <a:lnTo>
                  <a:pt x="1086346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ABCEDE-8E9F-4C45-B82D-FFD716E91994}"/>
              </a:ext>
            </a:extLst>
          </p:cNvPr>
          <p:cNvSpPr/>
          <p:nvPr/>
        </p:nvSpPr>
        <p:spPr>
          <a:xfrm>
            <a:off x="4124327" y="3532572"/>
            <a:ext cx="2038831" cy="2334829"/>
          </a:xfrm>
          <a:custGeom>
            <a:avLst/>
            <a:gdLst>
              <a:gd name="connsiteX0" fmla="*/ 800757 w 2038831"/>
              <a:gd name="connsiteY0" fmla="*/ 0 h 2334829"/>
              <a:gd name="connsiteX1" fmla="*/ 793574 w 2038831"/>
              <a:gd name="connsiteY1" fmla="*/ 27933 h 2334829"/>
              <a:gd name="connsiteX2" fmla="*/ 769143 w 2038831"/>
              <a:gd name="connsiteY2" fmla="*/ 270285 h 2334829"/>
              <a:gd name="connsiteX3" fmla="*/ 1614078 w 2038831"/>
              <a:gd name="connsiteY3" fmla="*/ 1418753 h 2334829"/>
              <a:gd name="connsiteX4" fmla="*/ 1684946 w 2038831"/>
              <a:gd name="connsiteY4" fmla="*/ 1436975 h 2334829"/>
              <a:gd name="connsiteX5" fmla="*/ 1689981 w 2038831"/>
              <a:gd name="connsiteY5" fmla="*/ 1456556 h 2334829"/>
              <a:gd name="connsiteX6" fmla="*/ 1988131 w 2038831"/>
              <a:gd name="connsiteY6" fmla="*/ 1949278 h 2334829"/>
              <a:gd name="connsiteX7" fmla="*/ 2038831 w 2038831"/>
              <a:gd name="connsiteY7" fmla="*/ 1995357 h 2334829"/>
              <a:gd name="connsiteX8" fmla="*/ 1967453 w 2038831"/>
              <a:gd name="connsiteY8" fmla="*/ 2060230 h 2334829"/>
              <a:gd name="connsiteX9" fmla="*/ 1202531 w 2038831"/>
              <a:gd name="connsiteY9" fmla="*/ 2334829 h 2334829"/>
              <a:gd name="connsiteX10" fmla="*/ 0 w 2038831"/>
              <a:gd name="connsiteY10" fmla="*/ 1132298 h 2334829"/>
              <a:gd name="connsiteX11" fmla="*/ 734451 w 2038831"/>
              <a:gd name="connsiteY11" fmla="*/ 24268 h 2334829"/>
              <a:gd name="connsiteX12" fmla="*/ 800757 w 2038831"/>
              <a:gd name="connsiteY12" fmla="*/ 0 h 233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831" h="2334829">
                <a:moveTo>
                  <a:pt x="800757" y="0"/>
                </a:moveTo>
                <a:lnTo>
                  <a:pt x="793574" y="27933"/>
                </a:lnTo>
                <a:cubicBezTo>
                  <a:pt x="777556" y="106215"/>
                  <a:pt x="769143" y="187268"/>
                  <a:pt x="769143" y="270285"/>
                </a:cubicBezTo>
                <a:cubicBezTo>
                  <a:pt x="769143" y="809899"/>
                  <a:pt x="1124565" y="1266499"/>
                  <a:pt x="1614078" y="1418753"/>
                </a:cubicBezTo>
                <a:lnTo>
                  <a:pt x="1684946" y="1436975"/>
                </a:lnTo>
                <a:lnTo>
                  <a:pt x="1689981" y="1456556"/>
                </a:lnTo>
                <a:cubicBezTo>
                  <a:pt x="1748541" y="1644830"/>
                  <a:pt x="1852122" y="1813269"/>
                  <a:pt x="1988131" y="1949278"/>
                </a:cubicBezTo>
                <a:lnTo>
                  <a:pt x="2038831" y="1995357"/>
                </a:lnTo>
                <a:lnTo>
                  <a:pt x="1967453" y="2060230"/>
                </a:lnTo>
                <a:cubicBezTo>
                  <a:pt x="1759585" y="2231778"/>
                  <a:pt x="1493092" y="2334829"/>
                  <a:pt x="1202531" y="2334829"/>
                </a:cubicBezTo>
                <a:cubicBezTo>
                  <a:pt x="538391" y="2334829"/>
                  <a:pt x="0" y="1796438"/>
                  <a:pt x="0" y="1132298"/>
                </a:cubicBezTo>
                <a:cubicBezTo>
                  <a:pt x="0" y="634193"/>
                  <a:pt x="302845" y="206822"/>
                  <a:pt x="734451" y="24268"/>
                </a:cubicBezTo>
                <a:lnTo>
                  <a:pt x="800757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1D74ABA-FAEF-42F8-AF33-344B1F2E64C0}"/>
              </a:ext>
            </a:extLst>
          </p:cNvPr>
          <p:cNvSpPr/>
          <p:nvPr/>
        </p:nvSpPr>
        <p:spPr>
          <a:xfrm>
            <a:off x="5760244" y="3768473"/>
            <a:ext cx="769144" cy="1236915"/>
          </a:xfrm>
          <a:custGeom>
            <a:avLst/>
            <a:gdLst>
              <a:gd name="connsiteX0" fmla="*/ 366232 w 769144"/>
              <a:gd name="connsiteY0" fmla="*/ 0 h 1236915"/>
              <a:gd name="connsiteX1" fmla="*/ 416931 w 769144"/>
              <a:gd name="connsiteY1" fmla="*/ 46079 h 1236915"/>
              <a:gd name="connsiteX2" fmla="*/ 769144 w 769144"/>
              <a:gd name="connsiteY2" fmla="*/ 896397 h 1236915"/>
              <a:gd name="connsiteX3" fmla="*/ 744713 w 769144"/>
              <a:gd name="connsiteY3" fmla="*/ 1138749 h 1236915"/>
              <a:gd name="connsiteX4" fmla="*/ 737531 w 769144"/>
              <a:gd name="connsiteY4" fmla="*/ 1166683 h 1236915"/>
              <a:gd name="connsiteX5" fmla="*/ 693352 w 769144"/>
              <a:gd name="connsiteY5" fmla="*/ 1182852 h 1236915"/>
              <a:gd name="connsiteX6" fmla="*/ 335756 w 769144"/>
              <a:gd name="connsiteY6" fmla="*/ 1236915 h 1236915"/>
              <a:gd name="connsiteX7" fmla="*/ 93404 w 769144"/>
              <a:gd name="connsiteY7" fmla="*/ 1212484 h 1236915"/>
              <a:gd name="connsiteX8" fmla="*/ 49028 w 769144"/>
              <a:gd name="connsiteY8" fmla="*/ 1201074 h 1236915"/>
              <a:gd name="connsiteX9" fmla="*/ 24431 w 769144"/>
              <a:gd name="connsiteY9" fmla="*/ 1105411 h 1236915"/>
              <a:gd name="connsiteX10" fmla="*/ 0 w 769144"/>
              <a:gd name="connsiteY10" fmla="*/ 863059 h 1236915"/>
              <a:gd name="connsiteX11" fmla="*/ 352213 w 769144"/>
              <a:gd name="connsiteY11" fmla="*/ 12741 h 1236915"/>
              <a:gd name="connsiteX12" fmla="*/ 366232 w 769144"/>
              <a:gd name="connsiteY12" fmla="*/ 0 h 12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144" h="1236915">
                <a:moveTo>
                  <a:pt x="366232" y="0"/>
                </a:moveTo>
                <a:lnTo>
                  <a:pt x="416931" y="46079"/>
                </a:lnTo>
                <a:cubicBezTo>
                  <a:pt x="634546" y="263694"/>
                  <a:pt x="769144" y="564327"/>
                  <a:pt x="769144" y="896397"/>
                </a:cubicBezTo>
                <a:cubicBezTo>
                  <a:pt x="769144" y="979415"/>
                  <a:pt x="760732" y="1060467"/>
                  <a:pt x="744713" y="1138749"/>
                </a:cubicBezTo>
                <a:lnTo>
                  <a:pt x="737531" y="1166683"/>
                </a:lnTo>
                <a:lnTo>
                  <a:pt x="693352" y="1182852"/>
                </a:lnTo>
                <a:cubicBezTo>
                  <a:pt x="580388" y="1217987"/>
                  <a:pt x="460282" y="1236915"/>
                  <a:pt x="335756" y="1236915"/>
                </a:cubicBezTo>
                <a:cubicBezTo>
                  <a:pt x="252739" y="1236915"/>
                  <a:pt x="171686" y="1228503"/>
                  <a:pt x="93404" y="1212484"/>
                </a:cubicBezTo>
                <a:lnTo>
                  <a:pt x="49028" y="1201074"/>
                </a:lnTo>
                <a:lnTo>
                  <a:pt x="24431" y="1105411"/>
                </a:lnTo>
                <a:cubicBezTo>
                  <a:pt x="8413" y="1027129"/>
                  <a:pt x="0" y="946077"/>
                  <a:pt x="0" y="863059"/>
                </a:cubicBezTo>
                <a:cubicBezTo>
                  <a:pt x="0" y="530989"/>
                  <a:pt x="134598" y="230356"/>
                  <a:pt x="352213" y="12741"/>
                </a:cubicBezTo>
                <a:lnTo>
                  <a:pt x="366232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DF2554-8B07-4192-A046-BDE4C4711400}"/>
              </a:ext>
            </a:extLst>
          </p:cNvPr>
          <p:cNvSpPr/>
          <p:nvPr/>
        </p:nvSpPr>
        <p:spPr>
          <a:xfrm>
            <a:off x="2876550" y="2000250"/>
            <a:ext cx="533400" cy="514350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3DBAC-4E46-438C-B852-9AF936D0D2CD}"/>
              </a:ext>
            </a:extLst>
          </p:cNvPr>
          <p:cNvSpPr/>
          <p:nvPr/>
        </p:nvSpPr>
        <p:spPr>
          <a:xfrm>
            <a:off x="3738563" y="2000250"/>
            <a:ext cx="533400" cy="5143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302B98-6B38-4542-9FF7-245BF1C03615}"/>
              </a:ext>
            </a:extLst>
          </p:cNvPr>
          <p:cNvSpPr/>
          <p:nvPr/>
        </p:nvSpPr>
        <p:spPr>
          <a:xfrm>
            <a:off x="4626770" y="2000250"/>
            <a:ext cx="533400" cy="514350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A8FF4E-0E4D-484E-88E3-8E1FA796FCC2}"/>
              </a:ext>
            </a:extLst>
          </p:cNvPr>
          <p:cNvSpPr/>
          <p:nvPr/>
        </p:nvSpPr>
        <p:spPr>
          <a:xfrm>
            <a:off x="5509972" y="1981867"/>
            <a:ext cx="1176577" cy="514350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DC577B-2CB2-44ED-BD36-18624CF2CF18}"/>
              </a:ext>
            </a:extLst>
          </p:cNvPr>
          <p:cNvSpPr/>
          <p:nvPr/>
        </p:nvSpPr>
        <p:spPr>
          <a:xfrm>
            <a:off x="7031832" y="2000250"/>
            <a:ext cx="1176577" cy="514350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B58A0D-3C4E-4948-96B9-2361D3560E71}"/>
              </a:ext>
            </a:extLst>
          </p:cNvPr>
          <p:cNvSpPr/>
          <p:nvPr/>
        </p:nvSpPr>
        <p:spPr>
          <a:xfrm>
            <a:off x="8542026" y="2000250"/>
            <a:ext cx="1176577" cy="514350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0DADE7-1AEE-46BA-A517-38A562C13855}"/>
              </a:ext>
            </a:extLst>
          </p:cNvPr>
          <p:cNvSpPr/>
          <p:nvPr/>
        </p:nvSpPr>
        <p:spPr>
          <a:xfrm>
            <a:off x="10052220" y="2032091"/>
            <a:ext cx="1815930" cy="51435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5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9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9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9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3" grpId="0" animBg="1"/>
      <p:bldP spid="13" grpId="1" animBg="1"/>
      <p:bldP spid="13" grpId="2" animBg="1"/>
      <p:bldP spid="12" grpId="0" animBg="1"/>
      <p:bldP spid="12" grpId="1" animBg="1"/>
      <p:bldP spid="12" grpId="2" animBg="1"/>
      <p:bldP spid="11" grpId="0" animBg="1"/>
      <p:bldP spid="10" grpId="0" animBg="1"/>
      <p:bldP spid="9" grpId="0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F5A57-F65A-4201-B7D0-335D1325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7CF70-934C-4E2E-88D3-B86EE5EB2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counting technique we did is often called “stars and bars” </a:t>
            </a:r>
          </a:p>
          <a:p>
            <a:pPr lvl="1"/>
            <a:r>
              <a:rPr lang="en-US" dirty="0"/>
              <a:t>using a “star” instead of a donut shape, and calling the dividers “bars”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49A29A-5EBB-4FD8-A43C-9B560286E08D}"/>
                  </a:ext>
                </a:extLst>
              </p:cNvPr>
              <p:cNvSpPr/>
              <p:nvPr/>
            </p:nvSpPr>
            <p:spPr>
              <a:xfrm>
                <a:off x="575240" y="1526862"/>
                <a:ext cx="11187258" cy="2000222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pick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objects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groups (where order doesn’t matter and every element of each group is indistinguishable), use the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49A29A-5EBB-4FD8-A43C-9B560286E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526862"/>
                <a:ext cx="11187258" cy="2000222"/>
              </a:xfrm>
              <a:prstGeom prst="rect">
                <a:avLst/>
              </a:prstGeom>
              <a:blipFill>
                <a:blip r:embed="rId2"/>
                <a:stretch>
                  <a:fillRect l="-1089" t="-608" r="-6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AC915DD-D629-0FFD-7A09-A413A98DFD3A}"/>
                  </a:ext>
                </a:extLst>
              </p14:cNvPr>
              <p14:cNvContentPartPr/>
              <p14:nvPr/>
            </p14:nvContentPartPr>
            <p14:xfrm>
              <a:off x="3852720" y="2782440"/>
              <a:ext cx="5913000" cy="1960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AC915DD-D629-0FFD-7A09-A413A98DFD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3360" y="2773080"/>
                <a:ext cx="5931720" cy="19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1915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CE-51E8-450A-AA15-7058D302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seen lots of ways to count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Sum rule (split into disjoint sets)</a:t>
                </a:r>
              </a:p>
              <a:p>
                <a:r>
                  <a:rPr lang="en-US" dirty="0"/>
                  <a:t>Product rule (use a sequential process)</a:t>
                </a:r>
              </a:p>
              <a:p>
                <a:r>
                  <a:rPr lang="en-US" dirty="0"/>
                  <a:t>Combinations (order doesn’t matter)</a:t>
                </a:r>
              </a:p>
              <a:p>
                <a:r>
                  <a:rPr lang="en-US" dirty="0"/>
                  <a:t>Permutations (order does matter)</a:t>
                </a:r>
              </a:p>
              <a:p>
                <a:r>
                  <a:rPr lang="en-US" dirty="0"/>
                  <a:t>Principle of Inclusion-Exclusion</a:t>
                </a:r>
              </a:p>
              <a:p>
                <a:r>
                  <a:rPr lang="en-US" dirty="0"/>
                  <a:t>Complementary Counting</a:t>
                </a:r>
              </a:p>
              <a:p>
                <a:pPr marL="0" indent="0">
                  <a:buNone/>
                </a:pPr>
                <a:r>
                  <a:rPr lang="en-US" dirty="0"/>
                  <a:t> “Stars and Bars”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Niche Rules (useful in very specific circumstances) </a:t>
                </a:r>
              </a:p>
              <a:p>
                <a:pPr lvl="1"/>
                <a:r>
                  <a:rPr lang="en-US" dirty="0"/>
                  <a:t>Binomial Theorem</a:t>
                </a:r>
              </a:p>
              <a:p>
                <a:pPr lvl="1"/>
                <a:r>
                  <a:rPr lang="en-US" dirty="0"/>
                  <a:t>Pigeonhole Principle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642" b="-10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201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6F21B-1EA5-CF48-5606-6E6D54C59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9C76-FE69-A987-BCB6-80B85600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Tool Do I Use?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CFD4665-6889-CC56-CE78-505AC89FE51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00004874"/>
                  </p:ext>
                </p:extLst>
              </p:nvPr>
            </p:nvGraphicFramePr>
            <p:xfrm>
              <a:off x="575387" y="1096845"/>
              <a:ext cx="11187111" cy="44068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66845">
                      <a:extLst>
                        <a:ext uri="{9D8B030D-6E8A-4147-A177-3AD203B41FA5}">
                          <a16:colId xmlns:a16="http://schemas.microsoft.com/office/drawing/2014/main" val="3411797008"/>
                        </a:ext>
                      </a:extLst>
                    </a:gridCol>
                    <a:gridCol w="3891229">
                      <a:extLst>
                        <a:ext uri="{9D8B030D-6E8A-4147-A177-3AD203B41FA5}">
                          <a16:colId xmlns:a16="http://schemas.microsoft.com/office/drawing/2014/main" val="1602497135"/>
                        </a:ext>
                      </a:extLst>
                    </a:gridCol>
                    <a:gridCol w="3729037">
                      <a:extLst>
                        <a:ext uri="{9D8B030D-6E8A-4147-A177-3AD203B41FA5}">
                          <a16:colId xmlns:a16="http://schemas.microsoft.com/office/drawing/2014/main" val="2238112375"/>
                        </a:ext>
                      </a:extLst>
                    </a:gridCol>
                  </a:tblGrid>
                  <a:tr h="948374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Pick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sz="2800" dirty="0"/>
                            <a:t> things</a:t>
                          </a:r>
                          <a:r>
                            <a:rPr lang="en-US" sz="2800" baseline="0" dirty="0"/>
                            <a:t> from universe of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8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NOT allowed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allowed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293919"/>
                      </a:ext>
                    </a:extLst>
                  </a:tr>
                  <a:tr h="1953462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NOT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dirty="0"/>
                            <a:t>Combinations </a:t>
                          </a:r>
                          <a:br>
                            <a:rPr lang="en-US" sz="28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Stars and Bars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br>
                            <a:rPr lang="en-US" sz="2800" dirty="0"/>
                          </a:br>
                          <a:r>
                            <a:rPr lang="en-US" sz="1800" dirty="0"/>
                            <a:t>Be careful which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dirty="0"/>
                            <a:t> and which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800" dirty="0"/>
                            <a:t>. This</a:t>
                          </a:r>
                          <a:r>
                            <a:rPr lang="en-US" sz="1800" baseline="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800" dirty="0"/>
                            <a:t> donuts from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dirty="0"/>
                            <a:t> flavors.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63959"/>
                      </a:ext>
                    </a:extLst>
                  </a:tr>
                  <a:tr h="1432855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Permutations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Product rule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6744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CFD4665-6889-CC56-CE78-505AC89FE51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00004874"/>
                  </p:ext>
                </p:extLst>
              </p:nvPr>
            </p:nvGraphicFramePr>
            <p:xfrm>
              <a:off x="575387" y="1096845"/>
              <a:ext cx="11187111" cy="44068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66845">
                      <a:extLst>
                        <a:ext uri="{9D8B030D-6E8A-4147-A177-3AD203B41FA5}">
                          <a16:colId xmlns:a16="http://schemas.microsoft.com/office/drawing/2014/main" val="3411797008"/>
                        </a:ext>
                      </a:extLst>
                    </a:gridCol>
                    <a:gridCol w="3891229">
                      <a:extLst>
                        <a:ext uri="{9D8B030D-6E8A-4147-A177-3AD203B41FA5}">
                          <a16:colId xmlns:a16="http://schemas.microsoft.com/office/drawing/2014/main" val="1602497135"/>
                        </a:ext>
                      </a:extLst>
                    </a:gridCol>
                    <a:gridCol w="3729037">
                      <a:extLst>
                        <a:ext uri="{9D8B030D-6E8A-4147-A177-3AD203B41FA5}">
                          <a16:colId xmlns:a16="http://schemas.microsoft.com/office/drawing/2014/main" val="2238112375"/>
                        </a:ext>
                      </a:extLst>
                    </a:gridCol>
                  </a:tblGrid>
                  <a:tr h="9483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1" t="-6410" r="-214530" b="-36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NOT allowed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allowed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293919"/>
                      </a:ext>
                    </a:extLst>
                  </a:tr>
                  <a:tr h="202558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NOT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1706" t="-49850" r="-96401" b="-711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163" t="-49850" r="-654" b="-711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963959"/>
                      </a:ext>
                    </a:extLst>
                  </a:tr>
                  <a:tr h="1432855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1706" t="-212340" r="-964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163" t="-212340" r="-654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46744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A925224-F376-4705-7E35-178617A70BC3}"/>
              </a:ext>
            </a:extLst>
          </p:cNvPr>
          <p:cNvSpPr txBox="1"/>
          <p:nvPr/>
        </p:nvSpPr>
        <p:spPr>
          <a:xfrm>
            <a:off x="575239" y="5634921"/>
            <a:ext cx="11187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</a:t>
            </a:r>
            <a:r>
              <a:rPr lang="en-US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foolproof! Sometimes you need a twist on the formula; sometimes it’s a completely different tool. But a sign where to start.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1A9FB66-46D0-935C-42C7-69AA02C89592}"/>
                  </a:ext>
                </a:extLst>
              </p14:cNvPr>
              <p14:cNvContentPartPr/>
              <p14:nvPr/>
            </p14:nvContentPartPr>
            <p14:xfrm>
              <a:off x="938160" y="1824480"/>
              <a:ext cx="10235520" cy="3507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1A9FB66-46D0-935C-42C7-69AA02C895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800" y="1815120"/>
                <a:ext cx="10254240" cy="352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593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DD1EF4-1A64-0205-5E8A-B932CDCE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F1D82-5660-8CB0-B2A8-F25AFE27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96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B4B2-4E32-4AEE-9F2C-5CF17E3D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A6D59-DB3A-4700-9F26-DF24C3B7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which rule to apply? </a:t>
            </a:r>
          </a:p>
          <a:p>
            <a:r>
              <a:rPr lang="en-US" dirty="0"/>
              <a:t>With practice you can pick out patterns for which ones might be plausible.</a:t>
            </a:r>
          </a:p>
          <a:p>
            <a:r>
              <a:rPr lang="en-US" dirty="0"/>
              <a:t>But if as you’re working you realize things are getting out of control, put it aside and try something different.</a:t>
            </a:r>
          </a:p>
        </p:txBody>
      </p:sp>
    </p:spTree>
    <p:extLst>
      <p:ext uri="{BB962C8B-B14F-4D97-AF65-F5344CB8AC3E}">
        <p14:creationId xmlns:p14="http://schemas.microsoft.com/office/powerpoint/2010/main" val="3340332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643BB-E627-40E4-9B5A-9334F6D9A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“standard” deck of cards has 52 cards. Each card has a suit</a:t>
            </a:r>
          </a:p>
          <a:p>
            <a:pPr lvl="1"/>
            <a:r>
              <a:rPr lang="en-US" dirty="0"/>
              <a:t>diamonds </a:t>
            </a:r>
            <a:r>
              <a:rPr lang="en-US" dirty="0">
                <a:solidFill>
                  <a:srgbClr val="FF0000"/>
                </a:solidFill>
              </a:rPr>
              <a:t>️♦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hearts</a:t>
            </a:r>
            <a:r>
              <a:rPr lang="en-US" dirty="0">
                <a:solidFill>
                  <a:srgbClr val="FF0000"/>
                </a:solidFill>
              </a:rPr>
              <a:t> ♥️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clubs ♧, </a:t>
            </a:r>
          </a:p>
          <a:p>
            <a:pPr lvl="1"/>
            <a:r>
              <a:rPr lang="en-US" dirty="0"/>
              <a:t>spades ♠️</a:t>
            </a:r>
          </a:p>
          <a:p>
            <a:r>
              <a:rPr lang="en-US" dirty="0"/>
              <a:t>and a value (Ace,2,3,4,5,6,7,8,9,10,Jack,Queen, King). </a:t>
            </a:r>
          </a:p>
          <a:p>
            <a:r>
              <a:rPr lang="en-US" dirty="0"/>
              <a:t>A “5-card-hand” is a set of 5 cards</a:t>
            </a:r>
          </a:p>
          <a:p>
            <a:endParaRPr lang="en-US" dirty="0"/>
          </a:p>
          <a:p>
            <a:r>
              <a:rPr lang="en-US" dirty="0"/>
              <a:t>How many five-card “flushes” are there? – a flush is a hand of cards all of the same suit. </a:t>
            </a:r>
          </a:p>
        </p:txBody>
      </p:sp>
    </p:spTree>
    <p:extLst>
      <p:ext uri="{BB962C8B-B14F-4D97-AF65-F5344CB8AC3E}">
        <p14:creationId xmlns:p14="http://schemas.microsoft.com/office/powerpoint/2010/main" val="3372329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five-card “flushes” are there? – a flush is a hand of cards all of the same suit. </a:t>
                </a:r>
              </a:p>
              <a:p>
                <a:endParaRPr lang="en-US" dirty="0"/>
              </a:p>
              <a:p>
                <a:r>
                  <a:rPr lang="en-US" dirty="0"/>
                  <a:t>Way 1: How can I describe a flush? Which suit it is, and which values: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3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A22A-6CF5-4B43-B708-5BB45BB4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Way 2: Pretend order matters. The first card can be anything, </a:t>
                </a:r>
              </a:p>
              <a:p>
                <a:r>
                  <a:rPr lang="en-US" dirty="0"/>
                  <a:t>After that, you’ll have 12 options (the remaining cards of the suit), then 11, …</a:t>
                </a:r>
              </a:p>
              <a:p>
                <a:r>
                  <a:rPr lang="en-US" dirty="0"/>
                  <a:t>Then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, since order isn’t supposed to matter.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the same number as what we got on the last slide!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07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73283"/>
                <a:ext cx="1118725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wish to count the number of 5-card hands with at least 3 aces.</a:t>
                </a:r>
              </a:p>
              <a:p>
                <a:r>
                  <a:rPr lang="en-US" dirty="0"/>
                  <a:t>There are 4 Aces (and 48 non aces)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Choose the three aces. Then of the 49 remaining cards (the last ace is allowed as well, because we’re allowed to have all 4) </a:t>
                </a:r>
              </a:p>
              <a:p>
                <a:endParaRPr lang="en-US" dirty="0"/>
              </a:p>
              <a:p>
                <a:r>
                  <a:rPr lang="en-US" dirty="0"/>
                  <a:t>What’s wrong with this calculation? </a:t>
                </a:r>
              </a:p>
              <a:p>
                <a:r>
                  <a:rPr lang="en-US" dirty="0"/>
                  <a:t>What’s the right answer?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73283"/>
                <a:ext cx="11187258" cy="4845504"/>
              </a:xfrm>
              <a:blipFill>
                <a:blip r:embed="rId2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F9F850-F211-010B-3A0C-43F78184D40C}"/>
                  </a:ext>
                </a:extLst>
              </p14:cNvPr>
              <p14:cNvContentPartPr/>
              <p14:nvPr/>
            </p14:nvContentPartPr>
            <p14:xfrm>
              <a:off x="632520" y="1898280"/>
              <a:ext cx="10253520" cy="1468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F9F850-F211-010B-3A0C-43F78184D4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160" y="1888920"/>
                <a:ext cx="10272240" cy="148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36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6B70-1487-48D2-ADC3-C6D804FF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BC60-E941-4E60-9786-F04D7A45C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hand, there should be exactly one set of choices in the sequential process that gets us there.</a:t>
            </a:r>
          </a:p>
          <a:p>
            <a:endParaRPr lang="en-US" dirty="0"/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K ♠️}</a:t>
            </a:r>
          </a:p>
          <a:p>
            <a:r>
              <a:rPr lang="en-US" dirty="0"/>
              <a:t>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dirty="0"/>
              <a:t>A♧, A♠️,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}, {A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, K ♠️}</a:t>
            </a:r>
          </a:p>
          <a:p>
            <a:r>
              <a:rPr lang="en-US" dirty="0"/>
              <a:t>Are two different choices of the process, but they lead to the same hand!</a:t>
            </a:r>
          </a:p>
        </p:txBody>
      </p:sp>
    </p:spTree>
    <p:extLst>
      <p:ext uri="{BB962C8B-B14F-4D97-AF65-F5344CB8AC3E}">
        <p14:creationId xmlns:p14="http://schemas.microsoft.com/office/powerpoint/2010/main" val="87924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0138-3BD4-4273-8A91-D0A9DE08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contain:</a:t>
                </a:r>
              </a:p>
              <a:p>
                <a:r>
                  <a:rPr lang="en-US" dirty="0"/>
                  <a:t>Exactly 2 ‘a’s OR</a:t>
                </a:r>
              </a:p>
              <a:p>
                <a:r>
                  <a:rPr lang="en-US" dirty="0"/>
                  <a:t>Exactly 1 ‘b’ OR</a:t>
                </a:r>
              </a:p>
              <a:p>
                <a:r>
                  <a:rPr lang="en-US" dirty="0"/>
                  <a:t>No ‘x’s</a:t>
                </a:r>
              </a:p>
              <a:p>
                <a:endParaRPr lang="en-US" dirty="0"/>
              </a:p>
              <a:p>
                <a:r>
                  <a:rPr lang="en-US" dirty="0"/>
                  <a:t>For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 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734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25-B95B-4921-B542-0671C5CE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 could count exactly which hands appear more than once, and how many times each appears and compensate for it. </a:t>
                </a:r>
              </a:p>
              <a:p>
                <a:r>
                  <a:rPr lang="en-US" dirty="0"/>
                  <a:t>See the extra slides at the end. </a:t>
                </a:r>
              </a:p>
              <a:p>
                <a:r>
                  <a:rPr lang="en-US" dirty="0"/>
                  <a:t>An easier solution is to try again…</a:t>
                </a:r>
              </a:p>
              <a:p>
                <a:r>
                  <a:rPr lang="en-US" dirty="0"/>
                  <a:t>The problem was trying to account for the “at least” – come up with disjoint sets and count separately.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there are exactly 3 aces, we choose which 3 of the 4, then choose which 2 cards among the 48 non-aces. If all 4 aces appear, then one of the remaining 48 cards finishes the hand. Applying the sum rule completes the calculation.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  <a:blipFill>
                <a:blip r:embed="rId2"/>
                <a:stretch>
                  <a:fillRect l="-1525" t="-2814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93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012B-10EF-49EB-89E7-E3CB0B01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1014A-822A-4493-9095-3E9314EF2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hard to count sets where one of the conditions is “at least X”</a:t>
            </a:r>
          </a:p>
          <a:p>
            <a:r>
              <a:rPr lang="en-US" dirty="0"/>
              <a:t>You usually need to break those conditions up into disjoint sets and use the sum rule.</a:t>
            </a:r>
          </a:p>
        </p:txBody>
      </p:sp>
    </p:spTree>
    <p:extLst>
      <p:ext uri="{BB962C8B-B14F-4D97-AF65-F5344CB8AC3E}">
        <p14:creationId xmlns:p14="http://schemas.microsoft.com/office/powerpoint/2010/main" val="3366016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3294-8E8E-4CCF-984B-76578AD46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to choose 8 pieces of fruit. There are apples, oranges, and bananas. </a:t>
            </a:r>
          </a:p>
          <a:p>
            <a:r>
              <a:rPr lang="en-US" dirty="0"/>
              <a:t>You need to pick at most 2 apples and at least 1 banana. How many sets of fruit can you choose?</a:t>
            </a:r>
          </a:p>
        </p:txBody>
      </p:sp>
    </p:spTree>
    <p:extLst>
      <p:ext uri="{BB962C8B-B14F-4D97-AF65-F5344CB8AC3E}">
        <p14:creationId xmlns:p14="http://schemas.microsoft.com/office/powerpoint/2010/main" val="3956300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to choose 8 pieces of fruit. There are apples, oranges, and bananas. </a:t>
                </a:r>
              </a:p>
              <a:p>
                <a:r>
                  <a:rPr lang="en-US" dirty="0"/>
                  <a:t>You need to pick at most 2 apples and at least 1 banana. How many sets of fruit can you choose?</a:t>
                </a:r>
              </a:p>
              <a:p>
                <a:r>
                  <a:rPr lang="en-US" dirty="0"/>
                  <a:t>Divide into cases based on number of apples: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apples: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options)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apple: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options)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apples: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options)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en-US" dirty="0"/>
                  <a:t> total (by sum rule)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979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to choose 8 pieces of fruit. There are apples, oranges, and bananas.  You need to pick at most 2 apples and at least 1 banana. How many sets of fruit can you choose?</a:t>
                </a:r>
              </a:p>
              <a:p>
                <a:r>
                  <a:rPr lang="en-US" dirty="0"/>
                  <a:t>Pick out your first banana. Problem is now to pick 7 fruits (at most 2 apples, allowed to take apples oranges and bananas)</a:t>
                </a:r>
              </a:p>
              <a:p>
                <a:r>
                  <a:rPr lang="en-US" dirty="0"/>
                  <a:t>Ignore apple restriction, and subtract off when too many apples:</a:t>
                </a:r>
              </a:p>
              <a:p>
                <a:r>
                  <a:rPr lang="en-US" dirty="0"/>
                  <a:t>Ignore restriction: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 apples,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(choose 3 apples first, pick 4 remaining)</a:t>
                </a:r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=36−15=21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7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0BBC8-03E0-4424-8ED9-4F6A34D1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5AD41-2F9C-4DD6-BE1A-2B4EC4101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donut-counting style problems with “twists”, it sometimes helps to “just throw the first few in the box” to get a problem that is exactly in the donut-counting framework.</a:t>
            </a:r>
          </a:p>
          <a:p>
            <a:r>
              <a:rPr lang="en-US" dirty="0"/>
              <a:t>When you can do a problem two </a:t>
            </a:r>
            <a:r>
              <a:rPr lang="en-US" b="1" dirty="0"/>
              <a:t>very </a:t>
            </a:r>
            <a:r>
              <a:rPr lang="en-US" dirty="0"/>
              <a:t>different ways and get the same answer, you get much more confident in the answer.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65321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0862D-6621-528C-1829-D6CD1AD84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Tool Do I Use?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D6DF55D-C0FC-C116-DAB4-C3FFC804B44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51287269"/>
                  </p:ext>
                </p:extLst>
              </p:nvPr>
            </p:nvGraphicFramePr>
            <p:xfrm>
              <a:off x="575387" y="1096845"/>
              <a:ext cx="11187111" cy="44068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66845">
                      <a:extLst>
                        <a:ext uri="{9D8B030D-6E8A-4147-A177-3AD203B41FA5}">
                          <a16:colId xmlns:a16="http://schemas.microsoft.com/office/drawing/2014/main" val="3411797008"/>
                        </a:ext>
                      </a:extLst>
                    </a:gridCol>
                    <a:gridCol w="3891229">
                      <a:extLst>
                        <a:ext uri="{9D8B030D-6E8A-4147-A177-3AD203B41FA5}">
                          <a16:colId xmlns:a16="http://schemas.microsoft.com/office/drawing/2014/main" val="1602497135"/>
                        </a:ext>
                      </a:extLst>
                    </a:gridCol>
                    <a:gridCol w="3729037">
                      <a:extLst>
                        <a:ext uri="{9D8B030D-6E8A-4147-A177-3AD203B41FA5}">
                          <a16:colId xmlns:a16="http://schemas.microsoft.com/office/drawing/2014/main" val="2238112375"/>
                        </a:ext>
                      </a:extLst>
                    </a:gridCol>
                  </a:tblGrid>
                  <a:tr h="948374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Pick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sz="2800" dirty="0"/>
                            <a:t> things</a:t>
                          </a:r>
                          <a:r>
                            <a:rPr lang="en-US" sz="2800" baseline="0" dirty="0"/>
                            <a:t> from universe of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NOT allowed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allowed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293919"/>
                      </a:ext>
                    </a:extLst>
                  </a:tr>
                  <a:tr h="1953462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NOT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dirty="0"/>
                            <a:t>Combinations </a:t>
                          </a:r>
                          <a:br>
                            <a:rPr lang="en-US" sz="28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Stars and Bars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br>
                            <a:rPr lang="en-US" sz="2800" dirty="0"/>
                          </a:br>
                          <a:r>
                            <a:rPr lang="en-US" sz="1800" dirty="0"/>
                            <a:t>Be careful which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dirty="0"/>
                            <a:t> and which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800" dirty="0"/>
                            <a:t>. This</a:t>
                          </a:r>
                          <a:r>
                            <a:rPr lang="en-US" sz="1800" baseline="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800" dirty="0"/>
                            <a:t> donuts from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dirty="0"/>
                            <a:t> flavors.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63959"/>
                      </a:ext>
                    </a:extLst>
                  </a:tr>
                  <a:tr h="1432855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Permutations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Product rule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6744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D6DF55D-C0FC-C116-DAB4-C3FFC804B44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51287269"/>
                  </p:ext>
                </p:extLst>
              </p:nvPr>
            </p:nvGraphicFramePr>
            <p:xfrm>
              <a:off x="575387" y="1096845"/>
              <a:ext cx="11187111" cy="44068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66845">
                      <a:extLst>
                        <a:ext uri="{9D8B030D-6E8A-4147-A177-3AD203B41FA5}">
                          <a16:colId xmlns:a16="http://schemas.microsoft.com/office/drawing/2014/main" val="3411797008"/>
                        </a:ext>
                      </a:extLst>
                    </a:gridCol>
                    <a:gridCol w="3891229">
                      <a:extLst>
                        <a:ext uri="{9D8B030D-6E8A-4147-A177-3AD203B41FA5}">
                          <a16:colId xmlns:a16="http://schemas.microsoft.com/office/drawing/2014/main" val="1602497135"/>
                        </a:ext>
                      </a:extLst>
                    </a:gridCol>
                    <a:gridCol w="3729037">
                      <a:extLst>
                        <a:ext uri="{9D8B030D-6E8A-4147-A177-3AD203B41FA5}">
                          <a16:colId xmlns:a16="http://schemas.microsoft.com/office/drawing/2014/main" val="2238112375"/>
                        </a:ext>
                      </a:extLst>
                    </a:gridCol>
                  </a:tblGrid>
                  <a:tr h="9483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1" t="-6410" r="-214530" b="-36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NOT allowed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Repetition IS allowed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293919"/>
                      </a:ext>
                    </a:extLst>
                  </a:tr>
                  <a:tr h="202558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NOT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1706" t="-49850" r="-96401" b="-711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163" t="-49850" r="-654" b="-711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963959"/>
                      </a:ext>
                    </a:extLst>
                  </a:tr>
                  <a:tr h="1432855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Order does matter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1706" t="-212340" r="-964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163" t="-212340" r="-654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46744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BC4B532-43E5-4DFC-5C80-6F23595A4B0D}"/>
              </a:ext>
            </a:extLst>
          </p:cNvPr>
          <p:cNvSpPr txBox="1"/>
          <p:nvPr/>
        </p:nvSpPr>
        <p:spPr>
          <a:xfrm>
            <a:off x="575239" y="5634921"/>
            <a:ext cx="11187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</a:t>
            </a:r>
            <a:r>
              <a:rPr lang="en-US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foolproof! Sometimes you need a twist on the formula; sometimes it’s a completely different tool. But a sign where to start.</a:t>
            </a:r>
          </a:p>
        </p:txBody>
      </p:sp>
    </p:spTree>
    <p:extLst>
      <p:ext uri="{BB962C8B-B14F-4D97-AF65-F5344CB8AC3E}">
        <p14:creationId xmlns:p14="http://schemas.microsoft.com/office/powerpoint/2010/main" val="23707249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7A4DF2-7EAB-4058-ADB4-CB613260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Overcounting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9C2C2-A6F5-4398-A528-71A676D81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920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wish to count the number of 5-card hands with at least 3 aces.</a:t>
                </a:r>
              </a:p>
              <a:p>
                <a:endParaRPr lang="en-US" dirty="0"/>
              </a:p>
              <a:p>
                <a:r>
                  <a:rPr lang="en-US" dirty="0"/>
                  <a:t>There are 4 Aces (and 48 non aces)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Choose the three aces. Then of the 49 remaining cards (the last ace is allowed as well, because we’re allowed to have all 4) </a:t>
                </a:r>
              </a:p>
              <a:p>
                <a:endParaRPr lang="en-US" dirty="0"/>
              </a:p>
              <a:p>
                <a:r>
                  <a:rPr lang="en-US" dirty="0"/>
                  <a:t>What’s wrong with this calculation?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7803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1B82F6-CA28-4BAD-BA53-4C8EC2F0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5F12BC-28E4-44D2-B51D-FC8A6883C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do we overcount?</a:t>
            </a:r>
          </a:p>
          <a:p>
            <a:endParaRPr lang="en-US" dirty="0"/>
          </a:p>
          <a:p>
            <a:r>
              <a:rPr lang="en-US" dirty="0"/>
              <a:t>If there are exactly 4 Aces in the hand, then we count the hand 4 different times (once for each ace as an “extra” one:</a:t>
            </a:r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?}</a:t>
            </a:r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}, {A</a:t>
            </a:r>
            <a:r>
              <a:rPr lang="en-US" dirty="0">
                <a:solidFill>
                  <a:srgbClr val="FF0000"/>
                </a:solidFill>
              </a:rPr>
              <a:t>♦️,</a:t>
            </a:r>
            <a:r>
              <a:rPr lang="en-US" dirty="0"/>
              <a:t> ?}</a:t>
            </a:r>
          </a:p>
          <a:p>
            <a:r>
              <a:rPr lang="en-US" dirty="0"/>
              <a:t>{A♧,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 {A♠️, ?}</a:t>
            </a:r>
          </a:p>
          <a:p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 {A♧, ?}</a:t>
            </a:r>
          </a:p>
        </p:txBody>
      </p:sp>
    </p:spTree>
    <p:extLst>
      <p:ext uri="{BB962C8B-B14F-4D97-AF65-F5344CB8AC3E}">
        <p14:creationId xmlns:p14="http://schemas.microsoft.com/office/powerpoint/2010/main" val="62382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9577-9CED-47F8-B130-DDF910F8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840F-BE06-4AB3-954D-9609FC77AC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323" y="1463857"/>
                <a:ext cx="11715262" cy="4845504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∪⋯∪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+(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 …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∩…∩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Add the individual sets, subtract all pairwise intersections, add all three-wise intersections, subtract all four-wise intersections,…, [add/subtract]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-wise intersection.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840F-BE06-4AB3-954D-9609FC77A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323" y="1463857"/>
                <a:ext cx="11715262" cy="4845504"/>
              </a:xfrm>
              <a:blipFill>
                <a:blip r:embed="rId2"/>
                <a:stretch>
                  <a:fillRect l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5797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6677-5A5D-49BE-A584-279C0650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we overcount?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AD7925-9957-417A-8ECF-8F32357DEE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48 such hands (one for every card that could be “?” on the last slide)</a:t>
                </a:r>
              </a:p>
              <a:p>
                <a:endParaRPr lang="en-US" dirty="0"/>
              </a:p>
              <a:p>
                <a:r>
                  <a:rPr lang="en-US" dirty="0"/>
                  <a:t>So we’ve counted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3⋅48</m:t>
                    </m:r>
                  </m:oMath>
                </a14:m>
                <a:r>
                  <a:rPr lang="en-US" dirty="0"/>
                  <a:t> processes that shouldn’t count.</a:t>
                </a:r>
              </a:p>
              <a:p>
                <a:endParaRPr lang="en-US" dirty="0"/>
              </a:p>
              <a:p>
                <a:r>
                  <a:rPr lang="en-US" dirty="0"/>
                  <a:t>That would give a corrected total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⋅48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the same number as we got during lecture with our other counting.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AD7925-9957-417A-8ECF-8F32357DEE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23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no ‘x’s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(need to choose which “spots” are ‘a’ and remaining string)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  <a:blipFill>
                <a:blip r:embed="rId2"/>
                <a:stretch>
                  <a:fillRect t="-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393CA2-81F4-3F13-E3F4-C2D3A112B70A}"/>
                  </a:ext>
                </a:extLst>
              </p14:cNvPr>
              <p14:cNvContentPartPr/>
              <p14:nvPr/>
            </p14:nvContentPartPr>
            <p14:xfrm>
              <a:off x="392400" y="4410720"/>
              <a:ext cx="328680" cy="1641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393CA2-81F4-3F13-E3F4-C2D3A112B7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040" y="4401360"/>
                <a:ext cx="347400" cy="166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949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no ‘x’s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  <a:blipFill>
                <a:blip r:embed="rId2"/>
                <a:stretch>
                  <a:fillRect t="-2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/>
              <p:nvPr/>
            </p:nvSpPr>
            <p:spPr>
              <a:xfrm>
                <a:off x="8438322" y="2202268"/>
                <a:ext cx="2405269" cy="173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322" y="2202268"/>
                <a:ext cx="2405269" cy="17340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5E6B4-B252-49BD-915F-A650AE2C3EEA}"/>
                  </a:ext>
                </a:extLst>
              </p:cNvPr>
              <p:cNvSpPr txBox="1"/>
              <p:nvPr/>
            </p:nvSpPr>
            <p:spPr>
              <a:xfrm>
                <a:off x="575239" y="4320042"/>
                <a:ext cx="11386504" cy="2189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‘b’ spot, remaining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remaining [non-’x’]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(choose ‘a’ spots, ‘b’ spot, remaining [non-’x’] chars)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5E6B4-B252-49BD-915F-A650AE2C3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20042"/>
                <a:ext cx="11386504" cy="2189317"/>
              </a:xfrm>
              <a:prstGeom prst="rect">
                <a:avLst/>
              </a:prstGeom>
              <a:blipFill>
                <a:blip r:embed="rId5"/>
                <a:stretch>
                  <a:fillRect t="-1393" b="-2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67CFEE9-AEB7-FEBA-978C-4A01E3F5459F}"/>
                  </a:ext>
                </a:extLst>
              </p14:cNvPr>
              <p14:cNvContentPartPr/>
              <p14:nvPr/>
            </p14:nvContentPartPr>
            <p14:xfrm>
              <a:off x="310320" y="4306680"/>
              <a:ext cx="269640" cy="2189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67CFEE9-AEB7-FEBA-978C-4A01E3F5459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960" y="4297320"/>
                <a:ext cx="288360" cy="220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38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4994-F508-43B7-B7EC-6F0ECA95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110E-957E-458C-8532-CDE5695B3A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502" y="1596090"/>
                <a:ext cx="5520760" cy="4595987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110E-957E-458C-8532-CDE5695B3A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502" y="1596090"/>
                <a:ext cx="5520760" cy="4595987"/>
              </a:xfrm>
              <a:blipFill>
                <a:blip r:embed="rId2"/>
                <a:stretch>
                  <a:fillRect t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616D41-801A-442B-8436-A7BEAE4BADC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616D41-801A-442B-8436-A7BEAE4BA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CC86A-E11B-4B22-8C11-D169C55AF74B}"/>
                  </a:ext>
                </a:extLst>
              </p:cNvPr>
              <p:cNvSpPr txBox="1"/>
              <p:nvPr/>
            </p:nvSpPr>
            <p:spPr>
              <a:xfrm>
                <a:off x="3821596" y="2449996"/>
                <a:ext cx="8179904" cy="3319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/>
                  <a:t>                 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11,875,000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=11,875,000−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=11,875,000−1,814,400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=10,060,600+|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,600+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,600+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15,870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=10,076,470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CC86A-E11B-4B22-8C11-D169C55AF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596" y="2449996"/>
                <a:ext cx="8179904" cy="33193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35B1D5-98F6-ECBA-53FB-99E26F0BB32D}"/>
                  </a:ext>
                </a:extLst>
              </p14:cNvPr>
              <p14:cNvContentPartPr/>
              <p14:nvPr/>
            </p14:nvContentPartPr>
            <p14:xfrm>
              <a:off x="5094360" y="5551920"/>
              <a:ext cx="1472760" cy="148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35B1D5-98F6-ECBA-53FB-99E26F0BB32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85000" y="5542560"/>
                <a:ext cx="1491480" cy="1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6276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C35BB-AA82-4E9F-A553-D43D0FDF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Give yourself clear definitions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Make a table of all the formulas you need before you start actually calculating.</a:t>
                </a:r>
              </a:p>
              <a:p>
                <a:endParaRPr lang="en-US" dirty="0"/>
              </a:p>
              <a:p>
                <a:r>
                  <a:rPr lang="en-US" dirty="0"/>
                  <a:t>Calculate “size-by-size” and incorporate into the total.</a:t>
                </a:r>
              </a:p>
              <a:p>
                <a:r>
                  <a:rPr lang="en-US" dirty="0"/>
                  <a:t>Basic check: If (in an intermediate step) you ever:</a:t>
                </a:r>
              </a:p>
              <a:p>
                <a:r>
                  <a:rPr lang="en-US" dirty="0"/>
                  <a:t>1. Get a negative value</a:t>
                </a:r>
              </a:p>
              <a:p>
                <a:r>
                  <a:rPr lang="en-US" dirty="0"/>
                  <a:t>2. Get a value greater than the prior max by adding (after all the single sets)</a:t>
                </a:r>
              </a:p>
              <a:p>
                <a:r>
                  <a:rPr lang="en-US" dirty="0"/>
                  <a:t>3. Get a value less than the prior min by subtracting (after all the pairwise intersections)</a:t>
                </a:r>
              </a:p>
              <a:p>
                <a:r>
                  <a:rPr lang="en-US" dirty="0"/>
                  <a:t>Then something has gone wrong.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85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3817</TotalTime>
  <Words>3132</Words>
  <Application>Microsoft Office PowerPoint</Application>
  <PresentationFormat>Widescreen</PresentationFormat>
  <Paragraphs>349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Segoe UI Light</vt:lpstr>
      <vt:lpstr>Segoe UI Semilight</vt:lpstr>
      <vt:lpstr>Segoe UI</vt:lpstr>
      <vt:lpstr>Wingdings 3</vt:lpstr>
      <vt:lpstr>Cambria Math</vt:lpstr>
      <vt:lpstr>Aptos</vt:lpstr>
      <vt:lpstr>Tw Cen MT</vt:lpstr>
      <vt:lpstr>Segoe UI Semibold</vt:lpstr>
      <vt:lpstr>Times New Roman</vt:lpstr>
      <vt:lpstr>Integral</vt:lpstr>
      <vt:lpstr>Wrap Counting Rules</vt:lpstr>
      <vt:lpstr>Outline</vt:lpstr>
      <vt:lpstr>Principle of Inclusion-Exclusion</vt:lpstr>
      <vt:lpstr>Example</vt:lpstr>
      <vt:lpstr>In general:</vt:lpstr>
      <vt:lpstr>Example</vt:lpstr>
      <vt:lpstr>Example</vt:lpstr>
      <vt:lpstr>Example</vt:lpstr>
      <vt:lpstr>Practical tips</vt:lpstr>
      <vt:lpstr>The Binomial Theorem</vt:lpstr>
      <vt:lpstr>Binomial Theorem</vt:lpstr>
      <vt:lpstr>Some intuition</vt:lpstr>
      <vt:lpstr>So What?</vt:lpstr>
      <vt:lpstr>The Pigeonhole Principle</vt:lpstr>
      <vt:lpstr>Pigeonhole Principle</vt:lpstr>
      <vt:lpstr>Pigeonhole Principle (2)</vt:lpstr>
      <vt:lpstr>Strong Pigeonhole Principle</vt:lpstr>
      <vt:lpstr>An example</vt:lpstr>
      <vt:lpstr>Practical Tips (PHP)</vt:lpstr>
      <vt:lpstr>Our last counting rule</vt:lpstr>
      <vt:lpstr>Counting Donuts</vt:lpstr>
      <vt:lpstr>Donuts, Divided</vt:lpstr>
      <vt:lpstr>Explanation 1</vt:lpstr>
      <vt:lpstr>Placing Dividers</vt:lpstr>
      <vt:lpstr>Placing Dividers (1)</vt:lpstr>
      <vt:lpstr>Placing Dividers (2)</vt:lpstr>
      <vt:lpstr>Placing Dividers (3)</vt:lpstr>
      <vt:lpstr>Placing Dividers (4)</vt:lpstr>
      <vt:lpstr>Wrapping Up</vt:lpstr>
      <vt:lpstr>In General</vt:lpstr>
      <vt:lpstr>We’ve seen lots of ways to count</vt:lpstr>
      <vt:lpstr>Which Tool Do I Use?</vt:lpstr>
      <vt:lpstr>Extra Practice </vt:lpstr>
      <vt:lpstr>Practice </vt:lpstr>
      <vt:lpstr>Cards</vt:lpstr>
      <vt:lpstr>Cards</vt:lpstr>
      <vt:lpstr>Cards</vt:lpstr>
      <vt:lpstr>A Solution with a Problem</vt:lpstr>
      <vt:lpstr>A Solution with a Problem</vt:lpstr>
      <vt:lpstr>A Solution with a Problem</vt:lpstr>
      <vt:lpstr>Takeaway</vt:lpstr>
      <vt:lpstr>Another Problem</vt:lpstr>
      <vt:lpstr>Another Problem</vt:lpstr>
      <vt:lpstr>Another Problem</vt:lpstr>
      <vt:lpstr>Takeaways</vt:lpstr>
      <vt:lpstr>Which Tool Do I Use?</vt:lpstr>
      <vt:lpstr>Fixing The Overcounting</vt:lpstr>
      <vt:lpstr>A Solution with a Problem</vt:lpstr>
      <vt:lpstr>PowerPoint Presentation</vt:lpstr>
      <vt:lpstr>How much do we overcount?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51</cp:revision>
  <cp:lastPrinted>2025-10-01T16:04:58Z</cp:lastPrinted>
  <dcterms:created xsi:type="dcterms:W3CDTF">2021-04-01T21:18:29Z</dcterms:created>
  <dcterms:modified xsi:type="dcterms:W3CDTF">2026-01-12T22:20:42Z</dcterms:modified>
</cp:coreProperties>
</file>