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01" r:id="rId11"/>
    <p:sldId id="343" r:id="rId12"/>
    <p:sldId id="344" r:id="rId13"/>
    <p:sldId id="345" r:id="rId14"/>
    <p:sldId id="300" r:id="rId15"/>
    <p:sldId id="346" r:id="rId16"/>
    <p:sldId id="347" r:id="rId17"/>
    <p:sldId id="348" r:id="rId18"/>
    <p:sldId id="349" r:id="rId19"/>
    <p:sldId id="350" r:id="rId20"/>
    <p:sldId id="342" r:id="rId21"/>
    <p:sldId id="260" r:id="rId22"/>
    <p:sldId id="306" r:id="rId23"/>
    <p:sldId id="316" r:id="rId24"/>
    <p:sldId id="261" r:id="rId25"/>
    <p:sldId id="307" r:id="rId26"/>
    <p:sldId id="308" r:id="rId27"/>
    <p:sldId id="265" r:id="rId28"/>
    <p:sldId id="309" r:id="rId29"/>
    <p:sldId id="310" r:id="rId30"/>
    <p:sldId id="314" r:id="rId31"/>
    <p:sldId id="258" r:id="rId32"/>
    <p:sldId id="351" r:id="rId33"/>
    <p:sldId id="317" r:id="rId34"/>
    <p:sldId id="259" r:id="rId35"/>
    <p:sldId id="262" r:id="rId36"/>
    <p:sldId id="266" r:id="rId37"/>
    <p:sldId id="267" r:id="rId38"/>
    <p:sldId id="263" r:id="rId39"/>
    <p:sldId id="269" r:id="rId40"/>
    <p:sldId id="270" r:id="rId41"/>
    <p:sldId id="275" r:id="rId42"/>
    <p:sldId id="268" r:id="rId43"/>
    <p:sldId id="312" r:id="rId44"/>
    <p:sldId id="313" r:id="rId45"/>
    <p:sldId id="315" r:id="rId46"/>
    <p:sldId id="334" r:id="rId47"/>
    <p:sldId id="271" r:id="rId48"/>
    <p:sldId id="273" r:id="rId49"/>
    <p:sldId id="272" r:id="rId50"/>
    <p:sldId id="274" r:id="rId51"/>
  </p:sldIdLst>
  <p:sldSz cx="12192000" cy="6858000"/>
  <p:notesSz cx="6858000" cy="9144000"/>
  <p:embeddedFontLst>
    <p:embeddedFont>
      <p:font typeface="Cambria Math" panose="02040503050406030204" pitchFamily="18" charset="0"/>
      <p:regular r:id="rId53"/>
    </p:embeddedFont>
    <p:embeddedFont>
      <p:font typeface="Segoe UI" panose="020B0502040204020203" pitchFamily="34" charset="0"/>
      <p:regular r:id="rId54"/>
      <p:bold r:id="rId55"/>
      <p:italic r:id="rId56"/>
      <p:boldItalic r:id="rId57"/>
    </p:embeddedFont>
    <p:embeddedFont>
      <p:font typeface="Segoe UI Light" panose="020B0502040204020203" pitchFamily="34" charset="0"/>
      <p:regular r:id="rId58"/>
      <p:italic r:id="rId59"/>
    </p:embeddedFont>
    <p:embeddedFont>
      <p:font typeface="Segoe UI Semibold" panose="020B0702040204020203" pitchFamily="34" charset="0"/>
      <p:bold r:id="rId60"/>
      <p:boldItalic r:id="rId61"/>
    </p:embeddedFont>
    <p:embeddedFont>
      <p:font typeface="Segoe UI Semilight" panose="020B0402040204020203" pitchFamily="34" charset="0"/>
      <p:regular r:id="rId62"/>
      <p:italic r:id="rId63"/>
    </p:embeddedFont>
    <p:embeddedFont>
      <p:font typeface="Tw Cen MT" panose="020B0602020104020603" pitchFamily="34" charset="0"/>
      <p:regular r:id="rId64"/>
      <p:bold r:id="rId65"/>
      <p:italic r:id="rId66"/>
      <p:boldItalic r:id="rId67"/>
    </p:embeddedFont>
    <p:embeddedFont>
      <p:font typeface="Wingdings 3" panose="05040102010807070707" pitchFamily="18" charset="2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5061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462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30:42.75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2060 7272 1379 0,'2'1'171'0,"0"-8"13"0,3 2-71 0,-1 1-2 0,-1-10-69 16,6 2 1-16,-4 6 11 0,4-2 8 16,-4-1-6-16,4 3-9 0,-3 3-10 15,-1-6-14-15,0 7-5 0,-1 0-2 16,-1 1-5-16,-3-5-4 0,0 3-7 16,-3-1-9-16,-1-3-4 0,-6 5-4 15,-1-3 2-15,-3 5 4 0,-6-7 0 0,3 3 4 16,-12 3 0-16,1 1 1 0,-4 1-1 15,-5 3 1-15,3 1 1 0,-9 2 0 16,1-3 3-16,-1 7-2 0,3-1 0 16,1-4-1-16,-4 8-1 0,4-2 1 15,-7 2 1-15,5 2 2 0,0-2 1 16,1 2 0-16,1 4 1 16,5-4-1-16,2 0-1 0,5-2-2 0,11-5-2 0,2 3-2 15,4 2-1-15,4-1-1 0,-1-1 1 16,0 1 1-16,2-1 0 0,1-3 0 15,2 0-1-15,-1 1-2 0,-1-2 0 16,3 0 0-16,-1 5 4 0,2-4 2 16,-4 1 3-16,4 3 2 0,0 1 2 15,0 0 0-15,-2 0-1 0,-1 1-1 0,3 0-2 16,0 1-1-16,0 0 1 0,2 0 0 16,-2 0 1-16,3 4 1 0,1-4-1 15,3 5-3-15,-2 2 1 0,6 4-1 16,3 1 1-16,-2 2 3 0,4 0 0 15,-1 8 1-15,4-3 2 0,4 8 0 16,-2-1 0-16,8-1 1 0,-1 0 0 16,6-2 1-16,3 5 6 0,2 0 2 0,4 4-1 15,-4-2-2-15,0 0-7 0,0 8-3 16,1-5-2-16,-4 6-4 0,6 2-1 16,-3 0 2-16,0-1 1 0,0 3 3 15,-7-1 2-15,-5-1 0 0,-13-4-1 16,-5 2-4-16,-14 0-1 15,-11 2-3-15,-7 2 1 0,-16-3 3 0,-6-3 2 16,-8-10 2-16,-4-11 0 0,-3-4 0 0,-4-6 0 16,6 1 0-16,1-7 0 0,7-2 1 15,10-2 1-15,8-3 1 0,9-4 0 16,5 2 0-16,7-1 0 0,4-4 2 16,4 1 1-16,3-1-2 0,1 1-7 15,3 1-8-15,3-2-6 0,0-2-4 16,6 7 3-16,3 9 4 0,7 5 5 0,7 0 3 15,3 4 1-15,3 4 2 0,6 1 1 16,-4 2 0-16,-1 3 3 0,-2 8 3 16,-6 1 2-16,-4 0-1 0,-2 4-1 15,-7-4-4-15,0 4 0 0,-2-2-2 16,-7 0 2 0,0 1 0-16,-5-3 0 0,-2-3 1 0,0-2 1 0,0-6 0 0,0-6 1 15,0 1 3-15,0 2-1 0,0-5 3 16,0-2 1-16,0-7 1 0,3 2 2 15,1-4-2-15,1 2-2 0,0 0-1 16,3-5 1-16,-1-6 0 0,1 0 1 16,-4 1-9-16,7-3-502 15,3 1 363-15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45:16.7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25236 5433 1507 0,'97'-9'593'0,"-93"9"-573"0,3 0 1 15,-2 0 1-15,-1 0-1 0,-2 0-2 16,-2 0-3-1,1 2-3-15,-1 0-1 16,0-2-1-16,0 0-2 0,0 0-2 0,0 0-1 16,0 1 0-16,0-1 2 0,0 0 0 15,0 2 1-15,0-2-2 0,0 0-1 16,0 0-2-16,-1 2 1 0,-1 0 1 16,0-1 0-16,-7 5 1 0,4-3 0 15,-4 1-1-15,0 3-1 0,-2-3 0 16,-3-1-2-16,0 2 1 0,0-1 1 0,-2 1-1 15,0 4 0-15,0-4-2 0,-2 4 0 16,2 4-1-16,-1-6 1 0,-3 5 0 16,-1 1 1-16,-2-1 0 0,-2 2 0 15,-2-1 1-15,1-3 2 0,-4 3 2 16,-6-1 2-16,-1-1 0 0,-2-1-3 16,0-3-2-16,-4-1-1 0,-1 1-3 0,-6 4 1 15,1-6-1-15,-10 0 0 0,1 0 0 16,-4-1-1-16,-2 8 0 0,4-8 0 15,-1 5 1-15,-1-2-1 0,0-2 0 16,0 2 0-16,-2 4 0 0,-1-6 0 16,-3 4 0-16,-8-3 0 0,-4 1 1 15,-1-6-1-15,-4 3 1 0,3 1-1 0,1-5 1 16,1 6 0-16,0-6 2 0,-7-6-1 16,-2 3 1-16,-3-4 3 0,4-4 4 15,2 4 3-15,5 2 3 0,3 1 6 16,-2 4 5-16,2-7 9 0,-12 2 1 15,-4 3-7-15,-4-5-10 0,6 3-14 16,3 1-4-16,4 1-1 0,5-7 0 0,4 2 0 16,2 0 1-16,-3-4-1 0,-2 2-1 15,-5 0 1-15,5 2-1 16,-5-5 0-16,6-2 1 0,4 0 0 0,-1-1 2 16,4 1-1-16,9 0 1 0,7 3 0 15,11 4-1-15,12 2 1 0,2 0 0 16,12 3 3-16,6 0 9 0,1-1 2 15,1 1 2-15,4 0-4 0,-4 0-9 0,6 0-3 16,-5 1-1-16,2 1-1 16,-2-2-1-16,4-3 1 0,-2 1-4 15,0 1-18-15,0 1-44 0,1-5-88 16,-4 0-43-16,3-13 89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127.15232" units="1/cm"/>
          <inkml:channelProperty channel="Y" name="resolution" value="63.49206" units="1/cm"/>
          <inkml:channelProperty channel="T" name="resolution" value="1" units="1/dev"/>
        </inkml:channelProperties>
      </inkml:inkSource>
      <inkml:timestamp xml:id="ts0" timeString="2026-01-12T17:50:36.15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1-12T17:50:36.776"/>
    </inkml:context>
  </inkml:definitions>
  <inkml:trace contextRef="#ctx0" brushRef="#br0">21278 4623 0</inkml:trace>
  <inkml:trace contextRef="#ctx1" brushRef="#br0">5846 6881 1637 0,'3'4'0'0,"4"19"-4"0,2-3 1 0,4-3 1 0,-6 3 6 0,7 1 9 16</inkml:trace>
  <inkml:trace contextRef="#ctx1" brushRef="#br0" timeOffset="473.41">6729 7440 2113 0,'37'-18'10'0,"0"-1"-4"0,4-6-3 15,3 0-2-15,-1 4 0 0,3-6 0 0,11-1 0 16,-2 3-1-16,3-3 1 0,1 3 0 16,-13-4-1-16,9-2 1 0,1-1 0 15,5-2-1-15,10 2 0 0,-1-3 0 16,-2 4 0-16,3 1 0 16,-2 4 0-16,5 3-2 0,-3 0 2 0,-3 7 0 15,-6-2 0-15,0 4 0 0,-2 0 0 16,-1 1 0-16,-3 1 0 0,-6 3 0 0,-2 2-1 15,0 3 0-15,-9 4-3 16,7 0-1-16,0 4-2 0,2 3-1 0,3 2 0 16,-3 3 2-16,0 1 1 0,-4-5 0 15,4 8 2-15,-3 2-2 0,2 3 2 16,5 4 1-16,-8-7 1 0,-7 5 1 16,1-7 1-16,-3-2 0 0,-5-1 0 15,-1-5 0-15,-6 1 0 0,-4 2 1 16,2-8 0-16,-1 3-1 0,-2-3-1 0,-1 3 1 15,-8-1-1-15,4 2 0 0,-1-5 0 16,-1 0 0-16,-6 1 1 0,4-3 1 16,-6 4-1-16,5-1-2 0,0-1-8 15,10-2-400-15,7 0 292 0</inkml:trace>
  <inkml:trace contextRef="#ctx1" brushRef="#br0" timeOffset="1391.23">11993 7073 1816 0,'3'0'74'0,"-1"0"-8"0,-2 0-5 0,0 0-29 0,0 0-5 0,-2 0-1 0,4-2-5 16,-2 2-1-16,0 0-3 0,0 0-7 0,0 0-8 16,4 2-4-16,1-2-3 0,-3 2-2 15,0 1-3 1,-4 4-4-16,4-1-4 0,-2 8-2 15,-2-2 0-15,2 2-1 0,-7 4 1 0,0-5 3 0,-6 3-3 16,1-6 7-16,-8 1 2 0,-3-2-1 16,-2-2 6-16,1 0 1 0,-10 0 1 0,-9-3 4 15,-6-1 0-15,-10-3 1 16,2 2-1-16,-1-2-1 0,3 0-2 0,2 0 1 16,-2-7-1-16,-2 0 0 0,-1-2 3 15,-10-4 2-15,3-3 2 16,-3-5 4-16,-4 0-1 0,-7-4 2 0,0 0 2 15,2 2-1-15,10-3 0 0,14 4 0 16,5 3-1-16,4 1-1 16,1 4-2-16,2-2-2 0,9 4-1 0,4 1 1 15,12 4-2 1,-2 0 3-16,8 3 0 0,3 4-3 0,0-2-1 0,1 2-3 16,-3 0-5-16,2 4-1 0,0-1-2 15,-3 5 1-15,-3-3 1 16,-1 4 3-16,-6 0 1 0,-3 0 3 0,-3 1 0 15,-10-5-1-15,-1 4-1 0,-9-3 0 0,-4 3-2 0,-6-4 1 16,-6 2 1-16,-6-4 1 0,-1 1 1 31,0 0 1-31,3 1-1 0,-3-3 1 16,-4 1-1-16,-5 1 1 0,-8-2 1 16,-10-2 2-16,-2 0-2 0,-3-4-1 0,0-1 2 15,5-4-2-15,-3 0 2 0,-4-2 0 16,0-3-2-16,-3 2 1 0,0-1 0 15,5 3-1-15,3-1 1 0,2 0 0 16,6 1-1-16,3 3 1 0,7-2 1 16,8 5-1-16,15 1 2 0,11-1 14 15,12 2 11-15,2 1 9 0,7-1 8 16,-3-2-10-16,0-5-10 0,3 4-8 0,3-7-9 16,-2-6-7-16,-3-9-16 0,-7-15 169 15,-8-17-117-15</inkml:trace>
  <inkml:trace contextRef="#ctx1" brushRef="#br0" timeOffset="3139.8">10424 8472 1567 0,'30'0'72'0,"-2"2"13"0,6 1-40 0,0 4-27 0,-3-3-7 0,0 3 3 0,-7-2 14 15,-8 1 14-15,-3-3 25 0,-8 2 28 16,-3-5 9-16,-2 0 10 0,0 0-14 15,0 0-35-15,-4 0-36 16,-3 0-35-16,-2-1-17 0,-10-5-3 0,-15 1 9 0,-14-2 10 16,-19-2 3-16,-9-3 1 0,-9-3 0 15,-4 1 0-15,-7 0 3 16,0 2 0-16,1 1 0 0,6 2 1 0,4 2-1 16,7 2 0-16,11 1 0 0,5-5 0 15,12 6 1-15,7-1 0 0,10-3 1 16,4 5 2-16,4 1 1 0,11-1 2 0,12 2 1 15,1 0 11-15,1 0 8 0,-2-2 8 16,5 2 12-16,10 2-7 0,5-2-4 16,12 0-8-16,14-2-15 0,16-3-7 15,22-1-4-15,15 5-2 0,19-5 0 16,17 6-1-16,1 0 0 0,3 4 0 16,-16-1 1-16,-12 1-1 0,-15 3 1 0,-10-2 1 15,-6 4-1-15,-9-3 1 0,-14-3 1 16,-16 2 0-16,-14-3 4 0,-18-2-8 15,-9 0-5 1,-7 0-39-16,-7 0-20 0,-16 0 4 0,-21 0 3 0,-25 0 37 0,-35 0 14 16,-20-2 6-16,-23-6 2 15,-16-1 0-15,-4 2 3 0,1-2 0 0,3 3 1 16,12-1 0-16,18 6 1 0,11 1-1 16,25 0 1-16,19 1 15 0,21-1 8 15,13 4 10 1,19-2 17-16,15-1 1 0,10 1 3 0,9 2-1 0,0-2-11 15,5 1-12-15,4-3-6 0,-7 2-7 0,8-2-6 32,-4 2-5-32,-1-2-4 0,-3 0-2 15,1 0-1-15,-3 0-4 0,2 0-27 16,0 0-47-16,0 0-38 0,-2 0-48 16,-4-4-55-16,-12 1 200 0,-9 1-42 15</inkml:trace>
  <inkml:trace contextRef="#ctx1" brushRef="#br0" timeOffset="19213.13">9821 7353 1551 0,'0'2'91'0,"0"1"47"0,0-3-81 0,0-3-33 0,0 1-8 0,0 0-10 0,-2 2-10 16,0 0-12-16,1 0-5 0,-7 0 3 16,-6-5 3-16,-4 0 5 0,-1-1 4 15,-8 3 1-15,8-1 2 0,-1-3 3 16,1 4 2-16,3-1 6 0,4-1 11 0,3-1 7 16,7 6 14-16,2 0 19 0,0-1 21 15,0-1 36-15,5-9 3 0,1 10-25 16,9-5-29-16,12-3-49 0,10-1-21 15,15-6-3-15,6 0-4 0,18 2 4 16,8-2 1-16,6 3 5 0,2-1 2 16,-12 5 2-16,-7 4 2 0,-6-2 0 15,-3 0-2-15,0 5 0 0,-11-3 0 0,-5 3-2 16,-11 4 2-16,-12-2 2 0,-7 0-4 16,-9 3-1-16,-8-3-12 0,-1 0-32 15,-8 2-8-15,-7-2-8 0,-8 3 4 16,-14 3 27-16,-23-1 8 0,-18-3 8 15,-23-2 6-15,-15-2 2 0,-11-5 2 16,-1 0 0-16,2 2 1 0,11-1 2 16,7 4 1-16,7 1 1 0,2-5 0 0,3 1 0 15,12 2-1-15,10-5 1 0,14 3 1 16,14 3 0-16,8-5-2 0,15 2 23 16,9 3 24-16,7-5 30 15,7 7 29-15,2-5-7 0,3 3 4 0,0 2-27 16,8-2-26-16,6-3-20 0,17 0-30 15,15-4-5-15,25 0-1 0,27 4 0 16,11 1-2-16,12 4 1 0,8 2 2 0,5 5 1 16,4 2 2-16,-4 1 1 0,-5 1 0 15,-9 1 0-15,-10-3 1 0,-2 5 1 16,-15-3 0-16,-8 3 1 0,-17-3-1 16,-13-8 0-16,-19 6 1 0,-13-7 2 15,-26-2-9-15,5 0-31 0,-16 0-16 0,-17 0-15 16,-17 2 6-16,-24-2 29 0,-29-2 12 15,-40-3 14-15,-15-6 2 0,-23-10 4 16,-10 1 2-16,10-1 0 0,9 3 1 16,27 4 2-16,8 4 2 0,19 1 4 15,20 0 3-15,13 5 0 16,27 2 9-16,24 2 15 0,11-1 21 16,16 1 16-16,-2-2 1 0,11-2-10 0,7 4-21 0,7-3-24 15,23-1-14-15,27 1-12 0,25-3-5 16,27 6 3-16,17 0-2 0,5 6 1 15,17-1 3-15,2 4 3 0,-6 2 2 16,-17 1 1-16,-13 0-1 16,-20-1 1-16,-13 1 0 0,-17-6 2 0,-27-1 2 15,-15 0 3-15,-26-5-5 0,-12 0-22 0,-9 0-19 16,-10 2-9-16,-12 2 5 0,-13 8 19 16,-32 1 16-16,-18 1 4 0,-23-2 0 15,-20-5 2-15,-12 2 0 0,-5-4 1 16,3 4-2-16,13-3 2 0,19 4-1 0,20-6 0 15,23-1 2-15,10 4 0 0,18-7 0 16,18 0 0-16,9 0 4 16,5-1-19-16,9-1-93 0,-2-5-5 0,4-9 36 15</inkml:trace>
  <inkml:trace contextRef="#ctx1" brushRef="#br0" timeOffset="51998.72">860 13319 1537 0,'0'14'47'0,"-2"1"-20"0,-5 2-10 0,2 6-15 0,-4-5-2 0,5 7-2 0,1-6-2 16,-8 6-1-16,0-3 1 0,-3 2 4 15,0 5 10-15,0-3 5 0,-4 3 7 16,0-4 5-16,-1 6-4 16,-1-4-1-16,4 5 0 0,0 0 0 0,0 0 2 15,1 1 0-15,0 1-5 0,1-5-8 16,4-1-5-16,-1-3-4 0,4 1-1 15,-2 3 0-15,2-5 0 0,0 1-1 16,1-5 0-16,6-1 1 0,0 1 0 0,-1-4 1 16,1 0 0-16,0-2 8 0,0-2 9 15,0-5 12-15,0 1 18 0,3-1 11 16,1 0 8-16,-1-6 3 0,3 3-6 16,-1-4-8-16,4 0-5 0,0 5-2 15,5-5-2-15,0 6-6 0,0-6-10 16,7-2-12-16,1-5-8 0,4 1-4 0,6-1-4 15,2 2-1-15,-2 0-2 0,10-2-2 16,1 3-1-16,5 1-1 0,5-5-2 16,-7 5-1-16,2-1 0 0,-4-1 0 15,-5 2 2-15,0 1 3 0,-7 2 1 16,0-2 2-16,0 2 1 0,-5-2 0 16,-2 2 5-16,-1 0 6 0,-6 0 5 15,0-3 4-15,-6-1-3 0,-1 1-5 0,-6 1-5 16,-1-5-1-16,1 3 1 0,-5 1 1 15,0 1-3-15,0-5-13 0,0 0-17 16,-7-2-11-16,0-4-7 0,-6-3 7 16,-3 0 8-16,-3-3 7 0,-2-4 8 15,-1 3 6-15,-2-1 3 0,2 3 2 0,3 2 1 16,3 0 0-16,2 2 0 0,1 0-1 16,3 0 2-16,-3 3-1 0,4 1 1 15,4 3 0-15,0 5-3 0,5 2-2 16,-2-2-2-16,0-2-9 0,2 3-8 15,0-1-12-15,-2 2-17 16,2 0 4-16,0 0 8 0,0 0 13 0,2 0 15 0,-2 7-3 16,5-2 0-16,4 4-4 0,6 2 3 15,6 7 5-15,5-1 4 0,12 1 3 16,1 2 4-16,1 1 3 0,7 0 1 16,-3 2-3-16,2-2-1 0,-5 4 0 15,-4-2-1-15,-7-5 1 0,-5 2 7 16,-9-1 8-16,-9-3 7 0,-3-2-3 0,-4 0 2 15,-9 2 15-15,-7 0 3 0,-9 2 8 16,-7 3-5-16,-9-1-19 0,-8 3-8 16,-3-4-4-16,-3 1-5 0,4-1-4 15,5-4-1-15,5 0-1 0,9-2 1 16,4 1-2-16,5-5-72 0,5 2-50 0,4-1 62 31</inkml:trace>
  <inkml:trace contextRef="#ctx1" brushRef="#br0" timeOffset="61687.03">3340 16528 1789 0,'2'0'116'0,"0"0"55"0,-2 0-72 0,2 0-51 0,-1 0-18 0,-2 0-15 16,2 0-1-16,-1 0 11 0,0 0 7 15,0 0 5-15,0 0-7 16,-1 0-12-16,-5 2-4 0,5-4 1 15,1 2 8-15,0 0 6 0,0 0 2 0,0 0 2 16,0 2-4-16,-4 2-5 0,8-1-5 0,-4-1-4 16,0 2-5-16,0 3-6 0,1 2-1 15,1 3-3-15,-2 0-1 16,2-1-1-16,-2 1-1 0,2 3-2 0,6 1 1 16,0 3-2-16,4 4 1 0,2-2-2 31,0 2 0-31,-1 4-1 0,4-2-1 0,5 1-2 0,-3 5-2 0,6-3-1 0,-5 6-1 15,3-2 3 1,-4-1 5-16,4 1 4 0,0-3 1 0,0-1 2 0,-1-1 0 16,-3-4 4-16,-3-6 2 0,2 1 1 15,-4-4 0-15,5-3 0 0,-3-4-1 16,2 0-1-16,-2-7-1 0,-2 0-1 16,0 0 2-16,6-7 4 0,-2-2 2 15,3-7 3-15,-2-7-3 0,5 0-2 0,-1 0-2 16,1-5-3-16,7 3 0 15,-3 4 0-15,0-2-1 0,2 3 2 0,-1 1-1 16,-4 1 1-16,-2 4 0 16,0 1-2-16,-4 6 1 0,3-2-1 0,6 8 0 15,-5-1 0-15,4 2-1 0,3 2-2 16,-6 3-3-16,5 4-2 0,-1 3 0 16,-3-1 3-16,-4-2 2 0,4 0 0 0,-5-2 1 15,1 0 2 1,-7 0 0-16,2 0-1 0,-4-2 0 0,4 2 0 0,2-5 0 15,0 2 1-15,3-1-1 0,-3 3 0 16,7-5 0-16,5-1 0 0,5 0 2 16,8 0 1-16,8 0 2 0,2 0 4 0,-5 0 4 15,-2-5 5-15,-5 1 4 0,-5-1 6 16,1 0 7 0,-3-4 9-16,5-2 7 0,1-1-3 0,5-1-9 15,-4-4-14-15,-6-1-13 16,-3-3-7-16,-6-1-14 0,1 5-39 15,0-5-14-15,3-4 24 0</inkml:trace>
  <inkml:trace contextRef="#ctx1" brushRef="#br0" timeOffset="76283.36">3142 16578 1182 0,'0'0'100'0,"0"0"111"0,0 0-168 0,0 0-33 0,0 0-2 0,0 0 4 16,0 0 9-16,0 0 13 0,0 2 11 16,0-2 5-1,0 0-3-15,0 3-8 0,0-1-11 0,0 5-10 0,1-3-12 16,7 8-4-16,-5 2 1 0,10 6 2 0,-5 3 2 31,3-2-2-31,0 0-2 0,1-3-2 0,-3 3 1 16,3 1-1-16,1 3-1 0,-3-6 2 0,5 2-1 0,-1 1 0 15,5 2 2 1,4-2-2-16,-3-1-1 0,5 0 1 0,-2 2-1 0,0-3 0 16,2-1 2-16,-1 1 1 0,-8-6 0 0,4 0 4 15,-2-5 5-15,-8 0 10 0,10-4 12 31,-4 1 7-31,-4-5 3 0,8-1-1 16,-3-1-1-16,6-5-3 0,4-1-2 16,0 0-3-16,1-2-3 0,0-3 0 15,1-1 0-15,-3 1 1 0,-3 1 1 16,-1 1 3-16,-6-3 5 0,0-3-3 0,-4 2-3 16,0 0-11-16,-1-2-11 0,1 4-4 15,3-3-6-15,-3 1-3 0,4 0-1 16,3 5-2-16,-1 4-3 0,5 0-3 15,2 1 0-15,2 0-2 0,1 3 2 16,-1 1 0-16,6 3 3 0,-1 3 1 16,2 2 0-16,0 3 0 0,-4 1-5 0,-2-4-6 15,6 2-10-15,1-3-9 0,1 0 2 16,6-3 6-16,-4-1 11 0,1-3 10 16,-4 0 4-16,-1 0 1 0,-1-3 1 15,-1-1 1-15,0 1-1 0,-2-4 2 16,-1 3-1-16,-3 1 1 0,-3-6 0 15,-3 5 1-15,3-5 0 0,-7 2 0 16,3-2 3-16,-1 1 2 0,2 0 2 0,-3-2 1 16,3 3-1-16,-2-6-1 0,5 3-2 15,1 4 2-15,7-3-1 0,0 4 0 16,0-5 3-16,4-1 1 0,-1 4 0 16,1-6 0-16,2 6-3 0,-3-3-1 15,-4-1-3-15,-3-1 1 0,-2-6-6 16,0 4-24-16,3-2-69 0,-7 0 57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53:57.7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7183 8825 1321 0,'49'7'116'0,"-36"12"139"0,-31-12-246 15,-44-12-23-15,60 5 4 16,2 5 2-16,-7-1 0 0,7 3 1 0,0 0 4 16,2 4 3-16,3-4 11 0,-3 2 12 15,1-2 9-15,4 2 9 0,-3-4 2 16,3 4-4-16,0-4-8 0,6 4-9 16,-5-4-8-16,10 4-4 0,0 0 0 0,5 0 0 15,2 2 0-15,3-4 0 16,0 2-2-16,3-2 0 0,1 0 1 0,-6-2-2 15,4-1 0-15,-7-1 1 16,-1-1 2-16,-3-2 4 0,-3 2 6 0,-2-2 10 16,0 0 14-16,-5-2 20 0,2 0 9 15,-2-3-2-15,3-2-11 16,-3 0-23-16,7-4-17 0,4 0-11 0,4 1-9 16,8-3 0-16,-2 4-1 0,2-1 0 0,-2-3 1 15,1 5 1-15,1-1 1 16,-6-2 1-16,-3 4 0 0,-7-5 2 15,-3-1-1-15,-1-1 0 0,-3 5 12 0,5 2 4 16,0-4 4-16,0 1 3 0,2-3-5 16,-9 3-1-16,-3-6 2 0,8 3-4 15,-1-6-4-15,-2 3-5 0,3 2-7 0,-3-1-1 16,5 1 1-16,1 4-2 0,1-3 1 16,1-1 0-16,-1 0 0 0,0-2 1 15,-3-2 1-15,-3 4-1 0,3 3 1 16,-6-3-2-16,2 2 1 0,-1-4 0 15,1 2 1-15,2-1 1 0,-4-1-1 0,0 2 1 16,0-2 0-16,0 4-1 0,-1-2-1 16,2 0-1-16,-2-1-2 0,-1 3 0 15,0 1 0 1,1 2-4-16,-3-1-4 0,1 1-3 0,-4 4-3 16,2-2 0-16,-2 1 1 0,0 3-3 0,-2-3-4 0,-2 1-1 15,1 1-9 1,-3-1 12-16,-1 0 8 0,2 1 1 15,-2-3 10-15,0 4-5 0,2-1-4 0,-4 4 2 0,0 0-3 16,2 0-4-16,-2 0-3 16,2 2-2-16,-4 1-16 0,-1 6-22 15,-1-2-2-15,-1 0 0 0,-2 6 17 0,2-2 25 16,-2-1 8-16,0 3 3 0,4-3 4 16,-3-3 1-16,3 2 0 0,3-5 1 15,0 1 1-15,6 0 0 0,-1-1 0 0,1-2 1 16,-1 1-3-16,1 3 0 0,4-6 0 15,1 0-1-15,5 0 0 0,-7 0 4 16,0 0 3-16,2 0 10 0,-2 0 10 16,0-2 8-1,0-11 6-15,0 8-4 0,7-4-8 16,4-3-10-16,1-2-7 0,2-2-3 16,4-2 2-16,2-2 5 0,-1 3 6 0,1 1 3 0,-4 3-1 0,-2 1-5 15,3 7-6-15,-2-4-7 0,4 7-7 16,1 4-8-1,-3 3-7-15,5 0 2 0,-1 8-4 16,0 3 4-16,-1 10 10 0,3 4-1 16,-2 11 9-16,2-2 2 0,-3 2-1 15,3 0-1-15,-7-4-2 0,0-5-25 16,-9-9-43-16,0-2-51 0,-4-5 58 0,1 0 3 16</inkml:trace>
  <inkml:trace contextRef="#ctx0" brushRef="#br0" timeOffset="24256.89">7259 5369 1351 0,'0'-2'66'0,"-2"2"6"0,0-5 12 0,-1 3-13 0,3-3-1 0,-2 3 3 0,-3-8-2 0,5 2 0 0,-4 0 4 0,4-7 3 16,4 1-13-16,1-7-6 15,2 0-8-15,2-2-13 0,-4-2-13 0,4-4-8 16,3-4-6-16,-3-1-5 0,5 2-3 15,6-3-1 1,-9 5 0-16,6 1 0 0,-1 6-1 0,-1-3 1 0,0 2-2 16,0 5-3-16,6-6-6 0,9 6-1 0,2-6-5 15,0 7-1-15,-4 4 3 0,-5 1 0 16,-3 5-5-16,-4 1-8 0,-2 5-14 16,2 0 3-16,-2-2 8 0,2 4 7 15,2 4 15-15,1 0 1 16,1 6-13-16,3-1-1 0,0 3 1 0,2 3-1 15,1 1 9-15,4 1 4 16,-1-2-2-16,1 2-1 0,-3-6 4 0,-6-2 1 0,-5-2 2 16,-7-4 2-16,5-1 1 0,-9-2 0 15,8-2 1-15,-5-3 4 0,5-2 9 16,3-2 2-16,0-3 1 0,7-6-5 16,0-2-7-16,2-1 0 0,-6 3 0 15,-1 6 2-15,-4-2 0 0,-3 1 2 16,1 5 0-16,2-7-1 0,2 8-1 15,-2 2-2-15,2 1 1 0,2-3-2 16,2 2 1-16,-4 0-3 0,3-1-1 0,-1 1-1 16,1-2 1-16,-1 0 4 0,0-4 3 15,3 6 3-15,0-6-1 0,4 2 0 16,2 2-3 0,-2-3-3-16,3 6 4 0,4-1-3 15,-2 5-3-15,0 5-1 0,-1 2-9 16,1 7-5-16,-2 8 0 0,-1-3 1 0,-6 4 3 15,2-1 4-15,-3 2 0 0,3 1 3 16,-2-2 2-16,5 2 0 0,-1 3 1 16,4-3-1-16,-1 2 0 0,-3-2 0 0,8 1 0 15,-4 1 0-15,10-1 1 0,2 5 0 16,3-1 0-16,7 2-1 0,-3-4-1 0,9-1-9 0,-9-8 9 16,0-3-99-16,-6-2 70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54:37.7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1776 10608 740 0,'-16'0'71'0,"-12"18"236"0,25 37 81 0,-10-124-466 0,8 49 188 16,-2 17-28-16,1 3-15 0,6 0-15 16,0 0-11-16,0 0-1 0,0 0-1 15,0 0 14-15,0 0 17 16,0 0 0-16,0 0 0 0,2 0-10 16,7 3-16-16,-5-3-6 0,6 0-11 15,6 0-10-15,5 0-6 0,15 6-7 0,7-3-1 16,3 3-1-16,3-1-1 0,1 2 0 0,-6-5 0 15,2 0 0-15,-1-2 0 0,3 1 0 16,1-1 0-16,1 0-1 0,-6 0 0 16,-7 0 1-16,-5-1 0 0,-9-1-1 15,-5 2 0-15,-6 0 1 0,-4 0-4 16,-7 0-16-16,3 0-8 0,-4 0-11 16,0 0-6-16,-4 0 9 0,-5-2 2 15,2 2 6-15,-5 2 10 0,-8-2 3 0,-10 0 7 16,-14 0 1-16,-15 0 5 0,-10 0 0 15,-3 0 1-15,-5 0 0 16,3 0 0-16,-1 0 0 0,8 0 0 0,10 0 0 16,15-6 2-16,17 6-2 0,11-1 12 15,14 1 20-15,0 0 40 0,0-2 14 16,9 0-4-16,5 0-28 0,9 1-41 0,19-1-12 16,21-4-9-1,11 3 6-15,13 3-2 0,5 0 1 0,4 5 0 16,1 2 1-16,-8 4 1 0,-9-4 1 0,-13 2 1 15,-12-4 0-15,-12 2 2 16,-11-1 0-16,-8-1 2 0,-8 2 0 16,-9-7 6-16,-1 0-1 0,-6-2-9 0,-6 1-7 15,-1-7-19-15,-5 7-8 0,-6-5 0 0,-21-6-13 16,-23-2-17-16,-35-8 506 0,-29-9-342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55:23.8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10069 12513 1356 0,'0'-4'102'0,"0"-5"50"0,2 4-45 0,3-1-45 0,-1-1-16 0,1 4-13 16,0-6-10 0,-1 0-9-16,1-2-5 0,1-6-3 15,2-1 0-15,7-3 3 0,-5-2 8 16,6 3 14-16,0-5 14 0,4 8 12 16,-4-5-9-16,1 12-15 0,3-1-14 15,8 9-16-15,1 2 0 0,1 7-2 16,3 8-3-16,-10 6-2 0,4 4-1 15,-4 8-3-15,-5 1-6 0,-4 5-4 16,-2 5-7-16,-3-1 2 0,-5 1 7 0,-4 2 3 16,-7-1 5-16,-7-1 1 0,-6-3 0 15,-1 3 3-15,-9-5 4 0,3 2 1 16,-3-7 5-16,2-2 0 0,-3-2 1 16,5-2 0-16,1-5 0 0,2-3-1 15,3 1-1-15,4-7-2 0,4 0 0 0,-2-3 0 16,3-2-1-16,1 3-1 0,1-7 1 15,0 4 0-15,5-5 0 0,4-1-1 16,2 5 4-16,3-5 1 0,4 8 4 16,5 1 0-16,4 4-2 0,9 0-4 15,6 5 0-15,3 6 0 0,-1 5-3 16,3 3 1-16,-8 1-2 0,0 3 0 16,2 2 0-16,-9-8-1 0,-4 6-1 0,-6-7-1 15,-8-2-2-15,-5 6-1 0,4-4 1 16,-11 0-1-16,-4-2 0 15,2 2 0-15,-7 0 0 0,2-2 0 0,0-2 2 16,-2-3 0-16,2 0 3 0,-1-2 1 16,-1-4 0-16,6 1 0 0,3-1 1 15,0 1 0-15,3-3-1 0,-1 5 0 0,1-8 1 16,6 2 4-16,2-2 4 0,-4 0 2 16,7 0 0-16,-4 1 1 0,-1-1 1 15,-2 0 1-15,0 2 2 16,2-2 0-16,3 2-5 0,2-4-4 0,-7 3-6 15,0-1-4-15,-5-5-15 0,-4 1-37 16,-7 1-24-16,-14 0 36 0</inkml:trace>
  <inkml:trace contextRef="#ctx0" brushRef="#br0" timeOffset="1854.29">14417 16761 1117 0,'30'-2'159'0,"-2"0"197"0,2-3-240 16,-8-1-51-16,-1 1-3 0,-2 2 0 0,-5-3-5 0,1 3-10 16,-3-1-4-16,-1 2-4 0,-4 2-5 15,0-1-5-15,-4-1-5 0,1 2-4 0,-4 0-3 16,2 0-1-16,-2 0-3 0,0 0-2 16,0 0-2-16,0 0 2 0,0 0 0 15,0 0 0-15,0 0 0 0,0 0-4 16,-2 0 2-16,-7 2 2 0,0-1 5 15,0 5 5-15,-5 3 4 16,-4-4 1-16,-3 4-5 0,-12 3-4 0,-5-3-6 16,-4 0-4-16,-4-2-5 0,-15 0-1 0,-4 0-2 15,-10-1-1-15,-6-5 2 16,-8-1 0-16,-14 0 2 0,-5 0 8 0,-11-7-1 16,-1 2 0-16,3 1 1 0,-11-5-1 15,-1 6 1-15,-3-6-1 0,-9 2 11 16,4-4 17-16,13 2-1 0,-2 2 0 15,23 4-10-15,13-2-24 0,5 3 0 0,17 2-1 16,13 0 0-16,7 2 0 0,9-2 0 16,6 1 0-16,6 3 2 0,8-2-1 15,4-2 1-15,3 1 1 0,10-1-2 16,2 0 1-16,-2 0-2 0,-1 2 1 16,1-2-2-16,0 2 0 0,1 0-7 15,-3 5-16-15,4-5-29 0,0-1-44 16,0-1-67-16,2 2 512 0,-2-2-301 0</inkml:trace>
  <inkml:trace contextRef="#ctx0" brushRef="#br0" timeOffset="13205.42">17927 11211 1390 0,'-5'25'56'0,"-4"10"33"0,4 10-97 0,5 10-5 0,3 9 2 0,6 17-3 0,-4 6-3 16,6 0-1 0,-11 7 1-16,5-2 10 0,-3 13 4 0,4 12 5 0,-1 7 3 15,4-4 2-15,-6-3 8 0,-1-7 6 0,2-9-2 16,3-1-332 0,-2-13 229-16</inkml:trace>
  <inkml:trace contextRef="#ctx0" brushRef="#br0" timeOffset="13702.17">19277 11493 2066 0,'-73'20'44'15,"30"-3"-44"1,3 1-2-16,-3 7-3 0,-3 12-3 16,-2 6-2-16,7 6-1 0,0 6 2 15,1-2-1-15,6 6 3 0,6 3 1 16,1-3 2-16,7-1 2 0,10-5 0 0,-1-3-1 15,9-6 0-15,4-1-2 16,4-13-1-16,6-2 1 0,9-8 5 0,8-8 8 16,3-3 19-16,8-9 7 0,5-11 2 15,-1-6 22-15,7-8 3 0,1-7 23 16,-6-4-4-16,-5 1-24 0,-9 5-16 16,-9 3-21-16,-9 10-4 0,-9 1-4 15,-7 1-16-15,-1 1-18 0,-17 0 1 0,-1 2-1 16,-9-1 8-16,-14 4 5 15,-10 6-5-15,-8-3-4 0,-3 6-3 0,-1 0-16 16,-5 0-12-16,16 13 0 0,7 5-9 16,2 10 15-16,14 2 5 0,0 13-23 0,6-1 13 15,8 3 6-15,4-3 14 0,5-1 28 16,9-11 1-16,-2-3 1 0,2-10 0 16,0-2-8-16,0-12-36 0,0-3 5 15,2-11 10-15</inkml:trace>
  <inkml:trace contextRef="#ctx0" brushRef="#br0" timeOffset="13861.12">19489 12000 1972 0,'6'18'79'0,"-1"-7"21"0,-5-1-83 0,0-1-20 0,-2-7-25 0,0 1-84 15,2 1-165-15,-3-1 163 0</inkml:trace>
  <inkml:trace contextRef="#ctx0" brushRef="#br0" timeOffset="14130.83">20257 11305 1365 0,'0'7'188'0,"0"6"326"16,-3 8-493-16,-3 20-21 0,4 14 0 16,-5 8 3-16,0 14 0 0,5 3-2 15,-8 3-2-15,4 4-4 0,6 1-6 16,-10 10-8-16,8-4-9 0,0-4-9 15,-7-12 3-15,6-12-3 0,3-16-9 0,2-15-10 16,1-12 138-16,-1-12-77 0</inkml:trace>
  <inkml:trace contextRef="#ctx0" brushRef="#br0" timeOffset="14605.8">21021 11348 2289 0,'2'-20'131'0,"7"10"-52"0,-4 6-44 15,-1 0 8-15,1 8-59 0,-8-2-9 16,-1 1-12 0,-8 6-2-16,-4 4 2 0,-9-3 11 0,2 12-5 0,-9 4-13 15,-2 1-9 1,0 5-14-16,-8-4 3 15,6 2 2-15,6-2-1 0,0 1 10 16,5-3 14-16,2-6 14 0,6 5 11 0,-1-7 2 16,9 1-1-16,0 2 2 0,4-5 0 15,5-2-4-15,0 1-14 0,3-3-6 16,8-3 9-16,3 3 11 0,7-1 19 16,6 3 12-16,7 0-1 0,-1 0-1 15,5 1-1-15,-1-1 4 0,4 0 12 0,-8 0 20 16,-1-1 19-16,4-5 17 0,-8 1 5 15,-5-2-19-15,4 4-18 0,-11 0-20 16,3 5-24-16,-3 0-6 0,-7 1-10 16,0 10-7-16,-9 1 0 0,0 10 0 15,-2-1 7-15,-9 2-2 0,-3 2-2 16,-5-1-1-16,-10-4 1 0,5 3 4 16,-3-2 4-16,0-1 3 0,-1-8-1 15,3-5-13-15,4-4-25 0,3-10-78 0,8-2-70 16,1-7-144-16,0-3 169 0</inkml:trace>
  <inkml:trace contextRef="#ctx0" brushRef="#br0" timeOffset="14765.35">21982 12108 2409 0,'-2'22'60'0,"-1"-5"-53"0,1 1-75 0,0-7 472 0,2-4-321 16</inkml:trace>
  <inkml:trace contextRef="#ctx0" brushRef="#br0" timeOffset="15066.95">22450 11580 1658 0,'-9'37'57'15,"4"-3"-1"-15,-6 7-44 0,8-1-4 16,1 3-3-16,-3-2-1 0,5 5 1 15,0 3-3-15,-4 1 1 0,8-2 0 16,1-5 0-16,-3-3 0 16,7 1 3-16,-4-5-3 0,4 1 2 0,-4-7-1 0,2-2-3 15,2-3 2-15,2 2-2 0,-2-1-1 16,3 1-8-16,2 0-19 0,2 1 82 16,2 0-50-16</inkml:trace>
  <inkml:trace contextRef="#ctx0" brushRef="#br0" timeOffset="15449.19">22667 11371 2105 0,'14'7'100'0,"-5"5"50"0,0 6-129 16,-4 5-25-16,0 9-2 0,-5 5 3 0,0 0 2 15,-5 4 1-15,1-2 0 0,-1-3 1 16,-2 1 0 0,2-2 1-16,-3 1 0 0,5-4-1 0,3 0 1 0,0-4 0 15,2-1-1-15,5-3-1 0,0 5 10 16,5-6 19-16,3 2 13 0,-1-1 16 0,3-4 2 31,5 1-11-31,-5-7-9 0,3-5-11 16,-1-2-9-16,-4-5-4 0,4-2-2 15,6-2-1-15,3-5-3 0,8-5-3 16,5-2-3-16,3-8-4 0,0 1-10 16,-1-2-8-16,-6-4-31 0,-7 1-42 15,7-8-63-15,-3-8 29 0,3-13 45 0</inkml:trace>
  <inkml:trace contextRef="#ctx0" brushRef="#br0" timeOffset="15671.11">23402 11449 2418 0,'15'110'104'0,"1"-16"-17"0,3 12-8 0,-6-19-65 16,4 2-6-16,-3-4-3 0,-5 2-3 15,2-1-2-15,-9 1 0 0,-2-7 2 16,-2-2-1-16,-2-5 0 0,4-9-1 0,0-8-11 16,0-11-13-16,0-10-16 0,0-14-17 15,0-10-28-15,-1-4-48 0,2-2-60 16,5-5 100-16</inkml:trace>
  <inkml:trace contextRef="#ctx0" brushRef="#br0" timeOffset="15830.38">23934 12328 2854 0,'2'14'90'0,"0"-1"-23"16,-2-1-40-16,3-8-33 0,-3-3-44 0,8-2-86 15,-1-5-118-15,9-10 130 0</inkml:trace>
  <inkml:trace contextRef="#ctx0" brushRef="#br0" timeOffset="16101.06">24569 11172 1665 0,'0'57'222'15,"-9"19"382"-15,-1 9-519 0,-3 0-8 16,3 8-29-16,10-15-44 16,5-4-1-16,4 2-3 0,0 4-13 0,7-2-24 15,-4 5-20-15,2 2-18 0,-1-5-3 16,-6-2 17-16,-2-5 14 0,-5-15 0 16,-2-3-5-16,-1-10-17 0,-4-10-18 0,1-1-7 15,6-13-7-15,0-10-20 0,0-9 68 16</inkml:trace>
  <inkml:trace contextRef="#ctx0" brushRef="#br0" timeOffset="16547.5">24959 11257 2520 0,'62'-41'90'0,"-9"11"9"0,4 11-53 31,-12 10-8-31,2 4-9 0,5-2-16 0,-4 1-9 16,0 6-5-16,-6 2-10 0,-5 9-8 15,-5 6-10-15,-7 10-18 0,-4 3-14 16,-6 7 0-16,-3 4 6 0,-9 3 18 16,-3 1 18-16,-7-3 6 0,-14-6 2 15,0-1-4-15,-4-5 1 0,-3-3 3 16,-2 0 2-16,-2-4 7 0,1-6 2 0,1-2 2 15,5-1 2-15,8-2 11 0,4-7 9 16,12 1 8-16,1-3 5 0,10-3-7 16,10 0-9-16,8 2-10 0,9 0-8 15,6 3-3-15,5 2-3 0,0 2-1 16,5 0 3-16,-2 3 1 0,2 3 1 0,-3 4 2 16,-2 11-2-16,-4 7-2 15,-5 10-2-15,-3 8-1 0,-6 1 2 0,-5 10 2 16,-9 1 2-16,-13 6 1 0,-8-4 1 15,-15-3 2-15,-8-6-1 0,-16-12 8 16,-8-6 7-16,-13-11 4 0,-10-5 9 0,-3-10-4 16,-5-12-10-16,-2-4-5 0,1-11-23 15,10-3-35-15,12-2-82 0,18 3-56 16,15 3 87-16</inkml:trace>
  <inkml:trace contextRef="#ctx0" brushRef="#br0" timeOffset="17042.73">26374 13371 2254 0,'-51'19'155'0,"-866"-45"101"31,990 36-255-15,-226-29 1-16,17 8-1 0,-4 0-1 0,10 8 0 16,-1-2 0-16,-11 5 0 0,-3 0 0 15,-13 5 0-15,-7-2 0 0,-10-3 1 16,-10 4 0-16,-6-4 1 0,-1 2 2 16,-3 3-1-16,-2 0 1 0,6 6-1 15,-2-4-2-15,-1 6 1 0,5-1 0 0,-5 2 1 16,3-1 2-16,3-8 1 0,-2 2 3 15,0-5 4-15,-1 0 0 0,1 1 4 16,-1 4 30-16,-1-3-3 0,8-1-2 16,14 3-5-16,10-1-34 0,9 2-3 15,2 2 0 1,11 1 1-16,12-1 0 0,7 0 0 0,4 4 1 0,7-5-2 0,3 0 0 16,13-3 0-16,2 4 1 0,10-6-1 15,7 1 0-15,2-2 2 0,2-6 0 16,5-1 1-16,4-2 1 0,9 0-1 31,8-2-1-31,6 3 0 0,9-4-1 16,8 4 0-16,9-1-5 0,10 6-19 0,-1-1-30 15,-2-4-22-15,10 3-34 0,6 1-32 16,15-1-24-16,13-8 120 0,19 4-8 16</inkml:trace>
  <inkml:trace contextRef="#ctx0" brushRef="#br0" timeOffset="17536.23">21200 13709 1985 0,'-1'43'55'0,"-3"-2"-30"0,2 5-12 0,-3-11-6 0,1 1-2 0,1-1-2 16,3 2 1-16,-2-5-1 0,2 2 0 15,2-2-6-15,-2-7 19 16,3-2 23-16,-1-2 22 0,2 0 23 0,3-7-7 16,2 1 2-16,1-8 1 0,4 0 5 0,4-2 5 15,3-3-13-15,6 0-16 0,5-4-19 16,3-3-16-16,8-2-13 0,5-2-9 15,2-6-1-15,1 3-10 0,-1-6-22 16,1-3-22-16,-3 2-23 0,-2-6-24 16,0 3-5-16,-5-2-19 0,-2-3-5 0,2-1-2 15,-1-2 22-15,-4-2 58 0</inkml:trace>
  <inkml:trace contextRef="#ctx0" brushRef="#br0" timeOffset="17790.9">22110 13667 1732 0,'-2'7'540'15,"-1"2"-444"-15,1 5-37 0,-4 5-37 16,3 8-4-16,1 10-2 0,-1 8-4 16,3 4-9-16,0 10-3 0,0 5 1 15,3 8 2-15,-3 8 1 0,-2 2 2 16,-3 1 0-16,-2 2 1 0,-4 0 0 0,4-3-2 16,-7-3-1-16,3-4-1 0,3-8-1 15,2-5 1 1,6-5 0-16,0-7-1 0,4-6-1 0,3-5 1 0,-4-7-1 31,3-7-1-31,1-13-25 0,-2-1-48 0,4-9-67 16,3-9 3-16,4-6 50 0</inkml:trace>
  <inkml:trace contextRef="#ctx0" brushRef="#br0" timeOffset="17981.7">22730 13913 2282 0,'4'0'115'16,"0"4"51"-16,-1 3-123 0,-1 2-32 16,3 12-10-16,1 7-1 0,-3 4 0 15,6 11-2-15,-4 3 0 0,4 5 2 0,-4 1-7 16,4-1-21-16,-3 6-72 0,2-2-54 15,-4 5 74-15</inkml:trace>
  <inkml:trace contextRef="#ctx0" brushRef="#br0" timeOffset="18124.39">22830 15243 2646 0,'-18'39'141'0</inkml:trace>
  <inkml:trace contextRef="#ctx0" brushRef="#br0" timeOffset="45732.64">30310 11268 1861 0,'0'-4'136'0,"0"4"50"0,0 0-67 0,2 6-83 0,0-1-37 0,1 4-18 0,3-2-4 0,-5 7 1 15,5 9 9-15,-3 0 7 16,3 9-2-16,-6 5-1 0,-6 9 2 0,-3 11 0 16,-3 9 0-16,-4 8 2 0,0 10 0 15,-5 4-1-15,0 15 6 0,-1 9 0 16,5 3 1-16,1 0 1 0,3-23-3 16,4-10 0-16,4-9 0 0,1-6 1 15,3-5 0-15,-3-2 2 0,4 2-2 0,0-5-24 16,4-5-31-16,5-8-30 0,5-12-24 15,7-7-57-15,2-15 100 0</inkml:trace>
  <inkml:trace contextRef="#ctx0" brushRef="#br0" timeOffset="46171.62">31119 11530 1963 0,'-138'73'237'31,"100"-32"-238"-15,-4 3-3-16,-3 6-1 0,5 5-2 16,-10 0-3-16,4 1-1 0,-4 1-2 15,-1 2 0-15,10-1 1 0,4 1-1 16,12-3 2-16,7-4 1 0,11-3 1 0,9-8 2 15,5-9 7-15,11-3 9 0,7-12 18 16,12-6 16-16,11-8 6 0,0-6 5 16,5-11 17-16,0-4 6 0,0-10-9 15,-5-8-10-15,-2-3-31 0,-10 2-9 16,-6-6-12-16,-7 4 0 0,-7 9-2 16,-9 2-14-16,-7 8 1 0,-4 6-6 0,-3-2-1 15,-12 4 6-15,-4 3 3 0,-4 0 1 16,-3 4 0-16,-4 1-2 0,-1 2 2 15,-4 1-1-15,5 1-9 0,0 0-21 16,2 1-23-16,8 14-9 0,2 4-11 16,6 9-6-16,9 10 10 0,0 2-3 15,7 1 4-15,4 7 11 16,1-5 34-16</inkml:trace>
  <inkml:trace contextRef="#ctx0" brushRef="#br0" timeOffset="46390.54">31457 11254 2058 0,'0'3'118'0,"0"10"77"0,-5 8-122 0,2 9-48 0,-6 14-3 0,3 10-9 0,6 13-8 0,0 0-2 16,2 2-2-1,4-3 2-15,1-7-13 16,-4-12-55-16,1 3-64 0,-1-6 41 0,-3-5 9 16</inkml:trace>
  <inkml:trace contextRef="#ctx0" brushRef="#br0" timeOffset="46540.93">31512 12569 2600 0,'-28'16'78'0,"3"-3"-35"0,0-4-16 0,8-6-24 0,6-3-92 16,0-7-92-16,10 2 94 0</inkml:trace>
  <inkml:trace contextRef="#ctx0" brushRef="#br0" timeOffset="46825.19">32379 13234 1546 0,'-56'21'443'15,"-1173"-198"229"17,1064 158-657-17,-3 3-3-15,5-4 0 0,3 4-7 0,7 9-3 16,22 0-1-16,5 7-1 0,8 0 0 16,6 2-1-16,4 3 0 0,8-1-4 15,15 5-17-15,11-1-91 0,8 7 459 16,10 2-291-16</inkml:trace>
  <inkml:trace contextRef="#ctx0" brushRef="#br0" timeOffset="47855.76">29229 13541 2007 0,'0'5'54'0,"0"1"-17"0,-2 8-42 0,-5 7-15 0,0 6-15 16,1 10-21-16,-1 5-13 0,-2 3-5 16,4 3 9-16,-2-2 7 0,0-6 5 15,0-2 14-15,-2-10 7 0,9-1 20 0,-5-10 9 16,8 3 5-16,3-6 9 0,1-3 27 16,2-4 19-16,6-2 33 0,-2-3 6 15,12-6-19-15,5-5-20 0,4-7-44 16,6-1-18-16,5-10-23 0,6-3-25 15,-7-7 573-15,1-6-390 0</inkml:trace>
  <inkml:trace contextRef="#ctx0" brushRef="#br0" timeOffset="48045.52">29488 13559 1619 0,'-15'127'54'15,"7"-20"-19"-15,2 1 0 0,1-20-3 0,1 5-14 16,1-5-7-16,3 3-4 0,-2-6-1 16,2-12-1-16,0-11-1 0,0-13-2 15,2-15-3-15,-2-9-10 0,3-11-16 16,-1-11-393-16,5-3 295 0</inkml:trace>
  <inkml:trace contextRef="#ctx0" brushRef="#br0" timeOffset="48297.82">29897 13481 1847 0,'69'46'83'0,"-42"-34"-60"0,-6-1-21 15,0 3-2-15,-54-37-3 0,42 34-2 16,-8 1-6-16,1 0-3 0,0 4-3 16,-2 6 0-16,0 4 7 0,0 3 6 15,-2-3 3-15,2 3 3 0,0-3-2 0,0 4-14 16,-2-1 10-16</inkml:trace>
  <inkml:trace contextRef="#ctx0" brushRef="#br0" timeOffset="48471.59">30039 14532 1985 0,'7'48'163'0,"-3"-11"193"16,-1-3-291-16,-3-11-44 0,0-7-5 16,4 0-11-16,-4-4-3 0,7 1-15 15,-7-8-41-15,0-3-78 0,5 1-19 16,-5-3 62-16</inkml:trace>
  <inkml:trace contextRef="#ctx0" brushRef="#br0" timeOffset="48932.02">30888 13665 1989 0,'0'9'81'0,"4"9"-1"0,-2 5-40 0,1 12-23 0,1 4-11 0,6 11-4 15,1 5-1-15,0 5-1 0,1 11-1 16,-7 10 0 0,4 12-1-16,-2 6 1 0,0 4-3 0,-3 0-7 0,1 1-14 15,2-6-19-15,-1-8-14 0,3-8-6 16,-2-18-4-16,-2-15-6 0,0-19 41 16</inkml:trace>
  <inkml:trace contextRef="#ctx0" brushRef="#br0" timeOffset="49344.24">31365 14218 2039 0,'41'96'155'0,"-7"-110"-70"16,-1-2-64-16,-8-7 16 0,4-107-34 15,-1 111-12-15,-1-1-23 0,8 3-17 16,-1-1-22-16,1 0 0 0,4 4 12 16,-2 1 5-16,4 6 10 0,-5 6 3 0,-6 6 2 15,-2 9 9-15,-5 6 12 0,-1 6 9 16,-7 8 9-16,-4 5 0 0,-6 2 2 16,-10 5 0-16,-7 2-2 0,-13 3 0 15,-9-5-2-15,-8-1-1 0,-8-5 2 16,-3-1 8-16,-2-7 22 0,0-5 23 0,2-6 24 15,5-5 18-15,2-4 0 0,3-3-3 16,4-7-12-16,5-2-19 0,8-9-18 16,8 2-18-16,11-4 0 0,7 1 6 15,12 3 1-15,6-6 1 16,14 4-11-16,12 4-11 0,1 3-6 0,11 2 0 16,-2 2-2-16,2 2-2 0,8 3 1 0,-2-4-1 15,6-3-7-15,-1-1-13 0,-1-10-28 16,1 2-55-16,-5-5-37 0,-3-4-23 15,-3 0 73-15</inkml:trace>
  <inkml:trace contextRef="#ctx0" brushRef="#br0" timeOffset="49567.03">32445 13601 2254 0,'-5'29'94'0,"5"-1"-15"0,-6 11-16 0,6 0-32 0,2 3-22 0,5 3-11 15,-1-3-5-15,-1 3-7 0,0-3-25 16,-1-3-47-16,1 7-47 0,2-1-50 16,-5 3 90-16</inkml:trace>
  <inkml:trace contextRef="#ctx0" brushRef="#br0" timeOffset="49693.54">32489 14839 2581 0,'-10'10'77'0,"4"-3"-12"16,-8-1-86-16,5-6-448 0,9-9 332 0</inkml:trace>
  <inkml:trace contextRef="#ctx0" brushRef="#br0" timeOffset="65723.84">14895 16975 1694 0,'69'-3'546'0,"-67"-22"-535"16,-46 11 23-16,44 14-11 15,-2 1-8-15,2-1-7 0,0 0-3 16,0 0-2-16,0 4-3 0,-3-2-3 15,3-2-5-15,-9 1-2 0,-2-1 2 16,-1-1 8-16,-6-1 11 0,-2-3 16 0,-11-4 12 16,-7-2 6-16,-8-1-1 15,-7-4-9-15,-9 3-11 0,-5 1-8 16,-6 0-6-16,-7 1-1 0,-3-2 0 0,-13-1 0 16,-9 0-3-16,-10 0-4 0,-2-2-2 15,-11 2-2-15,-1 0-4 0,8 3 0 16,-4-5 0-16,-7 0 1 0,-15-5 5 0,-18-2 2 15,4-6-1-15,-2 6 0 0,12 4-1 16,16 3-2-16,-14 2 1 0,1-2 1 16,-19-6 14-16,-10 3 4 0,10-2 7 15,4 3 4-15,30 6-9 0,14 3 11 16,14-2-5-16,13 4-4 0,16 3-5 16,23 3-9-16,23 2-2 0,14 3 3 15,12 1 4-15,9-1 1 0,13 5-4 0,14 0-2 16,16 5-4-16,18 5-3 0,15-3 0 15,8 0-4 1,5-2-1-16,7-5 0 0,5-4-2 0,18-3 4 16,22 0-1-16,6-2-1 0,11 0-3 15,6 2 0-15,4 0-1 0,8 3 3 0,18 0 5 0,23 8-18 16,17 6-3-16,2 6-2 0,-7 2-2 16,-28-6 20-16,-18 0 6 0,-13-3 0 15,-6 5-1-15,-13 0-2 16,-18 4 1-16,-12-3-1 0,-25-8 2 15,-19-2 1-15,-22 1-1 0,-16-3-1 16,-19-5-14-16,-23-5-17 16,1 5-26-16,-22-3-1 0,-22-3 14 0,-25-1 17 0,-24-1 28 0,-27-10 3 15,-16-5 2-15,-21-4-1 0,-6-4 1 16,-14-1 2-16,-6 2 0 0,-7-6-1 16,-8 5-2-16,-3 2-1 0,-10-4-3 15,-8-3 13-15,-13-3 5 0,2 4-2 16,-1-4-2-16,9 7 12 0,-4-3 10 15,0 0 3-15,15-1 5 0,6 3-26 0,23 3-12 16,18 3 0-16,15 6 0 0,13 1 1 16,27 6-1-16,23 0-3 0,24 4 2 31,18 3 0-31,20 0 1 0,9 3 0 0,12 1 1 0,14 1-4 0,14 0-3 16,25 6 1-16,31 5 0 0,24 4 3 15,41 4 2-15,19 3-2 0,24 1 0 0,13 3 1 16,15-1 1-16,12-2 5 0,1 4 7 15,-5-5 2-15,-2 1 1 0,2 4-5 32,12 3-12-32,10 3-1 0,-11 1-2 15,-5 1-1-15,-19-4 1 0,-20 1 1 16,-18-9-1-16,-24 1-1 0,-20-10 3 0,-22-3-1 16,-19-2 2-16,-10-5 2 0,-24-3-3 15,-13-5-1-15,-19-1-7 0,-17 0-18 16,-9-1-20-16,-19-3-5 0,-18-5 1 15,-29-5 17-15,-30-7 20 0,-23-8 6 16,-19-3 4-16,-16-3-1 0,-16-1 0 16,-11-1 1-16,-14 2 1 0,-2-1 0 15,-3 12-1-15,-6-3 0 0,4 4-1 0,-11 5 1 16,4 2 1-16,1 6 0 0,12 4 0 16,8-1 1-16,19 5-2 0,22 2 0 15,16 2 0-15,21 5 0 0,23-1 0 0,18-3 0 16,17 4 0-16,5-2 2 0,22-1 2 15,5 1 3-15,13-5 2 0,11 2 2 16,-1 2-3-16,10-4 1 0,10 7 3 16,14-5 2-16,16-2 2 0,23 3-2 15,18-3-4-15,20-2-4 0,21 2-1 16,8 0-3-16,15 0-1 0,10 6 0 0,11 1 0 16,11 2 1-16,9 10 2 0,12 1-8 15,5 4-1-15,0 5-3 0,-12-6 0 16,-10 3 7-16,-7 5 1 0,-6 2-2 15,-9-1 1-15,-12-2 1 0,-16 2 0 16,-13-3 0-16,-12-5 0 0,-29-2 0 0,-19-6 2 16,-20-4-4-16,-22-7-16 0,-5-3-22 15,-20-2-25 1,-11-2-32-16,-13-3 10 0,-20-4 21 0,-22-7 22 0,-34-9 39 16,-32-6 4-16,-30-10 1 0,-19-2 0 15,-25-6 4-15,-16 1 19 0,-11 3 13 16,-24-1 16-16,-3 5 0 0,-4-1-5 0,-13 3 7 15,0 7-12-15,15 0-5 0,-4 4-11 16,17 3-20-16,31 2-1 0,8 0 0 16,23 5-2-16,27-3 0 0,11 5-1 15,19 3 0-15,30 5-1 0,17 0 0 16,15 3-1-16,19 3 1 0,14 2 1 0,6 0 4 16,11 0-22-16,8 0-28 0,-3 2-110 15,9 0 297-15,9 0-150 0</inkml:trace>
  <inkml:trace contextRef="#ctx0" brushRef="#br0" timeOffset="79509.37">11229 16817 1439 0,'-4'16'130'0,"-62"22"404"15,66-30-528-15,4-2-1 16,0 3 3-16,1-4 1 0,2 0 5 15,0 2 9-15,2-3 4 0,0 3 12 16,-4-3 13-16,-3-4 12 0,1 0 8 16,-3 0-2-16,6 0-13 15,-1 0-20-15,-1 0-15 0,3 0-9 16,0 0-6-16,3 0-1 0,5 0-3 0,4 0-3 0,1 0-2 16,4 0-4-16,3-2 0 15,-2-5-1-15,3 1 2 0,1 3 6 16,1-8 10-16,2 2 7 15,-2-3 7-15,-2-2-1 0,2-4-3 0,0 0-1 0,6 2 0 0,1-1 3 16,4-6 2-16,2-1-3 0,-8 1-7 16,4-3-7-16,2-4-5 0,10-2-3 15,9-5-6 1,10 5-6-16,9 0-1 0,-8 5 1 0,-7-1 5 0,2 3 5 16,-15-3 2-16,8-4 0 15,-6 1 0-15,2-6-3 0,2 0-11 16,-6-2-13-16,4 2 0 0,-2 7-1 0,-9 8 9 15,-3 8 14-15,-16 11-2 0,-5 3 1 16,-13 3-6-16,-7 4-14 0,-4 4-2 16,-10 1-3-16,-11 3 5 0,-9 0 11 0,-8 1 2 15,-4-1 6-15,-6-3 1 0,1-1-2 16,-2-6-1-16,0 2-2 0,1-3 1 16,4-3 4-16,9 1 3 0,2 0 3 0,9 0 0 15,8-2 3-15,4 0 1 0,7 0-1 16,9 0 2-1,0 0 6-15,0 0 7 0,-1 3 2 0,11-3 3 0,4-5-6 16,8 0-6 0,15-8-3-16,5-1-4 0,6-4 0 15,7-3 7-15,-5 0 2 0,-4-1 2 16,-3 3-1-16,3 5-6 0,-2 8-2 0,2 1-1 0,0 10-2 0,-7 3-3 16,2 6-1-16,-6 7-2 0,4 4 3 15,4 10 3 1,-9 1 0-16,-4 3 1 0,-7 3-4 15,-7-1 0-15,-7-5-14 0,-9-1-17 0,-7-7-48 16,-8-5-66-16,-8-1-26 0,0-12 73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56:53.8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1936 3921 1619 0,'4'-9'81'0,"15"-13"195"16,-8 15-244-16,-6 0-2 0,6 0-1 15,1-2-3-15,-1-1-5 16,1 1-9-16,-5-5-3 0,-1 3-2 0,1-1 6 15,-7 4 3-15,0-6 0 16,-7 4-4-16,-4-1-8 0,-3-1-6 0,-9 3-2 16,-7-2-1-16,-13 6 0 0,-8-2 1 15,-8 7 1-15,-3 1 2 0,-4 7 1 0,1-1-2 16,-3 2-1-16,1 5-2 0,3 0 0 16,4 4-1-16,3 3 1 0,8-3-1 15,4-1 1-15,8-1 1 0,2 0 2 16,3-2 1-1,10-1-1-15,-1 1-1 0,9-3 1 0,3-1 1 0,4-4 2 0,2 2 1 16,1 0-1-16,4 0-1 0,0 0-1 16,0 0 2-16,4 0 1 15,0 0 4-15,3 5 0 0,0-6-2 0,2 5 1 16,3 4-2-16,0-2-1 0,3 9 0 16,-3-7-2-16,2 6 0 15,0 1 0-15,1 2-1 0,1 5 0 0,-2 0 1 16,0 2-1-16,-2 1-1 15,1 1-1-15,3 2-3 0,-2 3-1 0,0 5 0 0,4 4 1 16,0 5 1-16,5 2 4 0,-4 5-1 16,4 1 2-16,-2 6 0 15,1 4 0-15,-6-6-2 0,1 5-1 0,-6-1-2 16,-7 2 0-16,-3 1 0 0,-1 1 0 16,-3-2-1-16,-4 7 1 0,-4 4-1 0,-8-3-1 15,1 3 3-15,-5-9-1 0,-2-4 1 16,-3-5 2-16,-6-6 1 0,-2-1 1 15,3-4 2-15,-6-5-1 0,3 0 0 16,-1-8-1-16,2 1 0 0,1-2 0 31,2-5 0-31,5 0 2 0,3-4 0 0,2-9 1 0,6 0-1 0,4-10 0 0,8 0 2 16,-3-8 1-16,7 1 0 0,0-4 7 31,4 1 17-31,1 1 12 0,0-2 12 16,4-2 19-16,2 1-5 0,7-8-10 15,1 5-12-15,6-3-28 0,3 7-17 0,3 6-9 0,0 4-8 16,8 10-4 0,-5 6 0-16,3 8 2 0,-3 7 2 0,-2 7-3 15,0 5-3-15,0 0 2 0,-2 7 0 16,-2 4 7-16,-8 11 6 0,-2 6 1 16,-6 11-2-16,-8-3-11 0,-6 3-5 15,-12-7-8-15,-8-7 1 0,-8-2 9 16,-7-6 5-16,-2-1 9 0,0 2 3 15,-4 0 3-15,1 0 2 0,-3-4 0 16,3 0 1-16,-2-1 0 0,-1-8 2 0,3-4-1 16,4-3 1-16,8-1-1 0,7-2 0 15,4-6 0-15,6-3-1 0,3 2-1 16,1 0-1-16,7-1-1 0,0 5 0 16,2-3 1-16,2 3 0 0,7-1 1 15,3 2 2-15,6-2 2 0,3-1 2 0,8 3 7 16,8-2 16-16,6 4 15 0,4-3 16 15,-1-3 2-15,-3-5-10 0,-2-1-14 16,-7-8-17-16,-3 1-8 0,0-10-5 16,-10-1 1-16,-3-6-6 0,-6-5-59 15,0-10-519-15,-3-19 393 0</inkml:trace>
  <inkml:trace contextRef="#ctx0" brushRef="#br0" timeOffset="26822.88">11502 7763 1281 0,'-4'0'136'0,"2"1"164"0,1-1-218 0,1 0-41 0,-2-1-9 0,0-3-7 0,0 2-2 0,2 1 4 0,0 1 5 0,0 0 2 16,0 0-2-16,0-2-2 0,-2 2-6 16,-1 0-6-16,1 0-5 0,-7-4-6 0,0 8-5 15,4 1-5-15,-4 2-3 0,0 4-2 16,-1-1-2 0,-4 8 0-16,1 0 1 0,1 1-1 15,-1 5 2-15,3-1 2 0,-1 1-1 16,-1 1 3-16,-3-4-1 0,3 6-1 0,1-2 2 0,-1 3-1 15,-2 1 1-15,5-3 2 16,-5-3-1-16,0 2 2 0,3 2 0 0,0-1 1 0,-5-4 0 16,-1 2 0-16,1-4 0 0,-2 3 1 15,6-2 0-15,3 0-1 0,-2-1 0 16,6-2 1-16,-6 1-2 0,6-3 0 16,-6-2-1-16,2 1-1 0,6-1 1 15,-4-2 0-15,8-3 0 0,-2 0 1 16,-1 3-2-16,4-3 2 0,-2 0 0 15,0 2 1-15,3-6 0 0,-3 4 4 0,-5-6 2 16,8 4 1-16,-3-1 3 0,4-3 3 16,3-1 3-16,-5 0 3 0,5 3 6 15,-2-5 2-15,6 2 3 0,-1-2 10 16,3 0 0-16,10 0-4 0,5 0-5 16,2 0-14-1,4-5-8-15,5 3-5 0,-5 0-3 0,5-1-1 0,2 1 1 0,3-5 1 16,6 1 1-16,1 3 1 0,8-6-1 15,-3 5 0-15,-4-4 2 0,3 2 1 16,-9-1 1-16,0 0-1 0,5 4-3 16,8-5 0-16,12 5-1 0,12-1 0 15,-3-1-1 1,-2 0-1-16,-4 1 0 0,-1-3 0 16,1 2 0-16,1-8 0 0,3 4 0 0,-2 1 1 0,2-5 0 15,0 6-1-15,-10 0 1 16,-6 5-1-16,-18 0 1 0,-3-1 0 0,-6 3-1 0,2 0 0 15,-3 0 0-15,-2 0 0 0,-11 0 0 16,-5 0 1 0,2 3 0-16,-4-3 0 15,2 0 0-15,0 0 1 0,-9 0 0 16,-1-3 0-16,2 1 0 0,-4 0 0 0,1 1 0 16,1-1 1-16,2 2-1 0,-2-2-1 15,-3 0 0-15,8-1-1 0,-8 3 0 16,5-2 0-16,4 2-1 0,-3 0 0 15,1 0 0-15,5 0-1 0,-5 2-1 16,-1 3 0-16,-2-3 1 0,4 0 0 16,-2-1 1-16,5 3 1 0,-2-1 0 0,-6-1 0 15,4 0 0-15,-3-2 1 0,8 0-1 16,2 0 0-16,1 0 0 0,2 0 1 16,-1 0 0-16,2-2 1 0,1-3-1 15,-3 1 0-15,2 3 1 0,1-1-1 16,-5-2 0-16,-1 1 1 0,-3-1-1 15,-1 1 0-15,-3 3 1 0,-2-4 1 0,-2 1 1 16,-5 3-4-16,0-2-7 0,0 0-16 16,0 0-6-16,0 0-2 0,-7-10 1 15,0 8 9-15,0-6 0 0,-7-1 6 16,0-1 4-16,-2-4 3 0,-5 0 2 16,-1 2 2-16,-2-4 0 0,0 2 2 15,1 2 1-15,2-2 1 0,-2 2 0 16,9 3 2-16,0 0-1 0,3 3 2 15,8 0 0-15,-6 5 2 0,9 3 8 0,0 0 7 16,0-2 5-16,0 2 0 0,0-2-5 16,3 4-13-16,-3-2-7 0,7 0-2 15,-3 0-9-15,5 2 5 0,0 1 0 16,3 5-1-16,9-5 1 0,1 6 0 16,4-4 0-16,8 8 1 0,1 1 2 0,8 5-1 15,1 4 0-15,2 0-1 0,-3 2 1 16,-2 0 1-16,-4 5 1 0,-7-1 0 15,-2 1-1-15,-8-2-4 0,-8-3-1 16,-10-6-4-16,-2-3-2 0,-9 2-3 16,-3 2-2-16,-6-1 1 15,-9 4 1-15,-6-3 3 0,-12-3 5 0,-10 5 7 0,-3-6 4 16,-1 0 8-16,3 0 2 0,10-6-1 16,1-1-2-16,4-2-2 0,10 4-4 15,2-8 0-15,4 4-1 0,4-1-1 16,2-4 3-16,-1 3-5 0,6 2-47 15,3-3 524-15,1 6-363 0</inkml:trace>
  <inkml:trace contextRef="#ctx0" brushRef="#br0" timeOffset="77463.64">13746 9789 1340 0,'9'-10'101'0,"-2"-1"66"0,0-1-71 0,-3 8-33 0,-2-7-8 0,0 2-6 0,-2 2-13 15,-2-3-8 1,0 1-5-16,0 0 0 0,-1-2 7 0,3 3 7 0,-2-3-1 16,2 0-3-1,0 2-3-15,0 8-3 0,0-5-2 0,0 6-3 0,2-9-7 0,-2 9-3 16,0-1-4-16,0-1-4 0,1 2-3 31,1-2-1-31,0 2 0 0,0-2 0 0,0 1-2 0,3-7-4 16,-2 16-6-16,3-5-3 15,1 10-2-15,2 2 1 0,5 7 2 0,4 4 2 0,1 3 3 16,1 3 2-16,3 1 0 16,1-1 2-16,0 2-2 0,0-4-1 0,-1 0 2 0,-5-3 1 15,0 1 4-15,1-1 1 0,1-1 1 16,-1 1 1-16,3-4-1 0,-5 0 0 31,5-2 0-31,-6 2 0 0,3 2 0 16,-6-5 1-16,1 3 2 0,3-4 2 15,10-1-1-15,-6-2-1 0,2-2-2 0,-5-3 1 16,-4-1 0-16,6-3 2 0,1 1 1 16,-3-5 13-16,-1 2 15 0,-1-1 12 15,-1-4 14-15,1 0 3 0,-2-7-14 16,7 0-11-16,6-2-12 0,-3-2-17 16,5-3-2-16,-3-2-1 0,1-3-2 15,3-6 0-15,6 0-1 0,-6 2-1 0,0-4-2 16,0 4 1-16,-2 4-1 0,1-1 0 15,3-1-1-15,-6 5-1 0,1-2-1 16,7 1-1-16,-2-3 0 0,5 4-2 16,4 2 1-16,-8 2 0 0,-1 1 2 15,4 2 1-15,1 4 0 0,0-1-1 16,4 5-3-16,-2 1-2 0,3 0-1 16,6 7 0-16,-3-2-2 0,2 6-2 15,0 1-3-15,0 4-1 0,-6 0 1 0,-4 2 3 16,-3 1 5-16,0-1 3 0,0 0 2 15,-6-4 2-15,2 0 1 0,-5-2 1 16,3-3 0-16,-5 2 0 0,2 0-1 16,-2-4 1-16,0 2 0 0,-2-2 0 0,-1 2-1 15,-4-1 1-15,2-4 1 0,-1 1-1 16,-1-1 2-16,0-1 1 0,0-1 1 16,-3-2 0-16,1 0 0 0,-2 0 0 15,4-2 0-15,4-1-2 0,1-2 1 16,-3-1-2-16,3-3 0 0,-1-5 2 15,3 0 0-15,1-4 7 0,7 0 4 16,0-6 3-16,5-1-1 0,1-2-6 16,2-1-6-16,7 7-5 0,7 3-1 0,2 5-2 15,2 5-2-15,3 2 0 0,10 6-1 16,9 6-1-16,6 2 2 16,1 7 1-16,-3-1 2 0,-9 0 2 15,-1 2 2-15,-2 0 4 0,0 2 0 0,3-2-1 16,8 3-2-16,5-3-1 0,0 0-1 15,0-4 2-15,-11 3-1 0,2-12 2 16,7 1 2-16,18-4-53 0,24-7-39 0,24-15 46 16</inkml:trace>
  <inkml:trace contextRef="#ctx0" brushRef="#br0" timeOffset="144668.07">12291 1371 1049 0,'16'9'335'0,"-82"-41"-409"32,64 28 411-32,2-4-340 15,-1 2 12-15,-3-3 4 16,2 4 4-16,0-6 9 0,1 1 7 0,-3-1 3 15,2-8 3-15,-1 1-1 0,3 0 0 0,0-1 4 16,3 3 9-16,1 2 6 0,1-1 10 16,2 1-8-16,2-2-16 0,2-2-10 15,3 1-13-15,-2-1 5 0,4-3 7 16,2 1-3-16,2 1-3 0,-1-1-7 16,11 2-9-16,2 4-4 0,9-2-7 15,3 4-7-15,-3 3-5 0,3 6-15 16,4 4-14-16,4 10-4 0,6 8-5 15,2 10 10-15,4 8-75 0,-5 6 2 0,1 8-22 16,0 13-2-16,-1 7 85 16,-1 9 2-16,-8 6-17 0,-13 3-13 0,-7-2-13 15,-15-4-3-15,-14-12 6 0,-8-5-4 16,-10-15 35-16,-12-1 38 0,-12-11 68 16,-14-2 59-16,-7-3 20 0,-10-9-20 15,-8-8-28-15,2-8-22 0,-4-9-34 0,-1-10 25 16,-2-8 33-16,-11-5 14 0,7-6 27 15,-5-2-6-15,15-3-18 0,13 0 7 16,16 0 0-16,8 3 1 0,14 6 7 16,4-2-2-16,14 6-14 0,5-4-22 15,5-7-23-15,10-5-26 0,4-7-18 16,8-6-8-16,8-3-13 0,3 0-14 0,3-1-18 16,5-1-60-16,5 0-72 0,7 2 97 15</inkml:trace>
  <inkml:trace contextRef="#ctx0" brushRef="#br0" timeOffset="145197.16">14133 1187 1354 0,'3'0'129'0,"-1"0"167"0,5-2-195 0,-1 2-7 0,-6 0-2 0,0 2-27 15,1-2-28-15,5 0-30 0,8 0-11 0,5-7-1 16,6-1-1-16,9 0 4 0,5-1-1 0,3-4 1 15,3 1 2 1,-4-2 3-16,5 3-2 0,9 2 3 0,1 0-5 0,6 8 2 16,8 4 5-16,-10 8-12 0,9 10 5 15,-2 13-13-15,-3 5-17 0,0 10 8 16,-9 8-4-16,-2 5 3 0,-10 7 13 16,-6 9 5-16,-7 9-24 15,-9 7-58-15,-10-12-16 0,-11-3-31 0,-18-11-13 0,-10-15 119 16,-16-5 34-16,-10-14 34 0,-16-8 41 15,2-12-52-15,-8-10-20 16,-2-6 9-16,2-12 25 0,-2-9 34 0,0-7 31 31,7-6 12-31,7-3 2 0,11 4-9 0,10 1-14 0,8 2-7 0,5 4-13 16,3 0-15-16,9 3-11 16,-1 3-2-16,10 6-6 0,9 1-9 0,2 0-7 0,6 1-23 31,5-5-14-31,12-3-24 0,7-8-31 15,19-7-84-15,27-4 482 0,18 4-289 0</inkml:trace>
  <inkml:trace contextRef="#ctx0" brushRef="#br0" timeOffset="145414.25">16768 1892 2133 0,'1'2'198'0,"3"0"305"0,0-2-488 0,-1 0-15 16,-1 0-22-16,1 0-21 0,3-4-12 15,10-8-57-15,8-13 71 0</inkml:trace>
  <inkml:trace contextRef="#ctx0" brushRef="#br0" timeOffset="145597.43">17973 1828 2572 0,'6'6'71'0,"-3"-6"-30"15,1 2-33-15,-2-2-3 0,3 0-1 16,-5 0-3-16,3 0 1 0,4-2-16 0,1-4-21 15,-1 1-17-15,7-7-77 0,9-8-61 16,9-17 103-16</inkml:trace>
  <inkml:trace contextRef="#ctx0" brushRef="#br0" timeOffset="145746.84">18794 1591 2129 0,'23'0'103'0,"-1"3"31"0,1 1-89 0,-4 1-6 0,2-3-23 15,-8-2-5-15,-4-4 1 0,-2-3-5 16,0 4-9-16,2-1-19 0,0-10-51 16,5-7-47-16,4-6 79 0,5-3-15 15</inkml:trace>
  <inkml:trace contextRef="#ctx0" brushRef="#br0" timeOffset="145841.04">19223 1497 1793 0,'61'35'395'15,"-31"-19"-236"-15,-2 2 13 16,-1-2-140-16,-10-7-11 0,-1-6-11 15,4-1-5-15,-6-2-3 0,4-3-20 16,7-6-12-16,10-11-117 0,17-8 91 16</inkml:trace>
  <inkml:trace contextRef="#ctx0" brushRef="#br0" timeOffset="146460.45">21656 1059 2112 0,'2'-2'86'0,"1"2"7"16,6-2-20-1,-5 1-24-15,-1-5-8 0,4 3-14 16,-5-1-14-16,12-6-9 0,0 4-3 15,6-3-3-15,10 4-2 0,7-4-1 16,6 2-1-16,10-2-4 0,2 6-4 0,0 3-3 16,0 1-4-16,2 10-1 0,7 7 4 15,10 12 3-15,11 13 4 0,2 6 4 16,-4 17-1-16,-10 3-5 0,-6 5 1 16,-1 13-4-16,-4 2-7 0,-16 1-4 15,-9-1-6-15,-14-11-8 0,-12-11-3 16,-11-3 2-16,-14-9 4 0,-14-9 9 0,-13-3 11 15,-14-9 7-15,-14-10 2 0,-13-9 8 16,-12-15-3-16,-10-11 4 0,-10-10 4 16,-3-15 4-16,4-5 7 0,10-5 15 15,12-2 12-15,8-1 14 0,10-3 15 16,6-1 2-16,1 2 1 0,4-4-2 0,14 3-6 16,11 8 17-16,18 3 22 0,13 6 4 15,8 5-5-15,12 0-36 16,13-1-46-16,12-1-31 0,19 1-28 0,17 2-20 15,12 6-3-15,21 2-50 0,20 7 337 16,26 3-185-16</inkml:trace>
  <inkml:trace contextRef="#ctx0" brushRef="#br0" timeOffset="147332.69">23938 405 2201 0,'0'0'99'0,"0"0"2"0,2 0-17 0,-4 0-27 0,2 0-4 0,2 0-8 0,-2-4-11 15,0 4-15-15,0 0-7 0,0 0 0 0,1 0-2 16,-1 0 0-16,2 0-3 0,-2 0-6 15,0 0-3-15,0 0-6 0,0 4-7 16,2-3-3-16,2 3-2 0,1 5 2 16,6 0 4-1,-3 14 7-15,7 7 3 0,-3 11-1 0,-1 5 0 16,-1 11-2-16,-3 5-2 0,4 10 0 0,1 10 2 0,3 3 2 16,-1 4 0-16,0 3 3 0,-2 2-1 15,-3 7 0-15,2 3 1 0,-1 8-2 31,-2-7 2-31,-1-6 0 0,-2-7 1 16,-1-8 3-16,3-3 0 0,-2 1 0 16,4-3 3-16,0 7 7 0,0-10 5 15,3-5 4-15,-3-11-3 0,-4-9-7 0,-1-8-5 16,-4-13-3-16,-4-7-1 0,2-3 3 16,-3-6 2-16,2-5 6 0,1-4 9 15,-2-5 7-15,4 0 11 0,0 0-1 16,0-2-4-16,-5-3-5 0,5 3-5 15,0 2-19-15,3 0-18 0,3-5-62 16,1-8 13-16,11-17-135 0,5-23 111 0</inkml:trace>
  <inkml:trace contextRef="#ctx0" brushRef="#br0" timeOffset="147886.19">25420 639 2143 0,'0'0'104'15,"0"0"1"-15,2 0 1 0,-2 0-37 0,2-2-3 0,1 2 1 0,-1-2-2 0,0 2-7 16,-4 0-15-16,0 0-17 0,2-3-8 16,0 3-5-16,0 0-1 0,2 0-2 15,-2 0-3-15,2-2-3 0,-2 2-3 16,0 0 1-16,0 0-3 0,0 2-7 0,0 1-8 16,0-1-12-16,-2 2-1 0,2-1 2 15,-3 2 2-15,1-1 6 0,0 1-1 16,2 9 3-16,0 9 4 0,-2 15 5 15,2 11 2-15,-3 6 1 0,3 0 1 16,3 6-1-16,-3-1 2 0,0 4-1 16,6 14 2-16,-1 5 3 0,2 15 2 0,0 4 0 15,-2 1-3-15,2-3-1 0,1-5-2 16,-3 1 3-16,4-6 0 0,-4 4 2 16,-5 2 1-16,0-7 1 15,0-6 0-15,0-12 1 0,-2-14 11 0,-1-11 6 16,1-11 4-16,-5-10 2 15,3-7-4-15,3-6 3 0,-7-5 3 0,3-5 3 16,5-2-1-16,0 2-6 0,-3 0-7 0,3-2-4 16,1 0-3-16,-1-4-3 0,6 4-13 15,-6-7-32-15,0 0-64 0,1-5 5 16,7-20-451-16,9-25 364 0</inkml:trace>
  <inkml:trace contextRef="#ctx0" brushRef="#br0" timeOffset="148401.71">26106 422 2355 0,'6'0'76'0,"-5"2"-23"0,-1-2-2 0,0 2-14 0,0-2-6 0,2 2-12 16,0 0-9-16,0 1-8 0,-2-3-3 16,0 0-4-16,0 2-4 0,-2 3-1 15,2 2 0-15,0 4 2 0,0 5 3 16,0 5 0-1,0 8 2-15,-2-1 0 0,2 7 1 16,2 8 0-16,-2 8 0 0,2 4 1 0,0 6-1 0,-1-3 1 0,5 2 0 16,1 2 0-16,-2 0 1 0,-1-1-2 15,3 3 0-15,-2 1 0 0,0 1 0 16,1 3-1-16,-1 0 1 0,2 6 0 16,-2-1 2-16,-1 0 2 0,1-4 1 15,1-7 0-15,-5-4 0 0,-1-8-1 16,0-1 5-1,-1-6 3-15,1 1 2 0,0-10 0 0,-4 2-5 0,2-8-1 0,0-1-4 16,1-8 2-16,1-3-1 0,0-4-1 16,0-3 3-16,1-4-1 0,-1-3 2 15,8-1-1-15,-8-2-7 16,0 0-47-16,1-7-88 0,5-2 496 0,10-12-317 16</inkml:trace>
  <inkml:trace contextRef="#ctx0" brushRef="#br0" timeOffset="148772.66">27355 488 2666 0,'0'-2'111'0,"-2"2"-2"0,2 0-54 0,0 0-35 0,0 2-19 16,2 2-9-16,-2-3-3 0,-2 3-5 15,2-1 0-15,-4 5 0 0,1 6-4 16,1 9 3-16,-2 16 4 0,-1 16 6 16,2 9 4-16,-3 8 1 0,4 6 1 15,1 0 0-15,-3 4 0 0,2 5 0 16,1 10 1-16,1 8 0 0,1 14 1 15,6 1 1-15,-5-6 0 0,4-6 0 0,1-14 5 16,-2-2 11-16,0-5 2 0,1-9 4 16,-3-4 7-16,2-8-5 0,-1-9-2 15,-2-13-2-15,1-9-12 0,-1-10-3 16,2-7-1-16,-1-9 2 0,-1-7-3 16,-2-1-20-16,5-8-99 0,18-19 74 15</inkml:trace>
  <inkml:trace contextRef="#ctx0" brushRef="#br0" timeOffset="161174.32">12418 2557 1490 0,'57'14'87'0,"-62"-14"64"0,3-7-33 0,-5 0 7 0,-60-11-69 16,63 10 13-16,2 2 1 0,0-6 6 15,4 3-6-15,4-2-24 0,1 2-11 16,7 1-16-16,2 0-9 0,1 1-12 15,5 6-6-15,6 1-4 0,-3 3-26 0,3 8-8 16,4 5-5-16,-2 9-7 0,6 8 19 16,-1 8 5-1,-1 10-10-15,0 10 0 0,-4-5 4 0,-7 1 8 16,-5-5 9-16,-8-3-33 0,-8-3-63 0,-4-1-28 16,-7 1-82-16,-7-4 42 0,-5-1 61 0,-7-9 79 15,-8-5 126-15,-3-8 21 0,-14-10 10 31,-12-5-46-31,-12-8-24 0,-10-7-8 0,-5-3 1 0,0-4 2 0,2-1-1 32,4-6 9-32,16-1 25 0,18 1 28 0,15 0 20 0,17 0 23 15,10 9 10-15,-1 2 1 0,8 2-4 0,6-1-28 16,-1-3-36 0,10-2-35-16,10-15-37 0,13-6-34 0,24-13-33 15,19 1-48-15,14-4-52 16,18 5 329-16,1 1-173 0</inkml:trace>
  <inkml:trace contextRef="#ctx0" brushRef="#br0" timeOffset="161552.15">14539 2777 1434 0,'12'0'-213'0,"-12"0"-2"0,0-4 765 0,0 4-474 0,-16-7 706 0,15 6-619 0,4-1-60 16,2-4-34-16,6-4-40 0,3-3-25 15,4-4-13-15,5 1-4 0,4-7-5 16,6 3 0-16,6 6 1 0,4-2 9 16,8 4-35-16,-5 5-7 0,6 5-33 15,8 9-36-15,-1 12 18 0,6 12-18 16,-3 8 17-16,-3 14 19 0,-2 12 26 16,-2 17-83-16,-11 15-32 0,-12 8-88 15,-13-4-100-15,-19-7 65 0,-12-16 128 0</inkml:trace>
  <inkml:trace contextRef="#ctx0" brushRef="#br0" timeOffset="161652.51">14956 3580 1010 0,'-48'-12'262'16,"-126"-70"239"-16,-41-10-155 15,136 48-248-15,56 12-34 0,7-4-24 16,7 1-19-16,18-15-61 0,15-14 29 16</inkml:trace>
  <inkml:trace contextRef="#ctx0" brushRef="#br0" timeOffset="161902.81">17195 3343 2302 0,'5'0'76'0,"-1"0"-4"0,-2 0-72 0,5-2-6 16,-6-2-9-16,12 1-32 0,17-13 440 16,7-13-301-16</inkml:trace>
  <inkml:trace contextRef="#ctx0" brushRef="#br0" timeOffset="162060.01">18314 3256 2034 0,'3'78'175'0,"-3"-69"61"0,2-32-157 0,0 15-62 15,1-55-10-15,-1 63-16 0,4-6-13 16,2-3-23-16,7-5-67 15,8-12 69-15</inkml:trace>
  <inkml:trace contextRef="#ctx0" brushRef="#br0" timeOffset="162235.9">19034 3112 1883 0,'5'2'200'0,"2"-2"216"0,-2 0-267 15,1-2-66-15,1-1-29 0,-2 1-29 0,0 0-13 16,-1-2-4-16,1-3-9 0,1 2-16 15,8-7-17-15,2-4-26 0,12-9-86 16,15-7-532-16,15 0 447 0</inkml:trace>
  <inkml:trace contextRef="#ctx0" brushRef="#br0" timeOffset="162663.71">21656 2743 2236 0,'0'-5'136'0,"5"1"53"15,-1-1-89-15,-4-6-53 0,5 3-16 16,-5-3-9-16,2-3-8 0,7 1-8 15,0-1-8-15,3 0-4 0,4-4-12 0,9 4-8 16,9-4-6-16,8 2-15 0,8 9 4 16,12 6-6-16,-2 4 5 0,9 11 19 15,6 13-5-15,5 5-14 0,-2 9-3 16,1 5-8-16,-8 5-2 0,-14 2 15 16,-7 8-4-16,-20 8-11 0,-7 9 3 15,-16-4-6-15,-14-1-8 0,-14-11 4 16,-22-7 13-16,-16-13 14 0,-15-11 20 0,-22-12 18 15,-8-12-3-15,-10-10 0 0,-1-12 4 16,0-11 9-16,-2-13 14 0,0-9 6 16,5-14 2-16,7-5-1 0,8-3 15 15,12-1 12-15,14 2 10 0,18 7 26 16,22 9 32-16,14 9 30 0,17 7 7 0,16-2-30 16,14-6-63-16,27 1-72 0,28 1 317 15,39 1-243-15</inkml:trace>
  <inkml:trace contextRef="#ctx0" brushRef="#br0" timeOffset="164123.49">11409 2298 1849 0,'0'43'94'0,"6"159"340"0,-12-443-421 16,5 241 30 0,1 2-17-16,0-2-12 0,0 0-8 0,0 0-5 15,0 0-1-15,0 0-2 0,0 1-3 16,0 3-1-16,0-2-3 0,0-2-3 16,0 1-2-16,-2 3-2 0,2 3-3 15,-4 0 0-15,4 7 5 0,-7 11 6 0,0 4 6 16,0 4 2-16,0 6-1 0,-2-3-3 15,4 3-3-15,3 7-4 0,-1 3 4 16,3 10 1-16,0 1 4 0,0 9 3 16,0 1 0-16,0 4 0 0,3-5 1 15,-3 2 0-15,2-5-1 0,1-10 1 0,1-4-1 16,1-10 0-16,-3-4 0 0,-2-6-1 16,0-4 0-16,0-3 1 0,0-2 0 15,-2-2 0-15,2-3-1 0,-3-6 1 16,3 1-1-16,0-8 1 0,0-2 1 15,0 1 2-15,0-4 2 0,0 0 10 16,0 0 18-16,0 0 34 0,3-9 33 0,-3 4-10 16,0-9-12-16,2-11-32 0,0-7-38 15,5-18-1-15,2-8-7 0,1-15-5 16,-3-7 1-16,1-5 0 16,-1-2 1-16,2 8 2 0,-2 1 0 0,1-2 0 15,3 3 1-15,0 3-1 0,1 14 0 16,-1 7 2-16,-1 12-1 0,3 9 2 15,-4 2 1-15,0 3-1 0,-2 4 0 16,-2 4-1-16,-1 3 3 0,1 5 1 16,0 4 2-16,-5 0 0 0,0 1-6 15,0 6-2-15,0 0-3 0,0 0-7 0,2-1-8 16,-2 2-10-16,0 5-5 0,0 3-2 16,0-6-1-16,0 11 6 0,-2 9 7 15,-1 8 7-15,-4 13 10 0,-1 6 6 0,0 6-1 16,-7 8 0-16,-1 2 0 0,-5 12 1 15,-2 9 0-15,-5 7 0 0,-2 7 1 16,-6-6-1 0,1-10 1-16,5-12-1 0,1-13 0 0,4 1 0 0,8-6-1 15,-1 1 1-15,2-6 1 16,-2-2 0-16,11-7-1 0,-5-2 2 0,3-7 0 16,5-2 0-16,-6-4 3 0,10-3-1 0,0-7-1 15,-2-3 2-15,2-8 0 16,-4 2 4-16,4-5 10 0,4 0 9 15,-4-2 10-15,0 0 7 0,0 0-5 0,0 0-7 16,0 0-10-16,0 0-8 0,0 0-6 16,0-2 0-16,0 2-3 0,0-2-23 15,0-1-28-15,0 1-63 0,0 0-105 16,0-7 121-16</inkml:trace>
  <inkml:trace contextRef="#ctx0" brushRef="#br0" timeOffset="167502.57">23821 2687 1624 0,'3'0'249'0,"-1"0"304"0,-2-4-339 0,0 4-138 0,2 0-22 0,0 0-37 16,1 4-26-16,-3-3-9 0,2 3-9 16,-2-1-4-16,2 1 3 0,1 0 3 15,-1 3 8-15,-2 5 11 0,5 9 3 16,1 2 3-1,4 13 2-15,5 1-1 0,-8 13 0 0,2-1 0 0,-2 10 0 16,0 5-1-16,5 1 1 0,-5 4 0 16,2 1 0-16,5-5 1 0,-5-1-1 0,2-2-1 15,1 5-1 1,-3-1 1-16,-5 0 0 0,5-8 0 0,-4-3 0 0,0-7 0 16,2-2 1-16,-7-9 0 0,0-7-1 15,0-5 0 1,0-9-3-16,-5-7-2 0,3-4 1 0,2-1 3 0,-3-2 2 15,4 1 4-15,1-3-3 0,-2 0-6 0,2 0-9 16,0 0-20-16,-2 0-58 16,5-7-6-16,7-2 476 0,17-5-315 0</inkml:trace>
  <inkml:trace contextRef="#ctx0" brushRef="#br0" timeOffset="167966.93">25207 2642 2012 0,'2'2'75'0,"-2"-2"-7"0,4 2-21 0,-2 0-16 0,1-1-8 16,1 1-9-16,-4-2-7 0,1 0-2 16,-1 0-1-16,0 0 1 0,4 5 3 15,-2-3 1-15,-2-2 0 0,0 0 0 0,0 0 1 16,0 0-3-16,0 4-2 0,0 3-5 16,-2 0-3-16,2 9-1 0,-4 7 1 15,3 7 2-15,1 4-1 0,0 8 0 16,0 12 0-16,3 2 1 0,1 5 1 15,1 6 0-15,2-1 0 0,0 1 1 16,2-5 1-16,-2-4 0 0,-2-3 0 0,3 0-1 16,-5 0 1-16,2-9-1 0,3-1 0 15,-7-10-1-15,1-1 1 0,-2-9 0 16,2 0 1-16,-2-1 0 0,0-4-1 16,0 1 2-16,0-5-1 0,0 0 1 15,0 0-1-15,0-2-1 0,-2-1 0 16,2-6 0-16,0 0 1 0,2-4 0 15,-2-3 5-15,0 0-9 0,3 2-26 0,-3-4-29 16,0-1-33-16,0-6-31 0,7-11 66 16</inkml:trace>
  <inkml:trace contextRef="#ctx0" brushRef="#br0" timeOffset="168309.46">26186 2529 2296 0,'0'16'184'0,"44"0"-9"16,-75-34-215-16,31 23 13 15,5 9 6-15,-2 15 12 0,10 12 12 16,-3 14 3-16,1 14 5 0,0 5-1 15,-2 1-3-15,1-1-5 0,-6-3-5 16,-1-2-1-16,-1 4 1 0,-2-2 3 16,5 7 1-16,-5 2 0 0,2-2 0 0,2 3 0 15,-1-8 0-15,-1 0 6 0,2-11 24 16,-4-4 18-16,-4-8 13 0,2-15 0 16,1-6-21-16,-1-6-17 0,2-13-11 15,2-3-7-15,-2-5 3 0,0-4-15 16,0 1-12-16,3-6-30 0,17-15 20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8:01:06.95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2578 3848 1614 0,'21'2'94'0,"-1"1"49"0,-6-1-89 0,-4-2-21 0,-2 0-10 15,-1 0 1-15,-2-2 7 0,-3-1 0 16,0 3-1-16,-2-2 6 0,0 2-5 16,0 0-4-16,0 0-2 0,-2 0-14 15,-9 0-13-15,4 5-7 0,-7 1-5 0,-7 6 1 16,-10 4 4-16,-11 2 1 0,-8 6 2 15,-17-1-1-15,-11-3-2 0,-9 1-1 16,-11-1 1-16,3-4 2 0,-5-4 4 16,1-5 4-16,2 2 0 0,-3-5 2 15,6 5-1-15,7-4-2 0,11 4 2 16,14-2-2-16,9 2-2 0,16 3-1 0,7-3 1 16,7 2 2-16,1 1 4 0,3 2 6 15,3 0-1-15,5 6 1 0,1-2-3 16,4 3-3-16,3 0-3 0,3 2 0 15,1 4-1-15,5 3-1 0,1 0 1 16,-2 6-1-16,4 1 1 0,2 5 2 16,1 8 0-16,2 1 0 15,0 4 0-15,-3 0-2 0,1-5 0 0,-6 1-1 0,3-3-1 16,-6 2 1-16,3 3 1 0,-3 4 0 16,-1 1 0-16,0 4 0 0,-4 4 0 15,0-4 0-15,2 2 0 0,-9-4 0 16,4 4 1-16,-6 0-1 0,2-2 0 15,1 2 0-15,-3 1 1 0,-2-4 0 16,1-3-1-16,0 1 1 0,5-4-1 0,-2 3 1 16,7-3 1-16,-2 2-1 0,1-2 1 15,3-7 0-15,-4-1-1 0,1-9 1 16,-1-5-5-16,1-4 24 0,3-4 16 16,0-6 11-16,0-1 16 0,3 0-14 15,-1-10-3-15,2 1 2 0,1-2 0 0,0 0 3 16,-1-7-5-16,5 4-5 0,-2-2-4 15,-2 3-7-15,2-1-5 0,0-4-3 16,0 1-3-16,2 1-3 0,4-2-1 16,1 0 4-16,3 0 8 0,10 0 7 15,3 0 3-15,11-3-3 0,3-1-4 16,6-1-3-16,1-1 0 0,4-2 1 0,-5 0-2 16,1-6-6-1,-5-2-4-15,2-5-4 0,-3 2-5 0,-3 4-1 0,-1 1-3 16,-9 0-3-16,-5 3-9 0,-3 1-39 15,-8 3-34-15,-3-2-21 0,1-5-90 16,2-18 119-16</inkml:trace>
  <inkml:trace contextRef="#ctx0" brushRef="#br0" timeOffset="2714.33">15369 6912 724 0,'-20'39'232'0,"68"99"-78"0,-241-276-115 15,184 123 149-15,2 15-49 0,7 0-17 16,-2 0-24 0,-1-7-29-16,1 6-8 0,2-5 7 0,2 3 6 0,-1-3 11 15,3 5 6-15,3-8-10 0,-3 5-13 16,6-5-16-16,4 2-21 0,2-2-17 15,6-1-13-15,2 1-5 0,10-4 0 0,7 3 0 16,10-3 2-16,8 5 2 0,1-5 2 16,4-1 1-16,0 0-1 0,1-4-2 15,15-1 0-15,5-1-2 0,9 4 1 16,5-2 1-16,4 1 0 0,-3 2 0 16,-5 5 8-16,-2-1 1 0,-7 4 4 15,-4 7 4-15,1 5-5 0,-8 3-2 0,-4 2-4 16,-4 3-3-1,-10 1 0-15,-6 0 1 0,-8 0 1 0,-9 2-1 0,-8-4-4 32,-8 4-8-32,-8 0-9 0,-6 2-8 15,-2 5-7-15,-2 4 3 0,-4 5 3 16,-6 10 8-16,-1 4 8 0,-3 9 6 0,0 2 4 16,7 3 0-16,-8 8 0 0,8-4 0 15,-2 5-1-15,4 3-1 0,3 1-1 16,-3 3 1-16,3 6 1 0,-3 3 1 15,0 5 0-15,1 6 1 0,-1-7 0 16,-1-6-1-16,3-3 1 0,-4 3 0 16,1 8 18-16,5 4 18 0,-6-6 3 0,7-11 6 15,-8-11-9-15,3-6-13 0,2-3-3 16,-6-5-6-16,5 2-7 0,-1-5-4 16,1 0-2-16,1-2-2 0,1-1 12 15,0-2 8-15,-3-6 3 0,0-6 3 16,-8-6-11-16,-3-4-6 0,-2-2-5 15,-5-1 0-15,-7-2-2 0,-11-4 0 0,-10-2 1 16,-23-3 0-16,-17-2 1 0,-12-2-1 16,-17-1 1-16,-11 1-1 0,-8-3-1 15,1 3-1-15,12 4-1 0,13 4-1 16,6 1 1-16,10 0 0 0,-4 0 1 16,1 2 0-16,6-2-1 0,9 2 20 0,5-3-38 15,10-8-134-15,9-10 111 0</inkml:trace>
  <inkml:trace contextRef="#ctx0" brushRef="#br0" timeOffset="16176.2">2580 9686 1725 0,'5'-8'80'0,"0"2"4"0,2-3-12 0,0 4-26 0,2 0-11 0,0-4-8 0,-2 4-1 0,-1-6-5 0,-3 7-5 16,-3 4-7-16,0-1-9 0,0-3-1 16,0 2-3-16,-5-3-3 0,-6 1-3 15,-3-1-2-15,-5 0-1 0,-8-2 0 16,-9 3 4-16,-1 1-1 0,-4 1 3 16,1 2 1-16,1 0 1 0,1 3 0 0,1 3 0 15,2-1 1-15,-6-1 2 0,2 4 0 16,-4-4 1-16,1-1 0 0,5 6 0 15,-1-7 0-15,5 2 0 0,3 5 1 16,-8-8-1-16,3 5 1 0,-4 1 1 16,5-4-1-16,2 4 0 0,7-1-1 15,-1 3-4-15,5-1-3 16,-1 3 2-16,5 1 2 0,2-1 3 16,3 3 1-16,3 4 0 0,2 0-1 15,-4 1 0-15,6 6 1 0,-4 3 2 0,6 3 1 0,-3 2-2 16,3 6 1-16,1 2 0 15,0 3-2-15,0-1-1 0,1-1 0 0,1 5-2 16,-6 0 1-16,1 1 1 16,1-7-1-16,-4 5 1 0,-3-10 0 0,2 4-1 15,-5 1-1-15,0-5 1 0,-2 3-1 0,-4 0 1 16,4-7 1-16,0-1 0 0,2 0 1 16,2-5 0-16,5 1 0 0,0-9 3 15,3-4 0-15,2-2 10 0,2-7 23 16,4 1 14-16,5-3 42 0,-2-3 34 15,7 0 0 1,2 0 10-16,10-9-37 0,12 1-41 0,6-10-22 0,11-2-26 0,0 1-12 16,7-8-10-16,11-3-85 0,12-4 4 15,7 1 37-15</inkml:trace>
  <inkml:trace contextRef="#ctx0" brushRef="#br0" timeOffset="17344.29">2461 10951 1904 0,'0'0'54'0,"2"-6"-21"0,-1 6-11 0,-1-3-18 0,0 1 6 0,0 0-3 0,-3-5 1 0,1 2 9 0,-3 1-6 16,1-3 0-16,1 2 2 0,-4 3 7 15,-1-5-2-15,1 3-5 16,-1 3-7-16,-1 1-9 0,-2-2-4 16,-3 2-1-16,0 2-1 0,-4-2 0 15,0 5 0-15,-3 4 1 0,-4 0-1 16,-3 1-1-16,-8 6-3 0,-1 0-4 0,-4 4 0 15,4-3 2-15,0 8 1 0,-6-5 7 16,1 5 3-16,-3-2 2 0,-3-2 2 16,-5 7 0-16,2-6 1 0,-1-3-1 15,1 2-1-15,3-3-1 0,0 5-1 0,4-2 2 0,5-3 1 16,5-2 0-16,4-4 1 0,9-3-1 16,-2 2 0-16,7 1-1 0,5-3 1 15,2 4 0-15,2-3 5 0,0 3-1 16,-5 1-1-16,1 0 1 0,-3 4-2 15,3-2 0-15,4 7 1 16,0-7-1-16,0 3 1 0,5 4 1 0,-5-3 0 0,2 3 1 16,3 3-1-16,-5-3-2 0,0 6 1 15,2-3-1-15,-4 1 0 0,2 1 0 16,-1 1 3 0,5-6 11-16,-2 3 11 0,1-1 13 15,2 0 6-15,2-2 1 0,-1 2-5 0,1 2-9 0,1-1-9 16,1-5-7-16,7 1-1 0,-4-6 2 0,6 10 1 15,0-4 0-15,-3 4-5 0,3 2-2 16,3-3 1-16,0-3 3 0,1-3 7 16,2-1-4-1,5-4 9-15,-3-5 7 0,2 0 2 16,1-4 7-16,1-5-8 0,5-3-11 16,6-8-20-16,1-2-11 0,17-8-48 15,6-9-308-15,22-14 247 0</inkml:trace>
  <inkml:trace contextRef="#ctx0" brushRef="#br0" timeOffset="32586.24">11922 12302 1354 0,'-2'1'43'0,"-3"-1"2"0,3 0 1 0,-2 0 10 0,4 0 18 0,0-1 18 0,0-1 13 0,2 2 23 16,-2 0 7-16,0-2-1 0,0-7 3 31,0 2-17-31,6 2-25 0,6-4-31 0,4 5-34 16,5-5-20-16,6 6-6 0,5-6-3 0,9 4 0 16,-2 3 2-16,3-7-1 0,2 6-1 0,3-1 0 15,-10-3 0-15,5 3-1 0,-1 1-1 0,-2-4 1 16,7 3 0-16,-5-3 0 0,-2 0 1 15,-5 5 0-15,-8-7 0 16,-1 8-1-16,-2-1-3 0,-3 2-2 0,-1 3-6 16,-8 3-6-16,-2 3-5 0,-4-1 0 15,2 7 1-15,-2-1 4 16,1 5 4-16,-5 6 2 0,-1 5 1 0,0 6 3 16,0 1-2-16,-1 4 1 0,-6 3 0 15,1 0 1-15,-6 6 4 16,3 3 0-16,-5 7 2 15,1 6 1-15,3 7 2 0,1-1 5 0,4 3 1 0,-4-6 1 0,3-5-3 16,-4-4-3 0,4-5-1-16,1 0-2 0,-2-3 1 0,5 1-1 0,-3-2 0 15,5-5 0 1,0-1 0-16,0-8-1 0,5-7 1 0,-5-2 1 16,2-6-1-16,0 1 1 0,-2-4-1 15,3 2 4-15,-1-5 4 0,-4 0 3 16,1-1 9-16,-3-5 6 0,-3-3 1 15,5-3 2-15,-3 1-4 0,-2-3-2 0,0-2-2 0,-9 0-4 16,-4-4-5-16,-10-5-7 0,-11 1-4 16,-1 1 0-16,-6-4-1 15,4 6-1-15,-4-3 1 16,-4 5-1-16,3 1 0 0,-3 2 0 16,4 2 6-16,4 9-10 0,3 3-81 15,0 2-116-15,2 12 110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8:03:24.3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7183 8461 1397 0,'30'-2'130'0,"-18"1"-73"0,0 1 0 16,1-4-2-16,-4 1 5 0,-4 3 2 16,0-2 0-16,-1 0-1 0,-4 2 0 15,0 0-4-15,0 0-10 0,3-2-13 16,3 2-11-16,-3 0-6 0,4 0 2 0,-3 0 2 16,-4 0 6-16,2 2 1 0,-2-2 1 15,-2 0 0-15,0 0-7 0,-1 0-4 16,3 2-7-16,0-2-7 0,0 0-4 15,-4 5-1-15,-3-5-4 0,-2 4 3 16,-12-4 1-16,-7 3 0 0,-8-1 1 16,-10 0-4-16,-9-2-4 0,-2 0 0 15,-7 0 0-15,-3 0 1 0,3 0 1 0,-7 0 5 16,-1 0 1-16,-5 3 2 0,-13 1 3 16,-13-4-3-16,-10 2-1 0,-19-1 0 15,-8-1-1-15,-3 2 1 0,-12-4 0 16,3 1-1-16,5 1 1 0,5-2-1 15,18 4 0-15,7-2 1 0,2 0 0 16,3 1 1-16,0-1-2 0,0 0 1 0,6 2 0 16,9 0 0-16,3 3 0 0,10-3 1 15,1 0-1-15,3 3 13 0,2 0 17 16,4-1 14-16,12 3 8 0,8 2-7 16,7 0-13-16,9-4-9 0,8 0-8 15,11 3-5-15,-3-3-3 0,5 2-4 16,-1-3 0-16,2 1-1 0,2-2-1 15,3 1-1-15,8-4 0 0,1 0 3 0,-2 0-12 16,-6 2-31-16,1-4-34 0,-18-10-222 16,-8-20 186-16</inkml:trace>
  <inkml:trace contextRef="#ctx0" brushRef="#br0" timeOffset="1338.77">28535 4784 1441 0,'6'0'71'0,"-4"0"39"0,5 5-84 0,-4-3-22 0,-1-2-1 0,7 2-1 0,-9 1 8 0,0-3 13 16,3 4 15-16,-1-4 17 0,2 0 0 15,-4 0-2-15,1 7 6 16,-1-7-5-16,0 0-5 15,4 0-13-15,-2 0-18 0,-2 0-15 0,0 0-3 0,-2 0-1 16,-5 0-2-16,7 0-3 16,-2 0 1-16,-7 0 0 0,4 0 0 15,-6-2 3-15,-3-3-2 16,-7 3-3-16,-6-3-1 0,-5-2-3 0,-8 1-2 0,-7-2 0 16,-6 1 1-16,-9-2 4 0,-10 0 5 15,-14-2 3-15,-2 2 3 0,-13 2 0 0,-6 5 0 16,-6-5 0-16,1 6 0 0,4 1 0 15,7 3 0-15,14 6-1 0,7 3 1 16,6 1 3-16,8 3 2 0,6-2 1 16,7 2 0-16,5-2 0 0,5 4-4 0,4 0 0 15,6-2-1-15,4-6-2 0,3 1 0 16,4-4 0-16,5-2 0 0,4 1 1 16,3-5 2-16,-1 3 1 0,4-4 3 15,7 0-2-15,0 0-23 16,0 0-121-16,0 0 90 15</inkml:trace>
  <inkml:trace contextRef="#ctx0" brushRef="#br0" timeOffset="14514.76">31637 14349 1789 0,'19'6'92'0,"11"11"285"62,-37-1-306-46,-57-33-46-16,-1-6 2 0,-31-20 0 0,7 20 0 15,-10-4 3-15,-6 3-2 0,-6 4-12 32,4 2-7-32,-6 8-3 0,-2-1-3 15,-6 9 1-15,-3-1 1 0,-2 3 1 0,5 2 2 16,-6 1-1-16,-4 1-1 0,-1 1-3 15,-11-2 1-15,3-3-5 0,7 0-5 16,-2 0-1-16,0 2-2 0,-10 2 5 16,-13-2 28-16,7-2 8 0,-17 0 3 15,1 0 3-15,-1 0-24 0,-4 7-4 16,16 0-2-16,-2 3-3 0,9 6-3 16,0-3 0-16,2 4-1 0,10 3 1 15,-1-11 0-15,-6 3 0 0,1-6 2 0,-3-1 1 16,12 0 2-16,2-1-1 0,-11 1-1 15,1-7-2-15,-2-7-1 0,3-3-2 16,4-4 0-16,-12-2 1 0,-3-6-1 16,-8-3 0-16,-3-1 1 0,10-3 0 15,-4 3-1-15,6 0 0 0,0-1 1 0,13 8 0 16,14-4-1-16,9 6 1 0,1-1-1 16,6 1 12-16,1 1 12 0,8 4 3 15,9-2 2-15,15 2-14 0,8-1-10 16,8 1-3-16,8 0 0 0,5 0-2 15,0 0 2-15,5-2-1 0,4 2 0 0,3 3-1 16,11 2 1-16,4 4-1 0,6 1-16 16,4-3-24-16,8 2-36 0,1 3-87 15,1 0-42-15,12 1 102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8:04:55.84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18339 5413 1694 0,'16'-12'101'0,"-9"8"23"0,2-3-26 0,-6 7-35 0,1-1-11 0,-1 1-6 16,-3 0 5-16,2 1 5 0,-2-1 1 15,0 0-2-15,0 0-4 0,0 0-9 16,0 0-11-16,0 0-10 16,0 0 0-16,-9 0-4 0,2-1-3 15,-5-1-5-15,-11 0-7 0,-6-5-2 0,-3 2-4 0,-7-4 1 16,0 2-3-16,-9 0-2 0,-1 1-1 16,-5 3-3-16,5-4 2 0,-8 3 0 15,-5 1 3-15,-11 1 3 0,-8 0 1 16,-6 2 3-16,-7 2 0 0,-7 0 4 15,7 3 0-15,-5 2-3 0,5-2 1 16,3 4-2-16,1-5-1 0,-6-1 1 0,7 4 0 16,1-3-1-16,3-1 0 0,3 1 1 15,-3 0-2-15,7-4 2 0,-2-6-1 16,-1 4 1-16,6-1 0 0,-1 1 2 16,5-3-1-16,5 1 1 0,3 4-1 15,9-2-1-15,3 2 1 16,7 0 0-16,13 0 0 0,-2 0 0 0,10 0 1 15,7 0-1-15,2 0 3 16,5 0 3-16,3 2 3 0,1-2 4 0,5 0 3 0,2 0 8 16,1 0 6-16,-1 0 11 0,0 0 0 15,14 0-11-15,-4-3-13 0,15-1-16 16,12-5-7-16,11 4-1 0,17-2-2 16,11 2 2-16,9 5-1 0,9-2 1 15,6 0 4 1,-2-2-1-16,1 4 1 0,2 0 1 0,-8-1-2 0,1-3-1 0,9 2 2 15,1-1 2-15,8-1 0 0,6 4 2 16,2 0 2-16,-5 0-2 0,4 6 1 16,10-3 0-16,-7 6-2 0,-3-4-1 15,-6 2 0-15,-7 1-5 0,6-3-6 0,-10 2 1 16,-2-2-2-16,-14 2 5 0,-20-5 6 16,-15 2 1-16,-14-4 0 0,-16 0 2 15,-9 0-11 1,-7 0-5-16,0-2-20 0,-7 2-4 15,-10-2-13-15,-8-3-2 0,-19 1 12 0,-17-1 4 0,-25-6 24 16,-30-3 11 0,-22-2 3-16,-4 0 1 0,-8 2-1 0,-6 0-2 0,0 7 1 0,-16-2-1 15,5 0 0-15,3 4 1 0,-6 3-2 16,1-2 1-16,1 4 1 0,8 4-1 16,10-2 2-16,-1 1 0 0,9 1 0 15,11 3 1 1,9-2-2-16,19 4 0 15,20 0 0-15,16 2 5 0,7-1 5 0,15 1 5 16,3-4 2-16,10 4 0 0,11-6-2 16,7 4 1-16,7-7-1 0,-2 3 0 15,2-5-3-15,0 2 6 0,4 3 1 16,8-5 0-16,2 2-2 0,4-2-10 16,10 1-5-16,8-1-2 0,12 0 1 0,12 0 2 15,16-3 0-15,18 3 0 0,7-5-2 16,9 3-1-16,2 0 1 0,1 2-1 15,1 0-1-15,1 0 0 0,2-2-1 16,11 2 0-16,5 0 2 0,7 2 0 16,-7 0 3-16,0 5-1 0,-6-4-1 15,8 8-1-15,2-4-1 0,-8 2 0 16,-10-2 1-16,-7 0 1 0,3 4 2 16,-7-2-2-16,-2 3 2 0,-13-1 0 15,-21 3-3-15,-17-9 0 0,-18 4-2 0,-12-2-5 16,-14 0 0-16,-4-5-5 0,-7 0-12 15,-9 0 2-15,-3 1-7 0,-17 4 5 16,-17-1 14-16,-32-1 7 0,-26-1 5 16,-24-4 5-16,-14 0-1 0,-5-2-4 15,-13 0 3-15,-1 2-2 0,-9 4 8 0,5 3 14 16,2 1 1-16,3 5 2 0,10-4-4 16,-1 0-5-16,16 1 3 0,7-1 2 15,10-5-2-15,6-1-9 0,4-3-4 16,7 0-4-16,12-2-4 0,11-3 1 15,14 0-1-15,15 1 3 0,11-3-4 0,12 2-42 16,10-4-125-16,3-5 103 0</inkml:trace>
  <inkml:trace contextRef="#ctx0" brushRef="#br0" timeOffset="5003.27">1776 5433 1613 0,'22'-5'60'0,"1"1"-16"0,-2-3-8 0,-1 7-23 0,1-2-7 0,-5 2-2 0,0-2 9 0,-2 2 11 16,-2 0 10-16,-3-1 6 0,-3 1-7 15,-5 0-2-15,-1 0-7 0,2 0-3 16,0 0 3-16,-2 0-11 0,0 0-6 16,-4 1-6-16,-6 1-7 0,-10 2-2 15,-14 3 1-15,-12-2 3 0,-3 6-2 16,-6 1-3-16,7 2-1 0,-5 4-4 0,1 2 3 16,1 4 1-16,1 8 3 0,1 0 3 15,1 4 2-15,0 1 2 0,2 0 2 16,10 2 1-16,8-7 1 0,0 0 0 15,6-5 1-15,3-1-2 0,1-3 0 16,4 0 0-16,0 4-3 0,3-8 0 16,6 6 1-16,-2-3 0 0,3-1 3 15,2-3 2-15,2-1 1 0,0-3-3 0,6-1-1 16,1-2 6-16,2 1 10 0,7-3 10 16,3 1 10-16,2 1-4 0,6 1-9 15,5-3-8-15,0 2-8 0,1 1-4 16,1 3-3-16,3-1-2 0,-1 3 1 15,1 7-2-15,-2-7-1 0,-3 10-1 0,-3 1-1 16,-4 1-1-16,-2 1-1 0,-2 3-1 16,-5 3-2-16,-4 5-2 15,-3 1 1-15,-9 1-1 0,-5 6 1 0,-9 1 4 16,-6 3-6-16,-8 0-6 0,-4-5-2 16,-5 7-1-16,-4-3 8 0,0 3 7 15,0 0 3-15,1-9 2 0,6-4 0 16,0-5 0-16,11-5 0 0,2-5 1 0,5-7-1 15,2-1 3-15,-2-1-1 0,3-1-1 16,3-2 2-16,4-3-1 0,3-1-1 16,1-4-1-16,2-2 0 0,0 0 0 15,2-3 1-15,3 2 2 0,-1-2-2 16,1-1 1-16,-1 1 2 0,1 3 0 16,2-1-1-16,0 7-2 0,2 1-1 15,2 2 0-15,3 2 0 0,0 2 0 16,-5 1 0-16,3 4-2 0,-3-1-1 0,0 4 1 15,0 4-2-15,-6 6 1 0,-1-1-1 16,3 4 0-16,-5 4 0 0,-1 3 2 16,-3 5 0-16,1 1 1 0,-3 3 1 15,1 0-1-15,0 3 1 0,-1-3 0 16,-3-2 1-16,4 2-1 0,2-1 1 16,-1 2-1-16,2-1 0 0,0-2 0 15,-1 4 0-15,-1 3-1 16,3 3 1-16,-1-5 0 0,2 1 0 15,2-1 0-15,-2-7 0 0,0 3 0 16,0-3 0-16,-4-1 0 0,4-2 0 0,-2 1 0 0,2-1 0 16,-2-2 0-16,1 0 0 0,1-7 0 15,0 0 0-15,1-7-1 0,1-3-2 16,2-1 8-16,5-3 11 0,-2-6 2 0,3 3 5 16,1-6-4-16,1-2-2 0,3-2 9 15,1-5 10-15,1 2-1 0,1-7-4 16,0 0-3-16,3-2-13 0,7-6 1 15,6-4-21-15,9-8-58 0,10-16 43 16</inkml:trace>
  <inkml:trace contextRef="#ctx0" brushRef="#br0" timeOffset="12921.46">7292 11270 1092 0,'2'-11'175'0,"0"0"239"0,2 4-297 0,1-3-59 0,-5 4-12 0,0-1-14 0,2 2-16 15,-1-2-12-15,-1 7-2 16,0-2 1-16,2 2 1 0,-2 0-1 16,2 0 1-16,7 2 3 0,-2 3 4 15,0-1 6-15,-2 6 4 0,1-3 3 0,1 2 2 16,3 4-4-16,-1-6-4 0,4 3-5 15,-4 3-8-15,-6-4-2 0,8 5-2 16,-6 0-1-16,4 6 1 0,3-4-1 16,-5 3 0-16,8-1 1 0,-5 1 0 0,3-1 0 15,4 2 0-15,-2 1-1 0,6-2 0 16,0 3-1-16,2-3 1 0,4 1 0 16,-1 1 0-16,4-2 1 0,6 3 0 15,-2-5 0-15,5 5-1 0,0-1 0 16,-4-5-3-16,4 3 0 0,-5 1 0 15,7-4 0-15,-6 0 1 0,0-2 0 0,-1 0 1 16,-4-5 0-16,8 0 1 0,1 3 0 16,8 2 2-16,5-6-1 0,3 2 0 15,3-6 1-15,8 3 0 0,8-2-1 16,3 2 1-16,4-3-1 16,-10 1 1-16,-12-3 2 0,-8 3-1 15,-3-5 1-15,-4 0-1 0,1 0 0 0,1 0 0 0,-7-5 2 16,5 0 1-16,-7 1 2 15,-3-1 0-15,5 1-1 0,2-1-2 16,5-2-1-16,9 0-3 0,0-2 0 0,-2 3-1 16,-5-4 0-16,3 6 0 0,-5-3 1 15,6 0-1-15,3 4 0 0,-4-5 1 16,2 3 0-16,-3 0-1 0,1 0 1 16,1 1-1-16,-3-3 0 0,3 3 0 0,-4 1 0 15,1-4 1-15,-3 3-1 0,-5 1 0 16,5 3-1-16,-7-2 0 0,6 0 1 15,6-1-1-15,4 3 1 0,11-2-1 16,1 0 1-16,11-2 0 0,-3 4 0 16,6-1 0-16,-6-1 1 0,-8 2-1 0,-5-4-1 15,-3 1 1 1,8-1 0-16,0 1 0 0,13-3 0 0,2 1 0 16,-3 3 0-16,8-3 0 15,0 1 0-15,-3 1 0 0,-3 1 1 0,-3-3-1 0,-5 1 0 16,5-1 0-1,5 0-2-15,2 1 1 0,13 2-3 0,3 1 0 0,-5-1-2 0,-1 0 0 16,-2-5 3 0,-10 3 0-16,2 3 2 0,4-3 1 0,-6 0-1 0,6 4 1 15,-3-1 0-15,-4 1 0 0,-2 1 0 16,0 5 0-16,-1-4 0 0,14 5 0 16,2 2 1-16,6 3-1 0,4 4 0 0,-2-2 0 15,-7 4 0-15,-1-2 0 0,1 3 0 16,5 1 0-16,4 1 0 15,6 4 1-15,5 0-1 0,-15 3 0 0,-5-1 0 16,-4-3 0-16,-5 1 1 0,-1-2 1 16,5-3 1-16,-1 5 0 0,-5-8 2 15,-5 8-2-15,-14-9 1 0,-6 2-3 0,2-6 1 32,-9 1 0-32,4-4 0 0,-5-2 2 15,-6-2 2-15,-4-3 5 0,-3-6 7 16,-5-1 12-16,-2-9 12 0,-4 3 12 15,-3-3-1-15,3-4-8 0,-3 2-10 16,4-9-16-16,1-1-8 0,-2 1-5 16,0-5-5-16,4-2-1 0,7 2 0 0,-1-2-2 15,6 7 0-15,0 4 0 0,-3-1-1 16,0 7 0-16,-2 2 0 0,3 1 0 16,3 5 1-16,1-2-2 0,9 3-4 15,3 3-2-15,3-2-3 0,9 5-14 16,0 1 2-16,2 6 0 0,1-5 5 15,-7 4 15-15,5-1 1 0,-1-2 0 0,3 6 1 16,7-5 1-16,1 1 1 0,-3 2 0 16,-1-5 1-16,-12 2 0 0,-3-3 0 15,-5 1 1-15,-2-2-1 0,-2 0 0 16,-1 0 0-16,6 0 0 0,4 2 0 16,6 1 0-16,4-1 1 0,1-2-1 0,-4 2 0 15,-5 0 0-15,0 3 0 0,-2 2-1 16,7 4 0-16,7-2 0 0,4-1 1 15,0 5 0-15,9-4 0 0,-6 1 0 16,-2 1 0-16,-1 1 1 0,-5-6-1 16,1 6 1-16,5 2 0 0,-1 2-1 0,9 0 0 15,14-3 0-15,1-1 0 0,5-3 1 16,-3 0 0-16,-7 1-1 0,2-1 1 16,4 0-1-16,7 4 1 0,-2-8 1 15,3 4 0-15,-5-2-1 0,7 0 2 16,11-2 6-16,16 1 2 0,2-5 11 15,-10-1 11-15,-8 0-3 0,-17-8 0 16,0 0-8-16,14-2-10 0,4-6-2 0,10-5-3 16,-6 1-3-16,-1-5 1 0,3-5-9 15,3-2-18-15,-1-7-25 0,-4-2-52 16,-10-5-497-16,-1-9 403 0</inkml:trace>
  <inkml:trace contextRef="#ctx0" brushRef="#br0" timeOffset="40772.01">18193 5557 1878 0,'11'9'49'0,"1"-2"-31"0,2 5-9 0,-3-3-8 0,1 2 0 0,-3 0 0 0,2-1 0 0,-4-6 0 15,-5-4 1-15,-2 2-2 0,0-2 32 16,0 0 31-16,0 0 19 0,0 0 9 0,0 1-29 16,-5-2-32-16,-4-5-21 0,-7-4-8 15,-11-1-8-15,-12 0-4 0,-11 2-1 16,-13 1 0-16,-3 2-1 0,-5-1 4 16,-7 4 1-16,-11 3 1 0,-5 0 3 15,-7 0-1-15,-7 0 1 0,4-4 2 16,-12-1 1-16,-13-2 1 0,-6-4 0 15,-8 4-1-15,1-4 0 0,12 6 1 0,13-2-3 16,6 5-2-16,13 2 2 0,9 5-1 16,15 3 3-16,17 2 1 0,11 1-2 15,16-1 1-15,5 3 0 0,11-1 1 16,10 1 1-16,4-8-1 0,2 7 2 16,11-1 2-16,1-2 4 0,4 3 0 0,8-1 1 15,8 1-1-15,10-5 2 0,11-5 2 16,12-2 2-16,11-5-1 0,11 1-3 15,7-6-2-15,7 1-4 0,8 0-1 16,10-2-2-16,7 2-1 0,3 4 1 0,-2 2-1 16,1-3 0-16,1 5 1 0,7 2-1 15,2 8 1-15,-12 2-1 0,-15-4 0 16,-22 4 0-16,-20-1 1 0,-13-3 0 16,-15 2 2-16,-20-4-6 0,-9-3-12 15,-10 0-17-15,-10-2-9 16,-10 5 1-16,-12-1 9 0,-23-1 17 0,-19 3 10 15,-25-6 7-15,-31-6 3 0,-18 1 0 0,-19-4 10 16,-11 0 6-16,-5-1-1 0,-11 4 10 16,3-1-7-16,-3 4 0 0,14-1 4 15,6-3-10-15,10 0-6 0,8-4-7 16,17 3-2-16,22-1 0 0,17-4-1 16,18 1 0-16,11-2-2 15,10-1 26-15,16 3 17 0,7 0 15 0,15 5 11 16,8-1-22-16,6 3-11 0,5-2-11 0,0 0-8 15,0 5-12-15,5-3-32 0,-1 1-58 16,-1 4-54-16,8-1-131 0,10-1 150 16</inkml:trace>
  <inkml:trace contextRef="#ctx0" brushRef="#br0" timeOffset="45249.47">2835 12988 1875 0,'39'0'175'0,"-41"7"-100"0,-1 0-56 0,-3 0-8 16,-38 0-22-16,40 0 0 0,4 4 2 16,6 1 3-16,-1 2 5 0,0 2 2 15,4 2 1-15,5 3 1 0,-3-1-1 16,3 3 0-16,0-2 2 0,1 2-1 0,2-1 1 15,8 4 0-15,-2 2-2 0,-1 3-2 16,4 1-4-16,-6-4-5 0,4 2-4 16,-2-2-2-16,3 3 2 0,3-3 0 15,0-1 3-15,2-1 1 0,1-1 0 16,2-2 2-16,6 2 1 0,4-4 4 16,3-5 5-16,-4-4 4 0,3-6 4 0,-3-4 3 15,-4 1 1-15,1-3 9 0,-2-3 5 16,5-3 2-16,3-10-1 0,8-3-7 15,-3-1-6-15,3-1-3 0,3 0-2 16,1 1-2-16,0-5-1 0,1 2-2 16,-4 0-3-16,-1-3-1 0,0 3-2 15,-3 0 1-15,6 0-2 0,8 3 2 16,-2-1 0-16,7 3 0 0,-3 0 0 0,3 4 1 16,0 0-2-16,2 3 3 0,-3 8 0 15,-6 3 0-15,-4-2 1 0,-3 2-2 16,-2 0-1-16,1 2 1 0,2 1-2 15,-1 3-1-15,2 1 0 0,-6 3-2 16,-1-3-1-16,-4 4 2 0,-3-4-1 16,-2 4-1-16,-6-1 0 0,-3 5-2 0,-7-3 0 15,0-3-1-15,-8 0 0 0,-1-2 0 16,2 0-1-16,-6-2 1 0,3 4 3 16,-5-5 2-16,1-3 1 0,-4 1 1 15,2-2 0-15,7 4-1 0,-2-8 1 16,5 1 2-16,3-3 1 15,3-6 2-15,8 0 2 0,6-4 1 0,9-2 1 16,9-5 0-16,16-6 2 0,13 3 2 0,10 3 6 16,14 0 9-16,2 9 5 0,5 8 8 15,7 4-6-15,14 6-6 0,6 12-5 16,-4 11-9-16,-4 4-1 0,-11 10-8 16,2 0-3-16,4 2-2 15,-8-4-2-15,3-2 6 0,-9-5-2 16,-7-4 2-16,-15-3 0 0,-15-9-1 0,-20-4-1 0,-19-12 1 15,-12 0 4-15,-15-5-28 0,-7-2-57 16,-5-6-118-16,-2-18 101 0</inkml:trace>
  <inkml:trace contextRef="#ctx0" brushRef="#br0" timeOffset="65341.49">2450 14303 1869 0,'0'0'72'0,"0"0"-10"0,0 0-19 0,0 2-34 0,-2 0-7 0,1-2-6 0,-5 2-9 15,-1 1 2-15,-3-1 5 0,-5 1 5 16,-6 8 3-16,-7-6 2 0,-2 6-1 16,-8 1 0-16,-1 3-3 0,-5-1-3 15,-2 2-3-15,0 3-3 0,2 3 0 16,-1-5 0-16,1 5 1 0,-6 4 3 0,-1-1-1 16,-2 0 1-16,1 0 3 0,-1-2 1 15,5-2 0-15,0 2 2 0,2 2 0 16,4-4 0-16,3 2 0 0,1 4 0 15,3-8 0-15,1 4 0 0,6-5 0 16,1-2 0-16,6 2 0 0,-2-4 0 0,5-2-1 16,4-1 2-16,-2-4-1 0,2 2-1 15,0-2 2-15,0 4-2 0,1-1 0 16,1-4 0-16,1 2 0 0,2-2 0 16,-1 3 1-16,6-2-2 0,0 0-3 15,4 0-2-15,4 0-3 0,0-5 0 16,1 3 1-16,2 6-2 0,5 1-2 15,3 6 0-15,1 8-1 0,5 5 3 0,2 6 1 16,5 2 2-16,1 3-2 0,-1 10 0 16,2 5 1-16,-2-1 2 0,-8 5 3 15,1 1 2-15,-8 5-11 0,-4 6-15 16,-8 3-18-16,-1 6-23 0,-7-10-22 16,-9 4-8-16,-7-6 6 0,-3-1 10 15,-8-4 30-15,-5 3 22 0,-2-4 10 16,-7-1 10-16,2-1 6 0,-9-5 2 0,-5-2 1 15,1-9 6-15,3-5 0 0,-3 2 2 16,6-10 11-16,3 4 16 0,-1-3 24 16,7-5 23-16,5-3 2 0,10-6-8 15,13-12-7-15,6 0-2 0,10-8 13 16,0 0 11-16,0 0-2 0,3 0-9 0,2 0-18 16,1-4-18-16,4 4-17 0,1 0-13 15,1 4-5-15,3 3-6 0,2 0-3 16,5 3-3-16,-1 8-4 0,4 3 0 15,0 8 2-15,1 1 1 0,4 7 0 16,4 4-2-16,-4 1-1 0,2 3-2 16,-4 1 3-16,-1 2 1 0,-6-2 6 15,2 2 5-15,-5 0 8 0,5-2 4 16,-5-2-1-16,0-3-5 0,1-2-4 0,-5-4-3 16,-3-5-2-16,0 1-1 0,1-5 0 15,-3-5-1-15,0-1-13 0,0-6-41 16,1-5-16-16,8 0-302 0,12-9 241 15</inkml:trace>
  <inkml:trace contextRef="#ctx0" brushRef="#br0" timeOffset="71440.14">8606 17291 1630 0,'0'2'97'0,"0"-1"43"0,0-1-41 0,0 0-44 0,0 0 8 0,-1 0-1 0,1 0-1 0,0 0-7 16,0 4-8-16,0-2-7 0,0-2-3 15,1 0 5-15,3-2 8 0,-4 2 3 16,2 0 2-16,-2 0-2 0,0 0-7 16,0 0-6-16,0 0-8 0,0 0-6 15,0 2-4-15,0-2 0 0,0 0 0 16,-4 1-3-16,4-1-4 0,0 0-7 0,0 0-3 16,0 0-3-16,0 0-2 15,-2 0 1-15,1 0-2 0,1 0-1 0,-2 0 1 16,-2 2 0-16,2 0 0 0,-5 2 0 15,-3-1 0-15,-1-3 1 0,-3 2 3 16,-2 0 3-16,-5 3 1 0,-2-3 1 0,1 5-1 16,-6-2-1-16,0 4-1 0,-3-2-1 15,-11 2-2-15,-1 2-1 0,-1-6 0 16,-9 6 0-16,5-3 0 16,-12 3 0-16,-1-2-2 0,-2-4 1 15,-12 6 1-15,-5-6 0 0,-5 6 1 16,-9 1 2-16,-12-8-1 0,3-1 2 0,-3-3 0 15,-10 2 0-15,-1-4 1 0,-10-1-1 16,-6-1 7-16,1-10 19 0,-8 0 28 0,-1-2 3 16,-10-7 9-16,-14 3-13 0,14-3-21 15,2 0-2-15,6-2-15 0,13-1-5 16,4 1-7-16,18 4-2 0,23 5-3 16,21 2 0-16,18-1 12 0,12 3 13 15,13 3 12-15,7 2 8 0,7-2-11 0,5 6-12 16,4-1-10-16,1-1-7 0,-3 5-1 15,0 0 0-15,0-2-1 0,2-3-1 16,-2 5-3-16,0-2-11 0,-2-5-14 16,2 7-20-16,-3-4-35 0,3 4-35 15,3 0-29-15,3-3-64 16,-6 1-95-16,2-2 174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8:09:39.96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15681 800 1848 0,'3'0'80'0,"-1"0"7"0,-4 0-49 0,-1 4-27 0,-4 1-13 16,-2 4-9-16,0 7 1 0,-11 7 6 15,-3 11-1-15,-10 6-2 0,1 10-8 16,-4 0-8-16,3 6 0 0,-5 15-3 15,-6 5 6-15,3 20 3 0,6 11-1 16,5 6 1-16,7 4-1 0,0 0 2 0,1-5 6 16,3 0-3-16,5-8-4 0,5 3 2 15,0-1-1-15,7-10 5 0,2-4 7 16,5-11 2-16,4-6 2 0,2-11 4 16,3-6 3-16,2-6-2 0,2-6-1 15,0-4-2-15,5-1-4 0,3-7-2 16,10 1 4-16,4 1 0 0,10-6-2 15,5-2-16-15,2-3-39 0,-4-9-157 0,-5-2 132 16</inkml:trace>
  <inkml:trace contextRef="#ctx0" brushRef="#br0" timeOffset="745.61">15959 1089 1854 0,'0'0'147'0,"0"0"113"0,0 0-169 0,0-2-55 0,0 4-23 0,0-2-14 0,0 2-4 0,0 3-4 0,0-1-3 0,0 1-10 15,2 7-8-15,-2 8-11 0,0 5-13 0,0 7-3 16,0 5 2-16,-2-3 9 0,-1 3 13 16,1-9 14-16,-3-1 10 0,3-6 6 15,0-3 2-15,2 0 1 0,0-1 0 16,-4-3 1-16,3-5 0 15,1 0 2-15,0 0-1 0,1-5 8 0,3-1 17 16,0 1 10-16,-1 1 6 0,1-3 4 0,1 0-10 16,2 1 0-16,0-1 10 0,-2 3-6 31,4-3-9-31,0-2-10 0,4 4-19 16,1-4-5-16,2 1-2 0,3-1 0 0,-1 0-1 0,1-3-2 0,3 1-6 15,-3-5-5 1,4-2-7-16,6-5-12 0,3-9-16 0,3-4-29 0,9-6 192 0,6-10-102 15</inkml:trace>
  <inkml:trace contextRef="#ctx0" brushRef="#br0" timeOffset="983.25">16706 933 1738 0,'-48'36'76'0,"9"-5"0"0,0 5-30 16,10-4-33-16,8 0-10 0,-2 3-3 16,5 8-2-16,8 8-1 0,-3 6 1 15,11 1-1-15,-5 4-2 0,4 1-2 16,3-5 0-16,-2-5 2 0,2-3 4 16,2-2 5-16,-2-6 2 0,0-1 2 0,2-5-1 15,-4-10-2-15,2 1-8 0,0-1-2 16,0-3-110-16,2 6-201 0,-1-4 197 15</inkml:trace>
  <inkml:trace contextRef="#ctx0" brushRef="#br0" timeOffset="1235.78">16337 2311 1562 0,'7'65'270'0,"35"187"-70"47,-42-220-195-31,8 37-3-16,-1-1-1 0,0 6 0 16,-2-1-2-16,4 1-2 0,-7-8-3 15,-1-2-4-15,3-15-5 0,-6-4-5 16,0-8-8-16,2-9-12 0,-3-5 94 0,3 0-364 15,0-7 246-15</inkml:trace>
  <inkml:trace contextRef="#ctx0" brushRef="#br0" timeOffset="1664.73">17023 582 2071 0,'5'2'61'0,"8"1"-32"0,-3 4-15 0,10 8-13 15,-2 1-7-15,1 8-3 0,4 8 0 16,-2 13 0 0,4 10 0-16,4 5 1 0,3 9 3 0,3 4 1 0,8 5 3 15,-4 9 0-15,-4 7 1 0,-3 8 1 16,-2 12 0-16,-5-4 1 0,-4 3-1 16,-1-5 0-16,-6-10 1 0,-5-6-2 15,-4-5 1-15,-3-4 5 0,-4-3 7 0,-7 0 15 16,-3-13 7-16,-4-1-5 15,-4-20-4-15,-1-5-11 0,2-8-6 0,1-6-1 16,-3-2-3-16,1-6-3 0,-1-3-2 16,5-3-3-16,2-1-41 0,5 2-41 15,3 1 46-15</inkml:trace>
  <inkml:trace contextRef="#ctx0" brushRef="#br0" timeOffset="5762.4">19003 637 1494 0,'-1'58'131'0,"-8"-49"13"0,-5 4-66 0,-4 1 26 0,-5-51-62 0,-5 51-9 16,-6 2-7-16,2 7-8 0,-7 4-7 16,7 4-10-1,2 5-9-15,1-1-3 0,3 6-6 0,-1 5 2 0,2 9 3 16,-3 9-1-16,5 3 4 0,-2 8 2 15,6 6 1-15,-6 10 3 0,2 5 2 16,0 3 0-16,3 4 1 0,4-2 1 0,7 0-2 16,2 3-1-16,2 5-1 0,5-1 0 15,0 0 1-15,5-5-2 0,4-6 0 0,4-1 1 16,4-2 2-16,1 2 2 0,7-1 3 16,-4-8 0-16,-1-5-5 0,3-15-2 31,-2-5-1-31,6-10 3 0,-4-3 4 15,-2-4 3-15,-3-5 0 0,7-1-1 16,-10-1-1-16,9-5 1 0,0-2-7 16,1-8-17-16,2-4-30 0,6-7 26 0</inkml:trace>
  <inkml:trace contextRef="#ctx0" brushRef="#br0" timeOffset="6467.61">19599 919 981 0,'4'0'178'0,"-4"69"-246"15,0-101 64-15,-2 34 3 0,0 7 3 16,2-6 4-16,-2 4 1 0,1 0 0 16,-1 1-2-16,2 0 5 0,0 3 12 15,0 3 18-15,0 2 14 0,0 0 8 0,0 4 1 16,0 3-2-16,2-2-2 0,1 7-3 15,-1 6-12-15,2 3-14 0,1 6-13 16,-2-1-11-16,3 1-5 0,-1 0 0 16,-1 1-3-16,-4 0 1 0,3-3 2 0,2 1-1 15,-3 1 1-15,2-7 1 0,-2-1-1 16,-2-7 2-16,0-6 3 0,0-5 1 16,0-4-12-16,1-3-26 0,5 1-159 15,-5-2 120-15</inkml:trace>
  <inkml:trace contextRef="#ctx0" brushRef="#br0" timeOffset="7254.46">20044 928 1226 0,'50'42'619'0,"-47"-42"-556"0,-6-7-81 16,-41-30 51-16,44 37-4 0,0 0-4 15,1 2 0-15,-1-2 6 0,4 0 3 16,-4 0 11-16,0 0 8 0,3-4-3 16,1-1-5-16,3 1-15 0,2 1-13 0,0-4-11 15,5 1-5-15,4 3 0 0,-2-2 0 16,5 5 2-16,-7-2 0 0,-5 2-2 16,0-2 5-16,-2 2-8 0,7 0-10 15,-9 5-5-15,3 2-26 0,0 6-22 16,-4 1 5-16,7 5-3 0,1 8 8 15,-1 5 23-15,1 5 2 0,4-1-5 0,-7 1-20 16,-6-5-30-16,5 2-9 0,-8-4 9 16,0-6 19-16,-2-2 23 0,-5-6-9 15,1-4-7-15,-2-3 23 0,0 0 39 16,-4 2 43-16,1-6 24 0,1 0 1 16,-6 2-23-16,7-5-17 0,-9 2-11 15,8-3-4-15,-1-1-3 0,-2 0-2 16,8 0-2-16,0 0 1 0,1 0-3 15,4 0 18-15,0 0 17 0,0 0 16 0,2 0 20 16,0 0-6-16,5-3-15 0,-7 3 6 16,12-4-2-16,-6-1-4 0,6 0-4 15,4 1-24-15,-5-3-18 0,10 5-9 16,2 0 2-16,0 2 0 0,5 4 1 0,-3 3-3 16,0 5-28-16,-4 3-24 0,2 4-1 15,-1 8 0-15,-1 5 22 0,-2 1 18 16,-4 5-5-16,-5-5 1 0,-8-3 3 15,-2 4 5-15,-3-6 0 0,-10-4 4 16,-1 0 8-16,-4-1 11 0,-3-3 12 0,-6-1 6 16,-3-4 4-16,-5-3 1 0,5-1-1 15,-8-1 0-15,5-8-7 0,2 3-5 16,3-6-7-16,2-1-7 0,8 0-3 16,-5-5-3-16,3 3-6 15,-3-1-1-15,5-2-3 0,3 2-2 16,2-4-2-16,2 3-16 0,4 5-45 15,0-5-41-15,2 5 56 0,1-1-2 0</inkml:trace>
  <inkml:trace contextRef="#ctx0" brushRef="#br0" timeOffset="8969.41">20362 2355 1765 0,'-2'0'76'0,"0"0"1"0,2 0-21 0,-5 0-21 0,3-2-10 0,0 0-11 0,2 2-5 15,-2-3-9-15,-1 1-6 0,3 2-1 16,0 0-1-16,0 0-2 0,-5 2 1 15,-2 3 1-15,-6-3 2 0,-5 9 1 16,-1-6 1-16,1 6 3 0,-1-6 0 0,3 0 1 16,1 1 0-1,-6-1 0-15,5-2 0 0,-1 5 0 0,-1-5 0 0,4 1 0 16,-2 1 1-16,-2-3-1 0,7-1 0 16,-3-1 2-16,5 2-2 15,4 0 1-15,-2-2 0 0,3 2 0 0,1 3 1 16,-1-3 0-16,1-2 0 15,-1 2 0-15,4-2-1 0,-3 3 1 0,-1 3 1 16,2-5 0-16,-1 1-1 0,1 3 0 0,-2-3 0 16,-6 3 1-16,1 1-1 0,0-1 0 15,2 4 0-15,-2-5 0 0,-3 3 1 16,3-2 2-16,-2 2 0 0,4-2 1 16,0-1 0-16,0 5-1 0,-4-7 1 15,4 1 0-15,-5 4 1 0,3-5-2 16,0 2-1-16,0 3-2 0,4-4 2 0,-6 1 2 15,8-1 4-15,-8 3 4 0,4-6 1 16,-2 0 3-16,-2 0 2 0,1 0 6 16,-1 0 6-16,-1 0 1 0,1 0-4 15,0 0-7-15,3 0-8 0,-5-2-6 16,-1 2-2 0,3 0-1-16,1 2-3 0,3-1 1 0,-2-1-2 0,3 0 1 0,-1 0 0 15,4 0 0-15,-1 2 1 0,1-2 0 16,-1 5 0-16,4-5-3 0,0 2 0 15,4 2 1-15,-1-2 0 0,-3 1 0 16,4 1-1-16,-1 1-3 0,1-3-2 16,-1 7-1-16,3 3 0 0,1 2 1 15,0 2 2-15,0 5 1 0,0-3 0 0,0 7 2 16,-2-4 0-16,1 2 1 0,-3 2-1 16,3-4 1-16,3 4-1 0,-6-4 0 15,2 1 0-15,1-5 1 0,-5 1 0 16,-1-4 0-16,0-1 1 0,2-4 1 0,-2-6 1 31,0-1 2-31,0 0 0 0,0-2 2 0,0 0 0 0,0 0 0 0,0 0 5 16,0 0 0-16,0 0 8 0,0-2-1 31,0 0-6-31,0 0 0 0,0 2-7 0,0-14-2 0,4 9 6 0,5-2-1 16,-2-2-1-16,3 2 0 0,1-2-4 31,3 4 1-31,0-4 3 0,1 4-5 0,-1 1-3 15,2-3-2-15,5 5-6 0,4 2 2 16,0 0 0-16,-1 2-3 0,-2 1-2 16,-1 5-3-16,0 2-4 0,2 1 2 15,2 3-7-15,-2 2-3 0,7 2-2 16,-7-1-8-16,2 5-12 0,-2-1 0 0,-9 0 8 16,1 2 10-16,-8-1 22 0,0-1 8 15,-4-3-1-15,-3-4-2 0,0-2-2 16,-3 1 0-16,-1-5 1 0,-1 5 5 15,-6-3 6-15,-3 3 4 0,-7-2 0 16,-7-4-1-16,-3-4-2 0,-4 2 7 0,-8-3 7 16,4-2 4-16,-3 2 1 0,-3-2-7 15,15-2-7-15,4 2-3 0,6-2-3 16,10-3-2-16,4 5 2 0,6 0 0 16,-1 0 2-16,1 0 3 0,0-2 8 15,0 1-4-15,0 1-10 0,1 0-35 16,6-4-37-16,6 1-16 0,10-8 306 15,18-3-178-15</inkml:trace>
  <inkml:trace contextRef="#ctx0" brushRef="#br0" timeOffset="9550.83">21168 419 1675 0,'2'3'43'0,"-2"3"-26"0,5 3-9 0,1 3-7 0,-1 4 3 16,4 5 0-16,-2 6 0 0,2 3-3 16,0 5-1-16,3 3-2 0,1 4-5 15,3 10 0-15,3 6-1 0,2 2 0 0,6 10 5 16,3 4 3-16,4 9 3 0,3 6 3 15,4 10 0-15,3 11-3 0,-3 13-5 16,3-1-1-16,-10 11 3 0,-6-5-1 16,1 8 5-16,-10 4 1 0,-1 2 2 15,-7 0 11-15,-11-4 12 0,0-8 11 16,-9-10 0-16,-6-3 7 16,-11-7 8-16,-4-7 16 0,-13-16 24 0,-10-11 12 0,-4-12 0 15,-7-7-14-15,4-8-20 0,-4-6-25 16,9-6-20-1,6-9-14-15,3-8-6 0,10-4-5 0,4-2 1 0,11-5-1 16,3-6-1-16,9 1 1 0,9-2 2 16,0-2 11-16,0 0-32 0,7 2-78 15,15-2-314 1,26-2 244-16</inkml:trace>
  <inkml:trace contextRef="#ctx0" brushRef="#br0" timeOffset="17004.45">18018 3731 1374 0,'0'12'47'0,"-16"-26"68"31,14 14-40-15,2 0 2-16,2 0 8 0,-2 0-2 0,0 0-5 16,0 0-8-16,0 2-8 0,0-2-10 15,0 2-7-15,0-2-9 0,-4 5-7 16,4-5-6-16,-2 2-7 0,-6-2-3 16,-1 2-6-16,-6-1-3 0,0 1-1 0,-10 0-1 15,-5-2 0-15,-6-2-1 0,-3-1-1 16,-11 1-1-16,-6-2-1 0,-6-3 0 15,-7 4-1-15,-4-5 0 0,-5 3 0 16,-9 2 1-16,-5-3 1 0,-13 3 1 16,-7 1 0-16,-10 2 1 0,-9-2-1 15,-6 2 1-15,1 2-1 0,-10-2 0 16,-11-2 0-16,-15-7 0 0,-4-5 0 0,13-7-1 16,16 0 1-16,28-2 2 15,25-2 31-15,25 7 45 0,21 4 37 0,18 1 30 16,12 5-16-16,13 0-40 15,1 7-29-15,4-1-30 0,7-2-18 0,0 4-26 16,4 0-50-16,12 0-74 0,7 4-68 16,25-1 103-16</inkml:trace>
  <inkml:trace contextRef="#ctx0" brushRef="#br0" timeOffset="35497.69">18546 3506 1382 0,'-5'3'75'0,"-4"4"59"0,-4 4-98 0,1 1-13 0,-2 3-4 0,-2 2-7 0,3 1-7 0,-2 3-1 0,6 1 0 0,-6-1 0 16,7-2 6-16,4-1 3 0,1 3 2 16,-1-3 3-16,2 2 0 0,2 3 0 15,0 3-1-15,6 3-1 0,2-1-5 16,5 4-2-16,5 0-2 0,6-2-1 15,1-3 0-15,4 1 10 0,1-1 4 0,-2-3 5 16,4-4-3-16,-5-2-7 0,1-4-5 16,-5-2-3-16,-2 1-1 0,-1-1-2 15,6-1-1-15,1-6 0 0,1 2 2 16,4 2 2-16,-5-6 0 16,1 5 2-16,-1-8 1 0,-6 0 7 0,0-8 5 0,-1 7 5 31,-4-3 2-31,0 2 7 0,5-7 11 0,-7 2 6 0,2-1-1 0,0-3-5 15,-2 4-9-15,1-2-5 0,-1 4-3 16,2-8-8-16,1 1-9 0,5 5-10 16,-3-6-4-16,11 6-5 15,2 0 0-15,4 5-3 0,4 2-2 0,1 2-2 0,5 7-1 16,4 0 1-16,1 5 4 0,-1 2 3 16,5-2 3-16,0 7 1 0,2-3 1 15,-6-2 0-15,1 2 1 0,-6-6 2 16,-6 1-2-16,1-3 2 0,-11-4-2 15,-1-1 0-15,-1 0 2 0,-8-3-1 16,-3-2 0-16,-1 2 1 0,-2 3-1 0,6-1-1 31,-1 1 0-31,5-3 0 0,-5 3-2 16,2 0 1-16,2-1 1 0,4 0-1 16,1 1 1-16,4-3 0 0,0-2 4 15,4 0 15-15,-1 0 17 0,4-7 15 16,7-1 8-16,9-6-8 0,4-4-12 15,8-6-14-15,8-8-13 0,10-11-5 0,10-15 5 16,24-19-383-16,16-6 272 0</inkml:trace>
  <inkml:trace contextRef="#ctx0" brushRef="#br0" timeOffset="86424.39">31942 12353 1823 0,'65'-16'107'0,"33"14"191"31,-40-17-298-31,-47 12-2 0,-1-2-3 16,-6-2-5-16,-8 1 0 0,-15-10 1 0,-6-1 3 15,-12-1 4-15,-2 1 0 0,-5 5 0 0,-8 0-2 16,-12 4 2-16,-7-1 2 0,-7 1 0 31,-7 7 1-31,-12-4 0 0,-10 5-1 0,-11 4-1 0,-8 0-3 0,-6 2-6 16,-1 0-1-16,-14 0-3 0,-7-1 2 15,-20 3 4-15,-7-4 2 0,-14-4 2 16,-16-1-2-16,-5 2-3 0,-11-3-4 16,-10 3 1-16,-6-1 6 0,-13 1 2 0,-15-3 4 15,-4 1 1 1,-21 0-1-16,-9 5 2 0,-5-4-1 15,-15 4 2-15,10 5 0 0,-19-3 0 0,-2 2 1 0,-5 5 0 16,-5-2-2 0,-1 2 1-16,-8 3-3 0,4-3 0 0,-9 0 0 0,-9 1-4 15,-12-4 20-15,-2 2 0 0,-3-4-3 16,8-2 5-16,11 3-19 0,5 2-9 0,2 6 3 16,1-10 1-16,-10 4 6 0,0-7 3 15,-9-3 3-15,13-3-1 0,3 1-10 16,18 3 4-16,6 2-2 15,-3 7 1-15,13 0 2 0,-3 4 0 0,24 2 0 16,-2 4 1-16,15-3 0 0,5 4-1 16,-5 2 2-16,19-6 1 0,-12 2 2 0,10-4 0 31,20-5 0-31,-5 4-2 0,19-7 0 16,16 3 1-16,3-4-4 0,19 1 0 15,22 3 0-15,11-2-1 0,28 8 0 16,15-5 1-16,12 5 0 0,11 1 0 15,10-2 1-15,14 4 0 0,10 4 2 0,4-2 4 16,10 1 3-16,6 4 6 0,17 0 1 16,8 4-1-16,2 1-2 0,6 8-4 15,1 3-3-15,6 3-3 0,5 10-3 16,0 3-1-16,1 5-1 0,4 5-3 16,6 5 1-16,1 8 0 0,8 3 3 15,-3 13 0-15,1 5-1 0,1 4-2 16,-3 0-3-16,-2 9-4 0,2-4 2 0,-2 11-1 15,-1 10 2-15,1 15 3 0,0 14 1 16,-4 8 1-16,3 8 0 0,1 0 1 16,-5 3 0-16,6 6 1 0,-2-4 0 15,-1 3-1-15,-1 5 0 0,-6 2 4 16,4 15 19-16,-2-2 9 0,0-14 1 0,-2-19-5 16,-7-31-17-16,0-3-9 0,-9-2 0 15,-3 7 2-15,-2-9 2 0,0-14 1 16,-4-16 0-16,6-12-2 0,-2-4-3 15,0 0 1-15,2 2-2 0,-2 0 1 16,1-1 1-16,8 0 0 0,0-14-1 16,5-1 1-16,6-3-7 0,1 1-15 0,2 2-19 15,-7 5-21-15,-2 0-31 0,-3-9-18 16,-10-3 59-16</inkml:trace>
  <inkml:trace contextRef="#ctx0" brushRef="#br0" timeOffset="87756.32">14055 13096 1276 0,'90'9'299'0,"-15"1"-59"0,21-8-94 0,-237-2-166 0,117 0 73 16,31-3 4-16,-7 3 5 0,3-9 0 15,-5 5-11-15,1-3-16 0,-5 2-8 16,3-2-10-16,3 1-3 0,0 6-6 16,-5-5-4-16,-1 1-2 0,-4 4 2 15,10 0 1-15,-11 0 0 0,-3 4 0 16,-4-2-4-16,-10 0 0 0,-2 1-1 16,-13-1 1-16,-10 0 0 0,-6-2 0 0,-6 0 2 15,-1 0 2-15,-1 0 3 0,-2-2 5 16,5 2 2-16,2 0 4 0,5 0 0 15,7 5-4-15,6-1 0 0,7 1-1 16,3 4-2-16,11-4 0 0,0 4-4 16,7-2-4-16,4 0-2 0,8 6-1 0,4-3 0 15,0 5-1-15,7 2 0 0,0 3-2 16,6 5 1-16,4 3-1 16,-1 2 1-16,7 11 0 0,-5-2 0 0,0 2 1 15,3-2-1-15,-10 1 1 0,-4-8 0 16,3 6 0-16,-8-3 1 0,4-1-1 15,-5 1 0-15,-2-3-1 0,-3-2 0 16,-3-1-1-16,-2-3 1 0,4-4-1 16,-6-7 1-16,0 3 1 0,3-11 0 0,-1 0 1 15,5-3 0-15,-3-4 1 0,4 2 1 16,3-2 2-16,0 0 1 0,-4 0 1 16,8 0 4-16,-1 0 6 0,1-2 8 15,-3-2 7-15,10-4 3 16,0-3-6-16,5 4-7 0,10-6-9 0,-3 3-4 0,7-1-5 15,6 2-3-15,-1-1-2 0,4 6-3 16,2 2-1-16,0 4 2 0,1 3 0 16,-10 8-1-16,2 3 0 0,-2 7-1 15,0-4-1-15,-6 8-1 0,-2-1-2 16,-1-2-1-16,-9 4 0 0,-9 2 2 16,-8 4 3-16,-12-4 3 0,-11 2 1 0,-6-4 0 15,-11-3 1-15,3-6 0 0,-3-3 0 16,2-3-5-16,6-3-17 0,-4-6-32 15,7 1-32-15,7-1-33 0,5-4-22 16,12 0-10-16,4-5 232 0,4-1-88 16</inkml:trace>
  <inkml:trace contextRef="#ctx0" brushRef="#br0" timeOffset="88393.65">14537 13452 1528 0,'-25'61'247'0,"-10"-79"13"0,21-21-186 15,1 28-32-15,10-60-1 0,1 62-5 16,2 6-2-16,0 3-3 0,4-11-5 16,3 8-2-16,1-6-7 0,3 3-7 15,5 3-6-15,4-6-3 0,4 5 0 0,1-3 0 32,4 4 0-32,-5-1-1 0,5-1 1 15,-3 0-2-15,1 3-1 0,5 2-1 16,0 3-3-16,0 8 0 0,3 3 0 0,-5 6-3 15,-1 12-1-15,1 3-1 16,-2 1-1-16,4 6-2 0,0 6 2 0,0 5-6 16,-5 11-4-16,-6 0-3 0,-7 5-5 15,-10-5 5-15,-8-2 4 0,-14-5 4 16,-8-6 7-16,-13 2 6 0,-11-10 5 16,-8-2 15-16,-10-11 12 0,-8-11 10 15,-11-6 2-15,-2-12-9 0,-3-4-12 16,11-8-11-16,8-3 2 0,7-2 6 0,11 0 6 15,7-7 9-15,17 2 1 0,6 0 0 16,7-3 2-16,6 3-2 0,8 0-1 16,4 0-2-16,12-1 1 15,11 5-7-15,6-1-2 0,10 7-10 0,12 2-11 16,6 8-4-16,9 2-10 0,6 12-2 16,1 5 4-16,5 6 5 0,0 6 3 15,-3 6 3-15,-5 1-1 0,-6 4-1 0,0-4 1 16,-16-3-1-16,-7-6-2 0,-2-8-3 15,-18-3-7-15,2-2-8 0,-12-8-7 16,-4-7-8-16,0-2-28 0,0-9-34 16,4 2-29-16,-2-10 58 0</inkml:trace>
  <inkml:trace contextRef="#ctx0" brushRef="#br0" timeOffset="88600.44">15773 13677 2095 0,'0'18'367'0</inkml:trace>
  <inkml:trace contextRef="#ctx0" brushRef="#br0" timeOffset="93798.73">15947 13688 1259 0,'-9'-9'70'0,"-4"-1"22"0,5-1-44 0,-7 2-34 0,8 2-1 0,0 2 18 16,2-2 18-16,3 5 19 0,2 2 14 16,0 0 0-16,0 0 2 0,0 0-6 15,0 0-9-15,0 0-12 0,0 0-12 16,0-2-6-16,0 2-1 0,0-2-3 16,0 0-9-16,0-5-6 0,0 4-11 0,0 1-5 15,5-7-2-15,-3 0-3 0,0-1-5 16,0 1-1-16,1 3-2 0,4 3-7 15,-1-2-10-15,3 3-4 0,-6 2-4 16,6 5 1-16,-4 2 9 0,6 7 3 16,0 4 6-16,1 0 5 0,-1 0-2 15,-1 3-6-15,-6-2-9 0,-2-3-10 0,-2-7-2 16,-6-3 2-16,-4-3 9 0,-3-1 14 16,1-7 10-16,-2-3 14 0,-1 0 18 15,5-7 17-15,-3 1 21 0,6 4 27 16,4 4 23-16,3-1 9 0,5 4-2 15,0 1-27-15,4-3-32 0,0 5-27 16,4 0-20-16,-1 0-11 0,-7 0-7 16,4 3-13-16,-7-3-21 0,-2 0-50 0,0 0-49 15,-2-3-34-15,-8 3 552 0,-8-11-313 16</inkml:trace>
  <inkml:trace contextRef="#ctx0" brushRef="#br0" timeOffset="96413.46">16830 12841 1021 0,'0'-36'154'0,"0"4"113"0,0 2-75 0,0 7-100 0,-2 7-20 0,2 7-17 0,0-1-7 15,0 6-6-15,0 4-1 0,0 0-6 16,0 0-10-16,0 0-13 16,-2 7-9-16,0 5 0 0,-5 10-2 0,0 11 6 15,-3 8 3-15,-5 12 4 0,-2 13 4 16,-3 5 1-16,1 2-6 0,1-8-6 16,2 6-7-16,-7 4-4 0,5 6 1 0,2 3 1 15,-5-1 2-15,9-7 0 0,4-5 0 16,5-2 1-16,5-7 1 0,1-5 1 15,6 0 0-15,-2-8 1 0,9-4 0 16,5-3-2-16,-3-5-20 0,7-8-15 16,-4-10-14-16,8-1-19 0,6-7 569 15,1-8-378-15</inkml:trace>
  <inkml:trace contextRef="#ctx0" brushRef="#br0" timeOffset="97333.52">16667 12741 1826 0,'0'-7'108'0,"1"5"28"0,1-3-29 0,-4 5-47 0,2 0-20 0,-1-2-20 0,1 6-14 15,-2 3-9-15,-5 11-4 16,1 12 4-16,-1 18 6 0,0 17 11 0,0 10 0 0,0 6 0 15,0-1-2-15,-2 5-6 0,2 9-2 16,0 11-1-16,0 3-1 0,1 2 0 16,-4-6 0-16,-1-8 0 0,1-16 0 15,-5-7 1-15,5-13-1 0,3-2 0 16,3-8-2-16,1-6-14 0,-1-5-30 16,4-14-33-16,0-7-28 0,4-11 1 15,-1-5 52-15</inkml:trace>
  <inkml:trace contextRef="#ctx0" brushRef="#br0" timeOffset="97729.41">16954 13052 2220 0,'58'7'98'0,"-8"-2"-6"0,1 4-9 0,-12-2-59 0,-5 4-10 0,9 3-11 16,-1 2-4-16,-3 3-4 16,9 4-3-16,-14 4-4 0,-1 5-6 0,-4 9-10 0,-10 8-17 15,-4 8-14-15,-14 7-15 16,-6-2 4-16,-11 2 10 0,-9-1 5 0,-12-1 14 16,-7-7 6-16,-8-7 6 0,1-5 15 15,-1-9 8-15,1-11 4 0,3-2 2 16,9-10 11-16,0-3 8 0,11-4 14 15,5-2 16-15,8-2 17 0,14 0 12 16,-1 0 24-16,0-7 14 0,7 3-5 0,13-8-13 16,11-1-26-16,1-3-26 15,5-1-14-15,6-3-9 0,-2 8-10 0,5 5-6 16,8-1-7 0,1 5-1-16,2 3-1 0,-7 2-1 0,-4 3-3 0,-7-1-12 15,-5 3-21 1,-3 0-35-16,-5 3-65 0,-4-4-37 0,-2 4-13 0,3-4 83 0</inkml:trace>
  <inkml:trace contextRef="#ctx0" brushRef="#br0" timeOffset="97903.53">18245 13656 2224 0,'10'9'82'0,"1"-2"-5"0,-2 4-45 0,0-1-31 0,-2-4-32 0,2-3-53 0,1 4-54 0,-4-1 63 16</inkml:trace>
  <inkml:trace contextRef="#ctx0" brushRef="#br0" timeOffset="98172.01">18541 13007 2243 0,'78'23'130'0,"-18"53"-33"15,9-76-58-15,-159 94-40 16,90-46 1-16,14 0-1 0,0 4-2 16,6 8 0-16,-8 0-5 0,8 6-8 15,-6 1-21-15,5 4-32 0,-3 9-29 16,-9-7-26-16,2-4 45 0,-4-9 31 16</inkml:trace>
  <inkml:trace contextRef="#ctx0" brushRef="#br0" timeOffset="98425.61">19280 12913 2227 0,'7'-9'211'15,"87"415"-72"16,-96-441-141-15,6 108 1-16,5-1 1 0,-4-1-4 16,-1-5-12-16,1-2-45 0,-5-13-43 15,0-3-29-15,0-11-7 0,-12 0 24 16,3-10 18-16,0-4 58 0</inkml:trace>
  <inkml:trace contextRef="#ctx0" brushRef="#br0" timeOffset="98679.35">19970 13489 1954 0,'0'0'145'0,"-2"2"119"0,-2 0-190 16,4 2-49-16,0 3-13 0,-1-6-1 15,1 1-22-15,0 2-31 0,1-1-58 16,5 1 167-16,8 5-82 0</inkml:trace>
  <inkml:trace contextRef="#ctx0" brushRef="#br0" timeOffset="99026.06">20693 13236 1353 0,'64'60'436'16,"-67"-51"-221"-16,-1 2-186 0,0 6-7 31,-67-47-14-31,68 60-3 0,1 11-2 0,2 7 0 0,0 9-1 0,5 3-3 16,1 9-1-16,3 2-2 0,0 2 0 15,-2 0-1-15,0-10-2 0,0 1-1 16,-4-11-8-16,3-3-13 0,1-6-15 15,5-3-19-15,1-11 24 0,-3-7-222 0,3-5 183 32</inkml:trace>
  <inkml:trace contextRef="#ctx0" brushRef="#br0" timeOffset="99374.28">20980 13122 1891 0,'27'-14'166'0,"-2"2"185"0,7 1-275 15,-4 2-59-15,2 8-6 0,2 1-5 16,2 1-10-16,1 10-16 0,-1 5-10 16,5 2-10-16,0 8-16 0,0 4-9 15,7 11-3-15,2 5 5 0,-4 9 22 0,-1 6 14 16,-11 4-1-16,-4-3-1 0,-1 7-3 15,-13-3 6-15,-12 3 7 0,-4-2 3 16,-16-4 1-16,-7-10-1 0,-10-7 9 16,-11-11 4-16,-9-8 8 0,-5-11 7 15,-2-14 2-15,-2-11 0 0,-2-18-3 0,6-3 6 16,-6-9 14-16,6-4 10 0,10-3 8 16,11 0 1-16,9-3-9 0,11 2-6 15,3 1-10-15,3 6-6 0,12-3 0 16,6 2 0-16,7 4 0 0,10-4 2 15,2 2-9-15,1 6-6 0,9-5-11 16,10 6-40-16,13 4-33 0,14 3 40 16</inkml:trace>
  <inkml:trace contextRef="#ctx0" brushRef="#br0" timeOffset="99596.47">22156 13608 2029 0,'4'11'115'0,"-3"-4"32"0,-1 5-64 0,0 1-51 0,2-3-19 0,-2-2-8 0,0-3-1 0,5 2 1 15,-3 0-5-15,0 4-31 0,3-2-51 16,-5-4 111-16,9 4-57 0</inkml:trace>
  <inkml:trace contextRef="#ctx0" brushRef="#br0" timeOffset="100134.22">22871 13030 1618 0,'0'-2'182'0,"0"1"227"0,-2 1-341 0,0 0-66 0,-7 0-13 15,-2 3-1-15,-8 1 4 16,-13 8 5-16,-5 2 3 0,-4 6-3 16,-2 3-7-16,4 2-5 0,-3 0-8 15,6-2-4-15,5 1-3 0,6-2 2 0,7 1 3 16,-1-2 7-16,6 2 8 0,2-3 5 15,6 4 4-15,5-8 1 0,2 0 1 16,-2-3 2-16,12-1 2 0,1-5 1 0,1 2 7 16,11-4 1-16,8 1 0 0,1-6-3 15,9-6 0 1,-1-1-1-16,1-7 6 0,-1 0 16 0,-1-11 1 0,-9 0 2 16,-4-7-11-16,-6-1-13 0,-6 3-7 15,-6-6-4-15,-1 4 5 0,-9-1-5 0,0-8 0 16,-7-2-2-16,0 6-1 0,0 0 1 15,0 1 1-15,-2 8 2 0,4 5 3 16,-1 9 3-16,4 5 1 16,2 5 3-16,2 4-5 15,2 6-7-15,-1 4-4 0,3 17-4 0,1 10 0 0,5 23 5 16,-3 13 1-16,5 7 0 0,2 14 1 0,0 7-1 16,2 9 0-1,-2 5 13-15,5-3 17 0,2-6 10 0,0-10 3 0,0-11-11 16,-7-12-16-16,-3-13 5 0,-3-5-33 15,-3-13-151-15,6-15 120 16</inkml:trace>
  <inkml:trace contextRef="#ctx0" brushRef="#br0" timeOffset="102934.64">23511 14835 1642 0,'7'0'161'0,"-4"0"137"0,-1 0-150 0,-4 0-43 0,0 2-40 0,1 0-31 0,-1-2-18 15,-5 0-7-15,2 0-5 16,-8-2-2-16,-1-2 0 0,-2 3-1 0,-9-5 1 0,0 1-2 16,-7 0 1-16,-5-6 0 15,-4-1-1-15,-12-1 1 0,-9-1 0 16,-9-2-1-16,-12 0 3 0,-2 2 9 0,-4 2 7 16,-3 1 4-16,-2 4-1 0,4 0-7 15,-4 1-4-15,-6 5 1 0,-3-1 3 16,-10 0 1-16,-4-1-1 0,0 1-3 0,0-2-7 15,-5 1-3-15,-8 3 1 0,-8-2-3 16,-8-2 1-16,5 3 0 0,1 1-1 16,-6 0 0-16,-1 1 1 0,-4 6-1 15,-3 4 1-15,0-2 3 0,-6 2 1 16,-5 1 1-16,6 2-3 0,8-1-5 0,4-3-3 16,1 1 0-16,-6-1-2 0,-9 1 3 15,1-6 2-15,-10 1 3 0,-15-3 21 16,-13-3 6-1,3 0-1-15,-11-7 1 0,8 4-16 0,2-1-6 0,0-3-1 16,10 3-5-16,-1 3 0 0,1-1 0 16,2-3 0-16,-1 3 1 0,5-2 2 15,4 3-3-15,6-1-4 0,3-4 2 0,-3 5 2 16,-4-3 10-16,-12 1 13 0,-4-8 3 16,-5 2-3-1,7 2-8-15,7-2-6 0,9 6-3 16,20 1-3-16,7 2-1 0,12 2-2 0,8 1 0 15,16 8 0-15,7 1 0 0,5 1-1 0,10-3 1 16,4 1-1-16,6-1 0 0,7 5 1 16,8-1 0-16,7-4 0 15,10-1 5-15,10 0-30 0,12-3-52 0,7-3-87 0,12-3-18 16,2 0 76 0</inkml:trace>
  <inkml:trace contextRef="#ctx0" brushRef="#br0" timeOffset="104766.39">17307 15325 1787 0,'3'0'93'0,"1"0"4"0,-4 0-15 0,-4 0-42 15,1-2-14-15,3 2-5 0,-2 0-9 16,0-2-7-1,2 2-4-15,0 0 0 0,0 0 1 0,-2-5-1 0,-3 5 1 16,-2 0 3-16,5 0 4 0,-3 1 4 16,-2-1 10-16,-4 4 9 0,-5-4 5 15,2 0 5-15,-4 0-5 0,4 0-6 0,-2-5-7 16,0 1-7-16,2 2-7 0,-6 2-5 16,5-1-3-16,-1-1-1 15,-6-4 0-15,1 6 1 0,1-1-2 16,-3 1 1-16,4-2-1 0,1 2 0 0,-5-2 2 15,4 2-1-15,4 0-1 0,-4-7 1 16,1 2 0-16,1 1-1 0,-1-3 1 16,-4 4 0-16,3 1-1 0,3 0 1 0,2 2-1 15,0 0 0 1,7 0 0-16,5 0 0 0,2 0-1 0,-4 4 0 0,4-1 0 16,4 4 1-16,3-1 0 0,-5 1 1 15,5-4 0-15,0 1 2 0,-2-1-1 16,4 4 0-16,-7-5-1 0,3 0 1 15,-5-2-2-15,2 2 1 0,0-2 0 0,-2 0-1 16,0 0 0-16,0 0 0 0,0 0 0 16,0 0 0-1,0 0 1-15,0 1 2 0,3-1 0 16,-3 0-1-16,2 0 0 0,3 0-1 16,2 0 0-16,-3 4-1 0,1-4 0 0,2 2 0 0,-1 0 0 15,3-2 1-15,-6 0 1 16,6 0-1-16,-4-2 0 0,4 0-1 0,0-2 0 15,7 3 0-15,3-1 1 0,6-2-1 16,9 4 0-16,0-3 0 0,3-1 0 16,-2 1 0-16,4 1 0 0,2 0 0 15,-9 0 0-15,2 2 0 0,-4 0 0 0,-2 0 0 16,2 2 0-16,-3-2 0 0,-6 2 0 16,-5-2-1-16,-7 2 0 0,-5-2 0 15,-4 0-2-15,1 0-1 0,-1 0 1 16,0 0 0-1,-5 1 2-15,-6-1 1 0,-3-1 0 16,-5-1 0-16,-3-2 1 0,-1-3 2 16,-8 0 0-16,-7 2-1 0,-1 1 0 0,-16 1-1 0,-5 1 0 0,-4-3-1 15,-3 1 0-15,-6 2 0 0,4 1-2 16,0-1 0 0,1-3 2-16,5 3 0 0,2 0 0 0,10 0 1 15,14 2 0-15,10 2 0 0,6 5 1 0,12-3 0 0,-2 1 0 16,8 2-1-16,3-2 1 0,0 2 0 15,2-1 1-15,5 4-1 0,-2-4-1 16,0 3 2-16,6-2-1 0,1 2 0 16,3 1 0-16,-1 1-2 15,0 1 1-15,2 2-1 0,-6 1 2 0,5 2-1 32,-5 3 0-32,3-1 1 0,-3 6-1 0,3-2-1 15,-3 9 0-15,-1 0-3 0,4 5-1 16,1 4 0-16,-2 3 0 0,2 6 2 15,-3-2 0-15,-6 0 0 0,-1-7 0 16,-4-6 0-16,-5-12 0 0,-4-3 1 16,3-10 1-16,-8-3-2 0,5-3 0 0,-3-4 1 15,1 0 0-15,4-2 2 0,4-7 3 16,3 2 2-16,0-5 6 0,1-3 4 16,7 0 4-16,6-3 8 0,7-5 3 15,7 3 0-15,6-1-6 0,7 3-9 16,7 8-7-16,1 3-7 0,10-1-1 15,-1 8-3-15,3 9-5 0,-5 9 1 0,-2 9 0 16,-10 6 0-16,2 3 3 0,-2 5-2 16,-3-2 1-16,-4 1-1 0,-12 5-2 15,-12 1 1-15,-15 3 0 0,-14-1 2 16,-18 2 2-16,-10-4 2 0,-8-3 11 16,-17-3 15-16,-5-8 9 0,-11-9-1 15,-6-5-1-15,6-14-12 0,-2-4-8 16,9-4 1-16,6-8-9 0,2-4-4 15,16-6-1-15,0 3 0 0,22-2-12 0,2 1-31 16,13 4-30-16,17 2-44 16,10-2-47-16,13 0-20 0,7-11 90 0</inkml:trace>
  <inkml:trace contextRef="#ctx0" brushRef="#br0" timeOffset="105066.91">17714 15298 1900 0,'20'2'163'0,"-8"5"84"0,-1-2-85 0,-6 8-58 0,1 1-32 16,3 7-13-16,5 6-8 0,-4 8-15 15,3 4-13-15,-4 2-11 0,3 8-8 0,-7-2-4 16,6 2 0-16,1 3 0 0,-12-6-4 16,9 2-14-16,-7-4-20 15,-2-3-28-15,0-1-52 0,-9 1-39 0,-3-5-12 16,-4 1 2-16,-7-2 604 0,3-4-333 16</inkml:trace>
  <inkml:trace contextRef="#ctx0" brushRef="#br0" timeOffset="105162.18">17734 16415 2179 0,'30'11'99'0,"-2"-3"-56"0,-4-8-6 16</inkml:trace>
  <inkml:trace contextRef="#ctx0" brushRef="#br0" timeOffset="192681.81">23676 16860 1654 0,'3'-7'146'0,"-1"5"161"0,1-5-243 0,-1 5-25 0,-2 0-15 0,0 1-7 0,0 1 0 0,-3-6 2 16,1 3-3-16,-3-3-1 15,-3-6-4-15,1 0 3 0,-7-1 8 0,2 4 7 16,-1-1 8-16,-1 3 0 0,-2-2-7 16,-2 3-7-16,-1-1-9 15,-4 6-4-15,-5-1-5 0,-3-2-1 16,-2 4 2-16,-5 0 2 0,-4 0 4 0,-2 6 2 15,-8 1-2-15,-3 0-2 0,-5 7-5 16,-13-2-3-16,-5-1 1 0,-3 0-1 0,-8 3 0 16,-5-4 0-1,-4-1-2-15,-13 2-2 0,-15-4 0 0,-11-3 2 16,-19-1 0-16,-5 1 3 0,-18-1-1 16,-16-1 0-16,-7-2-2 0,-16 0 0 0,-11 0 1 15,2 0-2-15,2 0 1 0,-7 4-1 16,5-1-1-16,3-1 1 0,-10-2 1 0,5 0 0 15,2-4-2-15,2 1 1 0,-9 1-1 16,2-3 2-16,7-2 2 0,-25-4 3 16,12 4 0-1,11-2-2-15,0 5 0 0,20 4-3 0,10 2 0 0,-5 0-8 16,-9-2 68-16,12 0 1 0,8 0 0 16,10 2 10-16,20 0-70 15,1-2 0-15,4-8 1 0,7 1 0 0,13 0 1 0,13-2 1 16,10 4-1-16,10-9 1 0,14 5 1 15,8 2-2-15,19-2 2 16,17 6 0-16,13 1-1 0,15 0 0 0,2-5 1 16,8 7-7-1,6-5-33-15,-5-1-27 0,6 5-78 0,2-5-80 0,7-6 125 16</inkml:trace>
  <inkml:trace contextRef="#ctx0" brushRef="#br0" timeOffset="197608.59">11057 2289 1108 0,'26'38'115'0,"-43"-10"173"0,84 15 64 0,-216-114-404 0,106 46 131 16,36 25-22-16,7 0-6 0,0 0-8 15,-3-5 24-15,6-1-3 0,-3-1-10 16,-1-7-9-16,1-4-37 0,0-7-5 0,0-3 18 0,3 1 25 15,-3 4 18 1,5-1 10-16,2-1-11 0,1 5-11 0,4-5-7 16,-1 6-12-16,8-4-10 0,1 2-17 15,10-6-12-15,7 0 0 0,0 1 4 0,11 4 3 0,2-2 3 16,7-1 0 0,10 5-4-16,6-1-4 0,5 0-2 0,16 7 0 0,1-2-2 15,1 0 2-15,7 0-2 0,2-7 4 16,6 7 1-16,8 0 1 0,9 2 5 15,-4 3-2-15,0-1 3 0,12 6-17 16,8 3-9-16,7 4 1 0,-1 7 0 0,-6 6 17 16,-27 2 8-16,-11 5-1 0,-6 0-3 15,-13 2 0-15,-6-1 0 0,-8-1 0 16,-15-7 1-16,-8 2 0 0,-11-4-1 16,-9-5 1-1,-10 2 2-15,-11-5 3 0,-8-4 4 16,1 0 0-16,-2 0-5 0,-2 0-9 0,1-4-17 0,-3 3-6 0,4 1-4 15,-7-9 5-15,2 5 8 16,-4-5 5-16,-5-5 4 0,-2-2 2 0,-6-2 1 16,3 2 2-16,1-1 0 0,-1-3 3 15,4 8 1-15,7 3 0 0,0 2 1 16,8 7 3-16,0-2 3 16,0 0 7-16,2 2 1 0,2 0-10 0,1 2-10 15,0-2-18 1,1 0-10-16,3 0 5 0,3 0 8 0,6 0 10 0,5 0 7 0,5 0 2 31,-5 0 0-31,2 7 4 0,5 0 3 16,-1 6-2-16,4 10-1 0,3 0-5 15,-6 14-3-15,2 4 1 0,-6 3-3 16,-4 6-2-16,-12 1-5 0,-6-3-6 0,-11 7-2 16,-13-11 1-16,-5 1-2 0,-14-3 1 15,-5-6-2-15,-6-6 0 0,-12-4 2 16,-10-6 3-16,-13-11 4 0,-8-4 0 15,6-12-21-15,1-12 12 0,4-12 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31:45.65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628 5461 1315 0,'0'7'101'0,"0"-5"54"0,1 4-32 0,-1 1-37 0,0-4-12 0,0 1-20 16,2-1-17-16,-2 4-14 0,0 0-14 15,-2 4-7-15,1 3-4 0,-7 4-4 16,-2 1 0-16,-1 5 0 0,-8 2-1 16,-1 6 0-16,1 5 1 0,-3 4-1 15,1 3 2-15,-2 1-1 0,2-1 0 0,-1 2 3 16,5-2 0-16,-1-1 1 0,4-4 1 15,-4-7 0-15,0 2 0 0,10-6 1 16,-3 0-1-16,4-1 1 0,5-4 0 16,-2-2 2-16,3-1-1 0,-1-10 2 15,2 1 4-15,0 0 7 0,2-6 8 16,1-1 6-16,-3-4 9 0,4 5 12 16,-1-2 11-16,-1-1 4 0,3 0-10 15,4-4-13-15,-2 0-17 0,6 2-8 0,-1 0-3 16,8 0-2-16,1 4-4 0,-2-2-3 15,8 3-2-15,0-1-1 0,1-3 2 16,2 3 1-16,4-4 2 0,3 3-1 16,4-3-2-16,3 4 0 0,1 0 0 15,-3 3 0-15,1-4-2 0,1 1 0 0,-1 5 1 16,1-8-1-16,-2 6 1 0,3 1 0 16,-4-5-1-16,-2 8 0 0,1-11-1 15,-4 5 1-15,-4 2 0 0,0-5 0 16,-2 7 0-16,3-2-1 0,3-2-2 15,-1 2-6-15,-3-3-8 0,-2-2-3 0,-7-1 1 16,-1-1 5-16,-8-3 7 0,-7 1 4 16,-5 2 0-16,-2 0 4 0,0-2 8 15,3-7 3-15,-3 2 3 0,-3-7-5 16,-3 0-4-16,-4-6-3 16,-8-1-2-16,-5-5-2 0,-7-3 0 0,-7-3-1 15,-2 6 1-15,0 1 0 16,3 4 2-16,6 5 0 0,7 0 1 0,2 2 2 15,7 3 2-15,5 7 6 0,7 1 6 16,0 3 2-16,2 0-1 0,-2-4-9 0,8 4-12 16,4 0-6-16,4 2-5 0,13 3 4 15,5-1 5-15,11 3 0 0,8 7 3 16,6 6 0-16,7 1-2 0,-4 7 1 16,-2 2-1-16,-10 1-2 0,-11 2-1 15,-10-4-3-15,-13-1-4 0,-10 2-3 0,-4-1 2 16,-4-1 6-16,-6-7 4 0,-5 2 9 15,-2-5 7-15,-8 0 3 0,-4-4 1 16,1-4-4-16,0-4-7 0,1 1-2 16,4-5 0-16,9-1-2 0,0-2-5 15,5-3-24-15,4-1-42 0,5-1 475 16,-6-8-320-16</inkml:trace>
  <inkml:trace contextRef="#ctx0" brushRef="#br0" timeOffset="7584.35">7154 8522 1454 0,'0'0'141'0,"7"1"181"0,-5-1-264 0,-2 0-9 0,2 0-16 0,-4 4 0 16,2-4 7-16,2 2 1 0,3-2-1 16,-5 0-6-16,0 0-8 0,0 0-4 15,0 0-7-15,0 0-4 0,-7 1-4 16,-2-1-4-16,4 2-1 0,-4 2 3 0,4 1 1 15,3 0 2-15,-9 1 3 0,1 1 0 16,-5 0 1-16,-1 0-2 0,-1 4-4 16,-5-3-4-16,3 3-3 0,-6 1-3 15,-5 1-2-15,-5-2 1 0,-6 1 2 16,-11 2 2-16,-8-3 2 0,-6 1 0 0,-13-5 2 16,-6 2 0-16,-15-2 0 0,-10 0 0 15,-14 0-2-15,-11 1 0 0,-5 2 0 16,-7-5-1-16,-12 1-2 0,-1 1 0 15,-5-2 1-15,-2 1 1 0,-3-6 2 16,7-4 1-16,-2-1 2 0,15-1 11 16,18-3 12-16,14-1 7 0,16 3 1 15,10-6 1-15,11 1-4 0,4 0-1 16,10-3 2-16,7-1-2 0,5 2-5 0,11 0 1 16,13 2-1-16,8 4 0 15,9 0 3-15,7 2-1 0,2-1-5 0,3 4-5 16,0 1-5-16,2 2-4 0,-3-2-4 15,8 2-3-15,-3-2-13 0,0 2-31 16,-2 0-40-16,0-1-69 0,1-7-63 16,-1 5 111-16</inkml:trace>
  <inkml:trace contextRef="#ctx0" brushRef="#br0" timeOffset="32831.58">9197 16651 1798 0,'12'30'264'31,"-8"44"-261"0,-4-54-3-15,-2 1 0-16,0-1-2 0,2 3 0 16,0 0-5-16,0 2-4 0,0 1-1 15,0 1-2-15,4 1 5 0,1-1 6 16,2-2 3-16,-2 5 2 0,2 3 1 15,1-1-3-15,2 4 0 0,3-3 1 0,3-1 1 16,-2 2 1-16,2 1 3 0,-2-3 0 16,0 2-1-16,0 0 1 0,-3-2-2 15,3-4 0-15,-3 0 0 0,3-1 0 16,-2-4 1-16,1 0 3 0,1-5 6 16,0-2 7-16,-1 0 8 0,-1-2 1 15,6 5-4-15,-4-3-7 0,5 0-6 16,6 4-4-16,-2-4 1 0,0 0-1 15,-1-4-2-15,-1-1 0 0,5 1-2 0,5-6-1 16,2 4 0-16,-4-1-1 0,3-4 0 16,-8 6 1-16,5-4 7 15,-3 2 6-15,3 0 7 0,1 0 4 0,-2-4-2 16,8 2-1-16,-3 0-7 0,8 0-5 16,0-1-6-16,0 2-3 0,8-2-3 0,-3 3 0 15,-1-4 0-15,-4 4-1 0,-8-6-1 16,3 1 0-16,-4-2 1 15,3 1 0-15,1-3 1 0,-3-3 4 0,-1-1 6 16,-5 1 8-16,-6-4 7 0,0-1 7 16,1 0 2-16,-1 0-5 0,0-2-3 15,2-4-6-15,0-1-3 0,2-1 0 0,-2-1-2 16,5-5-4-16,10 1-7 0,1-5-3 16,9-3-2-16,3-3 0 0,6-3-2 15,3-1-9-15,4-1-2 0,5 2-2 16,-9-3-2-16,-3 5 0 0,-6 1-6 15,-1-4-5-15,-7 3 5 0,-1 1 9 16,-6-9 8-16,-1 4 7 0,-5 1 1 16,2 6 0-16,-3 2 0 0,-3 10 0 0,-1 0 2 15,-2 2 2-15,5 8-1 0,-5-5 0 16,-3 3-3-16,-2 4 1 0,-4-3 0 16,2 6 1-16,5-4 1 15,-3 0-2-15,1 3 0 0,4-5 0 0,8 6-2 16,-1-3-1-16,7-1 0 0,-2 4-1 0,1-4-1 15,3 3-2-15,2 2 3 0,1 2 3 16,6 0 1-16,0 4 2 0,10 5-2 16,-1 0-3-16,0 7 0 0,-7 3 0 15,-4 2 0-15,3 6 0 0,1 3 0 16,5 7-1-16,5-1-4 0,6 6-1 16,1 4 0-16,6 4-1 0,1 1 4 15,3 3-2-15,-3 1-1 0,0 3 0 0,-6-3-3 16,-6 2 2-16,-2-4 2 0,-3 4 0 15,-2-6 2-15,-11-3-1 0,-7-9 0 16,-6-9-1-16,-8-3 1 0,-6-11 1 16,-6-2 0-16,-4-2 0 15,-5-6-7-15,-2-6-2 0,0 1-5 0,0-1 0 0,-2 0-2 16,-7-5 6-16,6-2 6 0,-3-2 7 16,-1-3 11-16,2-10 2 0,3 1-1 31,2-9-4-31,0-2-3 0,2-3 1 0,7 1 2 0,1-3 3 0,5 3 6 15,6 2 3-15,-3-3 1 16,3 3 0-16,4 2-4 0,1-1-5 0,3 3-5 0,1 1-5 16,0 4-1-16,2 0-1 0,-2 2 1 15,4 0 3-15,-4 0 2 0,0 3 2 32,0 2-1-32,2 2-2 0,-2 0-1 0,-1-1-3 0,3 5 0 0,-1 1 1 15,-2-2-2 1,1 2-1-16,5 4-3 0,6 1-2 15,5 6-2-15,6 2-2 0,-1 5 0 0,-1-4-1 0,1 6 5 0,-6-4 2 16,2 5 1-16,-8 2 1 0,-5-1 1 16,3 3-2-16,1-4 0 0,6 0 2 15,2 4 1-15,9 0 4 0,3 2 2 16,13 2-2-16,11 1-4 16,5-3-1-1,0 5-1-15,1 3-5 0,3-3 3 0,5 6-1 16,3-4-2-16,-5-1 6 0,-4-2 2 15,-12-6 10-15,-7-6 12 0,-7-3 15 16,-18-10 8-16,2-6 3 0,-9-5 1 16,0-11 1-16,9-2-3 0,0-6 8 15,-2-5-2-15,-4-4-14 0,-8-10-15 16,3-8-19-16,-7-9-8 0,2-5-2 0,0-12 1 16,-5-6-1-16,-4 0-4 0,-4 3 0 15,1 10 2-15,-2 6 4 0,-2 0-3 16,-2-7-21-16,-12-17-38 0,-4-2-15 15,-11 3-5-15,-3 5 1 0,2 21 6 16,-2 9-55-16,-5 12 210 0,0-1-95 16</inkml:trace>
  <inkml:trace contextRef="#ctx0" brushRef="#br0" timeOffset="46505.31">15892 16232 1559 0,'-2'0'89'0,"2"0"16"0,0-5-21 16,2-2-37-16,7 3-8 0,-4-3-1 0,4 2-1 0,-2 0-4 0,2 1-4 15,0 2-8-15,1 2-3 0,-1 0 0 16,-2 4-2-16,0 3-3 0,-7-7 0 16,0 0-1-16,0 0 1 0,-3 0 2 0,-3 0 1 15,-4 0 2-15,-4 0 6 0,-2 0 6 16,-6 2 8-16,-1 1 2 0,2 1-4 16,-7 1-7-16,-1-1-11 0,-1-1-7 15,-7-1-5-15,-4-2-3 0,-8-7-1 16,-10-2-1-16,-10-3 0 0,-11-1-1 15,-1-5 1-15,-8 4 0 0,-9-3 0 0,1 2 0 16,-6 1 0-16,-3 4-1 0,-8 2 0 16,-6 5 1-16,-5-6 0 0,0 5 1 15,6 4-1-15,5 0 0 16,6 4 0-16,4-2 1 0,4 0 0 16,13 1-1-16,13 1 0 0,12-4-1 0,5 3 0 15,7 3 1-15,11-3 0 16,4 1-1-16,12-1 1 0,0 6 0 0,3-9 0 0,6 4 1 15,2-1-1-15,-1-3 1 16,10 0-3-16,3 0 14 0,-2 0 12 16,4 0 2-16,7-2 4 0,10 1-17 0,4-1-11 15,20 2-3-15,10 2 0 0,16 1 1 16,16 4 2-16,6 6-3 0,12-4 0 16,6-1-1-16,7-1-6 0,2 1-1 0,3-7-5 15,8 3-5-15,3-4 0 0,2 0 1 16,-1 0 6-16,-1 0 8 0,6 5 4 15,0 1 3-15,6 4 1 0,-2-3 0 16,-2 4 0 0,-9 1 5-16,-9-5 3 0,1 4-4 0,-8-2 2 0,-12-6-3 15,-11 1-4-15,-14-4-1 0,-20-2-2 16,-19-1-1-16,-14-6-2 16,-12 3 1-16,-13-6-2 0,-9 1 0 15,-16-3 0-15,-12-3 0 0,-11-1 2 16,-30-9 1-16,-13 1 0 0,-20-1 0 0,-15 7-3 0,0-1-7 15,4 5-1-15,3 7 0 16,0-1 3-16,2 6 8 0,-5-3 0 0,3 5 1 0,4 2 1 16,-1 2-1-1,10 7 0-15,5-2 0 0,3 2 1 0,15 5-2 0,7 0 2 16,10 0-1-16,15 1 1 0,1-1-1 16,8 0 1-16,-1-2-2 0,6-4 2 15,5 0-1-15,4-6 1 0,-1 0 0 16,8 0 0-16,1-2 1 0,4-2 6 15,15 0 8-15,-3 2 11 0,4-2 1 0,11 1-5 16,7 1-9-16,10 1-11 0,16 1-3 16,13-2-1-16,9 0 0 0,13 4-1 15,15-1-5-15,11 4-3 0,8-1-6 16,3 3-6 0,-1-6-4-16,-5 1 3 0,2 3 5 15,10-4 7-15,-3 1 8 0,7 3 2 0,-6-2 0 0,1 2 0 0,-4-1-1 16,-7 4 2-1,-4-1 2-15,-5 2 3 0,-10 1 1 0,-13 1-1 0,-15-6-2 16,-17 2-1-16,-21-6-6 16,-23-3-3-16,-4 0-1 0,-31-5-1 0,-21-4 4 31,-32-3 0-31,-28-6 1 0,-24-2 0 0,-15-1 1 16,-15 0 1-16,-6 5 1 0,0 0 0 15,-1 5 2-15,1 4-1 0,6 2 1 16,4 1-1-16,10 2 0 0,12 2 0 15,15 2-1-15,10 2 1 0,10-1 0 16,8 6 4-16,5-5 2 0,12 3 3 0,8-2 1 16,10 0 2-16,15 3-1 0,13-1 0 15,15-2-3-15,8-1 5 0,13 1 0 16,4 2-2-16,14 0 0 0,14 5-8 16,12 3-1-16,14 1-1 0,10 5 0 15,15-5-1-15,13 0 0 0,12 0 0 16,14-2 0-16,6 2 1 0,17 2-1 15,8 3 0-15,5-3 0 0,7-1-1 0,-2-2 0 16,-2-7 1-16,-7-2-7 0,-12-1-4 16,-18-9 2-16,-14 1 1 0,-9-4 7 15,-9-6 4-15,-6 3-4 0,-16-4-3 16,-15-1-4-16,-21-2-3 0,-20 2-3 16,-15-8-1-16,-26 0 3 0,-12-5 3 0,-30-7 2 15,-20-1 2-15,-19-3-2 0,-9 4 1 16,-12 6-1-16,-6 4 1 0,-5 9 4 15,-9 9 3-15,3 6 3 0,6 2 3 16,11 10-2-16,10 0-2 0,18 8-1 16,11 4 0-16,15-1 0 0,24 4 1 15,8-1 0-15,8-2 0 0,12 0-1 0,0-3 1 16,10-1-8-16,6-8-35 0,5-2-82 16,2-4-62-16,2-5 85 0</inkml:trace>
  <inkml:trace contextRef="#ctx0" brushRef="#br0" timeOffset="67574.63">6131 5327 1352 0,'-14'-8'339'0,"7"5"-232"0,5 3 6 0,-3-2-50 16,5 2-12-16,0 0-9 0,1 0-11 16,-1 0-12-16,0 0-9 0,0 0-8 15,0 0-2-15,4 0-5 0,0 0-7 16,3 2 1-16,3 5 1 0,4 0 2 15,6 6 4-15,3 2-2 0,5 9-1 0,1-5 0 16,-1 6-1 0,4-4 4-16,0 4 0 0,2 3 2 0,-1 1 1 0,1-6 1 15,0 9 1-15,3-4 1 0,-2-7 1 16,-8 8 2-16,0-5 1 0,-6 0 2 16,0-1 3-16,0-2 4 0,-8-3 5 15,-1-4 1-15,-6-5-3 0,-1 0-5 0,0-2-6 16,-3-2-4-16,-2-3-1 15,0-1 0-15,0-1 0 0,0 0 0 0,0-1-2 16,0 1 8-16,-9-4 3 0,2 1 2 16,-2 1 0-16,-10-5-6 15,-1 0-5-15,-5-2-2 0,-3-4-1 16,-2 3-2-16,-13-6-3 0,4 3 0 0,0 1 1 0,2 3 2 16,7 2 1-16,2 3 2 0,3 3 2 15,7 1 1-15,9 0 8 0,7 0 13 16,1 0 14-16,1 0 7 0,0 0-5 15,1 0-13-15,5 1-19 0,-1 3-6 0,6 3-4 16,8-2-2-16,2 11 1 0,8 2-5 16,6 5-3-16,2 6 0 0,8-3 0 15,-3-1 2-15,-6 0 4 0,-4-2 4 16,-6-7 3 0,-8-6 3-16,-2-6 3 0,-14-2 25 0,0-2 24 0,5 0 17 15,-6-4 17-15,1-6-21 0,0 1-26 0,-2-6-16 16,5 0-21-16,-1-7-22 0,3-1-25 31,5-3-81-31,3-12 0 0,15-6 49 0</inkml:trace>
  <inkml:trace contextRef="#ctx0" brushRef="#br0" timeOffset="68414.56">8484 5093 1865 0,'0'-4'89'0,"0"4"13"0,-2-2-8 0,0 0-18 0,1 2-2 0,-1-1-10 16,0-1-14-16,2 2-12 0,0 0-3 15,0 0 1-15,0 0 0 0,0 0-4 16,0 0-7-16,0 5-13 0,2-3-9 16,3 5-5-16,4-2-6 0,3 6-1 0,8 9-3 15,10 4 0-15,6 5 1 0,-3 4 2 16,10 5 5-16,-2 4 2 0,-2-1 2 15,0-2 1-15,-11 0 1 0,-1 0 0 16,-3 2 0-16,5-4 0 0,1 2-1 16,-2 0 0-16,-3-9-1 0,3 2-1 15,-1-4-2-15,0 1-1 0,1-1-3 0,-3-7 1 16,1 3 2-16,-3 0 0 0,-1-8 5 16,-6-2 2-16,-4-8 2 0,-12-6 2 15,2 0-3-15,-2 0-12 0,0 0-2 16,0-2 4-16,-7-7 8 0,1 2 14 15,3-4 3-15,-6-3-5 0,4-3-5 16,-6-1-1-16,-1-7-3 0,1 0 0 16,2 6-1-16,2 3 1 0,5 1 1 0,2 3 2 15,0 3 1-15,2 4 4 0,3 3 3 16,1 0 1-16,3-5-8 0,-2 4-9 16,2-1-7-16,5 2-10 0,-4 2 0 15,3 6-5-15,-1 1-1 0,-1 2 1 0,1 7 3 16,6 7 2-16,1-2 2 0,1 9 1 15,-4-2-2-15,-4 1-7 0,-10-3 0 16,-2-1 4-16,0 2 1 0,-12-8 9 16,-4 4 1-16,-9-5-2 0,-14-5 9 15,-12-12 18-15,-13-1 6 0,-13-14 5 16,3-11-6-16,8-3-12 0,15-4-6 16,10 2-3-16,13-2-5 0,8 4-22 0,13-1-45 15,9-6-253-15,14-8 207 0</inkml:trace>
  <inkml:trace contextRef="#ctx0" brushRef="#br0" timeOffset="69208.44">10581 5002 1557 0,'6'-11'174'0,"-3"1"158"0,3-1-157 0,-3 9-68 0,-1 1-32 0,0 1-26 0,0 0-24 0,-2 0-21 0,0 1-8 15,3 3-13-15,-3 3-10 0,-3-5-3 16,1 8 1-16,2 6 9 0,0 6 6 16,5 4 4-16,-1 3 1 0,1-1 1 15,2-1-1 1,2 1 3-16,2-1 1 0,3-3 3 15,3 1 2-15,5 2 2 0,4 1 1 0,3-3 0 16,1-2 2-16,4 2-1 0,3 0 1 0,4-2 1 0,1 2-1 16,4 1 0-16,2 4 1 0,-7-1-1 15,-2-1 4-15,0 0 0 0,-4 1 0 0,3-3-1 32,2 1-3-32,1 1-1 0,2-1 0 15,-1 0 1-15,-6 1 1 0,-1-3 0 16,-5-4 0-16,0 2 1 0,-3-5-1 15,-2 0 2-15,-6-4 2 0,-3-4 4 16,-2 1 4-16,-1-7 3 0,1 1-2 0,-5-2-4 16,-4-3-10-16,-3 0-1 0,0-3 4 15,-6-4 4-15,-5-2 4 0,-3-9-3 16,-2-1-7-16,-4-11-6 0,0-9 0 16,-3-2 0-16,0 0-1 0,-4 4 1 15,4-1 0-15,-2 5 1 0,5-1-1 16,5 4 1-16,5 7-1 0,-1 0 0 0,0 2 1 15,2 1-1-15,-2 4 0 0,0 2 0 16,4 5 0-16,3 0-1 0,0 6 1 16,2 3-3-16,0 0-4 0,0 0-16 15,2 3-8-15,5 8-1 0,5 5-1 16,4 10 15-16,11 8 9 0,10 19 3 16,6 4 6-16,10 3 0 0,2 2 2 0,-4-1 1 15,-8-6 0-15,-9-8 5 0,-10-6 5 16,-9-5 6-16,-8-13 1 0,-7-4-4 15,-4-8-13-15,-10-4-9 0,-5-7-9 16,-15-9 3-16,-19-7 7 0,-17-3 9 16,-11-11-4-16,-8-4-82 0,2 2 223 15,-1 2-137-15</inkml:trace>
  <inkml:trace contextRef="#ctx0" brushRef="#br0" timeOffset="74399.14">9902 9236 1413 0,'29'16'70'0,"-1"0"3"0,9 2-26 0,4-6-15 16,0 1 5-16,-6-3 20 16,-1-5 18-16,-9-1 6 0,0-4-8 0,-2-2-7 15,5-1-5-15,-7-3-6 0,4-4-9 0,0-4-12 16,-2-2-11-16,7 0-5 0,7-7-3 16,8 5-3-16,1-7-5 0,4 4 2 15,-6-6 3-15,-5 2 1 0,0-1 0 16,0-3 0-16,2 6 0 0,-4-5-3 0,0 0-1 15,-3 1-3-15,0 0-1 0,-3 3 3 16,-9 4 6-16,-1 2 2 0,-7 2-2 16,-7 4-3-16,2-2-9 0,-7 3-10 15,7 2-17-15,-2 0-16 0,4-5-14 16,-4 4 0-16,-6-5 12 0,6 5 18 16,-3 1 12-16,-2 2 10 0,0 7 3 0,-1-2 0 15,5-1 0-15,-6 3-12 0,0 0-16 16,0-2-24-16,-7 2-3 0,3 2 5 15,0 1 2-15,-1 4 16 0,0-5 4 16,0 5 7-16,-8-2 13 0,4-1 7 16,7 1-1-16,-5-3 0 15,7-2-1-15,-5 5-1 0,1-10 4 0,4 5 16 16,0 0 19-16,0-2 23 16,-1-1 16-16,2-3 13 0,3-1-6 0,5 2-15 0,3-7-18 15,3-3-26-15,2-1-12 0,5-7-6 16,-3 4-1-1,1 1 10-15,-5 6 7 0,-6 3 6 16,-5 3 0-16,1 5-11 0,-1 1-23 0,-4 1-19 0,7 7-18 16,-9 0-11-16,4 10 6 0,-2 7 4 0,0 5 9 15,0 11 6-15,0-6 4 0,0-3 2 16,0-5-16 0,-2-4-11-16,4 4-11 0,-2-6 26 0</inkml:trace>
  <inkml:trace contextRef="#ctx0" brushRef="#br0" timeOffset="75339.27">13684 9270 1456 0,'2'0'230'0,"-2"0"-172"0,0 1 15 16,2-1-9-16,-2 0 0 0,2 0-12 0,-1 0-15 15,3 2-9-15,0-2-7 0,1 0-4 16,4 4-3-16,3-4-7 0,2-4 1 16,0-1 8-16,4 1 3 0,7-10 3 15,3-2-3-15,10-12-11 0,8-9-7 16,2-8-1-16,1-3-1 0,-3-3 1 16,-3 5 4-16,-2 5 2 0,-6 6 4 15,1-3 0-15,1 5-2 0,-2-4-5 0,8 1-5 16,-2-5-14-16,-1 2-12 15,-8 4-4-15,-3 1 0 0,-10 11 10 0,-5 0-6 16,-1 7 0-16,-4 0-3 0,-6 2-3 16,-1 2 1-16,-2-1-6 0,-2 4 12 15,0-1 6-15,2 8 17 0,0 2 11 16,0 0-11-16,-3-2-15 0,-1 7-18 0,-1 6-13 16,-4 7 0-16,0 7 9 0,-5 5 14 15,3 5 14-15,1-5 10 0,-3 2 3 16,-3-7 3-16,2-4-1 0,-2-3 0 15,4-7 1-15,3-6-2 16,0-1-4-16,4-6 0 0,3 2 15 16,-1-5 20-16,3 1 23 0,3-1 21 0,4-8-5 15,6-4-14-15,4-3-8 0,8-8-19 0,2-3-10 0,10-4 5 16,4 3 2-16,-2 0 6 0,0 7 7 16,-11 6-4-16,-1 6-12 0,-4 5-8 15,-4 4-10-15,-6 4-14 16,-4 0-4-16,1 4-18 0,-3 4-11 0,6 5-5 15,-1 8-14-15,2 4 7 0,-1 7 4 16,-6 5 8-16,-4-5 7 0,3 7-4 16,1-5-112-16,0-4 100 0</inkml:trace>
  <inkml:trace contextRef="#ctx0" brushRef="#br0" timeOffset="83457.42">10761 18106 1876 0,'1'2'109'0,"5"-2"18"0,-6 0-23 0,1 2-49 0,1 0-24 0,0-1-14 0,-2-1-4 0,0 2-4 15,0-2 0-15,0 0 2 0,0 0 0 16,0 0 1-16,0 0 1 0,0 0 0 16,0 0-1-1,0 0 2-15,0 0 1 0,0 2 5 0,0-2 1 0,0 0 0 16,-2 5-2-16,4-1-7 0,1 1-4 15,3 0-2-15,-1 1-3 0,6 3-3 16,1-2-3-16,4 0-4 0,4-2-3 16,3 4-1-16,5-5-1 0,6 4 1 0,-1-2 4 15,1-1 3 1,-9 0 4-16,0-3 2 0,-2-2 2 0,5-2 1 0,2-5 1 16,4 2 2-16,-2-4 1 0,9 2 1 15,1 0-1-15,6-2-2 0,9-2-3 16,5 1-5-16,5-3-11 0,11 1-5 0,-3 3-2 15,-1-3 3-15,-6 1 8 0,-12 2 8 16,-8-5 4-16,-9 2 7 16,-3-8 9-16,1 2 6 0,-5-1 17 0,2-6 5 15,-1 0-9-15,-8-7-7 0,2-8-21 16,-1-12-9-16,1-5-1 0,-1-10 0 16,-6-4 3-16,-8 7-2 0,-1-1 0 0,-6 6-1 15,-1 4-1-15,-2 4 2 0,1 1-1 16,-1 4 1-16,0 0-1 0,3 3 0 15,0 4 1-15,-1 2 2 0,1 2 5 32,2 3 3-32,-3-2 1 0,7 0 0 15,-4-1-3-15,3 3 2 0,3-2 0 16,-1 4 2-16,2 5 1 0,0 1 1 0,-3 6 1 16,0 4-1-16,-2 1-3 0,-6 4-4 15,-3 2-6-15,-2 2-7 0,2 5-9 16,0-2-7-16,-7-3-5 0,2 3-1 15,1 2 0-15,-6 0-2 0,1 2 0 16,-7 0 1-16,-4 7 2 0,1-4 6 16,-4 7 5-16,0 2 4 0,-2-1 5 0,-3 3 1 15,-1 0 1-15,1 1 1 0,3 1-1 16,6 2-3-16,-3-4-1 0,6 5 2 16,0 0 0-16,2-3 3 0,5 0 0 15,-1-1-2-15,6-2 0 0,2-3 0 16,2-5 0-16,6-3 3 0,-6-4 2 15,0 0 8-15,1 0 16 0,3-2 20 16,1-5 19-16,2 0 17 0,4-4-6 0,-2-3-19 16,5-6-18-16,2-8-23 0,2-7-10 15,5-3-3-15,5-2-5 0,2 8-2 16,1 0 3-16,-7 3 3 0,-1 6 0 16,-1 6 3-16,2 2-4 0,3 8-11 15,-2 5-6-15,-2 4-14 0,0 5-3 0,-2 8 1 16,2 2 3-16,-3 10 9 0,5 5-1 15,-9 9-1-15,-2 3-2 0,2 6-2 16,-2 1-9-16,0 2-17 0,7-3-36 16,6 1-41-16,8-3-56 0,17 0 95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8:14:36.0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2510 3759 1391 0,'22'-2'405'0,"-26"2"-425"16,10 0 41-16,-6 0-3 0,1 2-6 0,-1-2-3 15,0 0 1-15,0 2 2 0,-3-2-4 16,-1 2 1-16,-5 1 0 0,-5-1 2 15,-4 3 6-15,-8-1 5 0,-8 1 2 16,-5-1-3-16,-10-1-1 0,-3 3-7 16,-10-3-4-16,-5 3-2 0,-4 2-1 15,-2 3-2-15,0-4-1 0,1 4-3 0,1 1-1 16,7-3 0-16,4 2 1 0,1 1 4 16,2 1 0-16,2-5-1 0,8 1-1 15,4 4-1-15,8-6 1 0,1 0 1 16,9 0 1-16,4-2-1 0,3-1 12 15,7 3 10-15,6 0 3 0,0-3 2 16,5 4-9-16,-4-6-8 0,4 4-6 16,0 1-2-16,0-2-3 0,7 6-2 0,-5-1 0 15,0 1 2-15,3 7 0 0,-5-2 0 16,2-1 0-16,3 5-1 16,-5 3-1-16,6 4-1 0,-3-3 0 0,-5 7-1 15,8 4-1-15,-5 1-2 0,-1 3-2 0,0 1 0 31,-1 5-1-31,-6 1 1 0,5 5 1 0,4 6 1 16,-2-2-1-16,-2 7 1 0,0 0 0 0,-2 5-4 16,-1-1-6-16,2 1-8 0,-3 4-3 0,1-2 2 15,1-3 4-15,1 1 7 0,1-5 5 16,-3-3 4-16,5-6 3 16,-4-3 0-16,1 1 1 0,1-5 0 0,-3 0 0 15,3-7-1-15,2-3 1 0,-4-1 0 0,4-5 0 16,0-1 0-16,2-3 0 0,2 1 1 15,1-6 1-15,2 2-1 0,0-5 2 16,-3-2 1 0,3 0 2-16,-2-2 3 0,7-1 5 0,-1-3 3 0,3-1 12 15,6 2 15-15,-4-2 13 0,3-6 6 0,4 1-2 16,7-1-8-16,4-3-11 16,3-2-7-16,6-3-6 0,-1-4-6 0,5 2-4 15,2-7-5-15,3 3-5 0,3-5-5 16,1 0-2-16,3-5-2 15,-1-2-10-15,-1-2-40 16,0-5-64-16,-2-2-316 0,0-10 263 0</inkml:trace>
  <inkml:trace contextRef="#ctx0" brushRef="#br0" timeOffset="10039.74">8748 7332 1367 0,'25'7'107'0,"57"4"875"0,-74-11-1092 0,37 0 686 16,-83-13-1274-16,10-1 158 0,37 14 553 15,-2 0 12-15,-7 0 13 16,5 0 11-16,-5 0 2 0,0 0-6 0,-8-4-8 16,0 4-7-16,-9-1-4 15,-5-3-1-15,-10-1 1 0,-10-1-3 0,-15 5-6 16,-3 1-4-16,-7-2-9 0,6-2-1 0,-1 4 1 15,-5 0 1-15,-2-3 3 16,-8 1 0 0,-6-3 3-16,-4-8 6 0,-10 1 1 15,-8-2 5-15,6-2 4 0,-6-2-2 16,4 4 2-16,5-4-2 0,-1 4-5 16,3 3-6-16,-4-3-3 0,1 2-6 15,6-1-3-15,3 3 0 0,8 3-1 0,4-2-1 16,1-2 2-16,15 4 0 0,3-5 0 15,6 3 2-15,7 0-2 0,3 4 0 16,7-1 2-16,6 1 0 0,10 0 2 16,2 1 2-16,7 2 3 0,9 2 4 15,0 0 0-15,0 0 0 0,0 0-4 16,2 0 4-16,1 0 0 0,6 2-1 0,4-2 0 16,6 0-7-16,15 0-2 0,10 2-1 15,8-2-3-15,8 0-2 0,2 0-1 16,-5-2 1-16,3 2 1 0,4-4 2 15,5 3 0-15,13-1-1 0,12 2 0 16,7 0 0-16,-2 3-1 0,-2-1-3 16,-10 5-1-16,-2 2-2 0,0 4 0 0,6 3 2 15,6 3 0-15,3 4 2 0,-5 4 1 16,-13-4 0-16,-9-2 1 0,-17 0 0 16,-9 1 0-16,-1-6 1 0,-11 1 1 15,-5-1 0-15,-3-3-2 0,-9-1-1 16,-6-3-5-16,-10-6-2 0,-2 1-5 15,-2 3-9-15,-5-3 1 0,-2-4 1 16,-10 3 5-16,-10-3 13 0,-10-2 1 16,-16-1 2-16,-17-11 4 0,-21-2-1 0,-18-7-1 15,-19 3-1-15,-5-5 1 0,2 6 5 16,13-4 5-16,-4 3 6 0,3-1 7 16,4 5 3-16,5 2 1 0,10 7 0 15,18-2-5-15,10 7-8 0,14 0-4 16,19 1-7-16,-2 1-3 0,15 0-1 15,3 0 0-15,-2 0 1 0,17 1 0 0,-3 1 2 16,13-2 0-16,-1 0 0 16,1 0 0-16,-4 0-1 0,4 0-1 15,0 0 0-15,0 0-4 0,-3-3-36 16,1-3-30-16,-2 1-60 0,-3-9-83 0,-5-16 120 16</inkml:trace>
  <inkml:trace contextRef="#ctx0" brushRef="#br0" timeOffset="26596.15">1604 8981 1593 0,'-24'-16'67'0,"2"3"0"0,8 1-5 0,7 5-12 0,7 5 9 0,-2-7 11 0,2 6 10 15,0 3-7-15,2-7-14 0,5 8-23 0,7 3-23 16,11-1-10-16,7 5-5 0,5-3-3 16,6 4 0-16,1 0-1 0,6 1 0 15,1 4-1-15,6-7-2 0,-4 4 4 16,-1 0 3-16,3-4 3 0,1 2 4 16,3-2-2-16,3 2-2 0,7 1-1 15,4-3 0-15,7 6-1 0,1-1 1 0,2 1 1 16,-6-1-1-16,-8-5 1 0,-4 4-1 15,-4-2 0-15,-8-4 0 16,-5 0 3-16,-11 2 0 0,-7-5 2 0,-7-2 0 16,-9 0 4-16,-3 0 3 0,-11 0 6 15,0 0 9-15,0 0-2 0,-7-10-2 16,0 1-6-16,-7-2-10 0,-6-5 0 16,-5-3-3-16,-12 3-3 0,-2 1-2 15,-5 1-3-15,1 4-1 0,6 1 1 0,0-2 1 16,5 6 2-16,2-4 0 0,0 4-2 15,-4-3 0-15,2 0 0 0,-2-1-1 16,-3 5 1-16,0-5 1 0,-4 4 0 16,4 3 0-16,0-5 0 0,3 5 0 15,4 1 2-15,0-1-1 0,1 2 1 0,8 0 0 16,-2 0 1-16,3 0 0 0,4 0 2 16,4 0 3-16,0 0 3 0,6 0 3 15,6 0 0-15,-3 0-2 0,3 0 13 16,0-2 2-16,0-3-1 0,5 5-6 15,0 0-18-15,6-2-11 0,3-2-1 16,6 3 6-16,6-5 4 16,10 1 6-16,5 3-1 0,6 0 0 0,1 2 1 15,2 0 1-15,-2 0 1 0,-4 0-1 16,-1 0 1-16,-6 0-2 0,-2 0-1 0,-3 0 1 16,-2 0-3-16,-5 0 1 0,4-1 0 15,-6 1-1-15,-2 0 2 0,-2 0 0 16,-6 0 1-16,-3 0 1 0,-8-2 1 15,-2 2-3-15,0 0-4 0,0-4-4 16,-3 1 0-16,-6 1 2 0,0 2 4 16,-2-2 3-16,-12 1-2 0,-5-5-1 0,-11 1-1 15,-9 3-1-15,-9-1 0 0,-8-6-3 16,-12 7 1-16,-1-7 0 0,-1 2 0 16,2-2 3-16,1-2 0 0,5 4 0 15,6-1 0 1,3-1 0-16,8-2 1 0,5-1 0 0,-1 5 0 0,11-6 0 0,2 6 2 15,8 2-1-15,12 3 2 0,3 0 1 16,8-1 0-16,6 3 5 0,-3-4 3 16,10 4-7-16,5 0-14 0,9 4-7 15,19 1-4-15,16-2 4 0,15 10 14 16,18-2-2-16,12 3 1 16,7 2 0-16,4-2 0 0,-1 2 2 0,-6-7 1 0,-9 1 2 15,-6-1 0-15,-8-4-2 0,-17 3 0 16,-8-5 0-16,-14-1 0 0,-11 0 2 15,-13-1 1-15,-5 1 1 0,-7-2 7 16,-5 0 12-16,-2 0 0 0,0 0-6 16,-3 0-2-16,-3 0-14 0,-1-2-1 15,-2-1 1-15,-12-1-3 0,-4-5-2 0,-14 4 1 16,-5-4 1-16,-11 4 1 0,2-4 0 16,-2-2-1-16,3 3-1 0,-3-7-1 15,-5 3-1-15,2 1 1 0,-6 3 2 16,3-7 1-16,5 3 2 0,4 0 0 15,6 1 1-15,7 6 2 0,6-3 0 16,9 1 0-16,9-1 1 16,2 4-1-16,6 2 0 0,2 2 1 0,1 0-1 0,4 0 0 15,0 0-1-15,0 0-1 0,0 0-2 16,-3 0-1 0,3 0-1-16,0 0-3 0,0 0-3 0,3 0-4 0,-3 0-5 15,0 0-15-15,2 0-20 0,-2 0-70 0,3-7-20 16,3 2 66-16</inkml:trace>
  <inkml:trace contextRef="#ctx0" brushRef="#br0" timeOffset="47566.71">4298 9140 1168 0,'-11'-1'121'0,"4"-3"147"0,0 4-183 0,-2-5-13 0,2 3-6 0,2 0-9 0,5 2-8 16,3-2 11-16,-3 2 11 0,2 0 6 16,3-3-10-16,-1 1-29 0,3 0-18 15,7-5-10-15,-5 4-1 0,10-1 3 16,8-5-4-16,0 6-3 0,12-6-2 16,5 3-2-1,6-1-1-15,10 2-1 0,6 3-3 0,3 2-1 16,7 0 0-16,4 4-2 0,-6-4 2 0,-3 2 1 15,2 1 2-15,3 2 2 0,6-1 2 0,-3 1-1 32,-6 1-1-32,-14-1-7 0,-10-3 0 0,-17 0-6 0,-14 1-22 0,-16-3-29 15,-1 0-23-15,-2-7-3 0,-15 5 17 16,-11 0 35 0,-17 2 21-16,-13-1 6 0,-16 1 6 15,-15 1 7-15,-5 3 10 0,-2 3 5 0,3-2 2 16,-1 4-1-16,8-5 0 15,4-1 6-15,6-3 3 0,6 0 17 0,12-3 13 16,13-4 7-16,12 0 5 16,13 0-12-16,10-1-12 0,3 0-3 0,5 0 3 15,-1-2 6-15,4-3 11 0,6 3-2 16,7-1-15-16,4 1-20 0,13-1-15 16,7 2-10-16,13 0-3 0,8 0 1 15,18 7-5-15,19 2-3 0,4 6-3 16,2-1 2-16,-5 6 1 0,-4 3 2 15,5 2 8-15,-1 11-1 0,-8-4-1 16,-12 0 1-16,-20-6 1 0,-22-6-1 16,-9-4 0-16,-17-2 0 0,-8-3-9 15,0-2-20-15,-6 2-37 0,-3-2-2 0,-12 0 7 16,-13-2 19-16,-22-3 38 0,-15-6 1 16,-9-5 1-16,-7-5 1 0,-3 3-27 15,4 1-56-15,-3-5 54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8:18:50.23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12069 9858 1445 0,'-5'-1'77'0,"-8"-1"35"0,1 0-49 0,0-2-25 0,-6 3-2 0,-2 1-4 0,3 0-4 0,-1 1-1 0,0 3 5 0,4-2 5 16,-6 0 2-16,3-2-3 16,-3 0-6-16,-1 0-12 0,-7 0-8 15,-1 0-6-15,-8-4-4 0,-7-3-2 16,-1 2 1-16,-13-4-1 0,-4 2 0 0,-4 0 2 0,-5 3-3 15,-3 4 1-15,-6 0-2 0,2 2-1 16,-9 3 1-16,-9 2 0 16,-1 4-1-16,-6-4 0 0,0 7-1 0,-3 2 0 15,-1 0 1-15,-11 4 1 0,-12-4-2 16,-6-2 2-16,-20-2 2 0,-4-3 0 16,-12 2 2-16,-7-4 1 0,-6-2-1 0,-1-3 1 15,2-2 2-15,8 2-4 0,6-2 1 16,7 0 2-1,5 1-2-15,0 1 3 0,2 0-1 0,2 1-2 0,2-1 1 16,6-2 2-16,-8 0-2 0,-7 0 3 16,-6-5 0-16,-3-4-1 15,1 0-2-15,-1-3 0 16,0 3-1-16,-9-4 0 0,-2-1 1 16,-5 0-1-16,-7-2 1 0,5 2 0 15,0 0-1-15,3 3 0 0,17 4 0 16,8 0 0-16,8 2 0 0,19-1 0 15,12-1 1-15,11-2 0 0,13 4 0 0,1-6 3 16,9 6 13-16,9-2 6 0,4 2 2 16,8-2-2-16,8 1-14 0,6 3-4 15,1 3-3-15,-6-6 0 0,-2-1-1 16,1-2 0-16,3 2 1 0,5 6-1 16,10-5 1-16,1 3 1 0,7-1-1 0,5-3 2 15,6 4 1-15,3 3 2 0,4 0 9 16,7 0 3-16,-2-4 3 0,7 4-1 15,0 0-7-15,2 0-12 16,0-7-33-16,0 5-34 0,4 0 123 0,7-8-70 16</inkml:trace>
  <inkml:trace contextRef="#ctx0" brushRef="#br0" timeOffset="884.19">11899 12798 1748 0,'0'12'86'0,"-2"-3"3"0,2 2-3 0,-3 0-31 0,-3-6-18 0,3 4-13 0,-4-4-7 0,-2-1-1 0,-4 4 2 0,-4-6-2 15,-3 4-2-15,-14-1-1 0,-5-3-4 0,-16-2 3 16,-10 0 9 0,-13 0 2-16,-7-2 1 0,-9 0-4 15,-4 2-11-15,-6-3-5 0,-19 3-2 0,-10-2-1 0,-9 2 0 16,-15 0 5-16,1-2 1 0,-8 2-1 16,-9 0 1-16,-1 2-5 0,-12-2 2 15,-13-4-1-15,-3 2-1 0,2 1-2 16,1 1-4-16,2 1-1 0,-5 1 12 0,-5 4 8 15,-15 1 2-15,8 5 2 0,-1 2-12 16,11 0-7-16,4 4 0 0,12 3 0 16,5 2 1-16,6 2 6 0,10 0 4 31,4-2 0-31,12 4-2 0,6-8-3 0,16 3-3 0,12-6-4 0,3-2-1 16,13-5-2-16,0-4 5 15,0-2 7-15,0-1 4 0,0-2 5 0,3 0 3 0,2 0 0 16,1-2-1-1,3-1-2-15,1-2-8 16,-1-1-5-16,7 3-1 0,-2-3-2 0,5 1 1 0,6-4-1 0,9 0 0 16,3-1 0-1,0-3 0-15,-2-1 1 0,-4-4 3 16,-1 1 0-16,0-6 0 0,-6 0 4 0,-9-11 2 0,-1-2 5 0,-7 1 4 31,0-4-2-31,2 3-4 0,3 8-6 16,7 5-5-16,15 2 0 0,0 1 1 0,-1-3 5 15,6 4 1-15,7 5-3 0,9-1 0 0,16 6-5 16,3 4-2-16,11 3 0 16,0 2-1-16,4 0-11 0,7 0-22 0,-4 0-51 0,4 0-75 0,3 2 502 31,-5 0-302-31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8:19:57.09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2911 11312 1820 0,'0'-5'88'0,"0"1"30"0,0 3-65 0,-3-1-32 0,1 2-9 0,-3 0-10 0,1 0-7 0,0 0-5 15,-10 2-3-15,-7-1 1 16,-2 8 0-16,-11 4 3 0,-1 1 3 0,-4 4 2 0,-11 1 3 0,-8 2 1 15,-15-3-4 1,-7-4-2-16,-3 4-1 0,-4-2-3 0,-2-2 1 0,4-1 3 16,-5 1 0-16,1-2 3 15,4 2 3-15,-2-3 0 0,6-4 0 0,13 4 1 16,4-2-1-16,9 1 0 0,11 1 2 16,5 3-1-1,7-2 1-15,7 1-1 0,2 3-2 16,7 0-5-16,6 3-2 0,3 4 0 0,-2 4 2 0,7-2 3 0,2 3 0 31,0 2 1-31,2 6 1 0,-2-1 1 16,1 6 0-16,5 1 0 0,-4 3 1 15,3 4-1-15,-2 5 0 0,1 2-1 16,-4 8 0-16,-4-4-1 0,-1 1-1 16,-4 3 0-16,4-1 0 0,-4 7-1 0,4 2 1 15,1 3 1-15,-6-3 1 0,6 8 0 16,-3 0 1-16,2 5 0 0,1-2 1 15,-1-6-1-15,1-1 0 0,-1-3 0 16,5 5 0-16,-7 0 0 0,1 0 0 16,-1 0 0-16,0-2 0 0,6-3-1 15,-7-6 5-15,5-7 5 0,-1-5 10 0,4-9 21 16,0 0 21-16,2-5 26 0,2-4 16 16,6-5 4-16,3-10-6 0,1-3-20 15,4-5-10-15,8-5-16 0,6 0-18 16,9-4-11-16,14 1-15 0,3-5-7 15,15-1-5-15,5-7-14 0,13-2-36 16,15-5 386-16,23-5-262 0</inkml:trace>
  <inkml:trace contextRef="#ctx0" brushRef="#br0" timeOffset="788.16">12261 11942 1969 0,'21'-9'105'0,"-2"-4"11"0,10-1-34 0,3 2-50 0,7 1-20 0,3-3-10 15,15 3-2-15,3-3 0 16,0 0 0-16,4 3 0 0,-14-1 0 0,-4 7 0 16,-5-4 3-16,-4 5 0 0,-5-3 0 15,-4 4-2 1,-1-1-1-16,-6-1-2 0,2 5-4 16,-5 0-4-16,0 5 1 0,-2 2-2 0,-2 2-2 0,-3 9-2 0,-1 6-4 15,-1 12 3 1,0 15 4-16,3 11 6 0,1 11 5 0,4 9 2 0,5 3 1 15,-1 3-1 1,6 10 1-16,1 3-4 0,-3 2 6 0,1 3 8 0,-4-1 7 0,-1-4 12 16,-10-5-3-16,1-10-3 0,0-2-3 31,-8-6-3-31,3-5-2 0,-3-8 5 0,1-8 13 0,-7-13 10 0,4-1 9 16,-6-2 0-1,-5-8-10-15,4 4-8 0,-9-5-5 0,0-3-6 0,5-3-4 16,-9-8-5-16,4 0-3 0,-2 0-4 0,-5-4-1 15,-4 0 0-15,-9 0-3 0,-5-2-1 16,-3 4-1-16,-3-1 2 0,-4-3-9 16,1 4-39-16,2-2-82 0,-9 4 70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33:51.29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15418 1328 1156 0,'-16'-7'41'0,"-3"0"-1"0,-6-7 26 0,-2-2-208 0,1-10 121 0</inkml:trace>
  <inkml:trace contextRef="#ctx0" brushRef="#br0" timeOffset="381.46">15541 406 1724 0,'0'0'70'0,"0"2"-8"0,0 0-25 15,-4 2-25-15,1 4-12 0,-10 3-2 16,-6 7 10-16,-8 10 7 0,-17 6 3 16,-9 10-4-16,-6 8-9 0,-5 8-3 15,4 11-1-15,-7 14-1 0,5 7 2 16,3 6-3-16,4 4-2 0,11 0-4 0,10-3-7 15,9 5 0-15,4-1 4 0,12-3 3 16,0-3 6-16,9-7 5 0,11-4 2 16,-2-5 5-16,3-6 5 0,4-4 13 15,4-9 9 1,4-7 11-16,1-13 1 0,-2-14-11 0,0-3-7 0,-3-9-5 0,3-9 2 16,0 0 2-16,7-7-3 0,4-12-8 15,8-2-35-15,8-16-50 0,7-11 37 16</inkml:trace>
  <inkml:trace contextRef="#ctx0" brushRef="#br0" timeOffset="844.48">15672 1674 1401 0,'-2'0'85'16,"-5"2"49"-16,2 0-75 0,-2 0-26 0,1-2-9 16,3-2 6-16,3 0 18 15,2-7 17-15,-2 4 16 0,3-8 1 0,2-4-26 16,3-12-23-16,7-13-21 0,9-13-30 15,6 2-8-15,5 1-5 0,2 10 7 16,-3 8 37-16,-4 11 26 16,-3 9 16-16,-2 3 2 0,-1-1-19 0,-1 3-17 15,1-4-14-15,-5 3-2 0,-3 6-5 0,-2-1-7 16,2 5-6-16,-2 5-11 0,2 4-2 16,6 11-21-16,-1 11-4 0,11 14 2 15,5 13 3-15,11 10 24 0,0 6 11 16,0-1 5-16,1-4-1 0,-1-11 1 15,4-3 1-15,1-7 2 0,0-2 7 16,-3-3 8-16,-10-6 7 0,-1-7 3 16,-7-7 0-16,-3-5-5 0,-3-11-3 0,-3 0-3 15,-3-5 0-15,-4-2-1 16,0-7-24-16,7 0-469 0,5-16 342 0</inkml:trace>
  <inkml:trace contextRef="#ctx0" brushRef="#br0" timeOffset="1064.65">16871 1403 1783 0,'-141'131'350'16,"92"-88"-264"-16,-6-1-71 0,9 1-4 0,-11-1-7 15,2 1-2-15,7 1-1 0,-10 1 1 16,-3 1-2-16,-1 5-39 0,-2-5-36 15,9 0-29-15,9-1-9 0,4-3 33 16,6-3 34-16,4-3 20 0,2-6-1 16,2-4-9-16,0-6-14 0,-4-10-30 15,3-8 48-15</inkml:trace>
  <inkml:trace contextRef="#ctx0" brushRef="#br0" timeOffset="1334.24">17505 1234 953 0,'-10'25'150'0,"-3"0"230"0,-3 5-308 0,-1 0-13 16,-3 6-22-16,-7 6-19 0,1 5-9 15,-1 2-2-15,6 6-2 0,1-5 2 16,3 3 0-16,6 2 0 0,-3-9-3 16,5 0-2-16,-2-5-5 0,-1-6-13 15,7-1 54 1,-1-11-34-16</inkml:trace>
  <inkml:trace contextRef="#ctx0" brushRef="#br0" timeOffset="1999.77">17317 1717 1435 0,'0'32'377'0,"0"-31"-124"0,0-1-166 15,2 4-3-15,2-34-43 0,3 30-13 16,-2 2-9-16,4-1-6 0,2 5-3 16,6-5-3-16,6 7-1 0,2-3 0 15,2-5 0-15,-1 0 1 0,-1-4 1 16,-2 1-2-16,2-3 0 0,-7-2-8 0,7-8-36 15,3-9-43-15,4-5-58 0,0-8-41 16,-4-4-211-16,-8 5-12 0,-6 5 77 16,-2 5 83-16,-1 8 286 0,0-1 155 15,-1 6 38-15,1 5 21 0,-4 0 5 16,0 6-60-16,-3 1-24 0,-4 2-30 16,0 0-32-16,3 0-35 0,1 0-31 15,1 0-31-15,-5 2-24 0,-2 1-18 16,2 6-13-16,-2 5-1 0,8 6 7 0,-1 12 9 15,9 12 9-15,4 4 3 0,1 10-3 16,5-6-3-16,0-1 1 0,-6-5-1 16,7-7 3-16,-2-5 3 0,0-7 3 15,4-4 5-15,-4-13 3 0,1-3 8 0,3-3 16 16,1-4 28-16,1-4 8 0,-1-10 23 16,1-2 3-16,1-10-16 0,0-4-3 15,0-2-29-15,-3-7-19 0,-8 1-15 16,-5 3-10-16,-5-2-1 0,-5 7-1 15,-3 8-2-15,-1 6 0 0,0 6-3 16,0 10-23-16,0 3-17 0,0 8-11 16,2 5-13-16,0 10 20 0,5 15 15 0,2 16 12 15,9 16 12-15,1 5 4 16,6 12 4-16,2 9 4 0,-10 6 1 0,1 7 0 16,-6-2 2-16,-10-9-4 0,-4-16-1 15,-10-14-2-15,-7-18-6 0,-6-12-2 16,-2-13-1-16,-3-12-1 0,-2-7 5 15,2-11 10-15,-4-10 25 0,1-6 27 0,4-10 17 16,1-8 30-16,8-1 10 0,4-13 2 16,2 4 8-16,4-9-18 0,6-2-22 15,6-3-19-15,10 0-24 0,2 1-16 16,11 3-17-16,12-3-23 0,8 2-37 16,10-3-41-16,16-2-82 0,7 2-60 15,9-1 127-15</inkml:trace>
  <inkml:trace contextRef="#ctx0" brushRef="#br0" timeOffset="2301.54">19099 736 2258 0,'23'9'64'0,"0"5"-18"0,7 11-39 0,4 7-6 0,5 7-3 0,4 7-6 0,-13 9-3 16,-2 0-2-16,-12 4-2 0,-2 8 2 16,1 11-3-16,-3 11-2 0,-8 10-3 15,-4 7-2-15,0-3 2 0,-11-7 0 16,0-11 3 0,1-14 5-16,-6-5 4 0,3-4 5 0,-1-11 3 0,0-7 1 15,-2-6-2-15,2-14-1 0,1-6-5 16,1-13-9-16,3 2-8 0,0-10-13 15,-5-4-18-15,-2-13 363 0,-3-20-235 0</inkml:trace>
  <inkml:trace contextRef="#ctx0" brushRef="#br0" timeOffset="2555.67">20032 421 1816 0,'-25'56'32'0,"2"-2"-45"0,-5 17 4 0,-3-1 8 0,3 10 2 15,2 9 0-15,-1-4 0 0,2 2 0 16,2 2 0-16,0-3 2 0,3 3 1 31,6 5 1-31,7-11 1 0,7-5-2 16,6-5-1-16,1-14-1 0,7-10 3 15,2 1 0-15,3-13 3 0,-1-1 3 16,5-1 1-16,4-5 0 0,3-5-1 0,9 0-9 16,7-11-18-16,7-5 11 0</inkml:trace>
  <inkml:trace contextRef="#ctx0" brushRef="#br0" timeOffset="2879.68">20232 1534 1984 0,'0'-2'109'0,"2"1"46"0,-2-7-19 0,4 3-41 16,3-9-13-16,5-11-37 0,8-9-17 0,8 3-3 16,0-8-10-16,4 8-3 0,-2 3 3 15,-5 3 3-15,0 9 1 0,-9 4-1 16,2 7-8-16,-1-1-7 0,-2 6-5 15,-1 4-12-15,-2 1-3 0,2 7-14 16,2 4-14-16,6 13-2 0,1 6 4 16,3 13 9-16,3 5 14 0,1 8 7 15,2 1-1-15,5 0-6 0,2-2-10 0,5-5-6 16,4-2 3-16,0-10 9 0,3-6 12 16,3-5-2-16,-1-11-12 0,4-7-21 15,-3-10-22-15,3-9 520 0,-4-15-346 16</inkml:trace>
  <inkml:trace contextRef="#ctx0" brushRef="#br0" timeOffset="3063.46">21094 1302 1680 0,'-41'44'66'0,"4"2"-14"0,0 7-14 15,3 6-21-15,0-1-12 0,2 10-1 0,0-3-1 16,-1 3-1-16,6-6 1 0,1-4 0 15,-1-3-1-15,2-7-5 16,6-7-15-16,4-9-42 0,7-9-155 0,2-9 135 16</inkml:trace>
  <inkml:trace contextRef="#ctx0" brushRef="#br0" timeOffset="3269.73">21512 1073 2149 0,'-1'41'40'0,"1"3"-46"0,-6 11-4 0,6-7 9 16,0 7 1-16,0-5 3 0,2 1-11 16,-2-1-27-1,4 1-40-15,-3 1-10 0,-1-3 34 0</inkml:trace>
  <inkml:trace contextRef="#ctx0" brushRef="#br0" timeOffset="3452.91">21156 1594 2349 0,'11'-1'146'0,"1"-3"30"15,11-8-48-15,14-4-106 0,18-9-11 0,14-7-6 16,11-3-6-16,4 3-5 0,-10 9-5 15,-15 1-18-15,-10 5-26 0,-1 1-62 16,-4-4-64-16,1 2 19 0,-3 6 60 16</inkml:trace>
  <inkml:trace contextRef="#ctx0" brushRef="#br0" timeOffset="3904.23">22041 1219 1840 0,'3'8'118'0,"-1"1"72"0,3 7-136 16,4 9-43-16,2 5-13 0,0 7-1 15,1 4 2-15,-3 0 2 0,0 0 2 16,0-2 0-16,1 0-8 0,4-4-12 0,6 4-11 16,6-7-2-16,8-7 7 0,10-11 11 15,6-12 12-15,7-6 6 0,3-15 1 16,-1-9 4-16,3-8 14 0,-6-10 7 15,-4-9 3-15,-8 0 0 0,-8 0-1 16,-10 11-1-16,-6 12 5 0,-11 9 7 0,-4 12-7 16,-5 2-17-16,0 9-24 0,-5-2-47 15,1 10-11-15,-3 4-13 0,-2 11 10 16,-3 9 30-16,3 23-2 0,4 18 19 16,5 12 3-16,8 16 4 0,12 7 5 15,3 7 0-15,5 9 0 0,1 6-2 0,1 3 0 16,4-6 3-16,-6-8 2 0,-7-16 0 15,-5-21 2-15,-5-19-1 0,-8-13 1 16,-3-20 0-16,-5-9-6 0,-2-8-7 16,-2-8-1-16,-5-5-4 0,-6-10 12 15,-4-5 18-15,-3-8 12 0,-3-12 14 16,0-11 7-16,-4-16 10 0,2-4 15 0,2-1 16 16,10 3 8-16,6 2-4 0,9 3-13 15,8-1-19-15,5 0-19 0,9-1-19 16,6-6-14-16,7 3-21 0,9-7-53 15,8 0-104-15,8-7 98 0</inkml:trace>
  <inkml:trace contextRef="#ctx0" brushRef="#br0" timeOffset="4193.43">23534 497 2533 0,'3'2'63'15,"6"7"-33"-15,0 5-50 0,10 9-4 0,6 19 6 0,9 17 11 0,1 19 3 0,3 7-2 16,4 4-15-16,1 1-21 0,-10 6-22 16,1 7-13-16,-6 8 6 0,-4 1 22 15,-7-4 21-15,-6-7 15 0,-6-14 5 0,-3-14-1 16,-2-2-2-16,-2-13 2 0,-1-3 1 15,-8-12 0-15,-5-10-4 0,0-4-1 16,-5-4-4-16,-6-8-2 0,-3-6 3 16,-4-7-15-16,-1-4-64 0,-2-15-166 15,0-11 155-15</inkml:trace>
  <inkml:trace contextRef="#ctx0" brushRef="#br0" timeOffset="4415.92">25034 1749 2674 0,'0'0'75'0,"0"0"-42"0,0 0-8 0,0 0-36 0,0-2-28 0,7-7-53 0,7-16-174 15,13-21 163-15</inkml:trace>
  <inkml:trace contextRef="#ctx0" brushRef="#br0" timeOffset="4555.85">25713 1609 2310 0,'0'37'105'15,"28"16"-60"1,11 16-70-16,-67-173 57 0,30 41-218 16,17 44 128-16</inkml:trace>
  <inkml:trace contextRef="#ctx0" brushRef="#br0" timeOffset="4713.96">26426 1648 1621 0,'5'1'259'0,"-5"1"395"0,2-2-559 16,-1 0-81-16,1-2-8 0,-2 1 0 15,4 1-13-15,1 0-25 0,2-6-56 16,11-3 445-16,10-8-289 0</inkml:trace>
  <inkml:trace contextRef="#ctx0" brushRef="#br0" timeOffset="5060.41">28755 694 1705 0,'-28'5'92'16,"-18"29"-60"-16,-6-2-31 15,-6 0 5-15,5 15-5 0,14 1-1 16,0 7 2-16,12 6-5 0,6 4 3 16,5 8 4-16,11 8 0 0,10 8 1 15,9 5-2-15,4 0-3 0,10 0 0 16,2-9 2-16,4-5 0 0,3-7 3 0,6-4 2 15,-1-5-1-15,3-4 1 0,1-5-1 16,-2-4 0-16,2-7 3 0,4-4-14 16,3-5-169-16,-2-7 124 0</inkml:trace>
  <inkml:trace contextRef="#ctx0" brushRef="#br0" timeOffset="5408.11">29105 1655 2461 0,'0'0'106'0,"3"0"9"16,4-4-43-16,6-6-39 15,1 1-14-15,4-7-14 0,-2-6-5 0,8 1-6 16,-2-4-10-16,6 4-10 0,0 3-12 15,-5 4-4-15,0 7 0 0,-8 0-3 0,2 7 8 16,1 7 2-16,3 5 3 0,1 10 7 16,6 8-12-16,-5 11 0 0,4 8 2 15,-1 4 4-15,3 8 12 0,10-5 6 16,-7 1 3-16,8 2 1 0,-4-4 2 16,5 0 2-16,5-7 1 0,3-6 2 15,1-3 1-15,5-3 1 0,2-6 1 16,3-5 0-16,7-8-10 0,1-4-32 0,3-6-36 15,7-7-34-15,-13-7-252 0,-8-6 236 16</inkml:trace>
  <inkml:trace contextRef="#ctx0" brushRef="#br0" timeOffset="5598.15">29863 1678 1678 0,'-10'83'56'0,"5"-16"-13"16,-4 11-6-16,7-14-10 0,-2 0-8 0,-6-4-9 16,-1-8-4-16,-7-3-1 0,1-8-2 15,-3-9-3 1,1-3-23-16,-4-12-24 0,-1-1-51 0,1-5 50 16</inkml:trace>
  <inkml:trace contextRef="#ctx0" brushRef="#br0" timeOffset="5868.32">30975 1568 1992 0,'0'48'115'0,"-7"-32"-100"16,0 7-32-16,5 10-2 16,-10-33 0-16,8 32-6 0,-5 0-7 15,6 5-6-15,1-3 3 0,-1 0 1 16,3 3-2-16,3-1-2 0,-3-1-19 16,2-5 617-16,-2-5-420 0</inkml:trace>
  <inkml:trace contextRef="#ctx0" brushRef="#br0" timeOffset="6041.69">30613 1924 2115 0,'29'-2'632'0,"5"-8"-487"15,-3-3-110-15,10-3-28 0,25-12-47 16,-1-6-40-16,6-5-14 0,-10 4 5 15,-6-2-23-15,-4-4-40 0,-3-7 141 16,0 2-48-16</inkml:trace>
  <inkml:trace contextRef="#ctx0" brushRef="#br0" timeOffset="6566.66">31658 1270 1999 0,'0'2'126'0,"0"-1"57"0,0 3-114 16,0 5-84-16,2 7-2 0,-2 3 5 16,-4 10 10-16,6 3 2 0,-2 1 2 15,0-3 1-15,2-1-3 0,-2-6-3 16,0 2-7-16,8-8-5 0,-2-2 2 0,4-7 6 16,3-4 8-16,3-2 12 15,3 0 2-15,10-2 12 0,6-6 6 0,1-3-2 16,6-5-1-16,4-4-6 0,-1-3-9 15,-6-5-7-15,0-3-8 0,-8 1-19 16,0 0-5-16,-5-3-8 0,-6 5-5 0,-4 1-5 16,-9 4-12-16,-5-1-1 0,-4 5 0 15,-7 2 13 1,-2 3 9-16,-3 5 4 0,-4 0 1 0,2 7 0 0,8 5 1 16,-7 6-9-16,6 10 0 0,4 9 3 15,7 15-2-15,12 22 12 0,14 20 5 16,15 19 6-16,7 24 7 0,10 10 1 0,2 10-4 15,-9 5-6-15,-1-1 4 0,-12-9 20 16,-2-13 20-16,-10-17 10 0,-5-12-1 16,-11-17-18-1,-6-11-8-15,-6-15 0 0,-6-17-1 0,-8-15-2 0,0-12 9 16,-5-9 2-16,-3-7-2 0,-6-10 4 16,0-5-6-16,-4-9 3 0,-2-10 7 15,9-9-1-15,-1-10 1 0,10-5 8 0,5-8 10 16,6 0 19-16,5 1 19 0,5-3-7 15,14-1-14-15,1-2-23 16,7-3-23-16,-3-6-44 0,1-5-54 0,5-7 65 16,6-4-29-16</inkml:trace>
  <inkml:trace contextRef="#ctx0" brushRef="#br0" timeOffset="6819.26">32755 616 2578 0,'50'28'78'0,"-2"13"-13"0,16 21-58 0,1 21-13 0,3 13-2 0,-6 5-2 16,-7 9 3-16,-11 0 0 0,-3 10 1 16,-11 13 2-1,-3 6-3-15,-12 3 1 0,-7-2-5 0,-8-9-3 0,-13-7-2 16,-8-9-3-16,-9-10 0 0,-11-17 3 15,-5-11 1-15,-13-3 5 0,-13-6-1 16,-10-6-6-16,-8-6 302 0,-8-15-212 0</inkml:trace>
  <inkml:trace contextRef="#ctx0" brushRef="#br0" timeOffset="16935.37">16161 2926 1316 0,'-10'-5'90'0,"-3"-4"90"0,-5 0-153 0,1-4-20 0,-10-1-2 16,1 0 1-16,1 0-4 0,-2 0 0 16,2 1 3-16,-1-1 4 15,1 2 10-15,-2-2 10 0,6-1 6 16,2 5 7-16,1-4 4 0,5 1-1 0,5 1 0 15,-3 1-1-15,7 6 1 0,-1-6 6 16,9 8 10-16,-4-1 19 0,1-5 11 0,3 7-1 16,1 2-23-16,8-7-29 0,8 7-26 15,9-1-13 1,2-3-2-16,9 4 0 0,1 4-1 0,8 3 1 0,8 5 3 16,10-1 0-16,5 3-3 0,-1 7-1 15,-13-7-1-15,-13-1 0 16,-18-6 4-16,-8 0 2 0,-4-5 1 0,-6-1-1 0,-3-1-3 15,-5 0-8-15,0 0-9 0,-2 0-16 16,-4 0-10-16,-3-1-11 0,-2-1 4 16,-1 2 13-1,-8-5 13-15,-9-1 17 0,-12-6 8 16,-12-4 1-16,-13-2 2 0,-1-7 0 0,-3 8 1 0,8-5-1 16,7 6 3-16,-2 4 0 0,7 3 2 0,5-3 3 15,10 6 0-15,15 1-1 0,0 2 4 16,11 1 15-16,0-5 17 0,7 7 18 15,-2-6 16-15,8 6-1 0,1-1-6 16,2-1-15-16,-1-2-23 16,12 1-14-16,3 3-13 0,12-2-6 0,10 2-1 15,10 3-3 1,7 8 0-16,19 9 1 0,1 6 1 0,3 4 0 0,-5-3-1 16,-15-2 0-1,-11-9 1-15,-14-4 1 0,-11 1 1 0,-13-10 1 0,-4 1-1 0,-12-4-3 16,2 0-22-1,-9 0-3-15,-11-4-3 0,-7-5 1 0,-19-3 22 0,-18-11 3 16,-14-7 4-16,-20-9 0 16,0 0 2-16,6 3-2 0,13 8 0 0,17 7-1 0,16 5 1 31,12 1 0-31,12 6 1 0,15 2-1 16,5 2 10-16,0 2 7 0,5 3-9 0,6 0 7 0,10 3-10 0,9 2-7 15,15 4 7-15,12 5-7 0,8 6 0 16,15 3 2-16,12 5 4 0,0 1 4 15,1 1 6-15,-14-2 5 0,-20-5 2 0,-10-3 0 32,-20-10-3-32,-13-2-1 0,-11-5-4 15,-3-3 0-15,-2 0-8 0,-2 2-11 16,-3-4-4-16,-4 0-1 0,-7-1 2 16,-4-6 7-16,-13 0 2 0,-15-14 0 15,-5 3 2-15,-8-4 0 0,1 2-1 16,12 6 0-16,-1 6 0 0,11 1-1 15,6 7 1-15,8 0 1 0,6 2-6 0,7 4-23 16,1-1-31-16,4 3-87 0,-4-3-49 16,3 1 96-16</inkml:trace>
  <inkml:trace contextRef="#ctx0" brushRef="#br0" timeOffset="21480.37">18087 2839 1378 0,'-16'-5'136'0,"3"1"149"0,1-5-180 0,3 4-20 0,2 5-6 0,5-5-9 0,1 5 7 0,-1 0 18 0,4 0-4 16,3 0-7-16,0 3-28 0,2-3-33 15,-1 2-8-15,1-2-1 16,10 4-3-16,3-3-5 0,-1 3-4 0,6 1-2 16,-2-3-2-1,4 2-5-15,5-1 0 0,1 4 0 0,5 0 1 0,-3 2 3 16,1 4 1-16,-8-1 0 0,-3-1-1 15,-6 3 2-15,-6-2-7 0,-4-3-14 0,-9-2-12 16,-7-2-11-16,-2-1 1 0,-11 0 11 31,-5-3 7-31,-14-1 12 0,-7-5 3 0,-11-9 4 0,-8-4 7 0,1-3 0 16,0-2 2-16,4 0 0 0,10 3 1 16,8 4 1-16,15 4 0 0,9 1 16 15,4 8 23-15,12-1 22 0,2 4 30 0,-5-5 17 16,7 5-7-16,5-2-19 0,7 2-34 15,7 0-37 1,8 2-20-16,1 0-9 0,7 5-1 0,9-2 5 0,13 9 3 16,12 2 6-16,5 7 3 0,0-3 3 31,-12 3 0-31,-4-7 3 0,-12-2 0 16,-11-2 1-16,-8-8 0 0,-6 1 0 15,-9-5-1-15,-9 0-2 0,-3 0-8 0,0 0-17 16,-2-3-12-16,-7 1-13 0,-2 0-1 15,-7 0 12-15,-5-3 9 0,-13 0 13 16,-5 1 7-16,-7 2 3 0,-5-3 0 16,-1 1 2-16,-5 1-1 0,4-2 0 15,0-1 1-15,5 3-1 0,4-4 0 0,3 3 2 16,11 1-4-16,1 3-43 0,15 0-91 16,0 1 471-16,2 1-300 0</inkml:trace>
  <inkml:trace contextRef="#ctx0" brushRef="#br0" timeOffset="78517.14">14273 9426 1756 0,'0'5'43'0,"0"2"-33"0,-2 0-6 0,-5 2-4 0,4 4 6 0,-1-5 11 0,-3 1 9 16,2 2 10-16,-4-2 5 0,2 0-5 16,-4 3-5-16,-1-5-6 0,1 0-5 0,2 2-3 15,-3-2 1-15,5 0 2 16,-2 0-1-16,-7-1 2 0,-2 1 8 0,-3-2 8 16,-6 2 7-16,-1-5 0 0,-6 0-4 15,-3 1-11-15,0 4-11 0,-6-3-8 16,-1-2-6-16,-6-1-3 0,0 1-1 15,1-2-1-15,-4 0 0 0,-4-5-2 16,-5-2 1-16,0-4 0 0,-2-7 1 0,0-3 2 16,-1-2 5-16,6 0 4 0,-1-5 2 15,5-1 2-15,-2-3-1 0,2-5-1 16,2-5-1-16,3-3-1 0,-1-1 0 16,1 0-1-16,6-7-3 0,1 2-1 15,1 1-2-15,-1 2 0 0,-1 2 0 16,3 3-1-16,7 6 0 0,-3-2 0 0,5-2 1 15,4 4 2-15,1 0-1 0,8 3 4 16,-1 9 7-16,11 6 6 16,-1-1 10-16,6 6 3 0,1 5 0 0,1 2-2 15,2 7-6-15,0-2-6 0,0 2-4 16,0 0-6-16,0 0-5 16,0 0-5-16,0 0-6 0,0 2-9 0,-2 5-7 15,2-3-2-15,-3 6 1 0,-5 3 5 16,1 5 8-16,-3 8 4 0,-3-3 4 0,4 7-1 15,-1 4 0-15,1-4-1 0,0 2 0 16,4-2 1-16,1-3 2 0,2-1 1 16,1-6 1-16,1-6 2 0,-4-1 0 15,1-8 0-15,1 0 0 0,2-5 1 0,0 0-1 16,-4-2 2-16,2-3 2 16,2 2 6-16,0-3 8 0,-1-1 3 15,1-3 0-15,1-6-3 0,5-4-3 0,1 1-1 16,5-6 6-16,3 0 3 0,-1 5 0 15,0-1 7-15,2 2-2 0,-2 4-3 16,6 0 2-16,-3 4-12 0,5 4-9 16,4 7-4-16,-3-4-12 0,7 10-3 0,0 1-2 15,11 5 0-15,0 9 2 0,10 1 3 16,-1 6 2-16,-4-1 2 16,7 1 1-16,-5 0 1 0,-2-5 1 0,-8-3-16 15,-10-6-24-15,-5-5-133 0,-7-2 106 16</inkml:trace>
  <inkml:trace contextRef="#ctx0" brushRef="#br0" timeOffset="86858.97">9413 9229 1769 0,'0'5'43'0,"0"-3"-32"0,-2 0-13 0,4 3-16 0,2 0 1 0,-3-1 8 0,-1 3 8 0,0-2 14 0,0 2 5 15,0 1 0-15,2-1-3 0,-2 2-1 16,2-4-3-16,-2 4-4 0,3 1-2 0,-3-3-3 0,0 4-5 16,0-2 1-16,0 2-2 0,4 3 3 15,0 2 2-15,4 5 4 0,7 6 9 0,-1-1 0 16,7 8-1-16,6-4-5 0,1 0-8 16,-1-3-1-16,1 3-2 0,-1-5 2 15,-6-4 0-15,2-1 4 16,0-1 3-16,-4-3 0 0,1-4 0 0,-6 1-2 15,-1-4 5-15,-1 0 11 0,2-2 8 16,0 0 10-16,1 0 0 0,2 0-7 0,5-4-8 16,1 6-11-16,1-3-6 0,7 4 0 15,-3-4 0-15,2 1 4 0,0-2 7 16,-1-3 6-16,-5 1 8 0,-4-3-1 16,3 0-4-1,-4 0-7-15,1 0-9 0,-1 4-4 0,-1-4-3 0,0 0 0 16,3 2-2-16,-3-2 1 0,0 0 0 0,5 0 3 15,-4 0 5-15,4-2 1 0,-3-2 1 16,-3 3 2 0,-1-3-2-16,4 0-1 15,-1-6 0-15,4 4-2 0,-1-2 1 0,4-3 6 16,1 4 5-16,0-4 4 0,-1 1 4 0,-1-5-2 0,-2-1-4 16,5 1-6-16,1-3-8 0,4 2-5 0,6-4-2 15,6 3 1-15,1 2-2 0,-2 1 1 16,2 2 0-1,-7-4-1-15,0 2 1 0,-5-2 0 0,3 0 0 0,-3 0 2 16,5 0 0-16,-5-5-2 16,-1 3 0-1,6 2-2-15,-1-2 0 0,-1 4 0 16,0-2 0-16,-2 0 0 0,6-2 0 16,5 1-1-16,4 2 0 0,3 1-1 0,0 2 0 15,-5 5-1-15,7-2-1 0,-5 4 1 16,-8 3-1-16,6 2-10 0,0 0-9 15,11 5-8-15,5 8-9 0,8 10-8 16,8 8-4-16,0 12-2 0,5 1 11 16,-12 1 17-16,-2-3 14 0,-11-1 6 15,-9 2-3-15,-3-4 0 0,-4-2 1 16,-8-4 2-16,-2-4 4 0,-8-4-2 0,-8-4 2 16,-4-3 3-16,-5-8 1 0,-4-3 4 15,-3-5 7-15,-2-2 9 0,0 0 19 16,0 0 11-16,0-3-9 0,0-8-10 15,0-1-17-15,0-8-11 0,5-7 5 16,4-3 9-16,0 0 1 0,3 2 1 0,3-2 18 16,2 7 0-16,3 5 6 0,7 2 1 15,-3 2-19-15,10 0-11 0,1-1-13 16,10 5-10-16,4-1-4 0,3 4 2 16,6 0 2-16,4 3 5 0,-1 3 2 15,-1-3 0-15,4-1 0 0,-2-1-2 16,-4 1 2-16,3-2-2 0,3 3 2 15,6 3 0-15,5 1-14 0,1 1-3 0,-5 5 0 16,-9-4-1-16,-3 3 17 0,-6-3 1 16,-5-2 1-16,0 7 10 0,-1 0-37 15,8 5-1-15,7-3 1 0,6 4-12 16,-1-1 31-16,1 4 4 0,-8-4 1 16,-2 1 4-16,3-3 6 0,-8-4-4 0,-2 4-3 15,2-6-1-15,-5 1 0 0,7 2 4 16,2-7 5-16,2 2 6 0,6 3 4 15,4 1 2-15,-7-5 2 0,-3 1 0 16,-4-2 1-16,-11-3-1 0,-1-4-3 16,-2-2-4-16,-10-2-2 0,3-5-5 15,-4-5-12-15,-5-2-12 0,0-6-12 0,-7 1-8 16,-1 0-4-16,1 6-25 0,-4 3-42 16,-1 1-43-16,3-5 72 0</inkml:trace>
  <inkml:trace contextRef="#ctx0" brushRef="#br0" timeOffset="113985.6">4156 9521 1496 0,'0'9'77'0,"0"0"15"0,2 0-40 0,1 0-40 0,-3 2-5 0,0-3-1 0,0 1 0 0,6 0 4 16,2-3 4-16,-2-3 7 0,4 2 10 16,-4-1 10-1,3-2 11-15,-1 1 15 0,1 4 8 16,5-3-5-16,2-4-14 0,-1 2-21 0,2-2-18 0,-1 1-9 15,9-1-4-15,3 2 0 16,4-4-2-16,6 1-1 0,-3-3-1 0,2 2 3 16,-3-5 3-16,-4 0 5 0,6-2 4 0,-4-3 0 15,8-1-1-15,3-1-2 0,7-9-2 16,4 0-3-16,7-9 0 16,17-10-11-1,-2-4-11-15,4-6 5 0,0 3 4 0,-13 4 28 16,-17 8 28-16,-8 0-3 0,-3-4-1 15,-7-2-16-15,4-3-17 0,-1 2-4 0,0 1-2 0,-1 3-3 16,-4 1 1-16,0 7 0 0,-8 3 0 16,-1 3 1-16,-12 5 3 15,-2-1 0-15,-2 6 0 0,1 4-3 16,-3 1-6-16,-1 1-4 0,0-3 1 0,-1 1 4 0,1-1 5 16,2 3 9-16,-4-1 2 15,0-1 2-15,-6 1 0 0,8 2-2 0,4 0-4 16,-1 2 3-16,-2 0 3 0,5 0 2 15,-1 0 0-15,-7-2-6 0,10 4-5 16,-6-4-6-16,-4 4-3 16,2-3-2-16,-2 1-4 15,0 4-1-15,3-4 0 0,-3 3 3 16,0 1 3-16,0-3 4 0,0 3 3 16,0-1 3-16,0-1 1 0,2 1-3 15,3-1 0-15,-1 3-3 0,-1-5 0 16,1 0 0-16,-4-4-3 0,3 3 0 0,-1-7 0 15,0 5 0-15,3-3-4 0,-5-1 3 16,0 2 1-16,0 3-2 0,0 2 3 16,0 3-9-16,-2 1-5 0,2 3-3 15,0-2 2-15,-3 2 3 0,-4-5-1 16,3 5 3-16,-3 0-2 0,0-2 0 16,2-3 3-16,-2 1 0 0,0 0 0 15,5-3 3-15,-5 2 0 0,-2 0 1 0,4-4 2 16,-8 5 1-16,10-3 1 0,-4 4 0 15,7 3-1-15,0 0-1 0,0 0-7 16,-2 0-7-16,0 0-11 0,0 5-7 16,2 0-8-16,-5 2 0 0,0 2 4 15,-8 4 5-15,6 1 11 0,-4 2 6 16,3-2 6-16,-1 0 3 0,-4-1 2 0,10-3 2 16,-4-1-7-16,5 0-3 0,0-5-3 15,2-3 1-15,0 1 6 0,4-2 7 16,-4 0 3-16,0 0 6 0,0 0-1 15,0-2 6-15,1-3-10 0,1-4-5 16,3-2 3-16,-3-6-2 0,5-12 8 0,6-4 12 16,4-10 3-16,3 1 1 0,8-5 3 15,-13 3 1-15,4 3-3 0,1 6 0 16,-8 10 4-16,9 7-6 0,-7 9-6 16,1 4-11-16,2 3-13 0,-6 4-9 15,3 2-5-15,0 3-27 0,2 11-17 16,4 6 5-16,1 17 3 0,-1 3 31 15,-3 1 19-15,-6 1 3 0,0-4 1 0,-8-3 2 16,1-7 0-16,-1-2 1 0,3-5 0 16,-1 0 1-16,4-5 0 15,-4-3 0-15,4-4 0 0,-4-1-1 0,4-5-18 16,-4-1-28-16,4-6-46 0,-3 0-52 0,4-15 74 16</inkml:trace>
  <inkml:trace contextRef="#ctx0" brushRef="#br0" timeOffset="114999.55">5846 9631 1404 0,'17'27'53'0,"-2"-2"7"15,75 48-11 1,-191-151-85-16,83 62 132 0,18 16-15 0,2 0 2 0,0 1-14 16,-1 5-17-16,-1-6-15 0,4 1-12 31,1-1-8-31,1 0-5 0,3 4-2 0,-2-2 2 0,3 3 4 0,1-5 5 15,-4 2 8-15,7-2 8 0,4 0 8 0,1 2 5 16,4-4-3-16,1 0-5 16,2-3-9-1,4-1-4-15,0 3-2 0,1-8-1 16,0 1 6-16,0-5 4 0,-5 1 9 16,1 0 7-16,-2-2 3 0,3-3-8 15,0-10-13-15,2-1-14 0,4-7-15 16,0-4-4-16,3-3-1 0,2 1 0 0,-7 1 1 15,0 4 0-15,-4 5 0 0,-5 8 0 16,2-3 1-16,2-1-1 0,-6 4 1 16,-1-1 1-16,-3 4-1 0,-4-2-2 15,1 4-4-15,2-1 0 0,-2 1-3 16,2-3 3-16,3 0 0 0,-4-3 2 16,1-3-1-16,0 1 1 0,0-2 1 0,1 1 0 15,1-6 1-15,2 5 1 0,-3-4 1 16,-3 6 0-16,-3 1 1 0,1 2-2 15,-3 2 0-15,2-2-1 0,0 1 1 16,-4 1 1-16,2 3 0 0,-1 2-3 16,0 2-6-16,-1 2-2 0,-4 2-2 15,-1-1 0-15,0 5 3 0,1-3 5 16,1 6 2-16,-1-1 3 0,-1 6 3 0,-2 0-10 16,0 0-12-16,0-3-27 0,-7 4-13 15,3 3-4-15,-1 1-8 0,-7-1 20 16,-2 5 13-16,-4 0 10 0,-5 0 20 15,0 3 1-15,0-5 3 0,-2 2 0 16,5-4 1-16,1 4 1 0,5-5 0 0,5-1 1 16,2-1 0-16,7-2 1 0,-2 3 0 15,2-3 3-15,-2 0 4 0,2 0 6 16,0 0 12-16,0 0 8 0,0-3 10 16,2-6-9-16,0 6-7 0,-1-8-7 15,5-2-12-15,1-2 4 0,2-9 4 16,5 3 3-16,0-2 6 0,0 7 0 15,1 4-7-15,-7 5-5 0,3 0-10 0,0 7-11 16,1 0-7-16,2 7-6 0,2 2-4 16,11 10 0-16,5 9 1 0,8 6 0 15,3 7-7-15,-4 5-13 0,-5 0-18 16,-9-3 0-16,-6-1 8 0,-7-3 0 16,-4-5 11-16,-1-6-29 0,-7-3-33 15,-6-9 59-15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36:14.32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10831 12591 1374 0,'29'35'112'0,"-36"-65"518"31,10 30-615-31,3 2 3 0,2-2 3 0,3 0 5 15,-7 1 8-15,-3-1 11 16,1 0 1-16,-2 0-2 0,0 0-4 0,0 0-4 16,0 0 0-16,0 0 2 0,0 0-3 15,-2 0-10-15,1-1-11 0,-8-1-8 16,2 0-5-16,-7 2-1 0,-2-3 0 16,-9 3 0-16,-7-2 1 0,-11-2-1 15,-24-1 1-15,-18-6 1 0,-18-3 0 16,-14-2 1-16,-14-3 0 0,-11-1-1 15,-7 2-1-15,-5 1 0 0,-1 2-1 0,-2-2 0 16,-5 6 0-16,-3-1 0 0,9 1-2 16,18 8 0-16,14-1 0 15,16 4 7-15,10 0 7 0,15 2 2 0,16 1 1 16,19 3-4-16,9 1-4 0,12 5-1 0,8-7-2 16,8 6-2-16,6-6 0 0,5 2-3 15,0-3-13-15,1-2-21 16,6 0-26-16,1-2-21 0,-3 0-38 15,11-6-27-15,3-8 81 0</inkml:trace>
  <inkml:trace contextRef="#ctx0" brushRef="#br0" timeOffset="754.99">15122 12605 1677 0,'-28'0'102'0,"1"0"22"0,-3-2-6 0,0-3-39 0,2 3-15 0,3-3-9 0,-5-1-6 0,5 4-4 16,4-5-3-16,-10 0-9 0,7-3-9 15,-1 3-9-15,-11-6-7 0,-1-1-4 16,-11 0-2-16,-9-2 0 15,-8 0-1 1,-8-4 4-16,-12 4 10 0,-2 0 12 16,-9 0 2-16,-5 2-3 0,-7-2-10 15,-7 2-9-15,5 4-1 0,-5-3 0 16,1 6-1-16,20-2-3 0,7 4-1 0,13 5 0 16,17 0 0-16,9 2 0 0,8 1 1 15,13 4-1-15,11-3 0 0,5-1 1 16,6 4-14-16,3-3-54 0,4 1-73 15,2 4-147-15,6-4 151 0</inkml:trace>
  <inkml:trace contextRef="#ctx0" brushRef="#br0" timeOffset="4220.63">7264 14169 1721 0,'-2'0'85'0,"4"1"5"0,0-1-17 0,1-1-33 15,1-1-12 1,-1-5-3-16,-3 3 2 0,-5 1 7 0,7-5 10 0,3 3 8 15,-5-2 7-15,2 7-7 0,-2-2-9 16,0 2 4-16,2 0 0 0,-2 0-1 16,0 0-5-16,2-1-18 0,-8 2-13 0,6-1-3 15,0 0-3-15,0 2 0 0,0-2-2 16,2 0-1-16,-2 0 0 16,0 2 1-16,0-2-1 0,-4 3 1 15,-3-3-3-15,7 0-5 0,-7 4-7 0,-3-1-2 16,-10 5 1-16,-15-5 7 0,-13-1 6 0,-12-2 2 15,-10 0 1-15,-9 2-2 0,-8-1 0 16,-7 5 0-16,-6-4 1 0,-9-2 0 16,-5 1 1-16,-8-1 3 0,-6 0 1 31,0 2 2-31,10 0-1 0,11-2-3 16,6 0-3-16,9 0 0 0,3-4 0 15,6 3 0-15,3-5-1 0,0 3 0 0,2 1 1 16,6-2 0-16,8 3-1 0,5-5 1 15,8 1 0-15,7 5 1 0,1-2 0 16,0 0 2-16,6-1-1 0,4 1 0 16,2 2-1-16,3-2 0 0,9 2-1 15,1 0 2-15,5 0 0 0,6 0 2 16,0 0 1-16,7 0 5 0,0 0 8 0,0 0 6 16,0 0 1-16,2 2-3 0,2-2-6 15,-1 2-8-15,2-2 1 0,2 0-2 16,6 0-3-16,6-2 2 0,10-3-7 15,17 1-1-15,14-8-2 0,9 1-3 16,11-1-2-16,14 3 2 0,11-2 2 16,19-1 1-16,18 7 3 0,5-1 0 0,16 6 0 15,2 6-2-15,-4-3 1 0,-7 1-2 16,-14-1 1-16,-19 4 1 0,-22-5 0 16,-10 0 1-16,-20-2 2 0,-16-2 1 15,-5 2 0-15,-16-2 2 0,-9 0 2 16,-9 2 3-16,-7-1-2 0,-7 1-6 15,-1-4-11-15,-6 4-19 0,-2 0-4 0,-11 0 4 16,-10 0 9-16,-18 4 14 0,-17-4 5 16,-17 0 0-16,-19-6 0 15,-14 1 0-15,-11-6 0 0,-7 6 1 16,-9-4-1-16,9 6 1 0,5 1 0 0,1-3 0 16,6 5-1-16,-12-2 1 0,-2 2 1 0,15 7-1 15,3-5 0-15,3 1 2 0,12-3 3 16,-7 2 4-16,12-2 1 0,6 0 5 15,17 0 1-15,14 2 2 0,15-2 2 16,17 3-1-16,3 1-3 0,16-4-3 16,0 2-1-16,9-1-1 0,0-1-2 15,0 0-3-15,2 2-3 16,0 0-8-16,7-2-20 0,-7 0-23 0,-2 0-9 0,5 0-76 16,4 0-47-16,3-7 103 0</inkml:trace>
  <inkml:trace contextRef="#ctx0" brushRef="#br0" timeOffset="6133.01">2014 13890 1670 0,'2'0'102'0,"3"4"15"0,2-4-17 0,-3 0-56 0,6 0-14 0,5 0 0 0,1 0-10 0,15 0-3 16,8-6-5-16,11 3-7 0,7-1 0 15,8-1-1-15,-2 1 0 0,-3 1 1 16,4 1-1 0,-13 2 0-16,-1 0 0 0,-11 4 1 0,-11-3-1 0,-7 3 2 15,-6 0 1-15,-12-3 1 0,-1-1-1 16,0 2-25-16,-9-2-2 0,-1 0-3 15,0 4-1-15,-12-3 20 16,-3 5 0-16,-14-1-3 0,-9 4 3 0,-8-4 3 0,-4 6 1 16,1-6 0-16,8 6 3 0,-1-4 1 15,6 2-1-15,3-4 0 0,0 2 0 16,0-3 1-16,8-1-2 0,8-1 0 16,4 2 15-16,12-3 13 0,5-1 24 15,4 0 22-15,-2 0 9 0,9 0-5 16,-1 0-22-16,3 0-24 0,5 0-19 0,4 0-8 15,12-1-1-15,9-3 2 0,12 4-5 16,11 0-1-16,2 5-1 0,9 1-1 16,-2 3-1-16,-4-1 0 0,-9 1 0 15,-10 2 1-15,-10-2 2 0,-14-2 1 16,-4 0 2-16,-13 0 0 16,-7-5-5-16,-4 0-5 15,-4-2-2-15,0 1-3 0,-4 5 1 0,-6-3 3 0,-10 1-1 0,-16 3 3 16,-13-4 1-16,-16-1 3 0,-7-2-7 15,1 0-46-15,-6-3-103 0,-2-8 93 16</inkml:trace>
  <inkml:trace contextRef="#ctx0" brushRef="#br0" timeOffset="10991.72">11796 13683 1388 0,'41'-2'191'0,"-41"2"-83"0,-2 2-76 0,2-1-3 16,-41-1-10-16,39 0 6 0,2 0 12 16,0 0 10-16,0 0 1 0,0 0-5 15,2 0-13-15,0 0-12 0,-2 0-11 0,2 9-7 16,-6-3-6-16,2 3-3 0,2-2-1 15,-5 2-1-15,5-2 2 0,-2 1 1 16,8 7 3-16,-5 1 5 0,7 1 2 16,-1-1 5-16,-6 2-1 15,7-2 0-15,-1-2 0 0,5 0-2 0,-5 2 0 0,6-2-1 16,-1-5 1-16,0 4 0 0,-3-3 1 16,-2 1 1-16,-1-6 1 0,2 4 3 15,5-7 5-15,-4 2 6 16,5-1 4-16,-2 1 2 0,3-3 0 0,-1 1-1 15,0 0-5-15,2 0-6 0,0-1-5 16,3 1-5-16,-3 0-2 0,0 2-1 0,0-3 1 16,-7-1 1-1,0 0 3-15,-2-1 22 0,-2-5 20 16,2 3 4-16,-5-1 0 0,2 2-19 16,1-5-15-16,0 2-2 0,-1-6-1 0,5 6-3 0,-4-4-8 15,6 4-3-15,-1 0 1 16,1-1 0-16,3 4 1 0,2 1-6 15,0 1-5-15,4 0-4 0,-3 1-3 16,1 3 2-16,3 5 0 0,1-4 1 0,1 6 2 0,-4-4 3 16,4 0 2-16,-5 0 3 0,0 0 0 15,-2-3 1-15,0 1 0 0,-6-1 2 16,6-3 1-16,2-1-2 16,-4 0 2-16,6 0 0 0,-3-1-1 15,-1-7 2-15,2 3 0 0,2-4-2 16,3 4 1-16,5-6-1 0,-1 8-2 15,6-1 0-15,1-1-1 0,1 5-1 0,4 0 0 0,2 5 0 16,2-1 1-16,3 1 0 16,9 4 1-16,3-4 6 0,4 2 4 0,6-3 5 15,-8-1 2-15,13-3-2 0,5 0-4 0,14-3-5 16,14-1-2-16,4-3 0 0,-2 2 1 16,-8-7 2-16,-13-3 1 0,-15 1-3 15,-4-4-1 1,-4-1-4-16,-10 1-4 0,-2 2-57 0,-6 0 41 0</inkml:trace>
  <inkml:trace contextRef="#ctx0" brushRef="#br0" timeOffset="21013.51">15101 13958 1611 0,'-7'-2'101'0,"0"0"30"0,3-2-31 0,1 1-38 0,3 3-1 0,0-2 2 0,0 2-8 16,0 0-13-16,0 0-15 0,0 0-13 15,0 0-7-15,0 0-5 0,0 0-2 16,0 0-3-16,0 0-3 0,0 0-3 16,0 2-1-16,0 1 0 0,3 3 0 15,-1 4 1-15,2-1 2 16,3 11 4-16,0-3 4 0,5 8 5 0,2-2 3 0,4 4 0 15,3 1-1-15,2 1-1 0,2-1-1 16,2-1-3-16,-2-1 0 0,-6 3 0 16,8-1 0-16,-1-3 1 0,4-4 1 15,2-1-1-15,-5-3 1 0,-2 1-2 16,-6 0 0-16,4-4 0 0,-12 0 1 16,1-1 1-16,-1-8 0 0,-4-2 0 15,2 3 0-15,-4-3-2 0,6-1 0 0,0 0 0 16,-6-2 10-16,7 0 11 0,-3-2 8 15,0 0 5-15,11 2-8 0,-12-7-9 16,5 0-7 0,-1-4-4-16,1 4-2 0,4-5-1 0,5 1 0 0,-6-1 2 15,-2 0 1-15,-4 3 2 0,3-7 0 0,-2 3-1 16,3-1 0-16,-2 2-1 0,2-3 4 16,2 0 4-16,0 0 1 0,0-1 0 15,2 2-3-15,0 4-7 0,-1 1-3 16,5 2-2-16,1 0-2 0,2-2 2 15,-6 2 1-15,1-1-1 0,-1-4 1 16,-5 1 2-16,4 4 1 0,-2-5 1 16,0 1 2-16,0-1-2 0,-4 5-1 0,4-2-1 15,0 5-3-15,4 4-3 0,-1 4-5 16,8 5-3-16,1 5-1 0,2 4 2 16,9 5 4-16,-2-4 1 0,-1 6 1 15,-2-5-1 1,-6-3-1-16,-7 3-8 0,-3-11-6 0,-7 0-3 0,-1-1 2 15,-1-2 6-15,5 3 6 0,-1-4 4 0,-3-2 1 16,3-1 2-16,3 0 0 0,-4 3 0 16,1-5 0-16,1 2-1 0,0-4 0 15,-2-3-3-15,6 0-2 0,-4-2-4 32,4-2-2-32,3-4-2 0,2 1 1 15,9-4 5-15,2 0 3 0,5 2 3 16,0-2 2-16,2 0 1 0,0 2 2 0,-1 1 2 15,3-1 1-15,-2 5-1 0,-1 2-1 16,7 0-2-16,-1 5-3 0,9 2 2 16,0 2 0-16,5 5 3 0,-7-3 6 15,0 5 6-15,0-2 3 0,6 3 1 16,-1-3-3-16,1 2-6 0,1-2-1 0,-7-3-4 16,-1-4-2-16,6-5-1 0,-3-3 0 15,2 0-1-15,3-1 1 0,1-2-3 16,2 0-1-16,-2 4-3 0,-6-3-2 15,-4 3-4-15,-8 0-10 0,-4 3-22 16,-11-3-65-16,-3 2-84 0,-11-6 102 16</inkml:trace>
  <inkml:trace contextRef="#ctx0" brushRef="#br0" timeOffset="33471.98">1709 14060 1544 0,'0'0'59'0,"2"0"4"0,-2 0-12 0,0 0-8 0,0 0-3 0,0-1-3 15,0-1-12-15,0 0-4 0,0-5 3 0,2 2 0 0,-1-1-1 16,3-3 5-16,3 4-5 0,2-6-4 16,10 3 1-16,-1 1 1 0,7-2-2 15,7 3-1-15,3 1 7 16,3 1 4-16,4 3 2 0,2 1-4 0,1-2-10 16,8 2-10-16,4-2-4 0,1 0-2 15,6-3-1-15,5 2 1 0,2 1-1 16,2 0 1-16,-2 2-1 0,-13 0 1 0,-8 0-1 15,-9 2 0-15,-9 0 0 0,-4 1 0 16,-7 4-5-16,-1-3-10 0,-8-1-8 16,-1 3-7-16,-2-5 4 0,-4 1 9 15,-5-2-1-15,0 2-11 0,0-2-2 16,0 0 1-16,0 0 2 0,-12 0 7 16,-4-2 3-16,-13 0-2 0,-20-10 4 0,-22 0 7 15,-23-6-2-15,-14 4 1 16,-4 1 0-16,2 4 2 0,18 8 1 15,8 1 0-15,17 1 4 0,16 5 9 16,3-1 10-16,10 2 5 0,10-3 0 0,2-3-5 16,11 1-6-16,6 0 1 0,8-2 2 15,-1 0 7-15,2 0 13 0,2 0 4 16,5 2-2-16,0-2 3 0,5 0-9 16,11 0-6-16,6-2 1 0,6 2-10 0,17-2 1 15,1 2 0-15,16 2-1 0,12 7-2 16,8-4-4-16,10 6-4 0,4 3-2 15,0 2-1-15,-7 2 0 0,-20-2-1 16,-16-4 1-16,-10-1 0 0,-18-8 2 0,-5 3 2 16,-12-6-1-16,-7 0 18 0,-7 0 23 15,3 0 7-15,-9-4 4 0,-4 0-29 16,-13 1-29-16,-9-1-12 0,-16-5-5 16,-22 1 12-16,-19-1 6 0,-21-2 3 15,-6 2 1-15,2 4 0 16,10 1 0-16,21-1-1 0,15 1 1 0,19 1 1 0,20-1 1 15,6-3 7 1,14 2 18-16,8 5 20 0,0-4 4 16,7-3-15-16,9 4-18 0,5-1-25 0,4-3-11 15,12 4 2-15,13-1 1 0,6-1 3 0,12-1 4 16,1 5 3-16,-4-5 2 0,1 3 1 16,-4-1 2-16,-12 2 0 0,-8 1 1 15,-12 1 1-15,-14-4 1 0,-3 4 5 16,-6 0 2-16,-7 0-1 0,-2 0-8 15,-3 0-11-15,-6 0-5 0,-1 0 0 0,-6 0 3 16,-3 0 8-16,-15 0 2 0,-8-2 0 16,-13 1 3-16,-5-3-1 0,-5 1-2 15,1-5 0-15,2 5 0 0,4-1 0 16,5 3 0-16,13-3-1 0,4 4 1 16,5 4 15-16,4-1-46 0,3 2-102 0,-3 4 486 15,5-5-326-15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38:35.9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10305 8633 1539 0,'9'0'145'0,"1"0"153"0,-4-3-206 0,-1 4-31 0,-5 1-15 0,-2 0-20 0,-1 0-4 0,1-2-12 15,2 0-10-15,0 2 0 0,0 1 0 16,0-3 3-16,-2 4 4 0,-1-1 3 15,1 4 1-15,0-3-3 0,-5 1-1 16,0 2-2-16,-6-1-2 0,1 4-1 16,-6 3-3-16,-8-5 0 0,-6 5 0 15,-16-1 1-15,-11 2 1 0,-12 4 1 0,-14 3 0 16,-12-1 0-16,-13 5-1 0,-11-6 0 16,-19 3-1-16,-2-5 0 0,-19-1 1 15,-9-2 2-15,-6-6 2 0,-12-3 2 16,-7-5 16-16,-3-2 7 0,-11-9 2 15,-4 3 17-15,5-3-8 0,-4-3-4 16,8 0 2-16,10-4-18 0,10 9-4 16,23-5 12-16,19 1 5 0,23 1 0 0,18-2-2 15,23 7-10-15,23-4 10 0,21 4 10 16,15 2 5-16,5 1 0 0,14 2-16 16,-2-1-10-16,2 1-3 0,0-5-2 15,2 5-12-15,3-1-15 0,2-3-37 16,-2 3-39-16,6-4-24 0,3-9-78 15,11-18 113-15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39:23.1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9917 8607 1427 0,'0'7'62'0,"-2"-4"-4"0,-4 3-5 0,5 1-28 0,-3-2 4 0,2 4 9 0,-3-4 5 0,0 4 6 0,1-2 2 16,-3 2-5-16,4 3-3 0,-1 3 0 15,-1-7-1-15,-1 5 1 0,3-1-4 0,1 1-6 16,-5 1-9-16,2 2-6 0,-1 0-6 16,-1-4-1-16,0 2 3 0,0 1 3 15,-4-3 8-15,-1 4 7 0,-4-2 3 16,-3 0 2-16,-3 4-5 0,1-2-7 16,-4 2-7-16,-3-1-5 0,-4-2-2 15,-7 2-4-15,0 1-3 16,-13 5 1-16,-6-2-2 0,-4 4 0 0,-5-5 0 0,-3 5-1 15,1-4-1-15,-3 0 0 0,-8-1-1 16,-4 1 0-16,-2-3 0 0,-10-1 0 16,-16-1 0-16,-14-2 3 0,-21-1-2 15,-5-1 2-15,-12-1-2 0,-13-6-1 16,-14 4 2-16,-4-2 1 0,-13 2-1 16,-1 0-1-16,3 3 0 0,-7 3-1 0,2 4 0 15,-5 1 0-15,-7 3 4 0,-24-2 5 16,-12 4-1-16,-1-8 10 0,-11 3-6 15,24-6-5-15,31-1 2 0,12-5-6 16,12-1 9-16,10 1 6 0,-4-7 4 16,5 1 0-16,5 0-8 0,13-2-3 15,-2 0-3-15,27 0-2 0,23-4-2 16,31 3-3-16,31-8 25 0,19 3 26 0,18-1 21 16,9 4 18-16,6-3-9 0,4-4-15 15,1 4-17-15,-3-4-18 0,5-1-27 16,-3-3-20-16,4-4-23 0,-1-5-22 15,-1-2-18-15,-1-6-34 0,-3-7-25 16,-10-18-247-16,-10-21 242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39:52.53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9729 5165 689 0,'0'2'-42'0,"0"0"-29"0,3 3-24 0,2 4 4 0,3-4 53 0,0 4 14 0,7-2 24 16,-3 0 10-16,8-1 8 0,1 1 3 16,7-4-11-16</inkml:trace>
  <inkml:trace contextRef="#ctx0" brushRef="#br0" timeOffset="717.91">11158 5341 1639 0,'5'-2'106'0,"-1"-7"64"16,1 6-115-16,4-5-11 0,-4 5-28 15,2-1-3-15,-5-4 7 0,3 2 15 0,6-1 24 16,-4 0 16-16,0-2 8 0,-2 2-10 16,-3 0-21-1,0 3-12-15,3 3-13 0,-5 1-1 16,4 0 0-16,-4 0-4 0,5-2-5 16,-1 2-7-16,1 0-3 0,-5 0-2 15,2 0-4-15,-2 0-1 0,0 0-1 16,0 0-6-16,0 0-5 0,0 2-5 0,0-2-8 15,-9 3-2-15,7-3 1 0,-3 2 2 16,-4 0 6-16,-2 3 1 0,-10-1 3 16,-9 6 4-16,-7-3 5 0,-11 2 4 0,-9 5 1 0,-10-7-1 15,-6 4-1-15,-10 0 0 16,1-2 0-16,-7 1 2 0,-8-1 0 16,-4-2 0-16,-11 0 0 0,-5-5 0 0,-3 2 1 15,-10-1 0-15,1 2-1 0,-1-3 0 16,-12 2 1-16,2-2-1 0,-12-1 1 0,-4-1-1 15,5 0 1-15,-7-3 0 0,6-3 1 16,-1-4 0-16,1-3 3 0,12 3 1 16,19-1 7-16,8-3 9 0,12 0 8 15,10 1 3-15,13 1 5 16,18 3-1-16,14 2-1 0,9 0-2 0,10 3-4 0,8 1-7 16,4 1-4-16,8 2-5 0,5 0-6 15,-5 0-3-15,6 0-1 0,1 0-1 16,-4 0-1-16,4 0 0 0,0 0 0 15,0 0-1 1,0 0-1-16,-2-2-20 0,2 2-30 16,2-7-56-16,2 7-61 0,1 0-24 0,-5 0 496 15,5-10-265-15</inkml:trace>
  <inkml:trace contextRef="#ctx0" brushRef="#br0" timeOffset="2344.8">12993 5057 1168 0,'0'0'29'0,"0"0"-5"0,2 2-23 0,-1-2-1 0,1 2 23 0,-2 1 35 0,4-3 23 16,-4 2 18-16,0-2 1 0,0 0-25 16,0 0-24-16,0 0-20 0,0 0-17 15,0 0-11-15,0 0-3 16,0 2-3-16,-4 1-4 0,8 1-1 15,-3 1-4-15,-1 0-1 0,2 4 1 0,4-2-1 16,1 4 6-16,-4-4 4 0,8 4 2 16,-2-2 1-16,3 3 1 0,2-1 0 15,-1-1 1-15,1 3 1 0,-2-1 0 16,4 2 2-16,4 1 1 0,-1-1 2 0,-1-2 9 16,1-1 9-16,-4-1 6 0,4 1 8 15,-1 0-1-15,0-4-6 0,6 3-5 16,5 1-9-16,-3-2-7 0,-1 2-5 0,4 1-2 15,-3-5-1-15,6 4 2 0,2-2 1 16,-4-4 1-16,-3 0 1 0,-1 2 0 16,-1-7 0-16,2 4 5 0,-3-2 4 15,-4-2 4-15,-1 0 3 0,1 0 5 16,-1-4 5 0,3 2 7-16,-6 0 6 0,3-6 0 15,-1 4-1-15,1-7-4 0,3 1-7 16,1 1-7-16,-2-2-5 0,6 1-8 0,-4 3-6 15,-6-6-4-15,10 4-3 0,-6 0-2 16,6-3 1-16,1 0 0 0,-3-1-1 0,2 3 1 0,-4 1 0 16,-2-5 1-16,0 1 1 15,2 1 3-15,0-2 6 0,4-2 5 0,1 0 2 0,-3 0-3 16,2 3-4-16,1-1-6 0,0 2-6 31,-5-1 0-31,1 6 0 0,2-2-2 0,3 4-1 0,1-2-1 0,3 3-1 16,1 1 2-16,0-3 0 0,-6 3 1 15,4-2 1-15,3 5 0 0,-1-8 0 32,-4 3 0-32,-1 2 0 0,1-4 0 0,-2 1 0 15,8 3 0-15,-1-1-1 0,-1 2-1 16,8 2-1-16,-4 0-1 0,-1 2-2 16,5 2-2-16,3-1-1 0,4 6-2 15,-1 2-1-15,12 6 1 0,-3 1 2 16,9 0 2-16,-8 0 2 0,-1 1 2 0,-11 1 2 15,-3-6-1-15,-6 0 2 0,-7-5 0 16,2 0 0-16,-9-4 2 0,-2 0-1 16,2-3 0-16,-3 2 0 0,-6-3 0 15,4 1 0-15,0 2-1 0,3-4 2 16,-5 0 0-16,0 0 1 0,-4 0 1 16,2-4 1-16,-3 1 1 0,0-1 0 0,1-3-1 15,0 0 0-15,1 3-1 0,3-6-1 16,0 3-2-16,5 0 1 0,-1-2-2 15,3 2 0-15,1 0 1 0,3-1-1 16,3 0 0-16,0 2 1 0,0-1-1 16,8 2 1-16,-5 1-1 0,5-1 0 15,1 5 0-15,1-2 0 0,1 2 0 0,3 0 0 16,1 0 0-16,-1 2-1 16,-7 3 0-16,1-3 1 0,-1 2-1 0,0-1 0 15,7 6-1-15,1 2-1 0,1-2 0 16,7 3 0-16,-9-1 1 0,4 1 1 15,-5-7 0-15,-4 2 1 0,0-3 0 16,-4-2 0-16,6 0 1 0,3-2 1 16,8 0 0-16,1 0 0 0,0 0-1 0,-5 0 0 15,-2 0-1-15,4 0 0 0,-1 1 1 16,5 1-1-16,-3 5 0 0,-3-7 0 16,-9 4 0-16,-2-1 0 0,4 3 0 15,-6-5 1-15,1 1 0 0,1 0-1 16,-1-2 1-16,-3 0 0 0,-1 0 0 0,-3 0 0 15,-3 0 0-15,2-2 0 0,-3 0-1 16,-2-1 1-16,6-3-1 0,-3 1 0 16,3-2-2-16,-3 0-37 0,4 5-45 15,8-5 47-15</inkml:trace>
  <inkml:trace contextRef="#ctx0" brushRef="#br0" timeOffset="20172.02">13489 7085 1428 0,'-5'0'263'0,"5"9"366"31,9 103-500 0,-9-2-99-31,0-314-28 0,-7 190-4 0,7 14 0 31,0 3 1-31,2 1-1 0,-1-1 1 0,-1-3 0 0,0 0-1 0,0 8 0 16,0-7 0 0,4 3-1-16,-4 5 0 0,3-4-4 0,1 4-2 15,5 5-1-15,-2 2 0 0,4-2 1 0,6 4 3 16,-4 1 2-16,4 1 2 15,5-2 1-15,-5 5 1 0,8-6 0 0,-4 3 2 0,4 3 1 16,4 0 0 0,3 2-1-16,5 0 0 0,2-2-1 0,2-2 0 0,3-1 1 15,4-5 0-15,-11 0 1 0,0-3 0 16,-3-1 1-16,-7-6 0 0,3 2 2 0,-14-5 4 16,1-2 6-16,-2 0 8 0,-3 0 7 15,8-2 7-15,-5-5 3 0,3 0 2 16,7-7-6-16,3 0-10 15,4-4-10-15,2-7-12 0,5-2-1 0,4-1-1 32,13-4-2-32,5 2 0 0,2 0 0 15,-1 3-1-15,-14 11 0 0,-9 2 0 0,-1 4 0 16,1 4-1-16,0-4-1 0,3 2-1 16,2 3-1-16,-1 2 0 0,7 4-1 15,1-1 0-15,1 4-3 0,1 3-1 16,0-3-3-16,0 6-1 0,-2-1 2 15,-1 2 2-15,0-1 4 0,-2 5 0 16,-4 0-1-16,-1 1-4 0,-1 4-3 0,2 3-2 16,3 4 0-16,2-6 2 0,1 5-2 15,-4-3 0-15,-5-7 1 0,-6 0 2 16,-12-5 9-16,-7-7 3 0,-3-3 0 16,-5-1 3-16,0 0 2 0,-1-1 3 0,0-1 6 15,2-5 6-15,3 1 2 0,6-2 0 16,5-1-4-16,2-6-8 0,5 1-4 15,7-2-4-15,4 2-3 0,8 2 0 16,-1-1 1-16,-2 6-1 0,6 2 1 16,-4 1 1-16,12-4-1 0,4 4 0 0,3 0 1 15,8-3 3-15,-3 4 7 0,6 1 5 16,2-3 4-16,3 1 2 0,3-3 0 16,-1 0 1-16,2 0 3 0,5-2 4 15,3 5-4-15,7-3-5 0,-1 2-8 16,-6 0-8-16,3-4-2 0,-1 5-23 0,10 6-94 15,15 18 77-15</inkml:trace>
  <inkml:trace contextRef="#ctx0" brushRef="#br0" timeOffset="28892.43">23805 10584 1351 0,'39'-6'305'0,"-43"4"-156"0,-1 1-171 0,-55-3 48 15,60 2-11-15,2-3-6 0,-1-4-6 16,6 2 0-16,2-5-2 0,5 3 7 16,4 3 1-16,11 3-2 0,10 3 0 15,8 2-5-15,19 10 0 0,1 6 8 16,11 8 7-16,2 3 2 0,5 1 0 15,11 2-2-15,-2 0-3 0,12 0-3 16,-15 0-4-16,-8-8-1 0,-7-1-4 16,-8-5-1-16,-10-2 1 0,-6-5-1 0,-4-2 1 15,-18-8 14-15,-12-1 17 0,-17 0 7 16,3-7 1-16,-20 0-13 0,-16-2-11 16,-16-5-5-16,-10-2 0 15,-13 0 1-15,-16 0-4 0,-9 2-1 0,-10-2 0 16,-10 6-1-16,8 1 1 0,2 2 11 15,12 3 4-15,7-3 1 0,0 2-3 16,14 1-9-16,8-5-6 0,8 4-1 0,20-6-1 16,14 2 8-16,16 1 36 0,19-3 12 15,20-5 3-15,19 0-7 0,17-2-37 16,17 1-12-16,7 2-5 0,11 1-1 16,7 2-4-16,3-2-1 0,8-1 4 15,-2 7 3-15,-13-7 4 0,-10 6-2 16,-13 4 0-16,-10 5-2 0,-15 0 2 0,-13 2-3 15,-17 0-1-15,-15-2-10 0,-13 0-23 16,-20 0-2-16,-17 1 4 0,-27-1 16 16,-18 0 27-16,-22-5 14 0,-11-4-1 15,-18 0-7-15,0-1-7 0,1 1-6 16,14 2-4-16,16-2 0 0,17 4 1 16,13-6-6-16,10 0-47 0,8-3-74 15,5-7 6-15,6-9 30 0</inkml:trace>
  <inkml:trace contextRef="#ctx0" brushRef="#br0" timeOffset="40603.08">30982 10289 1591 0,'7'6'72'0,"-1"2"32"0,1-2-57 0,-4 1-14 0,-1-5-5 0,2 1-13 16,1 1-10-16,-5 1 5 0,4-1 2 0,-3-1 1 16,-1 1-1-16,2-1-1 15,-2-3-2-15,-3 4-3 0,-8-3-3 16,-2 8-6-16,-10-3-3 0,-12 3 10 0,-13-1 21 15,-19 3 19-15,-13 0 5 0,-16-6-3 16,-5 0-16-16,2 2-15 0,1-3-3 16,6-2 2-16,14-2-2 0,2 0-1 15,12 0-1-15,9 0-4 16,2-4 0-16,9 4 1 0,8 0 0 0,11-2 10 0,8 4 8 31,4-2 4-31,8 0 2 0,3 0-7 0,-2 0 1 0,4 0 8 0,0 0 8 16,4 0 3-16,1-2-10 0,8 1-1 15,8-1-11-15,14-5-12 0,10 1 0 16,15 5-15-16,15-5-4 0,8 5 1 0,14-1 1 31,12 2 1-31,13 3 5 0,13 3 1 0,-2-5 1 16,-13 3 2-16,-24 0 1 0,-27 1 4 16,-23-3 7-16,-16-2 4 0,-15 0-13 0,-14 0-16 0,-8-2-30 0,-12 2-15 15,-22-9 9-15,-23 4 15 0,-30-10 26 31,-23-8 11-31,-21 4 4 0,-2-8-3 16,10 6 0-16,19 2-2 0,20 1 0 16,22 4 0-16,16 3-1 0,14 4 1 15,16-4 1-15,3 1 1 0,8 3-34 16,5-11-58-16,5-16 50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41:00.53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823 11504 1466 0,'-2'0'178'0,"-2"5"44"16,2-1-222-16,-1-3 3 15,-2 3 0-15,1 1 1 0,-1 2-2 16,-2 7-3-16,-4 1-1 0,-3 4-1 16,-4 8 0-16,-1 5 0 0,-8 3 0 15,2 2 2-15,0 4-1 0,2 0 0 0,-2 1-1 16,2-1 1-16,4-5 0 0,3 1 0 16,2-7 2-16,1 0-1 0,6-1 1 15,-5-1 1-15,5-1-1 0,-2-4 2 16,2 0 2-16,3 3 0 0,2-6 1 15,1 3-2-15,1-7-1 0,0 0-1 16,0 0 2-16,1-4 2 0,3-5 4 0,5 0 5 16,-7-1 4-16,3 1 8 0,2-6 6 15,-2 3 12-15,6 0 10 16,1-3 0-16,-3-1-3 0,11 0-10 0,-2 0-10 16,8 0-6-16,6-1-2 0,9-3-5 15,1 0-5-15,6 3-6 0,9-5-2 16,5 1-3-16,4 3-1 0,6-5-1 15,-8 5 0-15,-4-1 1 0,-6 1-1 16,-12 0 1-16,-1 2-1 0,-2 0 1 16,-5 0 0-16,1 0 0 0,-1 0 0 0,-6 2 1 15,-7-2-1-15,-3 0 3 0,-4 0 2 16,-5 0 2-16,-7 0 2 0,0 0 0 16,-2 0 4-16,0 0-8 0,-2-9-6 15,-3 7-8-15,-1-1-14 0,-1-6 3 16,0 2 1-16,-2-9 8 0,-7-4 5 0,2-1 3 15,0 0 2-15,3 3 7 0,6 0 7 16,-2 3 5-16,3 0 6 0,4 1-6 16,4 2-3-16,3-1-4 0,0-3-10 15,4 4-2-15,7-2-12 0,6 1-10 16,5 1-2-16,4 5-3 0,12 5-1 16,4 2 2-16,3 5 3 0,3 4 3 0,-2 7 9 15,0 2 2-15,-3 5 3 16,-9-3 2-16,-11 3-1 0,-9 0 2 0,-7 0 2 15,-5 5-2-15,-7-5 0 0,-4 4-1 16,-5 1 1-16,-7 2 2 16,-9 0 3-16,-4 2 1 0,-5 0-3 0,-10-3 0 15,-6-6 0-15,-4-2 2 0,-1-3 4 16,4-6 3-16,-1-3-2 0,2-6-10 16,4-1-23-16,3-2 489 0,0-5-348 0</inkml:trace>
  <inkml:trace contextRef="#ctx0" brushRef="#br0" timeOffset="9704.46">14191 5341 1935 0,'0'0'75'0,"0"0"-12"0,2 0-23 0,0 0-28 0,-4 0-7 15,2 0-2-15,6 0 0 0,-5 2 2 16,-1-2 9-16,-1 0 7 0,1 0 5 0,0 0 3 16,0 0-3-16,0 0-2 0,0 0 1 15,0 0-2-15,0 0-5 0,-4 1-6 16,2-1-6-16,2 0-5 0,-2 2-1 16,-1 2-2-16,3 1-1 0,-2-3 0 15,2 5 0-15,-9-2 1 0,4 2 1 16,-6 2 1-16,2-5 2 15,2 6 0-15,-3-4 2 0,-5 2-1 0,-4 0 0 16,1 0 0-16,-10-1-1 0,-8 6 0 0,-4-2 0 16,-8-1-1-16,-7 6 0 0,-5-3 1 15,-3-1 0-15,-7 2 0 16,-5-3 0-16,-10 1-2 0,-9-3 0 16,-14-2 2-16,-16-2 1 0,-9-3 0 0,-13-2 1 15,1-5 0-15,-8 0-2 0,3 1 3 16,1-3 0-16,-2 2 2 0,11-2 7 15,5-1 1-15,6 0 3 0,14 1-3 0,3 3 10 16,13-1 5-16,10 5-1 0,13 0-3 16,12-2-14-16,11 2-8 0,10 3 0 15,8 1 3-15,10 0 9 0,0-3 9 16,9-1 6-16,5 0 9 16,10 0-1-16,-10 2-5 0,9-2-2 0,2 0-8 0,0-2-10 15,9 2-5-15,-9 0-3 0,0 0-2 16,0 0-1-16,-5-3-11 0,5-3-22 15,0-1-27-15,-2 0-40 0,4 0-65 16,-2-9-20-16,0-12 86 16</inkml:trace>
  <inkml:trace contextRef="#ctx0" brushRef="#br0" timeOffset="14323.3">22860 5364 1756 0,'3'0'84'0,"1"0"8"0,-2 0-38 0,0 0-29 0,-2 0-14 16,1 0-7-16,1 3 1 0,-2-3-2 16,0 0 0-16,0 2 4 0,0-2 0 0,0 2-1 15,2 0-2-15,0 7-4 16,1-6-1-16,-3 1 1 15,2 4 4-15,-2-4 8 16,0 1 2-16,-2 2-1 0,-3-3-3 16,0 5-6-16,1-6-2 0,-8 8 0 15,-1 0-2-15,-5 1 0 0,-8 2 0 16,-6 2 1-16,-11 4 0 0,1-4 0 16,-10 3 0-16,-4 2-1 0,-10-3 0 0,-14-2 2 15,-8 0-2-15,-12-2 1 0,-1-1 1 16,-5-1-2-16,-4-3 1 0,-4-4 3 15,-8 1 0-15,-7-3 2 0,-8-3-1 16,-3 4-5-16,-14-4 49 0,-8 1 4 16,-2 1-1-16,4 4 3 0,16 4-48 0,22 3-4 15,12-3-1-15,16-3 0 0,11 2-1 16,8-5 1-16,8-1 0 0,8-3-1 16,5 0 1-16,2-5 3 0,-1 1 3 15,0-6 1-15,5-3 1 0,2 1-3 16,7 0-3-16,5 4 0 0,9-4 0 15,6 5 1-15,6 0 1 0,6 5 0 0,5 2 2 16,-1-7-24-16,3 7-43 0,-2-4 466 16,4 4-323-16</inkml:trace>
  <inkml:trace contextRef="#ctx0" brushRef="#br0" timeOffset="37165.22">13768 9672 1740 0,'0'0'107'0,"0"-2"41"0,0 2-72 0,0 0-45 0,0 0-17 0,0 2-9 0,0-2-2 0,0 0-3 0,0 0-1 15,0 0-3-15,0 0-5 0,-2-2-3 16,-5 1 0-16,1 1 3 0,-8 0 4 16,-2 0 5-16,-10 0 3 15,-3 0 1-15,-1 3 1 0,-11 3-1 0,1 2 3 16,-3 3 1-16,2-2 1 0,4 2-1 0,-2-1-1 16,0 4-4-1,0-3-1-15,-3 0-2 0,-10-3-1 0,2 0-3 0,-5-3 3 16,-5-2 1-16,-7 3 4 0,-8-3 4 15,-4-1-2-15,-3 0-1 0,-1-2 1 0,-2 2-2 32,-6-2 1-32,-8 0 7 0,-8 0-1 0,-4 0 15 0,4 3 0 0,12 6-8 15,-5-5 0-15,13 4-14 16,1-6-3-16,-8 2 0 0,3-2-1 0,4-2 2 16,4 0-2-1,3 0 1-15,4-2 0 0,-6-2 1 0,-3-6 1 0,-3-1 0 0,-17 0 1 16,4-3-1-16,-5 0 1 0,-6-2 1 15,4 2-2-15,-8 0 0 0,1-1-2 32,0 5 0-32,-7-1-1 0,-2 6 0 0,-6-4 1 0,-1 4-1 0,-6-1 1 15,-5 5-1-15,4 1 0 0,2 0 0 0,3 0 1 16,-2-4-1-16,-7-1 2 0,-10-4-1 16,-1 2 4-16,10-4 8 0,8 4 1 15,4-2 3-15,6-3-1 0,-4-1-5 31,7-1 3-31,14 0 9 0,10 0 5 16,6 0 5-16,5-1 5 0,5 1-6 16,8 2-1-16,14 3-1 0,5-3-5 15,9 4-6-15,7 5-4 0,7-1-4 0,5 3-4 16,11-5 0-16,0 3 0 0,7 3-1 16,0-2 0-16,2 2 1 0,5-2-2 15,2 2 1-15,0 0 0 0,0 0-1 16,0-2-20-16,-1-6-59 0,8 4-68 15,5-14 70-15</inkml:trace>
  <inkml:trace contextRef="#ctx0" brushRef="#br0" timeOffset="43011.46">12340 11052 1971 0,'15'1'88'0,"-3"3"11"0,-5 5-53 0,-3-7-21 0,-1-1-17 0,-3-1-10 0,-3 2-7 16,1-2-10-16,-4 2-2 0,3 1 7 16,-4 3 3-16,0-6 11 0,-4 2 11 15,0-1 10-15,-4 3 2 0,-1-2-1 16,-4 5-8-16,-8-2-7 0,-10 4-2 15,-4 2 1-15,-17-4 7 0,-4 1 3 16,-15-4 1-16,-2 0-2 0,-7-1-6 16,-12 2-3-16,-15 3 0 0,-14-1-2 0,-10 1 0 15,-7 0-2-15,-17-3-2 0,-10 4 14 16,-8-2 2-16,-8 3 3 0,-11-1 24 16,-1-2 0-16,-4 2 19 0,-9-9 6 15,13 0-18-15,8-9-8 0,17 2 1 16,24-2-4-16,21 2-2 0,19-3-8 0,12 1-18 15,6-4-5-15,15 5-1 0,11-1-1 16,12-2 0-16,4 4-1 0,6-2 1 16,10 2 0-16,12-4 0 0,1 1-1 15,8 3 0-15,5-2-2 0,1 2-24 16,4-2-40 0,4 2-89-16,2-7 344 0,0-13-188 0</inkml:trace>
  <inkml:trace contextRef="#ctx0" brushRef="#br0" timeOffset="70956.77">22537 17445 1838 0,'27'27'163'0,"-22"-38"13"0,-16-5-112 0,6 7-19 0,-16-23 2 0,19 29 2 0,2 3-1 15,5 0-6-15,-3 0-9 0,0 0-15 16,-2 0-8-16,0 0-4 0,0 0-1 15,0 0-1-15,0 0 2 0,0 1 2 16,0-1 4-16,0 0 5 0,0 0 2 16,0 0-1-16,0 0-6 0,-2 2-8 0,-5-2-2 15,7 0-2-15,-7 6-3 0,2 1 0 16,-4 0-2-16,-9 3 1 16,-7 1 3-16,-5 7 1 0,-11 1 1 0,-10 3 1 15,-16-1 10-15,-13 0 5 16,-14-5 2-16,-5-4 2 0,-11-6-8 0,-7 1-6 15,-13-11-4-15,-6 4-3 0,-12-1 0 0,-4-7 0 16,1-2 2-16,-21-8 5 0,-2 4-1 16,-1-2-2-1,8 2 0-15,9 1 3 0,-6 1 16 0,-12-4 20 0,-15-7 19 16,-24-7 17-16,-15-13-12 0,4-5-21 16,15 2-22-16,31 4-23 0,34 3-1 15,26 9 0-15,22 3 2 0,24 6 1 0,22-1 0 16,18 8 1-16,17 5 4 0,6 1 2 15,8 2 4-15,3-1 3 16,0 2-2-16,5-2-9 0,4 0-17 0,-2-6-45 16,5 1-41-16,11-6-101 0,7-14 108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17:43:58.5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23246 15713 1919 0,'4'-7'98'0,"3"3"19"0,-2 1-38 0,-3 1-42 0,2-3-11 0,-4 3-7 0,3 0 1 15,3 0-1-15,-5 2 1 0,1 0 3 0,0 0 0 16,-2 0 5-16,0 0 6 0,0 0-4 15,0 0 1-15,0 0-6 0,0 0-9 16,0 0-7-16,3 2-4 0,-3 0-4 16,0 1-2-16,0 4-2 0,-5-1-2 15,2 3 0-15,-3 3-1 0,-1 0 0 0,2 3 1 16,-8 1 1-16,3 0 2 0,-3 5 0 16,-4 2 1-16,-3 3 1 0,-8-1 0 15,-2 0 0-15,-8 2 0 0,-2-1-3 16,-10-3-1-16,-9 0-3 15,-10-3 2-15,-9-1 2 0,-7-3 3 0,-12-2 5 16,-8-3 6-16,-21 0 2 0,-14-2 23 16,-23 1 26-16,-11-3 0 15,-12-3-2-15,-4-1-24 0,1-3-28 0,2-3 10 0,-1 1 3 16,4-3-1-16,10 1 2 0,13-1-5 16,21-2 6-16,7 0 8 0,16 1 0 0,7 3-7 15,21 1-3-15,18-1-1 0,18 3 3 16,14 5-2-16,13-5-4 0,11 2-7 15,14-2-3 1,-3 0 0-16,13 1 0 0,9 1-3 0,10-2-11 0,8 0-19 16,1 0-30-16,2-3-38 0,-4-6-36 15,-1-5-103-15,-4-6 160 0,-2-12-9 16</inkml:trace>
  <inkml:trace contextRef="#ctx0" brushRef="#br0" timeOffset="4211">30761 15339 1853 0,'10'10'97'0,"-3"-6"38"0,-5 1-87 0,-2-1-27 0,0 1-12 0,-5-1-4 0,1 1-1 0,-10 0 3 15,5-1-1-15,-1 1 2 0,3 0 14 0,5 1 14 16,2 4 16-16,0-3 8 0,3 4-5 15,1 3-8-15,3 2-8 0,5 6-4 16,1-3-5-16,1 6-4 0,4-4-5 16,-1 2-5-1,1 0-3-15,0-1-1 0,0-1-1 0,-13 0-2 0,-2-1 1 16,1 3-2-16,-4-6-4 0,0 6-1 0,-4-3 0 16,-1-1 0-16,-6 4 1 0,1-1 3 15,-8 1 0-15,-7 3 1 0,0-3 0 16,-5 2-2-16,-3-2-2 0,-5 4 0 15,-2-4-2-15,-5 2 0 0,-3 1 0 16,-3-8-2 0,0 2 0-16,-3 1 0 0,-8-3 0 0,-3-6 0 0,-6 0 0 0,-9-6 2 15,-12-4 1-15,-9-2 1 0,-7-4 0 16,-8 0-1-16,-2-3 0 0,4 0-2 31,-6 2 1-31,-6-4 0 0,-6 2-1 16,-4 0 0-16,-2-2 0 0,8 2 1 15,-3-4 1-15,-7-3 4 0,-3 0 2 0,-1-4 0 16,6-7-1-16,12-1 0 0,-7-1 1 16,-2-1 4-16,0-2 3 0,-5-4 6 15,5-9 8-15,-6-4 1 0,-10-10-1 16,-3 0-3-16,1 2-12 0,13 0-3 16,18 5-4-16,12 4-6 0,12 6-1 15,15 4 0-15,16 8-1 0,26 8 0 16,12 6 1-16,17 3-3 0,10 4-14 0,4-3-38 15,7-6-51-15,3 0-158 0,11-7 152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E4D9-1B03-47BB-8B89-ECF6D03616C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EEA5-F9A4-490A-AC37-DD1F3A52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6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shows 5 pigeons going into 4 pigeonholes; two end up in hole 4, while one ends up in the other holes.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shows 5 pigeons flying into 4 holes. Three go into hole 4, one each into holes 2 and 3; none into hole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14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7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4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60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3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26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2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4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4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A7CF-4DE6-4061-BA28-9C189C750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Counting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7BD54-8721-4E06-A15C-8E3C8B9DF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312 Winter 26</a:t>
            </a:r>
            <a:endParaRPr lang="en-US" dirty="0"/>
          </a:p>
          <a:p>
            <a:r>
              <a:rPr lang="en-US" dirty="0"/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245951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F3F68-A23B-0E84-ED01-9375F1B5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Binomial Theorem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230CC-A49A-05E8-4945-396A46B7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AD84-C008-470F-8EEF-835AE27C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high school you probably memorized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Binomial Theorem tells us what happens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orem Box">
            <a:extLst>
              <a:ext uri="{FF2B5EF4-FFF2-40B4-BE49-F238E27FC236}">
                <a16:creationId xmlns:a16="http://schemas.microsoft.com/office/drawing/2014/main" id="{F220EB23-5302-44A5-B36F-CD91DA412685}"/>
              </a:ext>
            </a:extLst>
          </p:cNvPr>
          <p:cNvGrpSpPr/>
          <p:nvPr/>
        </p:nvGrpSpPr>
        <p:grpSpPr>
          <a:xfrm>
            <a:off x="647926" y="4210174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284F50-8571-4EBC-8CFD-9B0A7B2CB91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B6CFB2-D29F-442B-F37A-B137726C3B0C}"/>
                  </a:ext>
                </a:extLst>
              </p14:cNvPr>
              <p14:cNvContentPartPr/>
              <p14:nvPr/>
            </p14:nvContentPartPr>
            <p14:xfrm>
              <a:off x="112320" y="1788120"/>
              <a:ext cx="5997960" cy="4767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B6CFB2-D29F-442B-F37A-B137726C3B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960" y="1778760"/>
                <a:ext cx="6016680" cy="47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44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1777-3D35-456B-B37A-61572112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</p:spPr>
            <p:txBody>
              <a:bodyPr/>
              <a:lstStyle/>
              <a:p>
                <a:r>
                  <a:rPr lang="en-US" dirty="0"/>
                  <a:t>Intuition: Every monomial on the right-hand-side has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each of the terms on the left. </a:t>
                </a:r>
              </a:p>
              <a:p>
                <a:r>
                  <a:rPr lang="en-US" dirty="0"/>
                  <a:t>How many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do you get? Well how many ways are there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’s?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Formal proof?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  <a:blipFill>
                <a:blip r:embed="rId2"/>
                <a:stretch>
                  <a:fillRect l="-708" t="-3837" r="-1307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orem box">
            <a:extLst>
              <a:ext uri="{FF2B5EF4-FFF2-40B4-BE49-F238E27FC236}">
                <a16:creationId xmlns:a16="http://schemas.microsoft.com/office/drawing/2014/main" id="{5C75975C-2A7A-4B22-893B-A62CCEFC2A3E}"/>
              </a:ext>
            </a:extLst>
          </p:cNvPr>
          <p:cNvGrpSpPr/>
          <p:nvPr/>
        </p:nvGrpSpPr>
        <p:grpSpPr>
          <a:xfrm>
            <a:off x="575239" y="1458506"/>
            <a:ext cx="6455607" cy="1970494"/>
            <a:chOff x="1185842" y="3429000"/>
            <a:chExt cx="6111311" cy="1927846"/>
          </a:xfrm>
          <a:solidFill>
            <a:srgbClr val="7D5CC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30AB80-4130-49AA-8580-2360BCED2A6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F7D954-74E3-7E1A-EB54-D9BD2686888D}"/>
                  </a:ext>
                </a:extLst>
              </p14:cNvPr>
              <p14:cNvContentPartPr/>
              <p14:nvPr/>
            </p14:nvContentPartPr>
            <p14:xfrm>
              <a:off x="1496160" y="146160"/>
              <a:ext cx="10503720" cy="3398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F7D954-74E3-7E1A-EB54-D9BD268688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6800" y="136800"/>
                <a:ext cx="10522440" cy="34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26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3B6D-6039-4EA3-85E8-C7694611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Well…if you saw it before, now you have a better understanding now of why it’s true. </a:t>
                </a:r>
              </a:p>
              <a:p>
                <a:endParaRPr lang="en-US" dirty="0"/>
              </a:p>
              <a:p>
                <a:r>
                  <a:rPr lang="en-US" dirty="0"/>
                  <a:t>There are also a few cute applications of the binomial theorem to proving other theorems (usually by plugging in numbers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– you’ll do one </a:t>
                </a:r>
                <a:r>
                  <a:rPr lang="en-US"/>
                  <a:t>on HW2.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example,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i.e. if you sum up binomial coefficients, you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Exercise: reprove this equation (directly) with a combinatorial proof (where have we seen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recently?)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FEEBEF-5421-83CF-2003-ADAF5259F75A}"/>
                  </a:ext>
                </a:extLst>
              </p14:cNvPr>
              <p14:cNvContentPartPr/>
              <p14:nvPr/>
            </p14:nvContentPartPr>
            <p14:xfrm>
              <a:off x="615240" y="4436280"/>
              <a:ext cx="6075720" cy="770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FEEBEF-5421-83CF-2003-ADAF5259F7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880" y="4426920"/>
                <a:ext cx="6094440" cy="78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10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3AAB5-7E0B-462A-A019-2F93C2E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Pigeonhole Principle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68F6C-3A31-4BBF-AD44-6D42B77B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dirty="0"/>
                  <a:t>At least two pigeons are in the same hole.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4 &quot;pigeonholes&quot;">
            <a:extLst>
              <a:ext uri="{FF2B5EF4-FFF2-40B4-BE49-F238E27FC236}">
                <a16:creationId xmlns:a16="http://schemas.microsoft.com/office/drawing/2014/main" id="{C615CEFA-D97C-4B32-1F5F-ED385BB00DB3}"/>
              </a:ext>
            </a:extLst>
          </p:cNvPr>
          <p:cNvGrpSpPr/>
          <p:nvPr/>
        </p:nvGrpSpPr>
        <p:grpSpPr>
          <a:xfrm>
            <a:off x="7604368" y="2844800"/>
            <a:ext cx="3950677" cy="3606800"/>
            <a:chOff x="7604368" y="2844800"/>
            <a:chExt cx="3950677" cy="360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D9D71-1EC8-4CD6-B826-1AFFC9BD7AA3}"/>
                </a:ext>
              </a:extLst>
            </p:cNvPr>
            <p:cNvSpPr/>
            <p:nvPr/>
          </p:nvSpPr>
          <p:spPr>
            <a:xfrm>
              <a:off x="7604368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C0707-2E06-444B-8079-39EEBAAF06DC}"/>
                </a:ext>
              </a:extLst>
            </p:cNvPr>
            <p:cNvSpPr/>
            <p:nvPr/>
          </p:nvSpPr>
          <p:spPr>
            <a:xfrm>
              <a:off x="9616829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B3B38F-F3BA-4FA8-B3ED-6C01A6273D47}"/>
                </a:ext>
              </a:extLst>
            </p:cNvPr>
            <p:cNvSpPr/>
            <p:nvPr/>
          </p:nvSpPr>
          <p:spPr>
            <a:xfrm>
              <a:off x="7604368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81C1FE-E514-4E49-BCEB-6B7A2B89CB9F}"/>
                </a:ext>
              </a:extLst>
            </p:cNvPr>
            <p:cNvSpPr/>
            <p:nvPr/>
          </p:nvSpPr>
          <p:spPr>
            <a:xfrm>
              <a:off x="9616829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Pigeon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Pigeon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Pigeon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Pigeon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Pigeon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989634C-3F7F-058C-A7C8-5A966B83F319}"/>
                  </a:ext>
                </a:extLst>
              </p14:cNvPr>
              <p14:cNvContentPartPr/>
              <p14:nvPr/>
            </p14:nvContentPartPr>
            <p14:xfrm>
              <a:off x="2193840" y="3106800"/>
              <a:ext cx="1527120" cy="109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989634C-3F7F-058C-A7C8-5A966B83F3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4480" y="3097440"/>
                <a:ext cx="1545840" cy="1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068 -0.1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6094 -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b="1" dirty="0"/>
                  <a:t>At least </a:t>
                </a:r>
                <a:r>
                  <a:rPr lang="en-US" dirty="0"/>
                  <a:t>two pigeons are in the same hole.</a:t>
                </a:r>
              </a:p>
              <a:p>
                <a:r>
                  <a:rPr lang="en-US" dirty="0"/>
                  <a:t>It might be more than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4 pigeonholes">
            <a:extLst>
              <a:ext uri="{FF2B5EF4-FFF2-40B4-BE49-F238E27FC236}">
                <a16:creationId xmlns:a16="http://schemas.microsoft.com/office/drawing/2014/main" id="{A1A35BEF-CD8A-0C91-867D-ED64A61CFC4C}"/>
              </a:ext>
            </a:extLst>
          </p:cNvPr>
          <p:cNvGrpSpPr/>
          <p:nvPr/>
        </p:nvGrpSpPr>
        <p:grpSpPr>
          <a:xfrm>
            <a:off x="7604368" y="2844800"/>
            <a:ext cx="3950677" cy="3606800"/>
            <a:chOff x="7604368" y="2844800"/>
            <a:chExt cx="3950677" cy="360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D9D71-1EC8-4CD6-B826-1AFFC9BD7AA3}"/>
                </a:ext>
              </a:extLst>
            </p:cNvPr>
            <p:cNvSpPr/>
            <p:nvPr/>
          </p:nvSpPr>
          <p:spPr>
            <a:xfrm>
              <a:off x="7604368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C0707-2E06-444B-8079-39EEBAAF06DC}"/>
                </a:ext>
              </a:extLst>
            </p:cNvPr>
            <p:cNvSpPr/>
            <p:nvPr/>
          </p:nvSpPr>
          <p:spPr>
            <a:xfrm>
              <a:off x="9616829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B3B38F-F3BA-4FA8-B3ED-6C01A6273D47}"/>
                </a:ext>
              </a:extLst>
            </p:cNvPr>
            <p:cNvSpPr/>
            <p:nvPr/>
          </p:nvSpPr>
          <p:spPr>
            <a:xfrm>
              <a:off x="7604368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81C1FE-E514-4E49-BCEB-6B7A2B89CB9F}"/>
                </a:ext>
              </a:extLst>
            </p:cNvPr>
            <p:cNvSpPr/>
            <p:nvPr/>
          </p:nvSpPr>
          <p:spPr>
            <a:xfrm>
              <a:off x="9616829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Pigeon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Pigeon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Pigeon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Pigeon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Pigeon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E6645C-77AC-AF81-955E-F5BF191A717A}"/>
                  </a:ext>
                </a:extLst>
              </p14:cNvPr>
              <p14:cNvContentPartPr/>
              <p14:nvPr/>
            </p14:nvContentPartPr>
            <p14:xfrm>
              <a:off x="940320" y="3098520"/>
              <a:ext cx="2630160" cy="348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E6645C-77AC-AF81-955E-F5BF191A71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0960" y="3089160"/>
                <a:ext cx="2648880" cy="3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4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48281 0.0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3893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194-8013-43DB-9A4C-026CEB0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pigeons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pigeonholes, then there is at least one pigeonhole that has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pigeons.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the “ceiling”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(it means always round up,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0AE8BF-3DE4-6E19-2968-A02A37B5FE5F}"/>
                  </a:ext>
                </a:extLst>
              </p14:cNvPr>
              <p14:cNvContentPartPr/>
              <p14:nvPr/>
            </p14:nvContentPartPr>
            <p14:xfrm>
              <a:off x="2690280" y="1800000"/>
              <a:ext cx="8505720" cy="211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0AE8BF-3DE4-6E19-2968-A02A37B5FE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0920" y="1790640"/>
                <a:ext cx="8524440" cy="21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434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4BB-8855-4A86-9D3D-3C8E7959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to take 10 classes, and have 3 quarters to take them in, then…</a:t>
                </a:r>
              </a:p>
              <a:p>
                <a:endParaRPr lang="en-US" dirty="0"/>
              </a:p>
              <a:p>
                <a:r>
                  <a:rPr lang="en-US" dirty="0"/>
                  <a:t>Pigeons: The classes to take</a:t>
                </a:r>
              </a:p>
              <a:p>
                <a:r>
                  <a:rPr lang="en-US" dirty="0"/>
                  <a:t>Pigeonholes: The quarter</a:t>
                </a:r>
              </a:p>
              <a:p>
                <a:r>
                  <a:rPr lang="en-US" dirty="0"/>
                  <a:t>Mapping: Which class you take the quarter in.</a:t>
                </a:r>
              </a:p>
              <a:p>
                <a:endParaRPr lang="en-US" dirty="0"/>
              </a:p>
              <a:p>
                <a:r>
                  <a:rPr lang="en-US" dirty="0"/>
                  <a:t>Applying the (generalized) pigeonhole principle, there is at least one quarter where you take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courses.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5271BB-44EC-60B6-44D5-498C9364FC49}"/>
                  </a:ext>
                </a:extLst>
              </p14:cNvPr>
              <p14:cNvContentPartPr/>
              <p14:nvPr/>
            </p14:nvContentPartPr>
            <p14:xfrm>
              <a:off x="169200" y="1922760"/>
              <a:ext cx="8069040" cy="4408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5271BB-44EC-60B6-44D5-498C9364FC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840" y="1913400"/>
                <a:ext cx="8087760" cy="44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0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4DF-E976-41B0-A4B0-BBCE7D2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(PHP)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35AA-3D33-496C-A7BE-827D81DC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pigeonhole principle is the right tool, it’s usually the first thing you’d think of or the absolute last thing you’d think of. </a:t>
            </a:r>
          </a:p>
          <a:p>
            <a:r>
              <a:rPr lang="en-US" dirty="0"/>
              <a:t>For </a:t>
            </a:r>
            <a:r>
              <a:rPr lang="en-US" b="1" dirty="0"/>
              <a:t>really </a:t>
            </a:r>
            <a:r>
              <a:rPr lang="en-US" dirty="0"/>
              <a:t>tricky ones, we’ll warn you in advance that it’s the right method (you’ll see one in the section handout).</a:t>
            </a:r>
          </a:p>
          <a:p>
            <a:r>
              <a:rPr lang="en-US" dirty="0"/>
              <a:t>When applying the principle, say:</a:t>
            </a:r>
          </a:p>
          <a:p>
            <a:pPr lvl="1"/>
            <a:r>
              <a:rPr lang="en-US" dirty="0"/>
              <a:t>What are the pigeons</a:t>
            </a:r>
          </a:p>
          <a:p>
            <a:pPr lvl="1"/>
            <a:r>
              <a:rPr lang="en-US" dirty="0"/>
              <a:t>What are the pigeonholes</a:t>
            </a:r>
          </a:p>
          <a:p>
            <a:pPr lvl="1"/>
            <a:r>
              <a:rPr lang="en-US" dirty="0"/>
              <a:t>How do you map from pigeons to pigeonholes</a:t>
            </a:r>
          </a:p>
          <a:p>
            <a:r>
              <a:rPr lang="en-US" dirty="0"/>
              <a:t>Look for – a set you’re trying to divide into groups, where collisions would help you somehow.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C9690F-CAD7-848E-2642-382BF9A04654}"/>
                  </a:ext>
                </a:extLst>
              </p14:cNvPr>
              <p14:cNvContentPartPr/>
              <p14:nvPr/>
            </p14:nvContentPartPr>
            <p14:xfrm>
              <a:off x="7072920" y="5482440"/>
              <a:ext cx="4045320" cy="33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C9690F-CAD7-848E-2642-382BF9A046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3560" y="5473080"/>
                <a:ext cx="4064040" cy="3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363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4A62-CEE8-4A24-8DA6-1424B7E5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82FF-87E0-4233-96D4-A07AA0EE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  <a:p>
            <a:r>
              <a:rPr lang="en-US" dirty="0"/>
              <a:t>Wrap Inclusion-Exclusion</a:t>
            </a:r>
          </a:p>
          <a:p>
            <a:r>
              <a:rPr lang="en-US" dirty="0"/>
              <a:t>Two Niche Rules</a:t>
            </a:r>
          </a:p>
          <a:p>
            <a:pPr lvl="1"/>
            <a:r>
              <a:rPr lang="en-US" dirty="0"/>
              <a:t>Binomial Theorem</a:t>
            </a:r>
          </a:p>
          <a:p>
            <a:pPr lvl="1"/>
            <a:r>
              <a:rPr lang="en-US" dirty="0"/>
              <a:t>Pigeonhole Principle</a:t>
            </a:r>
          </a:p>
          <a:p>
            <a:r>
              <a:rPr lang="en-US" dirty="0"/>
              <a:t>Our last big Rule</a:t>
            </a:r>
          </a:p>
          <a:p>
            <a:r>
              <a:rPr lang="en-US" dirty="0"/>
              <a:t>Counting Practice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BB2D9E-D121-71CE-824D-C8BDCA6CD3E3}"/>
                  </a:ext>
                </a:extLst>
              </p14:cNvPr>
              <p14:cNvContentPartPr/>
              <p14:nvPr/>
            </p14:nvContentPartPr>
            <p14:xfrm>
              <a:off x="438480" y="2572560"/>
              <a:ext cx="330840" cy="121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BB2D9E-D121-71CE-824D-C8BDCA6CD3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120" y="2563200"/>
                <a:ext cx="349560" cy="12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94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54DD27-6C44-825F-69CB-0FB5F9F7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last counting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CBDB-439A-92C9-B198-C0E30E047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5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Donuts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How many different donut boxes can you buy?</a:t>
            </a:r>
          </a:p>
          <a:p>
            <a:r>
              <a:rPr lang="en-US" dirty="0"/>
              <a:t>Consider two boxes the same if they contain the same number of every kind of donut (order doesn’t matter)</a:t>
            </a:r>
          </a:p>
          <a:p>
            <a:endParaRPr lang="en-US" dirty="0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115BED-CFA5-B0BA-CDFD-FB66C40D20CE}"/>
                  </a:ext>
                </a:extLst>
              </p14:cNvPr>
              <p14:cNvContentPartPr/>
              <p14:nvPr/>
            </p14:nvContentPartPr>
            <p14:xfrm>
              <a:off x="7437600" y="1952640"/>
              <a:ext cx="1690920" cy="13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115BED-CFA5-B0BA-CDFD-FB66C40D20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8240" y="1943280"/>
                <a:ext cx="1709640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6744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Donuts, Divided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Put donuts in order by type, then put dividers between the types.</a:t>
            </a:r>
          </a:p>
          <a:p>
            <a:r>
              <a:rPr lang="en-US" dirty="0"/>
              <a:t>Counting the number of ways to place dividers instead.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591C27-1EBA-4FE3-95C4-B5EE480167DC}"/>
              </a:ext>
            </a:extLst>
          </p:cNvPr>
          <p:cNvCxnSpPr/>
          <p:nvPr/>
        </p:nvCxnSpPr>
        <p:spPr>
          <a:xfrm flipV="1">
            <a:off x="1992923" y="40014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510606-2350-4778-8136-C9EE4C78F12F}"/>
              </a:ext>
            </a:extLst>
          </p:cNvPr>
          <p:cNvCxnSpPr/>
          <p:nvPr/>
        </p:nvCxnSpPr>
        <p:spPr>
          <a:xfrm flipV="1">
            <a:off x="5121885" y="39633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BE9191-8171-4FBB-A2E2-5D0F966CDE70}"/>
              </a:ext>
            </a:extLst>
          </p:cNvPr>
          <p:cNvCxnSpPr/>
          <p:nvPr/>
        </p:nvCxnSpPr>
        <p:spPr>
          <a:xfrm flipV="1">
            <a:off x="102034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097C5E-50DE-41C5-ABCF-BA2FCE27B1C1}"/>
              </a:ext>
            </a:extLst>
          </p:cNvPr>
          <p:cNvCxnSpPr/>
          <p:nvPr/>
        </p:nvCxnSpPr>
        <p:spPr>
          <a:xfrm flipV="1">
            <a:off x="112702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3BC3-208E-4299-91AC-A4DD6C83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A173-83EE-4CB3-A80F-A080E48305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it as a string.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characters.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 are the “donut” character (identical)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are the “divider” character (identical). </a:t>
                </a:r>
              </a:p>
              <a:p>
                <a:r>
                  <a:rPr lang="en-US" dirty="0"/>
                  <a:t>So?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i.e.,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A173-83EE-4CB3-A80F-A080E48305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BBD64C-8EBF-53DF-6228-F2825DB657DB}"/>
                  </a:ext>
                </a:extLst>
              </p14:cNvPr>
              <p14:cNvContentPartPr/>
              <p14:nvPr/>
            </p14:nvContentPartPr>
            <p14:xfrm>
              <a:off x="194760" y="1664280"/>
              <a:ext cx="7465680" cy="451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BBD64C-8EBF-53DF-6228-F2825DB657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400" y="1654920"/>
                <a:ext cx="7484400" cy="45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80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endParaRPr lang="en-US" dirty="0"/>
              </a:p>
              <a:p>
                <a:r>
                  <a:rPr lang="en-US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– one of the previous spots was split (“before” and “after” the last divider)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 b="-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3031148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44BB6D3-2F32-7A05-7E11-C3D1492E0E07}"/>
                  </a:ext>
                </a:extLst>
              </p14:cNvPr>
              <p14:cNvContentPartPr/>
              <p14:nvPr/>
            </p14:nvContentPartPr>
            <p14:xfrm>
              <a:off x="2576160" y="1661040"/>
              <a:ext cx="848520" cy="159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44BB6D3-2F32-7A05-7E11-C3D1492E0E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6800" y="1651680"/>
                <a:ext cx="867240" cy="16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608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400" dirty="0"/>
                  <a:t> – before donut 1, before 2, …, before donut 12, after donut 12.</a:t>
                </a:r>
              </a:p>
              <a:p>
                <a:r>
                  <a:rPr lang="en-US" sz="2400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400" dirty="0"/>
                  <a:t> – one of the previous spots was split (“before” and “after” the first divider)</a:t>
                </a:r>
              </a:p>
              <a:p>
                <a:r>
                  <a:rPr lang="en-US" sz="2400" dirty="0"/>
                  <a:t>In general, placing divider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possible locations.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2978761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80CC-2B72-4466-8D46-87F598404AC4}"/>
              </a:ext>
            </a:extLst>
          </p:cNvPr>
          <p:cNvCxnSpPr/>
          <p:nvPr/>
        </p:nvCxnSpPr>
        <p:spPr>
          <a:xfrm flipV="1">
            <a:off x="3135923" y="1544027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290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dirty="0"/>
                  <a:t>We had 12 donuts, how many dividers do we need?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(to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groups)</a:t>
                </a:r>
              </a:p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we done?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AAD989-B987-55D0-84F8-A23AD91F02B6}"/>
                  </a:ext>
                </a:extLst>
              </p14:cNvPr>
              <p14:cNvContentPartPr/>
              <p14:nvPr/>
            </p14:nvContentPartPr>
            <p14:xfrm>
              <a:off x="607680" y="3804480"/>
              <a:ext cx="366120" cy="41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AAD989-B987-55D0-84F8-A23AD91F02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320" y="3795120"/>
                <a:ext cx="38484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8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13⋅14⋅15⋅16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count treats all dividers as different – they’re not!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4!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types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That’s a combination!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B6A3540-A9CC-2BAD-BC79-189518D0C941}"/>
                  </a:ext>
                </a:extLst>
              </p14:cNvPr>
              <p14:cNvContentPartPr/>
              <p14:nvPr/>
            </p14:nvContentPartPr>
            <p14:xfrm>
              <a:off x="3624840" y="4010400"/>
              <a:ext cx="8071560" cy="2134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B6A3540-A9CC-2BAD-BC79-189518D0C9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5480" y="4001040"/>
                <a:ext cx="8090280" cy="21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wrote down a “string” consisting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   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characters,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“donuts” are identical,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“dividers” are identical, so divide by the rearrangements (like we did for SEATTLE).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F5C10001-182E-4C15-9EAB-53338596EAB1}"/>
              </a:ext>
            </a:extLst>
          </p:cNvPr>
          <p:cNvSpPr/>
          <p:nvPr/>
        </p:nvSpPr>
        <p:spPr>
          <a:xfrm>
            <a:off x="7081605" y="398267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E2994E-0ACF-4DB8-B1A5-92B24072AB8C}"/>
              </a:ext>
            </a:extLst>
          </p:cNvPr>
          <p:cNvCxnSpPr>
            <a:cxnSpLocks/>
          </p:cNvCxnSpPr>
          <p:nvPr/>
        </p:nvCxnSpPr>
        <p:spPr>
          <a:xfrm flipV="1">
            <a:off x="9565298" y="3929063"/>
            <a:ext cx="0" cy="77152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2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3158" y="3464842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4327" y="3532572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3DBAC-4E46-438C-B852-9AF936D0D2CD}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02B98-6B38-4542-9FF7-245BF1C03615}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8FF4E-0E4D-484E-88E3-8E1FA796FCC2}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DC577B-2CB2-44ED-BD36-18624CF2CF18}"/>
              </a:ext>
            </a:extLst>
          </p:cNvPr>
          <p:cNvSpPr/>
          <p:nvPr/>
        </p:nvSpPr>
        <p:spPr>
          <a:xfrm>
            <a:off x="7031832" y="2000250"/>
            <a:ext cx="1176577" cy="51435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58A0D-3C4E-4948-96B9-2361D3560E71}"/>
              </a:ext>
            </a:extLst>
          </p:cNvPr>
          <p:cNvSpPr/>
          <p:nvPr/>
        </p:nvSpPr>
        <p:spPr>
          <a:xfrm>
            <a:off x="8542026" y="2000250"/>
            <a:ext cx="1176577" cy="51435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DADE7-1AEE-46BA-A517-38A562C13855}"/>
              </a:ext>
            </a:extLst>
          </p:cNvPr>
          <p:cNvSpPr/>
          <p:nvPr/>
        </p:nvSpPr>
        <p:spPr>
          <a:xfrm>
            <a:off x="10052220" y="2032091"/>
            <a:ext cx="1815930" cy="51435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1" grpId="0" animBg="1"/>
      <p:bldP spid="10" grpId="0" animBg="1"/>
      <p:bldP spid="9" grpId="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5A57-F65A-4201-B7D0-335D1325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CF70-934C-4E2E-88D3-B86EE5EB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counting technique we did is often called “stars and bars” </a:t>
            </a:r>
          </a:p>
          <a:p>
            <a:pPr lvl="1"/>
            <a:r>
              <a:rPr lang="en-US" dirty="0"/>
              <a:t>using a “star” instead of a donut shape, and calling the dividers “bars”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/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pick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objects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groups (where order doesn’t matter and every element of each group is indistinguishable), use the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blipFill>
                <a:blip r:embed="rId2"/>
                <a:stretch>
                  <a:fillRect l="-1089" t="-608" r="-6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B292B1-323B-7A1C-4BDF-E915561995CF}"/>
                  </a:ext>
                </a:extLst>
              </p14:cNvPr>
              <p14:cNvContentPartPr/>
              <p14:nvPr/>
            </p14:nvContentPartPr>
            <p14:xfrm>
              <a:off x="282600" y="144360"/>
              <a:ext cx="9585720" cy="3574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B292B1-323B-7A1C-4BDF-E915561995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240" y="135000"/>
                <a:ext cx="9604440" cy="35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91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seen lots of ways to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Sum rule (split into disjoint sets)</a:t>
                </a:r>
              </a:p>
              <a:p>
                <a:r>
                  <a:rPr lang="en-US" dirty="0"/>
                  <a:t>Product rule (use a sequential process)</a:t>
                </a:r>
              </a:p>
              <a:p>
                <a:r>
                  <a:rPr lang="en-US" dirty="0"/>
                  <a:t>Combinations (order doesn’t matter)</a:t>
                </a:r>
              </a:p>
              <a:p>
                <a:r>
                  <a:rPr lang="en-US" dirty="0"/>
                  <a:t>Permutations (order does matter)</a:t>
                </a:r>
              </a:p>
              <a:p>
                <a:r>
                  <a:rPr lang="en-US" dirty="0"/>
                  <a:t>Principle of Inclusion-Exclusion</a:t>
                </a:r>
              </a:p>
              <a:p>
                <a:r>
                  <a:rPr lang="en-US" dirty="0"/>
                  <a:t>Complementary Counting</a:t>
                </a:r>
              </a:p>
              <a:p>
                <a:pPr marL="0" indent="0">
                  <a:buNone/>
                </a:pPr>
                <a:r>
                  <a:rPr lang="en-US" dirty="0"/>
                  <a:t> “Stars and Bars”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Niche Rules (useful in very specific circumstances) </a:t>
                </a:r>
              </a:p>
              <a:p>
                <a:pPr lvl="1"/>
                <a:r>
                  <a:rPr lang="en-US" dirty="0"/>
                  <a:t>Binomial Theorem</a:t>
                </a:r>
              </a:p>
              <a:p>
                <a:pPr lvl="1"/>
                <a:r>
                  <a:rPr lang="en-US" dirty="0"/>
                  <a:t>Pigeonhole Principle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b="-1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3DB09C-EEAC-5EE2-B672-E7CDBF42AD29}"/>
                  </a:ext>
                </a:extLst>
              </p14:cNvPr>
              <p14:cNvContentPartPr/>
              <p14:nvPr/>
            </p14:nvContentPartPr>
            <p14:xfrm>
              <a:off x="402840" y="1385280"/>
              <a:ext cx="5782680" cy="3570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3DB09C-EEAC-5EE2-B672-E7CDBF42A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480" y="1375920"/>
                <a:ext cx="5801400" cy="35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201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6F21B-1EA5-CF48-5606-6E6D54C59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9C76-FE69-A987-BCB6-80B85600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Tool Do I Use?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CFD4665-6889-CC56-CE78-505AC89FE51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0004874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Pick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800" dirty="0"/>
                            <a:t> things</a:t>
                          </a:r>
                          <a:r>
                            <a:rPr lang="en-US" sz="2800" baseline="0" dirty="0"/>
                            <a:t> from universe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8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1953462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Combinations </a:t>
                          </a:r>
                          <a:br>
                            <a:rPr lang="en-US" sz="28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Stars and Bars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sz="2800" dirty="0"/>
                          </a:br>
                          <a:r>
                            <a:rPr lang="en-US" sz="1800" dirty="0"/>
                            <a:t>Be careful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and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. This</a:t>
                          </a:r>
                          <a:r>
                            <a:rPr lang="en-US" sz="1800" baseline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 donuts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flavors.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Permutations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Product rule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CFD4665-6889-CC56-CE78-505AC89FE51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0004874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1" t="-6410" r="-214530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202558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49850" r="-96401" b="-71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49850" r="-654" b="-711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212340" r="-964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212340" r="-654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925224-F376-4705-7E35-178617A70BC3}"/>
              </a:ext>
            </a:extLst>
          </p:cNvPr>
          <p:cNvSpPr txBox="1"/>
          <p:nvPr/>
        </p:nvSpPr>
        <p:spPr>
          <a:xfrm>
            <a:off x="575239" y="5634921"/>
            <a:ext cx="11187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</a:t>
            </a: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foolproof! Sometimes you need a twist on the formula; sometimes it’s a completely different tool. But a sign where to start.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F45E38-EF6A-E0DA-B429-DA0D1031F177}"/>
                  </a:ext>
                </a:extLst>
              </p14:cNvPr>
              <p14:cNvContentPartPr/>
              <p14:nvPr/>
            </p14:nvContentPartPr>
            <p14:xfrm>
              <a:off x="1249200" y="1695600"/>
              <a:ext cx="10158120" cy="3484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F45E38-EF6A-E0DA-B429-DA0D1031F1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9840" y="1686240"/>
                <a:ext cx="10176840" cy="350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593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D1EF4-1A64-0205-5E8A-B932CDCE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F1D82-5660-8CB0-B2A8-F25AFE27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96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4B2-4E32-4AEE-9F2C-5CF17E3D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6D59-DB3A-4700-9F26-DF24C3B7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which rule to apply? </a:t>
            </a:r>
          </a:p>
          <a:p>
            <a:r>
              <a:rPr lang="en-US" dirty="0"/>
              <a:t>With practice you can pick out patterns for which ones might be plausible.</a:t>
            </a:r>
          </a:p>
          <a:p>
            <a:r>
              <a:rPr lang="en-US" dirty="0"/>
              <a:t>But if as you’re working you realize things are getting out of control, put it aside and try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3340332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43BB-E627-40E4-9B5A-9334F6D9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“standard” deck of cards has 52 cards. Each card has a suit</a:t>
            </a:r>
          </a:p>
          <a:p>
            <a:pPr lvl="1"/>
            <a:r>
              <a:rPr lang="en-US" dirty="0"/>
              <a:t>diamonds </a:t>
            </a:r>
            <a:r>
              <a:rPr lang="en-US" dirty="0">
                <a:solidFill>
                  <a:srgbClr val="FF0000"/>
                </a:solidFill>
              </a:rPr>
              <a:t>️♦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hearts</a:t>
            </a:r>
            <a:r>
              <a:rPr lang="en-US" dirty="0">
                <a:solidFill>
                  <a:srgbClr val="FF0000"/>
                </a:solidFill>
              </a:rPr>
              <a:t> ♥️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clubs ♧, </a:t>
            </a:r>
          </a:p>
          <a:p>
            <a:pPr lvl="1"/>
            <a:r>
              <a:rPr lang="en-US" dirty="0"/>
              <a:t>spades ♠️</a:t>
            </a:r>
          </a:p>
          <a:p>
            <a:r>
              <a:rPr lang="en-US" dirty="0"/>
              <a:t>and a value (Ace,2,3,4,5,6,7,8,9,10,Jack,Queen, King). </a:t>
            </a:r>
          </a:p>
          <a:p>
            <a:r>
              <a:rPr lang="en-US" dirty="0"/>
              <a:t>A “5-card-hand” is a set of 5 cards</a:t>
            </a:r>
          </a:p>
          <a:p>
            <a:endParaRPr lang="en-US" dirty="0"/>
          </a:p>
          <a:p>
            <a:r>
              <a:rPr lang="en-US" dirty="0"/>
              <a:t>How many five-card “flushes” are there? – a flush is a hand of cards all of the same suit.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362759-272B-6218-8DF4-0CB2522AF0C3}"/>
                  </a:ext>
                </a:extLst>
              </p14:cNvPr>
              <p14:cNvContentPartPr/>
              <p14:nvPr/>
            </p14:nvContentPartPr>
            <p14:xfrm>
              <a:off x="214560" y="1884240"/>
              <a:ext cx="8225280" cy="449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362759-272B-6218-8DF4-0CB2522AF0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200" y="1874880"/>
                <a:ext cx="8244000" cy="45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2329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five-card “flushes” are there? – a flush is a hand of cards all of the same suit. </a:t>
                </a:r>
              </a:p>
              <a:p>
                <a:endParaRPr lang="en-US" dirty="0"/>
              </a:p>
              <a:p>
                <a:r>
                  <a:rPr lang="en-US" dirty="0"/>
                  <a:t>Way 1: How can I describe a flush? Which suit it is, and which values: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02B496-9EFC-D1D1-D2D2-82EF7D0FF7E3}"/>
                  </a:ext>
                </a:extLst>
              </p14:cNvPr>
              <p14:cNvContentPartPr/>
              <p14:nvPr/>
            </p14:nvContentPartPr>
            <p14:xfrm>
              <a:off x="3935160" y="150840"/>
              <a:ext cx="7652880" cy="6643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02B496-9EFC-D1D1-D2D2-82EF7D0FF7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5800" y="141480"/>
                <a:ext cx="7671600" cy="66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33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2A-6CF5-4B43-B708-5BB45BB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Way 2: Pretend order matters. The first card can be anything, </a:t>
                </a:r>
              </a:p>
              <a:p>
                <a:r>
                  <a:rPr lang="en-US" dirty="0"/>
                  <a:t>After that, you’ll have 12 options (the remaining cards of the suit), then 11, …</a:t>
                </a:r>
              </a:p>
              <a:p>
                <a:r>
                  <a:rPr lang="en-US" dirty="0"/>
                  <a:t>Then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5!</m:t>
                    </m:r>
                  </m:oMath>
                </a14:m>
                <a:r>
                  <a:rPr lang="en-US" dirty="0"/>
                  <a:t>, since order isn’t supposed to matter.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52⋅12⋅11⋅10⋅9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the same number as what we got on the last slide!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  <a:p>
                <a:r>
                  <a:rPr lang="en-US" dirty="0"/>
                  <a:t>What’s the right answer?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AD3911-9134-D6A2-F781-BE10D2C896F1}"/>
                  </a:ext>
                </a:extLst>
              </p14:cNvPr>
              <p14:cNvContentPartPr/>
              <p14:nvPr/>
            </p14:nvContentPartPr>
            <p14:xfrm>
              <a:off x="440280" y="1352520"/>
              <a:ext cx="2766960" cy="194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AD3911-9134-D6A2-F781-BE10D2C89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920" y="1343160"/>
                <a:ext cx="2785680" cy="19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6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hand, there should be exactly one set of choices in the sequential process that gets us there.</a:t>
            </a:r>
          </a:p>
          <a:p>
            <a:endParaRPr lang="en-US" dirty="0"/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♠️}</a:t>
            </a:r>
          </a:p>
          <a:p>
            <a:r>
              <a:rPr lang="en-US" dirty="0"/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K ♠️}</a:t>
            </a:r>
          </a:p>
          <a:p>
            <a:r>
              <a:rPr lang="en-US" dirty="0"/>
              <a:t>Are two different choices of the process, but they lead to the same hand!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51DC97-E186-7A81-09F8-89FF1723B668}"/>
                  </a:ext>
                </a:extLst>
              </p14:cNvPr>
              <p14:cNvContentPartPr/>
              <p14:nvPr/>
            </p14:nvContentPartPr>
            <p14:xfrm>
              <a:off x="970920" y="3489120"/>
              <a:ext cx="3374280" cy="1255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51DC97-E186-7A81-09F8-89FF1723B6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1560" y="3479760"/>
                <a:ext cx="3393000" cy="12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924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734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could count exactly which hands appear more than once, and how many times each appears and compensate for it. </a:t>
                </a:r>
              </a:p>
              <a:p>
                <a:r>
                  <a:rPr lang="en-US" dirty="0"/>
                  <a:t>See the extra slides at the end. </a:t>
                </a:r>
              </a:p>
              <a:p>
                <a:r>
                  <a:rPr lang="en-US" dirty="0"/>
                  <a:t>An easier solution is to try again…</a:t>
                </a:r>
              </a:p>
              <a:p>
                <a:r>
                  <a:rPr lang="en-US" dirty="0"/>
                  <a:t>The problem was trying to account for the “at least” – come up with disjoint sets and count separately.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there are exactly 3 aces, we choose which 3 of the 4, then choose which 2 cards among the 48 non-aces. If all 4 aces appear, then one of the remaining 48 cards finishes the hand. Applying the sum rule completes the calculation.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2"/>
                <a:stretch>
                  <a:fillRect l="-1525" t="-2814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73C620-F200-9BBA-21A8-9A0F183AA2C2}"/>
                  </a:ext>
                </a:extLst>
              </p14:cNvPr>
              <p14:cNvContentPartPr/>
              <p14:nvPr/>
            </p14:nvContentPartPr>
            <p14:xfrm>
              <a:off x="428760" y="4068000"/>
              <a:ext cx="4389480" cy="1064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73C620-F200-9BBA-21A8-9A0F183AA2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00" y="4058640"/>
                <a:ext cx="4408200" cy="10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89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012B-10EF-49EB-89E7-E3CB0B01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014A-822A-4493-9095-3E9314EF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hard to count sets where one of the conditions is “at least X”</a:t>
            </a:r>
          </a:p>
          <a:p>
            <a:r>
              <a:rPr lang="en-US" dirty="0"/>
              <a:t>You usually need to break those conditions up into disjoint sets and use the sum rule.</a:t>
            </a:r>
          </a:p>
        </p:txBody>
      </p:sp>
    </p:spTree>
    <p:extLst>
      <p:ext uri="{BB962C8B-B14F-4D97-AF65-F5344CB8AC3E}">
        <p14:creationId xmlns:p14="http://schemas.microsoft.com/office/powerpoint/2010/main" val="3366016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3294-8E8E-4CCF-984B-76578AD4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choose 8 pieces of fruit. There are apples, oranges, and bananas. </a:t>
            </a:r>
          </a:p>
          <a:p>
            <a:r>
              <a:rPr lang="en-US" dirty="0"/>
              <a:t>You need to pick at most 2 apples and at least 1 banana. How many sets of fruit can you choose?</a:t>
            </a:r>
          </a:p>
        </p:txBody>
      </p:sp>
    </p:spTree>
    <p:extLst>
      <p:ext uri="{BB962C8B-B14F-4D97-AF65-F5344CB8AC3E}">
        <p14:creationId xmlns:p14="http://schemas.microsoft.com/office/powerpoint/2010/main" val="3956300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to choose 8 pieces of fruit. There are apples, oranges, and bananas. </a:t>
                </a:r>
              </a:p>
              <a:p>
                <a:r>
                  <a:rPr lang="en-US" dirty="0"/>
                  <a:t>You need to pick at most 2 apples and at least 1 banana. How many sets of fruit can you choose?</a:t>
                </a:r>
              </a:p>
              <a:p>
                <a:r>
                  <a:rPr lang="en-US" dirty="0"/>
                  <a:t>Divide into cases based on number of apples: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apple: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options)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 dirty="0"/>
                  <a:t> total (by sum rule)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79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to choose 8 pieces of fruit. There are apples, oranges, and bananas.  You need to pick at most 2 apples and at least 1 banana. How many sets of fruit can you choose?</a:t>
                </a:r>
              </a:p>
              <a:p>
                <a:r>
                  <a:rPr lang="en-US" dirty="0"/>
                  <a:t>Pick out your first banana. Problem is now to pick 7 fruits (at most 2 apples, allowed to take apples oranges and bananas)</a:t>
                </a:r>
              </a:p>
              <a:p>
                <a:r>
                  <a:rPr lang="en-US" dirty="0"/>
                  <a:t>Ignore apple restriction, and subtract off when too many apples:</a:t>
                </a:r>
              </a:p>
              <a:p>
                <a:r>
                  <a:rPr lang="en-US" dirty="0"/>
                  <a:t>Ignore restriction: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apples,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(choose 3 apples first, pick 4 remaining)</a:t>
                </a:r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7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BBC8-03E0-4424-8ED9-4F6A34D1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AD41-2F9C-4DD6-BE1A-2B4EC410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donut-counting style problems with “twists”, it sometimes helps to “just throw the first few in the box” to get a problem that is exactly in the donut-counting framework.</a:t>
            </a:r>
          </a:p>
          <a:p>
            <a:r>
              <a:rPr lang="en-US" dirty="0"/>
              <a:t>When you can do a problem two </a:t>
            </a:r>
            <a:r>
              <a:rPr lang="en-US" b="1" dirty="0"/>
              <a:t>very </a:t>
            </a:r>
            <a:r>
              <a:rPr lang="en-US" dirty="0"/>
              <a:t>different ways and get the same answer, you get much more confident in the answer.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6532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862D-6621-528C-1829-D6CD1AD8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Tool Do I Use?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6DF55D-C0FC-C116-DAB4-C3FFC804B4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51287269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Pick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800" dirty="0"/>
                            <a:t> things</a:t>
                          </a:r>
                          <a:r>
                            <a:rPr lang="en-US" sz="2800" baseline="0" dirty="0"/>
                            <a:t> from universe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1953462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Combinations </a:t>
                          </a:r>
                          <a:br>
                            <a:rPr lang="en-US" sz="28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Stars and Bars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sz="2800" dirty="0"/>
                          </a:br>
                          <a:r>
                            <a:rPr lang="en-US" sz="1800" dirty="0"/>
                            <a:t>Be careful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and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. This</a:t>
                          </a:r>
                          <a:r>
                            <a:rPr lang="en-US" sz="1800" baseline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 donuts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flavors.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Permutations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Product rule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6DF55D-C0FC-C116-DAB4-C3FFC804B4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51287269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1" t="-6410" r="-214530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202558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49850" r="-96401" b="-71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49850" r="-654" b="-711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212340" r="-964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212340" r="-654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BC4B532-43E5-4DFC-5C80-6F23595A4B0D}"/>
              </a:ext>
            </a:extLst>
          </p:cNvPr>
          <p:cNvSpPr txBox="1"/>
          <p:nvPr/>
        </p:nvSpPr>
        <p:spPr>
          <a:xfrm>
            <a:off x="575239" y="5634921"/>
            <a:ext cx="11187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</a:t>
            </a: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foolproof! Sometimes you need a twist on the formula; sometimes it’s a completely different tool. But a sign where to start.</a:t>
            </a:r>
          </a:p>
        </p:txBody>
      </p:sp>
    </p:spTree>
    <p:extLst>
      <p:ext uri="{BB962C8B-B14F-4D97-AF65-F5344CB8AC3E}">
        <p14:creationId xmlns:p14="http://schemas.microsoft.com/office/powerpoint/2010/main" val="2370724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A4DF2-7EAB-4058-ADB4-CB61326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Overcounting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C2C2-A6F5-4398-A528-71A676D81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92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endParaRPr lang="en-US" dirty="0"/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80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B82F6-CA28-4BAD-BA53-4C8EC2F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12BC-28E4-44D2-B51D-FC8A6883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 we overcount?</a:t>
            </a:r>
          </a:p>
          <a:p>
            <a:endParaRPr lang="en-US" dirty="0"/>
          </a:p>
          <a:p>
            <a:r>
              <a:rPr lang="en-US" dirty="0"/>
              <a:t>If there are exactly 4 Aces in the hand, then we count the hand 4 different times (once for each ace as an “extra” one: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?}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♦️,</a:t>
            </a:r>
            <a:r>
              <a:rPr lang="en-US" dirty="0"/>
              <a:t> ?}</a:t>
            </a:r>
          </a:p>
          <a:p>
            <a:r>
              <a:rPr lang="en-US" dirty="0"/>
              <a:t>{A♧,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{A♠️, ?}</a:t>
            </a:r>
          </a:p>
          <a:p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{A♧, ?}</a:t>
            </a:r>
          </a:p>
        </p:txBody>
      </p:sp>
    </p:spTree>
    <p:extLst>
      <p:ext uri="{BB962C8B-B14F-4D97-AF65-F5344CB8AC3E}">
        <p14:creationId xmlns:p14="http://schemas.microsoft.com/office/powerpoint/2010/main" val="62382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577-9CED-47F8-B130-DDF910F8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∪⋯∪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+(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 …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Add the individual sets, subtract all pairwise intersections, add all three-wise intersections, subtract all four-wise intersections,…, [add/subtract]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-wise intersection.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79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6677-5A5D-49BE-A584-279C0650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overcount?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48 such hands (one for every card that could be “?” on the last slide)</a:t>
                </a:r>
              </a:p>
              <a:p>
                <a:endParaRPr lang="en-US" dirty="0"/>
              </a:p>
              <a:p>
                <a:r>
                  <a:rPr lang="en-US" dirty="0"/>
                  <a:t>So we’ve counted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3⋅48</m:t>
                    </m:r>
                  </m:oMath>
                </a14:m>
                <a:r>
                  <a:rPr lang="en-US" dirty="0"/>
                  <a:t> processes that shouldn’t count.</a:t>
                </a:r>
              </a:p>
              <a:p>
                <a:endParaRPr lang="en-US" dirty="0"/>
              </a:p>
              <a:p>
                <a:r>
                  <a:rPr lang="en-US" dirty="0"/>
                  <a:t>That would give a corrected total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⋅48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the same number as we got during lecture with our other counting.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23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(need to choose which “spots” are ‘a’ and remaining string)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49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/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‘b’ spot, remaining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remaining [non-’x’]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‘b’ spot, remaining [non-’x’] chars)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blipFill>
                <a:blip r:embed="rId5"/>
                <a:stretch>
                  <a:fillRect t="-1393" b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8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4994-F508-43B7-B7EC-6F0ECA95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  <a:blipFill>
                <a:blip r:embed="rId2"/>
                <a:stretch>
                  <a:fillRect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/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                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11,875,000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=11,875,000−1,814,400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=10,060,600+|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15,870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=10,076,470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27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35BB-AA82-4E9F-A553-D43D0FDF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 yourself clear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Make a table of all the formulas you need before you start actually calculating.</a:t>
                </a:r>
              </a:p>
              <a:p>
                <a:endParaRPr lang="en-US" dirty="0"/>
              </a:p>
              <a:p>
                <a:r>
                  <a:rPr lang="en-US" dirty="0"/>
                  <a:t>Calculate “size-by-size” and incorporate into the total.</a:t>
                </a:r>
              </a:p>
              <a:p>
                <a:r>
                  <a:rPr lang="en-US" dirty="0"/>
                  <a:t>Basic check: If (in an intermediate step) you ever:</a:t>
                </a:r>
              </a:p>
              <a:p>
                <a:r>
                  <a:rPr lang="en-US" dirty="0"/>
                  <a:t>1. Get a negative value</a:t>
                </a:r>
              </a:p>
              <a:p>
                <a:r>
                  <a:rPr lang="en-US" dirty="0"/>
                  <a:t>2. Get a value greater than the prior max by adding (after all the single sets)</a:t>
                </a:r>
              </a:p>
              <a:p>
                <a:r>
                  <a:rPr lang="en-US" dirty="0"/>
                  <a:t>3. Get a value less than the prior min by subtracting (after all the pairwise intersections)</a:t>
                </a:r>
              </a:p>
              <a:p>
                <a:r>
                  <a:rPr lang="en-US" dirty="0"/>
                  <a:t>Then something has gone wrong.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5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3821</TotalTime>
  <Words>3132</Words>
  <Application>Microsoft Office PowerPoint</Application>
  <PresentationFormat>Widescreen</PresentationFormat>
  <Paragraphs>349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Wingdings 3</vt:lpstr>
      <vt:lpstr>Segoe UI</vt:lpstr>
      <vt:lpstr>Cambria Math</vt:lpstr>
      <vt:lpstr>Aptos</vt:lpstr>
      <vt:lpstr>Tw Cen MT</vt:lpstr>
      <vt:lpstr>Segoe UI Semibold</vt:lpstr>
      <vt:lpstr>Times New Roman</vt:lpstr>
      <vt:lpstr>Segoe UI Semilight</vt:lpstr>
      <vt:lpstr>Segoe UI Light</vt:lpstr>
      <vt:lpstr>Integral</vt:lpstr>
      <vt:lpstr>Wrap Counting Rules</vt:lpstr>
      <vt:lpstr>Outline</vt:lpstr>
      <vt:lpstr>Principle of Inclusion-Exclusion</vt:lpstr>
      <vt:lpstr>Example</vt:lpstr>
      <vt:lpstr>In general:</vt:lpstr>
      <vt:lpstr>Example</vt:lpstr>
      <vt:lpstr>Example</vt:lpstr>
      <vt:lpstr>Example</vt:lpstr>
      <vt:lpstr>Practical tips</vt:lpstr>
      <vt:lpstr>The Binomial Theorem</vt:lpstr>
      <vt:lpstr>Binomial Theorem</vt:lpstr>
      <vt:lpstr>Some intuition</vt:lpstr>
      <vt:lpstr>So What?</vt:lpstr>
      <vt:lpstr>The Pigeonhole Principle</vt:lpstr>
      <vt:lpstr>Pigeonhole Principle</vt:lpstr>
      <vt:lpstr>Pigeonhole Principle (2)</vt:lpstr>
      <vt:lpstr>Strong Pigeonhole Principle</vt:lpstr>
      <vt:lpstr>An example</vt:lpstr>
      <vt:lpstr>Practical Tips (PHP)</vt:lpstr>
      <vt:lpstr>Our last counting rule</vt:lpstr>
      <vt:lpstr>Counting Donuts</vt:lpstr>
      <vt:lpstr>Donuts, Divided</vt:lpstr>
      <vt:lpstr>Explanation 1</vt:lpstr>
      <vt:lpstr>Placing Dividers</vt:lpstr>
      <vt:lpstr>Placing Dividers (1)</vt:lpstr>
      <vt:lpstr>Placing Dividers (2)</vt:lpstr>
      <vt:lpstr>Placing Dividers (3)</vt:lpstr>
      <vt:lpstr>Placing Dividers (4)</vt:lpstr>
      <vt:lpstr>Wrapping Up</vt:lpstr>
      <vt:lpstr>In General</vt:lpstr>
      <vt:lpstr>We’ve seen lots of ways to count</vt:lpstr>
      <vt:lpstr>Which Tool Do I Use?</vt:lpstr>
      <vt:lpstr>Extra Practice </vt:lpstr>
      <vt:lpstr>Practice </vt:lpstr>
      <vt:lpstr>Cards</vt:lpstr>
      <vt:lpstr>Cards</vt:lpstr>
      <vt:lpstr>Cards</vt:lpstr>
      <vt:lpstr>A Solution with a Problem</vt:lpstr>
      <vt:lpstr>A Solution with a Problem</vt:lpstr>
      <vt:lpstr>A Solution with a Problem</vt:lpstr>
      <vt:lpstr>Takeaway</vt:lpstr>
      <vt:lpstr>Another Problem</vt:lpstr>
      <vt:lpstr>Another Problem</vt:lpstr>
      <vt:lpstr>Another Problem</vt:lpstr>
      <vt:lpstr>Takeaways</vt:lpstr>
      <vt:lpstr>Which Tool Do I Use?</vt:lpstr>
      <vt:lpstr>Fixing The Overcounting</vt:lpstr>
      <vt:lpstr>A Solution with a Problem</vt:lpstr>
      <vt:lpstr>PowerPoint Presentation</vt:lpstr>
      <vt:lpstr>How much do we overcount?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51</cp:revision>
  <cp:lastPrinted>2025-10-01T16:04:58Z</cp:lastPrinted>
  <dcterms:created xsi:type="dcterms:W3CDTF">2021-04-01T21:18:29Z</dcterms:created>
  <dcterms:modified xsi:type="dcterms:W3CDTF">2026-01-12T18:46:36Z</dcterms:modified>
</cp:coreProperties>
</file>