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.xml" ContentType="application/vnd.openxmlformats-officedocument.presentationml.notesSlide+xml"/>
  <Override PartName="/ppt/ink/ink58.xml" ContentType="application/inkml+xml"/>
  <Override PartName="/ppt/notesSlides/notesSlide2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5" r:id="rId3"/>
    <p:sldId id="257" r:id="rId4"/>
    <p:sldId id="275" r:id="rId5"/>
    <p:sldId id="284" r:id="rId6"/>
    <p:sldId id="296" r:id="rId7"/>
    <p:sldId id="297" r:id="rId8"/>
    <p:sldId id="274" r:id="rId9"/>
    <p:sldId id="276" r:id="rId10"/>
    <p:sldId id="277" r:id="rId11"/>
    <p:sldId id="285" r:id="rId12"/>
    <p:sldId id="286" r:id="rId13"/>
    <p:sldId id="287" r:id="rId14"/>
    <p:sldId id="288" r:id="rId15"/>
    <p:sldId id="302" r:id="rId16"/>
    <p:sldId id="299" r:id="rId17"/>
    <p:sldId id="298" r:id="rId18"/>
    <p:sldId id="261" r:id="rId19"/>
    <p:sldId id="262" r:id="rId20"/>
    <p:sldId id="267" r:id="rId21"/>
    <p:sldId id="263" r:id="rId22"/>
    <p:sldId id="264" r:id="rId23"/>
    <p:sldId id="265" r:id="rId24"/>
    <p:sldId id="266" r:id="rId25"/>
    <p:sldId id="268" r:id="rId26"/>
    <p:sldId id="301" r:id="rId27"/>
    <p:sldId id="258" r:id="rId28"/>
    <p:sldId id="259" r:id="rId29"/>
    <p:sldId id="260" r:id="rId30"/>
    <p:sldId id="300" r:id="rId31"/>
    <p:sldId id="269" r:id="rId32"/>
    <p:sldId id="270" r:id="rId33"/>
    <p:sldId id="271" r:id="rId34"/>
    <p:sldId id="273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7D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0822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-34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1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1 217 12819,'0'0'389,"14"-5"2601,38-25-1914,18-8-856,-46 24-170,2 1 1,43-17-1,0 9-10,0 2 1,2 3-1,0 3 0,0 4 0,1 2 0,126 6 0,-186 2-7,0 0 0,0 1 0,0 0 0,0 1 0,0 0 0,0 1 0,0 1 0,-1-1 0,12 9 0,-18-11-40,-1 2 0,0-1-1,0 0 1,0 1-1,0 0 1,0 0-1,-1 0 1,0 1-1,0-1 1,0 1 0,0-1-1,-1 1 1,1 0-1,-1 0 1,-1 0-1,1 0 1,-1 0-1,0 1 1,0-1 0,0 0-1,-1 1 1,0 9-1,-1 0-19,-1-2 1,0 1-1,-1 0 0,-1 0 1,0-1-1,-7 15 0,-40 75-39,28-67 72,-1 0 0,-1-2 1,-2-1-1,-46 44 0,-137 103 43,169-148-44,-2 3 10,2 2 0,2 1 0,1 2-1,2 2 1,2 1 0,1 2 0,3 1-1,2 1 1,2 1 0,-25 65 0,44-95 67,1 0-1,-7 35 1,12-44 3,0 1 0,0 0 0,1-1 0,1 1 0,-1-1 0,1 1 0,4 12 0,-4-17-6,0-1-1,0 0 1,0 0-1,1 0 0,0 0 1,3 6-1,-4-8-30,1-1 0,-1 1 0,1-1 0,-1 0 0,1 1-1,0-1 1,-1 0 0,1 0 0,0 0 0,0 0 0,0-1 0,0 1 0,0 0 0,0-1-1,3 1 1,17 2 229,0-2 0,0 0 0,0-1 0,0-2 0,0 0-1,30-7 1,18-2-56,516-29 49,-285 39-262,-17 0-726,-270 1 103,-1 0 0,1-1 0,-1-1 0,0 0 0,1-1 0,16-6 0,-10-2-363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8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1093 41 16131,'-16'-7'295,"-1"0"0,1 2-1,-1 0 1,0 0 0,0 2-1,-24-2 1,-107 2-566,-15 13 127,10 1 75,23-9 58,-123 7 98,252-10-80,1 1 0,0 0 0,-1 0-1,1 0 1,-1 0 0,1 0-1,-1 0 1,1 0 0,0 0-1,-1 0 1,1 0 0,-1 0-1,1 0 1,0 0 0,-1 0-1,1 1 1,-1-1 0,1 0-1,0 0 1,-1 0 0,1 0-1,0 1 1,-1-1 0,1 0-1,0 1 1,-1-1 0,1 0-1,0 0 1,0 1 0,-1-1-1,1 0 1,0 1 0,0-1 0,0 1-1,-1-1 1,1 1 0,9 11 280,0-2-473,2 8 164,0 1 1,-2-1-1,0 1 1,-1 1-1,-1 0 1,7 32 0,-5-2 22,6 78 0,-12-54-46,-3 1 1,-4 0 0,-2-1-1,-4 0 1,-3 0 0,-4-2-1,-2 1 1,-42 99 0,43-125 94,1 0 0,3 1 0,-8 55 0,22-102-45,-2 7 27,1 1 0,0 0 0,1 0 0,0 10 0,0-18 16,0 1 0,0-1 1,0 0-1,0 0 0,1 0 1,-1 1-1,0-1 0,0 0 1,1 0-1,-1 0 0,1 0 1,-1 0-1,1 0 1,0 1-1,-1-1 0,1-1 1,0 1-1,0 0 0,-1 0 1,1 0-1,0 0 0,0 0 1,0-1-1,0 1 0,0 0 1,0-1-1,0 1 0,0-1 1,1 1-1,-1-1 0,0 0 1,0 1-1,0-1 1,0 0-1,1 0 0,-1 0 1,0 0-1,0 0 0,1 0 1,0 0-1,463-79 1899,-170 17-3762,-268 56 1197,-2 0-2294,47-15 1,-39 6 887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8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11 10626,'-8'-9'2103,"11"8"23,17 10 695,-8-3-3255,-3-3 467,1-1 0,-1 0-1,0-1 1,0 0-1,14 0 1,10 1 3,56 9 20,-16-1 11,1-3 0,146-5-1,-172-8-895,88-23-1,-109 21 258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9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523 988 13227,'-88'24'1317,"-42"13"-1091,113-30-417,-1 1 0,1 0 0,0 1 0,1 1 0,-19 14 0,-3 8-2838,-55 60 0,86-84 2822,1-1 1,0 1-1,0 1 1,1-1-1,0 1 1,0 0-1,-3 12 1,7-19 348,0 0-1,0 0 1,0 0 0,1 1 0,-1-1 0,1 0-1,-1 1 1,1-1 0,0 0 0,0 1 0,0-1-1,0 1 1,1-1 0,-1 0 0,1 1 0,-1-1-1,1 0 1,0 0 0,0 1 0,0-1-1,0 0 1,0 0 0,0 0 0,1 0 0,-1 0-1,1-1 1,-1 1 0,1 0 0,0-1 0,0 1-1,0-1 1,-1 1 0,1-1 0,1 0 0,3 2-1,3 1 209,1-1-1,-1-1 1,1 0-1,0 0 1,0 0-1,0-1 0,0-1 1,0 0-1,0 0 1,13-3-1,-5 0 11,0 0 0,-1-2 0,0 0 0,33-14 0,-32 9-253,0-1 0,0 0 0,-2-1-1,1-1 1,-2-1 0,0 0 0,0-1 0,-1 0-1,-1-1 1,19-31 0,-12 13-135,-1 0-1,-2-2 1,-1 0-1,18-64 0,-23 58-93,-3-1-1,-1 0 0,-2 0 0,-2 0 1,-2 0-1,-2-1 0,-12-80 0,5 79 75,-2-1 0,-2 2 0,-2-1-1,-2 2 1,-2 0 0,-1 1-1,-31-47 1,32 63 14,-1 0-1,-1 1 1,-27-25 0,47 50 31,0-1 1,0 1 0,0 0-1,0 0 1,0 0 0,-1 0-1,1 0 1,0-1 0,0 1-1,0 0 1,0 0 0,0 0-1,-1 0 1,1 0 0,0 0-1,0 0 1,0 0 0,0 0-1,-1 0 1,1 0 0,0 0-1,0-1 1,0 1 0,-1 0-1,1 0 1,0 0 0,0 1-1,0-1 1,0 0 0,-1 0-1,1 0 1,0 0 0,0 0-1,0 0 1,-1 0 0,1 0-1,0 0 1,0 0 0,0 0-1,0 0 1,-1 1 0,-2 8-73,2 13-28,4 35 276,17 81 1,22 56 706,-25-123-686,19 99 279,69 251-28,-103-415-461,0 1-14,0-1 1,1 1 0,0 0 0,3 5-1,-5-11-74,0 1 0,0-1-1,-1 0 1,1 0 0,0 0-1,0 0 1,0 0 0,0 0-1,0 0 1,0-1 0,0 1-1,1 0 1,-1-1 0,0 1-1,0 0 1,1-1 0,-1 1-1,0-1 1,0 0 0,1 1 0,-1-1-1,0 0 1,1 0 0,-1 0-1,1 0 1,2 0 0,10-5-598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1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309 22 13619,'-18'-4'2577,"-4"-1"-1124,22 5-1424,-1 0-1,1 0 0,-1-1 0,0 1 1,1 0-1,-1-1 0,1 1 1,-1 0-1,1-1 0,-1 1 0,1 0 1,0-1-1,-1 1 0,1-1 1,-1 1-1,1-1 0,0 1 0,-1-1 1,1 1-1,0-1 0,0 0 1,-1 1-1,1-1 0,0 1 0,0-1 1,0 0-1,0 0 0,-3 43 90,-2 0 0,-11 42 1,4-20-95,-53 236-81,51-250 31,-3 0 0,-1-1 0,-47 86 0,25-46 144,39-88-102,1 0 0,0 0 0,-1-1 0,1 1-1,0 0 1,-1 0 0,1-1 0,0 1 0,0 0-1,0 0 1,0 0 0,0-1 0,0 1 0,0 0-1,0 0 1,0 0 0,0 0 0,0-1 0,0 1-1,1 0 1,-1 0 0,0-1 0,1 1 0,-1 0 0,0 0-1,2 1 1,-1-1 7,0 0-1,0-1 1,1 1-1,-1 0 1,1 0-1,-1 0 1,1-1-1,-1 1 1,1-1-1,-1 1 1,1-1 0,3 1-1,5-1 34,1 1-1,0-2 1,14-1-1,-19 2-60,80-9 42,459-24 356,61 66-197,-587-31-201,82 6 27,-89-8-44,1 0 0,-1-1 0,1 0 0,-1-1-1,21-5 1,-32 7 7,0-1-1,0 1 0,1-1 1,-1 1-1,0-1 0,0 1 1,0-1-1,0 0 0,0 1 0,0-1 1,0 0-1,0 0 0,0 0 1,0 0-1,0 0 0,0 0 1,0 0-1,-1 0 0,1 0 1,0 0-1,-1 0 0,1 0 1,0-3-1,-1 2 3,0 0 0,0 0 0,0 0 0,-1 0 0,1 0 0,0 0 0,-1 0 1,1 1-1,-1-1 0,0 0 0,1 0 0,-1 0 0,-2-2 0,-3-5 5,-1 0 0,0 0 0,0 1 0,-11-9 0,-20-14 8,-1 2 1,-75-42-1,9 6 2,73 44 2,-1 0 13,1-1 0,-42-40 1,72 61-9,0-1 1,0 0 0,1 0 0,-1 0 0,1 0 0,-1-1 0,1 1 0,0 0 0,0-1-1,0 1 1,0 0 0,0-1 0,1 1 0,-1-1 0,0-2 0,2 4-6,-1-1 0,0 1 1,0 0-1,1 0 0,-1 0 1,0 0-1,1-1 1,0 1-1,-1 0 0,1 0 1,-1 0-1,1 0 0,0 0 1,0 0-1,0 1 0,0-1 1,-1 0-1,1 0 0,0 0 1,0 1-1,0-1 0,1 1 1,-1-1-1,0 1 0,0-1 1,0 1-1,0-1 0,0 1 1,1 0-1,-1 0 1,0 0-1,0 0 0,0 0 1,1 0-1,0 0 0,7 0-16,0 0-1,0 1 0,0 0 0,-1 0 1,1 1-1,0 0 0,-1 0 1,11 5-1,66 34-49,-76-35 49,35 17-40,-2 3 0,0 2 0,-2 1 0,60 57 0,-83-69 43,-1 0 0,0 1 0,-2 1-1,0 0 1,-1 1 0,-1 0 0,0 1 0,-2 0 0,-1 1-1,0 0 1,10 44 0,-17-56 44,-1 0 0,0 0 0,-1 0-1,0 0 1,0 0 0,-1-1 0,0 1 0,-1 0-1,0 0 1,-1-1 0,0 1 0,0-1 0,-1 0 0,0 0-1,-1 0 1,0-1 0,-11 16 0,6-13 34,0 0 1,-1-1 0,0 0-1,0-1 1,-1 0 0,-1 0-1,1-2 1,-1 1 0,0-2-1,-1 0 1,-18 6-1,-3-1-101,-2-2-1,0-2 1,0-1-1,0-2 1,0-1-1,-47-3 1,76 0-134,0-1 0,0 0 0,0-1 0,-11-3 0,16 4 16,1 0 0,0 1 0,0-1 0,0 0-1,0 0 1,0 0 0,0-1 0,0 1 0,0 0 0,0-1 0,1 0-1,-1 1 1,0-1 0,1 0 0,0 1 0,-1-1 0,1 0-1,0 0 1,0 0 0,-1-3 0,1-8-539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1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16179,'0'-12'2357,"8"19"-1980,7 21-694,-1 8 381,-2-1 1,-1 1-1,-2 1 0,-1 0 0,3 41 1,2 194 1314,-12-217-1102,14 329 240,-5-268-485,33 146 0,-30-198-65,-6-25-367,2 0 0,23 63 0,-31-99 272,-1-2 22,1 1 0,-1-1-1,1 1 1,-1-1 0,1 1 0,0-1-1,0 0 1,-1 1 0,1-1-1,0 0 1,0 0 0,0 1-1,0-1 1,1 0 0,-1 0-1,0 0 1,0 0 0,3 1-1,-3-3 26,-1 1 0,1-1 0,-1 0 0,0 1 0,1-1-1,-1 0 1,0 1 0,1-1 0,-1 0 0,0 1 0,0-1-1,1 0 1,-1 0 0,0 1 0,0-1 0,0 0 0,0 0-1,0 1 1,0-1 0,0 0 0,-1-1 0,0-20-513,-5-13 162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2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29 709 14667,'-6'-12'661,"1"0"0,0 0 0,1 0 0,-4-20 0,8 27-502,-1 0 0,1 0 0,0-1 0,0 1-1,1 0 1,-1 0 0,1-1 0,0 1 0,1 0 0,-1 0 0,1 0 0,0 1-1,5-10 1,6-5-49,1 0-1,1 1 0,0 1 1,1 0-1,29-22 1,21-22-271,16-32 42,46-46 72,-110 123 47,0 1 0,1 0 1,0 1-1,1 1 0,39-18 0,-50 26-28,1 2-1,0-1 1,0 2-1,0-1 1,0 1-1,1 1 1,-1-1-1,19 2 1,-24 0-5,0 1 0,0-1 1,0 1-1,0 0 0,0 1 1,0-1-1,-1 1 0,1 0 0,0 0 1,-1 1-1,0-1 0,0 1 1,0 0-1,0 0 0,0 0 1,0 0-1,-1 1 0,1 0 1,-1 0-1,3 4 0,1 4-8,0 1-1,-1 0 1,-1 0-1,0 1 1,-1 0-1,0 0 1,-1 0-1,0 0 1,-1 0-1,-1 0 1,0 1 0,-1-1-1,-1 1 1,-3 20-1,-6 15-22,-1 0 0,-31 81 0,40-127 54,-3 13 13,-1-1 1,-1 0-1,-1-1 0,0 0 0,-14 20 1,19-30 22,-1 0 0,0-1 0,0 0 0,0 0 0,-1 0 0,1-1 0,-1 0 0,0 1 0,0-2 1,0 1-1,0 0 0,-1-1 0,1 0 0,-1 0 0,1-1 0,-1 0 0,0 0 0,1 0 0,-12 0 0,2-2 15,0-1-1,0-1 0,1 0 0,-1-1 0,1-1 0,0 0 0,-21-11 0,0 2 46,35 14-83,1 0-1,-1 0 0,0 0 1,0 0-1,0 0 1,0 0-1,0 0 0,0 0 1,1 0-1,-1 0 0,0 0 1,0-1-1,0 1 1,0 0-1,0 0 0,0 0 1,1 0-1,-1 0 1,0 0-1,0 0 0,0 0 1,0 0-1,0 0 0,0 0 1,0-1-1,0 1 1,0 0-1,0 0 0,1 0 1,-1 0-1,0 0 1,0 0-1,0-1 0,0 1 1,0 0-1,0 0 1,0 0-1,0 0 0,0 0 1,0 0-1,0-1 0,0 1 1,0 0-1,0 0 1,0 0-1,0 0 0,0 0 1,0-1-1,0 1 1,-1 0-1,1 0 0,0 0 1,0 0-1,0 0 0,0 0 1,0 0-1,0 0 1,0-1-1,0 1 0,0 0 1,0 0-1,-1 0 1,13-3-230,-12 3 183,8 0-149,0 0 1,-1 0-1,1 1 0,-1 0 0,1 1 1,-1-1-1,11 5 0,-3-2 2142,7 3-715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2.2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17676,'-2'1'115,"0"1"-1,0-1 1,0 1 0,0 0 0,0-1 0,0 1 0,0 0 0,1 0-1,-1 1 1,1-1 0,0 0 0,-1 0 0,1 1 0,0-1 0,0 1-1,1-1 1,-1 1 0,0-1 0,1 1 0,-1-1 0,1 4 0,1 0-121,-1 0 1,2 0 0,-1 0 0,1 0 0,-1 0 0,2 0 0,-1 0-1,4 5 1,5 11-358,0 1-1,-2 0 1,0 0 0,-2 1-1,7 36 1,-14-54-43,1 0 0,0 0 1,1 0-1,3 9 0,2 4-202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2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94 17676,'36'-81'1128,"-43"84"-2504,19-11-65,-2 1 753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2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1 293 13347,'56'141'1663,"7"18"-623,-59-144-760,-4-15-257,0 0 0,0 0 1,0 0-1,0 0 0,0 0 0,0 0 1,0 0-1,0 0 0,0 0 1,0 0-1,0 0 0,0 0 0,0 0 1,0 0-1,0 0 0,0 0 1,0 0-1,0 0 0,0 0 1,-1 0-1,1 0 0,0 0 0,0 0 1,0 0-1,0 0 0,0 0 1,0 0-1,0 0 0,0 0 0,0 0 1,0 0-1,0 0 0,0 0 1,0 0-1,0 0 0,0 0 1,0 0-1,0 0 0,0 0 0,0 0 1,0 0-1,0 0 0,0 0 1,-1 0-1,1 0 0,0 0 0,0 0 1,0 1-1,-10-27 1327,8 11-1256,0 0-1,1 0 1,0 0-1,1 0 1,3-24-1,2 8-156,14-51 0,-7 43 48,2 1 0,1 1 0,2 1 1,2 0-1,32-47 0,-45 75 10,0-1 1,1 2-1,0-1 1,0 1-1,1 0 1,0 0-1,0 1 1,13-7-1,-17 11-3,-1 0 0,1 0-1,0 0 1,0 1 0,0-1-1,1 1 1,-1 0 0,0 1-1,0-1 1,1 1 0,-1-1-1,0 1 1,1 1 0,-1-1-1,0 1 1,0-1 0,1 1-1,-1 0 1,0 1 0,0-1-1,0 1 1,7 3 0,-4 0-13,0 1 1,0-1 0,0 1-1,-1 1 1,0-1 0,0 1-1,0 0 1,-1 0 0,0 1-1,0 0 1,-1-1-1,0 2 1,-1-1 0,0 0-1,4 12 1,0 10 3,-2 0 1,0 0-1,0 36 1,-5-46-56,-1-1 0,-1 0 0,0 0 0,-8 28 0,-4 33-1733,14-74 951,1-13 26,1-9 631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4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0 667 15515,'11'79'1659,"23"81"-1,32 76-1696,-26-96 168,-37-132-251,-3-11 4,-4-25-105,-1-9-13,1-36-545,9-131 0,0 161 682,1 0 0,2 1 0,2 0-1,22-59 1,-29 96 93,-1-1-1,1 0 1,-1 1-1,2 0 1,-1-1 0,0 1-1,1 0 1,5-4-1,-8 7 16,1 1-1,1-1 0,-1 1 0,0-1 0,0 1 0,0 0 0,1 0 0,-1 0 0,1 0 0,-1 0 0,1 0 0,-1 1 0,1 0 0,-1-1 0,1 1 0,-1 0 1,1 0-1,0 0 0,-1 0 0,1 1 0,4 1 0,2 1 53,0 0 1,0 1-1,0 0 1,-1 0-1,0 1 1,0 0-1,0 1 0,-1 0 1,14 13-1,5 9 198,25 33 0,-40-46-200,13 18-14,-1 1-1,-2 1 1,-1 0-1,-2 2 1,-1 1-1,22 77 1,-36-100-41,0 0 0,-1 1 0,-1-1 0,0 1 0,-2 16 0,1-2 45,0-29-45,0-1 0,0 0 0,0 0 0,0 0 0,0 0 0,0 0-1,0 0 1,0 0 0,0 1 0,0-1 0,0 0 0,0 0 0,0 0 0,0 0 0,0 0 0,0 0 0,0 0 0,0 0 0,0 1 0,0-1 0,0 0 0,0 0 0,1 0 0,-1 0 0,0 0-1,0 0 1,0 0 0,0 0 0,0 0 0,0 0 0,0 0 0,0 0 0,0 1 0,1-1 0,-1 0 0,0 0 0,0 0 0,0 0 0,0 0 0,0 0 0,0 0 0,0 0 0,1 0 0,-1 0-1,0 0 1,0 0 0,0 0 0,0 0 0,0 0 0,0-1 0,0 1 0,1 0 0,-1 0 0,0 0 0,0 0 0,0 0 0,0 0 0,10-7 147,10-14-38,62-64-60,-50 54-57,-1-1 1,-2-2 0,41-59-1,-58 73 15,5-8-191,21-46-1,-35 67 81,0-1-1,0 1 0,-1-1 0,0 0 0,0 0 1,-1 0-1,0 0 0,0 0 0,-1 0 1,0 0-1,-2-14 0,1 17 73,0 1 0,0 0 0,-1 0 0,1-1-1,-1 1 1,0 0 0,0 1 0,-1-1 0,1 0 0,-1 1 0,1-1 0,-1 1-1,0 0 1,-1 0 0,1 0 0,0 0 0,-1 0 0,0 1 0,1 0 0,-1 0 0,0 0-1,0 0 1,0 0 0,-1 1 0,-6-2 0,-1 1 5,1 1 0,-1 0 0,1 0-1,-1 2 1,0-1 0,1 1 0,-1 1 0,-17 5 0,11-3-177,1 2 1,-1 0 0,1 2-1,1-1 1,-32 21 0,38-21 143,-1 1 1,2 0-1,-1 1 1,1 0-1,1 0 1,-1 1-1,2 0 1,-1 1-1,-9 17 1,15-24 52,1 0 0,-1-1 0,1 1 0,0 0 0,-1 0 0,2 0 0,-1 0 0,0 0 0,1 0 0,0 0 0,0 0 0,0 0-1,0 1 1,1-1 0,0 0 0,-1 0 0,2 0 0,0 4 0,1-3 0,-1 0 0,1 0-1,0-1 1,1 1 0,-1-1 0,1 1-1,0-1 1,0 0 0,0-1-1,0 1 1,1-1 0,-1 0-1,6 3 1,15 7 29,0-1 0,1-1 0,53 14 0,85 9 176,-135-29-68,0-2 0,0 0 0,0-2 0,0-2 0,32-3 0,-47 2-16,0-1 0,0-1 0,0 0 0,0 0 0,-1-2 0,1 1 0,-1-2 0,-1 0 0,1 0 0,-1-1 0,22-19 0,-32 25-108,15-14 243,0-1 0,16-20 0,-29 32-199,-1 0 0,1 0 0,-1 0 1,0-1-1,0 0 0,0 1 0,-1-1 1,0 0-1,0 0 0,-1 0 0,0 0 0,1-13 1,-2 18-56,0-1 0,0 1 1,-1 0-1,1-1 1,-1 1-1,1 0 1,-1-1-1,1 1 0,-1 0 1,0 0-1,1 0 1,-1 0-1,0 0 1,0 0-1,0 0 0,0 0 1,0 0-1,0 0 1,0 0-1,-1 1 1,1-1-1,0 0 0,0 1 1,0-1-1,-1 1 1,1-1-1,0 1 1,-1 0-1,1-1 0,0 1 1,-1 0-1,1 0 1,-3 0-1,-4 0-10,1-1 0,-1 2 1,0-1-1,-11 3 0,6 0-105,1 1 0,0 0 0,0 0 0,0 1 0,1 1 0,-18 11 0,-60 51-1392,69-51 1257,5-4 89,1 0-1,-25 29 1,34-36 153,0 1 0,1-1 1,-1 1-1,1 0 0,1 1 0,-1-1 1,1 1-1,1-1 0,-4 16 1,6-21 7,0 0 0,-1 0 0,1 0 1,0 0-1,1 1 0,-1-1 0,0 0 1,1 0-1,-1 0 0,1 0 0,0 0 1,-1 0-1,1 0 0,0 0 1,0 0-1,0-1 0,1 1 0,2 3 1,-1-2 1,0 0 0,0 0 1,1-1-1,0 1 0,-1-1 1,1 0-1,0 0 0,8 3 1,1-1 16,0-1 0,1 0 0,-1-1 0,27 1 0,-22-3 21,0-1 0,0-1 0,-1 0 0,1-1 0,-1-1 0,0-1 0,0-1 0,23-10 0,-18 5 94,-1-1 1,0 0-1,-1-2 0,0-1 0,29-28 1,-25 19-33,-1-2 0,-1-1 1,-2 0-1,-1-1 1,-1-2-1,-1 1 0,-2-2 1,23-62-1,-28 59-162,-2-1-1,-1 1 1,-1-1-1,-2-1 1,-2 1 0,-2-49-1,-1 59 53,-2-1 0,-1 0 0,-1 1-1,-1 0 1,-1 0 0,-1 0-1,-2 1 1,0 0 0,-19-31 0,21 44 33,1 0 0,-2 1 0,1 0 1,-12-10-1,14 15-26,1 0 0,-1 0-1,0 1 1,0 0 0,-1 0 0,1 1 0,-1 0 0,-11-4 0,17 6-11,-1 1 1,0 0 0,1-1 0,-1 1 0,0 0 0,1 0-1,-1 0 1,1 0 0,-1 0 0,0 1 0,1-1-1,-1 0 1,1 1 0,-1-1 0,1 1 0,-1 0 0,1-1-1,-1 1 1,1 0 0,-1 0 0,1 0 0,0 0-1,0 0 1,-1 0 0,1 0 0,0 1 0,0-1-1,0 0 1,0 1 0,1-1 0,-1 1 0,0-1 0,0 1-1,1-1 1,-1 1 0,1-1 0,0 1 0,-1 2-1,-2 7-30,1 1-1,1 0 0,0 0 0,0 13 0,1-18 45,1 38 12,2-1-1,2 1 0,2-1 0,2 0 0,18 52 0,92 209 347,80 97-102,-195-395-290,16 26 41,-20-32-48,1 0 0,-1 0 0,1 0 0,0 0-1,-1 0 1,1 0 0,0 0 0,0-1 0,0 1 0,0 0 0,0-1 0,0 1 0,0 0 0,0-1 0,0 1 0,0-1-1,0 0 1,0 1 0,0-1 0,0 0 0,0 0 0,0 1 0,1-1 0,-1 0 0,1 0 0,8-6-335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2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289 328 9930,'-8'-9'1941,"-61"-44"892,68 52-2756,0 0-1,0 0 0,0-1 1,0 1-1,0 0 0,1 0 1,-1-1-1,0 1 0,1 0 1,-1-1-1,1 1 0,-1-1 1,1 1-1,0-1 0,-1 1 1,1-1-1,0 1 0,0-1 1,0 1-1,0-1 0,0 1 1,1-1-1,-1 1 0,0-1 1,1 1-1,-1 0 0,1-1 1,-1 1-1,1-1 0,1 0 1,0-3 47,1 1 0,0 0 0,0 0 0,0 1 0,0-1 0,1 1 0,4-4 0,4-3-1,0 1 1,1 0 0,24-11 0,-29 17-127,0 0-1,1 0 0,-1 1 1,1 0-1,-1 0 1,1 1-1,17-1 0,-15 2-100,-1 1-1,0 0 1,0 0-1,1 1 0,-1 0 1,0 0-1,-1 1 1,1 1-1,13 6 1,-17-7 55,0 1 0,-1 0 0,1 0 0,-1 1 0,1-1 0,-1 1 0,-1 1 1,1-1-1,-1 1 0,0-1 0,0 1 0,0 0 0,-1 1 0,4 10 0,-2-2-9,-1-1 1,-1 1-1,0 0 0,-1 1 0,-1-1 0,0 0 0,-1 0 1,-1 1-1,0-1 0,-2 0 0,1 0 0,-2 0 0,0 0 1,0-1-1,-1 1 0,-1-1 0,-1 0 0,-13 21 0,12-21 33,-1-1 0,0 0 0,-1-1-1,-1 0 1,1 0 0,-2-1 0,0-1-1,0 0 1,-1 0 0,0-1-1,0-1 1,-1 0 0,0-1 0,-1-1-1,0 0 1,1-1 0,-2-1 0,-17 4-1,24-7 79,0-1 0,0 0 0,0-1 0,0 0 0,0 0 1,0-1-1,0 0 0,0 0 0,0-1 0,1 0 0,0-1 0,-1 0 0,1 0 0,0-1 0,1 0 0,-11-8 0,4 1 110,1 0-1,0-1 1,1 0 0,0-1-1,1-1 1,1 1 0,-12-23-1,17 28-97,1 0 0,0 0 0,1 0 1,0-1-1,0 1 0,1-1 0,1 0 0,-1 0 0,1 0 0,1 0 0,0-10 0,1 13-50,0 0 0,0 0 0,1 0 0,0 0 1,0 0-1,0 0 0,1 0 0,0 1 0,1 0 0,-1-1 1,1 1-1,0 0 0,1 1 0,-1-1 0,11-8 0,34-24-28,0 2 0,86-46 1,-96 60 39,1 2 0,73-25 0,-93 38-32,0 2 1,1 0-1,0 1 1,0 1-1,0 1 1,0 1-1,42 4 1,-55-2 0,-1 1 0,1 0 1,-1 1-1,1-1 0,-1 2 0,0-1 1,0 1-1,0 0 0,-1 0 0,1 1 1,-1 0-1,0 0 0,0 0 0,-1 1 0,0 0 1,6 7-1,-8-8-53,1 0 0,-1 0 0,1 1 1,-1-1-1,-1 1 0,1 0 0,-1 0 0,0 0 0,-1 0 1,1 0-1,-1 0 0,0 1 0,-1-1 0,1 0 0,-1 1 1,-1-1-1,1 0 0,-1 0 0,0 1 0,-3 8 0,2-8 33,0-1 0,-1 1 0,0-1-1,0 0 1,-1 0 0,1 0 0,-1 0 0,-1 0-1,1-1 1,-1 0 0,0 0 0,0 0 0,0-1-1,-1 1 1,0-1 0,1 0 0,-1-1 0,-1 0-1,1 0 1,0 0 0,-1-1 0,0 1-1,0-2 1,1 1 0,-12 1 0,2-2 27,1 1 0,0-2 0,-29-2 0,36 1 25,1 0-1,0 0 1,0-1 0,0 0 0,0-1-1,0 1 1,0-1 0,1-1 0,-1 1-1,-8-7 1,13 7 26,-1 0 0,1 0-1,-1 0 1,1 0 0,0-1-1,0 1 1,1-1 0,-1 1 0,1-1-1,-1 1 1,1-1 0,0 0-1,1 0 1,-1 1 0,1-1-1,-1 0 1,1 0 0,0 0-1,1-5 1,0 3 23,-1 0 0,1 0 0,0 1 0,1-1 0,-1 0 0,1 1 0,0 0-1,0-1 1,1 1 0,0 0 0,0 0 0,6-7 0,5-3-2,0 1-1,2 1 1,-1 1-1,2 0 1,0 1-1,0 1 1,33-15-1,-18 10-50,-12 5 23,1 1 0,37-11 0,-52 18-100,-1 1-1,1 0 1,0 0-1,-1 1 1,1 0-1,0 0 1,0 0-1,-1 0 1,1 1-1,0 0 1,0 0-1,-1 1 1,1-1-1,-1 1 1,9 5-1,2 3-38,0 1 0,-1 1 0,0 0 0,-1 2 0,-1-1 0,0 1 0,-1 1 0,0 0 0,14 26 0,-8-9 78,-2 1 0,-1 0 1,-2 1-1,11 39 0,-16-42-63,-1-1 1,4 50 0,-10-66 41,0 0 1,-2 0 0,1 0 0,-2 0-1,0-1 1,0 1 0,-2 0 0,-4 14-1,6-23 27,0-1 0,-1 1 0,1-1 0,-1 0 0,0 0-1,-4 5 1,6-8 12,0 0 0,0 0 0,0 1 0,-1-1 0,1 0 0,0 0 0,-1 0 0,1 0 0,-1 0 0,1-1-1,-1 1 1,0 0 0,1-1 0,-1 1 0,0-1 0,1 1 0,-1-1 0,0 0 0,1 0 0,-3 0 0,3 0 22,0 0 1,0-1 0,1 1-1,-1-1 1,0 1-1,0-1 1,1 1 0,-1-1-1,1 1 1,-1-1 0,0 0-1,1 1 1,-1-1 0,1 0-1,0 0 1,-1 1-1,1-1 1,-1 0 0,1 0-1,0 0 1,-1-1 0,-4-20 340,5 19-311,-2-13 71,1 0 0,0 0 0,1 0-1,1 1 1,1-1 0,0 0 0,1 0 0,8-23-1,-5 20-3,0 1-1,2 0 1,0 0-1,2 1 0,-1 0 1,20-25-1,-25 38-114,-1 0 0,0 0 0,1 1 0,0 0 0,0-1 0,0 1-1,0 1 1,0-1 0,0 0 0,1 1 0,0 0 0,-1 0 0,1 1 0,0-1 0,0 1 0,0 0 0,0 0 0,6 0 0,-1 1-50,0 1 1,0 0 0,0 1 0,0 0 0,0 0 0,0 1-1,-1 1 1,12 4 0,-5 0 21,0 0 0,0 0 0,0 2 1,-1 0-1,-1 1 0,0 0 0,0 1 0,20 24 0,-28-31-74,4 5-6,-9-10 81,-1 0 0,0 0 0,0 0 0,0 0-1,0 0 1,0 0 0,0 0 0,0 0 0,1 0 0,-1 1 0,0-1-1,0 0 1,0 0 0,0 0 0,0 0 0,0 0 0,0 0 0,0 0-1,1 0 1,-1 0 0,0 0 0,0 0 0,0 1 0,0-1 0,0 0-1,0 0 1,0 0 0,0 0 0,0 0 0,0 0 0,0 0 0,0 0 0,0 1-1,0-1 1,0 0 0,0 0 0,0 0 0,0 0 0,0 0 0,0 0-1,0 1 1,0-1 0,0 0 0,0 0 0,0 0 0,0 0 0,0 0-1,0 0 1,0 0 0,0 0 0,0 1 0,0-1 0,-1 0 0,1 0-1,0 0 1,0 0 0,0 0 0,0 0 0,0 0 0,0 0 0,-1-4-38,0 1 1,1-1 0,0 0 0,0 0-1,1-8 1,3-3 148,0 0 0,1 0 1,1 1-1,0-1 0,16-25 0,-8 19 282,0 0 0,34-36 0,-43 51-313,0 2 0,0-1-1,1 1 1,-1-1 0,1 1-1,0 1 1,0-1 0,0 1-1,1 0 1,-1 1 0,1 0 0,-1 0-1,12-2 1,-13 3-75,1 1 1,-1 0-1,1 0 1,0 1-1,-1-1 1,1 1-1,-1 0 1,0 1-1,1-1 1,-1 1 0,0 0-1,0 1 1,0-1-1,0 1 1,0 0-1,-1 0 1,7 6-1,8 9 2,-2 0 1,0 2-1,-1 0 0,-1 0 1,-1 1-1,0 1 0,-2 1 0,-1 0 1,0 0-1,-2 1 0,-1 0 1,6 28-1,-7 3-274,-6-51 85,-1 0 0,0 1 0,0-1 0,-1 0 0,1 1 0,-1-1 0,0 0 0,0 0 0,-1 0 0,-2 6 0,-3-4-496,-4-7 224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4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0 14203,'-11'16'378,"1"-1"0,1 2 1,0-1-1,1 1 0,1 1 0,0-1 0,2 1 0,0 0 1,1 0-1,-3 25 0,2 19-574,5 109 0,1-127 360,34 552 57,-33-570-213,12 94 91,-12-105-113,2 0 1,0 0-1,0-1 1,2 0-1,13 26 0,-19-39-40,1 0-1,-1 0 0,1 0 1,0 0-1,-1-1 0,1 1 1,0 0-1,0-1 0,-1 1 0,1 0 1,0-1-1,0 1 0,0-1 1,0 0-1,0 1 0,0-1 1,0 0-1,0 1 0,0-1 1,0 0-1,0 0 0,0 0 1,0 0-1,0 0 0,0 0 1,0 0-1,0 0 0,0 0 1,0 0-1,0-1 0,0 1 1,0 0-1,0-1 0,0 1 1,0-1-1,0 1 0,-1-1 1,1 1-1,0-1 0,1-1 0,14-10-513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4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1296 145 13163,'0'-2'225,"0"0"-1,-1-1 1,0 1 0,1 0 0,-1 0 0,0 0 0,0 0-1,0-1 1,0 1 0,-1 0 0,1 1 0,0-1 0,-1 0-1,0 0 1,1 1 0,-1-1 0,0 1 0,0-1 0,0 1-1,0 0 1,0-1 0,0 1 0,0 0 0,0 0 0,-3 0-1,-6-2-96,-1 0-1,1 1 1,-1 0-1,-11 0 1,0 0 305,-573-57 225,427 43-764,155 15 45,-47-5-691,-66 2 1,108 5 198,1 0 1,0 2 0,0 0 0,0 1-1,0 0 1,1 1 0,0 2 0,-19 8-1,18-4-252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4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14995,'16'27'380,"0"1"0,-2 1 0,15 42-1,23 95-360,-49-157 2,116 470 44,-19-69 241,-74-307-105,19 65 7,-44-165-242,0-1 0,-1 1 0,1-1 0,0 1 0,1-1 0,-1 0 0,0 1-1,1-1 1,-1 0 0,3 2 0,-4-4 15,0 0 0,0 0 0,0 0 0,1 0 0,-1 1-1,0-1 1,0 0 0,0 0 0,1 0 0,-1 0 0,0 0 0,0 0 0,0-1 0,0 1-1,1 0 1,-1 0 0,0 0 0,0 0 0,0 0 0,0 0 0,1 0 0,-1 0 0,0 0-1,0 0 1,0 0 0,0-1 0,0 1 0,1 0 0,-1 0 0,0 0 0,0 0 0,0 0-1,0-1 1,0 1 0,0 0 0,0 0 0,0 0 0,0 0 0,0-1 0,1 1 0,2-19-663,1-12 155,1-9 259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5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12443,'16'6'288,"0"1"0,0 0 0,-1 2 0,-1-1-1,1 2 1,-1 0 0,-1 1 0,15 14 0,-10-5-227,0 0-1,-2 2 1,0 0-1,18 35 1,1 14-64,-3 1 1,23 83 0,-35-97 57,-20-58-54,2 5 5,-1 0-1,1 0 1,1-1 0,4 9 0,-7-12 1,1-1 0,-1 1 0,1-1 0,-1 1 0,1 0 0,-1-1 0,1 1 0,-1-1 0,1 1 0,0-1 0,-1 0-1,1 1 1,0-1 0,-1 0 0,1 1 0,0-1 0,0 0 0,-1 0 0,1 1 0,0-1 0,0 0 0,-1 0 0,1 0 0,0 0 0,0 0 0,0 0 0,-1 0-1,1-1 1,0 1 0,0 0 0,-1 0 0,1-1 0,0 1 0,0 0 0,-1-1 0,1 1 0,0 0 0,-1-1 0,1 0 0,9-7 127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5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10306,'33'113'6191,"67"141"-5860,-85-223-316,-2 0 1,0 0 0,14 65-1,-27-95-14,1 0 1,-1-1-1,0 1 0,0 0 0,1-1 1,-1 1-1,0 0 0,0 0 0,0-1 0,0 1 1,0 0-1,0 0 0,0-1 0,-1 1 1,1 0-1,0-1 0,0 1 0,0 0 0,-1 0 1,1-1-1,-1 2 0,0-2 3,1 0 0,-1 0 0,1 0-1,-1-1 1,0 1 0,1 0 0,-1 0 0,1-1 0,-1 1 0,1 0-1,-1-1 1,1 1 0,-1 0 0,1-1 0,-1 1 0,1-1 0,0 1-1,-1-1 1,1 0 0,-21-30 188,8-3 72,1 0-1,2 0 0,-8-51 0,15 65-230,1-1-1,0 1 1,2 0-1,0-1 0,2 1 1,0-1-1,7-29 1,-7 45-172,0 0 0,0 0 1,0 0-1,1 1 1,-1-1-1,1 1 1,0-1-1,1 1 0,-1 0 1,1 0-1,0 0 1,-1 1-1,2-1 0,-1 1 1,0 0-1,1 0 1,-1 1-1,1-1 0,0 1 1,0 0-1,0 0 1,0 1-1,7-2 1,12-1-240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5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715 12 14195,'-27'4'800,"-2"-4"128,-11 0-263,-1-5-281,3 1-208,-6 1-88,0 0-48,0 3-16,-1 1-24,-1 6 48,1 1 72,1 3 24,2-3 16,5 0-48,-2 2 0,2-4-416,0-1 456,2-5-176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7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1413 9642,'8'1'5725,"1"1"-3689,12 2-1681,-10-4-344,0-1-1,1 0 1,-1 0-1,0-1 1,0-1-1,0 0 1,0 0-1,-1-1 1,1 0-1,-1-1 1,0-1-1,0 1 1,-1-1-1,0-1 1,0 0-1,0 0 1,-1-1-1,0 0 1,0 0-1,-1-1 1,0 0-1,-1 0 1,8-15 0,-11 18-55,0-1 1,-1 0 0,0-1 0,0 1 0,0 0 0,-1-1 0,0 1 0,-1 0 0,0-1 0,0 1 0,0-1 0,-1 1 0,-2-11 0,2 12 6,-1 1 1,1-1-1,-1 1 1,0 0 0,0-1-1,-1 1 1,0 0-1,0 0 1,0 1-1,0-1 1,-1 1 0,0-1-1,1 1 1,-2 0-1,1 1 1,0-1-1,-1 1 1,-6-4 0,9 6 9,0 0 0,-1 1 1,1-1-1,0 1 1,-1 0-1,1-1 0,0 1 1,-1 0-1,1 0 1,-1 1-1,1-1 1,0 0-1,-1 1 0,1-1 1,0 1-1,0 0 1,-1 0-1,1 0 0,0 0 1,0 0-1,0 0 1,-2 3-1,-7 3 19,1 1 1,-17 18-1,21-20-8,-5 6 2,0 1 0,1-1 0,0 2 1,1 0-1,0 0 0,1 0 0,1 1 1,0 0-1,1 1 0,-6 24 0,10-31 7,0-1 0,1 1 1,0 0-1,0 0 0,1 0 0,0 0 0,1 0 0,0 0 0,0 0 0,1 0 1,0-1-1,0 1 0,1-1 0,0 1 0,1-1 0,0 0 0,0 0 0,0 0 0,1-1 1,12 14-1,-5-9 26,0 0 0,1-1 0,0-1 1,1 0-1,0-1 0,1 0 0,0-1 0,0-1 1,0 0-1,1-2 0,20 6 0,-25-8-44,1-1 1,-1 0-1,1-1 0,-1 0 1,1-1-1,0 0 0,-1-1 0,1-1 1,0 1-1,-1-2 0,0 0 0,0 0 1,0-1-1,0 0 0,0-1 0,-1 0 1,11-7-1,1-4-11,0-2 0,0 0 1,-2-1-1,-1-1 0,0-1 0,-1-1 0,-2-1 0,0 0 1,-1-1-1,-2 0 0,0-1 0,-2-1 0,9-28 1,-18 48 106,0 0 0,1 0 0,0-1 0,0 2 0,1-1 0,-1 0 0,8-9 0,-23 24 239,1 12-305,1 0-1,1 0 0,-10 31 0,-3 10 9,9-35 3,-26 44 1,37-68-24,1 0 0,-1 1 0,0-1 0,1 0 1,-1 1-1,1-1 0,0 0 0,0 1 0,1 0 0,-1-1 0,1 1 0,0-1 0,0 7 1,0-8-8,1 0 1,-1 0 0,1 0-1,0 0 1,-1 0 0,1 0-1,0 0 1,0 0 0,1-1-1,-1 1 1,0 0 0,1-1-1,-1 1 1,0-1 0,1 1-1,0-1 1,-1 0 0,1 1 0,0-1-1,0 0 1,0 0 0,0 0-1,0-1 1,2 2 0,10 2 5,1 0 0,-1 0 0,1-2-1,0 0 1,0 0 0,1-1 0,-1-1 0,0-1 0,0 0 0,0-1 0,0 0 0,0-2 0,26-8 0,-32 8 44,0 0 0,0 0 0,-1-1-1,0 0 1,0 0 0,0-1 0,-1 0 0,0 0-1,0-1 1,6-7 0,-8 8-35,-1-1 1,0 1-1,0-1 0,0 0 1,-1 0-1,0 0 0,-1 0 1,0 0-1,0-1 0,0 1 1,-1-1-1,0 1 0,0-14 1,-1 11-17,-1 0 1,0-1 0,0 1-1,-1 0 1,-1 1-1,1-1 1,-7-14 0,6 18 22,0 0 0,0 0 1,0 1-1,-1-1 0,0 1 1,0 0-1,-1 0 0,1 0 1,-1 0-1,0 1 0,0 0 1,-8-5-1,12 9-9,1-1 0,-1 1 1,0-1-1,1 1 0,-1-1 0,1 1 1,-1 0-1,0-1 0,1 1 0,-1 0 0,0 0 1,1-1-1,-1 1 0,0 0 0,0 0 1,1 0-1,-1 0 0,0 0 0,1 0 0,-2 0 1,6 11-72,22 24-57,-21-30 134,11 17-35,0 1-1,-1 1 1,15 33 0,-28-51 43,1-1 1,0 1-1,1-1 1,0 0-1,-1 0 1,1-1 0,1 1-1,-1-1 1,9 7-1,-11-10 2,0 1-1,0-1 1,0 0 0,0 0-1,0 0 1,1 0-1,-1 0 1,0-1 0,0 1-1,1-1 1,-1 1-1,0-1 1,1 0 0,-1 0-1,0 0 1,1 0-1,-1 0 1,0 0 0,1-1-1,-1 1 1,0-1-1,1 0 1,-1 0-1,0 0 1,0 0 0,0 0-1,0 0 1,2-2-1,15-11 152,-1-1 0,-1 0 0,0-2 0,-2 0 0,0 0 0,0-2 0,14-25-1,16-21-132,-27 40-77,22-40-1,0 1-54,-7 12 45,-32 51 48,0 0-1,-1 0 1,1-1-1,-1 1 1,1 0-1,-1-1 1,1 1-1,-1 0 1,0-1 0,0 1-1,0-1 1,1 1-1,-1-1 1,-1 1-1,1 0 1,0-1-1,0 1 1,0-1 0,-1 1-1,1 0 1,-2-3-1,1 2-42,-1 0 0,1-1-1,-1 1 1,0 0 0,0 0 0,0 0-1,0 0 1,0 1 0,0-1-1,-4-2 1,-2 0-134,-1-1 0,0 2 0,1-1-1,-2 1 1,-12-3 0,5 4 140,0 0 0,0 1 0,0 1 0,0 0-1,0 1 1,0 1 0,-29 7 0,18-1 49,0 1 0,0 1 1,-43 22-1,63-28-11,1 0 1,0 1-1,0 0 0,0 0 1,1 1-1,-1-1 0,1 1 1,0 1-1,1-1 0,0 1 1,0 0-1,0 0 0,-5 13 1,7-13-4,1 0 0,-1 1 0,1-1 0,1 1 0,0-1 1,0 1-1,0 0 0,1 0 0,0-1 0,1 1 0,0 0 1,0-1-1,0 1 0,1 0 0,3 8 0,1-1 22,0 0 1,1 0-1,1-1 0,0 0 1,0 0-1,2-1 0,0 0 1,0-1-1,1 0 0,1 0 0,0-1 1,0-1-1,1 0 0,0-1 1,17 9-1,-19-12 66,1-1 0,0 0 1,0-1-1,0 0 0,0 0 0,1-2 1,0 1-1,-1-2 0,1 1 0,0-2 1,0 0-1,0 0 0,0-1 0,-1-1 1,1 0-1,0-1 0,-1 0 0,0-1 1,19-9-1,-17 6-23,-2-1 0,1 0 0,-1-1 0,0 0 0,-1-1 0,0 0-1,-1-1 1,0 0 0,0-1 0,-1 0 0,-1-1 0,0 1 0,-1-2 0,0 1 0,-1-1 0,5-17 0,-2 2-74,-1 0 0,-1-1 0,-2 0 0,-1 0 0,-1-1 0,-2 1 0,-2-32 0,-4 8-27,-3 0-1,-1 1 1,-25-75-1,-70-149-248,11 91 226,4 11 88,77 132 119,58 200-256,-18-55 184,273 850 584,-299-946-696,1 5-229,1 1 0,1-1 0,7 13 0,1-5-172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8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1021 14883,'26'-17'472,"113"-68"978,-105 66-1308,1 1-1,43-14 1,-59 26-150,0 0 1,1 2 0,-1 0-1,1 1 1,37-1-1,-41 5 13,-1 0 0,0 1 0,0 0-1,0 1 1,0 1 0,0 1-1,-1 0 1,24 11 0,-16-4-10,0 1 0,-1 1 0,0 1 0,28 28 0,-37-32 2,0 1 0,-1 0 0,-1 1 0,0 0 0,-1 1 1,-1 0-1,0 0 0,7 18 0,-13-27 0,0 1-1,0 0 1,-1 0-1,0 0 1,0 0-1,0 0 1,-1 1-1,0-1 1,-1 11 0,0-13 0,1-1 1,-1 1 0,-1-1 0,1 1 0,0-1 0,-1 0 0,0 1 0,1-1 0,-1 0 0,-1 0 0,1 0 0,0 0-1,-1-1 1,1 1 0,-1-1 0,0 1 0,-6 3 0,-1 0-5,-1 0 0,1-1 1,-1-1-1,0 1 0,-1-2 0,1 1 1,-1-2-1,0 1 0,1-2 0,-15 1 1,8-2 5,0 0 1,0-2-1,0 0 1,0-1 0,0-1-1,-18-7 1,2-1 9,1-2 0,1-2 0,1 0 0,0-3 0,1 0 1,-35-30-1,63 47-9,-125-111 23,114 100-20,1-1 1,0 0-1,1-1 1,0 0-1,2-1 0,0 0 1,-8-20-1,14 30 1,1-1 0,0 0 0,0 0 0,0 0 0,1 0 0,0 0 0,1 0-1,0 0 1,0-1 0,0 1 0,1 0 0,0 0 0,0 0 0,1 0 0,0 0-1,0 0 1,1 0 0,4-8 0,-1 5-4,0 1 0,1 0 0,0 1 0,0-1 0,1 1 0,0 1 0,0-1 0,1 1 0,0 1 0,0 0 0,12-6 0,18-7-16,0 1 0,2 2 0,57-15 1,132-19 107,-24 6 64,-191 40-139,200-58 285,-181 50-92,0-2-1,-1-1 1,-1-1-1,36-25 1,-58 34-85,0-1-1,0 0 1,0 0-1,14-17 1,-22 22-111,0 1 1,0 0 0,-1-1 0,1 0 0,-1 1 0,1-1 0,-1 0 0,0 1 0,0-1-1,0 0 1,0 0 0,-1 0 0,1 0 0,-1 0 0,0 0 0,0 0 0,0 0-1,0 0 1,0 0 0,0 0 0,-1 0 0,0 0 0,0 0 0,1 0 0,-3-4 0,-3-2-12,-1-1 0,1 2 0,-1-1 0,-1 1 0,0 0 0,0 0 0,0 1 0,-1 0 0,0 0 0,0 1 0,-18-9 0,19 11-15,0 1-1,0-1 0,0 1 1,-1 0-1,1 1 1,-1 0-1,0 0 0,1 1 1,-1 0-1,0 1 0,0 0 1,1 0-1,-1 1 0,0 0 1,-12 3-1,14-1 6,0 0 0,0 0 0,0 1 0,0 0-1,1 1 1,0-1 0,0 1 0,0 0 0,0 1 0,1-1-1,0 1 1,0 0 0,0 1 0,1-1 0,0 1 0,0 0 0,1 0-1,0 0 1,0 0 0,-3 11 0,0 6-7,1-1 1,1 1 0,2 0-1,0 0 1,2 33-1,4 20-10,4 0-1,26 109 1,55 148 348,-85-318-292,75 239 392,47 175-986,-122-400-1363,-3-28 1192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8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991 1 16123,'-39'40'1177,"51"44"-1465,64 17 3088,-366-116-2792,216 32 24,-7-12-16,-5-7 8,-1-4-16,-1-8 32,12 1-152,12-1-280,10-3-288,9 2-240,11 3 8,7-3 159,9 7 201,6-2 224,9-5 168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9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11122,'-8'100'3830,"1"41"-1402,8 1-2187,31 225 0,-11-245-203,4-1 1,6-2-1,54 135 0,-77-235-235,0 1 1,2-1 0,0-1 0,1 0 0,1-1 0,19 22 0,-10-18 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2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13459,'-8'86'407,"-8"134"-281,17 221-110,0-333-5,0-60 318,2-1 0,2 0 0,13 54 0,-11-74 315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9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1070 30 14651,'-7'-4'332,"1"0"0,-1 0 0,-1 1 0,1 0 0,0 1-1,-1-1 1,1 1 0,-1 1 0,0 0 0,1 0 0,-12 0 0,-10 1 270,-53 9 0,23-2-144,-174 15 476,-108 7-1002,316-27-334,-73 0-478,89-3 138,1 1 1,-1-2 0,0 1 0,1-1 0,-1 0 0,1-1 0,0 0 0,-14-7-1,8-1-1249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29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1309 108 19148,'-123'-28'992,"10"4"-47,-15 4-33,10 5-592,2 4-176,10 5-80,8 2-40,11 4-16,4 0 8,6 0-8,8 2-32,8 3-160,12 5-312,10 0-449,12 5-599,12 6 280,15 2 480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0.1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35 16812,'-11'-18'1186,"1"2"333,22 38-1226,68 154-329,-57-121 41,17 47 20,29 113 1,-65-200-27,3 9-10,-5-28 5,-2-16 4,0-6-89,1 0 0,1 1 0,1-1 0,1 1 0,10-30 0,3 1-194,31-66-1,-43 110 299,1-1-1,0 1 0,0 0 0,11-13 0,-14 19 14,1 0-1,0 0 0,0 0 0,0 1 0,0-1 0,1 1 0,-1 0 0,1 0 0,0 0 0,0 1 0,8-3 0,-10 5-35,0-1 1,1 1 0,-1 0-1,0 0 1,1 1 0,-1-1-1,0 1 1,1-1-1,-1 1 1,0 0 0,0 0-1,0 0 1,0 1 0,0-1-1,0 1 1,0 0 0,0 0-1,-1 0 1,1 0-1,0 0 1,2 4 0,1 0-9,0 0 1,-1 1-1,1-1 0,-1 1 1,-1 0-1,0 1 1,5 9-1,-7-12 1,0 0-1,0-1 1,0 1-1,-1 0 1,0 0 0,0-1-1,0 1 1,-1 0-1,0 0 1,0 0 0,0 0-1,0 0 1,-1 0-1,0 0 1,0 0 0,0 0-1,0-1 1,-1 1-1,0 0 1,0-1 0,-4 7-1,6-10 17,0-1 0,0 0 1,0 0-1,0 0 0,0 0 0,0 0 0,0 0 0,0 0 0,0 0 0,0 0 0,0 0 0,0 0 0,0 1 1,0-1-1,-1 0 0,1 0 0,0 0 0,0 0 0,0 0 0,0 0 0,0 0 0,0 0 0,0 0 0,0 0 0,0 0 1,0 0-1,0 0 0,0 0 0,0 0 0,-1 0 0,1 0 0,0 0 0,0 0 0,0 0 0,0 0 0,0 0 1,0 0-1,0 0 0,0 0 0,0 0 0,0 0 0,0 0 0,-1 0 0,1 0 0,0 0 0,0 0 0,0 0 1,0 0-1,0 0 0,0 0 0,0 0 0,0 0 0,0 0 0,0 0 0,0 0 0,0 0 0,0 0 0,0-1 1,0 1-1,0 0 0,-1 0 0,1 0 0,0 0 0,0 0 0,0 0 0,0 0 0,0 0 0,0 0 0,0-10 50,4-13 76,3 10-91,1 0 0,0 1 0,0 0-1,2 0 1,-1 1 0,23-20 0,-2 0 402,-24 25-324,0 1 0,1 0 0,-1 0 0,1 0-1,0 1 1,1 0 0,-1 0 0,1 1 0,-1 0-1,1 0 1,0 1 0,0 0 0,0 0 0,1 1-1,-1 0 1,14 0 0,-13 2-111,0-1-1,0 1 1,0 0-1,0 1 1,-1 0 0,1 0-1,0 1 1,-1 0-1,1 1 1,-1 0 0,0 0-1,0 1 1,-1 0 0,15 11-1,-10-3-33,0 1 0,-1 0 0,-1 1 0,0 0 0,-1 0 0,0 1 0,-2 0 0,8 19 0,1 13-128,16 79 0,-18-45-2942,-14-78 245,1-3 1118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0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15827,'16'30'1513,"13"35"-1,22 86-1174,-38-110-236,134 448-39,-134-448-525,0 1 0,-3 1 0,-2-1 0,5 76 0,-13-118 428,0 0-1,0 0 1,0 0 0,0 0-1,0 0 1,0 0-1,0-1 1,0 1 0,0 0-1,0 0 1,0 0 0,-1 0-1,1 0 1,0 0 0,0 0-1,0 0 1,0 0-1,0 0 1,0-1 0,-1 1-1,1 0 1,0 0 0,0 0-1,0 0 1,0 0 0,0 0-1,0 0 1,-1 0-1,1 0 1,0 0 0,0 0-1,0 0 1,0 0 0,0 0-1,-1 0 1,1 0 0,0 0-1,0 1 1,0-1-1,0 0 1,0 0 0,0 0-1,-1 0 1,1 0 0,0 0-1,0 0 1,0 0-1,0 0 1,0 0 0,0 1-1,0-1 1,0 0 0,0 0-1,-1 0 1,1 0 0,0 0-1,0 0 1,0 1-1,0-1 1,0 0 0,0 0-1,0 0 1,-8-11-403,-13-31 98,2-2 1,-16-51-1,12 22 355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0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0 316 11378,'8'-30'914,"1"0"0,21-46 0,-25 66-709,1-1 1,0 1-1,0 0 1,1 0-1,1 1 1,0 0 0,0 1-1,0-1 1,1 2-1,13-10 1,-6 7-148,0 1 1,1 0-1,0 2 1,1 0-1,-1 0 1,2 2-1,-1 0 1,0 2-1,1 0 0,-1 0 1,1 2-1,0 0 1,0 2-1,0 0 1,-1 0-1,1 2 1,-1 1-1,27 8 1,-28-7-72,-1 1 0,0 1 0,0 0 0,-1 2 0,0-1 1,0 2-1,-1 0 0,-1 1 0,1 0 0,-2 1 1,1 0-1,-2 1 0,0 0 0,0 1 0,-1 0 0,-1 1 1,-1 0-1,0 1 0,-1 0 0,6 18 0,-8-18 4,0 1 0,-2-1 0,0 1 0,-1 0 0,0 0 0,-2 20 0,0-28 4,-1-1-1,0 1 1,-1 0 0,0-1 0,0 1 0,-1-1 0,0 0-1,0 0 1,-1 0 0,0 0 0,-1-1 0,0 1 0,-10 11-1,5-8 12,-2-1-1,1 0 0,-1-1 1,0 0-1,-1-1 0,0 0 1,-1-1-1,1-1 1,-1 0-1,0-1 0,-1 0 1,1-1-1,-1-1 0,0 0 1,0-1-1,0-1 0,0 0 1,-20-2-1,6-1-76,1-2-1,-1 0 1,1-2-1,0-2 1,1 0-1,0-1 1,0-2-1,-44-25 1,58 28-137,1 0 1,0 0 0,0-1-1,1 0 1,0-1 0,-10-14-1,15 17 520,0 0 1,1-1-1,0 0 0,1 0 0,-1 0 1,2-1-1,-1 1 0,1-1 0,0 0 1,-2-15-1,3-17 1340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1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 9058,'50'-5'343,"270"-16"737,-284 22-913,1 1-1,-1 2 1,0 1 0,-1 2-1,1 1 1,60 24 0,-53-13 438,0 2 1,44 29-1,-69-38-364,1 1-1,-1 1 0,-1 0 1,-1 2-1,0 0 1,22 29-1,-35-40-212,0 0 1,1 0-1,-2 0 0,1 1 0,-1-1 1,1 1-1,-1 0 0,-1-1 0,1 1 1,-1 0-1,0 0 0,-1 0 0,1 0 1,-1 0-1,0 0 0,-1 0 0,0 0 0,1 0 1,-2 0-1,1 0 0,-1 0 0,0-1 1,0 1-1,0-1 0,-1 1 0,0-1 1,0 0-1,-1 0 0,1 0 0,-1 0 1,0-1-1,0 1 0,0-1 0,-6 3 0,0 1-2,0-1 0,-1 0 0,0-1 0,-1-1 0,1 1 0,-1-2 0,0 0 0,0 0 0,0-1 0,-1 0 0,1-1 0,-1-1-1,1 0 1,-25-2 0,25 0-20,1 0-1,-1-1 1,1 0-1,0-1 1,-1-1-1,1 0 1,1 0-1,-1-1 1,1 0 0,0-1-1,0 0 1,0-1-1,1 0 1,0 0-1,1-1 1,-13-13-1,18 16-17,-1 1 0,1-1 1,0 0-1,0 0 0,0 0 0,1-1 0,0 1 0,0-1 0,0 1 0,1-1 1,-1 1-1,1-1 0,1 0 0,-1-8 0,1 6-65,1-1-1,0 1 1,1 0-1,0 0 1,0 0-1,1 1 1,0-1-1,0 0 1,6-9-1,0 2-271,1 0 0,1 1 0,1 0 0,0 1 0,0 0 0,1 1 0,1 0 0,26-17 0,-20 17 166,1 0 0,1 2-1,0 1 1,0 0 0,0 2 0,1 0-1,1 2 1,40-5 0,-47 9 311,1 0 0,0 1 0,-1 1 0,1 0 0,-1 1 0,1 1 1,-1 1-1,0 1 0,0 0 0,0 1 0,-1 1 0,22 12 0,-15-5 28,-1 1-1,-1 1 1,0 1-1,21 23 1,-33-30-63,0 0 0,-1 0 1,0 1-1,0 0 0,-1 1 1,-1-1-1,0 1 0,0 1 1,-2-1-1,5 17 0,-8-25-59,0 1 0,0-1 0,-1 1 0,0-1-1,0 1 1,0 0 0,-1-1 0,1 1 0,-1-1 0,0 1-1,0-1 1,-1 0 0,1 1 0,-1-1 0,0 0-1,0 0 1,-1 0 0,1 0 0,-6 6 0,5-8-15,1 1 1,-1-1 0,0 1 0,0-1-1,0 0 1,0 0 0,0-1 0,0 1-1,-1-1 1,1 1 0,0-1 0,-1 0-1,1 0 1,-1-1 0,0 1 0,1-1-1,-1 1 1,1-1 0,-1 0 0,0-1-1,1 1 1,-1-1 0,1 1-1,-1-1 1,-4-2 0,5 2-8,0 0-1,0 0 1,0-1-1,0 1 1,0-1-1,0 0 1,0 0 0,1 0-1,-1 0 1,0 0-1,1 0 1,0-1-1,0 1 1,0-1 0,0 0-1,-3-5 1,3 4 25,0-1 0,1 1 0,0-1 1,0 1-1,0-1 0,0 1 0,1-1 0,0 0 1,0 1-1,1-10 0,1 4-19,0-1 0,0 1 0,1 0 0,1 0 1,0 1-1,0-1 0,1 1 0,0 0 0,0 0 0,8-9 0,5-1-168,2 1-1,-1 1 0,2 0 0,0 2 0,32-18 0,21-15-385,65-69-2254,-91 72 1788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1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9434,'8'109'4838,"3"0"-3619,8 104-1092,-18-210-126,7 248 197,-10-191-397,-1-1-1,-15 73 1,4-58-2677,9-43 1687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1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659 4 15315,'-23'-2'576,"-3"0"-47,-9 2-129,-7 2-96,-2 3-80,-8 3-80,5 4-56,-2 3-64,-2 4 8,6-1 8,-2 3-112,3-3-168,2-1-288,3-2-241,2-5 1618,2-5-833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2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421 1 13747,'-119'28'1972,"-19"5"-1850,118-27-194,0 1-1,0 2 0,1-1 1,-28 18-1,44-24 18,0 0 0,1 0-1,-1 0 1,0 0 0,1 0 0,0 1-1,-1-1 1,1 1 0,0 0 0,1-1-1,-1 1 1,0 0 0,1 0 0,-1 0 0,1 0-1,0 0 1,0 1 0,-1 5 0,2-7 31,0 1 1,0 0 0,1 0-1,-1 0 1,1 0 0,-1-1-1,1 1 1,0 0 0,0 0-1,0-1 1,1 1 0,-1-1-1,1 1 1,-1-1 0,1 0 0,0 1-1,0-1 1,0 0 0,0 0-1,0 0 1,0-1 0,3 3-1,3 1 98,-1 0-1,1-1 0,0 1 0,1-2 0,-1 1 1,1-1-1,0-1 0,-1 1 0,1-1 0,0-1 1,0 0-1,1 0 0,-1-1 0,0 0 0,0 0 1,0-1-1,0 0 0,0-1 0,9-3 0,-1 0-19,0-1-1,-1-1 0,1 0 1,-1-1-1,-1-1 1,0-1-1,0 0 0,24-22 1,-18 14-53,-12 11-4,0-1-1,0 0 0,-1 0 1,0 0-1,-1-1 0,12-18 1,-19 27 7,0-1 1,0 1 0,0 0-1,0-1 1,0 1 0,0 0-1,0-1 1,0 1-1,0 0 1,0 0 0,0-1-1,0 1 1,0 0 0,0-1-1,-1 1 1,1 0 0,0 0-1,0-1 1,0 1-1,-1 0 1,1 0 0,0 0-1,0-1 1,0 1 0,-1 0-1,1 0 1,0 0 0,-1 0-1,1-1 1,0 1-1,0 0 1,-1 0 0,1 0-1,0 0 1,-1 0 0,1 0-1,0 0 1,-1 0 0,1 0-1,0 0 1,0 0-1,-1 0 1,1 0 0,0 0-1,-1 0 1,1 0 0,0 0-1,-1 0 1,1 1-1,0-1 1,0 0 0,-1 0-1,1 0 1,0 0 0,0 1-1,-1-1 1,1 0 0,0 0-1,0 0 1,0 1-1,-1-1 1,1 0 0,-4 4-41,1 0 1,-1 0-1,1 1 0,0-1 1,0 1-1,1-1 1,-1 1-1,1 0 0,0 0 1,0 0-1,1 0 1,0 0-1,-2 7 0,3-4 14,-1 1-1,1-1 0,1 0 0,-1 0 1,1 1-1,1-1 0,4 14 1,1-1 24,2 0 0,1 0 0,0-1 0,1-1 0,18 23 0,-20-29-14,-5-6 28,1 0-1,0 0 1,1 0 0,0-1 0,0 1 0,8 5-1,-12-10-7,1-1 0,-1 0-1,0 0 1,0 0 0,0 0-1,0-1 1,1 1 0,-1 0 0,0-1-1,1 0 1,-1 1 0,0-1-1,1 0 1,-1 0 0,0-1-1,1 1 1,-1 0 0,0-1-1,0 1 1,1-1 0,-1 0-1,0 0 1,0 0 0,0 0-1,0 0 1,0 0 0,0-1-1,2-1 1,1 0-13,-1-1-1,0 0 1,0 0 0,-1-1 0,1 1-1,-1-1 1,0 0 0,0 0-1,-1 0 1,1 0 0,2-9-1,2-9 13,6-32-1,-10 45-8,9-74-36,-5 30 102,-7 52-50,0 1 0,0 0-1,0-1 1,1 1-1,-1 0 1,0-1-1,1 1 1,-1 0 0,1 0-1,-1-1 1,1 1-1,0 0 1,0 0-1,-1 0 1,1 0 0,0 0-1,1-1 1,-1 2-3,-1-1-1,1 1 1,0 0 0,-1 0 0,1 0 0,0 0 0,-1 0-1,1-1 1,0 1 0,-1 0 0,1 1 0,0-1-1,-1 0 1,1 0 0,0 0 0,-1 0 0,1 0 0,-1 1-1,1-1 1,0 0 0,-1 1 0,1-1 0,-1 0 0,1 1-1,4 3 5,-2-1 0,1 1 0,0 0 0,-1 0 0,1 0 0,4 9 0,14 25-9,-2 0 0,-2 1 0,-1 1 0,-2 1-1,13 60 1,-26-93-90,-1 1-1,0-1 1,-1 14 0,1-48 89,1 1 1,0 0-1,2 0 0,1 0 1,1 1-1,13-35 1,-12 43 13,0 0 0,0 1 0,2 0 0,0 0 0,0 1 0,1 0 0,1 0 0,1 1 0,0 1 0,19-16-1,-27 24 3,1 1-1,0-1 0,1 1 0,-1 0 0,1 0 0,-1 0 0,1 1 1,0 0-1,0 0 0,0 1 0,0-1 0,0 1 0,0 1 0,0-1 1,0 1-1,1 0 0,-1 0 0,0 1 0,0 0 0,0 0 0,0 0 1,0 1-1,0 0 0,0 0 0,-1 0 0,1 1 0,-1 0 0,7 4 1,11 10-65,1 0 0,-2 2 0,0 1 0,28 34 0,-23-25 98,40 35 0,-45-49 142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2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14891,'7'46'1040,"2"1"449,1 15-681,1 2-456,3 7-216,1 1-96,5 8-16,2-1 16,0 0-8,0-3-32,-3-2-152,-3-8-248,-2-6-296,-2-8-208,-4-11 4536,-1-13-2847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3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12923,'8'62'696,"-3"-11"0,4-1-72,-8-13-384,3-5-136,-3-3-64,-1-6 0,-1-4-72,-1-4-128,2-5-504,0-3 400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2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878 23 15235,'-64'-9'872,"4"1"137,-21 3-161,3 5-408,-4 3-136,-4 7-136,5 7-40,5 0-32,6 2 24,9-3-248,9 1-568,5-2-168,8-3 256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3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0 15171,'-3'24'348,"-2"-1"0,-6 24-1,-49 168 244,45-171-530,-3 155-271,17-172 244,2 1 1,0 0 0,2 0-1,1 0 1,13 43 0,-16-66 108,1 0 0,0 1 1,0-2-1,0 1 1,1 0-1,-1 0 1,1-1-1,1 0 0,4 7 1,-6-10-19,0 1 0,0-1 0,0 1 0,1-1 1,-1 0-1,0 0 0,1 0 0,-1 0 0,0-1 0,1 1 1,-1-1-1,1 1 0,-1-1 0,1 0 0,-1 0 0,1 0 1,-1 0-1,1 0 0,-1-1 0,1 1 0,-1-1 0,3 0 1,46-16-312,-1-1 0,-1-3 1,0-1-1,54-36 0,-67 37 670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3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14835,'2'21'440,"1"4"-120,4 8-256,-5 5-32,4 9-8,3 3 8,-2 6 0,4-1 0,-4 1-24,0-6-56,-2-2-88,-2-3-192,2-6-392,-1-9 416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3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12587,'9'7'195,"0"0"0,0 1 0,0 0 1,-1 0-1,-1 1 0,0 0 0,0 1 0,0-1 1,-1 2-1,9 19 0,-1 4-56,-2 0 0,10 43 0,-14-37-86,-2-1-1,2 48 1,-1-1-31,-7-86-23,0 1-1,0 0 0,0 0 0,0-1 1,0 1-1,0 0 0,0 0 0,0 0 1,1-1-1,-1 1 0,0 0 0,1-1 1,-1 1-1,0 0 0,1-1 0,-1 1 1,0 0-1,1-1 0,-1 1 0,2 1 1,-1-3 3,-1 1 0,1 0 0,-1 0 0,1 0 0,-1-1 0,1 1 0,-1 0 0,0-1 0,1 1 0,-1 0 0,1-1 0,-1 1 1,0-1-1,1 1 0,-1 0 0,0-1 0,1 1 0,-1-1 0,0 1 0,0-1 0,1 0 0,16-41 97,-15 36-115,13-34 9,1 0 0,2 1 0,24-37 0,-31 60 5,0 1 0,0 0 0,2 0 1,0 1-1,0 1 0,1 0 0,1 1 0,0 1 0,22-13 1,-31 21 25,0 0 0,0 0 0,0 0 0,0 1 0,0 0 0,0 0 0,1 1 0,-1-1 0,1 2 0,-1-1 0,1 1 0,-1 0 0,1 0 0,0 0 0,-1 1 0,1 0 0,-1 1 0,0-1 0,1 1 0,-1 0 0,0 1 0,0 0 0,0 0 0,-1 0 0,1 0 0,-1 1 0,1 0 0,-1 0 0,6 7 0,12 15-10,-1 2 1,-1 0-1,-1 1 1,-2 1 0,-1 1-1,-1 0 1,-2 1-1,-1 1 1,-2 0 0,-1 1-1,-1 0 1,-2 0-1,3 51 1,-9-54-317,-1-27 170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4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16876,'106'615'2527,"-92"-547"-2655,-3 1 0,-3 0 1,0 123-1,-9-186-104,-1 24-515,2-29 630,0 0 0,-1 0 0,1 0 0,0 0 1,0 0-1,-1 0 0,1 0 0,0 0 0,-1 0 0,1 0 0,-1 0 1,1-1-1,-1 1 0,1 0 0,-1 0 0,0 0 0,1-1 1,-1 1-1,0 0 0,0-1 0,0 1 0,1-1 0,-3 2 1,-1-4-446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4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392 1 13819,'-11'11'358,"-1"0"0,0-1 0,0 0 1,-1-1-1,0-1 0,-1 0 0,-23 10 0,-1 3-209,-136 58-27,128-60-91,45-19-28,1 0 0,-1 0 0,1 0 0,-1 0 0,1 1 0,0-1 0,-1 0 0,1 0 0,-1 1 0,1-1 0,0 0 0,-1 1 0,1-1 0,-1 0 0,1 1 0,0-1 0,0 0 0,-1 1 0,1-1-1,0 1 1,0-1 0,-1 1 0,1-1 0,0 1 0,0-1 0,0 0 0,0 1 0,0 0 0,0 0 2,0 0-1,0 0 1,1-1-1,-1 1 1,1 0-1,-1 0 1,0 0-1,1-1 1,0 1-1,-1 0 1,1 0-1,-1-1 1,1 1-1,1 0 1,36 23 69,-26-18-70,42 26-328,1-2-1,2-3 1,0-3-1,114 33 0,-113-44 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4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481 0 13403,'-441'29'920,"439"-30"-918,1 1-1,0 0 0,0 0 1,0 0-1,0 1 1,0-1-1,0 0 1,0 0-1,0 1 1,0-1-1,0 0 0,0 1 1,0-1-1,0 1 1,0-1-1,0 1 1,0 0-1,0-1 1,0 1-1,1 0 1,-1 0-1,0 0 0,-1 1 1,2 0 31,1-1 0,-1 0 0,0 1-1,1-1 1,-1 1 0,0-1 0,1 0 0,0 1 0,-1-1 0,1 0 0,0 0 0,0 1-1,0-1 1,-1 0 0,1 0 0,0 0 0,3 2 0,8 9 371,1-1 0,23 16 0,-21-16-172,0 0 1,13 14 0,-11-6-46,-2 1 0,0 1 1,-1 0-1,-2 1 1,0 0-1,-1 1 1,-1 0-1,-2 1 0,0 0 1,9 48-1,-16-62-193,1 0 0,-1 1 0,-1-1-1,0 0 1,0 0 0,-1 1 0,0-1-1,-1 0 1,0 0 0,-1 0-1,-6 17 1,6-21-23,0-1 0,0 0 0,0 0-1,0 0 1,-1-1 0,0 1 0,0-1 0,0 0-1,0 0 1,-1 0 0,0-1 0,1 1 0,-1-1-1,-1 0 1,1-1 0,0 1 0,-1-1 0,1 0-1,-1-1 1,1 1 0,-1-1 0,-6 1 0,2-1-47,-1 0 1,1-1 0,0 0 0,0-1 0,-1 0-1,1-1 1,-19-5 0,-32-16-38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35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15363,'15'12'1305,"-5"-4"1671,-5-2-2616,2-5-440,7-1-3296,16-12 2431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1:33:39.9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20055 5268 1969 0,'21'0'98'0,"-3"0"13"0,-4 0-7 0,-9 0-22 0,1 0-13 16,-4 0-18-16,-2 0-8 0,1 0-10 0,-1 0-11 0,0 0-6 0,0 0-3 0,0 0-3 0,0 0 1 0,0 0 2 0,-5 0 1 0,5 0-3 0,0 0 1 16,0 0-1-16,-4 0-2 0,-10 0 2 15,0 0 2-15,-11 2-1 0,-5 0 1 16,-2-1-3-16,-7 3-6 0,-3 1-4 15,-1-3-3-15,-1 2-3 0,-2-1-1 0,-6 4-1 16,1-3-2-16,-11 3-1 0,-2-4 5 16,2 8 6-16,-14-7 3 0,-4 4 6 15,-9 1-2-15,-12 2-2 0,-2 1 1 16,-10-1-3-16,-1 3 1 0,-10-3 11 16,-14-1 4-16,-11-2 4 0,-12-1-2 15,6-7-11-15,1 1-6 0,9-1 4 0,3 2 8 16,-4 0 44-16,15 0 11 0,16 3-8 15,10-1-7-15,17 3-43 0,8 2-10 16,4 1 2-16,7-1-1 16,12-2-1-16,4 0 0 0,8 0-1 0,5-5-2 15,1 0 0-15,7-4 6 0,5 0-15 0,11-1-23 16,9-4-33-16,0 3-29 0,5-3-53 16,4 0-81-16,3 5 447 15,2-12-232-15</inkml:trace>
  <inkml:trace contextRef="#ctx0" brushRef="#br0" timeOffset="42657.45">15105 10183 1211 0,'7'35'381'0,"0"-52"366"16,-9 13-669-16,0 2-30 16,0 2-18-16,2 0-11 0,0 0-2 0,0 0 0 15,0 0 1-15,0 0-1 0,0 0-1 16,0 0 0-16,0 0 0 0,0 0 0 16,0 0-1-16,0 0-4 0,0 0-4 15,-1 0-2-15,-1 0-3 0,-7 0-2 16,2 0 0-16,-9 2-4 0,-9-2-1 15,-5 0 2-15,-11 0 3 0,-1 0-3 0,-6-2 2 16,-11-1-2-16,-15-1 0 0,-22-1 6 16,-12 0 0-16,-14-1 1 0,-4 1-1 15,-2 1-1-15,-14 1 0 0,-7 3 0 16,-10 0 0-16,1 0 2 0,4 0 0 0,-1 0 2 16,6 0 0-16,-1 0 2 0,4-2 3 15,13-5 2-15,-3 2 14 0,13-10 7 16,3 3 5-16,10 0 3 0,16-1-13 15,9 4-10-15,23 0-6 0,16 4-5 16,8-2 3-16,12 3 10 0,-2 3 7 16,4-1 5-16,1 0 0 0,7-1 0 15,2 3-4-15,2-2-1 0,-1 2-5 0,5 0-10 16,0 0-6-16,5 0-4 0,-1 0-3 16,-4 0 1-16,2 0-1 0,-4 0 0 15,4 0 0-15,6 0-1 16,-3 0-12-16,3 0-19 0,-2 0-26 0,2-2-37 15,0 2-25-15,0 0-105 16,0-2-398-16,-4-1 395 0</inkml:trace>
  <inkml:trace contextRef="#ctx0" brushRef="#br0" timeOffset="45410.09">21041 10110 2215 0,'12'0'109'0,"-1"0"-1"0,-1 0-29 0,-1 0-49 0,2 0-21 0,-6 0-5 16,4 4-1-16,-5-4 0 0,-3 0 3 0,-1 0 13 0,0 0 12 0,4-6 12 0,-4 6 11 0,2 0-4 0,1 0 2 15,-3 0-4-15,0 0-6 0,0 0-8 0,0 0-12 16,0 0-9-16,0 2-7 0,-3 2-5 16,3-3 1-16,-6 5-2 15,1-4 0-15,5-1 0 0,0 3-2 0,0-2-3 16,-3-1-3-16,-5 1-3 0,-2 0 0 16,1-2 2-16,-12 0 2 15,-8 0 6-15,-3 2 1 0,-8-2-1 0,-8 0 1 16,-5 5 0-16,-9-3 0 0,-11 0-2 15,0-1 0-15,-14 3-3 0,-7 3 2 0,-7-5-1 16,-7-4 1-16,-13-3 0 0,-3-2-2 16,-12-4 0-16,-8 0 0 0,6 1 3 15,-13-5 2-15,1-4 2 0,-1-1-1 16,-11-3 0-16,14 0-1 0,2-3 0 16,6 1 11-16,4 4 6 0,-5-1 25 0,14 3 8 15,13 3-9 1,20 2-5-16,7 3-23 0,2 4-7 0,4-4-1 15,-1 8-2-15,13-8 1 0,2 1-2 0,6-1-1 16,12 0-1-16,3-1 2 0,10-1 2 0,3 3 17 16,8 1 8-16,2-3 6 0,5 1 5 15,4 0-9-15,3 6-4 0,0 1-2 16,6-3-5 0,3 7-5-16,1 0-3 0,1 0-2 0,-4 0-4 0,4 0 0 15,4-3-10-15,-4 3-29 16,0 0-40-16,8-4-45 0,-2-1-58 15,4-4-37-15,1-18-75 0,1-17 154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1:35:45.2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18489 10869 1614 0,'0'0'65'0,"2"4"19"0,-2-3-58 0,5 3-14 15,-5-2 0-15,2-1-7 0,-2-1-1 0,0 6-2 0,2 1 5 0,0-4 13 0,-2 3 7 0,1-1 10 0,1-3 7 0,-2 3 2 0,0 4-2 16,2-6-2-16,-2 3-8 0,0-3-8 15,4 1-4-15,-3 1-3 0,-2 2-1 16,-3-3 1-16,4 1 0 16,-4 0-1-16,4 1-3 0,0 1-2 15,-1-2-3-15,1 4-3 0,-2-4-3 0,0 6-2 16,-5-4-1-16,0 2 2 16,-4 0 5-16,-1 0 4 0,-4 1 3 0,2 5 2 0,-2-10-1 15,0 6-2-15,0-1 0 16,-4-5-3-16,1 6-3 0,-1-2-4 15,-1-2-1-15,0 5-1 0,1-3-2 0,3 0 0 16,-3 4 0-16,4-5 0 0,-5 3 0 16,1 0 0-16,-1 1 1 0,0-3 0 15,-4 3 1-15,-3 1-1 0,-1-3 0 0,1 5-1 16,-2-3 1-16,1-1-1 0,-1 3 0 16,-5-2 0-16,-1 2-1 0,-1-1 1 15,-5 1-1-15,-6-1 0 0,-4-1-1 0,1-5 1 16,-1 4 1-16,3 1-1 15,1-7 1-15,-4 4 0 0,-1 2 0 0,-2-6 1 16,-1 1-1-16,1 1 0 0,-4-6-2 16,-3 3 2-16,-12-2 1 0,-12-2 1 15,0 0 3-15,-10 0-1 0,0 0 1 16,2 0-1-16,5 0-2 16,-3 5-1-16,2-3 1 0,-2 3-1 15,-6 4-1-15,4-7 0 0,4 3-3 16,-1 0 1-16,-1-3 2 0,-4 0 2 0,-6-2 1 15,-3-2 1-15,-5-5 3 0,-2 4 3 0,8-1 4 16,1-3 4-16,2 0 0 0,-11-7 3 16,-7 1-2-16,-3 1-3 15,-6-4-5-15,11 2-5 0,16-1-5 0,-3 1-2 16,3 2 1-16,-2-4-1 0,0 0 1 0,2 0 3 16,9 2 4-16,10-2 8 0,2 2 3 15,16 1 1-15,2 1 0 16,11 3 0-16,10 2 4 15,7 3 4-15,13-3 6 0,7 5 2 0,5 2-4 16,9 0-6-16,-3 0-10 16,1-1-6-16,2-1-5 0,0 2-4 0,0 0-16 15,0 0-17-15,2 0-19 0,1-2-19 16,-1 0-21-16,1-3-30 16,3 2-32-16,13-10 79 0</inkml:trace>
  <inkml:trace contextRef="#ctx0" brushRef="#br0" timeOffset="77996.64">9826 15931 1157 0,'14'2'254'16,"18"12"-15"-16,-32-2-78 0,22-24-191 0,-14 1 75 0,-6 11-7 0,-2 0 4 0,0 0-4 0,0-2-4 0,0 10-10 0,0-8-13 0,0 0-4 0,0 1-3 15,-2 3-1-15,-3 5 1 16,-2 0-1-16,3 5 0 0,-6 0 0 15,-1 2-2-15,1 0-1 0,-1 2-2 16,-7-2-1-16,0-1 1 0,-3 0 3 16,-7 1 3-1,-6 1 2-15,0 6 0 0,-1-5-3 16,-2 5-1-16,-11-3 0 0,-7 6 9 0,-7-3 10 16,-14 2 1-16,8-2-2 0,1-7-9 0,7-2-11 0,3-1-6 0,-2 1 0 31,-1 0 1-31,-6 0 2 0,4 1 2 15,2-7 1-15,-7 1 4 0,-4-7 0 16,-4 0-1-16,4-4-2 0,11 0-2 0,-4-7 1 16,4 4 0-16,-4-7-1 0,-1 1 0 15,2 2 0-15,5-2 0 0,-1-1 1 16,1 7 0-16,-6-8 1 0,-3 6 0 16,-2 0 0-16,1 0-1 0,6 2 1 15,2 1-1-15,3-1 0 0,0 0 1 0,1 1-1 16,2-5 0-16,-4 2 0 0,1-4 0 15,-7-3-1-15,-3-2 1 0,3 2 0 16,-3-5 0-16,10-1 1 0,4 2 0 16,1-3 1-16,6 3 1 0,6 2 1 15,4 0 0-15,11 4 4 0,-1 0 6 16,6-1 4-16,-1-1 2 0,3 0-5 16,-1-4-8-16,-1-1-6 0,2 1-2 0,-3-3 0 15,-2 5 1-15,7 1 0 0,2 0 1 16,0 0 2-16,3 1 0 15,-1 0 0-15,-1 2 1 0,6-3 0 0,-7-1-1 16,5 2 1-16,4 2 0 0,-4-4 0 16,5 0 1-16,1-2 1 0,-1-5-1 15,3-2 2-15,1 2-2 0,0-5 1 16,0 1-1-16,7 2-3 0,0-3 0 0,7 5-2 16,2-4-3-16,3 1-2 0,1-1-1 15,-1 1-3-15,1 1-5 0,1-4-4 16,4 3-3-16,2-2 3 0,-4 1 5 15,5 0 5-15,-5-1 6 0,2 1 2 16,0-1 1-16,5 0-1 0,5 3-2 16,6 0-6-16,2 5 0 0,-8 3 4 0,2 8 2 15,-3-4 2-15,5 6 0 0,5 2-2 16,8 2 0-16,3-1 0 0,-2-1 0 16,-5 3-1-16,-11-2 1 0,-3 3 1 15,-4-5 3-15,-4 1 8 0,5 1 7 16,-3-4 6-16,0 4 7 0,3-7 5 15,-1 6 3-15,0-2-2 0,3 0-6 16,-4 2-11-16,1-3-10 0,4 5-6 0,-1-4-2 16,5 1-1-16,1 1 0 0,-2 0 0 15,0 3 0-15,4 0-1 0,-6-1 1 16,3-3-1-16,-3 3 1 0,0 1-1 16,-1-1 1-16,-2-5 0 0,4 5 0 15,-3-4 3-15,4 5-1 0,-1 0 0 16,3 0 0-16,0 1-1 0,9 1 1 15,7 0-1-15,5 1-1 0,7 5-2 0,3-1 0 16,-5 0-1-16,1 3 0 0,1-5 1 16,4 1 2-16,0 5-1 0,2-6 1 15,3 9-1-15,-2-4 0 16,8 6 1-16,3 5-3 0,2 3-5 0,2 4 0 16,-2 1-2-16,-4 1 3 15,0-5 5-15,-5 11-1 0,-2-1 1 0,4 8 1 0,-2-3-1 16,-7 1 2-16,-5 0-6 0,-10 3 1 15,-4-1 0-15,-1 5-2 0,-5-2 3 16,-7 4-3-16,0 4-7 0,-7-6-12 16,-7 2 1-16,-9-1 2 0,-9-8 2 15,-7-3 10-15,-10-2-2 16,-5-3-2-16,-4-2 3 0,-6 1 4 0,-5-2 0 16,-6-1 2-16,-4 3 2 0,-8-2 2 15,-5-3 2-15,-6 2 2 0,-8-6 1 0,-6 2 2 16,0 2 1-16,-8-2 1 15,1 2 11-15,-5 1 1 0,2-2 3 0,-4 0 26 16,-6-1 17-16,-8-3 12 0,-3-1-4 16,8-1-27-16,13-4-30 0,14-3-16 15,7 0-1-15,7-3-10 16,5-6-39-16,4-11-75 0,1-10 70 0</inkml:trace>
  <inkml:trace contextRef="#ctx0" brushRef="#br0" timeOffset="107929.67">6154 14239 1467 0,'0'0'99'0,"0"2"79"0,0-2-120 0,0 0-32 0,0 0 2 0,0 0 2 0,0 0 2 0,2 0 5 16,-2 0 2-16,0 0 8 0,0 2 8 0,0-2-4 0,3 2-1 0,1-2-9 15,0 0-11-15,-1-2-7 0,1 2-5 16,-1 0-8-16,6 0-2 0,2 0-4 15,3 0 0-15,4 0-3 0,6 0 0 16,5 2-1-16,10 1 0 0,7-3-2 16,0 0 1-16,11 0-1 0,-4 0 1 15,13 2 1-15,3 3 0 0,2-1 0 0,8 5 0 16,-6-4-1-16,2 6 1 0,-3-4-1 16,3 2 0-16,-1 0 0 0,-3-1 1 15,2 5 1-15,1-1-1 0,3-5 0 16,-7 2 0-16,-4 2 1 0,-16-6-1 15,-11 1 1-15,-13-1 0 0,-10-3 1 16,-9-2-5-16,-5 0-9 0,-2 0-8 16,0 0-4-16,0 0-11 0,-7 0-7 15,0 0-2-15,-7-7 0 0,-4 7 15 0,-3-8 12 16,-9 0 10-16,-9-7 4 0,1-4 3 16,1 3 3-16,0 0 3 0,10 2 3 15,6 1 6-15,5 4 9 0,7 6 12 16,7 3 7-16,-1-4 5 0,3-1 7 0,0 5 11 15,2 0 5-15,1 0-11 0,4 4-17 16,-3-4-21-16,6 0-21 16,1 0 0-16,5 1-1 0,5 1-1 0,6 3 1 15,-4 4-2-15,0 6-3 16,-2-1-6-16,-3-2-6 0,-9-1-4 0,-2 1 2 16,-7-1 2-16,0 1 4 0,-5-5 3 15,-4 4-2-15,-4 3 5 0,-8 2 1 0,-4-2 2 16,-8-1 2-16,-1-3-22 0,2-6-50 15,0-2-39-15,-5-6-321 16,-6-10 273-16</inkml:trace>
  <inkml:trace contextRef="#ctx0" brushRef="#br0" timeOffset="135311.49">5778 16830 1724 0,'-7'0'102'0,"0"-4"33"0,7 2-38 0,0 2-27 0,0-7-7 0,5 0-14 0,4-2-9 0,-2-7-12 0,2-5-15 0,-2-5-3 0,6-3-3 16,3-1-2-1,8 0 0-15,5-6 1 0,-1 3 0 16,11-6 1-16,9-2 0 0,11-3-4 16,12-6-5-16,12 4-10 0,2 0-7 0,7 9-1 0,-1-1 2 0,-12 6 4 15,-6 2 5-15,-2 2 5 0,0 3 2 16,0 4 3-16,-2-2 4 0,-7 9 1 15,-3 1 5-15,-10 6 4 16,-10-2 10-16,-7 4 13 0,-11 3 4 16,-10 0 3-16,1 2-2 0,-6-3-15 0,-6 3-7 15,-4 0-21-15,-5 3-17 0,-5-1-2 0,-11-2-2 16,-8 2 13-16,-10-2 6 16,-1-2 0-16,-1 0 1 0,-1-3-3 0,9 0-1 15,7 3 0-15,2-3-1 0,8-2 3 16,4 5 2-16,6-7 0 0,2 4 1 15,8 5 6-15,0 0 5 16,0-2 6-16,8 2 0 0,-5-4 2 0,11-1 2 0,0 0-2 16,6-4-1-16,7 2-2 0,1-2-10 15,2 7-3-15,7 0-3 0,-5 6-5 16,0 6-2-16,0 3-3 0,-4-2-11 16,-6 3-1-1,-6 2 2-15,-9 1-2 0,-5-1 2 0,-8 2-5 16,-10 5-2-16,-2-2-15 15,-10 4-30-15,-6-5-21 0,3 1-46 0,-5-5 69 16</inkml:trace>
  <inkml:trace contextRef="#ctx0" brushRef="#br0" timeOffset="135977.29">7372 16872 1483 0,'-2'0'134'0,"1"0"136"0,1 2-142 0,0-2-23 0,1-2-11 0,1 1-24 0,0-3-20 0,-2 2-18 0,0-7-11 0,0-3-4 0,0-2-9 15,4-4-5-15,-3 0-2 0,6-5 0 0,1 2 0 0,-3-4 2 16,4 9 13-16,-4-1 18 0,4 2 15 16,-2-4 11-16,12 1-5 15,3 0-14-15,8-6-12 0,7-1-15 0,6-7-7 16,8-11-4-16,13-5-2 0,7-3-1 15,3 0 0-15,-1 3 0 16,-9 9-2-16,-15 1 1 0,-10 10 0 0,-5 1 0 16,-4 4 0-16,2 0-2 0,-5 6-1 15,-1 2-2-15,-4 7-2 0,1 2 3 0,-4 4 0 16,-5 1-6-16,-5-5-10 0,-9 6-34 0,0 0-21 16,2 6-26-16,-2-3-23 0,-11 6 17 15,-6-2 19-15,-8 7 33 16,-9 4 32-16,-3-2 17 0,0 2 2 0,-6-8 1 15,8-1 2-15,1 0 2 0,9-7 0 16,6 0 0-16,3-2 3 0,9 0 0 16,1-4 31-16,5-3 29 0,1 4 27 0,3-6 27 15,8 0-6-15,1-9-16 0,8-1-20 16,6-1-22-16,3-7-13 0,-6 4-2 16,7 4 6-16,-2 3 3 0,-1 5-10 15,1 6-8-15,-7-2-14 16,-3 7-10-16,2 2 9 0,1 5-22 0,-5 2-4 15,2 1-4-15,-4 3-8 0,-2 3 11 0,-1 5-1 16,-6 0-6-16,-1 4-16 16,-6-5-7-16,-2 3-7 0,-3-6-74 0,-7 8-67 15,-9-7 107 1</inkml:trace>
  <inkml:trace contextRef="#ctx0" brushRef="#br0" timeOffset="141445.16">14706 11027 1393 0,'1'5'36'0,"1"2"-27"15,2-3-6-15,-3-1-4 0,3-1 0 0,-4 2 7 0,0-3 13 0,0-1 16 0,-4 4 19 0,4-4 16 0,0 2 8 0,0-1-1 0,-1 5-15 0,-5-4-15 16,5-2-13-16,-10 0-11 0,6 0-4 15,-6 0 0-15,0 0 2 0,-5-2 1 32,0-2 1-32,-3-1-3 0,-2 3-2 15,-1 0 0-15,-2-5-2 0,-1 4-2 0,5-1-1 0,4-3-1 0,0 4 0 16,7-1 1 0,4 0 5-16,-2 1 6 0,7 3 9 15,0 0 12-15,0 0 8 0,0 0 4 16,2-4 1-16,5 4-12 0,5 0-13 15,11 2-14-15,13 5-12 0,3-5-7 16,3 3 0-16,1-1-2 0,-2-1 2 16,-4-1 0-16,-7 0 1 0,2 1 1 0,-7 1 0 15,-6 0-1-15,-1-3-2 0,-11 1-2 16,0 2-8-16,-5-4-5 0,-2 0-5 16,-2 7-8-16,-7-5 1 0,-7 1 1 15,-10 1 6-15,-10 1 7 0,-8-1 6 16,-7-4 1-16,-6 1 2 0,-10 1 2 15,4-2 1-15,5 0 2 0,-4 2 0 16,9 3 0-16,1-1 1 0,3-3 1 16,6-1 0-16,4 4 1 0,11-2 0 0,12 3 1 15,5-3 1-15,9-2 8 0,2 0 15 16,2 0 9-16,7 0 11 0,3 2-4 16,8-1-14-16,5-1-9 0,12 0-12 15,11 0-5-15,10-1-2 0,1 1-1 16,5-2 0-16,3 2-1 0,-1 0 1 0,-1 0 0 15,-6 5 0-15,-11-5 0 0,-11 2 3 16,-11 2 7-16,-6-3 13 0,-9-1 2 16,-1-1-1-16,-8-3-14 0,-2 0-19 15,0 3-9-15,-12-1-5 0,-6-2 4 16,-10-1 8-16,-15 0 5 0,-14 3 4 16,-12 0 2-16,-2 2 1 0,2 0-1 0,3 4 1 15,11-3-1-15,8 8 0 0,6-5 0 16,11-1 1-16,8 1-2 0,15 1-17 15,7-3-22-15,0 3-32 0,4-1-42 16,14-1-15-16,17-3 29 16,15 0 40-16</inkml:trace>
  <inkml:trace contextRef="#ctx0" brushRef="#br0" timeOffset="142234.5">17234 11126 913 0,'-32'92'241'0,"64"284"391"0,-39-757-619 0,-46 330 45 16,49 49 2-16,-5 2 11 0,4-2 12 15,-2 0 8-15,7 2-2 0,0 0-5 0,0 0-4 16,0 0-7-16,0 0-1 0,2-2 3 15,3 2-12-15,9-1-13 0,2-5-21 16,7 8-18 0,11 3-8-16,3-3-3 0,6 5-1 0,-1-1-3 0,-3-1 0 0,-5 2 1 15,-9-3 2-15,-6-1-1 0,-3 1 2 32,-7 1-9-32,-5-3-17 0,-4-2-9 0,-4 2-13 0,-7-2 7 0,-6-2 14 15,-12 2 11 1,-15 0 11-16,-16-4 6 0,-8 1 1 0,-1-3 2 0,11 5-2 15,10-3 0-15,7-1-1 0,11 5 0 0,5 0 0 16,7 5-1-16,13-3 0 0,3-2 0 16,2 2 4-16,0 1 7 15,2 4 15-15,12-3 10 0,2-1 14 0,7 4 1 16,6-3-9-16,6 7-8 0,9-6-14 16,10 2-5-16,9 5-3 0,5 1-2 0,-1-1-1 15,-1 2-2-15,-6 1-1 0,-3-3-2 31,-1 6-3-31,-2-1-2 0,-10-2-1 16,-9-3 1-16,-17-5-16 0,-9-2-22 16,-9-1-13-16,-11 3-37 0,-12-3 7 15,-19-1-13-15,-22-1-90 0,-18-9 81 16,-19-14 20-16</inkml:trace>
  <inkml:trace contextRef="#ctx0" brushRef="#br0" timeOffset="209475.33">22718 1649 2312 0,'-2'-1'73'0,"-1"-1"-31"0,-1 2-11 0,4-4-20 0,-5 4-9 0,-2 0-4 0,-4 4-2 0,-8-2 1 0,-12-2-1 0,-8 0-1 0,-5 0-2 0,-11 0-3 0,-7 0 0 0,-7 0-1 0,-14 7 1 16,-4 0 6-16,-2 5-7 0,4-1-1 15,7 1-2-15,7 2-6 0,7 1 8 16,2 2 3-16,5 3 4 15,4-1 3-15,2 6 1 0,5 4-2 0,3-1-3 0,6 2-2 16,7 0-2-16,5 4 1 0,5 1 2 16,5 6 1-16,-1 0 1 0,0 5-1 15,1 0-1-15,3 9-2 16,1 0-3-16,6 9 0 0,-4 0 0 0,4 1 4 16,3-1 3-16,-5 5 4 0,0 0-1 15,-2 2 0-15,-3-3 1 0,-4-1-2 0,0 0 1 16,-2-5 1-1,-2-3 0-15,3-6 1 0,-1-8 0 0,6-10 1 0,-3-5 0 16,5-3 1-16,1-4 2 16,2-7 9-16,5-2 17 0,0-3 10 0,4-4 15 15,5 1 14 1,2-2-5-16,5 1 2 0,7-4 0 0,3 1-13 0,11 3-4 16,4-5-10-16,9 1-10 0,9 1-9 0,8-2-7 15,4 1-3 1,-1 1-5-16,-3-4-1 0,-4 0-1 0,-1 0-1 0,0 0-1 15,-1-2 1 1,10 2-2-16,-4-2 0 0,1 2 0 0,-2-5-4 0,-7 0-18 16,-2 1-61-16,-9-3-82 0,-6-4-270 15,-4-8 251-15</inkml:trace>
  <inkml:trace contextRef="#ctx0" brushRef="#br0" timeOffset="209701.13">21404 2832 2587 0,'0'0'147'0,"2"0"19"0,2 0-40 16,-3 0-40-16,3 0-32 0,3 0-11 0,2-2-7 0,9-5-13 0,10 0-13 16,11-5-8-16,14-3-3 0,7-1-1 0,4-5-1 0,0 2 1 0,-2-1-1 15,-5-1-2 1,1 7-6-16,-4 7-12 0,-3-2-22 0,-1 3-28 0,1 1-36 15,9 2-85-15,15 1 446 0,5 0-235 16</inkml:trace>
  <inkml:trace contextRef="#ctx0" brushRef="#br0" timeOffset="210135.31">22876 3133 2510 0,'0'0'84'16,"0"0"-26"-16,0 0 27 0,2 0 6 15,3 0 16-15,-3-5 7 0,1 2-18 16,6-3-31-16,5-8-32 0,11-13-27 16,21-17-20-16,9-16-9 0,11-18-8 15,1-9-4-15,-8-4 6 0,-13 8 8 16,-5-4 9-16,-2 2 2 0,-2-3 6 15,4-10-20-15,3-5-12 0,-3-1-1 16,1 6-4-16,-6 9 24 0,-4 11 13 0,0 11 3 16,-8 10 1-16,1 9 0 0,0 13 1 15,-4 5 3-15,1 9 1 0,-3 6 0 16,1 3-2-16,3 8-4 0,0-3-12 16,-6 7-7-16,3 2-12 0,1 9-6 0,2 8 2 15,2 15 0-15,9 14 8 0,-4 17 9 16,-2 8 5-16,6 16 5 0,-6 8 2 15,2 11 0-15,1 16 2 0,-1-3 3 16,-2-2-1-16,4-4 1 0,-2-5 1 16,2-7-1-16,2-2 1 0,1-4-1 15,1-10 2-15,-6-10-23 0,-2-17-20 0,-12-16-33 16,-3-19-46-16,-8-13-15 0,-5-10-14 16,-2-7 10-16,-12-22-340 15,-4-24 326-15</inkml:trace>
  <inkml:trace contextRef="#ctx0" brushRef="#br0" timeOffset="210286.72">24316 2664 1849 0,'-2'-6'378'16,"0"4"-277"-16,0 2-35 16,-5 2-73-16,-5 5-13 0,-11 11-6 15,-22 5 8-15,-20 13 14 0,-15 3 3 16,-25 3 1-16,-15 8 0 0,-13-6 0 16,-11 4 0-16,13-6 1 0,2-3 1 15,13-7-1-15,5-5 1 0,10-9 5 16,15-4-80-16,19-5-27 0,19-9 50 0</inkml:trace>
  <inkml:trace contextRef="#ctx0" brushRef="#br0" timeOffset="210633.35">25465 1935 2381 0,'0'3'70'0,"1"3"-35"0,1 3-28 0,2 3-13 0,3 6-3 16,-6 12 6-16,5 14 1 0,4 13 1 15,1 10 1-15,-6 6-1 16,6 12 1-16,-4 0 0 0,-2 4-1 0,1 3 0 0,-3 4-2 16,-1-2-6-16,-2 0-8 0,0-15-9 15,-3-6-7-15,-1-9-23 16,2-13-22-16,2-1-24 0,-2-9-13 0,2-9 83 16,0-11 1-1</inkml:trace>
  <inkml:trace contextRef="#ctx0" brushRef="#br0" timeOffset="210855.22">26610 2149 2551 0,'-21'-3'52'0,"-18"-1"-51"0,-23 1-3 31,-34 3 18-31,-28 0-1 0,-25 5-4 0,-14 6-6 0,-4 5-3 0,4 7-1 15,0-2-1-15,-2 4 0 0,14-6 0 16,2 3-1-16,25-5-62 0,16 1-55 16,12 0-42-16,15-4-30 0,10 0 21 15,21-3-206 1,22-1 250-16</inkml:trace>
  <inkml:trace contextRef="#ctx0" brushRef="#br0" timeOffset="211202.22">27649 1878 1969 0,'0'4'59'0,"-7"4"-21"0,2 3-26 0,-6 10 0 0,-7 8-6 0,2 13-1 16,-3 6 0-16,5 11-1 0,-4 10-1 16,2 9 0-1,-2 9-1-15,7 5 0 0,-1-2-1 0,3 8 0 0,2 1-1 16,2 2 0-16,-2 2 0 0,1-2 0 15,3-10 0-15,-1-8 1 0,1-10-2 0,3-13-25 32,0-3-32-32,0-10-12 15,0-9 24-15</inkml:trace>
  <inkml:trace contextRef="#ctx0" brushRef="#br0" timeOffset="211439.79">26707 2226 2386 0,'2'0'138'0,"2"0"60"0,1 0-46 15,2 0-67-15,6 0-25 0,13-4-42 16,18-7-20-16,19 1 2 0,16-6 0 16,22-2-2-16,13-5 1 0,5 2 1 0,21-4-2 15,-7-2 1-15,3 6 1 16,-6-6-2-16,-17 4 2 0,-3 4 1 0,-2 5 5 15,0 5-26-15,-7 5-22 0,-1 4-59 16,-8 9-99-16,4 5 121 0</inkml:trace>
  <inkml:trace contextRef="#ctx0" brushRef="#br0" timeOffset="213054.37">30387 1782 2146 0,'0'13'198'0,"-16"-13"-176"16,-7 10-94-16,-13 6 26 0,-17 6 22 0,-13-1 10 15,-14 0 3-15,-12-5 5 0,-9 2 1 16,-5-4 1-16,-4-5 0 0,12 2 0 16,13 1 3-16,7-3 2 0,13 1 0 15,4 1-1-15,12 2 0 0,3-1-3 16,8-5 2-16,1 4 0 0,3-1 1 15,11-3 0-15,4 2 1 16,8-3 2-16,6-1-2 0,1 0-2 0,1-1-4 0,3-1-5 16,2 4 0-16,-1 6 0 15,5 3-1-15,1 7 5 0,2 12 0 0,1 10 2 16,6 10 2-16,-2 5 0 0,1 5 1 16,-6 3 1-16,-4 5-2 15,-3 3 0-15,-2 2 1 0,-2 2-2 0,-5-1-1 16,0-2 1-16,-6-5-2 0,1-4 2 0,1-6 3 15,2-7-2-15,2-7 2 0,2-6 1 16,3-5-1-16,2-10 7 0,2-4 6 16,3-2 11 15,2-5 24-31,0-2 23 0,4-7 19 0,1 1 9 0,8-1-7 0,7 0-13 0,8-2-18 16,11 2-15-16,2-3-13 0,9-4-13 0,7 3-9 15,8-1-3-15,10 0-5 0,6 5 0 0,14-5-2 16,9 3 0-16,5 2-3 15,2-2-32-15,1 4-70 0,2-3-65 0,-3 1-66 16,-4-6 109-16</inkml:trace>
  <inkml:trace contextRef="#ctx0" brushRef="#br0" timeOffset="213250.67">30161 2508 2175 0,'-58'8'64'0,"-6"3"-28"0,-25 1-14 0,2 6-4 0,-10-2-10 0,5 9-4 0,7 0-2 0,8-2 0 0,10 3 0 15,9 3 7-15,-5-3-35 0,5-1-49 16,-9-2-38-16,-10-5 484 0,6-9-305 16</inkml:trace>
  <inkml:trace contextRef="#ctx0" brushRef="#br0" timeOffset="213642.48">30938 1752 1958 0,'0'2'136'0,"-4"5"199"0,4 9-341 16,-3 12-10-16,-8 15 11 0,8 17 4 0,-6 11-1 16,2 11 1-16,3 10 0 15,-1 9 1-15,1 5 0 16,3 1 0-16,1-3-1 0,-6-3 1 0,-1-3 0 0,7-8 0 0,-2-6 0 16,2-12 0-16,6-10-1 15,-5-7 0-15,10-7 0 0,0-5 2 0,5-10 3 16,-2-9 3-16,0-7 19 0,0-6 23 15,0-2 17-15,1-6 13 0,2-3-3 16,5 0-9 0,4 0-6-16,10-1-7 0,8-7-12 0,7 1-14 0,8-3-14 0,8-1-8 31,4-3-3-31,-2 1 10 0,4-2-38 16,-2-3-28-16,0 0-70 0,5-3 372 15,6-8-210-15</inkml:trace>
  <inkml:trace contextRef="#ctx0" brushRef="#br0" timeOffset="213991.82">32606 1607 2630 0,'-8'2'53'0,"-8"5"-46"16,-7 7-24-16,-13 4 15 0,-5 5 2 15,-1 3 0-15,3 4 0 0,1-1-9 0,-2 1-14 16,2 5-15-16,-4-5-16 0,3 4-2 16,5 0 4-16,6-2 10 0,3-4 14 15,7 1 8-15,6-6 0 0,8 1 0 16,8 1-2-16,10 2 9 16,16 5 13-16,13 5 13 0,19 9 6 0,18 4-4 15,12 5-4-15,11 1-4 0,3 3-3 16,0-2-1-16,-1-2-1 0,-7 0-1 0,-15 8 6 15,-19 1 7-15,-29 2 0 0,-22-4 1 16,-24 5-2-16,-19 4 2 0,-30 2 12 16,-26 0 12-16,-15-10 3 0,-14-6-5 15,-4-4-10-15,6-5-13 0,-2 2-5 0,1-2 35 16,6 5-151-16,5-5 91 0</inkml:trace>
  <inkml:trace contextRef="#ctx0" brushRef="#br0" timeOffset="-194197.66">17874 10828 1553 0,'18'4'117'0,"-9"-1"89"0,1-1-92 0,-6-2-31 0,-4 2-5 0,5 0-18 0,-5 1-17 0,-5-1-16 0,3 3-20 0,2 1-10 16,-2 4-3-16,1 3 1 0,1 3 2 0,-4-2 2 0,4 5 1 0,-4 3 0 15,-1-5 0-15,3 3 0 0,-1 1-2 16,-8-5-4-16,1 0-5 0,-6 0-5 0,1 0-6 16,-4-2 2-1,-6 0 1-15,-5 2 6 0,-13 2 6 0,-3 3 2 0,-7 4 2 16,-4-2 2-16,-7 7 1 0,-15 0 1 16,-6 4 1-16,-2-6 0 15,-5-3 0-15,-6-2-1 0,-8-3 1 0,-11-1 4 16,-16-3 7-16,0-5 3 0,-4-8 2 0,-17-3-4 15,3-8-6-15,-10 2-3 0,7-8-2 16,3 3-1-16,2-1 1 0,2-2 0 16,-8 0-1-16,7-4 0 0,-5 0 4 15,-5-7 23-15,0-1 1 16,-1 3 1-16,13-4-6 0,12 1-23 0,4 6-2 16,3-5-2-16,-1 7 0 0,-1-5-1 0,12 6 1 15,1-5 1-15,-1 1 0 0,7 5 0 16,0 0-2-1,13 0-1-15,14-3-1 0,13 1 1 0,19 0 0 0,14 2 1 16,15-3 3-16,6 3 0 16,11 0 2-16,3-2 1 0,1-7-5 0,6-7-5 0,-5-10-5 31,5-13-17-31,2-9-22 0,0-5-9 0,8 0 3 16,-5 7 17-16,3 1 25 0,3 7 13 15,3 7 5-15,-1 3 4 0,7-4 11 0,3 6 13 16,2-3 8-1,13 3 10-15,3-3-5 0,11 5-6 16,5-1-9-16,7-2-12 0,0 1-8 0,5-3-3 16,1-1-5-16,1 2 0 0,2-2 2 15,-3 0-5-15,1 0-1 0,5-4-4 16,5 2-3-16,6 0 4 0,5 1-1 16,3 2 4-16,1 3 1 0,-2 4-4 15,11-1-7-15,10 6-9 0,10-1-4 0,1 9 5 16,-10-1 10-16,-3 4 11 0,-4 8 1 15,8 4 7-15,8 2-22 0,6 7-3 16,2 1-3-16,-3 1-23 0,5 8-17 16,-3 0 0-16,1 4 5 0,-5 3 20 15,-9 1 36-15,-12 1 3 0,-4 9 0 16,4-3 1-16,-8 8-2 0,5 2-1 16,-17 1 2-16,-7 1 1 0,-9-1 3 0,-12 3 5 15,2 4 7-15,-12 4-2 0,-2 6-3 16,1 1-5-16,0 0-9 0,-3 2-2 15,-11 2-1-15,-4-6-2 0,-10 4 2 16,-5 4 0-16,5-1 0 0,-2-1 1 16,-4 0 0-16,-1-2 0 0,1 0 0 15,-8-6 1-15,10 4 0 0,-1-1 0 0,1 1 0 16,-3 2 2-16,-4 0-1 0,5-2 2 16,-4-1 4-16,-3-3 6 0,-3-5 4 15,-6-5-3-15,-3 1-6 0,-3-5-6 16,-6 0-5-16,-2-1-1 0,1 0 0 15,-8-2-2-15,0-4 1 0,-1 0 0 16,-1-5 0-16,-1 1 2 0,-6 4 1 0,-4-5 1 16,-8 2 0-16,-11 1 1 0,-9-4 0 15,-12-1 0-15,-8-5 0 16,-3 0 2-16,-14 0 5 0,-5-4 7 16,-3-1 8-16,-10-6-2 0,11 4-2 0,4-7-9 0,10 0-6 15,18-1-1-15,8 1 1 16,9 5 1-16,5-3-34 0,6 6 516 0,6-4-364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3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12531,'0'0'5321,"5"18"-5748,1 114-139,-20 221 0,21-372 2925,28-92-2582,-33 105 210,10-39-125,29-65 0,-35 98 163,0-1 0,1 1 1,0 0-1,1 1 0,1-1 0,-1 2 0,2-1 1,0 1-1,18-14 0,-25 21-21,1 1 0,-1 0 0,1 0 0,-1 0-1,1 0 1,0 0 0,0 1 0,-1 0 0,1 0 0,0 0 0,0 0 0,1 1 0,-1-1 0,0 1 0,0 0 0,0 0-1,0 1 1,0-1 0,0 1 0,0 0 0,0 0 0,0 0 0,0 1 0,-1-1 0,1 1 0,0 0 0,-1 0-1,1 0 1,-1 0 0,0 1 0,6 5 0,5 6-93,0 1 0,-1 0 0,-1 1 0,0 0 0,10 21 0,-9-16 56,53 96 17,-59-103-7,-1 0 0,-1 1-1,0-1 1,-1 1 0,0 0 0,2 24 0,-6-37-49,0 0 0,0-1 0,-1 1 0,1-1 0,0 1 0,0-1 0,-1 1 0,1-1 0,-1 1 0,0-1 0,1 1 0,-1-1 0,0 1 0,0-1 0,0 0 0,0 1 0,0-1 0,0 0 0,0 0 0,0 0 0,-1 0 0,1 0 0,0 0 0,-1 0 0,1 0 0,0-1 0,-1 1 0,1-1 0,-4 2 0,4-2 344,-1 0 0,0 1-1,1-1 1,-1 0 0,0 0 0,1 0-1,-1 0 1,0 0 0,1-1 0,-1 1 0,-2-1-1,-9-6 1308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1:40:19.3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21112 5828 1819 0,'10'-10'76'0,"-3"-4"6"15,2 1 17-15,-7 2-4 0,5-1-11 0,-2 1-18 0,-5-3-11 0,4 4 1 0,0-1 0 0,-3 4-3 0,5-2-8 0,-5 5-6 0,3 1-5 0,-4 3-7 16,3-7-5-16,1 3-6 0,-4 2-4 15,0 2-6-15,0 0-6 0,0 0-3 16,0 0-5-16,0 0-3 0,-5 2 1 16,-2-2 1-16,-8 2 1 0,-1 0 3 0,-12 0 1 15,0-2-2-15,-9 5 1 0,-4-5-2 16,2 0-1-16,-13 3-1 16,-1-3-1-16,-7 6 0 0,-11-4 3 15,-2 5 0-15,-7-2 2 0,-6 4 1 0,-1 3-1 16,-7-3 2-16,-6 0-1 0,-1 3-2 15,-5-3 3-15,-13 0-1 0,-5 2 1 0,3-8 0 16,-6 1-2-16,-4-4-1 0,-13-5 0 16,-12-3 4-16,-5 1 1 0,3-2 2 15,-4 1 1-15,-8-5 0 0,-4 1 0 16,10 6-2-16,-3-2 0 0,6 6 1 16,-10-9 2-16,-1 6 2 0,15 0 4 15,-5-1 1-15,6 3-1 0,-5-4 0 16,1-1-1-16,10 0 2 0,8-3 2 15,18 0 0-15,8-1-1 0,8-2 0 0,18 3 5 16,15 0 8-16,17 4 8 0,15 0 6 16,15 2 1-16,7 3-1 0,5 0-1 15,7 1-3-15,0 1-4 0,4 0-5 16,5 0-6-16,0 0-5 0,0 0-4 16,-6-6-5-16,6 6-2 0,2-1-7 15,2 1-32-15,-4 0-42 0,0 0-58 0,0 0-98 16,0-6-198-16,-11-8 250 0</inkml:trace>
  <inkml:trace contextRef="#ctx0" brushRef="#br0" timeOffset="187363.28">26223 2619 1596 0,'4'36'-13'0,"-4"-6"-83"0,-7 0-72 0,0-9-137 0,-2 4-24 0,0-5 140 0</inkml:trace>
  <inkml:trace contextRef="#ctx0" brushRef="#br0" timeOffset="187757.64">26151 2867 1142 0,'-2'8'642'16,"-2"-8"-514"-16,4 0-13 16,-3 1-71-16,3-1-13 0,0 0-9 0,-5 0-8 0,5 0-5 15,0 0-1-15,0 0-1 0,3 0 5 16,1-3 6-16,8-6-2 0,4 2-2 16,12-6 7-16,2-1 15 0,1 2 24 15,-1 1 25-15,2-1-8 0,-2-2-17 16,11 3-13-16,-1-3-10 0,3-6 2 0,5 4 3 15,5-3-5-15,6 1-15 0,-1-1-2 16,1 1-2-16,-5 7-7 0,-6 2 2 16,2-3-8-16,-7 3-5 0,-10 2 0 15,-3-2-1 1,-3 7-2-16,0 4-1 0,-4 3-2 0,1 6-3 0,0 3-8 0,-1 2-1 16,-2 7-6-16,-3 7-3 0,-4 11 3 15,-5 3-4 1,-9 13 2-16,-11 2-1 0,-3 6 3 0,-9 8 4 0,-7 5 4 15,-1 2 7-15,0 3 5 0,0 2 3 16,5 4 1-16,3 0 1 0,0 4 0 16,3-6-1-16,6-7 0 15,-2-9 0-15,7-5-1 0,-1-11 1 16,-1-9 1-16,4-5 0 0,-2-11 0 0,4-11 1 16,3-5 0-16,2-12-25 15,0 0-57-15,0 1-63 0,0-3-42 16,7-23 81-16</inkml:trace>
  <inkml:trace contextRef="#ctx0" brushRef="#br0" timeOffset="187988.53">27878 1993 2043 0,'-4'16'101'0,"-8"13"92"0,-2 13-193 0,-2 15-4 0,-2 5-1 0,4 11 0 0,-1 6 2 0,3 5 3 15,5 6 3-15,-2 1 0 0,-2-4-2 0,3-6 0 0,-1-8-1 16,-2-9 1 0,0 3 0-16,3-3-40 0,-1 3-38 15,0-7-8-15,5-1 20 0</inkml:trace>
  <inkml:trace contextRef="#ctx0" brushRef="#br0" timeOffset="188121.16">28018 3903 2397 0,'-6'14'76'16,"-1"-2"-9"-16,-2 3-55 0,1-3-10 0,-3-5-2 15,2 2-32-15,4-9-89 0,1 0 311 16,4-2-188-16</inkml:trace>
  <inkml:trace contextRef="#ctx0" brushRef="#br0" timeOffset="188438.63">29064 4882 2525 0,'-18'1'54'0,"-12"10"-39"16,-23-6-23-16,-15 4 8 0,-17-2 1 16,-10 0-1-16,-3-5-1 0,-19 5 1 15,-16 2 0-15,-16 2 0 0,-10 5 0 16,-13 3 1-16,-20 4-1 0,-5 4 1 0,-16-4-1 16,-6-2-1-16,4-7-2 0,6-5-4 15,7-2 0-15,0-3 2 0,5 1 1 16,5 0 3-16,13-1 0 0,30 5 0 0,20-4 1 15,17 4 0-15,22-4 2 16,13 4-1-16,24-3 2 0,12 2-3 0,15-2-55 16,10-1-82-16,7 4-198 0,9 3 180 15</inkml:trace>
  <inkml:trace contextRef="#ctx0" brushRef="#br0" timeOffset="189109.76">25103 5571 1523 0,'62'4'615'0,"-43"-8"-587"0,26-5-28 16,8-3-1-16,4-4 1 0,10 2 1 15,-8 0 0-15,-6 8-1 0,-2 3-2 0,-8 3-3 16,1 2 1-16,0 5 0 0,1 3 2 16,1 3 0-1,-2 4-9-15,4 10-7 0,-7 8-7 0,-4 6-4 0,-7 9-10 16,-10-4-3 0,-17-3-2-16,-12 1-3 0,-10-3 11 0,-10-8 10 15,-2 1 8-15,-8-6 7 0,-2-1 8 0,0-2-2 0,4-9 2 31,-1-4 2-31,10-1 0 0,7-6 1 0,7 0 0 16,3 1 2-16,11-6 2 0,0 2 6 0,-4-2 15 16,8 1 25-16,7-1-1 0,3 2-5 0,7 2-16 15,15 3-25-15,8 2 3 16,0 3 14-16,2 8 19 0,2-3 12 0,-5 6 4 16,1 6-11-16,-5 6-16 0,-2 6-17 0,-7 10-13 15,-8 13-7-15,-5 9-5 0,-9 1 3 16,-7-3-2-16,-6-5-3 0,-11-8 4 15,-11-8 3-15,-13-6 6 0,-6 1 6 0,-11-3 3 32,-2-1 0-32,1-6 1 0,1-6-4 15,2-6-2-15,9-7 0 0,3-4 4 0,6-8-26 0,4-6-39 0,2-10-24 32,10-13 275-32,7-14-166 0</inkml:trace>
  <inkml:trace contextRef="#ctx0" brushRef="#br0" timeOffset="189352.21">26589 5663 1889 0,'-4'9'165'0,"1"-2"223"0,-5 2-353 0,1 5-37 0,-2 2 2 0,-1 7 1 16,1-1 0-16,2 3 0 0,-4 1-1 0,2 3-3 0,2 1 0 0,0 2 0 0,4 3 0 0,1 2 2 15,-2-1 1-15,4-1 0 0,0-6 0 16,0-1-6-16,0 2-19 0,-1-2-25 16,1-1-47-16,0-2-60 0,3 3 84 15</inkml:trace>
  <inkml:trace contextRef="#ctx0" brushRef="#br0" timeOffset="189507.77">26647 7027 2185 0,'-16'76'129'0</inkml:trace>
  <inkml:trace contextRef="#ctx0" brushRef="#br0" timeOffset="191107.39">16996 5238 1568 0,'91'2'784'0,"-123"-2"-745"0,18 0-9 15,-34 0-11-15,41-2-21 0,-6-2-4 0,-11-1-4 16,-14 0-1-16,-11-8 10 16,-10-1 2-16,-5 2 1 0,-7 1 1 0,2 6 0 15,2 1 0-15,7 4-2 0,5 4-1 16,7 6 0-16,2 1 1 0,0 1-6 16,3 4-58-16,0-1-71 0,6-1 72 15</inkml:trace>
  <inkml:trace contextRef="#ctx0" brushRef="#br0" timeOffset="191566.68">20055 5507 1639 0,'62'64'80'0,"-206"-69"-1"0,96-18-73 16,13 12-1-16,-9-6 4 0,17 17-13 15,2 0 11-15,-3 0-5 16</inkml:trace>
  <inkml:trace contextRef="#ctx0" brushRef="#br0" timeOffset="191805.38">20296 5312 2082 0,'0'0'74'0,"-3"0"-16"16,1 0-18-16,0 0-30 0,0 0-8 0,-3 0-9 0,1 0-8 0,-6 0-3 15,-1 4 2-15,-12-1 3 0,-2 5 10 16,-5-3-2-16,-7 4-59 0,-8-4-15 0,-8 2 33 16</inkml:trace>
  <inkml:trace contextRef="#ctx0" brushRef="#br0" timeOffset="192660.11">27796 6048 1876 0,'4'-3'357'0,"-1"-3"-274"0,-3 1-11 0,11 1-7 0,-2-4-4 16,7-1-27-16,14 0-20 0,7-5-20 0,14 1-16 0,3 4-4 0,4 4 3 0,-1 3 7 0,-4 2 12 0,0 0-1 15,-3 7-9-15,-6 2-2 16,-1 7-24-16,-6 11-13 0,-2 1 0 0,3 13-5 16,-8 7 17-16,-7 9 14 0,-5 10 4 15,-11 2 0-15,-7 9-3 0,-4 2-5 0,-12 0-5 16,0-8-4-16,-10-8-14 0,-3-14 9 16,-3-18 7-16,-8-6 10 0,1-11 17 15,-6-8 3-15,6 0 3 0,2-6 0 16,3-1 8-16,8-1 13 0,-1-5 22 15,2 3 28-15,8-2 20 0,4-1 8 16,3 3-4-16,4-1-14 0,6 4-12 0,-2-2-8 16,2 2-8-16,0-9-3 0,2 8-7 15,2-1-8-15,1 2-11 0,4-2-4 16,5 2-5-16,11-2-7 0,3 2 4 16,10 2-1-16,6 0 2 0,7 3 4 15,4 2 0-15,-2-3-4 0,-3-1-2 0,-2 3-2 16,-5-4 0-16,-3-2 2 0,-1 0-2 15,4 0-1-15,-6-8-2 0,0 5-1 16,4-2 0-16,3-8-41 0,13-3-72 16,11-10 68-16</inkml:trace>
  <inkml:trace contextRef="#ctx0" brushRef="#br0" timeOffset="192871.87">29363 6243 1987 0,'0'6'87'0,"0"-5"14"0,-1 3-61 0,-1 3-35 0,0 0-7 0,2 11-1 0,0 5-4 0,4 9-4 0,5 7-23 0,-1 10-21 0,14 12 27 0,1 13-312 0,2 6 244 0</inkml:trace>
  <inkml:trace contextRef="#ctx0" brushRef="#br0" timeOffset="192988.41">29553 7481 1929 0,'-5'23'83'0,"1"-9"-2"16,-1-5-28-16,1-6-35 16,4-1-42-16,0-2-452 0,2-9 338 0</inkml:trace>
  <inkml:trace contextRef="#ctx0" brushRef="#br0" timeOffset="193854.45">16988 3483 1672 0,'0'-2'117'0,"0"2"60"0,0-2-70 0,0 2-42 0,1 0-26 0,1 2-18 0,5-2-11 15,-7 3-4-15,2-1-6 0,0 4-4 0,-4-3 0 0,2 1-2 0,3 8 3 16,5 2 1-16,-3 7-2 0,-3 4-3 0,3 0-6 16,0 3-4-16,-5-1-1 15,2-2 2-15,-4 0 4 0,1 0 4 0,1-2 3 16,0-4 3-16,0 4 2 0,3 2 0 0,-1 0 1 16,7-4 0-1,-8 0 0-15,5 1-1 0,-3-1 0 0,-3-5 1 16,4 0-1-16,-4 2 0 0,2-4 0 0,1 2-1 15,1 0 0-15,-4-4 0 0,0 0 0 16,2 1 0-16,-2 1 1 16,0-2 0-16,0 3 0 0,0-8 0 15,0 2 0-15,3 1 0 0,-3-3 1 0,0 4 0 16,0-4 0 0,2 0 3-16,-2 0-15 0,0 0-26 0,2-3-25 15,-1 7-257-15,-1-11 209 0</inkml:trace>
  <inkml:trace contextRef="#ctx0" brushRef="#br0" timeOffset="194435.74">16810 3506 1698 0,'0'0'63'0,"0"-4"-11"0,0 4-2 0,0 0-8 0,2 0 2 0,0 0 8 0,0 0-6 0,1 0-12 0,4 0-3 16,2 0-8-16,9 0-8 0,10 0-2 0,9-2-7 0,13-1-4 15,0-1 1-15,3-5 0 0,-5 2 2 16,-7-2 5-16,3 4 5 0,-2-4 5 15,1 4 5-15,7-4-1 0,-1 0-3 16,-1 0-3-16,5-1-5 0,-5 4-4 16,5 1-3-16,6 3-3 0,-2-1-2 15,1-1 1-15,2 2-1 0,-5-5 0 0,2 6 1 16,2-1-2-16,-4-5 0 0,-4 3 0 16,2 2 0-16,-5 1 0 0,2 1 1 15,-4 0-1-15,-2 1 0 0,0 1 1 16,-5 5 0-16,0-3 0 0,-1-2 0 15,1-1 1-15,-7-1-1 0,-4 2 0 16,-3-2 1-16,-7 2-2 0,-6 5 0 0,6-3 0 16,-6-1 0-16,2 2-1 0,0-3-2 15,1 2-1-15,-1-1-1 0,5 3 1 16,-1-3 1-16,-4 2 11 0,2 4 11 16,-7-2 6-16,2 1 4 0,-2 2-8 15,-1 1-7-15,0 3-5 0,-3 7-6 16,2 6-2-16,-2 8 10 0,-5 15 26 0,2 3 14 15,-4 11 3-15,-1-4-13 0,-1 11-26 16,-3 2-13-16,2 5-2 0,3 9 8 16,0 7-12-16,6 7 355 15,10 0-252-15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1:43:59.44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3759 7793 1269 0,'0'-2'135'0,"3"-2"163"0,-1 1-222 16,2-1-37-16,-1 3-3 0,-1-1-1 0,-2 2 1 0,0 0 1 0,0 0-2 0,0 0 0 0,0 0-5 0,0 2 0 0,2 5 6 0,-2 0 9 0,-4 5 2 16,-6-1-4-16,-6 3-5 0,-18 0 0 15,-10 0-4-15,-13-1-2 0,-11-3-8 16,-13 1-14-16,-17 3-5 0,-17 2 2 16,-23 7 9-16,-8 0 3 0,-11-1 2 15,-12 2 1-15,-3 1 6 0,-7 2-1 0,7 1 1 16,16-5-8-16,18 0-13 0,17-1-1 15,11-1-2-15,16-5 0 0,15 2 0 16,20-6-1-16,13-1-1 0,12-4-1 16,9-2-22-16,6-1-57 0,10-4-88 15,4 1 369-15,-4-2-208 0</inkml:trace>
  <inkml:trace contextRef="#ctx0" brushRef="#br0" timeOffset="8993.49">25379 10709 1762 0,'0'0'112'0,"0"-1"45"0,0 1-27 15,4-2-33-15,-2 0-17 0,5-3-18 0,-4 1-15 0,8 2-9 0,-7 1-6 0,3-6-5 0,0 5-1 0,-4-2 0 0,4 4-4 0,-7 0-6 0,2-2-8 16,-2 2-6-16,0 0-2 0,0 0-3 0,0 0-3 16,-2-5-2-16,-5 5-1 0,0 4 0 15,-11-1 2-15,3 4 1 0,-9 2 1 16,-4 4 0-16,1 1 1 0,-4 0 2 15,2 2 2-15,-4 0 0 0,1 2 1 16,-2-2-1-16,-7-2 1 0,-1-2 1 0,-5-1-1 31,1-4 1-31,4-2 3 0,-10 1 0 0,3-3 1 0,-1-3-1 0,-1 4-3 16,-4-4-2-16,0 0 0 0,-6 0 0 16,-4 0 0-16,-1 0 0 15,6 1 1-15,-4-1-1 16,-1 0 0-16,-3 0 0 0,-1-1 0 0,-4-6 0 15,-3 1 0-15,-11-4 1 0,-1-1 1 16,-12-3-1-16,1-2-1 0,5 0 1 0,2 0-1 0,3 0 0 16,1 0-1-16,1-9 1 0,-13 0-1 15,5-3 0-15,2 3 0 0,5-1-3 16,4 4 0-16,10 1 0 16,3 5-1-16,2-3 1 0,-6 3 3 0,1 1 0 0,1 1 2 15,2 4 0-15,7-1 0 16,13 2-1-16,3 4 1 0,9 5-1 0,-3 0 1 15,8 0-1-15,2 2 0 0,4-2 0 16,5 0-1-16,-4 5 0 0,2-2 0 16,0 4-1-16,2 1-1 0,-5-5 1 15,3 2 1 1,-3 1-1-16,-2-1 1 0,-2 0 0 0,-7 1 0 0,-2-3 1 0,4 3-1 16,-2 1 1-16,1-4 0 0,1 3 0 15,0 2 0-15,0 5-1 0,-6-6 0 31,1 5 0-31,-8-3 0 0,0 2-1 16,-6-4 1-16,-5 4 0 0,-4-4 1 16,-6 2-1-16,-4-2-1 0,1 1 1 15,-2 1-1-15,3-2 1 0,-3 4 1 0,3 0-1 16,7-2 1-16,1-1 0 0,1 3 0 16,-3-4 0-16,-10 2-1 0,-1-4 0 15,-3-1 0-15,-3 3-1 0,1-3 0 16,5 1 0-16,0 4-1 0,2 0 1 15,-2-2 1-15,-7 3 0 0,-2 1-1 0,-2-2 0 16,-5 0 1-16,2 0-2 0,-2-1 3 16,7 1-2-16,0-3-2 0,0-1 2 15,4 0-3-15,-9 1 1 0,1 1-1 16,6-4-4-16,-2-1-4 0,8 7-4 16,4-6-1-16,13 3 5 0,-3 3 6 15,6-2 4-15,2 2 2 0,-7 1 1 16,6-1 0-16,-1-2 0 0,4 2 0 0,-5-2 0 15,-2-2 0-15,-5 2-1 0,-1-3 1 16,6-2-2-16,-7-2 2 0,2 0-2 16,-6-4-1-16,-5 2 2 0,0-5-2 15,0 2 0-15,0-2 1 0,-5 0 1 16,3-2 1-16,0 0 1 0,6-3 1 16,-1 3-2-16,-3 0 0 0,-3-3 0 15,-1-1 2-15,0-1-1 0,15 2-1 0,9 3-1 16,8 0-1-16,9 2 1 0,2 0 0 15,4-4 1-15,-3 4 0 0,-1-5 0 16,-3-1 1-16,-10-1 7 16,3-2-19-16,-10 0-88 0,-5-9 71 0</inkml:trace>
  <inkml:trace contextRef="#ctx0" brushRef="#br0" timeOffset="23661.82">642 11181 1950 0,'1'20'114'0,"-1"8"92"0,6-53-209 0,-3 2 1 15,-3 23 2-15,0 0 4 0,0 0 12 16,0 0 8-16,0 0 5 0,0 0-1 16,0 0-12-16,-1 2-11 0,-1-2-8 15,0 0-5-15,2 0-1 0,0 0 0 0,-4 2 0 16,4 3 0-16,-5 4-2 16,2-2-3-16,1 3 0 15,-2 1 1-15,3 3 6 0,-3 0 3 0,0-1 3 0,-1 3-1 16,0 0-9-16,-4 0-12 0,2 1-6 0,0-2-1 15,-6 1 8-15,1-4 13 0,1-1 5 16,1 3 3 0,1 0 0-16,5 0 0 0,-1 0-3 0,3 2-1 15,-1 2-1-15,-1 3 1 0,2-1 1 0,-3 5 2 16,3-2 1-16,0 0 0 0,1-2 1 16,1 0 0-1,-2 1 0-15,2-1 1 0,-2-5-1 0,-5 0 0 0,5-2 0 16,-1-2 1-16,1 1-1 0,-2-4 0 15,4 3 1-15,0-3-1 0,0 0 1 0,0-2 0 16,-3 0-1-16,5-2 0 0,-1 2 0 16,-1 1 1-16,4-5 0 0,-4 6 0 15,0-4-1-15,3 4-1 0,-3-5-1 16,2 1-1-16,4 2 2 0,-3-2 0 0,2 1 1 16,1-1 0-16,-1 2 4 0,-1-2 7 15,4 1 12-15,-2-3 13 0,3 3 12 16,-4-3 9-16,4 1 1 0,1-1-4 15,10-3-8 1,3-2-14-16,7 1-11 0,9-5-9 0,2 5-6 0,5-3-4 16,2-1-2-16,2 1 0 15,1-1 1-15,0-2-1 0,3 0 0 0,-8 0 1 16,0 1 0-16,-5-1 2 16,-6 0 0-16,-1-2-1 0,-2 4-1 15,-2-4 0-15,0 6-1 0,-2-6 0 0,4 3 0 0,2 5 0 16,0-8 1-16,5 7-1 0,-6 0 0 15,8 2-1-15,-4 0 0 0,1 0 0 32,1 0-1-32,-8 0 1 0,0 2-1 0,-1 0 2 15,-7-1 0-15,0 1 0 0,-4 0 3 16,-3-2 0-16,-3 4 1 0,-4-4 2 0,-2 0-1 0,-2 0 1 0,-3 0 1 31,0 0 2-31,-2 0 1 0,0 0-3 0,1 0-7 0,-1-4-19 0,0 4-10 16,4-5-2-1,-11 3 4-15,3 0 12 0,4 2 7 0,0 0 3 0,0 0 4 32,-2 0 3-32,1-2 3 0,-10-8 2 0,7 6-3 15,-3-3-2-15,0-2-3 0,0-1-4 16,-5-1-2-16,3-3-2 0,-7 1 1 16,-2-1-1-16,4-2 1 0,-4-1 2 15,2 2 2-15,2 3 3 0,0 1 1 16,3 4 0-16,1-3 1 0,3 2 1 0,0 0-1 15,-1 4 0-15,3-5 0 0,0 6 0 16,-1 1 1-16,6 2 2 0,0-2 1 16,0-1 3-16,0 1 5 0,0 0 4 15,0 2 8-15,0 0 10 0,0 0 0 16,0 0-2-16,2-4-7 0,0 3-18 16,3 1-9-16,1 0-7 0,3 0-1 0,5 0-1 15,2 3 6-15,5-1 4 16,6 2 3-16,1 1 3 0,2 2-2 0,2 0 0 15,-5 2-2-15,-4 0-1 0,-7 0 4 16,-6-6-2-16,-8 4 1 0,0-1-3 16,-4 1-13-16,-12 3-8 0,-7 8-4 0,-13 7 2 15,-14 5 10-15,-9 0-1 0,-10 2-28 16,-6 2-67-16,-1-6-17 0,-1-3 50 16</inkml:trace>
  <inkml:trace contextRef="#ctx0" brushRef="#br0" timeOffset="43300.13">12934 13202 1285 0,'-32'-9'96'0,"2"4"39"0,2-6-37 0,3 3-34 0,0-3-19 0,4-3-13 0,-6-2-6 0,6-2-9 0,5 2-3 15,-3 0 0-15,4 2 0 0,-1 0 2 0,1 1 3 0,-1 4 5 0,1-1 7 0,3 5 6 0,0-4 3 0,1 7 0 0,11 2-4 0,-2 0-6 0,0 0 10 0,2 0 8 16,2-4 1-16,7 4-1 16,5 2-17-16,2 0-15 0,7-2-7 0,2 0-1 15,3 0 1-15,4 0-2 0,7 0 0 16,2 0-3-16,3 0-2 0,6 0-1 15,5 2 0-15,11-1-1 0,1 7-1 16,6-3 0-16,3 5 1 0,-3 5-2 16,-2 1 1-16,-6 1 0 0,3 8-2 15,-3 2 1-15,1-4 0 0,-2 2 0 0,-8-4 2 16,-4-2 1-16,-10-3 7 0,-12-3 3 16,-14-8-1-16,-12 0 1 0,-8-1-4 15,-10-4 1-15,-5 0 4 0,-10-7-1 16,-4-4-1-16,-5 2-5 0,-1-5-3 15,-1 0-1-15,-3-2 0 16,1-7-1-16,-5-2 1 0,3-1 0 0,0-8 0 16,3 0 0-16,0 1 0 0,2-6 1 15,2 7-1-15,9-6 2 0,6 10-1 0,10 3 1 16,10 7 0-16,-3 6 7 0,8 1 7 16,6 3 3-16,13 6-1 0,8 2-6 15,7 7-7-15,4 7-2 0,3 6-2 0,7 1 0 16,6 9 0-16,2 2-1 15,-3 3 1-15,-2 1-1 0,-3-1 0 0,-1-1 0 16,-4 3-1-16,-11-5 1 16,-8-2-1-16,-13-3 0 0,-10-8 0 15,-12 3-1-15,-6-6 1 0,-11 3 0 16,-5 2 4-16,-2-5 1 0,-7-2-2 16,0-6 0-16,2 0-3 0,2-6-3 15,-1-2-11-15,1-2-44 0,1-1-64 0,4-8-37 0,3-1 65 16</inkml:trace>
  <inkml:trace contextRef="#ctx0" brushRef="#br0" timeOffset="46688.11">3830 12945 1431 0,'-7'0'299'0,"-1"2"-45"0,-25-2-158 0,-3 0-94 0,4-2 0 0,-5 0 0 0,3 2 4 0,-5-5 10 0,6 2 19 15,-6-3 17-15,-6 1 7 0,-10-2-2 16,-7 1-16-16,-1-2-11 0,-7 6-10 16,1 0-6-16,4-3-2 0,1 5-5 0,5 0 0 15,1 0-1-15,6 5-1 0,6-3 0 16,13 1-1-16,-3-1 0 0,8 0 0 16,5 1-1-16,-2-3 1 0,9 0 1 31,0-5 1-31,5 3 2 0,3-1 1 0,8 3 1 15,-2 0 6-15,4 0 5 0,3-2 13 16,-2-3 9-16,3-1-6 0,3 1-10 16,8-2-17-16,13 3-12 0,9-4-3 15,16 1 2-15,9-4 1 0,11-2-1 16,10 6 0-16,2-2 1 0,0 6-1 16,-2-4 0-16,-6 2-2 0,-11 1-1 15,-13-3 1-15,-14 7 0 0,-13-4 3 0,-9 3-3 16,-6 1 0-16,-13 0 3 0,-2-9-11 15,-5 9-15-15,-18 1-2 0,-12-1-1 16,-23 6 13-16,-24-4 18 0,-11 1 7 16,-15 6 1-16,3-2 3 0,6 2 7 0,14-4 7 15,11 4 1-15,16-4 3 0,10 3-2 16,11-7-3-16,7-1-1 0,11 0-3 16,7-1-4-16,7-5 11 0,5-1 11 15,5 2 14-15,8 3 0 0,3-2-28 16,11-1-22-16,14-2-20 0,13-2-6 15,18 2 4-15,12 7 0 0,17 0-7 16,13 7-10-16,14-3 2 0,-9 8 6 0,-7-1 9 16,-20-1 12-16,-28 1 7 0,-14 2 0 15,-12-8 0-15,-17 4 1 0,-8-8 1 16,-11 5 0-16,-11 1 3 0,-7-4 11 16,-8 3 5-16,-11 1 8 0,-17-2-3 15,-15 2-10-15,-12-3-9 0,-6-2-3 0,5 1-9 16,11 2-38-16,18-3-165 0,11-2 133 15</inkml:trace>
  <inkml:trace contextRef="#ctx0" brushRef="#br0" timeOffset="51595.91">10675 15541 1622 0,'-1'0'79'0,"1"0"1"0,0 0-17 0,0 0-24 0,0 0 5 0,0 0 14 0,-2-2 5 0,4 0 3 15,-2-1 0-15,1 1-4 0,5-2-3 0,-3 1-7 0,1-6-17 0,3-2-14 0,-2 1-10 0,4-3-6 16,0-1-2-16,2 0 4 0,-1-2 5 15,3 0 7-15,-3-3 4 0,8 1 6 16,-2 2 2-16,2-2-3 0,3-1-7 16,7 1-11-16,6 2-8 0,2-2-5 0,3-1-4 15,1-3-1-15,3-6-11 0,-1 0-13 16,3-4-12-16,6 2-3 0,1 1 11 16,-1 1 16-16,-1 5 15 0,-6 2 5 15,-3 1 1-15,-2 1-1 0,2 3 2 16,-2 1 1-16,1 5 1 0,-2 3-1 0,-1-4 0 15,-4 8 1-15,-2-5 0 0,-5 5 2 16,-12 3-1-16,1-2 0 0,-7 2-2 16,-6-2-6-16,4-3 2 0,-6 5-17 15,0 0-10-15,-4-5 3 0,-7 3-9 16,3-5 13-16,-10 0 9 0,0 0 4 16,0-2 4-16,-1 2 3 0,-4 0 1 15,5-2 0-15,4 3 0 0,3-1 2 0,6 2 3 16,5 3 8-16,-2-5 16 0,4 5 16 15,1-1 10-15,8 1 0 0,0-2-11 16,3-3-12-16,5 4-9 0,3-6-6 16,4 5-1-16,3 1-4 0,1-2-2 15,-2 1-3-15,-3 2-2 0,2 2-2 16,-3 4-1-16,-1 3 3 0,2 2-5 0,-7 3 0 16,-4 2 0-16,-1 4 0 0,-1 2 2 15,-8-4-2-15,-1 5-3 0,-3 2-6 16,-7 2-6-16,-7-4-17 0,-4 2-33 15,-5-5-40-15,-4-1-49 0,-15-1 17 16,-6-8 60-16</inkml:trace>
  <inkml:trace contextRef="#ctx0" brushRef="#br0" timeOffset="57155.63">874 11225 1352 0,'-11'2'91'15,"1"-2"33"-15,-3 4-26 0,4-3-44 0,-1 3-16 0,-1 0-14 0,2-3-11 0,-1 1-7 16,-1 5-4-16,-3 0 0 0,-4 0-1 0,0 2 0 0,2 2-1 0,-7 1 0 0,2 6-3 0,-7 7 3 0,-6 1 0 16,0 10 0-1,-3 3 1-15,2-2 0 0,3 2-2 0,3-3-1 0,3-1 1 16,4-5 0-16,1 0 1 0,5-3 2 0,4-4-1 16,7-2-3-16,-1-7-4 0,6 1-3 15,0-3 0-15,2-5 1 0,2 2-2 16,1-4 6-16,0 2 5 0,0-5 6 15,1 3 11-15,-4-1 2 0,5 1 0 16,-6-3 1-16,3 0-2 0,5 3 0 16,-4 2 0-1,6-5 2-15,-2 3 0 0,1 2 0 0,3 4-1 0,-1-4-4 16,2 4-5-16,4-6-1 0,-4 4-5 0,9 3-1 16,-7-8 0-1,4 8 14-15,3-6 18 0,-5-3 21 0,3 4 19 0,2-8 4 31,2 1-3-31,3 0-11 0,0-8-15 0,4 5-18 0,7-2-14 0,6-2-11 16,6 1-4-16,9-3-3 0,6 6-1 0,1-1 0 16,-6-1 0-16,-5 1 0 0,-4 1 0 15,-3 1 0-15,-6-3-1 16,0 1 1-16,-8 1 1 0,2 3 0 0,-5 0 1 31,0-7 0-31,-4 5-1 0,3-2 1 0,-5 2-2 0,-1 1 1 0,-2-1 1 16,-3-3 0-16,-6 1 0 15,-5 2 2-15,-2-1 1 0,-4-3 2 0,1 3 0 16,-4 3-4-16,0 0-1 0,0-2-3 31,0 2-4-31,0 0 0 0,-2-2-4 0,0 2-1 16,0-1-1-16,1-3 1 0,-14 0 2 16,8 4 1-16,0-1 2 0,-2 1 2 15,-1 0 1-15,-1 0 2 0,4-2 0 16,2 2 1-16,5 0 4 0,0 0 4 0,-2-4 10 15,2-3 6-15,4 2-6 0,1-2-5 16,4 2-8-16,1 1-7 0,5-5-5 16,-1 6-3-16,3-6-4 0,5 3-2 15,4 5 0-15,1 1 2 0,3 0 2 16,2 1 2-16,-4 3 2 0,-3 3 2 16,0-3 2-16,-11 3-2 0,0 0 0 0,-5 2 2 15,-2 0-7-15,-5 1-1 0,-2-3-1 16,-3 4-5-16,-10 1 2 0,-1 2 2 15,-11 1 2-15,-7-1 5 0,-7 0 6 16,-5 0 2-16,0-5 0 0,-4 2 2 16,5-8-1-16,1 3 1 0,4-5 0 15,6-1 0-15,11 4 2 0,0-4-2 0,7-2 1 16,7-1-1-16,-1-3 3 0,8 6-30 16,0 0-69-16,-1-2-7 0,10-6 27 15</inkml:trace>
  <inkml:trace contextRef="#ctx0" brushRef="#br0" timeOffset="60263.41">3159 7857 1569 0,'0'0'82'0,"2"0"11"0,0 0-17 0,2 3-34 0,-3-3-1 0,1 0 6 0,0 0 0 0,0-3 7 0,-1 3 11 0,5 0 3 16,-3 1 1-16,3-1-10 0,1 0-24 0,0-1-16 16,3-1-11-16,1 2-5 15,-2 2 0-15,2-2-3 0,-3 0 2 0,0 0 0 16,-8 0 1-16,1 0-3 0,-1 0 8 15,0 0 1-15,-3-6-15 0,-3 6 3 16,-1-1-9-16,0-1-6 0,-9-2 11 0,-16 1-1 16,-8-1 0-16,-21 1-1 0,-11-4-1 15,-8 5 0-15,-4 0 2 0,1 2 3 16,-4 2 5 0,-7 1 0-16,-5 3 1 0,-4-3-1 15,6 1 0-15,8 3-1 0,11-5 0 0,5 3 1 0,8-2 0 16,1 3 1-16,-2-4 1 0,8 1 0 0,5 1 1 15,12 1 1-15,14-3 1 0,8-1 5 16,10 1 3-16,7-2 5 0,2 2 3 16,0-2 1-1,0 2 2-15,5-2-3 0,-1 0 2 0,3-2 0 16,2 2 0-16,7-4 6 0,5 3-6 0,11-6-1 16,14 0-6-1,13-4-8-15,10-3-4 0,5-2-4 0,8 0-2 16,5-6-1-16,7 5 0 0,14-1 1 0,7 4 1 0,0 1 1 15,2 6-1-15,-3-2 0 16,-15 6 0-16,-5-2 1 0,-11 1-4 16,-13 1-12-16,-12 1-10 15,-15 0-4-15,-15-2 4 0,-14 4 6 16,-12 0 5-16,-2 0-7 0,0-1-20 0,-11 1-40 0,-1 0-2 0,-9 5 7 16,-10-1 21-16,-16 3 43 0,-19 3 5 31,-19 1 0-31,-13-4 1 0,-4 0 3 15,-10-2 4-15,-5-3 2 0,0-2 11 16,0-2 15-16,7 2 9 0,16 0 5 16,14-1-8-16,16-1-10 0,11 0-8 15,12 0 2-15,13 1 11 0,8-3 13 0,8 4 12 16,12 0 20-16,-4-2 4 0,8 2 6 16,5 0-19-16,5 0-23 0,2-2-19 15,12-1-23-15,11 3-2 0,22-4-4 16,22 4-2-16,27 2 1 0,21 5 2 15,9 2 1-15,-7 5 1 0,-18-7 2 16,-19 2 1-16,-23-3 0 0,-15 1 1 16,-13-6 2-16,-17 1 3 0,-14 0-15 0,-12-2-14 15,3 2-34-15,-17-8-102 0,-25-10-41 16,-38-21 94-16</inkml:trace>
  <inkml:trace contextRef="#ctx0" brushRef="#br0" timeOffset="73157.49">484 10945 1777 0,'16'9'66'0,"-2"2"-10"0,0 3-19 0,-7-3-27 16,6 1-3-16,-3 0 1 0,1 1 0 0,-6 1 4 0,1 2 4 0,-1-2 6 0,-5 4 7 0,0 1 2 15,-4 1 0-15,-4 6-9 0,-3 1-9 16,-3 5-8-16,1 2-7 0,-1 6-3 0,-2 3-3 16,0 3-2-16,-2-2 1 0,1 2 3 0,-3 2 2 15,4-3 2-15,4 3 0 0,3-2 0 16,-2-2-1-16,1-1 1 0,-3-3 0 15,3-1 1-15,-3-3-1 0,3 1 1 16,-1 2 1-16,2-7 0 0,-3 0 0 16,3-4 1-16,2-1-1 0,1-1 0 15,3-4-2-15,3 1-3 16,2-4 0-16,1-1 0 0,4 1 5 0,0-8 5 16,2 1 8-16,2-1 4 0,-2 0-3 0,-2-8 0 15,5 6-5-15,-5-5-1 16,2-4 5-16,0 0 11 0,2 0 6 0,-4 0 8 15,0-4 2-15,2-3-7 0,3 2-6 16,-1-2-9-16,1 0-8 0,4-2-7 16,-3 2-1-16,3-2-1 0,3-2-1 0,-8 4 0 15,8-4-1-15,2 1 0 0,1 3-1 16,3-4-1-16,-1 0 2 0,1 3-1 16,2-3 1-16,-2 2 0 0,1 2 1 15,-1-4-1-15,2-3 1 16,-1 0 0-16,3-4 3 0,1 2 0 0,3 4 0 15,5-2 5-15,-5 1 2 0,-1 4-1 0,-2-1 1 16,-1-1-4 0,5-1-6-16,-4 5-1 0,2-2-3 15,1-2 0-15,3 2 0 0,-4-3 2 16,7 1 1-16,-7 6 1 0,3-6 0 0,0 6 1 0,-6-4 1 16,-8 5 1-16,-3 3 2 0,-4-5 0 0,-5 5 1 15,-4-1-1-15,1 0 1 0,-6 2-1 16,1 0 1-16,-1 0-1 15,6-2 1-15,-1 2 1 0,-3-3 1 0,1-1 2 16,1-1 1-16,1 1-3 0,-3 4-2 16,3-1-3-1,-1 1-2-15,1-4-1 0,-1 2 0 0,-1-1 0 0,1-1 1 0,-1-1-2 16,-3 5-4-16,0-2 4 16,0-5-3-16,0 5 1 15,-3-5 4-15,-3 2-1 0,1-4 0 16,-6 0 0-16,-3-5-5 0,-3 0-4 15,-7-6 1-15,0 1 0 0,-1 3 2 0,2-2 3 0,3 0 0 16,1 4 2-16,3 3 0 0,2-1 1 0,5 5 1 16,2 0 2-16,5 2 4 0,2 5 1 31,0-2-7-31,2-2 0 0,3 4-8 0,2 2-7 16,2-2 1-16,5 4-5 0,2 1 1 15,7 0 5-15,9 6 5 16,0 3 3-16,3 0 1 0,1 0 1 0,-2 4-1 0,-2 2 2 0,-4 1 0 15,-2 0 1-15,-2 0 2 0,-10-6 0 0,0-1 5 32,-9 0 5-32,-3-2 0 0,-2-1-3 15,-5 1-7-15,-2 1-2 0,-9 3-4 16,-6 3 0-16,-6 1 3 0,-13 5 3 16,-3-2-39-16,-2 0-50 0,-11-4-203 15,-5-8 162-15</inkml:trace>
  <inkml:trace contextRef="#ctx0" brushRef="#br0" timeOffset="79239.96">26308 655 1920 0,'-1'1'43'0,"-5"3"-28"0,-2 3-20 0,-8 0 2 0,-7 6 3 0,-4 4-1 0,-9 3-2 0,5 6-2 0,-7 6-6 16,1 11-1-16,-9 12-1 0,-7 5 2 0,3 15 5 0,1 10 1 0,-3 16-3 15,6 14 1-15,-4 7 0 0,6 15 2 16,7 5 4-16,-2-8-1 0,5 8 0 15,-1 0 1-15,-4 5-1 0,7 2 0 0,3 4 0 16,10-1-1-16,-1 8 0 16,8 6 1-16,-4-1 0 0,12 2-1 15,4-7 0-15,8-1 0 0,11-3-1 0,-1-7 1 16,10-7 8-16,0-7 21 0,8 1 27 16,3-6 22-16,0-13 8 0,4-9-5 15,1-14-17-15,-2-9-8 0,6-7-11 0,4-5-11 16,-4-8-8-16,-1-13-4 0,-4-15-3 15,-6-9-1-15,-3-7-1 16,-6-6-5-16,4-3-2 0,-2-1-14 0,8 1-46 16,4-5 464-16,10-1-321 0</inkml:trace>
  <inkml:trace contextRef="#ctx0" brushRef="#br0" timeOffset="80223.03">26532 969 1675 0,'0'0'143'0,"0"0"132"0,0 0-145 0,0 0-78 0,0 0-17 0,0 0-34 0,0 1-17 0,2 3-10 0,1 3 3 0,-3 0 2 16,4 11 7-16,-1 10 4 0,-1 15 3 16,2 6 2-16,-1 8 0 0,-1 3 1 15,1 2-1-15,-3 6-2 0,0-3 1 0,-3 3 1 16,-1 1 1-16,1-11 2 0,-1-3 1 16,1-9 0-16,3-12 1 0,-4-4-1 15,2-3 0-15,-1-11 1 0,3 0 0 16,0-9 4-16,0-7 1 0,0 0 7 15,0 0 13-15,0 0 14 0,0 0 37 0,0 0 6 16,2-9-14-16,1 4-14 16,6-8-37-16,0-3-15 0,5-12-1 15,7-9-1-15,6-8-3 0,1-4 4 16,-5-6 6-16,0-2 3 0,-1 0 3 16,-1 8-5-16,2-1-4 0,5 6-4 0,6 8-1 15,2-3-2-15,4 7-1 0,-1 4-3 16,-1 7-15-16,1 7-3 0,-6 8 1 15,6 4 4-15,2 2 0 0,2 8-13 0,-3 2 1 16,-2 8-5-16,-1 3 12 16,-7 0 16-16,0 2-4 0,-1 6-1 0,-3-1 0 15,-6 4-3-15,-4 9 5 0,-2 1 1 16,-5 3 5-16,-2 6 1 0,-2 2 3 16,-5 6 3-16,2-1-1 0,-2-3 2 0,0 0-1 15,0-3-1-15,-2-1 0 0,-1-3 0 16,1 0-1-16,-2-7 1 0,-1 1 0 15,1 1-1-15,-1-6 4 0,-4-1-11 16,2-8-25-16,-4-3-61 16,4 0-286-16,-2-11 241 0</inkml:trace>
  <inkml:trace contextRef="#ctx0" brushRef="#br0" timeOffset="80617.45">26800 2860 2081 0,'0'2'85'0,"0"0"0"0,0 0-44 0,0-2-28 0,0 1-13 0,0 5-5 0,0-4-6 0,-2 10 1 0,0 4 1 15,-1 12 4-15,1 8 1 0,-5 10 1 0,1 7 0 16,3 7 1-16,-6 8 1 0,4 3 0 16,-8 3-1-16,4 1 0 0,-3 6 1 0,0-1 1 15,-3 1 0-15,-1-1 0 0,0-4 1 16,0-10 0-16,1-6 1 0,0-14-2 15,5-15 0-15,1-3 1 0,-2-9 4 16,2-3-26-16,4-3-41 16,1-4-59-16,4-9 116 0,0 0-35 0</inkml:trace>
  <inkml:trace contextRef="#ctx0" brushRef="#br0" timeOffset="81043.99">27324 3435 1924 0,'-1'0'85'0,"-6"2"-8"0,1-2-42 0,-6 1-40 16,-9 3-14-16,-10-1-1 0,-15 1 18 0,-10-4 5 16,-8-7 2-1,-5 2-3-15,-6-3 0 0,6 1-2 0,7 6 0 0,5-1 0 16,9 4 0-16,9 3-2 15,11 6 0-15,3-4 1 0,11 0 1 0,5 2 1 16,4-4 7 0,5 2 4-16,3 2 5 0,3-6 14 15,-1 5 10-15,4-5 17 0,-2-1 19 0,7 1-1 0,4 4-3 0,1-3-12 16,3 7-17 0,4-4-11-16,3 2-9 0,2-1-10 0,8 1-5 0,4 4-4 15,-2-1-2-15,1 2-1 16,-3 2 0-16,-1-2-2 15,-6 4 0-15,-2 2 0 0,-4-1 0 0,-6-3-1 0,5 4-1 0,-4-1 1 16,-3-1 0-16,-1-2 0 0,-2 0-1 31,-3-4-7-15,-1 2-14-16,-4-3-21 0,0-6-23 0,-5-3-26 0,-1 0-39 16,1-2-31-16,0 0 113 0,1-4-9 15</inkml:trace>
  <inkml:trace contextRef="#ctx0" brushRef="#br0" timeOffset="81490.42">27973 394 2332 0,'0'2'63'0,"2"1"-21"0,2 3-41 0,5 1-10 0,1 11 4 0,15 21 3 15,11 21 2-15,3 21-1 0,10 20-1 0,8 11-2 0,9 10 0 0,3 19 3 16,7 9 1-16,-5 28-1 16,-6 11 0-16,-4 13-1 0,-6 6-1 15,-9 1-1-15,-5-3-12 0,-6 3 17 16,-8-10 1-16,-10-17 1 0,-11-21 14 16,-13-28-16-16,-15-8 8 0,-11-10 12 0,-10-5 14 15,-7-6 9-15,-5-20 2 0,-1-10-2 16,-3-14-11-16,-5-12-7 0,1-9-10 0,2-7-9 15,10-5-4-15,10-11 0 0,13 0 4 16,12-6-22-16,5-1-43 0,9 0-93 16,4 7 155-16,18 11-56 15</inkml:trace>
  <inkml:trace contextRef="#ctx0" brushRef="#br0" timeOffset="88826.44">30355 3046 1798 0,'0'-1'68'0,"-2"-6"-1"0,-3 3-22 0,3 2-14 0,2 2-7 0,0 0-6 0,0 2 0 0,0 3-24 0,2 6-8 0,3 12-8 16,0 11-10-16,4 19 16 0,-2 9-1 15,0 9 4-15,-1 5 6 0,4 9 6 16,-8-1 5-16,1 2-4 0,-1-9 0 0,-2-8-5 16,-2-9-2-16,-3-7 7 0,3-10-1 15,-5-9 5-15,4-10-3 0,1-4-41 0,0-8-25 0,2-10-17 16,0-2-14-16,-5 0-34 15,12-16 84-15</inkml:trace>
  <inkml:trace contextRef="#ctx0" brushRef="#br0" timeOffset="89128.48">30731 3596 1572 0,'-9'13'49'0,"-4"-1"-14"0,3 7-13 16,-10 3-11-16,1 3-1 0,3-1-5 0,0 3-3 15,0-6 1-15,-2 4-2 0,0-4 1 16,1 2 0 0,-7-3-2-16,5-1 0 15,-6-3-2-15,-5-1 4 0,-4-3 11 0,-1-7 7 16,-1 4 4-16,4-5-1 16,4-3-7-16,5-1-3 0,4 4-2 15,8-4-1-15,6 2 8 0,5-2 31 16,0 3 11-16,5-1 9 0,4 0-6 0,5 5-28 15,4 2-10-15,10 5-9 0,13-2-3 16,3 4-8-16,4-1 1 0,-4-3-1 16,-5-5-2-16,-5 0-1 0,-4-3 3 15,-1-3-35-15,6-1-69 0,4-3 64 16</inkml:trace>
  <inkml:trace contextRef="#ctx0" brushRef="#br0" timeOffset="89344.74">31112 3146 2220 0,'0'2'51'15,"0"-1"-39"-15,-2-1-21 0,2 2 1 16,0-2-5-16,0 0-5 0,0 5-33 15,0-1-42-15,2 3 54 0,3 11-9 0</inkml:trace>
  <inkml:trace contextRef="#ctx0" brushRef="#br0" timeOffset="89470.14">31213 3977 2170 0,'0'20'74'0,"-2"-4"-23"0,-2 0-23 15,3-2-11-15,-5-7-7 0,3 0-31 0,1-7-87 16,-1 0 71-16</inkml:trace>
  <inkml:trace contextRef="#ctx0" brushRef="#br0" timeOffset="89828.06">32115 2678 1801 0,'-370'418'43'31,"332"-336"-55"-15,-1 8 10-16,9 4-3 0,7-3 4 0,9-6-2 16,7-13-10-1,5-8 5-15,2-5-4 0,2-6 7 0,7-2 4 16,9-5 14-16,3-5-17 0,13-9-40 0,5-12-76 15,7-12 57-15</inkml:trace>
  <inkml:trace contextRef="#ctx0" brushRef="#br0" timeOffset="90166.6">31998 3291 178 0,'-14'87'0'16,"0"-12"-2"-16,0 10 0 0,5-13 15 0,0-6-6 15,0 0 7-15,4-3 9 16,-6-8-4-16,4-3 18 0,0-15-2 0,3-10-6 16,-1-13 7-16,3-5 5 0,2-9 107 15,0 0 125-15,0 0 62 0,0 0 30 0,0 0-86 0,-1-9-103 16,2 3-70-16,3-2-39 15,5-7-21-15,1-2-24 16,5-3-1-16,1-6-5 0,-1-1 3 16,1 9 14-16,-3-1 16 0,-1 8 10 0,-6 2-3 15,2 4-17-15,1-2-20 0,0 5-19 0,0 0-17 16,2 2-18-16,3 0-56 0,9 0-55 0,7 0 19 31,9 4 35-31</inkml:trace>
  <inkml:trace contextRef="#ctx0" brushRef="#br0" timeOffset="90419.9">32321 3802 1439 0,'9'0'196'15,"-6"0"183"-15,-3 0-210 0,6 0-17 16,-3 0-57-16,-1 0-21 0,7 2-22 16,-9-2-23-16,3 0-18 0,-1 0-10 15,-2-2-1-15,7-2-2 0,0 1-2 16,4-6-1-16,7 0-4 0,10-2-17 16,2-6-24-16,7-1-43 0,1 0-41 15,1 2-17-15,-4 0-6 0,-5 2 629 0,-5 0-362 16</inkml:trace>
  <inkml:trace contextRef="#ctx0" brushRef="#br0" timeOffset="90846.83">32729 3335 1818 0,'3'8'269'16,"3"16"-35"15,-6 5-275-31,0 12 18 16,-2 6 4-16,-2 7-14 0,1 1-6 15,-3-4-20-15,-2-1-24 16,0-6-49-16,3-5-23 0,-4-4-71 0,6-3-40 16,1-9 52-16,-2-14 36 0,4-7 87 15,0 2 138-15,4-4 89 0,3-8 18 0,9 3 62 16,2-9-13-16,3 0-37 0,0 0 18 16,-3 1-30-16,-4 4-24 0,-7 2-13 15,2-2-23-15,-7 6-17 16,3-1-12-16,-5 4-23 0,2 0-13 0,-2 0-18 15,0 0-18-15,0 0-17 0,0 0-14 0,0 0-19 16,-2 6-10-16,-1-3-11 16,1 4-6-16,0-1 18 0,-5 4 18 15,0 3 22-15,-2 1 14 0,4 0 0 0,3-5 1 16,2-2 1-16,0-2 5 0,2 1 14 16,0-5 11-16,1-1 11 0,1 4 27 15,1-4 18-15,-1 3 17 0,-1-3 7 16,4-1-16-16,-3-1-20 0,1-2-24 15,4 3-23-15,2-8-26 0,3 0-10 0,3-2-46 16,10-8-64-16,5-6 508 0,9-16-326 16</inkml:trace>
  <inkml:trace contextRef="#ctx0" brushRef="#br0" timeOffset="91194.16">32798 2805 2039 0,'7'6'92'0,"2"-1"17"0,3 2-67 0,11 7-32 0,11 9-10 0,12 6-5 0,7 6-1 0,4 8 3 0,-7-1-1 0,-13 1-1 0,2 6 1 16,-9-2-9-16,-2 2 2 0,1 4 1 0,-10 4-4 0,-1-2 4 15,3 5 0-15,-7 4-3 0,-6 5 2 16,-1 4 8-16,-6-4-1 0,-2-9 2 0,-14-6 4 16,1-6-2-1,-12-4 0-15,-4-5 1 0,-1-5 0 16,-4-4 0-16,5-7 2 0,5-4-2 0,0-5-1 0,-1-5-2 16,10-5-7-16,-11-4-8 15,16 0-9-15,4-4-10 0,6 4-2 16,-8-9-12-16,7 1-14 0,0-15 36 15</inkml:trace>
  <inkml:trace contextRef="#ctx0" brushRef="#br0" timeOffset="91463.18">33445 2683 2196 0,'0'4'74'0,"0"-3"-15"16,2 6-44-16,-2 4-13 0,2 3-8 15,-2 4 1-15,0 5 0 0,-2 7 2 16,0 2 1-16,-1 9 2 0,1 3 0 16,2 6 0-16,-2-1 0 0,2 6-2 0,-4-3-1 15,4 5-9-15,-1-4-16 0,1-5-12 16,0 0-17-16,1-9-19 15,5-2-32-15,-3 4-264 0,6-1 239 0</inkml:trace>
  <inkml:trace contextRef="#ctx0" brushRef="#br0" timeOffset="91605.15">33548 3938 2307 0,'9'46'101'0,"0"-10"20"0,-4 8-78 16,-3-10-5-16,-6-13-117 0,-6 0 66 15</inkml:trace>
  <inkml:trace contextRef="#ctx0" brushRef="#br0" timeOffset="98724.48">2730 12844 1259 0,'43'16'380'0,"-32"-19"-82"0,31 31-216 0,-109-90-86 0,72 53 11 0,2 2 0 0,-2 0 2 15,-3 0 3-15,0 0 9 0,-2-1 9 16,2 7 14-16,-2-5 10 0,5 5 1 0,6-1-9 16,5 2-17-16,9-4-17 0,15 3-14 15,10 1-4-15,16 0-1 16,13 1-2-16,6 3-4 0,2-4-3 0,0 2-3 16,-16-2 4-16,-16 1 6 0,-23-1 6 0,-14-3 2 15,-15 3 4-15,-3-5 1 16,-14 3-1-16,-16 0 3 0,-23-3-1 0,-22-2 4 15,-20 5 4-15,-17-2 1 0,-7 4-1 16,6 0-1-16,10 0 5 0,12 0 15 16,17 0 16-16,10 0 8 0,13 0 5 15,12 0-13-15,19 4-12 0,8-4-7 16,12 0-6-16,0 0 10 0,0-2-11 16,5 0-4-16,9 0-15 0,13-5-17 0,14 2 0 15,15-4-4-15,17 6 5 16,1-1 0-16,15-3 1 0,7 5 4 0,7 2 4 15,5 0 3-15,4 0 1 0,-3 2 0 16,-9 5 2-16,-19-3 0 0,-10 1 1 16,-21 0 0-16,-20-5 3 0,-10 2 1 15,-19-2 6-15,-2 0-4 0,-15 0-7 16,-16 0-4-16,-13-2-3 16,-24-5 4-16,-28-2 4 0,-26-5 6 0,-20-5 2 0,-12-1 6 15,17 4 7-15,21 2 9 16,23 0 8-16,23 1 1 0,18 5-3 0,14 0-8 15,16 5-6-15,12-2 1 0,11 1 9 16,2 2-3-16,9 1-12 16,8-7-21-16,10 1-25 0,11-3-5 0,14 4 4 15,9-1 9-15,17 7 6 0,5 0 2 0,4 4 2 16,10 3 6-16,2 4-10 0,4 3-4 16,-4-4-4-16,-12 3-6 15,-20-4 6-15,-21-6 0 0,-18 1-5 0,-11-4-6 16,-12 0-4-16,-7-2 4 0,-7-3-1 15,-12 1-2-15,-17-14 5 0,-20 1 13 16,-33-12-70-16,-35-4-52 0,-32-19 83 0</inkml:trace>
  <inkml:trace contextRef="#ctx0" brushRef="#br0" timeOffset="102428.46">15324 12812 1645 0,'0'0'91'0,"2"-2"21"0,-2 2-29 0,0 0-37 0,2-3-15 0,-2 3-11 0,3 0-6 16,5-4-6-16,-1-1-1 0,5-4 0 0,2 4 3 0,0-2 3 0,1 1 10 0,-1 3 9 16,2-2 2-16,-2 1-3 0,2 4-11 0,-4 0-11 15,1 0-6-15,-10 0-4 0,-1 0-10 16,-2 0-6-16,0 0-8 0,-12 0-2 16,-8 4 6-16,-17 1 5 0,-13-5 4 15,-12 0 6-15,-10-5 2 0,-14-3 3 16,-6-2 5-16,-4 1 2 0,1 2 3 0,6 5 2 15,6-7 2-15,5 2 5 16,9 2 7-16,10-2 3 0,13-2-4 0,12 4-6 16,18-4 4-16,15 9 31 0,-7-4 21 15,16 6 9-15,13 1-7 0,14 5-33 0,24-3-23 16,22 7-13-16,19 4-4 0,6 7-2 16,11 6-1-16,7 1 1 0,6 5 1 15,-1-1-1-15,-8-2 3 0,-15-9 3 16,-21-4 8-16,-18-1 11 0,-19-7 8 15,-12-8 6-15,-10 3 5 0,-10-6-3 16,-16 0-10-16,2 0-17 0,-18-7-15 16,-18-8-9-16,-19-6-3 0,-35-16 10 0,-31-7-4 15,-14 1-11-15,-9-1-7 0,4 1-15 16,14 6-17 0,10 1-19-16,11-1-15 0,18 9-20 15,7 5-26-15,21 1-30 0,17 6-316 0,13 1 303 0</inkml:trace>
  <inkml:trace contextRef="#ctx0" brushRef="#br0" timeOffset="107694.49">28376 5545 1666 0,'-21'-7'81'0,"6"1"5"0,5 3 15 16,8-4-16-16,2 1-13 0,0 5-2 0,5-3 11 0,-3-1 10 0,2 5-5 0,5-4-19 0,-4 2-27 0,0 2-24 0,0 0-4 0,-5 0 2 0,0 0-7 0,-7 2-7 0,-16 2-5 15,-17 5-8-15,-24 1 0 16,-28-1 7-16,-18 0 1 0,-16-4 2 16,-18-3 1-16,-7 3 0 0,2-3-2 0,1 3 2 15,6 4-1-15,-2-7 3 16,-3 3 2-16,-2 2 0 0,7-5 0 16,22 0 1-16,20 2 0 0,20-3 2 0,13 3 0 15,14-1 0-15,7-3 4 0,12 0 9 16,4 0 4-16,9-1 4 0,12 1 5 15,5 0 27-15,10-2 24 0,2-2 10 16,14 1-25-16,19 1-36 0,19 0-31 16,27 0-18-16,21 2 12 0,32 2-1 15,32 12 2-15,14 1 1 0,2-1 3 0,-5 0-3 0,-22-2 4 16,-10-8 0-16,-8 3 3 16,-15-7 3-16,-16-5 8 0,-22 1 9 0,-17-7 24 15,-20 6 25-15,-25-4 7 16,-13 4-17-16,-15-2-24 0,-15 2-32 0,-22-3-15 15,-27-6 7-15,-28-3 0 0,-32-14 3 16,-36-4 0-16,-12-6-1 0,-7-1-4 0,11 11 0 16,14 7-2-1,15 6 1-15,13 6 5 0,13 3-2 16,19 5 3-16,16 2 0 0,23 2 0 0,11 0 2 0,14 2-10 16,12 2-30-16,7-3-39 15,9 3-38-15,2-2-18 0,4-2-36 0,14 2-27 0,24 8 110 16</inkml:trace>
  <inkml:trace contextRef="#ctx0" brushRef="#br0" timeOffset="109123.89">3197 12784 1649 0,'1'-2'111'0,"3"2"69"0,0 0-97 15,1 0-43-15,0 4-10 0,2-4-7 0,-5 0 0 0,3 0 8 16,2 1 5-16,-1 1 1 0,4 2-5 0,1 3-13 15,7 0-9-15,10 5-9 0,9 11-2 16,15-3-1 0,8 10 1-16,9 0 1 0,-7-5 0 0,-3 0 0 15,-6-6 0-15,-16-6 0 0,-8-3 0 0,-10-4 0 0,-12-5-11 16,-5-1-11-16,-2 0 5 0,-5 0-2 0,-8 0 7 16,-6 0 14-1,-22 0-3-15,-16-3 1 16,-19-6 10-16,-29 0 2 0,-17-3 1 15,-22 1 7-15,-15 6 4 0,3-1 3 0,5 10 1 16,11 0-7-16,19 8-10 0,13 0-4 16,16-1 0-16,16 1 8 0,17 1 12 15,15-3 15-15,16-2 6 0,10 0 0 16,13-2 0-16,5-5-11 0,0 5-6 16,14-3-6-16,2 1-19 0,16 3-5 15,19 0-2-15,15 2 0 0,28 2 1 16,12-6 0-16,13 4-1 0,8-6 2 15,12-1 3-15,1 0 0 0,-2-2 0 0,-14 0-2 16,-26 0 0-16,-20-4 1 0,-20 3 3 16,-17-1 1-16,-11 2 1 0,-17 0-1 15,-12 0-10-15,-1 0-15 0,-7 2-7 16,-10 1-4-16,-15 4 7 0,-20 2 11 16,-20 2 5-16,-29-6 3 0,-20-1 3 15,-16-4 3-15,-3-2 2 0,2-2-1 16,10 2-1-16,18 2-3 0,13 6 1 0,15 1 6 15,20-4 4-15,16 6 4 0,9-5-1 16,16 1-3-16,8 2-2 0,6-5-12 16,7 2-1-16,2-3-33 0,3 1-88 15,4 2-48-15,14-4 74 0</inkml:trace>
  <inkml:trace contextRef="#ctx0" brushRef="#br0" timeOffset="117365.19">15016 12908 1392 0,'0'-7'62'0,"0"3"-2"0,0-6-11 0,7 6-19 16,-3-5-9-16,6 0-5 0,-3 1 1 0,4-5 8 0,0 2 17 0,1-1 30 0,-1 5 29 0,-1 0 17 0,4 7 5 0,1 0-10 0,-1 0-21 0,2 7-18 31,5 0-23-31,-1 7-20 0,4 2-15 0,-1 4-8 16,-1-1-3-16,-3 6-3 0,4 2 0 15,-7-4 0-15,4 0-1 0,1-2 0 16,-5-2 1-16,-2-3 0 0,2-1 1 15,0 1 1-15,-4-2-2 0,3 0 1 0,-1-2-2 16,-2 1 0-16,-1-3-1 0,-1 3 0 16,-1-3-3-16,-9 1-3 0,0-4-4 15,-10 0-1-15,-13-3 4 0,-11-4 4 16,-21-2 6-16,-19-14 2 0,-17-10 0 16,-19-14-1-16,-9-6-2 0,-8 0 0 15,-8-3-1-15,-2 6 0 0,3 1 1 0,8 4 4 16,11 1 5-16,6 3 4 15,3 4 2-15,10 5-4 0,13 8-3 0,17 3-4 16,18 10 0-16,17-3-2 0,15 7 1 16,14 9 3-16,5 0 2 0,15 8-2 15,19 6-3-15,22 9-5 0,21 14-3 16,21 4 2-16,12 7 0 0,4 1 3 16,11 3 1-16,7-6 2 0,6-6 0 15,8-6 1-15,-3-10 0 0,-13-8-4 0,-11-5 1 16,-8-11 3-16,-15-4 7 0,-16-10 6 15,-12-4 2-15,-21-2-4 0,-17 0-9 16,-15 1-4-16,-14-1-6 0,-8-1-8 16,-14-4-1-16,-19-7-3 0,-20-9 4 15,-21-9 3-15,-19-1 5 0,-15-3 1 0,-3 1 1 16,0 3 1-16,7 6 0 16,10 5 0-16,8 1 0 0,6 8 0 0,13 1 0 15,16 6 1-15,16 5-1 0,20 0 1 16,14 4 4-16,5 2 2 0,12 3 1 15,15 1-1-15,19 8-8 0,16 9-5 16,21 7-2-16,9 8 0 0,16 8 2 16,2 4 5-16,7 2-2 0,0 3-5 15,-1-2-1-15,2-4-1 0,-16-5 1 16,-16-9 8-16,-24-5 2 0,-21-9 5 0,-11-9 7 16,-17 0 1-16,-11-5-8 0,-6 2-3 15,-21-4-3-15,-12-2 1 0,-23-2 7 16,-29-10 1-16,-21-7-4 0,-21-7 0 15,-7-3-4-15,3-1 2 0,5 1-3 16,8 0-16-16,9 0-27 0,13 2-67 16,15-3-70-16,20 7 488 0,15-14-285 15</inkml:trace>
  <inkml:trace contextRef="#ctx0" brushRef="#br0" timeOffset="147535.96">1718 7768 1691 0,'-34'67'67'0,"-24"-60"-21"0,54 73 16 16,-21-234-90-16,22 138 111 0,3 14 3 0,0 2 18 0,2-2-4 0,5 2-22 15,2-1-30-15,7 1-29 0,8 0-18 16,5 3-3-16,10 1-1 0,9 5 0 15,-1-4 2-15,8 6 1 0,0-3 0 16,-3 1 1-16,5 0 0 0,3-3 3 0,9-1 1 16,11 0 0-16,3-3 1 0,9-2-2 15,2 0-2-15,2-4 1 0,0-3 0 16,-6 4 1-16,2-4-1 0,-7 3-1 16,-5 1-1-16,-16-1 0 0,-12-3-1 15,-13 2 2-15,-11 3 0 0,-10-3 2 16,-13 3-5-16,-3 2-26 0,-2-2-29 15,-6 0-22-15,-8 2 4 0,-12-2 20 0,-17-3 27 16,-17 0 17-16,-25-1 2 0,-11-2 4 16,-9 2 1-16,-1-3 2 15,-8 6 1-15,-1 3 0 0,0 0 1 16,0 3 0-16,12 6 0 0,11-3 0 0,12 4 1 0,9-4 1 16,7 1 0-16,11-2 9 0,14 4 5 15,11-6 4-15,12 4 3 0,7-1-4 16,5-3 7-16,4-3 3 0,2 4 5 15,7-2 2-15,7 3-13 0,14-1-8 16,25 1-9-16,21 2-4 0,31-3-3 16,27 4-6-16,22-6-1 0,15 3-2 0,13 3 0 15,11-5 5 1,-2 8 1-16,4-1 2 0,-4 3 2 0,-10 6-2 0,-23-5 2 16,-26 1 2-16,-26-1-1 15,-37-9 5-15,-26 0 3 0,-26-5 1 16,-22 0-16-16,-19 0-8 0,-29-1-10 15,-43-1 3-15,-41-2 15 0,-40 1 2 16,-52-4 68-16,-30 3 2 0,-11 2 1 16,-10 4 6-16,22 12-66 0,26 6-5 0,10 6-1 15,23 5 1-15,16-3-2 0,25-3 0 0,32-2 0 16,32-5 27-16,24-10-56 16,21 1-112-16,8-10-271 0,5-24 214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1:47:00.04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5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1-09T22:07:56.954"/>
    </inkml:context>
  </inkml:definitions>
  <inkml:trace contextRef="#ctx0" brushRef="#br0">13672 6034 1621 0,'-2'0'111'0,"0"0"36"0,1 0-21 0,1 0-43 0,-2 0-10 0,-2 0-9 0,-1 0-11 0,3 0-12 0,2 0-6 16,0 0-3-16,0 0 4 0,0 0 5 0,0 0 4 0,0 0 4 15,0 0 1-15,0 0 1 0,0 0 0 16,2 0-6-16,1-4-6 0,5 1-5 15,-3 1-8-15,6-1-5 0,3 1-8 0,12-5-12 16,4 1-5-16,15 3-5 0,10-6-2 16,0 5 1-16,12 3 0 0,-1 1 1 15,-1 0 1-15,3 0 3 0,-6 1 2 16,2 3-1-16,-4 0 1 0,-3 1 2 0,-1-2 0 16,-8 3 1-16,-3 1 1 0,-6-2 1 15,-11 4 2-15,-7-2 3 0,-3 0-2 16,-4-1 0-16,-3 1-3 0,-2-4-5 15,-8 1-3-15,1-1-4 16,-2 1-2-16,0-2 0 0,0-2-2 0,0 0-3 16,0 0-1-16,-3 1 4 0,-6-1 0 15,-2 0 5-15,-8-1 1 0,-6 1-2 0,-20-8 3 16,-11 1 2-16,-10 0 1 16,-12 0 4-16,-3 0 0 0,-5 0 0 0,-2 3 2 15,-4-1 3-15,-1 2 13 16,3 1 11-16,5-2 8 0,9-1-1 0,17 1-11 15,20 1-12-15,5 3-7 0,17-5-1 16,6 5 4-16,9 0 18 0,2 0 15 0,0 0 11 16,2-6 10-16,5 4-8 0,6 1-12 15,8-6-13-15,11-1-22 0,16-4-14 16,14 3-7-16,16 2 1 0,12 4 5 16,9-3 1-16,-10 6 2 15,0 0 2-15,-4 2 0 0,-5 3 2 0,5-3 0 16,-6 0 0-16,-6 1 0 0,-9 3 2 15,-14-4-1-15,-18-2 1 0,-6 1-1 0,-12-1-3 16,-7 0-2-16,1 0-8 0,-8 0-18 16,-6 0 2-16,-3 0-2 0,-3-1 2 15,-4-1 17-15,-12-2 0 16,-17 1 4-16,-20-1 4 0,-10-3 2 16,-8 0 1-16,-9-2 0 0,10 4 0 0,6-2 0 15,5 0 1-15,11 5 0 0,-8-4 0 16,4-1 0-16,8 6-1 0,6-5 0 15,8 5 21-15,8 1-47 16,4 0-80-16,3 1-135 0,-3-1 110 0</inkml:trace>
  <inkml:trace contextRef="#ctx0" brushRef="#br0" timeOffset="3393.69">18904 5876 1552 0,'0'6'68'0,"-2"-1"-8"0,2-2-10 0,0 3-27 0,0 1-10 16,0-4-2-16,0 1 3 0,2 1 5 0,2-1 11 0,-1-4 14 0,-3 2 16 0,0-2 17 0,0 0 12 16,0 0 9-16,0 0-1 0,0 0-9 0,0 0-21 15,0 0-24-15,0 0-19 0,-1 0-12 16,1 0-4-16,0 0-2 0,-2 0 0 0,2 0-1 16,0 0-2-16,-7 1 0 15,1 3-3-15,-1-1-1 16,-2 1 0-16,2-2-1 0,-5-1-1 0,-2 7-1 15,-2-5-1-15,-11-1-4 0,-3 1 0 16,-7-3-1-16,-11 2-1 16,-5 2 2-16,-11-2 2 0,-11-2 2 0,-11 0 3 0,-10 0 1 0,2-2 0 15,-7-2 0-15,5 4 1 16,-7-2 2-16,-10-1 0 0,-3 1-1 16,-4-5-1-16,1 3 0 0,7 1-1 0,6-1 0 15,3-1-1-15,2 0 1 0,4-2 1 16,8 1 0-16,14 5 0 0,17 1 0 0,15 0 1 15,17 0 0-15,10 0 0 16,14 0 7-16,0 0 3 0,2 1 0 0,4 1 2 16,1-2-1-1,6 0-4-15,1 2 2 0,8 0-2 0,5 3-3 0,6-3 2 16,14 0-3-16,8-1-2 0,9-1-1 16,4 0-1-16,-3 0-1 0,7-3 0 0,2-1-2 31,3-3-1-31,6 2 1 0,12-4 0 0,2 4 1 15,12-2 2-15,1 1 0 0,0 4-1 16,2-3 1-16,-11 3 0 0,4 2 2 0,-4 0-2 0,-6 6 1 16,2-3 0-16,-10 1-1 0,-8-1 1 15,-8 3-1-15,-11-5 0 16,-6 3 0-16,-12-1 0 0,-9 1 1 0,-5 0 1 0,-8-4 0 16,-9 1-2-16,-7-1-6 0,-1 0-15 15,-2 0-19 1,-5 0-6-16,-4 0 2 0,-10 0 10 15,-14 0 17-15,-15 0 7 0,-19 0 6 16,-24-3 3-16,-12-4 1 0,-22 0 2 16,-7 5 0-16,0 2 0 0,2 0 1 15,-6 3 6-15,6 3 11 0,0 3 13 16,1 1 6-16,15-3 0 0,7 2-5 0,1-7-8 0,-3-2-4 0,-1 0 0 16,-1-7-5-1,11 0-6-15,14 0-3 16,16 0-4-16,13-4-1 0,17 6 3 0,18-6 0 15,10 7 6-15,13 4 6 0,0 0 4 0,-3-7 6 0,3 7-16 16,2-3-49-16,7 3-73 0,12-2-558 0,27-9 434 31</inkml:trace>
  <inkml:trace contextRef="#ctx0" brushRef="#br0" timeOffset="9946.84">7003 8876 1923 0,'8'0'97'0,"0"0"3"0,5 0 21 0,-8 2-19 0,4 1-10 0,-5-3-20 0,-1 0-27 0,1 0-21 0,-4 0-16 0,0 2-6 0,-4 4-5 16,1-5-16-16,-1-1 1 0,-5 0 2 0,6 4 5 16,-5-4 7-16,0 9-1 0,-8-4 0 15,-7 6-2-15,-9-2 1 0,2 1 2 16,-15 3 0-16,-6 1 2 0,-8-2-1 15,-5 2 0-15,-6 1 0 0,-8-8 2 16,-8 3 1-16,-9 1 3 0,-17-6 1 0,-9 4 2 16,-8 0 0-16,0-2 0 15,-12-2 0-15,-2 1-1 0,-11-3-6 0,-10-3 18 16,5 0-1-16,-10 0 0 0,-6-7 8 16,-9 2-19-16,3 1 0 0,3-1-2 15,17 0-2-15,10 1 0 0,-1 4 0 16,14-5 0-16,-10-1 1 0,10 3 4 15,7-6 14-15,1 6 6 0,22 1 11 0,23 2 13 16,20 0 0-16,20 2 11 0,15-1 1 16,12-1-5-16,8 2-6 0,3 0-9 15,3-2-10-15,4 0-8 16,-2 0-9-16,2 2-6 0,0-2-5 0,-1 0-2 16,1 0-3-16,0 0-22 15,0 0-37-15,0 0-45 0,0 0-45 0,-2 3-144 0,-11-1-422 16,-3-7 444-16</inkml:trace>
  <inkml:trace contextRef="#ctx0" brushRef="#br0" timeOffset="12776.76">8468 9715 1558 0,'0'-2'52'0,"-2"0"-12"0,2 0-14 0,0-1-11 0,-2 1-1 0,2 0-5 0,0 2 1 0,0-1-1 0,0 1-3 0,0 0-1 16,0-2 0-16,-1 0-1 0,-1 2 1 0,-9-12-1 0,6 8-4 15,-6-5 3-15,-3 0 4 0,-2 0 5 16,-5 1 9-16,0 2 5 0,-6-3-3 16,-1 4-1-16,-1 2-6 0,1-6-5 15,1 5-3 1,4-3-3-16,2 2-2 0,1-2 0 0,5 1 3 15,2 3 8-15,2 1 9 0,4-3 10 16,7-2 3-16,-7-1-3 0,2 1-7 16,3 6-9-16,2 1-2 0,0-4 14 15,-3-1 23-15,6 1 14 0,-3 4 26 16,0 0 1-16,0 0-12 16,2-3-6-16,7-3-29 0,0 5-19 0,10-5-15 15,6-3-12-15,12 2-2 0,13-3-2 16,8-3-3-16,12 4-1 0,2 2-2 15,-1 0-2-15,0 4 4 0,-11 1 2 0,-6 0-5 16,-19 2-2-16,-8 0 1 0,-8 0-13 16,-14-2-2-16,-5 2-13 0,2 0-9 15,-4 0-6-15,-5 0 1 0,-10 0 4 16,-8-1 5-16,-12-5 14 0,-22 1 9 16,-21 1 10-16,-17-3 6 0,-10 0 3 15,-3 0 1-15,8 4-2 0,15 1-3 16,14 2 2-16,16 2 2 0,9 1 2 15,9 2 1-15,11-3 1 0,9 0-1 0,8-2 2 16,11 0 37-16,-4 0 28 0,10 0 24 16,3 0-2-16,1 2-36 0,11 0-28 15,15-1-23-15,10-1 2 0,25 6-3 16,9-3 2-16,17 2-1 0,10 8 1 16,-6-1 2-16,-9 2-2 0,-19 1-1 0,-22-8 7 15,-17 0 21-15,-17-7 17 16,-9 0 5-16,-8 0-12 0,-8 0-29 0,-4 0-18 15,-7 0-13-15,-10 0 3 0,-13 2 5 16,-17-1 1-16,-24-1 4 0,-15-1 3 16,-3-5 0-16,0-4-2 0,16-3-30 15,9-1-73-15,1-4-72 0,1-10 84 16</inkml:trace>
  <inkml:trace contextRef="#ctx0" brushRef="#br0" timeOffset="16067.16">10276 8853 1750 0,'0'0'89'0,"0"0"15"0,-5 0-19 0,2-2-13 0,4 2-15 0,1 0-12 0,0 0-7 0,1 0-6 0,-3 0-8 0,0 2-7 0,0 0-15 15,0-2-6-15,0 7-9 0,0-5-2 16,2 7 4-16,4 5 3 0,-3 3 1 15,4 3 2-15,0 7 3 0,2 1 1 0,0 0-1 16,0 2-1-16,3 9-1 0,-1-3-3 16,5 5 0-16,0 1-1 0,3 4 1 15,6 6 2-15,5-1 0 0,6 1 2 16,-1-1 1-16,3-5 0 0,-8-9-1 16,0 1 1-16,-5-8-1 0,-4-4 0 15,2-4 3-15,-2 1 0 0,-3-9 0 0,1 0 4 16,-4-2 1-16,-1-3 3 0,0 0 4 15,-3-4 10-15,1 3 2 0,8-5-2 16,-3 1-2-16,5-3-11 0,1-1 0 16,-2 0 3-16,4-3-1 0,0-1 2 15,3-3-3-15,-1 0-4 0,-6 4-1 0,0-8 0 16,-1 7 1-16,6-4 3 0,-3 2 2 16,6-4 0-16,-3-1 0 0,4-1-1 15,6 1-3-15,1-3 0 16,2-6-2-16,5 1-2 0,-1-8-1 0,1 2-1 15,6-5-1-15,-6-2 1 0,6 0-2 16,1 0-1-16,-3 1 1 0,-4 2-1 16,-1 3 1-16,-6-1 0 0,-1-1 0 15,3-1-1-15,1 6 1 0,5-3 6 0,4 1-21 16,3-2-6-16,-4 4-2 0,-2 5-7 16,-9 6 23-16,-3 8 6 0,-1 1 0 15,-1 3 2-15,0 2-2 0,2-1 0 16,1 7 0-16,3-1 0 0,-3 0 2 15,-1 0 3-15,-4 2 3 0,-5 1 0 0,1 1 1 16,5 5-3-16,4 3-1 16,6 3 3-16,5-1 0 15,-5 0 1-15,-4-3-1 0,-2 1-3 0,-5 1-2 0,1-4 0 16,-5-2-1-16,3 2 0 0,-1 0 0 16,-3-2 0-16,-4-1 0 0,-1-1 2 15,-10-5 0-15,-1 0 0 0,2-5 2 16,-8 2 0-16,1-4 1 0,-2 0 0 15,1 0 2-15,1 0-2 0,-1 0 0 0,1-4-3 16,3 4-3-16,0-7 1 16,0 0-1-16,5-2 8 0,3 0 5 0,2-3 3 15,5-3 5-15,1 0 3 0,2-5 2 16,3 1 0-16,0-1-2 0,4-3-7 0,5 5-5 16,6-3 1-1,5 7-1-15,-4 3-2 0,4 0-3 0,-4 3-5 0,6 2-3 16,1 6-2-16,6 0 0 0,11 6-1 15,2 2-5 1,5 7-5-16,1 1-1 0,-3 1-1 0,0 6 8 16,-1-3 5-16,6 5 2 15,13 3-3-15,13 6-2 0,20 5-58 0,8 3-4 16,-5-4 6-16,-11-3 12 0,-15-12 63 16,-9-9 5-16,4 4 2 0,-2-11-4 15,-1 4 6-15,-7-8 15 0,-5-3 11 16,-1-1 10-16,3-3 17 0,-6-7 12 0,-1 1 7 15,-5-6 0-15,-6-4-14 0,-3-6-24 0,-7-5-18 16,-3 1-13-16,-13-2-12 0,-6-3-4 0,-8 0-3 16,-3-6-8-16,-7 2-6 0,3-4-23 15,-4-3-18-15,4-2-31 0,-2-7-56 16,-4-1-76-16,4-5 114 16</inkml:trace>
  <inkml:trace contextRef="#ctx1" brushRef="#br0">17950 7561 0,'0'0'0,"48"-98"0,-48 98 0,0 0 0,54-97 0,-54 97 0,66-120 15,23-57-15,-14 48 16,-13 45-16,0 26 15,-9 9-15,14 1 16,-5-1 0,-9 9-16,0 5 0,-8 8 15,-5 5-15,-14 8 16,-4 1-16,-4 4 16,-9 5-16,4-1 15,-8 1-15,-5 4 16,0 0-1,0 0-15,-18 0 16,-35 9-16,-45 0 16,-53 4-16,-79 14 15,-23-5-15,1-9 16,-41 5-16,9-9 16,10-9-16,-59-5 15,1-21 1,-41-10-16,23-13 15,-26 10-15,43-1 16,5 9-16,13 8 16,63 1-16,-1 9 15,23 4-15,48 0 16,18-4-16,44 9 16,32-1-1,21 1-15,36 4 0,0 0 16,18 0-16,-1 0 15,14 0-15,-4 0 16,4 4 0</inkml:trace>
  <inkml:trace contextRef="#ctx1" brushRef="#br0" timeOffset="46414.74">2999 7264 0,'0'0'0,"0"0"0,0 0 0,0 0 16,-102 8-16,-18 10 0,-35 9 15,-18 8-15,0-13 16,14-8-1,35-1-15,17-4 0,10 0 16,21 0 0,6 4-1,12 0-15,14 5 16,-10 0 0,10 8-16,-5 14 15,5 13-15,-9 27 16,-5 26-16,27 23 15,5 13-15,8 9 16,-4 8-16,4 5 16,13 5-16,-17 3 15,18-8-15,-14 0 16,-8 5-16,3-5 16,6-9-1,3-9-15,-3-17 16,17-18-16,0-27 15,4-13-15,9-18 16,-4-13-16,9-9 16,-5-9-16,5-4 15,22-9-15,4-14 16,58-17-16,98-27 16,48-22-1</inkml:trace>
  <inkml:trace contextRef="#ctx0" brushRef="#br0" timeOffset="77715.97">16674 9757 2021 0,'0'0'81'0,"0"0"-10"0,0 0-15 0,0 2-23 0,-2-2-5 0,0 0-5 0,2 0 5 0,0 0-3 0,-2 2-3 15,-6-2 14-15,-8 0 5 0,-11 0 2 0,-3-4 0 16,-6 3-14-16,-3-3-13 0,-1-1-6 16,-5 1-7-1,-4 1-2-15,-5-3-1 0,-2 3-1 0,-8 3 1 0,-7 0 0 16,-7 3 0-16,-11 4 0 16,-5-5-1-16,-10 7 1 0,-13-5 0 0,-15-1-1 0,-9-1-1 15,-14-2-2-15,-4-5-2 16,-8-4 3-16,-16 2 1 0,-10-8 1 0,-7 3 2 15,-8-2-2-15,13 5-3 0,16 5 2 16,7 1-4-16,16 3 6 16,-2 0 0-16,10-2 0 0,-12-3 0 0,11 1 0 0,0 1 0 15,4-6 3 1,-1 3 0-16,-1-2-1 0,12 2 1 0,24-3-2 0,17 4-1 16,17 3 3-16,7-3 1 0,2 1 1 15,4 3 3-15,6 1 3 0,6 5-1 16,5 2 0-16,8 0-3 0,7-3-1 15,1-1-1-15,8 3 0 0,6 1 0 0,1-6 1 16,3 1 1 0,3 2 0-16,1-4 0 15,3 3-1-15,1 1-2 0,-2-2-2 16,4-2-1-16,-3 0 0 0,1 0 0 0,1 1 2 0,-1-2 1 16,3 1-12-1,2 0-86-15,0 0-90 0,-2-15 96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1:49:31.21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21980 719 1640 0,'-23'10'59'0,"-3"4"-17"0,-8 11-13 0,4 4-8 0,0-1-18 0,-4 13-4 0,-1 7-5 16,-3 10-2-16,-6 13 3 0,3 14-3 0,-5 16-1 0,-2 6-1 0,4 15 1 0,-4 0 5 0,4 4 3 0,3 0-1 16,2 0 2-16,4 10-1 0,3 3-1 15,3 6-1-15,6-1 1 0,7 6-2 0,6 1 3 16,6 7 1-16,8 0 0 0,8-4 1 16,9-10 0-16,10-8 3 0,6 2 16 15,5-8 11-15,6-8 11 0,4-5 7 16,-1-10-3-16,2-6 3 0,-5-15-2 15,-11-9-6 1,-3-10-10-16,-6-10-15 0,-3-13-6 0,-4-10-4 16,-1-6 0-16,-4-8 3 15,0-6 1-15,2-5-15 0,1-9-301 0,9-11 217 0</inkml:trace>
  <inkml:trace contextRef="#ctx0" brushRef="#br0" timeOffset="1016.78">22789 1098 1767 0,'-2'-2'82'0,"-3"-1"9"0,-4 1-44 0,-3 0-16 0,-8-1-20 0,-8 3-7 0,-6-4-2 16,-7 4-3-16,-3 5-9 0,1 10-12 0,-4 9-5 0,-5 5 1 0,-3 6 7 0,-5 4 9 0,-2 5 4 15,-2 4 1-15,2 6 2 16,7 2 0-16,7 3 0 0,9-4-3 0,11-9-8 15,8-4-2-15,6-4 7 0,7-3 7 0,3-5 13 16,6-1 10-16,0-8-1 0,5-2 4 0,5-6-1 16,-4-6 6-16,2 0 21 0,3-3 6 15,-5-4 8-15,3 0 8 0,3-2-18 16,0-7 8-16,11-2-4 0,0-5-5 16,9-5 0-16,3-7-14 0,11-10-10 15,3-8-18-15,1 0-20 16,-8 0-6-16,-3 4-2 0,-16 3-1 0,-2 7 4 0,-4 3-9 15,-5 1-13-15,-1 5 2 0,-6 2-13 16,-5-1 9-16,-2 5 11 0,3 1-2 16,-5 3 23-1,2 6 5-15,0 0 4 0,0 3 11 16,0 4-3-16,0 0-4 0,0 0-5 0,-1 0-2 0,-1 0-5 16,2 0 4-16,0-3 1 15,0 3 1-15,0 0 3 0,0 0 1 0,3 2 1 0,-3-2 5 16,0 0 1-16,2 1-3 15,4-1 2-15,-6 0-2 0,3 0 0 16,-3 0 1-16,0 0-4 0,0 0-2 0,2 0 0 16,0 0 0-16,-2 2 1 0,1 0-1 15,-1 0-4-15,0 0-9 0,0 5-8 16,0 3-6-16,4 5 0 0,1 8 7 0,1 8 5 16,4 8 5-16,4 9-1 0,4 7-1 15,9 4 2-15,1 5 0 0,6-4 4 16,7-9 3-16,1-5 5 0,6-8 16 15,2-1 9-15,-1-7 15 0,6-2 12 0,2-3-1 32,3-5 1-32,-3-4-3 0,-2-2-11 15,-7-5 3-15,-7-7-1 0,-6-4 1 0,-3-9-4 0,-2 0-14 0,0-6-19 32,0-1-36-32,2-12-123 0,6-16 94 0</inkml:trace>
  <inkml:trace contextRef="#ctx0" brushRef="#br0" timeOffset="1582.42">22222 2396 2152 0,'0'2'56'0,"-2"1"-33"0,2 1-36 0,0 3-4 0,0 5-3 0,-2 8 5 0,-1 8 11 0,1 6 3 0,2 8 2 0,0 8-1 0,0 10-2 16,2 11-1-16,3 5 0 0,2 13 1 0,0 7 2 15,-2 1 0-15,-1-1-1 0,1 0 1 16,2 3 0-16,0-7 1 0,0 2 1 0,-1-10-2 16,-4-6 1-16,3-6 0 0,-2-6-1 15,3-9 0-15,-4-13 1 0,-2-7 0 0,0-10 2 16,-2-8-3-16,2-5-22 0,-6-10-31 15,3 0-16-15,1-8-50 0,-1 2 343 16,1-5-180-16</inkml:trace>
  <inkml:trace contextRef="#ctx0" brushRef="#br0" timeOffset="2074.38">22089 3509 1878 0,'0'0'71'0,"0"0"-8"0,0 0-19 16,0-2 6-16,0 1 4 0,0-3 1 16,1 2-11-16,-1-1-17 15,2 1-7-15,0-7-3 0,3 2 12 0,4-7 8 16,2 2 8-16,5-3 28 0,9 1-1 15,1-2-3-15,15 0-12 0,9-3-20 16,6 5-8-16,3-1-4 0,1 6-5 0,4 4-9 16,0 2-9-16,1 4-13 0,3 5-13 15,-4 1-26 1,-1 14 3-16,3 4 0 0,5 12-1 0,0 11 16 0,-6 5-9 0,-8 6-4 16,-12-1 6-16,-14-1 9 0,-6 0-17 15,-18-2-2-15,-7-4 2 0,-7 4-11 16,-18-2 16-16,-6-1 10 0,-17-3 5 15,-13-4 17-15,-4-13 10 0,-6-2 6 16,-2-9 2 0,0-7-1-16,3-10 15 0,-3-3 22 15,4-1 19-15,8-5 24 0,14-4 0 0,11 0-1 0,11 1-3 16,6 2-6-16,5-1 1 0,5 5-6 0,9 2-6 16,1-1-14-1,3 1-14-15,1 1-10 0,1-1-16 16,-6 0-21-16,3 0-27 0,-3 0-34 0,0 0-27 0,0 0-15 15,0 0-29-15,0-9-21 0,7-8 88 16</inkml:trace>
  <inkml:trace contextRef="#ctx0" brushRef="#br0" timeOffset="2581.28">23592 483 2491 0,'204'319'77'16,"-121"-202"-85"-16,3-9 3 16,-1 11 1-16,3 12 3 0,3 13-2 15,4 13 3-15,7 14 0 0,2 8 1 16,3 16 0-16,-12 5 0 0,-4 11 0 15,-12 0-1-15,-13-5 0 0,-11-17 3 16,-14-8 1-16,-22-19 5 0,-19-8 7 0,-19-9 5 16,-22-12 6-16,-17-5 3 15,-10-13 6-15,-5-14-2 0,-3-9-6 0,-5-6-6 16,-3-7-10-16,-3-13-6 0,6-6-2 16,13-8-1-16,17-8 0 0,12-3-2 15,9-8 1-15,10-2-1 0,1-8-2 16,12-4-3-16,5-5 1 0,2-7 3 0,0-5-14 15,2 5-6-15,0-5-25 16,8 3-61-16,10-5-302 0,13-5 263 0</inkml:trace>
  <inkml:trace contextRef="#ctx0" brushRef="#br0" timeOffset="7489.88">26991 2328 1953 0,'-67'32'78'0,"6"-3"-21"0,-11 1-6 15,-1-7-38-15,9-2-9 0,4-5-1 0,5 2 0 0,9-4 0 0,12-7-1 0,4 4 0 0,7-6 1 0,5 2-1 0,4-5 1 16,7 0-3-16,5-2-20 0,0 2-17 16,1-2-18-16,1 0-13 15,-2-2 7-15,9 0 21 0,-5 2-418 0,3 0 328 16</inkml:trace>
  <inkml:trace contextRef="#ctx0" brushRef="#br0" timeOffset="7699.98">27339 3066 1857 0,'-30'11'73'0,"-13"1"40"0,-24 4 18 0,-10-2 6 16,-8 0-9-16,-9-7-49 0,2 1-45 16,-2-5-26-16,11 1-2 15,14 1-2-15,15-3-3 0,21-2 8 16,8 0-25-16,9-6-51 0,5 5-55 15,4-3-57-15,0-5-303 0,-2-1 308 16</inkml:trace>
  <inkml:trace contextRef="#ctx0" brushRef="#br0" timeOffset="8883.95">29573 1511 1943 0,'0'0'139'0,"0"0"78"0,0 0-116 0,-6 0-41 0,3 0-44 0,1 0-34 0,-1 0-10 0,-3 0 4 0,1 0-1 15,-4 0 12-15,2 0 4 0,-9 0 2 16,-5 4 5-16,-2-1 3 0,-9 6 1 15,0 3-1-15,-2 10-1 0,2 4-5 0,-3-3-1 16,-1 8-5-16,1-1-19 16,1 5-14-16,-1-1-9 0,3 5-1 0,2 2 14 15,5-4 14-15,4 2 7 0,3 0 5 16,7-4 3-16,6 1 3 0,0-8 1 16,3-3 0-16,0-4-1 0,2-3 2 15,2-4 3-15,1-1 5 0,3-3 5 16,-5-3 0-16,3 0-2 0,3-5-3 15,4 2-2-15,8-1-3 0,11 4-4 16,6-3-4-16,10 3-2 0,-5-2 3 16,-2-1 6-16,-6-2 15 0,-10-2 16 0,-3-4 13 15,-6 0 20-15,-3-6-7 0,-1-4 2 16,5-1 4-16,-1-2-13 0,0-8 13 16,0 7 1-16,-7-5-6 0,2 4-5 15,-4-3-11-15,-1 3-13 0,-1-4-6 0,-3 0-5 16,0 7-8-16,-3-5-4 0,3 8-1 15,0 4 1-15,3-1-3 0,-1 6-8 16,-2-1-8-16,4-2-5 16,-2 5-2-16,1-3 5 0,1 5 6 15,-3 0 4-15,5-4 4 0,-5 0 5 0,3 3 1 16,0 1 2-16,-4-2 6 0,0 2 2 16,0 0 0-16,1-5-1 0,-1-1-4 0,0 3-3 15,0-4-2-15,0 3 3 0,0 4 0 16,0-9 2-16,0 9-1 0,2 0-1 15,-2-9-1-15,0 1-3 0,-3-5 2 16,-3-5-2-16,1 2-1 16,-6-7 1-16,4 2 3 0,-3-2 3 0,4 5 2 0,-3 9 1 15,8 1 0-15,-1 6 7 0,2 2 13 16,0-4 8-16,0 1 5 0,3 1 2 16,3 2-17-16,-6 0-15 0,0 0-15 15,5 9-22-15,-5-7-9 0,2 3-2 16,0 2 2-16,1-3 7 0,2 1 5 15,-3 2 1-15,5 7-3 16,4 7-4-16,1 8 2 0,3 3 2 16,-3 7 7-16,2-2 7 0,0 0 4 15,2 0 3-15,-2-1 0 0,8-1 0 16,-5-1 1-16,3-2-3 0,-1-4 7 0,-3-1 20 16,4-2 23-16,-4-9 27 0,5-4 18 15,2-3 6-15,0-2-4 0,4-3-14 16,5-1-16-16,1 2-20 0,1-5-16 0,3 2-11 15,-8-2-6-15,1-2-2 0,-9 2 0 0,0-5-1 16,-5 2-7-16,-3-1-23 0,-8 2-38 16,-1 0-51-1,3-5-14-15,-4-5-147 0,8-9 167 0</inkml:trace>
  <inkml:trace contextRef="#ctx0" brushRef="#br0" timeOffset="9220.33">30348 587 2448 0,'0'0'85'0,"0"0"-12"0,0 2-42 0,5 2-7 0,-5-3-27 0,3 5-25 0,1-3-14 0,-1 6-4 0,1 9 14 0,-2 10 14 16,1 13 13 0,-3 5 5-16,4 6 0 0,-4-3 0 0,2 3 0 15,-2-1 0-15,0-1 0 0,0-1 1 0,0-4-1 16,5-3 0-16,-3-5-1 0,1 4 2 16,-1-9 2-16,0-2 1 0,1-3 1 15,-3-11-1-15,0-2-1 0,0-2 0 0,0-4 1 16,0-3 10-16,0-3-47 15,0-2-80-15,0 0 505 0,0 0-345 0</inkml:trace>
  <inkml:trace contextRef="#ctx0" brushRef="#br0" timeOffset="9368.52">30511 1766 2108 0,'-4'6'155'0,"1"-1"68"16,-1 2-100-16,2-2-40 0,0-5-49 16,2 0-18-16,-3-7-2 0,3 4-27 15,3 1-34-15,-1-3-76 0,11-4 61 16</inkml:trace>
  <inkml:trace contextRef="#ctx0" brushRef="#br0" timeOffset="10010.18">32750 2477 2145 0,'0'6'52'0,"-2"-5"-41"0,2 5-6 15,0 3-11-15,0-8 2 0,0 7 3 16,-2 2 0-16,-3-1-1 0,3-2 0 16,-3 2-1-16,0-2 1 0,-1 4-1 0,-2 1-1 15,-3 1-1 1,0 1-3-16,-1 2 0 0,-4 0-2 0,-4 3 3 16,-13-5 1-16,-5 4 3 0,-9-6 3 15,-7 3 3-15,-2 2 3 0,-12-10 0 16,-3 4-1-16,-8 0-2 0,-17-6 19 0,-5 6 14 15,-6-6 0-15,1 2 0 0,-2-3-21 16,-7-1-15-16,-9 1 5 0,-18-2 7 0,-6-2 4 16,0-4 7-16,-12-1 4 0,2-6-4 15,-3 0-4-15,-8-3-5 0,15-2-8 16,2 2-3-16,1-4 1 0,6 2-1 16,4 0 2-16,16 2-1 0,9 2 0 15,10 1 8-15,1 4 16 0,3-5 3 16,6 3 2-16,14 2-7 0,17 0-16 0,11 0-1 15,21 5 5-15,11-4 35 0,8 5 20 16,5-1 9-16,6 2-6 0,1-2-35 16,2 2-21-16,0 0-9 0,-3 0-3 15,3 0 10 1,-2-2-35-16,-4-7-44 0,-2 1 170 0,-8-17-118 0</inkml:trace>
  <inkml:trace contextRef="#ctx0" brushRef="#br0" timeOffset="11441.91">28457 2834 2061 0,'2'0'129'0,"2"0"38"0,-2 0-57 0,-1 3-57 0,-1-1-51 0,0 5-31 15,0-3-29-15,0 6-1 0,2 15 19 0,2 11 13 0,-3 15 25 0,-1 11 2 0,6 7 0 0,-5 2-6 16,5 4-8-16,1-1-7 0,-4 11-7 15,1 7 0-15,-4 4 5 0,-2-7 9 16,-3-6 8-16,0-3 4 0,-1-9 2 16,3-4 0-16,1-8 1 0,-5-10 0 0,5-10-1 15,0-10 0-15,-5-10 0 0,7-6 0 16,-2-6 3-16,2-7 7 0,-1 0 12 16,1-2 15-16,0-5 39 0,0 2 10 15,3-3-8-15,-3 1-15 0,6-2-36 16,-1-6-14-16,11-3 0 0,3-9-2 0,4-3-3 15,2 0-3-15,2 2 2 0,1 1 2 16,1 7 1-16,1-3-1 0,2 6-2 16,-1 2-4-16,1 1-3 0,2 4-3 15,3 3 0-15,-1 1-11 0,1 3-22 16,0 3-8-16,-3 9-14 0,7 7-30 0,5 5-1 16,2 12-3-16,-2 3 7 0,-9 5 36 15,-10 1 18-15,-4 1-2 0,-11-2 2 16,-8-2-1-16,-1 1-5 0,-10 1-1 15,-4-5-8-15,-3-1-11 0,-11-7 22 16,-1-4 22-16,-8-5 34 0,-1-3 48 0,-8-9 1 16,-1-2-1-16,1-5-15 15,-5-7-22-15,2-2-10 0,2-5-2 0,0-5-5 16,5-1-4-16,3 1-3 0,4-6-3 16,4 2 2-16,1 2 4 0,13 6 1 15,0-2 2-15,3-3-2 0,10 6-9 16,-3-4-5-16,6 2-11 0,5-9-25 0,0-8-2 15,9-13 16 1</inkml:trace>
  <inkml:trace contextRef="#ctx0" brushRef="#br0" timeOffset="11712.08">29674 2887 2034 0,'-4'14'45'16,"-1"2"-38"-16,-4 7-7 0,0 0 3 0,-1 4-1 0,-5 1 0 0,3 0-1 0,0 6 0 0,-1 0 0 0,2 1-1 0,-3 1 1 0,5 3-1 15,2 2 0-15,0 1 0 0,2 2-1 16,3 6 0-16,-1 0 1 0,-1 8-1 15,6-3 1-15,0-2-44 0,3 6-35 16,2-2 43-16</inkml:trace>
  <inkml:trace contextRef="#ctx0" brushRef="#br0" timeOffset="11870.32">29459 4172 1727 0,'0'20'69'0,"9"79"79"32,-4-88-139-32,2 3-4 15</inkml:trace>
  <inkml:trace contextRef="#ctx0" brushRef="#br0" timeOffset="12379.19">30805 2992 1369 0,'-158'113'450'31,"178"-129"-447"-31,-61 50 0 0,-2 8-4 16,1 11-6-16,3 6 0 0,5 7 1 0,-3 13 6 16,3 8 2-16,4-3 1 15,2-1 0-15,1-3-3 0,4-6 3 0,4 2-2 16,1-5 0-16,5-2 1 15,5 1 1-15,2-5 1 0,8 1 0 0,9 1 5 16,-1-8 8-16,8-11 3 0,3-1 2 16,2-6-2-16,6-2-7 0,-1-7-2 15,2-2-1-15,6-7 0 0,-1-5-5 0,2-6-7 16,-1-4-35-16,1-5 22 0</inkml:trace>
  <inkml:trace contextRef="#ctx0" brushRef="#br0" timeOffset="12961.65">31183 3906 1918 0,'-2'0'107'0,"0"0"51"15,-1 0-126-15,-3 0-62 16,1 4-2-16,1-2 7 0,-10 1 14 0,-2 6 9 16,-12 2 2-16,-8 3 1 0,1 0-1 15,-6 6 1-15,0-3 0 0,2 5 0 16,0-1-2-16,4 6-6 0,7-4-5 16,1 1-7-16,4 1-4 0,2-4-3 15,1 4 0-15,8 4 5 0,1-3 5 16,4-1 5-16,5 0-4 0,4 0 5 15,9 3 2-15,8-3 2 0,6 0 11 0,3-2-1 16,11-2-1-16,7-1-3 0,-1-6 0 16,1-5-5-16,-4-4 2 0,1-3-1 15,1-9-1-15,-3-4 4 0,-2-7 3 16,-3-3 4-16,-5-9 1 0,-2 0-8 0,-10-9-22 16,-5 5 11-16,-5-5 2 0,-3 5 6 15,-3-3 16-15,-6-2-13 16,-3 5-2-16,1 4-3 0,-4 4 2 0,6 10 1 15,3 14 7-15,-2 2 11 0,2 0 7 16,0 0-1-16,0 0-10 0,0 0-21 16,2 7-13-16,-2 0-3 0,3 6 1 0,-1 2 15 15,1 0 3-15,3 1 2 0,-4-2 1 16,1 2 1-16,-1-2 1 0,5 4 0 16,-5-8 1-16,3 3 3 0,2 1 14 15,2-7 31-15,-2 2 20 0,2-4 10 16,2-3 1-1,-3 1-17-15,7-1-3 0,-3-2 1 0,4-5-11 16,5-2-40-16,8-9-71 0,13-12 36 16</inkml:trace>
  <inkml:trace contextRef="#ctx0" brushRef="#br0" timeOffset="13214.59">31848 4112 2145 0,'5'25'198'0,"13"-45"555"16,-8 6-740-16,11 11-8 0,6-6-12 0,7 2-20 15,3-4-16-15,2 2-18 0,-7 2-11 16,2 0-12-16,-8 0-11 0,-1 0-22 31,-2 2-27-31,-3-6-39 0,8 2 96 0</inkml:trace>
  <inkml:trace contextRef="#ctx0" brushRef="#br0" timeOffset="13885.55">32319 3394 1763 0,'0'0'90'16,"0"0"24"-16,-2 0-51 0,2 0-26 15,2 0-12-15,-2 2-5 0,4 3-9 16,-4-1-11-16,0-3-3 0,5 1-9 16,-5 4-6-16,2 4 6 0,1 8-2 15,3 7 2-15,1 10 7 0,-2 8-4 0,0 5-2 16,1 1 0-16,-5 6-1 16,-1 4 4-16,0 8 1 0,0 0 1 15,0 4 3-15,2 2-1 0,-2 2 1 0,-2-3 2 16,1-4 0-16,-1-6-1 0,0-11-2 15,2-10-3-15,-5-7-2 0,1-13 0 16,3-7 1-16,-3-9 1 0,2-1-1 0,-1-4-2 16,-3-2 7-16,6-1 3 0,0-1 19 15,0 4 14-15,-3-7 28 0,3 3 12 16,0 1-6-16,2-8 0 0,5-1-22 16,0-4-8-16,5 0-6 0,1-7-7 15,-3 3-11-15,4-3-4 0,6 4 0 0,-1 5-3 16,1-2-2-16,-1 5-1 0,-4-1 0 15,4 4-1-15,4 0 1 16,-5 6 0-16,0 0-7 0,-2 2-13 16,-4 0-4-16,0 0-3 0,1 11-10 0,-1-1-6 15,-3 6-8-15,0 7-17 0,2 7 7 16,-8 9 12-16,1-1 11 0,-4 4 11 0,-4-1 3 16,-6-4 1-16,-10-7-1 0,-1-1 4 15,-2-3 4-15,-6-8 7 0,1-2 2 16,1-4 4-16,3-4 2 0,0-1-1 15,-2-7 1-15,-1 0 1 0,2-7 1 16,2-1 0-16,-10-7 1 0,3-7 0 16,-6 1-2-16,6-6 0 0,3 1 0 15,3 1 0-15,6 2-1 0,2-5-1 16,0-1-1-16,3-6-3 0,3-3-11 16,5-1 9-16</inkml:trace>
  <inkml:trace contextRef="#ctx0" brushRef="#br0" timeOffset="14258.4">32697 3013 2392 0,'0'3'81'0,"5"-1"-6"0,-3 2-58 0,3 1-23 0,4 2-6 0,5 9-5 0,6 9-2 0,5 9 0 0,3 12-1 0,-3 9-1 0,8 10 2 0,5 8 2 0,-5 1-1 15,10 10 5-15,-9-1 3 0,-6 4 2 16,0 5 6-16,-6 2 0 0,-8-2 2 16,-7-3 2-16,-3-11-1 0,-4-7 1 0,-11-4-1 15,6-10 0-15,-11-2-2 0,0-9-1 16,-9-5-2-16,-5-8-1 0,-2-2-1 15,-9-5-2 1,7-6 3-16,-1-3 4 0,1-2 3 0,8-6 4 0,1-1 0 16,3-4-3-16,6-2 0 15,4-2-2-15,3 0-2 0,9 0-14 16,0 0-39-16,0-2-32 0,0 0-21 0,2-8 44 16,7-5 26-16</inkml:trace>
  <inkml:trace contextRef="#ctx0" brushRef="#br0" timeOffset="14638.07">33310 3148 1854 0,'0'0'115'0,"0"0"60"0,0 1-82 0,0-1-61 16,4 6-13-16,-2-1-14 0,-1-1-16 15,5-1-2 1,-5 6 1-16,3 5 2 0,1 4 9 0,4 8-1 0,2 8 3 16,-4 3 5-16,0 1 5 0,0 6 1 15,0 6-1-15,-1 5-4 0,-1 5 0 16,0 9-1-16,1-3-1 0,2 1-2 0,-1-3-1 15,1-8-2-15,-1-2-1 0,0-10 1 16,-2 0 0-16,2-3 0 16,-5-4 1-16,1 1 0 0,-3-5 1 0,0-3 0 15,0-1 4-15,-1-8-19 0,-1-5-57 16,2-4 1-16,-5-4 17 0</inkml:trace>
  <inkml:trace contextRef="#ctx0" brushRef="#br0" timeOffset="14795.82">33426 4805 2085 0,'-8'6'175'16,"0"4"247"-16,-5 4-404 0,6-6 3 0,2 0-1 15,5-8 40-15,12-1-33 0</inkml:trace>
  <inkml:trace contextRef="#ctx0" brushRef="#br0" timeOffset="29415.69">2800 7112 1616 0,'0'0'55'0,"0"-4"-5"0,1 3-32 0,-1-1-3 0,0 0 10 16,0 2 19-16,-1 0 21 0,-1 2 24 0,2-2 8 0,0 0-13 0,0 0-17 0,-6 3-33 0,6 1-18 0,0-4-8 0,0 2-8 0,0-2-2 0,0 2 0 0,0-2 0 0,-1 1 2 0,-6-1-1 0,3 2 2 16,2-2 6-16,-5 4 6 0,4-3 5 15,-3 3 3-15,-4-2-2 0,3-2-4 16,-4 0-1-16,4 3-5 0,0-3-2 0,5 2-1 16,-3-2 2-16,5 0 0 0,0 0 4 15,0 0 2-15,7 0 1 0,-7 0 5 16,5 2 4-16,-5-2 4 0,5 0 3 15,-1 2-6-15,-1-2-9 0,3 0-7 16,-1 3-4-16,4-3-1 0,3 2 0 16,3 1-4-16,2-1-3 0,3 7-3 15,3 0 0-15,5 5 0 0,6 6 0 16,0 1-1-16,1 4-1 0,1 7-1 0,-5 0 1 16,3 3 1-16,0-1 1 0,-4-2 3 15,-3 1 0-15,-4-8 0 0,-4 0-1 16,-10-4 0-16,-2-5-3 0,-7 0-6 15,0-2-8-15,-11-1-8 0,-5-3-7 0,-7 5 2 16,-12-5 5-16,-11 3 12 0,-22-1 13 16,-15-7 5-16,-9 4 5 0,-7-9-2 15,-6 2-1-15,-5 0 0 0,4 0 0 16,1 1-1-16,9 2 0 0,17-1-2 16,9 1 1-16,12 1 0 0,15-5 0 15,11 1 1-15,6-2-1 0,6 0 1 0,6 0 2 16,4 0 0-16,8 0 5 0,0 0 5 15,2 0 16-15,-2 0 24 0,8 0 20 16,2 0-10 0,8 0-16-16,11 0-24 0,17-3-24 0,27-3 3 15,23 3-4-15,34 1-3 0,23 2 0 16,8 2 2-16,2-1 0 0,-5 5 2 16,-17-4 0-16,-12-2 0 0,-18-6-2 0,-15 4 1 0,-25-3 0 15,-20 3 1-15,-17-5 8 16,-18 6 5-16,-12-3 3 0,-7 4-43 15,-11 0-37-15,-18 5-3 0,-31 4-3 0,-42 7 46 16,-40 2 37-16,-34 1 15 0,-21-3 6 16,-12-3-2-16,6-3-7 0,17 5-14 15,20-3-7-15,37 2-1 0,26-1-2 0,22-1 0 16,31-5-1-16,18 0 2 0,16-3 0 16,14-3-11-16,7-1-29 0,2-1-37 15,17-3-56-15,25-8 68 0</inkml:trace>
  <inkml:trace contextRef="#ctx0" brushRef="#br0" timeOffset="30336.15">4675 14130 1741 0,'23'56'96'0,"-26"-118"-530"16,22 55 995-16,12 2-143 16,8-4-408-16,12 2 2 0,7-4 6 0,6 2 11 15,9 2 8-15,10-3 14 0,10 4 20 16,9-3 6-16,12 6-4 0,1 1-13 0,4 0-25 16,1 2-18-16,-3 2-8 0,-1 0-6 15,-8 5-3-15,-9 2 0 16,-19 3-1-16,-16-5 0 0,-23 0 3 0,-15-5-14 15,-13 0-14-15,-12-2-17 0,-1 0-28 16,-7 0-10-16,-9-2-25 0,-9 0 12 16,-15 1 25-16,-29 1 25 15,-25-7 38-15,-31 1 5 0,-16-8 1 0,-17-4 0 16,-4-7 0-16,8 1 1 0,5 4-1 0,23 2 1 16,16 4-1-16,17 4 0 0,18 1 1 15,11 3-1-15,22 5 0 0,20-5 29 16,21 6 46-16,-6-1 38 15,14-1 44-15,3 2-22 0,12-2-51 0,11-2-39 16,22-3-44-16,20 0-8 0,20 2 3 0,21 3-1 16,17 4 0-16,14 9-3 15,5 3 2-15,-1 7 1 0,-11-1-1 16,-21 3 6-16,-18-4 4 0,-21 1 2 16,-22-1 7-16,-17-8 0 0,-13-1 2 0,-19-2 3 15,-7-7 3-15,2 1-15 16,-17-2-27-16,-1 0-10 0,-16 0-7 0,-23-3 10 0,-25-5 23 15,-32-2 9-15,-23-12-11 0,-16-8-37 16,-7-9-116-16,-11-16 454 0,-1-10-273 16</inkml:trace>
  <inkml:trace contextRef="#ctx0" brushRef="#br0" timeOffset="40227.69">7619 8055 1502 0,'0'6'194'0,"-2"13"102"0,2-28-80 0,0-9-152 15,0 18-21-15,0 0-16 0,0-1-11 0,0 1-8 0,0 0-1 0,2 1 4 16,1-1 12-16,-3 0 5 0,0 0 1 15,0 0-1-15,0 0-6 0,0 4-6 16,0-4-4-16,0 0-4 16,-3 0-5-16,1 0-4 0,0 0 0 0,0 0-3 0,-7 0-5 15,4 2-2-15,-4 0-1 0,-5 3 3 16,-9-3 4-16,-9 3 5 16,-14 4 0-16,-7-6 1 0,-11 8 0 0,-14-6 0 15,-21 2 0-15,-18-3 0 0,-23 1-1 16,-11-5 1-16,-16 0-1 0,-21 0 9 0,-14 0 5 15,-3 0 1-15,2 0 1 16,14 9-8-16,15-2-7 0,7 4 17 0,18 1 24 16,20 1 1-16,22-1 2 0,24 2-17 15,18-7-24-15,15 4-1 0,13-4 1 16,10-2 0-16,8-3-1 0,6 2 8 16,8-2 9-16,5-2 9 0,-4 0 11 0,4 0-3 15,0 0-7-15,0 0-6 0,0 0-6 16,4 0-6-16,-4 0-3 0,2 0-3 15,-2 0-5-15,0 0-5 0,0 0-12 16,0 0-18 0,0 0-29-16,0 0-63 0,1 0-64 0,-1 0 139 15,-3-22-28-15</inkml:trace>
  <inkml:trace contextRef="#ctx0" brushRef="#br0" timeOffset="45622.06">4950 14128 1512 0,'0'0'83'0,"0"-2"3"0,4 2-6 0,-1-2-39 0,4-3-11 0,1 0-5 0,6-4-9 0,3 2 14 0,3 0 8 0,1 1 17 0,6 4 8 0,-2-1-12 0,8 3-10 0,10 0-9 15,3 0-6-15,9 2-2 0,5-1 0 16,8 5 3-16,4 1 7 0,5-4 4 16,8 1-2-16,0 3-6 0,2-5-12 0,12 1-10 15,4-3-5 1,10 0 0-16,8-3-1 0,-8-3 0 16,-5-1-1-16,-15-1 0 0,-17 0-1 15,-14-2 0-15,-11 4 2 0,-8-1 0 0,-11 6 3 0,-9 1 1 16,-16-2 7-16,-7 2-1 0,0-2-10 15,-7 2-45-15,-7 0-34 16,-16-3-5-16,-22-6 9 0,-29-6 38 0,-36-4 22 16,-31-6 1-16,-29-1-3 0,-11 1 4 0,2 5 4 15,12 4 3-15,15 2 1 0,13 2 1 16,13 1 1-16,22 2 1 0,11-1 1 16,20 1-1-16,18 2 1 0,18 3-1 15,17 0 1-15,24 4 5 0,1 0 10 0,-7-3 2 16,20 3 2-16,1 0-3 0,17 0-9 15,15 0-2-15,18 0 4 0,27 0 7 16,19 0 1-16,16 2-2 0,23 5-4 16,6-4-12-16,1 1 1 0,-7 1 1 15,-5-3-2-15,-6-2 3 0,-6 0-2 16,-18-5 4-16,-15-1 22 0,-15-3 15 16,-19 1 13-16,-6-1 1 15,-20 3-16-15,-13 5-12 0,-12 1 3 0,-10 0 4 0,-4-4-27 16,-9 4-9-16,-12 0-18 15,-14 4-12-15,-22-3 25 16,-27-1 5-16,-35 0 0 0,-19-7 1 0,-20 2 0 0,3-2-2 16,4 0 2-16,8 3 0 0,14-6 11 15,3 4-55-15,7-8-103 16,4-11 96-16</inkml:trace>
  <inkml:trace contextRef="#ctx0" brushRef="#br0" timeOffset="49428.52">13590 14169 1901 0,'-9'117'201'0,"52"-128"60"0,-54-37-277 0,15 66 6 15,3 12 4-15,2 9 6 0,3 11 4 16,4 13 5-16,4 8 7 0,1 4 5 15,2-1-1-15,0 4-2 0,4 6 4 16,1 10 7-16,0-4 8 0,3-1 4 16,-5-4-10-16,3-5-13 0,-5-2-10 15,-8-6-1-15,0-6 5 0,-12-11 3 0,-2-13 5 16,-2-12-2 0,-7-14-4-16,-4-8 0 0,-1-16 0 0,-6-11-2 0,-2-11 6 15,1-13-5-15,-3-15-4 0,5-10-3 31,-5-10-6-31,5-7-4 0,3 4 3 0,3-4-2 16,7-2 1-16,4 0 1 0,4-2 1 0,7 8 1 0,6-3 1 0,8 3-1 16,11 4-2-16,-1 8-1 15,9 13-3-15,-3 9 2 0,-2 14 3 0,7 6-6 16,-1 11 3-16,11 9-2 0,8 11-6 16,11 15 4-16,-1 10-3 0,8 10 0 15,5 16 2-15,-4 10 0 0,-3 8-1 0,-15 5 0 31,-12 2 2-31,-12-2 14 0,-14-4 15 16,-11-3 13-16,-11-5 23 0,-12-10-2 16,-2-10-6-16,-10-3-6 0,-8-13-21 0,0-1-7 15,-8-5-4-15,3-6-5 0,4-4-3 0,-1-7-2 0,3-3-2 32,4-4-6-32,1-5-14 0,9-1-23 15,5-1-21-15,3 0-40 0,4 0-61 16,0 0-36-16,2-7 97 0,10-13 17 0</inkml:trace>
  <inkml:trace contextRef="#ctx0" brushRef="#br0" timeOffset="49673.03">15099 13828 1802 0,'13'23'200'15,"-6"-3"198"-15,3 4-246 0,-1 3-46 0,-2 3-44 0,6 2-22 0,-3 7-10 0,5 0-9 0,1 11-3 0,-1 1-4 0,1 8-7 0,2 5-3 0,-4-2 0 0,-1-2-4 16,-4 4 2-16,-6-6-4 16,1-1-24-16,-4-6-25 0,-2-3-29 0,-2-7-34 15,-1-6-30-15,-7-8-22 0,-3-7 22 16,0-4 62-16</inkml:trace>
  <inkml:trace contextRef="#ctx0" brushRef="#br0" timeOffset="49894.86">15456 15250 2461 0,'74'30'236'16</inkml:trace>
  <inkml:trace contextRef="#ctx0" brushRef="#br0" timeOffset="50464.53">17253 15677 1339 0,'34'82'274'16,"81"-11"325"-1,-120-98-525-15,5 36-16 16,-3-5-4-16,-5 3-3 0,-6 2 1 15,-5-1 9-15,-4 0 9 0,0 2 5 16,-4-3-3-16,0 2-6 0,3 2-4 16,-3-8-8-16,-3 3-7 0,0-5-6 15,-11 5-9-15,-9-3-7 16,-3 1-8-16,-12 1-6 0,-12-5-6 0,-4 0-2 16,-10 0-1-16,-3 0-2 15,-3 0-1-15,-8 0 1 0,-12 0 3 0,-18 0 6 16,-21 0 2-16,-5-3-3 0,-14 1-4 0,-13 2-4 15,-20 0 0-15,-28 2 4 0,-21 3 7 16,-9-5 1-16,-19-2-1 16,-1 2-3-16,19 0-8 0,-15 0 5 0,18 5 20 15,17 4-1-15,2-5 0 0,36 3-6 0,23-2-17 32,10 2-1-32,20 6 1 0,11 3 1 0,12 1 1 0,14 3 0 15,11-2 0-15,19-1-2 0,17 10-1 0,15-2-1 16,13 3 0-16,5-1-11 15,9-8-23-15,7 3-40 0,-1-5-26 0,7-1-63 16,1-3 220-16,-6-4-69 0</inkml:trace>
  <inkml:trace contextRef="#ctx0" brushRef="#br0" timeOffset="53948.95">11523 16727 1911 0,'2'0'120'0,"0"0"29"0,-2 0-14 0,0 2-44 0,-4 1-31 0,-1-3-26 0,-2 0-24 0,-6 4-6 0,-1-4-10 0,-7 10-6 0,-6 3 0 16,-1 6-4-16,-1 12-2 16,-3-1 1-16,1 16 1 0,0 9 1 0,3 9 5 0,0 8-2 15,8 1 0-15,2 7-2 0,2 7 5 16,8 3 3-16,-1-1 1 0,9 3 2 16,3-16-4-16,10-5 0 0,1-5 2 15,-2-4 0-15,6-6-4 0,1-6-9 0,8-2-26 16,9-7-20-16,4-4-16 0,8-14 42 15,11-4-428 1,5-13 338-16</inkml:trace>
  <inkml:trace contextRef="#ctx0" brushRef="#br0" timeOffset="54486.7">11879 17266 1802 0,'0'25'113'0,"4"-2"40"15,-1 3-68-15,5-1-42 0,4 9-27 16,-1 0-10-16,1 5-6 0,2-2 0 15,-3 4-1-15,-1 3 0 0,-2 2-1 16,-1 4-1-16,-2-2 0 0,4-4-1 0,-7-5 1 16,3-5 1-16,-5-8 0 15,2-3 3-15,-2-7 1 0,-2-7 1 0,2-2 3 16,0-7 1-16,0 0 2 0,0 0 0 16,-2-2 4-16,2-6-3 0,0-3 7 15,4-5 6-15,5-5-5 0,3-15-1 16,2-8-7-16,4-6-5 0,1-3-2 0,3 3 3 15,4 3 0-15,-4 2 1 16,1 6 0-16,5 0 0 0,0 7-1 0,-3 4-3 16,0 1 9-16,-6 11 4 0,-1 2 5 15,-2 0 5-15,5 7-7 0,2 2-5 16,4 3-5-16,1 2-6 0,-3 3-5 16,4 6-5-16,-3 4-1 0,4-5 2 15,-3 10 1-15,0 2 2 0,-1 1 1 16,-3 4 0-16,-3 3 1 0,-1 4-1 0,-1 4 0 15,-6-3-1-15,3 3 2 0,-8-1-12 16,-2-6-13-16,4-1-30 0,-7-10-54 16,3-6-22-16,-2 0 36 0,-3-10 28 15</inkml:trace>
  <inkml:trace contextRef="#ctx0" brushRef="#br0" timeOffset="54713">12855 17466 1155 0,'21'0'212'0,"0"0"310"0,7-3-374 15,1-1-63-15,6 2-18 0,1-3-15 0,1 0 0 0,4-1 5 0,-4-1 7 0,4 2-1 0,3-2 1 0,4 2-1 0,-5-2-6 0,-8 1-9 0,-3 3-16 0,-4 1-15 16,4-7-9-16,4 6-11 0,-6-10-17 15,-2 6-21-15,-5 0-32 0,-2-4-35 16,-1 4-33-16,-2-9-14 0,-1-7 77 16</inkml:trace>
  <inkml:trace contextRef="#ctx0" brushRef="#br0" timeOffset="54993.26">13670 16564 1947 0,'5'101'253'0,"77"44"63"47,-71-86-326-47,-10-4 0 0,5-2 1 15,-4 11 2-15,-2 5 3 0,0 0 1 16,-4 0-2-16,0-5-11 0,3-11-5 15,-6-1 2-15,1-4 5 16,3-6 11-16,-3-3-11 0,3-9-18 0,1-3-26 16,2-8-35-16,0-1-18 0,0-6 567 15,4 1-358-15</inkml:trace>
  <inkml:trace contextRef="#ctx0" brushRef="#br0" timeOffset="55327.34">14034 17307 2143 0,'1'0'132'0,"-1"0"25"0,6 0-57 16,-6 0-67-16,0 2-31 15,0 1-14-15,0-1-6 0,-6-2-4 16,-1 2-8-16,7 1 2 0,-7-1 4 0,2 7 5 16,1-4 10-1,-8 4 4-15,8 3 4 0,-4-1 0 0,-3 0 1 0,4 1 0 16,0-1 0-1,0-4 0-15,0 2 0 0,3-2 3 0,4 0 3 16,2 0 2-16,1 0 12 0,1-5 10 0,-1 0 7 0,1-1 11 16,5 1 1-1,-2 2 0-15,9-1 3 16,3-1-5-16,4 3-4 0,4 2-7 0,3-3-11 16,6 5-9-16,-5-6-10 0,5 10-7 15,-6-8-4-15,-5 4-3 0,3 3-16 16,-5-6-20-16,-7 3-26 0,0-4-44 15,-5 0-35-15,-2 2-35 0,0 0 91 16</inkml:trace>
  <inkml:trace contextRef="#ctx0" brushRef="#br0" timeOffset="56280.96">14438 16699 2024 0,'3'-2'199'0,"249"34"139"31,-197-15-338-31,-12 7-2 0,-4 2-4 0,-6 6-4 16,-1 9-1-16,-5 7-3 15,-8 3-2-15,3 8-3 0,-6 1-6 0,-7 9-2 16,-4 4-1-16,-5 3 1 0,-13-2 5 16,-1 3 8-16,-2-10 7 0,-3-1 12 0,3-8 4 15,-4-10 0-15,4-9-2 0,0-11-5 16,2-1-2-16,4-11 4 0,-3-2-21 16,6-9-60-16,-2-1-5 0,6-8-133 15,-3-6 120-15</inkml:trace>
  <inkml:trace contextRef="#ctx0" brushRef="#br0" timeOffset="56565.85">15230 16605 2423 0,'9'8'96'0,"-5"5"-2"15,6 1-23-15,-4 0-38 0,1 0 6 0,-4 2-4 16,3-1 0-16,1 1-9 0,-4 0-12 16,1-1-6-16,3 5-5 15,-5-4-3-15,0 0 0 0,1 2 0 0,1 3-3 16,-1-2-1-16,-3 1-6 0,0 1-7 16,0 0-12-16,-5 1-20 0,1 1-36 15,1 2-41-15,1-1-25 0,0 5-21 31,-1 1 138-31,-1 2-3 0</inkml:trace>
  <inkml:trace contextRef="#ctx0" brushRef="#br0" timeOffset="56691.75">15468 17716 2268 0,'0'23'149'0,"2"-1"30"0,-2-6-41 0,0-11-105 16,0-2-42-16,0-3-135 0,-6-5 99 0</inkml:trace>
  <inkml:trace contextRef="#ctx0" brushRef="#br0" timeOffset="61963.05">22661 13096 1682 0,'6'-29'81'0,"-1"1"23"0,2-6-62 0,-3 6-28 16,1-4 9-16,2 2 23 0,-5 2 16 0,1-2 14 0,-1 3-2 0,0 4-14 0,3 3-12 0,-3 4-11 15,0 6-9-15,0-1-5 0,-1 4-11 16,-1 3-7-16,2-3-4 0,0 4-3 0,-2 3-5 16,0-2-6-16,0 7-2 0,0-3-9 0,-2 7-6 15,0 5 4-15,2 13 5 0,2 17 12 16,3 11 11-16,2 12 1 0,4 13 1 0,2-4-2 16,-1 8-1-16,-1 3-2 0,-1-2-3 15,1 0-1-15,-1 2-1 0,-4-2 1 16,-3-4 4-16,1-1 0 0,-1-11 0 15,-3-19 1-15,0-6 0 0,-3-12 0 16,1-9 2-16,0-9 2 0,2-12 9 16,0 0 13-16,2-4 7 0,0-12-9 15,3-5-10-15,4-19-14 0,3-15-9 0,4-11 7 16,4-12-1-16,-1-7 0 0,5 1 2 16,0 2 0-16,-1 1 1 0,2 1 0 15,-2 3 0 1,7-5 1-16,2-3 2 0,-2 3-2 0,-1-1-1 15,-1 10-3-15,2 12-5 0,-3 15-17 16,3 10-5-16,-2 8-2 0,3 13 4 0,11 15 14 0,2 19 5 16,15 11 1-16,-2 18 0 15,1 15 1-15,2 12-1 0,-5 11 2 16,0-4 0-16,-8 1 6 0,-7-7 21 0,-15-9 22 16,-7-5 20-16,-16-16 8 0,-4-6-15 15,-5-17-23-15,-4-7-24 0,2-4-7 16,-3-11-15-16,3 3-24 0,0-6-17 0,2-2-56 15,0-3-10-15,0-6-15 0,5-8 61 16</inkml:trace>
  <inkml:trace contextRef="#ctx0" brushRef="#br0" timeOffset="62231.92">24488 12965 2462 0,'31'23'615'0,"78"7"-609"0,-85-32 2 16,28 0-13-16,6-7-16 0,8 2-11 0,3-5-15 15,14-2-16-15,10 0-17 0,2-1-26 16,5 3-37 0,-5 8-29-16,-2-4 8 0,-6 2 72 0</inkml:trace>
  <inkml:trace contextRef="#ctx0" brushRef="#br0" timeOffset="62801.87">26651 12025 2183 0,'23'11'178'0,"-20"-33"-75"16,10 22-114 0,-49-9 24-16,8 36-29 0,-2-23 7 0,-6 1 4 15,-3 6 3-15,0-1 2 0,-5-1 1 16,-2 0-1-16,-2 2 0 0,-3-4-2 16,1 5 1-16,-5 0-1 0,-5 3-9 0,1 1-9 15,1-4-5-15,4 0-4 16,12 4 9-16,10-1 10 0,2 6 6 0,7 5 4 15,3 1-2-15,6 7 2 0,5 3 0 16,6 6 5-16,3 1 10 0,7 5 8 16,5 10 5-16,4 3-2 0,4 2-6 15,1 12-5-15,2 4-7 0,-2 10-4 0,6 10-3 16,1-6-2-16,2 0-3 0,6 3-1 16,-6-3-2-16,0 11 1 0,0-4 2 15,-10-4 1-15,-6-5 2 0,-3-5 0 16,-8-10-1-16,-1-10 16 0,-2-7 14 15,-4-5 9-15,3-11 14 0,-3-15-2 16,4-6 4-16,0-9 7 0,0-9 7 16,5 1 9-16,4-5 1 0,5-1-7 0,11-1-14 15,9-5-23-15,8-4-16 0,8 1-8 16,10 0-7-16,6 0-1 16,17 4-4-16,-1 0-12 0,10 5-14 15,6 3-18-15,-3-1-31 0,5 0-31 0,-5-1-46 16,-8-1-64-16,-7-10 75 0,0-4 46 15</inkml:trace>
  <inkml:trace contextRef="#ctx0" brushRef="#br0" timeOffset="63299.59">27126 12612 2277 0,'11'42'97'0,"-4"1"-4"0,5 7-46 0,0 6-15 0,4 12-23 0,9 6-7 0,-5 9 1 0,3-5-3 15,-4-1-3-15,1-8-1 0,-1-4 0 0,-6-4 1 0,-8-4 2 0,-1-10-1 16,-6-8-3-16,-2-8-5 0,-5-12-7 15,2-12-8-15,-2-5-3 16,2-4 7-16,-2-12 7 0,1-9 13 0,2-11 9 0,3-8-1 16,3-12 2-16,1-8 1 15,5 2 0-15,8-5 1 0,6 1 0 0,1 0-4 16,7 4-4-16,1 5 17 0,2 7 13 16,5 14 19-16,-4 6 26 0,7 5-6 15,-5 10-11-15,6 4-9 0,-2 9-26 16,-1 9-16-16,2 7-11 0,-9 5-14 0,-2 8-3 31,2 8 3-31,-3 11 1 0,1 2 1 0,-5 3 2 0,4 2 3 0,-7-7 5 16,-1-1 3-16,-10-2 1 0,0-8 1 15,-4-5 0-15,0-9-2 0,-1-11-10 16,-1-8-25-16,-3-4-37 0,0-4-28 16,-1-8-40-1,-3-11-66-15,4-13 121 0</inkml:trace>
  <inkml:trace contextRef="#ctx0" brushRef="#br0" timeOffset="63514.52">28402 13208 2091 0,'94'55'185'0,"-23"-20"117"15,-65-37-177-15,10 0-66 0,-36-17 2 16,38 14-2-16,3-1-9 0,-3 1-18 16,7-4-17-16,-4 4-9 0,4-2-11 15,3 1-14-15,-1 5-23 0,3-5-35 0,4 5-48 16,3 1-52-16,2-4-311 0,2 0 303 16</inkml:trace>
  <inkml:trace contextRef="#ctx0" brushRef="#br0" timeOffset="63910.54">29184 12360 1497 0,'-14'0'106'0,"4"0"75"0,4 4-87 0,1-3 9 16,3 1-13-16,0 0 0 16,2 1-12-16,6 3-17 0,-1-3-9 15,2 1-18-15,0 5-6 0,4-2-7 0,-1 2-9 16,1 5-6-16,2-2-4 0,-8-1-2 16,2 1-2-16,-4 1-2 0,1 3-1 15,-4 5-1-15,2 0-2 0,-2 6-1 16,0 7 0-16,2 1 0 0,-4 8 3 15,0 1 0-15,0 2 1 0,2 9 0 16,2 0 2-16,-2 0 2 0,9 0 2 0,-4-4 1 16,4-6 1-16,-4-3-1 0,4-8 0 15,-9-4 0-15,6-7 0 16,-3-3-1-16,-1-3-5 0,1 3-27 0,1-6-34 16,0 2-26-16,-1-2-16 0,1 2 1 0,6 0 596 15,-1 2-372-15</inkml:trace>
  <inkml:trace contextRef="#ctx0" brushRef="#br0" timeOffset="64292.44">29697 13027 1469 0,'-14'10'63'0,"-1"1"13"0,-6 3-43 0,-2-1-21 0,-3 1-1 0,-3 2-1 0,6 0-2 0,0 1 1 0,4 5-1 0,-3-8-3 0,5 2-1 0,-1-2 0 0,4-2-1 15,3-4 4-15,6 2 11 0,5 1 17 16,1-2 14-16,10 3 15 0,0 2 1 15,8 4 13-15,-1 1 12 0,7-1 3 16,0 0 3-16,7 3-10 0,1-3-14 16,3 0-11-16,-1-1-14 0,1 1-18 15,-1-2-10-15,1-2-8 16,-5-5-3-16,1-2-3 0,-2-1 1 0,-1-6 0 0,-4 0-31 16,-1 0-63-1,1-4-54-15,4 2-119 0,4-8 137 0</inkml:trace>
  <inkml:trace contextRef="#ctx0" brushRef="#br0" timeOffset="64813.78">30167 12238 2486 0,'56'-13'106'0,"-4"1"-2"0,6-4-52 0,-3 0-29 0,2-4-16 0,3-1-2 16,1 2-6-16,1-6-9 0,-6 7-6 16,-2-5-4-16,-10 7 5 0,-5 2 5 31,-7 3 5-31,-7 2 1 0,-2 2 1 0,-6 2-12 15,-4 5-5-15,1 0 0 0,-9 2-8 16,4 8 5-16,-7-1-6 0,0 13-8 16,0 6 5-16,-4 16 4 0,0 13 12 15,2 7 11-15,-2 9 4 0,2 3 1 16,0-7 1-16,0 4-1 0,0 1 0 0,0 1-5 16,0 4 10-16,6 6 30 0,2 2 23 15,1 0 21-15,4-2 4 0,3-3-21 16,0-4-15-16,3 0-12 0,4-2-12 15,4-1-8-15,3-4-6 0,5 1-4 16,3 1-2-16,2 0 0 0,5-1-1 16,-3-3-1-16,-3 1 0 0,2-7 1 0,-9 7-1 15,0-1 0-15,-6-2 6 0,-6-1 7 16,-1-2 18-16,-15-2 14 0,-6-11 10 16,-12-7-1-16,-21-10-11 0,-26-15-2 15,-27-6 0-15,-29-13-4 0,-16-13-5 16,-18-6 6-16,-9-8-30 0,1 15-155 0,24 12 113 15</inkml:trace>
  <inkml:trace contextRef="#ctx0" brushRef="#br0" timeOffset="71249.87">28420 15168 1806 0,'59'91'615'16,"-114"-98"-516"-16,-4-2-21 0,-6-3-8 15,-6 4-7-15,-2 5-14 0,9 3-15 16,6 3-16-16,6 10-14 0,6 3-5 16,4 5-3-16,-3 7-2 0,1 3-2 15,-2 2-14-15,-6-3-46 0,-4-7-74 0,-8-1-53 16,4-6-428-16,1-4 393 0</inkml:trace>
  <inkml:trace contextRef="#ctx0" brushRef="#br0" timeOffset="71483.77">28544 15933 2557 0,'-51'12'153'16,"-2"-1"44"-16,-18-8-70 0,3-1-68 15,3-2-31-15,5-4-20 0,5 3-5 0,7-5 0 16,-2 5-2-16,6-1-1 15,-1 0-2-15,3-5 1 0,1 3-6 0,6 1-11 16,-1-1-20-16,8-3-51 0,8 5-108 16,4 1-64-16,4-1 541 0,1-3-293 15</inkml:trace>
  <inkml:trace contextRef="#ctx0" brushRef="#br0" timeOffset="71850.92">29218 14518 2432 0,'-11'12'114'15,"4"1"-2"-15,-5 3-39 0,8-2-27 16,1 2-30-16,3 3-10 0,3 10-3 0,3 8-1 16,4 7 0-1,-3 15-1-15,2 6 1 0,2 13 0 0,-2 0-1 0,5 7 1 16,-2 9 0-16,4 7-2 16,2 2 0-16,-5 5 0 0,1 2-2 15,-4-3 1-15,-1-8 0 0,-5-3 1 0,-2-9 0 16,-2-11 0-1,0-5 0-15,-4-13-3 0,-1-10-3 0,-1-12-12 16,-3-17-22-16,2-10-35 16,7-9-64-16,0 0-21 0,0-14-7 0,6-7 564 0,3-13-300 0</inkml:trace>
  <inkml:trace contextRef="#ctx0" brushRef="#br0" timeOffset="72147.49">30053 15670 2072 0,'55'32'-368'0,"-71"-44"729"16,-9-1-258-16,-3 6-19 0,-62-46 505 0,58 53-572 15,2 4-3 1,-4 3-4-16,-7 5-2 16,0 4-2-16,2 0-3 0,-2 4-2 0,4 1 0 15,0 2-1-15,2 0 2 0,4-2 0 16,5-1 0-16,5-6 10 0,5 2 13 15,3-2 15-15,3 0 9 0,6-1 3 0,6-3 5 0,12 3 9 16,14-3 12-16,27 6-2 16,22 7-10-16,22 0-18 0,18 6-22 15,-2 4-10-15,2-1-16 0,5 6-32 16,1-1-40-16,12-7-21 0,-1-9-268 0,-4-17 234 16</inkml:trace>
  <inkml:trace contextRef="#ctx0" brushRef="#br0" timeOffset="74068.17">16298 16943 306 0,'7'-32'14'0</inkml:trace>
  <inkml:trace contextRef="#ctx0" brushRef="#br0" timeOffset="74402.59">16277 16592 602 0,'85'-51'140'0,"-80"-72"213"0,-39 67-202 0,24 1 7 15,-60 7-25-15,70-4-32 0,4 6-16 0,1 7-9 16,-3 9-1-16,-2 5 2 0,4 8 11 15,-1 6 9-15,3 4 3 0,4 5-15 16,-1 2-22-16,3 4-19 16,3 5-11-16,-3-1-5 0,2 8-5 0,-7 6-9 15,4 1-5-15,0 9 0 0,-4 1 3 0,-4 10 8 16,3 7 3-16,-8 12-1 0,-2 5-4 16,-1 13-8-16,1 7-3 15,6 7 3-15,9 3 5 0,3 2 6 0,0 1-2 16,-5-1 0-16,2-7-3 0,-1-7-3 15,-6-8 2-15,-1-10-4 0,-1-10-4 16,2-4-2-16,-4-9-1 0,-4-8-1 0,-1-8 0 16,0-5-2-16,-4-7 0 0,5-2-5 15,-1-3-11-15,3-6-23 0,2-5-27 16,0 2-22-16,2-2-56 0,1-2-22 16,-1-3 548-16,-4-18-331 0</inkml:trace>
  <inkml:trace contextRef="#ctx0" brushRef="#br0" timeOffset="74864.19">16943 17018 1690 0,'107'-2'372'0,"-38"11"-57"0,65-2-177 0,-360-19-140 0,169 8 2 0,51 4-3 0,6 4-3 0,-3 3-2 0,-2-2 1 32,-4 4 1-32,-4 3-1 0,-4-1 1 0,-1 3-1 0,-3 6 1 15,-2-5 2-15,-6 1 2 0,-1-1 1 0,2-3 1 16,1 2 2-16,6-1 0 0,1-3 2 16,3-1 1-16,1 4 0 0,0-1 0 15,-2-3-1-15,7 3 2 0,2 1 1 0,1-1 3 31,0 0 1-31,5-3-1 16,-1 2-2-16,4 0-2 0,0-8-1 0,4 4 2 16,-4-3 3-16,3-1 10 0,5 4 11 15,-1-3 7-15,3 3 7 0,1 0 5 16,1-2 1-16,1 3 3 0,3-3-3 0,0 0-7 16,3 4-13-16,2 2-13 0,4-2-9 15,7 3-6-15,2-1-3 0,0 1 0 16,-3 0-2-16,3-1-5 0,-4 0-9 15,-3-2-10-15,1-2-10 0,-6 0-10 16,-1 0-9-16,-5 0-18 0,-7-5-14 16,1-1-45-16,-6-1-36 0,6 0 18 15,-1-1 57-15</inkml:trace>
  <inkml:trace contextRef="#ctx0" brushRef="#br0" timeOffset="75197.74">17672 16218 2156 0,'11'20'108'0,"-1"1"1"0,4 0-13 0,-1 2-54 0,1 0-13 15,-5 6-6-15,0 4-5 0,1 1-2 0,-4 9 0 0,3-1-2 0,-6 2 4 0,1 4 2 0,-3 2 0 0,-1-4-1 0,0 5-6 0,-1 1-7 16,1 3-5-16,-2 3-1 0,0-1 0 16,2 0-1-16,0 0 1 0,2-6 1 0,7 0 0 15,-8-10 0-15,5-9 4 16,1-11 1-16,-7-5-14 0,3-3-74 0,-3-6-131 15,0-7 119-15</inkml:trace>
  <inkml:trace contextRef="#ctx0" brushRef="#br0" timeOffset="75333.42">18023 17775 2583 0,'19'44'287'0,"-1"-8"-183"16</inkml:trace>
  <inkml:trace contextRef="#ctx0" brushRef="#br0" timeOffset="78912.37">7911 8140 1411 0,'71'0'115'0,"-168"15"368"31,95-15-457-31,-5 5-1 0,5 0-2 16,0-1 1-16,-7-1 2 0,0 1 11 16,-5 1 9-16,-5-3 7 0,-2 1 0 15,-6 1-13-15,-3-2-15 0,-4 3-12 16,-7-1-8-16,-3-1-1 0,-4 4 1 15,-5-3 0-15,-13 5 1 0,6-4 1 0,0 4-1 16,1-2-1-16,3 4-1 0,-12-4-1 16,-1 0-2-16,2-2 2 0,5-1-1 15,3 1 3-15,1-3 1 0,1-1 3 16,-2 1-1-16,6 2 1 16,-4-4-3-16,1 0-1 0,-3-2-2 15,-6-3 1-15,-6 1 0 0,-4-6 2 0,-1-1 2 0,-4 2-2 16,0-3 0-16,-1-8-3 0,4 4-2 15,-2-2 0-15,10 1 0 0,-4 3-1 16,-2-4 1-16,1-2-1 0,-2-1 0 16,5 0 0-16,0 5 1 0,3-2-1 15,-4 2 0-15,10 0 0 0,3-3 0 16,4 3 0-16,7 5 0 0,-1-1 0 0,-1-1 0 16,-3-3 0-16,3 2 0 0,-7-5 1 15,4-3-1-15,0 3 0 0,0-6-1 16,-4 0-2-16,4-3-3 0,3-2-1 15,8-2 1-15,6 3 2 0,8 3 3 16,7 1 1-16,-2 4 0 0,1-4-1 16,1 5-2-16,-6-1 0 0,6 3 1 0,5 4 0 15,0 0 2-15,6 0 0 0,1 1 0 16,0-3 1-16,0 0-1 0,-3-1 1 16,3-5-1-16,-4-2 0 0,5-10-4 15,0 0-3-15,0-7-1 0,2-5-1 16,1-5 3-16,1 0 0 0,4-3-2 0,2 10 1 15,5 1 2 1,-1 1 2-16,4-2 2 0,-1 1 1 0,3 4 1 16,-3 4 0-16,2-4 1 0,-4-6 0 0,0-1-2 15,-2-2 0-15,1-1-2 0,3-1 1 16,1-7 0-16,-4 4-3 0,6 3 0 16,2 1 9-16,6 6 1 0,5-1 4 15,6-4 3-15,5 0-11 0,8-5 0 16,4 2 1-16,5-1-1 0,4 1-1 0,2 3 2 15,-4 4-3-15,-6-3 0 0,-1 3 0 16,5-4 0-16,0 6 0 0,6-1-1 16,1 1 0-16,0 3-2 0,3-4 0 15,-1 2 1-15,5 4-2 0,4 0 4 16,7-4 0 0,11 0-1-16,-1 6 1 0,8-4-1 15,-6 5-2-15,-1-1 2 0,-9 3-1 0,-4 3-6 0,2 4 3 16,0 4-3-1,4 7-1-15,-4 5 6 0,7 9-2 0,7 7 2 0,-3 2 1 0,5 7 0 16,-8 4 1 0,0 1-2-16,8 9 0 0,10 4-1 0,6-4 1 15,-3 11-2-15,-3-4-2 0,-6 7-10 16,-4 6-6-16,3-1-8 0,8 8-10 0,5 9 5 16,-9-2 2-16,0 3 11 0,-18-3 12 15,-12-6 4-15,-5 3 2 0,-10-3 0 0,1 2 0 16,-11 1 2-16,-5-5 0 0,-9 1-1 31,-5 2 1-31,-6 3-3 0,0 7 1 16,-5 4-1-16,-2-4 0 0,-1-5-1 0,-8 5 1 15,-5-5-1-15,-2 1 1 0,-3-3 3 16,-6 0 0-16,-1 2 1 0,1 0 1 16,-1 3-1-16,1-5-1 0,-1-3-1 15,-1-8-1-15,1-3 0 0,-2-4 1 16,-4-1 3-16,0 3 0 0,-10 0 1 15,-1-5 0-15,-8 1-1 0,-4-1 4 16,-3 2 8-16,-2-2-1 0,-2 1 3 0,-5-1-2 16,-7-4-4-16,-9-1 6 0,-9-4 1 15,-8-1 2-15,3 0 1 0,0-5-5 16,3 3-2-16,0-3-2 0,4-1-5 16,7-4-1-16,0-3 2 0,0-6 0 15,-1-3 11-15,-6 4-51 0,0-12 31 0</inkml:trace>
  <inkml:trace contextRef="#ctx0" brushRef="#br0" timeOffset="81382.32">13741 18216 1530 0,'0'0'99'16,"0"0"30"-16,0 0-33 0,2 0-49 0,0 2-15 0,-2-2-11 0,1 4-7 0,-1-4-6 0,0 0-3 0,0 0 3 0,0 0 9 0,0 0 16 15,0 0 9-15,0 1-2 0,0-1-12 0,-1 0-16 16,-1 0-12-16,-7 6-2 16,4-3-1-16,-1 3 2 0,-8-1 0 0,0 6 2 15,-6 1 3-15,-3 4 0 0,-5 5 0 16,-9 0-1-16,1 6-2 0,-4-6-1 16,-1 2 0-16,-4-3 1 0,-6-1-2 0,-13-1 11 15,-12-2 9-15,-16-7 7 16,-15 0 4-16,-4-6-12 0,1 3-6 0,-4-3-6 15,-8-3-3-15,5 0 1 0,-2 4-4 16,6-1-2-16,13 4-1 0,8 2-3 16,7-2-1-16,11 4-1 0,-4-6 1 15,-2 1 3-15,-4-1-4 0,-2-5-1 0,4 0-1 16,6 0-1-16,0 0 6 0,-1-5 2 16,10-4 0-16,-2 0-9 0,7-4-7 15,-6 3 1-15,1-8 0 0,3 0 8 16,4-1 0-16,3-2-6 0,0-1-1 15,-1-1 4-15,3 0 3 0,-4-3 8 16,3-1 2-16,2 2 0 0,5 4 0 16,-1-6 1-16,2 1-1 0,-1-1 0 0,-6-3 0 15,-4-4-2-15,-5-5 1 16,-3-9-2-16,-4-5-3 0,-3-5-7 0,-3-4-8 16,3-6-6-16,-4 4 3 0,-2-1 5 15,0 5 9-15,0 6 7 0,8 5 1 16,3-1 2-16,8 8-1 0,6-3 1 15,13 6 0-15,5 0-2 0,6 4 7 16,10 5 4-16,5 1 7 0,9-1 6 16,0-5-6-16,3-10-2 0,4-20-9 0,0-19-4 15,8-18-358-15,6-7 255 0</inkml:trace>
  <inkml:trace contextRef="#ctx0" brushRef="#br0" timeOffset="82347.17">9131 16087 918 0,'46'-106'280'0,"34"-91"37"0,-39 106-254 0,-8 12-52 0,6-1 22 0,6 0 13 0,-4 0 18 0,-4 6 2 16,0 3-5-16,4-4-14 0,-6-1-12 0,4-4-18 0,6 2-15 0,-1 6 7 0,7 2 0 0,1 3 1 0,5-4 0 0,8 4-8 0,8-4 1 0,0 3 9 16,3 6 14-16,2-1 10 0,-7 9 7 0,5-2 0 15,0 2-10 1,-3 7-6-16,8 4-7 0,-3-1-7 0,11 3-5 0,14-2-2 15,0-3-4-15,1 4-1 0,-3-1 0 16,1-1 0-16,7 3-1 0,21 4 6 16,8-4-28-16,13 0-19 0,5 1-1 15,-5 6-6-15,5 2 31 0,-2 4 18 16,-2-3 2-16,10 3-1 0,4 3-5 16,10-3-7-16,3 3 15 0,4 2-37 0,5 2 1 15,0 5 4-15,7 2-19 0,5 5 38 16,-1 5 4-16,3 4 2 0,-2 4 2 15,6 6 0-15,5 5-2 0,-4 2-7 16,2 5-4-16,-5-3 0 0,-3 4 0 0,6 0 3 16,4 5 4-1,7 10 1-15,-3-1 2 0,-11 0 2 0,-4 6 1 0,-7-1-3 16,2 3 5-16,-5 2-1 0,3 7 0 16,-10 2 4-1,-6 1-4-15,-7 2-1 0,-8-1 2 16,-6 6-2-16,0 9 1 0,3 6 4 15,-1 10-6-15,3 12 0 0,3 9-2 0,0 2-27 16,3 3 4-16,-13 0 0 0,-12 2 2 16,-12-1 24-16,-15-5 1 0,-5 3 2 15,-6 5-1-15,-6 5 3 0,-8-4-1 0,-12 4-1 16,-3 0 0-16,-11 2-3 0,-6 0 0 16,-10 4 3-16,-2-8 0 0,-14-7 2 15,-7-7-1-15,-14-14-5 16,-11-3-9-16,-9-8-6 0,-13 0-4 0,-4-1 0 0,-6-4 10 15,-5 4 3-15,-4-8 5 16,-3 0 2-16,-4-1 8 0,-4 0 11 16,1 7 16-16,-6-2 3 15,2 3-8-15,-7-6-9 0,2-4-16 16,-8 0-3-16,-2-11-2 0,0-2-1 0,-2 1-2 16,1-6-1-16,2 4-2 0,-4-4 1 0,4 2 1 0,-7 5 1 0,1-3 2 31,-1 0-2-31,-8-4-1 0,1-4-1 15,-4 1-2-15,-3-6 0 0,1 1 1 16,1-4 3-16,-14-4 1 0,1-2 2 16,-10-1 3-16,-5-4-3 0,3 6-2 15,-2-6 2-15,-6-4 0 0,-5 3 3 16,-5-8 1-16,-4 4-1 0,-3 0-2 0,3-4 0 16,-1 4 1-16,-10-8 0 0,3 1 1 15,-4-5-1-15,7-1-2 0,15 0 0 16,-11-3-1-16,-6 2-2 0,-7-4 12 15,-21-7 21-15,0-9 20 0,-13-7 8 16,-5-3-12-16,-3-6-19 0,1-5-20 16,0 1-3-16,0 1 6 0,4 0 5 15,7 3 4-15,7 3 1 0,-5-4 0 0,8-1-3 16,-1 1-5-16,9-3-6 0,1 3-3 16,-3-3-1-16,-3-1 2 0,6-5 1 15,2-2 1-15,2-4 0 0,7 2 1 16,-2-4 2-16,24 2 2 0,15 4-1 15,4 3-2-15,16 6 0 0,7 2-4 16,14 6-2-16,16 2 2 0,14 1-11 16,7 6-40-16,9-2-32 0,8-1-279 0,1-7 225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1:52:22.4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2456 3869 1623 0,'3'0'138'0,"-1"0"89"0,0-2-75 0,-1-1-50 0,-1 1-21 16,-1 0-22-16,1 2-12 0,0-1-5 0,0 1-9 0,-2-4-9 0,-5-1-10 0,1-1-6 0,-4 3-8 0,-4 1-5 0,-6 0-3 0,-8-1-3 16,-9 3 0-16,-11 7 0 15,-9 5-1-15,-5 2 1 0,-4 2 0 16,2 4 2-16,-5 3 4 0,-3-5 0 0,-3 3 0 0,-6 2 2 16,-1 2-1-16,8-2 1 0,-1 2 2 15,11-2-2-15,2-6-1 0,11 5 0 16,10-1-1-16,2 2 0 0,7 0 3 15,-2 4 1-15,6-8-1 0,-2 4-1 16,5-3-2-16,7-3 0 0,4 1-4 0,2 0-3 16,5-4 2-16,1 0 1 0,3-1 2 15,3-4 4-15,0 1 1 0,3 1 2 16,3-4 3-16,2 2-2 0,7 5 1 16,4 0-2-16,4 4 0 15,2 5 1-15,3-2-1 0,-5 4 1 16,-3 3-2-16,-2 1-2 0,-1-1 1 0,-1 2-3 0,6 4-2 15,-12 3-2-15,3 0-1 0,-3 6 1 16,1 5 4 0,-6-2 0-16,-1 5 2 0,-4-1-1 0,0 0-1 0,-7-1-2 15,0-4 1-15,-8-5 1 0,1-4 1 16,-2 3 2-16,-3-4 0 16,3 1-3-16,0-6 0 0,2-2 2 15,0-5 0-15,-1 0 3 0,1 4 0 0,0-6 0 16,2 4 1-16,1-2 0 0,-1-2-1 0,3 4 0 15,-2-5 0-15,0 5 0 0,-1 1 0 16,3-5-1 0,0 4-1-16,4 0-2 0,-2-2-6 15,1 2-3-15,-2 0 0 0,2-6 4 16,3 4 5-16,-1-5 3 0,1 3-1 0,-1 1 0 0,1 1 1 16,3 1 0-16,-6 1 0 0,4 4 0 0,2-8-1 15,2 6-1-15,4-3 1 0,-3 3 0 16,4 1-1-1,0 2 2-15,0 2-1 0,4 0 0 0,1-2-1 16,4 2 0-16,2-5 1 16,-2-2 2-16,-2-2 1 0,0-5 2 0,-5-4 1 0,6 0 2 15,-3-5 4 1,0-4 12-16,3 2 11 0,-7-1 17 0,3-3 2 0,0 1-6 0,1-1-8 16,-1-3-13-1,6-7 1-15,14-7-43 0,18-30 17 0</inkml:trace>
  <inkml:trace contextRef="#ctx0" brushRef="#br0" timeOffset="31533.54">2819 6357 1706 0,'35'74'102'16,"4"-35"14"-16,4 57-46 0,-94-256-77 0,45 127 18 0,15 33-2 0,-2 0 1 0,-1 0 10 0,-6 0 16 0,0 0 23 0,0 0 16 15,0 0-3-15,0 0-20 0,-4 5-31 16,-1-3-21-16,-8 3-7 0,-6 4 3 16,-10-2 5-16,-4 2-2 0,-3 3-6 15,1 1-6-15,-1 1-3 0,-4-5 1 16,-7 3 2-16,-6 2 3 0,-7 2 4 0,-11 0 3 16,-3 0 3-16,-12 4 0 0,0-11-2 15,2 5-2-15,8-4 0 0,3-1 1 16,1 2 2-16,1 0 1 0,3 1 1 15,8 2 1-15,5-1-1 0,7-1 1 0,6 0 0 16,10-1-1-16,3 1 4 0,5 1 8 16,6-1 1-16,2 1 3 0,2 3-6 15,1-4-5-15,1 2-3 0,8-5 1 16,-5 2-1-16,6-1 0 0,1-4 1 16,-3 3 3-16,1-1 4 0,4 5 3 15,-1-1 1-15,-1 2-1 0,0 1-1 16,2 4-1-16,0 2-1 0,4 4-3 0,3 0-4 15,0 7-4-15,3-2 0 0,-4 2 0 16,4 3 0-16,-3 4 0 0,4 2 1 16,0 2 1-16,-4 1-1 0,-2 2-1 15,-1 6 1-15,-3-3-2 0,-1 8 0 16,0 0 0-16,-3 5-2 0,-6 3 2 16,2-3-3-16,-6 6 1 0,-1-3 2 15,2 8-1-15,-4 3 2 0,2-1 1 0,0-1 0 16,-2 1 0-16,1-1 0 0,1 4 0 15,2-3-1-15,5-4 0 0,-2 1 0 16,4-8 0-16,1-5 0 0,-1-8 0 16,3-7 0-16,2-1 0 0,0-9 2 15,0 1-1-15,0-7 1 0,0-6 0 0,0 1-1 16,0-7 18-16,0-2 17 16,3-2 12-16,-3-5 10 0,6 2 2 0,-1 0-4 15,-1-2-6-15,6-3 0 0,-3 3-6 16,4-5-4-16,1-1 0 0,4-1 0 0,2 0 6 15,9 0 7-15,5 0 1 0,5-7-7 16,12 4-15-16,6-1-17 0,6 4-8 16,1 0-5-16,2 2-3 0,-1 3 0 15,0 2-1-15,-9 4 0 0,-2-4 0 16,-11 4 0-16,-1-6 0 0,-6 4-2 16,-5-5-9-16,-3-1-12 0,-5 2-19 15,-5-3-32-15,-7-2-26 0,-7 0-55 16,0 0-124-16,0 0 167 0</inkml:trace>
  <inkml:trace contextRef="#ctx0" brushRef="#br0" timeOffset="69249.59">22615 9351 1566 0,'9'0'109'0,"-2"0"56"0,-2 0-29 0,-5 0-30 0,0 0-12 0,0 0-17 16,-3 0-15-16,3 0-11 0,0 0-10 0,0 2-15 0,0-2-10 0,0 2-9 0,0 0-6 0,-5 1-4 0,1 2-2 0,-1-5-1 16,-4 6-3-16,-5 1-1 0,-11-2-2 15,-2 4 2-15,-10-5 6 0,-11-1 4 16,-9 6 4-16,-15-5-1 0,-6 1-1 0,-9 2 0 15,-11 4-1-15,1-4-2 0,-1 5-3 16,-3 1-1-16,0-1-1 0,-5-1 3 16,-4-1 5-16,2 3 7 0,5-3 4 15,7-3 1-15,13-1-4 0,5-3-4 0,7-3-3 16,7 0-1-16,4-2 0 16,3 1 0-16,6-3 1 0,13 1 0 15,12 1 1-15,6 0 2 0,11 0 4 0,8 2 10 16,1 0 11-16,0-2-4 0,3 2 12 15,4 0-7-15,4 0-15 0,7 0-2 16,5 0-18-16,10 0-6 16,6 2 2-16,4 0 4 0,3-2 2 15,0 0 1-15,6 0 3 0,-3-7-1 0,6 0 1 0,9 0 1 16,-2-4 0-16,14-1-1 0,4-2 1 16,9-1-3-16,1 1 0 0,4 0 0 15,-2 2-1-15,-1 1 0 0,1 2 0 16,9 0 1-16,0 7-12 0,9 4-12 0,3 9-5 15,-11-2-11-15,-7 1-12 0,-15 1-16 16,-11-6-5-16,-3 8 7 0,-17-3 26 16,-10 5 26-16,-12-8 12 0,-13 0 0 15,-12-6-4-15,-2 3-5 0,-7 0-3 16,-4 1 12-16,-10-3 30 16,-7 3 26-16,-13 2 18 0,-12-5 7 0,-18 1-11 15,-14-3-11-15,-25-1-4 16,-14-3-10-16,-18-3-8 0,-9 2-4 0,6-4-10 0,-8 2-7 15,-1-6-6-15,5-1-7 16,0 2 0-16,23-4-2 16,6 0 0-16,15 2 1 0,9-1 0 15,9 3 1-15,16 1-1 0,9 3 2 0,15-1-1 0,11 3 1 0,13 1 1 16,9 1 3 0,14 4-9-16,-2-1-24 0,-2-3-70 15,13-3-70-15,13-2 84 0</inkml:trace>
  <inkml:trace contextRef="#ctx0" brushRef="#br0" timeOffset="79881.32">28571 554 1845 0,'0'0'59'0,"0"0"-22"0,-2 1-12 0,0 1-8 0,2 0-7 0,0 2-4 0,-1-1-2 0,1-1-2 0,-7 3-1 0,1 4 1 0,-1 3-1 0,-4-3-1 0,3 5 0 0,-8 6 0 0,5-4-3 0,-5 9 0 16,2-2-1-16,0 5 0 0,-2 4 0 15,0 2 0 1,-2-2 1-16,-1 1-1 0,-3 5 0 0,-1-3 1 16,-3 6 1-16,-1 1 1 0,-1-1 0 15,1 4-1-15,2-1 1 0,6 7-1 0,-1-1 0 0,1 7 0 32,3 5-2-32,2 3 1 0,-1 8 0 0,5-2 0 0,-1 2 0 0,4-8-2 15,-2-1 2-15,2 0 0 0,0 0 2 16,0-2 1-16,3 5 1 0,-3-1-1 0,2 1 0 15,0-1 1-15,1 3-1 16,2 2 1 0,-1 0 0-16,1 3 2 0,-2 6 0 0,1-7-1 0,3-10-1 0,0-8-2 31,0-8 0-31,-2-1-1 0,0 1 0 16,1 0 2-16,-1-3-1 0,4-2 1 15,-1-6 2-15,3-1 0 0,3-6 2 16,-4-3 2-16,8-1 2 0,-6-4 1 15,6 1 0-15,2 1 1 0,-5-7 2 0,5 1 4 16,-1-4 3-16,1-1 1 0,-1 1-3 16,-3-1-5-16,5 4-2 0,-2-4-3 15,1-1-3-15,1 3 1 0,-2-1-1 16,1 10 0-16,1-7-1 0,0 9 0 16,4-4-3-16,2 4 0 0,1-2 1 15,-2 3-1-15,-3 1 1 0,2-1 0 16,-4 3-1-16,6-1 0 0,-6 1 0 0,0-6 0 15,0 1 0-15,0 1 0 0,-3-3 0 16,1 1 0-16,-3-4 1 0,4 2-1 16,-8-3 0-16,4-4 1 0,-7-1-1 15,5-3 0-15,-2-4 2 0,-3-3 0 16,0-3 1-16,-1 7 0 0,1-5 0 16,5-2 0-16,-5 2 1 0,-2-2 0 0,2 0-27 15,3-2 509-15,6 2-361 0</inkml:trace>
  <inkml:trace contextRef="#ctx0" brushRef="#br0" timeOffset="80973">29371 665 1839 0,'0'0'99'0,"0"0"20"0,0 2-39 16,0-2-37-16,0 0-12 0,0 2-8 0,0-2-7 0,0 0-9 0,0 2-7 0,0-1-2 0,0 5-4 0,1-3-2 0,-1 3-1 0,2 6 1 15,-2 11 3-15,2 5 4 16,1 4-2-16,-1 4 1 16,4 1-2-16,-3-1-1 0,-1-1-1 0,-2 2 1 0,0 0 1 15,0-1 1-15,0 3 1 0,-2-5 2 16,2-1-1-16,4 1 0 15,-4-4 1-15,3-3-1 0,-3-2 1 0,0-6 1 16,0-1 0-16,0 1 0 16,4-3 0-16,-1 2 1 0,1-2-1 0,-2 0-1 15,-1 0 1-15,3 2-1 0,-2-2 0 0,-1-1 0 16,3-2 1-16,-2-4 1 16,-2 0-1-16,2-2 2 0,-2 0-1 0,0-5 1 15,0-1 1-15,0-1 0 16,0 0 2-16,0 0 2 0,0 0 0 15,0 0-1-15,0 0 19 0,0-1 19 0,3-1 3 0,-1-7 7 16,1 5-13-16,-3-4-14 0,2-3-2 16,5-7-8-16,-5-5-8 0,10-5-6 15,-1-4-6-15,1-7-1 0,-1 5 3 16,0 0 1 0,-1 4 10-16,1 2 6 0,1 1-2 0,6 3-2 0,3-3-6 15,-3 2-2-15,7 4 0 16,-7-6 1-16,-1 2-1 15,-1 6-2-15,-1-6 0 0,2 2-2 0,1-2-1 0,-2-1 1 0,0-1 0 16,0 4 0-16,0 7 1 0,0-2 0 16,0 4-1-16,3-2 15 15,-3 6 7-15,-2 1 8 0,2-2 4 16,4 2-13-16,3 6-5 0,-2 1-7 0,1 0-6 16,-3 0 0-16,4-3-1 0,-3 5 0 15,-3 0 1-15,-1 0-2 0,2 0-2 0,-7 0-2 16,3 2-6-16,5 5-5 0,-1 3 0 15,2 6 0 1,1 0 2-16,5 11-6 0,-1 5-5 0,5 10-4 0,4 3 3 16,3 11 9-16,2-1 4 15,0-1 5-15,-5 1 1 16,-7-4 0-16,-8-7-4 0,-5 1 1 16,-7-8 0-16,-5-2 0 0,-4-3 9 0,-6-3 3 0,-3-5 2 0,0-4 10 31,-3-4 4-31,0-4 0 0,1 1 2 15,3-3-10-15,5-6-5 0,3 1 1 0,2-5 2 16,0 2-2-16,2 3-1 0,-1-5 0 16,5 0-5-16,1 0-11 0,-4 0-14 15,8 0-50-15,3 0-114 0,7 0 113 16</inkml:trace>
  <inkml:trace contextRef="#ctx0" brushRef="#br0" timeOffset="82576.53">28647 2477 1606 0,'0'0'57'0,"0"2"-3"0,-2-2-41 0,2 4-18 0,-1-1-11 0,2 4-1 0,-1 6-4 0,0 6-1 0,2 3 4 0,-2 4 1 0,4 4 4 15,-3 7 8-15,3 8 14 0,0 4 6 0,3 6-10 0,2 4-4 0,-1-4-12 0,5 2-2 0,-3-6 11 16,-1 4 1-16,2 0-5 0,0-7-1 16,-4-2 0-16,2-4 3 0,-2-4 6 15,0 1 1-15,-2-7 2 0,-3-4 3 16,0-7 5-16,3 1 3 0,-5-8 5 15,0-5 8-15,-2-2 5 0,-1 0-3 0,3-4-7 16,0-3-11-16,-2 2-3 16,2-2 2-16,-2 0 3 0,0 0 5 0,2 0-3 15,0 0-1-15,0 0 3 0,0-2 2 16,0-1 7-16,0 1 2 0,-3-7 4 16,3 0-2-16,0-7-4 0,0-8-4 0,0-10-10 15,2-7 4-15,-1-3 8 0,5-1 12 16,-1 5 22-16,2-1 20 15,2 5 20-15,-2 1 5 0,5 1-13 0,3 2-23 16,2 0-28-16,6-7-19 0,4 2-11 16,0 0-6-16,-4 0-3 0,1 7 0 15,1 7 0-15,-5 3 0 0,5 2-2 0,3 1-5 16,2-3-1-16,0 4-1 0,0 0 2 16,-5 2 4-16,-5 2 0 0,-3 3 1 15,-2 2 0-15,-5 1 0 0,-3 1 1 16,-1 0 1-16,-3 3-1 0,4 0-4 15,-1 0-4-15,-6 2-5 0,3-3-8 16,2 8-12-16,-1-1 2 0,3 1 4 16,-2 0 10-16,1 1 12 0,1 4-3 0,-2 6-7 15,6 11-4-15,-2-4 1 0,0 10 3 16,-1-1 5-16,-6 4 3 16,5 6 1-16,0-1-1 0,0 0-1 15,4 0 2-15,0-6 1 0,-8-1 2 0,3-11 2 16,-6-2-1-16,1-10-4 0,-1-2-7 0,-1 0-4 15,1-6-1-15,-2-1 2 0,2 1 5 16,0-1 3 0,0 4 2-16,0-6 1 0,0 0 2 0,-4 0 1 0,2 1-1 15,2 3-6-15,0 3-24 16,0 0-27-16,2 4-6 0,5 5 2 16,8 8 15-16,-3-4 11 0,9 7 1 15,-5-1 3-15,2-6 11 0,1 3 13 0,1-7 8 0,-6 0 2 16,2 1 0-16,2-1 0 0,0 0-1 15,-4 0-1-15,-4-5-1 0,-4 0-8 16,-3-4-5 0,-3 0-25-16,0 3-25 0,-3-3-238 0,-1 4 193 0</inkml:trace>
  <inkml:trace contextRef="#ctx0" brushRef="#br0" timeOffset="82956.28">29966 3027 1712 0,'16'4'433'16,"-16"-4"-384"-16,2 0-10 16,0-4 2-1,3 2 6-15,2 0-3 0,7-3-2 0,4-4 1 16,3 0-4-16,2-3 11 16,1-2 7-16,4 0-10 0,0-6-11 0,8 4-16 15,1 0-14-15,2 0-4 0,5 2-2 16,-5 7 0-16,2-4-1 0,-2 8-1 0,-5-3-2 15,-4 5 1-15,-5 1-6 16,-4 1-8-16,-5 1-18 0,0 2-29 16,-7-4-35-16,-4 2-28 0,-5-2-14 0,-2 0 70 15</inkml:trace>
  <inkml:trace contextRef="#ctx0" brushRef="#br0" timeOffset="83408.63">31376 1967 1839 0,'0'0'589'15,"0"2"-585"-15,0-1 0 16,0-1-15-16,0 2-2 0,-4 0-3 16,3-2-2-16,1 3-3 0,0-3 0 15,-6 4 3-15,-1 7 6 0,0-3 6 0,-2 8 5 16,2 4-1-16,-2-2-1 0,2 3-1 16,0 7-1-16,2 6 0 0,3 3 0 15,0 8 0-15,-1 4-2 0,3 1 0 0,0 7 1 16,3 8 2-16,1-5 3 15,-1 10 0-15,1-3 1 0,1 4 0 0,-3 9 1 16,0 3 1-16,-1-3 0 0,-1 1-1 16,-1-6-1-16,-1-3 1 0,0-2 0 15,-3-8 2-15,1-4 0 0,-1-5 0 16,3-10-2-16,-3-9 0 0,0-10-1 16,3-6 1-16,0-5 0 0,-2-6 0 15,3-2-8-15,1-5-29 0,0 0-45 0,0 0-8 16,0 0-112-16,-2 0-149 0,9-14 220 15</inkml:trace>
  <inkml:trace contextRef="#ctx0" brushRef="#br0" timeOffset="83842.42">31633 3077 1888 0,'11'0'417'16,"-10"0"-330"-16,1-2-16 15,2 0-34-15,-4 2-2 0,0 0-6 16,0 0-14-16,0 0-17 0,-4-5-26 16,2 5-8-16,1 0 4 0,1 0 4 15,-2 0 7-15,0 0 2 0,0 2-10 0,-3 3 3 16,3-3 8-16,-5 3 3 0,-2 4 10 16,0 3 2-16,-5 2 2 0,-5 2 1 15,1 0 0-15,-5-1-1 0,-2 0-2 16,-3 0 0-16,-8-3-3 15,1 2 0-15,-2 0 2 0,-1-5 1 0,3 0 2 0,-1 2 1 16,3-2 0-16,4 1 0 16,5 3 0-16,4-3 0 0,11-4 1 0,-1 1 0 15,10-5 0-15,-4-1 1 0,4 1 3 16,0 0 3-16,0-2 5 16,0 0 4-16,2 2 12 0,0-2 5 0,-1 1 6 15,1-1 5-15,0 0-5 16,1 0 3-16,-3 0-4 0,2 0-8 0,-2 0-8 15,0 0-11-15,0 0-6 0,2 0-5 16,-2 0-1-16,2 0-6 0,-1 0-6 0,-1 0-17 16,0 0-28-16,2 0-40 0,0 0-36 15,7-3 515-15,5-1-314 0</inkml:trace>
  <inkml:trace contextRef="#ctx0" brushRef="#br0" timeOffset="84464.29">31897 2729 1788 0,'0'-2'170'0,"-2"-1"168"0,-1 1-231 0,1 2-83 0,2 0-11 0,0 2-12 16,0 1 0-16,0-1-1 0,5 0-5 0,-5 1-5 0,0 1-5 0,0 3-1 0,-3-2 6 16,-2 8 4-16,-1 1 4 0,-4 2 3 0,-3 0-1 15,-3 3-9 1,-2-1-2-16,-10 2-4 0,0 1-5 0,-2-2 1 16,-6 4 0-16,1-3 2 0,-4-1 5 15,3 3 7-15,-6-1 3 0,-1 0 2 16,2 1 0-16,-1 1 0 0,3-4 0 15,3 4 1-15,1-2-1 0,5 3 1 16,7-9-1-16,3 1 0 0,2 0 0 16,2 0 0-16,2-3 0 0,0-1 1 15,3-1 0-15,4-6 0 0,-2 6 0 16,6-9 1-16,3-1 0 0,-2 1 1 0,2-2 4 16,0 0 2-16,0 0 5 0,0 0 11 15,0 0 23-15,0 0 28 0,0 0 15 16,5 2-1-16,3-2-25 0,-1-4-30 15,5 3-22-15,4-1-11 0,11-2-3 16,1 4 0-16,6 0 1 0,3 0 2 0,4 4 1 16,-6 3-1-16,4 2-2 15,7 7-2-15,-1 3 0 0,8 6-7 0,0 5 2 16,-3 4-2-16,5-2-1 0,-6-2 8 16,1-2 0-16,-2 2 1 0,1 1 0 15,-4-1 0-15,4 0 1 0,-3-2 0 0,-5-1 0 16,4-1 2-16,-12-8 1 0,-10-4 1 15,-5-3 2-15,-9-6 3 0,-9-1-1 16,5-4 0-16,-5 0-12 16,-2-2-35-16,-1-2-33 0,-11-1-33 0,0-7-14 15,-9-11-49-15,-13-15 100 0</inkml:trace>
  <inkml:trace contextRef="#ctx0" brushRef="#br0" timeOffset="84937.88">32303 254 1937 0,'0'2'86'0,"0"0"23"0,-2 3-65 0,2-5-25 0,0 5-15 0,4 2-19 0,8 7-2 0,1 11 0 0,5 13 3 0,6 11 10 0,5 15 0 15,13 19 4-15,11 20 8 16,11 16 0-16,7 9-2 0,5-1-4 0,1-1-6 0,4 12 3 15,4 20 3-15,0 20 7 0,1 8-5 0,-10 9-3 16,-2-2 0-16,-3 0-6 0,-7 1 5 16,-11-7 1-16,-14 0-1 0,-10-12 14 15,-15-12 6-15,-16-17 1 0,-16-22 5 16,-10-11-7-16,-11-8 1 16,-14-8 10-16,-6-8 1 0,-1-13 5 0,1-15-4 0,6-10 0 15,-3-9-2 1,-1-3-6-16,7-7-4 0,-7-9-14 0,15-1-1 0,6-5 2 15,8-6 11-15,14 2-80 0,0-8-160 16,8 2 141-16</inkml:trace>
  <inkml:trace contextRef="#ctx0" brushRef="#br0" timeOffset="90733.85">26518 497 1530 0,'-2'0'50'0,"7"9"-62"0,18-7-24 0,-55 3 43 0,16 4-16 0,8 3 3 15,-7 4 2-15,3 0 1 0,-4 5 2 0,2 4-1 0,0 5 1 0,-1 2-2 16,1 5 0-16,-2 4-2 0,2-2-1 16,-5 2 0-16,4-2-1 15,1-4 1-15,0 4 1 0,3 0-1 16,-8-1 2-16,1 3 0 0,-1-4-2 15,-6-2 2-15,5 1 2 0,-4-3 0 16,1 6 2-16,-1-3 0 0,0 1-4 0,1-1-1 16,1 1-2-16,3-4-7 0,-1 5-5 15,4-3 2-15,0 1 1 0,2-6 7 16,0-2 9-16,3-7 0 0,3-1 3 0,-1-9 1 16,5 1 0-1,1-3 3-15,-3-2 4 0,6 0 3 0,-2-3 5 16,2-1 6-16,0-3 33 0,0 0 18 15,0 0 18-15,0 0 18 0,0 0-6 16,0 0-4-16,2 0-10 0,0 0-3 0,2 0-23 16,1 0-8-16,-2 0-6 0,5-2-16 15,-3 2-8-15,4 0-10 16,5 0-7-16,4 2-7 0,8 0-1 16,4 3-2-16,2-1-1 0,6-1 0 15,-3 6-1-15,-5-4 0 0,7 3-2 16,-3-5-1-16,-4 6-1 0,7-4-1 0,-3 1 1 0,0 1 2 0,1-4 2 15,1 3 1 1,-1-1 0-16,9 2 0 0,11 2 0 0,6 3 0 16,3 1 0-16,-1-6-2 0,-6 5 1 15,-9-1 0-15,-7-6 1 16,-6 0 0-16,-12-1 1 0,-1-2 0 0,-5-1 0 0,-8 1 0 16,4 2 1-16,-1-4-1 15,0 2 0-15,-5 1 0 0,2-1 0 16,-2-2 0-16,2 0 2 0,2 2 1 15,-2-1 1-15,1-1-1 0,1 2-1 0,3 2-2 0,0-1-1 16,4-1 1-16,0 2-1 0,-2-3 1 16,-2 1-1-1,2-2 1-15,-2 2 0 0,4 1 0 16,-2-1-1-16,3 0 1 0,4-2-1 16,-3 0 0-16,3 2 0 0,2 0 0 15,9 5 0-15,-6-4 0 0,0 3 0 16,-6-1-4-16,-5-2 12 0,-3-3 20 15,-1 0 20-15,-4 0 24 0,-2 0 6 0,-5 0-11 16,-2 0-8-16,0 0-13 16,0 0-24-16,-4-8-20 0,-3 4-23 0,0 0-14 15,2-3 3-15,3 2 9 0,-5 3 9 16,1-5 6-16,3 2 3 0,-6-2 2 16,4-2 2-16,-2-4 2 0,-1 1-1 15,1 0 2-15,2-1 0 0,0 4-1 16,1-3 2-16,-3 3 0 0,4-3 0 0,-1 3 2 15,0-4-1-15,3 6 0 0,-1 0 0 16,2-2 1-16,0 4-3 0,-5-4 1 16,3 2-2-16,0 0-1 0,-2 0 0 15,3-2 0-15,-6 2-1 0,0-7 0 16,-4 1-1-16,0-3 0 0,-1 0 1 16,1-5 0-16,-1 2 0 0,1 3 1 0,6 2 0 15,0 1 0-15,1 4 3 0,2 2-1 16,-1 0-1-16,3 2 1 0,-4 1-1 15,2-3-1-15,1 4 0 0,-3-1 0 16,0-1-1-16,3 1 0 16,-5 1-3-16,1-1-2 0,-2-1-2 15,0 1-2-15,3 1 0 0,-6 3 3 0,8-6 2 16,2 6 2-16,-2 0 1 0,-1 0-1 0,1-1-1 16,0 1 0-16,2 0 0 15,0 0 0-15,0 0-8 0,0 0-9 0,0 0-6 16,9 5-3-16,-6-3 5 0,6 1 8 15,0 3 6-15,7 2 5 0,9 5 6 16,12 6 0-16,6 4-1 0,3 4 0 0,5 1 0 16,2 1-3-16,1 3 0 15,-6 0 0-15,-4 5-1 0,-5 2 3 0,-2-2 1 16,0 4-1-16,-5-6 0 16,0 1-1-16,-9-4 0 0,-7-4-1 15,-3-5 0-15,-12-2-6 0,-4-3-8 0,-6 0 2 16,-7 1-1-16,-11 1 8 0,-8 6 16 15,-9 3 9-15,-11-1 4 0,-6 0 2 16,-8-4-8-16,-5-1-7 0,1 3-1 16,0-5-3-16,8 6-1 0,10 0 0 0,5 1-1 15,6 2 0-15,3 2 17 16,2-4-28-16,0 1-122 0,-11-1-397 16,4-7 320-16</inkml:trace>
  <inkml:trace contextRef="#ctx0" brushRef="#br0" timeOffset="-159790.45">27745 3203 1630 0,'-13'0'61'0,"-1"0"11"0,-4 0-52 0,4 0-8 0,-2 0-4 0,-2 0-3 0,3 1-2 0,-1-1-1 16,-2 2-2-16,-2 0 0 0,1 1-1 0,-4 1-1 0,1 1 1 0,3 4-3 0,-2-4 2 0,-2 4 0 0,-2-3-1 16,-2-1 0-16,-1 4-2 0,0-4-2 15,-4 4 0-15,-2-2-1 0,-2 4 0 16,-1 1 0-16,-5-5 0 0,-8 6 1 0,-1-3 3 16,-8 3 2-16,-3 1 0 0,-4-2 2 15,-3-3-2-15,-5 0 0 0,-1 2 2 16,-6-6-1-16,-3 0-1 0,6 2-1 15,-5-5 0-15,-4-2-1 0,-3 0 3 0,-10 0 0 16,5-2-1-16,-5 2 0 0,8 0 2 16,2 2-2-16,-2 3 1 15,1 1 1-15,-8-4 0 0,1 1 0 0,-6-1 1 16,-1 1-1 0,6 3 1-16,-2-4-1 0,0 1 0 0,-4-1 0 15,-10-2 1-15,0-4 0 0,3 3 0 0,0-1 0 0,6 0-1 16,1-2 0-16,-3-1 0 15,3 0 0-15,1-6 2 0,5 1 0 16,12 4-2-16,3-4 2 0,13 4-2 0,13 1 0 16,5 1 1-16,10 3 0 15,10 1-1-15,4 0 1 0,8 0 1 0,-2-2 0 16,10 2 1-16,3-4 4 0,3 4 24 0,3-3 8 16,4 3 6-16,0 0 9 15,-7-9-12-15,9 9 20 0,0-5-1 0,1 1-11 16,1-1-8-16,-1-10-28 0,6-6-7 15,0-4-2 1,2-7-6-16,1 4 2 0,4 3 16 0,-4-1 14 0,4 1 13 16,-1 0 9-1,-3 4-2-15,0 3-8 0,3-1-9 0,-3 4-9 0,-3 1-8 16,3 5-4-16,-3 0-2 16,-4 4-5-16,4 0-5 0,-7 3-9 0,-2 2-20 0,2 0-28 15,-2 2-45-15,0 5-29 0,-9 5-16 16,-9 6 20-1,-7 10 43-15,-8 3 27 0,-10 0 21 0,-7 0 0 0,-4-7-5 16,-1 1 0-16,7-2 6 0,9-1 7 0,7-1-11 16,10 2-26-16,7-5-27 0,2-1-10 15,4 3 55-15,4-4 105 16,3-2 69-16,2 0 41 0,7-1 4 0,0-5-38 16,2 1 3-16,4 2 9 15,1-4-7-15,2 2-12 0,12-4-11 0,8 4-25 16,10-5-24-16,3-3-17 0,3-1-21 0,-1-1-13 31,2-3-6-31,-7 2-4 0,1-5-7 16,-3 4-4-16,4 3-11 0,12 0 231 0,15 0-161 0</inkml:trace>
  <inkml:trace contextRef="#ctx0" brushRef="#br0" timeOffset="-158963.17">10002 2800 1963 0,'1'-3'123'0,"-1"1"101"0,0 2-109 0,0-2-13 0,0 2-18 0,0 2-37 0,0 0-31 0,0 3-19 0,0-2-20 15,0 8-7 1,0 9-1-16,-1 11 0 0,-3 14 12 16,1 6 8-16,-1 8 0 0,0 3 5 15,-3 3 3-15,2-1-2 0,-4 2 4 16,-1-2 1-16,1-1-3 0,0-2-9 16,2-5-2-16,0-8-12 0,0-7-26 0,-4-9-29 0,0-5-17 15,-3-1-29-15,2-6-59 0,1-1-50 0,0-6 13 16,4-6 82-1</inkml:trace>
  <inkml:trace contextRef="#ctx0" brushRef="#br0" timeOffset="-158772.54">10287 3176 1362 0,'13'12'105'0,"-1"-1"63"16,-1 5-72-16,1-2-8 0,-5 4-31 0,0-2-18 31,0 0-12-31,-3-2-7 0,-1 0-12 16,-1 0-9-16,-2 2-2 0,0 6-8 15,2 6-29-15,0 7-59 0,3 10-274 16,0-3 233-16</inkml:trace>
  <inkml:trace contextRef="#ctx0" brushRef="#br0" timeOffset="-158393.43">10975 3077 1585 0,'-5'0'104'0,"5"0"89"0,-7 1-152 15,0 3-27-15,-8 5-9 0,-11 1-2 16,-3 3-3-16,-8 8 0 0,-2 6 1 15,-3-1-1-15,1 4-9 0,2-1-6 16,3-6-6-16,6 3-6 0,2-4 6 0,3-5 3 16,7-8 5-16,8 2 5 15,4-2-2-15,-1-7-2 0,7-1-1 0,0 3 4 16,4-4 0-16,3 0 25 0,4 0 20 16,3 0 10-16,9-2 25 0,5 2-15 15,8 0-8-15,-1 2-13 0,-1 3-17 16,-1-1-7-16,-4-4-6 0,-10 10-2 15,-3-4-1-15,-3 4 0 0,-4-1-9 16,-9 0-12-16,-4 5-5 0,-3 6-5 16,-9 6 9-16,-4 3 7 0,-4 1 1 0,-5 0-14 15,-1 0-31-15,2 2 16 0,3-11 9 16</inkml:trace>
  <inkml:trace contextRef="#ctx0" brushRef="#br0" timeOffset="-158186.4">11103 2718 1448 0,'17'31'88'0,"-1"4"59"16,6 11-88-16,-6 4-4 0,-2 8-25 0,-4 6-16 15,-4-2-9-15,-4 2-1 0,-2 0 0 16,0 1-2-16,-6-1 1 0,6-3 3 15,0 2-12-15,-2-2-36 16,2-6-51-16,2-6 646 0,2-15-437 0</inkml:trace>
  <inkml:trace contextRef="#ctx0" brushRef="#br0" timeOffset="-158019.74">11495 3236 2029 0,'0'0'110'0,"0"0"-2"0,0 0-13 0,-2 0-48 0,-2 2-50 15,-5 2-24-15,-5 1-10 0,-12 2 3 16,-13 2 19-16,-15-2 23 16,-4 2-29-16,-2-2 0 0,-11-2-227 15,-9-12 153-15</inkml:trace>
  <inkml:trace contextRef="#ctx0" brushRef="#br0" timeOffset="-157904.91">10443 3156 1873 0,'2'0'137'0,"-2"-1"49"0,0 1-17 0,3-2-61 0,-3 2-43 0,2-2-44 16,5-1-44-16,6-12-6 0,13-8-28 0,13-12-55 16,6-13 413-16,4 0-260 15</inkml:trace>
  <inkml:trace contextRef="#ctx0" brushRef="#br0" timeOffset="-157648.16">12301 2502 1839 0,'0'9'71'0,"0"-4"-12"0,-1 8-19 0,-3 6-13 0,-1 10 2 15,-2 10 5 1,-6 16-10-16,3-2-10 0,1 9-10 15,0-2-3-15,4 0 0 16,-4 10-1-16,5 0 0 0,-3 5 0 0,5 1-17 16,-3-1-23-16,0-6-13 0,1-2-21 15,-1-1-1-15,-1-1 12 0,3-6 52 16,3-9-2-16</inkml:trace>
  <inkml:trace contextRef="#ctx0" brushRef="#br0" timeOffset="-157410.12">12574 3101 2105 0,'0'0'95'0,"-1"0"-10"15,-6 2-28-15,-1 0-36 0,-2 3-26 16,-10 2-9-16,-6 2 8 0,-13 2 6 16,-9 3 2-16,2 0-2 0,-2 2-4 0,0 0 1 15,2 2 1-15,-2 0 1 0,-5-4 2 16,3 2 1-16,-3-7-3 15,3 1-22-15,8-3-26 0,3-5-12 0,7-2-11 16,5-2 1-16,4-5 8 0,7 2-12 16,6-9 4-16,6-7 268 0,2-15-159 15</inkml:trace>
  <inkml:trace contextRef="#ctx0" brushRef="#br0" timeOffset="-156771.48">11975 2820 1299 0,'48'-47'339'15,"32"-4"38"-15,-45 58-104 16,-31-44-337-16,1 10 151 0,4 31-34 15,2 1-21-15,3 8-23 0,3 3-10 16,10 12-10-16,0 6-3 0,-4 10-3 16,-2 7-3-16,0 6 1 0,-5 5 0 15,4 5 3-15,-4-1 12 0,0 5-21 16,5-2-13-16,0 2-20 0,-3-7-7 0,-4-6 22 16,-3-3 17-16,1-10 21 0,-3-8 5 15,0-9 0-15,3-12 0 0,-5-3-1 16,1-12 2-16,-8-1 6 0,0 0 5 15,0 0 18-15,-6-1 3 0,6-6 5 0,2 1 19 16,3-6-10-16,8-6-5 0,3-5-10 16,-2 0-17-16,-2-2 5 0,-3 7 7 15,-2 4 10-15,4 0 2 0,1 3-8 16,2 1-8-16,2 3-9 16,4-2-6-16,-2 4-4 0,-1-3-2 0,5 5-4 0,-6-1-10 15,0 4-15-15,5-3-11 0,-3-1-3 16,-10 3 3-16,0-3 5 0,-7 2 3 15,-1 0 4-15,0 2 0 16,0 0 8-16,0 0 9 0,0 0 4 16,0 0 3-16,0 0 2 0,0 0 0 0,0 0-19 15,0 0-23-15,0 0-9 16,2 2-5-16,-2-2-2 0,0 6 8 16,0 2 0-16,2 7-18 0,3 2 17 0,0 8 13 0,1 3 13 15,1-4 22-15,-2-1 3 16,4-2 1-16,-2 0 2 15,2-7-1-15,-4-1 1 0,2-8-2 0,-5-1-1 16,4-1 11-16,-3-3 3 0,4 0 29 16,4-3 16-16,-2-1 8 0,5 0 19 15,4-6 1-15,1-1 2 0,1 1-9 0,3-10-15 16,0 2-21-16,2 1-10 16,-1-5-9-16,-6 8-7 0,-2 4-8 15,-5-1-6-15,-6 7-1 0,2-3 0 0,-7 4 1 0,0 1-12 16,0 2-12-16,0 0-18 15,2 0-23-15,0 0 2 0,-2 0-11 16,0 0 5-16,0 0 14 0,-2 0-4 16,2 0-1-16,-2 0 90 0,2 0-233 15,-2 0 156-15</inkml:trace>
  <inkml:trace contextRef="#ctx0" brushRef="#br0" timeOffset="-155623.37">14266 3002 1475 0,'-2'20'52'0,"2"4"7"0,0 8-41 0,2 9 1 0,3 0-5 0,-5 5-5 0,0 2-3 0,2 7 0 0,-2 2-3 0,0 1 0 16,-5 6 0-16,-2 0 0 0,3 0 0 16,-3-4 0-16,2-10 0 0,-1-8 2 15,-1-14 0-15,5-10 2 0,-3-5 0 16,-2-6 1-16,5-4 0 0,0-3-1 16,2 0 0-16,0-3-4 0,0-1 7 15,0-1 2-15,0-9 5 0,0-9 4 0,0-9-6 16,0-7-5-16,0-4 11 0,-1 1 35 15,4 3 54-15,6-2 36 0,2 5 4 16,5 1-22-16,0-1-34 0,3 5-25 16,2 0-19-16,6 5-12 0,0 3-23 15,-1 0-15-15,3 5-5 0,1 4-10 16,0-2-8-16,2 7-18 0,0 4-20 16,-2-1-17-16,-4 10-25 0,1-2-3 0,-4 5-22 15,-2 5 7-15,-3 2 26 0,-5 4-5 16,-5 3 45-16,-8 1-124 0,-1-1-135 15,-12-2 10-15,-5 3-1 0,-3-6 159 16,0-6 154-16,-6 1 37 0,4-2 9 16,2-7-17-16,5 1-7 0,2-3-4 0,5 0 19 15,9 0 77-15,0 0 57 0,0 0 43 16,0 0 2-16,0 0-66 0,9-3-33 16,-2 1-18-16,11-7-26 0,5 2-15 15,5-2-20-15,2 2-17 16,-1-6 8-16,-1 1 5 0,4 0-7 0,3-6-15 15,-6 4-13-15,-1-1-3 16,-12 5 0-16,-2-1 0 0,-1 6 0 0,-10 3 2 16,-1 0 1-16,3-5-8 0,-8 7-16 15,-1 0-15-15,4 0-16 0,-2 0-7 16,-10-2-16-16,0 1-1 0,-6-1 16 16,-5 2-5-16,3 0 8 0,1 3-4 0,6 6 0 15,3-2-117-15,6 2 38 0,4-2 35 16,0 2-1-16,2 2 130 0,3-8 4 0,2 10-6 15,2-8 5-15,5 6 10 0,8-6-43 16,3 0-105-16,10-1-22 16,9-4-187-16,2-2 37 0,1-8 127 0,-5-3 168 15,-5-1 288-15,-7 3 48 16,-3 4 2-16,-6-2-127 0,1 1-91 0,-1-5-50 16,0-1-19-16,-5 2-7 15,-2-1-5-15,-5 8-10 0,-2-4-22 16,-5 7-21-16,0 2-22 0,-2-2-17 15,0 1-10-15,-7-1-12 0,-4 2-2 0,-5 3 9 0,-7 4 16 16,-5 6 18-16,-2 6 8 16,3-1-67-16,6-2-31 0,5-2-18 15,2-3 11-15,6-8 92 0,7 5 44 16,1-1 26-16,1-2 2 0,7 2-6 16,-3-5 25-16,4 0 5 0,1-1 21 0,5-1-6 15,4-1-31-15,8-3-10 0,3-5-23 16,3-1-9-16,-2 1 0 0,-5-4 13 0,-8 3 3 15,-4 3 9-15,-5-4 17 0,0 2-9 16,-4 5-8-16,-5 4-8 0,0-1-34 16,0-1-16-16,-2-2-37 0,-5 1-4 15,2 3 8-15,-4 0-9 0,0 5 25 0,-5-3-32 16,-4 1-112-16,2-1-33 0,0-2-78 16,6 0-106-16,1-5 252 0</inkml:trace>
  <inkml:trace contextRef="#ctx0" brushRef="#br0" timeOffset="-155268.68">15358 3091 1104 0,'34'-2'185'0,"-6"2"221"0,6 4-277 0,-9 8-100 0,1 4-12 0,10 12-9 0,-4 13-13 0,1 7-10 0,3 9-7 0,-13 7-1 16,-2 3 5-16,-7 2 5 0,0 4-1 15,1-2 7-15,-10-2 3 16,-1-7 2-16,-4-12 4 0,-2-11-3 15,-2-15-12-15,1-8-28 0,-1-12-16 0,1-4 3 0,-3-4 31 16,-1-10 45-16,-2-4 37 0,0-15 17 16,8-13-16-16,-1-13-21 0,4-5-13 15,-2-5-5-15,3 0 21 16,8 10 21-16,1 3 11 0,6 10-8 0,0 8 19 16,1 3-15-16,1 5-5 0,-3 5 12 15,5 7-35-15,-5 6-2 0,1 8-7 0,-2 3-30 16,0 1-7-16,-5 0-25 0,1 3-42 31,-1-1-12-31,-2 5-35 0,-2 5-21 0,-4 10-3 16,-3-3-67-16,-5 9-72 0,-15-1 26 0,-3-6 31 0,-7-1 75 15,-5-11 96 1,-1-9-18-16,-1-9 39 0</inkml:trace>
  <inkml:trace contextRef="#ctx0" brushRef="#br0" timeOffset="-154863.29">15906 2742 1677 0,'44'69'49'0,"-12"-13"-27"0,-2 3-6 0,-12-11-10 16,-7-6-5-16,-2 1-1 0,1-6-2 15,-8-1 0-15,3-12-1 0,-3-2 4 16,3-10 1-16,-5-7 3 0,2-1 3 15,-2-4 4-15,2 0 8 0,1 0 27 16,1-2 33-16,1 2 20 0,-3 0-2 16,2-2-25-16,5-1-28 0,-2-4-22 0,0 0-4 15,5 0-2-15,-7 1-6 0,4 5-3 16,-5-3-2-16,1-1-1 0,-1 1-3 16,-4 4-4-16,0 0-9 0,3-3-21 15,-3-3-5-15,0 3-2 0,0 3-3 16,0-2 9-16,-9-2-9 0,6 4 1 15,3 0-28-15,-2 0 4 0,2 0-6 0,0 0-3 16,-9 4 3-16,9 1 12 0,2 1 23 16,3-3 20-16,-3 6 37 0,2-4 0 15,3 6 7-15,2 1 0 0,3-3 10 16,8 0 5-16,-1 3-5 0,1-4-6 0,4 0-9 16,-2 1-9-16,6-2-7 0,7-3-4 15,-3-4-29-15,18 0 18 16</inkml:trace>
  <inkml:trace contextRef="#ctx0" brushRef="#br0" timeOffset="-154456">16996 2995 1820 0,'2'7'47'0,"5"0"-29"0,2 7-13 0,4 9-7 0,1 9-2 0,0 4-1 16,-3 1 0-16,-1 4 0 0,-1-6 1 0,-2 3-1 0,4 1-3 0,-2-8-3 0,-9-2-3 0,3-8-4 16,-5-5 2-16,-3-9 6 0,9-1 5 15,-8-6 8-15,8-6 10 0,-3 4 24 16,-1-3 23-16,2 0 20 15,0-1 22-15,2-2-9 0,4-7-15 16,1-1-21-16,0-5-25 0,0-2-15 0,0-2-7 16,0 6-1-16,3 3 11 0,1 2 1 15,1 5 2-15,-5 0-1 0,5 2-12 16,-4 5-3-16,3-1-20 0,6 3-20 16,6 1-35-16,12 6-42 0,4 11-22 0,7 7 6 0,-4 2 31 15,-8 4 35-15,-4-2 24 0,-4-1-11 16,-7 2-45-16,-3-5-156 15,-5-7-2-15,-3-4 100 0</inkml:trace>
  <inkml:trace contextRef="#ctx0" brushRef="#br0" timeOffset="-154204.3">17594 3419 639 0,'-2'-11'209'0,"2"1"147"15,0 6-33 1,0 0-180-16,0-1-25 0,4 2-13 0,-3 1-22 0,1-2-21 15,2 1-17-15,-2-3-20 0,-1 3-9 0,5 1-6 16,1-7-4-16,0 6-3 16,3-4-2-16,3-1-5 0,1 3-1 0,0 2 0 15,-1-1-3-15,-3 2-8 0,-1 2 2 16,2 0-30-16,-2 2-11 16,0 2 13-16,-1 3-7 0,-2 2-9 15,-1 10 608-15,2-1-414 0</inkml:trace>
  <inkml:trace contextRef="#ctx0" brushRef="#br0" timeOffset="-154023.34">17647 2687 1514 0,'14'1'142'0,"0"5"171"0,6 4-256 15,5 8-59-15,-2 10-19 0,7 13-14 16,-3 14-6-16,1 11 7 0,0 12 15 16,-1 2 8-16,1 3 8 0,1-2 4 15,-1 3-24-15,0-3-122 0,3-1 98 16</inkml:trace>
  <inkml:trace contextRef="#ctx0" brushRef="#br0" timeOffset="-153871.96">18085 3208 1845 0,'0'-2'127'0,"-2"0"62"0,2 1-57 16,-1 1-53-16,-1 0-52 0,-4 1-49 15,-1 1-28-15,0 2-6 0,-9 4 19 0,-3 0 21 16,-8 0-11-16,-3 5-15 16,-2-4-134-16,-3 0 106 0</inkml:trace>
  <inkml:trace contextRef="#ctx0" brushRef="#br0" timeOffset="-153692.08">18298 3624 1809 0,'-13'6'42'0,"-6"3"-12"16,-22 3-9-16,-14-1 3 15,-19-1 12-15,-10-6-8 0,-6-4-9 0,-2-7-9 16,-4-4-4-16,2-3-6 0,4-2-1 15,6-2-2-15,12 2-10 0,8 2-1 0,7 2-42 16,6 5 34-16</inkml:trace>
  <inkml:trace contextRef="#ctx0" brushRef="#br0" timeOffset="-153022.12">18652 3341 1399 0,'47'25'327'0,"-46"-25"37"0,3-2-151 16,-1 0 17-16,-38-25-135 0,38 22-43 0,8 0-44 0,3 0-13 16,0-4-8-16,2 3 6 0,2-1-7 15,0 4-4-15,-2 3-23 0,3 9-22 16,-1-1-7-16,2 15-33 0,-1 9 1 16,-8 13 4-16,-4 10 5 0,-9 5 27 15,-9-2 2-15,-8-4-13 16,-11-12-47-16,-7-8-59 0,-4-13 35 0,-4-12 29 0,5-9 54 15,-3-5 72-15,6-8-6 0,7-4 30 16,1-8 43-16,5-4 19 0,6-3 18 16,9 4 19-16,7 2 13 0,4 2 20 15,9 3 25-15,5 2-23 0,8-6-33 16,5 0-20-16,4 4-32 0,5-2-16 16,-1 7-19-16,2 5-25 0,-4 8-15 15,1 4-20-15,-4 10-8 0,5 1-11 16,-3 4-18-16,1 0-4 0,-7 0-9 0,-3 4-9 15,-2 1-11-15,-7-1-16 0,6 4-9 16,-1 1 13-16,-5-7 28 0,-4-4 31 16,-12-14 21-16,2 2 10 0,0-2 4 15,-2 0 8-15,0-4-1 0,-2-3-4 0,2 0 32 32,0-2 19-32,2 2 13 0,1-11 14 0,6 1-24 0,4-1-7 0,-5 2 14 15,3 0 13-15,0 4-4 0,-4 5-6 16,3 0-16-16,1 5-23 0,2 2-10 15,-1 2-33-15,2 3-8 0,6 4-5 16,-3 1-13-16,3-1 3 16,-1 5-18-16,-3 1-16 15,0 2-12-15,0 5-3 0,2 6-5 0,-2 0 46 0,5 4 21 0</inkml:trace>
  <inkml:trace contextRef="#ctx0" brushRef="#br0" timeOffset="-152736.52">19723 2809 1958 0,'9'21'258'0,"0"8"-251"0,-5-8-23 0,3 5 1 16,-6 15 0-16,5 5 0 0,1 2 0 15,-5 5 0-15,3 2 2 0,4 2 3 16,3 5-4-16,-1-2-13 0,1 6-28 0,1 5-31 16,-1-5-53-16,-1-4 74 0</inkml:trace>
  <inkml:trace contextRef="#ctx0" brushRef="#br0" timeOffset="-152581.99">19860 3330 1285 0,'-5'-9'45'0,"-88"70"-236"31,72-93-22-16</inkml:trace>
  <inkml:trace contextRef="#ctx0" brushRef="#br0" timeOffset="-152090.4">19777 2917 1940 0,'26'0'74'0,"-3"5"-16"0,-3 6-20 0,-10 5-27 15,6 9-22-15,0 5-14 0,2 12-7 16,1 8 0-16,-1 5-5 0,-2 2-5 16,-2-4-5-16,1-3-11 0,-3-4-19 15,2-7 10-15,-1-7 12 0,-3-7 19 16,3-8 29-16,-5-3 6 0,3-3 3 0,-4-6 12 16,0 1 14-16,-3-5 8 0,1-1 13 15,2-1 3-15,-1-5-9 16,2 3-8-16,7-1-17 0,-1-5-12 15,2 4-3-15,0-2-3 0,-2 0-1 16,-2 5 1-16,-3-5 2 0,2 4 0 0,-1-1 0 16,-1-1 1-16,-5-1 3 15,3-3-4-15,-3 1 12 0,-1-5 0 0,-3-1-2 0,0 2 6 16,-5 3-7-16,3 0 2 0,-2 7 1 16,4 2 0-16,0 0-1 15,0 0 0-15,0 0-9 0,-3 2-16 0,3 3-23 16,0 4-14-16,0-4-1 0,2 6 14 15,-4-4 20-15,4 4 15 0,3-1 11 0,2-3 6 16,4 2 3-16,-2-2 5 0,3 1 17 16,0-1 9-16,3-2 4 0,4 0 1 15,-3-1-3 1,5-1 0-16,-1-3 5 0,-2 0 5 0,3-5-13 0,-2 3-10 0,4-3-14 16,2 0-13-16,2-1-10 0,-4 1-27 15,0-6-30-15,0 2-41 0,5-1 337 16,4-15-200-16</inkml:trace>
  <inkml:trace contextRef="#ctx0" brushRef="#br0" timeOffset="-151900.52">20821 2720 1060 0,'9'11'96'0,"3"3"118"0,-3 6-210 0,3 3 252 0,1 3-194 0</inkml:trace>
  <inkml:trace contextRef="#ctx0" brushRef="#br0" timeOffset="-151663.61">21009 2715 1440 0,'5'3'132'0,"2"1"113"0,-3 3-153 0,-1-5-62 16,-3 5-17-16,2 0-13 0,-2 0-7 16,2 7-2-16,3 6-1 0,2 3 2 15,2 11 2-15,-4 1 2 0,3 6 0 0,-1 5 0 16,2 7 1-16,3 2 0 0,2 5 1 15,-5-1 1-15,-2 1 0 0,0-1 2 16,-5-6 0-16,-2-5-1 0,3-7 0 16,-3-2-4-16,0-9-5 0,0-6-5 15,2 0-10-15,-2-9-19 0,-2 0 602 16,4-5-417-16</inkml:trace>
  <inkml:trace contextRef="#ctx0" brushRef="#br0" timeOffset="-150620.72">21165 3341 1628 0,'-4'-2'146'0,"3"0"73"16,-1 2-96-16,0 0-108 0,-2 2-34 16,-1 0-13-16,-6 1 5 0,-8 1 10 0,-4-2 10 15,-11-2 7-15,-3 3-11 16,-4-1-17-16,-3 0-10 0,0-2-8 0,-1 0-7 16,1 0 8-16,5 0 5 0,9 7 6 15,7-2 8-15,3 4-93 0,10-2-25 16,2 2-14-16,8-4 13 0,0 8 110 15,8-3 47-15,0-1 49 0,7 0 67 16,2 2 10-16,8 1 0 0,4-5-17 0,-1 0-56 16,4-3 5-16,0-1 1 0,5-3-5 15,-2-3-6-15,1-1-13 16,-4-6-12-16,-2 3-10 0,-3 1-6 0,-4 3-8 16,-7-3-6-16,-6 5 0 0,-1-1 1 15,-2 2-1-15,0-2-1 0,-3 0-2 16,-1 1-2-16,-3 1-9 0,0-2-8 15,0 2-17-15,0 0-20 0,0 0-12 0,-1 0-5 16,-5 2 4-16,1 3-4 16,1 4 5-16,-3 3 2 0,4-3 3 0,1 5 21 15,2-1 14-15,2-1 19 0,1 0 30 16,1-3 38-16,1 0 21 0,2 0 10 16,2-7 6-16,0 1-9 0,0-1-5 15,-4-2-4-15,0 0-12 0,1-3-15 16,6-5-14-16,-1 1-15 0,5-3-14 0,5-3-22 15,4-1-7-15,0-2-3 0,3 0 2 16,-1-1 12-16,-2 6 3 0,-4 4 3 16,-7 0-2-16,-3 7-7 0,-6-2-2 15,0 0-13-15,-5 2-18 16,0 0-26-16,-2 0-23 0,-5 0-10 0,0 0 1 16,-2 2 30-16,-5 0 26 0,-2-1 25 0,-1 7 8 15,1-5-10-15,1 8-12 0,5-4-11 16,4 3 2-16,1 3 5 0,5-6 20 15,-2 2 29-15,2 0 31 0,2-6 39 16,0-1 18-16,3 2-2 0,-3-3-4 16,3-1-15-16,2 0-2 15,-3 0 0-15,1 0-3 0,4 0-2 16,2-3-17-16,-4 1-8 0,2 0-5 0,-2 2-10 0,0-2 2 16,-2-3-5-16,-1 5-6 0,1-5-4 15,-1 5-8-15,1-2-4 16,0 2-5-16,-3 0-3 0,2-3-4 0,-1 3-3 15,2 0-6-15,-5 0-1 0,4 1-4 16,0 1-1-16,-1 0-1 0,1 1-2 0,-1 4 2 16,1-5 5-16,-1 2 3 0,1-4 5 15,-4 2 3-15,2-1 2 0,-1-1-1 16,3 4 1-16,-4-4 0 0,2 0 1 16,-1 0 7-16,-1 0 5 0,4-4 13 15,1-3 13-15,1 7 6 16,3-7 7-16,1 0-7 0,4 4-3 15,-1-8 3-15,-6 4 1 0,4 0-4 0,-4 3-8 0,0-3-12 16,2 2-11-16,-2 5-6 0,-2-2-1 16,4-2-9-1,-6 4-9-15,4 4-9 0,-3-2-12 16,1 1-9-16,2 8 1 0,-3-8 11 0,1 8 10 16,-5-7 17-16,0-4 7 0,4 1 5 0,-2-1 9 15,-2 0 12-15,0 0 9 16,7-10-13-16,0 3-9 0,-7-2-4 0,9-5-5 15,-2-2 12-15,5-4 1 0,-1 4 7 0,-2-3 17 16,1 8 28-16,3 0 22 0,-3 8-4 16,-1-2-15-16,0 5-32 0,0 7-34 0,5 0-16 31,9 9-11-31,-2 5-3 0,4 6 2 16,0 5-18-16,-5 8-41 0,-1-4-59 0,-6 3 72 0</inkml:trace>
  <inkml:trace contextRef="#ctx0" brushRef="#br0" timeOffset="-81399.34">28550 12403 2540 0,'-4'-2'139'0,"2"0"15"0,1 2-46 0,1 0-58 0,0 0-23 0,1 0-6 0,-1-2-1 0,-1 2-2 0,1 0-3 0,0 0 2 0,1-1 3 0,-1 1-2 0,2 0 0 0,-2 0-2 15,0 0-5 1,4 0-2-16,-4 0-2 0,0 0-4 0,0 0-2 16,0 0-2-16,0 0-4 0,0 0-4 0,0 0-4 0,-4 0-3 15,2 1 0-15,2-1 0 0,0 2 2 16,-7 3 3-16,2 1 1 0,-6 1 4 16,-5 2 1-16,-7 3 1 15,-5 2-1-15,-6-1-3 0,-8-4 0 16,-15 1 1-16,-7 3 1 0,-5-5 5 0,-11 3-1 0,-3 0 0 31,-6 1 1-31,-5-8-2 0,-19 1 1 0,-15-5 2 0,-16-5-1 0,-4-1 2 16,-1-6 1-16,-2-2-2 0,-9 0 3 31,1-1 2-31,-1 1 5 0,6-2 6 0,1-3 1 0,-1-1-3 16,-4 1-2-16,1-6 0 0,9 2 0 0,-2 0 4 15,1-2 2-15,3 0-3 0,12 4 1 16,27 0-2-16,24 3 0 0,17 4 5 0,15 1 6 15,8 6 4-15,10-2 3 0,11 6-4 16,8 1-5-16,7-2-8 16,7 4-6-16,0-5-9 15,4 3-35-15,4 1-33 0,0-1-55 16,0 2-63-16,3 0-113 16,-4-2 166-16</inkml:trace>
  <inkml:trace contextRef="#ctx0" brushRef="#br0" timeOffset="-24130.71">8851 16683 1914 0,'21'19'125'16,"-37"-33"257"-16,16 19-319 0,2-3-9 16,-4-2-3-16,2 0 1 0,0 2 2 15,0 0-11-15,7 1-9 0,-7 1-14 16,0-4-9-16,0 1-6 0,0-1-5 16,0 0-1-16,-3 0-1 0,-1 2-2 15,1 5 4-15,-8 2 3 0,4 4 11 16,-14-5 9-16,-2 5 3 0,0-2-2 0,-6-1-9 15,-1 4-6-15,-7-7-7 0,-7 6 0 16,-6-1-2-16,-3 1-1 0,-4 3 0 16,-5 0-2-16,-7 0 0 0,-7 5 1 15,-10-5 0-15,-4-2-1 0,-16-3 3 16,-13-1-1-16,-9-1-1 0,-14-5 1 16,8-4 1-16,-3-2 0 0,-12 0 1 15,5-7 2-15,-8-1-3 0,0-5 1 0,3 3 0 16,-2-9-1-16,-3 3 0 0,-13 0 0 15,-3-8 2-15,-9 1-1 0,-6 0 1 16,4 2 0-16,4 2-3 0,19 5 1 16,11 3 0-16,18 6 1 0,1-2 0 15,13 1 0-15,14-3 1 0,14 2 0 16,12 2-1-16,12 0 7 0,-1 0 2 16,0-2 0-16,7 2 1 0,4-4-6 15,16 4-3-15,8 0 7 0,8 2 9 16,5-1 5-16,2 1 3 0,-2 1-5 0,0 1-10 15,0-4-5-15,0 3-4 0,2-5-2 16,-6 4 0-16,3-6 0 0,1 3 0 16,-2 0 1-16,2 0-1 0,0 2 0 15,2-1 0-15,1 2 0 0,5 3-13 0,2-1-23 16,6 3-36-16,-1-6-83 0,2 4-133 16,-6-1 163-16</inkml:trace>
  <inkml:trace contextRef="#ctx0" brushRef="#br0" timeOffset="-4407.17">28204 12709 1970 0,'0'0'131'16,"2"-3"58"-16,-2 3-78 0,0 0-57 0,1 0-27 0,-1 5-19 0,0-5-6 0,2 0 0 0,-2 0 0 0,0 0-2 0,0 0-1 0,0 0-15 0,0 0-18 0,-3 2-22 15,-8-2-8-15,-8 2 11 0,-12 3 16 0,-18 2 20 16,-13-3 8-16,-13 6 6 0,-8-6-1 0,-11 5 2 16,-14-2 2-16,-11 0 0 0,-10-2 0 0,-8 4 2 31,-1-7-2-31,-18 0 0 0,-9-1 0 16,-4-2-1-16,-4-3-1 0,-10-14 2 0,0-1 0 15,-6-6 0-15,2-5 2 0,10-4-1 16,7-5 0-16,7-7 9 0,7 2 13 15,14-1 16-15,18 1 11 0,5-2 1 16,2-9-3-16,4 0-8 0,3-3-7 16,10-8-8-16,12 0-8 0,8-6-6 0,7-8 1 15,8-9 0-15,8-8-1 0,14 1 2 16,18 0 10-16,20 9 18 0,21 0 9 16,12-1 0-16,15-10-16 0,8-6-20 15,13-8-10-15,12-5-4 0,10-2-3 16,11 6-2-16,8 10-6 0,8 4 1 15,11 10 2-15,6 4 2 0,5 2 5 16,15 6-2-16,19 6-4 0,15 13-3 0,8 8-5 16,11 20-6-16,-2 12 4 0,-3 17 7 15,1 13-2-15,-4 16 8 0,-2 18-13 16,1 18-6-16,-5 14 7 0,-3 11-10 16,-5 5 12-16,-7 9-12 0,-6 8-18 15,-13 14 1-15,-8 9 3 0,-16 3 9 0,-12-13 8 16,-18 0 5-16,-21-2-1 15,-15 2 2-15,-13 4 11 0,-11-11 1 16,-10-3-1-16,-11-12 0 0,-15-2-1 16,-6-8-1-16,-23-3 10 0,-7 1 6 0,-19-10 7 15,-23 0 6-15,-23-6-5 0,-33-3 2 16,-25-9-2-16,-13-7-2 0,-10-9-3 16,-11-14 4-16,-5-4 12 0,-10-6 11 15,-13-14 16-15,0 0-6 0,3-10 0 0,13-7-2 16,8-7-6-16,17-4 0 0,3-8-9 15,16-7-12-15,28-8-7 0,22-1-6 16,22-1-2-16,20-2 0 0,11 4-27 16,20-1-35-16,13 1-63 0,15-6-82 15,22-10 112-15</inkml:trace>
  <inkml:trace contextRef="#ctx0" brushRef="#br0" timeOffset="-3457.62">23030 9066 1811 0,'99'12'282'0,"8"34"-64"0,-29-46-118 0,-135 61-103 0,66-37 6 0,14 1 0 0,-2-3 3 0,-3-1 4 16,-9-3-1-16,-4-4-4 0,-5 0-3 16,-9 0 8-1,-8 6 2-15,-10 3 5 0,-14 7-2 0,-16-2-8 16,-15 4-3-16,-15 0-4 0,-11 5-1 0,-3-7-4 0,-3 6 0 31,-1-1-1-31,-7-3 0 0,-8 5 3 0,-8-5 1 16,-8 4 2-16,-1-3-2 0,11-4-2 15,7-6 0-15,4-7 0 0,0-5 4 0,9-6 3 16,1-7 6-16,13-5 10 0,10-2 8 16,8-5 7-16,5-6 2 0,5-4-4 15,3-7 6-15,5-2 1 0,4-8 12 16,15-2 14-16,2 1-3 0,4-13-1 16,7-7-14-16,1-21-19 0,-6-19-12 0,-1-13-9 0,-9-5-6 15,-7-6 0-15,-5 0-1 0,1 5-1 16,-2 3-1-16,8 1 0 0,3 10 0 15,4 15 1-15,3 9 0 0,3 6 1 0,13 6 0 16,0 11 1 0,9 3 1-16,6 4 1 0,3 5 4 0,12-5 5 0,4 0 1 15,9 3 4 1,9-1 0-16,13 0-13 0,17-6-10 0,14-2-11 0,9 8-1 16,23 3-49-1,9 4 10-15,9 8 4 16,8 6 1-16,-5 11 55 0,-3 4-4 0,8 14-8 15,-1 6-1-15,5 9-2 0,-5 11 3 0,0 5 0 16,1 11-3-16,1 7 1 0,-10 5-1 16,-13 5 9-16,-17 6-1 15,-17 5 0-15,-7 13-5 0,-11 5-4 0,-12 12-5 16,-8-3-2-16,-10 5 1 0,-7 7 1 16,-13 0 1-16,-6 9-3 0,-8 6 0 15,-11-1 0-15,-6-7 4 0,-9-8 0 16,-6-14-4-16,-17-4 0 0,-4-4 10 15,-11 0 12-15,-12-3 15 0,-16-6 17 16,-21-8 7-16,-17-10 0 0,-8-12-4 16,0-7-14-16,4-9-11 0,-6-1-4 15,4-3 2-15,3-1 2 0,11 0-2 16,17 1 15-16,15-4 4 0,11-1-2 0,12-1 0 16,12-6-17-16,12-2-7 0,14-1 0 15,11-6-2-15,6-1 2 0,3-4 7 16,11 0-17-16,-2 0-50 0,4-2-94 15,5-7-112-15,20-18 130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2:01:17.8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12239 2476 1706 0,'0'0'63'0,"0"0"16"0,2 0-65 0,-2 1-8 0,2 1 0 0,0-2-3 0,-2 0-4 0,0 0 8 0,0 0 11 0,0 0 11 0,0 4 15 0,-6-3-7 32,-1-1-11-32,0 0-13 0,-2 0-15 15,-5 2-6-15,-5 4-1 0,-12 2 2 0,-6 0 2 0,-11 2 4 0,-5 1 0 16,-2-1 0-16,-3-4-4 0,6 3-1 15,-1-2 0 1,-6-4 0-16,5 4 2 0,-5-3 3 0,-8-2 1 0,12-1 0 0,-2 1 1 16,9 2 0-16,14-2 0 0,4-2 2 31,7 0 0-31,4 0 1 0,3 0-1 16,9 0 0-16,-2 0 2 0,3 0-2 15,1 1 0-15,3-1 1 0,-1-1 1 16,3 1 12-16,0 0 24 0,0-6 29 15,5 6 38-15,0 4-11 0,1-4-25 16,6 2-33-16,6-2-39 0,9 0 0 16,8-6-3-16,18 4 5 0,11-3-6 0,18 3 0 15,6-5 2-15,10 0 0 0,-1 0 7 16,1-4 2-16,-1 3 3 0,-8-1-3 16,-4 5-1-16,-19 1-1 0,-20 1-4 15,-13 2 2-15,-10 0-1 0,-5 0 2 16,-9 2-4-16,-9-2-7 0,2 0-20 15,-9 0-19-15,-2 0-12 0,-5 0-4 0,-11 3 14 16,-18 4 13-16,-20-1 17 0,-35-3 7 16,-17-1 5-16,-18-6 2 0,-7 1-1 15,7 1 0-15,3-5 1 0,19 3-1 16,20 1 3-16,20-2-1 0,25-1 3 16,20 3-31-16,15-3-29 0,11 3-16 0,9-11 24 15</inkml:trace>
  <inkml:trace contextRef="#ctx0" brushRef="#br0" timeOffset="910.4">14119 2571 1766 0,'0'4'12'16,"0"7"-60"-16,3 4-15 0,-1 12 3 0,5 14 5 0,4 5 6 0,8-2-8 0,4 2-5 0,-1 0 8 0,6-3-7 0,-5-6-2 0,2-5 11 15,3-5 3-15,-5-4 38 16,6 2 67-16,-5-1 44 0,-4-6 26 0,5 3-5 0,-6-3-42 16,11 2-42-16,6 3-25 15,3-4-7 1,9 3-3-16,0-3-2 0,7 1 8 0,8 3 1 0,10-2 3 0,7-2 3 16,5-10-4-16,2 0-3 0,-2-7-2 15,-5-2 0-15,1-2 0 0,-1-1 6 16,5-3-2-16,4 3-1 0,7-1 0 0,5-3-6 15,-2 3-1 1,0 1 0-16,-3-4-2 16,-6 0 0-16,-10-6 15 0,-7-1 5 0,-6-2 2 0,1-7 14 15,13-12-27-15,13-17 33 16,0-8-80-16,-2 0 45 0,-19 14 45 0,-14 5-22 0,-10 7 80 16,3-3-58-16,4 0-36 15,5-1-19-15,8 8-6 0,7 2-4 16,7 5-1-16,8 7 2 0,10 11 5 0,5 5 7 0,6 3 8 31,-4 11 7-31,-7 11 1 0,0 5-4 0,6 6-7 0,4 13-3 16,3 1-2-16,-17 1-1 0,-10-6 1 15,-16-8-2-15,-9-3 2 0,0-2 0 0,6-2 2 16,4 0 1 0,-1-3-2-16,-7-10-1 0,0-4 0 0,0-4 0 0,0-6 1 0,-1-3 0 15,-2-2 1 1,-3-7 1-16,3-3 2 0,6 0-1 0,6 1-1 0,3-3-2 15,4 1-1 1,3-1 1-16,-2 2-1 16,1 1 3-16,-6 4 6 0,2-4 12 0,7 3 21 15,9 0 10-15,13 5 6 16,10-1-5-16,5 3-3 0,8-1-11 0,-1 2-9 16,6-2-8-16,10 0-14 0,-1 0-4 15,1-3-1-15,-10-2 0 0,-13-2 3 16,-8 2 4-16,-8-7 1 0,-3 3-1 15,-11 1-3-15,-3-5-2 0,-6-2-3 16,-1-3-7-16,19-10-437 0,18-14 316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2:01:42.5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2339 3656 1621 0,'1'0'71'0,"3"2"5"0,-2-2-5 0,-2 2-20 0,0-2-1 0,1 0-3 0,1 2 5 0,-2 1 4 0,0-3-6 0,0 0-14 15,0 0-14-15,0 0-10 0,0 0-11 16,0 2-6-16,0-2-13 0,0 0-13 16,-2 0-1-16,-8 4 1 0,-3 1 9 0,-10 4 12 15,-12 5 4-15,-15 0 5 16,-10 2 1-16,-7 0 0 0,1-5 3 0,-3 1 2 0,1 1 0 16,6-8 1-16,0 5-1 0,14-4-1 15,9 4 0 1,9 1 2-16,7-2 1 0,2 2 4 0,5 1 2 0,2 0-1 15,3-1-1-15,2 1-4 16,-1 3-3-16,4-3-1 16,-1 2 1-16,2 2 5 0,0-2 4 0,-1 4 4 0,3 2 1 15,-3 3 1-15,3 9-3 0,3-1-4 0,0 14-5 16,2 1-3-16,5 11-1 0,0 12-1 16,3 5 1-16,3 8-2 15,1-4-3-15,-2-2-3 0,3 4 0 16,-1 5 0-16,-4 7 4 0,5 20 1 0,-3 8 0 15,0 8 2 1,-1 7-2-16,-4-6 1 0,-1 1-1 0,-6 1-1 0,-9-11-3 16,-2-3 1-16,-7-1 0 0,-1-5 0 15,-4-8 1-15,1-12-2 0,-1-20-3 0,4-11 0 16,-4-7 1 0,3-3 4-16,1-8 1 0,8-6 2 15,-3-11-1-15,7-6 10 0,2-10 12 16,3-2 17-16,2-7 25 0,0 0 15 15,2 2 17-15,1-2 14 0,4-2-1 0,0 0-17 0,11-5-24 0,7 0-29 32,12-7-22-32,7 0-5 0,8-6-7 0,3 2-1 15,3 4-1-15,1 0 2 0,-4 2-1 16,-2 5-1-16,-9-4-3 0,-5 0-3 16,-5 4-8-16,-2-2-12 0,-2 2-24 0,-3 2-33 0,-8 1-59 15,1 4 430-15,-10 2-251 16</inkml:trace>
  <inkml:trace contextRef="#ctx0" brushRef="#br0" timeOffset="10340.87">28601 5133 1578 0,'0'4'194'0,"-92"42"27"0,35-39-209 0,54 2 0 0,-3 2-1 16,6-3 6-16,-2 7 3 0,-1-1-2 15,3 5-1-15,0-1-6 0,3-2-5 16,-1 3-2-16,0-3-1 15,-2 2 0-15,-4-4 2 16,-1 1 6-16,-4-5 2 0,-5 3-1 16,-5-1 0-16,1 2-1 0,-7 2 7 15,-3 2 8-15,-2 0 6 0,-2 1 1 0,0 4-1 0,2-3-5 0,5 4-6 16,-2-4-7-16,4-1-6 0,-2-4-3 0,2-3 2 31,-2-1 0-31,-5 1 0 0,2 4-4 16,-6-4-4-16,-3-4-3 0,-4 0-2 15,-1 0 1-15,-6 0-2 0,-2 3 2 16,-7-6-1-16,-6 4 0 0,-1-2 1 16,-5 2 1-16,7-2 1 0,-2 6 1 15,7-3 2-15,4 3 0 0,-9 1 0 0,3 2 1 16,-3 2-1-16,-5 1 0 0,-6-1-2 16,-1-2-1-16,-4-7 0 0,-9 5-1 15,9-4 2-15,-7 1-2 0,1 0 0 16,-1-6 0-16,-9 0 2 0,-10 1 0 15,-10-5 2-15,-6-1 1 0,-1 0-1 16,9 0 1-16,1 0 0 0,-3-1 0 16,-3-3-1-16,-2 2 2 0,-8 2-1 0,6-1-1 15,2-1 1-15,-5 2-1 0,-9-4 1 16,-2 3 0-16,-6-5 0 0,6-1 0 16,4 0 0-16,-9 0 1 0,-4-7-1 15,-5 0 1-15,-2-2-1 0,6-7 1 16,-2 3 0-16,3 2 0 0,4-1 0 15,5 3 0-15,20 0-1 0,16 4 3 16,21-1 18-16,7 6 17 0,12 0 12 16,1 5 1-16,8 2-18 0,8 0-15 0,8 5-12 15,11-5-3-15,7 2 6 0,2-2-17 16,5 2-39-16,0 0-90 0,-2-2 416 16,-1 0-254-16</inkml:trace>
  <inkml:trace contextRef="#ctx0" brushRef="#br0" timeOffset="17612.49">11452 2548 1554 0,'0'0'84'0,"0"0"29"0,4 0-29 0,-1-1-33 0,4 2-7 0,9 1-18 16,11 3-13-16,10 1-2 0,11 3-6 16,10 1 0-16,1 1 0 0,3 3-1 15,-5 0 0-15,-4-5-1 0,0 3-1 16,4-6 0-16,1 3 0 0,1-6-1 15,-1 1 1-15,-6-2 0 0,-4-2 1 16,-11-6 0-16,-3-1 5 0,-11 2 20 0,-2-1 23 16,-7-1 11-16,-7 4 3 0,0 3-23 15,-7-4-37-15,-3-5-50 0,-8 4-27 16,-12-7-4-16,-11-2 13 0,-22-1 37 16,-17 1 14-16,-21-2 4 0,-11 2 1 15,-5 2 1-15,-10 1 1 0,-4 6 1 16,-2 5-1-16,2 0-2 0,12 1 2 15,11 7 2-15,5-1-1 0,6 3 4 0,6-6-1 16,14 1 1-16,11-3 0 16,18 5 5-16,13-5 6 0,14 3 7 15,7 0 6-15,7-5 5 0,-2 2 7 16,7-2 13-16,2 0 16 0,2 0 14 0,3 0-5 16,8-2-17-16,12-5-14 15,19 2-19-15,10-4-3 0,13 4-2 16,8-11-7-16,-1 0-4 0,6-2-3 0,5-1-1 15,15 1-1-15,10 4 0 16,3 0 0-16,-4 3 0 0,-15 4 1 0,-7-2 0 16,-6 5-2-16,-1-1-1 0,-7 5 0 15,-9 0-1-15,-9 0 1 0,-11 4 0 16,-5-4 1-16,-7 1 0 0,-19-1 1 0,-1 0 2 16,-17 0-2-16,2 0-10 0,-8-5-30 15,-10 5-26-15,3-2-28 0,-12 2 7 0,-10 0 23 16,-19 2 22-16,-21-2 28 0,-15 0 4 15,-13 0 3-15,-11-2 3 0,-3 2 0 16,-8 0-1-16,1 7 2 0,3 0 3 16,4 6 6-16,9-2 0 0,8 1 1 15,17-5-5 1,10 2-3-16,9-4-2 0,5-3 0 0,11 5 0 0,12-7 2 16,9 0-2-16,18 0 35 0,5 0 30 0,4 0 24 15,4 0 17 1,1 0-22-16,9 0-32 0,10 0-26 0,15-7-19 15,14 2-11-15,16-4 0 0,16 2 1 0,14 0 2 16,16 5 0-16,18 2 1 0,6 0-1 16,-1 0 1-16,-3 0 0 0,-9 2 0 15,-4-2-1-15,-4 7 1 0,1-6-1 16,-25 3-1-16,-15 1 1 0,-28-3 1 0,-19 0-1 16,-7-2 1-16,-15 0 1 0,-1 2 1 15,-9-2-3-15,-1 5-21 16,-8-5-33-16,-7 7-19 0,-14 4-2 15,-11-1 12-15,-25 5 33 0,-27-1 14 0,-24-2 9 16,-28-1 9-16,-19-4 2 0,-8-2 1 0,-9-3 0 16,12 0-2-16,9 0 5 0,29-1 4 15,19-1 1-15,16 0 7 16,11-3 22-16,12-1 9 0,11-6 5 0,19 1 11 16,19 2-7-16,14 3 12 0,8-3 14 15,1 2 12-15,10-2-13 16,9-2-39-16,17-6-35 15,16 3-32-15,20-6-11 0,14 1 9 0,10 6 7 0,11 2 2 16,11 6 3-16,10 6 0 0,8 8 6 16,-1 5 3-16,-1 0 0 0,-9 3 2 15,-7 2-1-15,-7 3-1 16,-11-3 2-16,-14-5 0 0,-18-4 0 16,-23-1 3-16,-16-8-18 0,-18-1-5 0,-8-2-5 15,-6 0-26-15,-7-2 1 0,-5 2-12 0,-14 0 1 0,-29 0 19 31,-23 0 16-31,-37-7 13 0,-28-2 3 16,-8-3 5-16,-12-2 3 0,-3 0 3 16,24 1-1-16,13 3 2 0,25 1-1 15,26-4 2-15,21 3 1 0,19-1 1 0,18 4 4 16,8 5 4-16,14 2 8 0,0-2 7 16,-2-8-1-16,4 3-9 0,4-2-29 0,2-14-100 0,1-18 71 15</inkml:trace>
  <inkml:trace contextRef="#ctx0" brushRef="#br0" timeOffset="41366.37">14642 2137 1551 0,'-9'-20'64'0,"-4"4"1"0,3 1-10 0,6 7-3 0,3 0 17 0,-1 4 20 0,2-1 22 0,2 3 31 0,-2 2-5 15,0 0-19-15,5-4-30 0,2 4-53 0,-4 0-22 0,5-1-7 0,-3-1-5 0,0 2 7 16,4 0-1-16,-7 0 4 0,1 0 0 15,-3 0 3-15,0 0-1 0,0 0-6 16,0 0-3-16,0 0-4 0,0 0 0 0,0 0-4 16,-1 2 0-16,1-1 1 0,-4 3-2 15,4 1 1-15,0-1 0 0,0 1-3 16,0 2-4-16,2 2-10 0,3 3-8 16,2 3-3-16,-1 4 2 15,2 1 7-15,0 6 6 0,4 3 1 16,-1 1-1-16,-4 2 0 0,3 8 3 0,-4 5 2 15,-1-3 3-15,-3 1 2 0,-4-2-3 16,0-6-8-16,-7 2-2 0,4-6-1 0,-6 0 1 16,-1-2 10-16,3 3 6 15,-2-6 3-15,4 1 1 0,0-1 0 16,2-4 1-16,0 1 0 0,1-4-1 0,4-1 1 16,-5 2-1-16,3-4 0 0,2-2 1 0,-2 0 0 15,2 0 0-15,0-7 1 0,0 0 1 16,0 0 0-16,0-1-1 15,0-5 1-15,-2 3 1 0,2-4 0 0,0 2 2 0,0 0 0 16,0-2 2-16,0 1 0 0,2-1-2 16,2 4 4-16,1-2 1 0,-1-2-2 15,-1 0 2-15,4 1-7 0,-5-1-3 16,3 2-1-16,6 2-1 0,1 1 0 16,3-3 1-1,-1 1 0-15,0 1 0 0,0 1 0 16,0-1-1-16,6-1 0 0,-8 1 0 0,2 3-2 15,4-4 1-15,0 3 0 0,10 1-1 16,-1-2-1-16,-4 2 1 16,5 0-1-16,1 0 1 0,-1 1-1 0,6 0 1 0,-1 3 0 0,3-6 0 15,6 6 1-15,1-4 0 16,1 4 1-16,8 1 1 0,6 1 0 0,4-5 1 16,4 3 0-16,-2 2 0 0,-4 1 0 0,-9-7-1 15,-3 0-2-15,-5 4 1 0,1-6 0 16,4 0 1-16,9 2 0 0,1-7 1 15,3 4-1-15,-3-1 1 0,6-1 0 16,3 3 0-16,1-3 0 0,-3 2 0 16,1 3-1-16,1-4 0 0,2 3 0 15,11 1 1-15,11 2 1 0,4 0 0 32,1 1 1-32,-4-5-2 0,-15-1 0 0,-8 0 1 15,2-3-1-15,-4-1 1 0,-1 0-1 0,3 0 2 0,0 0 1 0,2 0 0 16,9-1 1-16,5-3 0 0,-2 2-2 15,-1 2 1 1,-10-2-2-16,3-1-1 0,-1 3 1 0,11 0-2 0,6 0 0 0,6 2 0 31,8 1 0-31,1-1 0 0,-5-2 0 0,-7 4 1 0,2-4-1 16,0 0 0 0,8 3 0-16,3-3 0 0,5 2 0 15,-8 0 0-15,-8-1 0 0,-6 5 0 16,-3-6 0-16,9 0 0 0,7 0 1 15,0 0-1-15,-2 0 0 0,-7-4 0 16,-11 1 0-16,-3-1 0 0,-6 1 0 0,11-5 1 16,6 5 1-16,1-6-1 0,2 7 0 15,-5-1 1-15,-6 1 0 0,0 0 0 16,-3-5 0-16,7 5 0 0,2 2-1 16,-3 0 1-16,1 0 0 0,-7 0 0 15,-2 0-1-15,-9-1 1 0,-1 1-1 16,-6-2-1-16,3 4 1 0,3-2-1 0,1 3 0 15,2 1 1-15,0 1 0 0,5-3-1 16,2 1 1-16,-5 1-1 0,-6 3 1 16,-5-5 1-16,-9-1 4 0,4 3 6 15,5 0 6-15,-2-1 3 0,-3 1-1 16,-4-1-5-16,0 3-5 0,-1-5-4 16,-2 1-2-16,1 3-1 0,-1 1-2 0,-4-5 1 15,-2 3 0-15,-5-2 0 0,-11 1 1 16,-3 1 1-16,-5-2 1 0,1-1 0 15,-2 3 0-15,1 5-3 0,-1-6 0 16,-1 3 0-16,2 1 0 0,-4-2 0 16,1 4 1-16,-4-5-1 0,-1 3 1 15,1-4 0-15,-3 1 0 0,3-2 0 16,-10-2 0-16,3 0 2 0,-1 0 9 0,-2 0 8 16,3 0 7-16,-1-4 7 0,-3 2 2 15,1-7 0-15,1 4-6 0,-1-2-7 16,-1-2-12-16,0-5-8 15,3 0-3-15,2-9-2 0,2-6 0 0,-2 1 0 16,2-8-1-16,-2-1 1 0,6 0 2 16,-6-6-1-16,2-1 0 0,3-4 0 15,-3-1-1-15,2-10 0 0,1 4 0 16,-1-2-2-16,3 4 1 0,2 2-2 0,-4-4 0 16,2 2 0-16,-5 1 2 0,0-3-1 15,2 7 2-15,-6-3 0 0,6 5 0 16,-2 2 2-16,1 3 3 0,-1 4 0 15,2 5 1-15,-6 0 0 0,7 5-1 16,-4 2-2-16,-1 4 0 0,-2 5-2 16,-3 0 2-16,0 4-1 0,3 3 0 15,-5 7-3-15,0 0-3 0,0 2-4 0,2 0-8 16,-2 0-6-16,0 0-16 0,-2 0-12 16,-2 4-7-16,4 3-3 15,-1-2 7-15,-7 9 11 0,3 9 10 16,-4 8 12-16,4 4 6 0,1 8 0 0,3-1 2 15,1 6 1-15,-2 2 4 0,0-6 2 0,-5 2 0 16,2-3-1 0,-2-3-2-16,-4 3 1 0,-3-8 0 0,0 3-1 0,-1-3 1 15,1 1 2-15,-2-6 1 0,-1 2 3 16,1-4 1-16,3 0 2 16,3 1 0-16,-3-3 0 0,4 1 1 0,2-4 1 15,5 0 2-15,-3 2 2 0,3-7 1 16,2-2-2-16,-2-1 1 0,1 1-2 0,1 2 0 15,0 0-2-15,0-2-2 0,0-2 0 16,0-2-1-16,-2 4 0 0,2-1 0 16,0-1-1-16,-5 0 1 0,-1-3 1 15,3 6-1-15,-6-2 0 0,4-5 0 16,-3 4 1-16,0-1 0 0,1-3 1 16,-1 3 0-16,-4 1 1 0,3-5 0 15,0 3-2-15,-5-3 0 0,2 5-1 0,-4-8-1 16,-2 2 0-16,-3 5 0 0,-4-6 1 15,-7 4 6-15,-5 1 4 16,-4-5 3-16,-7 4 2 0,-3 1-2 0,-8-6-4 16,-10-1 0-16,-11-5-2 0,0 2-2 0,1-1 0 15,2-1-3-15,7 6 0 0,-5-3 1 16,2-3-2-16,-1 4 1 0,-8-2 0 16,-6-2-1-16,-3-2 0 0,-3 2-1 15,6 0-1-15,6 2 0 0,0 1-1 16,3-1 0-16,1 1 1 0,-9 3 1 15,-11-6 0-15,-3 0 0 0,-2 0 0 0,2 2-1 16,6-1-1-16,2 1 1 0,-1 0-2 16,-5-2 2-16,-5 5 0 0,-5-3 0 15,-4 1 0-15,-1 1 1 0,10 1-1 16,-6-1 0-16,3-2 0 0,-4 1-1 16,-6 3 0-1,1-3 1-15,5 2 0 0,-1 1 0 0,2-3 0 0,-9-1-2 0,-7-2 1 16,-5 2 0-16,-2-2-4 0,9-4 2 15,-3 4 2-15,-5-7-1 0,-6 0 3 16,-4 0 2-16,2-2-2 0,0-3 0 16,-4 3 1-16,1 2-1 0,1-2 0 15,5 4 0-15,15-1-1 16,2 4 1-16,-5-1 0 0,3 1-1 0,3 2 0 0,4-2 0 16,16 4 0-16,8 0 0 0,8 1 0 15,5 3 0-15,2-4 0 0,1-2 0 31,4 0 0-31,6 1 0 0,4 3 1 16,6-2-1-16,4 3 0 0,0-5 0 16,3 0 0-16,2-4 0 0,1 3 0 15,3 1 0-15,-1-2 0 0,4 2 0 0,-3 0 0 16,-1 0 1-16,-1-2 0 0,-4 0 0 16,5 1 1-16,1 1-1 0,-1-6-1 15,4 6 2-15,-3-5-1 0,4 3 0 16,1-1 0-16,5-6-1 0,2 5 0 15,0-5 1-15,3 4 2 0,3-6 5 0,4 4 4 16,1-3 4-16,-3 1 0 0,1 2-1 16,-2-4 0-16,0 2 2 0,5 0 1 15,0 0 1-15,-1 1-3 0,-2-3-4 16,3 0 6-16,-3 1 7 0,3-1 8 16,2-1 10-16,-2-3 0 0,-1 3 0 15,-1-4-2-15,-5-7-5 0,2-5-4 0,-10-8-3 16,3-1-3-16,-2-4 4 0,5-3 2 15,0-4 1-15,4 2 5 0,-1-4 6 16,4 6 6-16,6 7-4 0,0 3-9 16,7 9-7-16,0-1-6 0,-1-1 5 15,5 0 2-15,1 1-3 0,2-1-6 16,0 4-9-16,0-5-6 0,0 1-5 0,-2-3-14 16,2-2-21-16,-5-7-44 0,1-7-50 15,-6-18 26-15,-1-24-65 0,-17-29 102 16</inkml:trace>
  <inkml:trace contextRef="#ctx0" brushRef="#br0" timeOffset="207693.66">16280 2609 1223 0,'55'0'309'0,"-64"-2"-95"0,4 0-143 0,3 2 3 0,-64-2-37 0,70 13-11 0,3-2-3 0,0 10-11 0,4 1-6 16,3 5-4-16,-3 3-3 0,3-1-4 16,-2 1-9-16,-3 2 0 0,2 0-1 15,-1 7-2-15,1 11 5 0,-4 5-1 16,9 13 3-16,-5 9 3 0,-2 8 2 15,-1 0 0-15,3-1 1 0,-2-8 0 16,0-10-1-16,-4-7 4 0,-5-16 1 0,4-10 4 16,-4-9-9-16,1-8-21 0,-1-7-25 15,2-7-195-15,-5-12 159 0</inkml:trace>
  <inkml:trace contextRef="#ctx0" brushRef="#br0" timeOffset="208327.68">16119 2607 1709 0,'-6'0'107'0,"-1"-6"109"0,-2 3-187 0,2-4-21 16,-3 2 1-16,6 3-3 0,2-4 1 15,2 6 2-15,0 0-3 0,0 0-5 16,4 0 0-16,1 0-6 0,6 8 0 15,1-1 5-15,2 3 0 0,1 1 5 0,-3-2 0 16,-1 0 1-16,-4-4 2 0,-4 2 5 16,4-5 8-16,-5 1 18 15,4-1 18-15,1-4 26 0,-2 2 20 16,7 0 2-16,1-3-10 0,5 1-29 0,6-9-28 16,-1 4-20-16,6-5-13 0,-4 3-2 15,-1 4-3-15,-9 3-4 0,-1-2-1 0,-4 1-11 16,-6 1-15-16,-2 2-6 0,3-5-10 15,-5-1 1-15,0 3 11 0,0 3 8 16,-3-4 3-16,-1 3 8 0,-5-5 2 16,0 4 1-16,-5 2 3 0,-7 2 0 0,5 7-1 15,-2 2-3-15,-1 3 0 0,1 7-1 16,-2 6 3-16,-3 6 0 0,2 3-1 16,-4 5 2-16,0-8-1 0,-1 6 0 15,3-5 5-15,-6 2 0 0,3-3 2 16,3-4 2-16,3-3 3 0,4-8 2 15,2-2 1-15,5-4 0 0,4-3 0 0,1-4 2 16,4-3 4-16,0-2 7 0,0 0 32 16,2-2 7-1,5-12-9-15,6-5-8 0,10-13-31 16,5-14-8-16,6-4 5 0,8-7 0 0,6-6 2 0,2 2 0 16,-2 5 6-16,-4 8 6 15,-7 7 3-15,-14 16 12 0,-3 7-2 16,-6 8-7-16,-3 4-2 0,1 5-13 0,4 1-10 0,-2 7-8 15,6 9-8-15,-10 7-4 0,8 16 4 16,-2 5 5-16,-2 6-13 16,2 1-18-16,-3-7-28 0,-6-6-19 0,0-10-7 15,-4-5-13-15,3-9-48 0,-1-1 37 0,-2-12 44 16</inkml:trace>
  <inkml:trace contextRef="#ctx0" brushRef="#br0" timeOffset="209548.78">15246 3997 1744 0,'7'32'354'0,"-7"-39"-341"0,2 26 28 16,0 1-43-16,3 4-1 0,1 7 1 0,-3-3 0 16,1-5 0-16,-2 4 0 0,1-4-3 15,-3-4-2-15,0-3-5 0,0-5 1 16,0-1 1-16,0-8 5 0,0-2 6 15,0 0 2-15,0 0 3 0,0 0-6 16,0 0 2-16,0 0-6 0,0-7-13 0,2-4 5 16,1-10-5-16,6-2 11 0,2-11 8 15,5 4 10-15,5 2 19 0,6 5 24 16,-4 0 24-16,0 5 10 0,2 4-16 16,5 0-21-16,-2 7-25 0,1 3-21 15,-1 6-11-15,-3 5-2 0,-2 0-13 16,-2 7-20-16,-1 4 5 0,-4 5-3 15,3 5 0-15,2 10 3 0,-5-5-2 0,-3 1-1 16,-10 0 11-16,-1-9 14 0,-4-4-10 16,2-3-8-16,0-8-9 15,0-5 1-15,-2-3 14 0,1-2 12 16,1 0 8-16,0-2 16 0,1 2-10 0,1-5-4 16,-2-5 2-16,0-5-7 0,2-8 11 15,7 0 6-15,-2-3 1 0,5-3 6 0,1 4 23 16,1 4 28-16,-2 3 34 0,4 6 9 15,2 0-15-15,2 3-18 0,-1 5-27 16,2 1-16-16,2 3-9 0,-1 0-16 16,1 3-9-16,-2 6-2 15,-2-4-10-15,-1 6-10 0,-2-2-6 0,-2-2-1 0,-5-2 2 16,-2 4 3-16,0-7-14 0,-7 3-8 16,0 2-27-16,0-7-14 15,0 0 5-15,0 0-3 0,0 0 22 0,0 0 18 16,0 0-2-16,0-10 8 0,0-1 7 15,6-8 1-15,4-8-3 0,5-5-28 0,2 2-3 16,3 2 17-16,-1 5 57 0,3 8 50 16,-1 6 25-16,-5-1-4 0,-2 4-22 15,-5-1-2-15,-2 4 9 0,-5 3 4 16,3 0-10-16,0 0-20 16,-5 2-36-16,0 1-40 15,-9 6-23-15,-3 5 0 0,-7 6 11 0,-10 8 21 16,-3 9 20-16,-7-3 3 0,2 3 1 0,2-3-1 15,6 0-15-15,10-4-9 0,6-2-27 0,6-7-8 16,9-5 13-16,5 0 13 0,7 0 38 16,8 2 34-16,6 2 12 15,11-6 21-15,3-7 7 16,6-5-3-16,-3-6 0 0,-8-8-10 0,-2-6 0 0,-1-7-4 16,-6-9-9-16,-3-5-11 0,-3-1-19 15,-10 2-21-15,-5 3 4 0,2 10-1 0,-6 2 1 16,-3 5 10-16,0 6-5 0,-1-1-5 15,-3 10-2 1,4 3-15-16,0-2-13 0,0 6-20 16,2-3-18-16,-2 8 6 0,3-3 7 15,1 4 12-15,-4 4 4 0,5 4 0 16,1 9 1-16,2-1 7 0,5 8 12 0,3 5 8 0,-2-2 2 0,2 4 4 31,7 0 3-31,-3-6-1 0,-1-1 2 16,1-7-1-16,-10-11 1 0,-6-11 0 0,-1-5 1 0,-3 0 17 15,2-4-3 1,3-10-2-16,4-11-4 0,-3-15-12 16,8-21-49-16,0-19 36 0</inkml:trace>
  <inkml:trace contextRef="#ctx0" brushRef="#br0" timeOffset="210559.27">16911 3304 1517 0,'61'33'94'0,"-40"58"-22"0,0-13-36 0,2 10 12 0,-44-1-12 0,40-12-14 16,-4-3-10-16,-1-1-6 0,-7-10-3 0,5-6-1 0,-8-9 0 0,1-7-1 16,2-9 0-16,-9-12 0 0,2-4-1 0,0-4-1 15,-5-6 5-15,3-2 2 16,2-2-5-16,-5-4-4 0,5 2-8 15,-2-8-1-15,-3-3 8 0,5 1 7 0,2-11 1 16,5-6-3-16,3 1-4 0,1-2-1 16,3 7 11-16,6 3 24 0,-1 8 25 15,-1 0 21-15,3 1 6 0,-3 2 2 16,-7 0 3-16,3 6-5 0,-11 1-12 16,3 2-17-16,-1 2-27 0,0-1-25 0,-5 3-14 15,0 5-23-15,-1-4-7 0,-3 6 2 16,0 1 3-16,-3 2 17 0,0 1 9 15,0-3 2-15,4-5-1 0,-3 4 0 16,3-6 3-16,1 0 3 0,2-3 4 16,-2 0 1-16,2-2 0 0,0 2 2 15,0-2 0-15,0 0 0 0,0 0-2 16,0 0-7-16,-3 1-12 0,3-1-5 16,-4 0-1-16,2 0 7 0,-5-1 8 0,2 1 4 15,5 0 1-15,0 3 0 0,4 3-3 16,-1-5 3-16,1 3 1 0,3 1 0 15,-4 1 3-15,8-1 1 0,-2-2 7 16,3 4 7-16,2-3 8 0,-3 0 8 16,-4 1 7-16,-7-5 13 0,2 0 9 15,5 0-1-15,-5-4-4 0,3 4-12 0,0-3-9 16,-5 3-3-16,2-6-1 0,3 6-6 16,3-1-7-16,-3-3-6 0,4 1-6 15,-2-3-3-15,2 6-2 0,3-1-1 16,4-7-1-16,0 5-1 15,2 1 2-15,-4-1-1 0,-2-3 0 16,-1 6-5-16,-4-2-5 0,0 1-4 0,-2 1-9 16,1 0 1-16,-6 0 5 0,3 0-5 0,-3 0-1 15,0 0 2-15,2 0-2 16,0 0 8-16,0 0 6 0,-2 0 0 0,1 0-3 16,7-2 1-16,-7 2 2 0,6 0 5 15,0-2 3-15,-3 0 1 0,1-3 0 16,2 3 1-16,-1 1 0 0,1 1 1 15,-4-2 1-15,1 0 0 0,-2 2 0 0,3 0 0 16,-5 0-1-16,2 0 2 0,1-2-1 16,-1-1 0-16,-2 3 1 0,2 0-1 15,0 0 2-15,1 0 7 0,-1-7 8 16,0 3 10-16,0-5 5 0,-1 6-1 16,1 3-5-16,3-7-7 0,-5 3-3 0,0 0-3 15,2-4-4 1,-2 2-7-16,0 4-13 0,-2-6-21 15,-3 4 0-15,0-3-47 0,-4 2-2 0,0 5 17 0,-3 0-28 16,-4 3 30-16,1 6-1 0,0 3-3 16,-5 4 28-16,8-1 20 15,1 1 9-15,2 1 1 0,6-1 3 0,1 0 1 16,2-2 23-16,5-3 28 16,4 1 22-16,5-1 28 0,2 0 25 0,11-1-6 0,3-1-10 15,5-2-11-15,8 2-31 0,10-2-13 16,4 2-5-1,0-5-15-15,-4-3-14 0,-4-1-5 0,-3-5-10 0,1-2-4 16,-3-2-8-16,0 0-32 0,1 2-48 16,2 0-87-16,-4 0 92 0</inkml:trace>
  <inkml:trace contextRef="#ctx0" brushRef="#br0" timeOffset="211694.8">21647 3387 1903 0,'2'0'134'16,"-2"-4"66"-16,3 4-40 0,1 0-35 0,-4 0-24 0,2 0-33 0,1-3-29 0,3-1-24 0,-1-8-12 0,9-2-4 0,0-2-7 0,2-13-6 0,2-6-4 0,-4-6-7 16,0-3-5-16,-1-6-1 0,-1-5-14 15,-10-7-10-15,-6-7-13 0,-4 2-4 16,-3 3 14-16,-3 7 21 0,7 11 20 15,-8 7 9-15,7 7 2 0,2 5 2 16,-1 10 1-16,7 1 1 0,-9 3 1 0,4 1 1 16,1 7 0-16,3 5-6 0,-1-4-14 15,2 4-3-15,-2 0-21 0,-5-3-11 16,2 11-4-16,1-4-4 0,-8 8 12 16,3 3 13-16,-4-1 11 0,6 2 4 15,-1 1 5-15,0-2 7 0,0-1 5 0,-5-4 4 16,10 1 1-16,1-7 1 0,2 1 1 15,0-3-2-15,0-1 5 0,-2-2 21 16,2-3 16-16,0 1 32 0,4 3 19 16,4-8-4-16,-4 0-2 0,8-8-10 15,6-11-19-15,7-1-15 0,0-10-12 16,1-2-14-16,-3 2 2 0,-1 3 6 0,-3 5 1 16,-1 7-4-16,1 3-7 0,-6 6-7 15,-2 7 5-15,-4 5 0 0,-2 2-3 16,-2 0-3-16,3 6-19 15,3 10-10-15,5 8-9 0,0 17-2 0,4 3 11 16,5 13-11-16,-5 2 5 0,3-1-1 16,-3 1-9-16,-2-1 5 0,-2-5-11 15,-5-3-33-15,-1-6-24 0,1-5-200 16,-5-10 187-16</inkml:trace>
  <inkml:trace contextRef="#ctx0" brushRef="#br0" timeOffset="212409.86">20814 3855 1879 0,'0'0'103'0,"2"0"44"0,1 0-35 0,-1 0-37 0,0 0-12 0,-2 0-22 0,1 2-20 0,-1-2-9 0,2 2-9 0,2-2-6 0,-4 1-2 15,3 1-2-15,-3-2-7 0,0 2-13 0,0 1-11 16,0-1-8-16,0-2-10 16,0 2 2-16,2 3 4 0,-7 2 9 0,5 9 14 15,0-2 11-15,0 6 6 0,5 3 0 16,0-2-1-16,2 4 1 0,-5 0 0 15,4-4 3 1,-5 2 4-16,1-7 5 0,3 0 4 16,-1-7 2-16,5-5 1 0,-7-1 1 15,1-3 6-15,-3-2 9 0,-2 1 11 0,1-3-8 16,-1-3-7-16,4 2-6 0,1-6-8 0,1-3 4 0,6-4-3 16,1-10-3-1,3-2-5-15,2 1 0 0,-3-1 1 0,-3 3-1 16,1 3 1-16,-1 4 1 0,3 1-2 15,-4 6 5-15,3 1 21 0,-3-1 17 0,0 5 10 0,-4 2 8 16,1 6-11 0,1-2-18-16,0 2-2 0,2 2-13 15,5 4-9-15,0 2-8 16,0 7-12-16,4 1-1 0,0 5 0 16,-1 5 6-16,3 3 4 0,-2 4-1 0,-4-6-1 15,0-2-14-15,-3-2-7 0,-6-7 2 16,0-2 0-16,-1-5-3 0,-2-4-5 15,-2 1-21-15,0-6-24 0,0 0-10 16,1-2-11-16,1-2 1 0,-2 4-2 16,2-10 55-16</inkml:trace>
  <inkml:trace contextRef="#ctx0" brushRef="#br0" timeOffset="212839.14">21590 3898 1333 0,'-1'0'103'0,"1"0"84"0,0-2-112 0,0 2-43 15,0-4-5-15,0 4-5 0,0-2-9 0,1 1-2 0,-1 1-3 0,0 0 2 0,0 0 7 0,0 0 10 0,0 0 14 16,0 0 17-16,0 0 10 0,0 0 4 16,0 0 2-16,0-2-10 0,0 2 2 15,0 0-5-15,2-2-5 0,0 2-4 16,1-2-8-16,1-8-4 0,3 1-4 16,2 0-2-16,3-5-7 0,6 0-6 0,5-2-8 15,-2 1-6-15,8 1-2 0,-3 4-5 16,-4 4-11-16,4-3-16 0,-3 8-23 15,-3 1-44-15,5 10-9 0,-8 5-29 16,1 4 3-16,0 9 39 0,-9 11 11 0,-2 6 30 16,-9 1 143-16,-10 7-399 15,-8-3-24-15,-3 1-11 0,-9-8-210 16,-9-11 482-16</inkml:trace>
  <inkml:trace contextRef="#ctx0" brushRef="#br0" timeOffset="212933.59">21601 4234 588 0,'-21'-14'251'0,"3"-5"188"16,2-3-83-16,11 1-207 0,1-7-62 0,4-9-39 15,9-1-19-15,5-13-19 0,6-4-26 16,12 5-28-16,-2-3-29 0,9 11-136 16,0 4 130-16</inkml:trace>
  <inkml:trace contextRef="#ctx0" brushRef="#br0" timeOffset="213171.61">22397 3422 1648 0,'53'116'242'0,"-49"-116"-190"16,-8 79-57-16,-38-40 6 16,44-1-1-16,1-5 1 0,-1 6-1 0,-2 0 2 15,0 2-2-15,-2-2 0 0,0 4 0 16,-3-10 0-16,1 8-5 0,-3-2-9 0,4-5-17 15,-6 3 472 1,-2-7-331-16</inkml:trace>
  <inkml:trace contextRef="#ctx0" brushRef="#br0" timeOffset="213378.42">22738 3848 1958 0,'0'34'201'0,"-125"-47"-45"47,72 18-138-47,4-3-12 16,-3-2-4-16,3 0-5 0,-5 0-2 15,-2 0 7-15,-3-2-8 0,4 2-53 16,2-1-56-16,2-3 551 0,1-1-369 15</inkml:trace>
  <inkml:trace contextRef="#ctx0" brushRef="#br0" timeOffset="214139.11">23190 3561 1771 0,'0'0'133'0,"1"3"49"16,1-1-70-16,4 0-68 0,-5 1-49 15,5 6-20-15,1 5-1 0,-4 8 4 16,3 15 14-16,1 9 8 0,2 9-3 16,-4 0-4-16,2-4-6 0,-5 2-6 15,3-8-4-15,-5-4-8 0,-7-6-12 16,2-7-15-16,-2-5-13 0,1-3 8 0,3-9 22 15,-3-8 25-15,6-1 23 0,0-2 13 16,-3 2 7-16,3-2 3 0,2 0 9 16,6-7-22-16,-8-4-12 0,8-9-5 0,-1-11-14 15,2-19 15-15,3-12-2 0,-1-11-9 16,-1 2 0-16,-6 4-5 0,1 10 2 16,0 11 15-16,1 11 21 15,4 3 19-15,5 9 28 0,0 5 20 0,-2 5 9 16,3 5-2-16,-2 6-23 0,0 2-28 15,2 9-43-15,2 5-16 0,3 5-36 0,2 15-6 16,4 7 7-16,-1 5 0 0,-6-2 33 16,-6-5 1-16,-9-9 3 0,-3-5-1 15,-2-3-1-15,-2-5 4 0,-1-8 3 16,3-7 2-16,0 0-2 16,0-2 4-16,0 0 0 0,-2-6-3 0,4 3-6 15,1-10-3-15,-3-1 1 0,8-4 9 16,2-10 9-16,3 0 0 0,3-8-2 0,-2 6 6 15,0 7 22-15,0 2 32 16,-1 5 34-16,2 2 15 0,0 3-10 16,1 2-15-16,-2 4-24 0,-2 1-22 15,2 4-16-15,-1 9-30 0,-1-2-31 0,2 9-6 16,4 9 1-16,0 7 9 0,-2 11 20 16,0 6 2-16,0-1-3 0,-4 2-4 15,-3-2-16-15,0-8-22 0,-9-8-24 0,2-5-20 16,1-6 0-16,-6-7 49 0</inkml:trace>
  <inkml:trace contextRef="#ctx0" brushRef="#br0" timeOffset="-213783.4">24519 3493 1425 0,'-1'0'56'0,"-5"2"11"0,-10 2-64 0,-12 6-11 0,-14-3-2 0,-10 6 5 0,-6-4-8 0,-1-2-2 0,2 0 11 0,4-4 4 0,5 6 10 0,7-3 4 15,13 4-8-15,7-5-6 0,10 4-9 16,6-3-118-16,3 4 86 0,2-4 20 16,2 2 21-16,9 3 139 0,1-2-62 15,7 3 0-15,6-1 6 0,4-2-8 16,4-4-18-16,3-3-1 0,-6-2-6 15,-2-9 0-15,-1 2 18 0,-2-9-2 0,-6 0 1 16,-3-2 1-16,-5 2-19 0,-1 2-15 16,-8 7-12-16,2 0-22 0,-4 7-2 15,0 0-14-15,0 0-13 0,0 0-11 16,-2 2-11-16,2 3-2 16,0 0 6-16,2 4 3 0,-2 4 0 0,3 6 5 15,4 13 5-15,8 7 10 0,4 7 13 0,8 2 5 16,5 4 3-16,-2-3 1 0,0-6-1 15,-5-4 0-15,-2-9 1 0,-7-5-1 16,-4-8 2-16,-3-6 0 0,-7-11 8 16,1 2 40-16,-3-6 17 0,0-5 14 15,6-3-12-15,4-15-46 0,4-10-20 16,1-21-35-16,-1-24-34 0,0-17 238 0,-3-11-150 16</inkml:trace>
  <inkml:trace contextRef="#ctx0" brushRef="#br0" timeOffset="-213600.2">24695 2875 2252 0,'0'3'96'0,"5"4"-12"0,-1 2-61 16,5 16-50-16,1 17-2 15,8 17 16-15,-2 19 9 0,2 3 2 0,0 1-2 16,-4-6 3-16,-4 1 1 0,3-5 3 16,-4 1 16-16,-2-8-45 0,-2-8-34 15,-3-7-34-15,-2-9-48 0,3-4-17 16,-8-12-218-16,5-9 240 0</inkml:trace>
  <inkml:trace contextRef="#ctx0" brushRef="#br0" timeOffset="-213134.86">24998 3527 2032 0,'0'0'115'0,"0"2"41"0,-3 0-129 15,-3 3-44-15,-1-2-33 16,-7 10 3-16,-9 1 19 0,-4 2 17 0,-8 2 6 15,1-2 1 1,4-4 0-16,4-1 3 0,8-4 1 0,5 0-11 0,5-4-20 16,6 1-12-16,2 1-31 15,5-3-24-15,2 2 25 0,7 4 17 0,9 0 33 16,6 2 65-16,4 4 21 16,6 1 9-16,-1-8 23 0,2 2-12 0,1 1-18 0,2-5-15 15,5 6-24-15,1 2-21 0,-1-3-3 16,-2 3 0-16,4-1-2 0,-6-1 3 15,-1-4-1-15,-15-4 10 0,-7-3 23 16,-3-3 19-16,-7-3 18 0,-2 3-2 0,-6-8-21 16,-1 2-19-16,0-1-19 0,3-3-11 15,-3 3-7-15,-2-1-6 0,0 4-5 16,0 0-13-16,0 7-12 0,-7-5-36 16,0 5 1-16,-6 0 0 0,-4 1 1 15,-6 10 32-15,-2 1 4 0,-5 4 15 31,-6 4 14-31,6 5 7 0,0-4-2 16,5 0-2-16,9-3 2 0,7-2 0 0,6-4-1 16,4 1 34-16,10 1 19 0,10 0 52 15,17 6 36-15,18 6 11 0,19 6 6 16,15 0-43-16,15 2-30 0,10-4-41 16,20 0-20-16,8-2-16 0,8 1 31 15,2-12 0-15,8 5-16 0</inkml:trace>
  <inkml:trace contextRef="#ctx0" brushRef="#br0" timeOffset="-189703.37">2202 5270 1549 0,'-28'10'40'0,"5"-4"-25"0,5 3-4 0,13-6-1 16,1-1-1-16,4 0-9 0,5 0 1 0,-1-1-3 0,5 3 2 0,5-1 11 0,4-1 7 0,3 3 19 0,5 1 12 0,1-4 7 0,0 1-3 0,-1 1-12 15,3-3-8-15,3 3-2 0,7-2 3 16,1-2 19-16,12 0 4 0,3 0-1 0,7 0-8 16,0-2-24-16,3 2-10 0,5 0-7 15,2 0-4-15,5 2-2 16,6 3 0-16,2 2-1 0,0-3 0 16,-9 1-1-16,-7 0-11 0,-10-5-10 0,-16 0-6 15,-15 0-3-15,-12-3 2 0,-14 3-5 16,-1 0-12-16,-2-6-8 15,-8 5-9-15,-5-3 12 0,-15-5 16 0,-22-1 15 0,-18 1 17 16,-29-4 2-16,-21-1 4 0,-8 5 0 16,-6 4-2-16,3-4 2 0,6 4 1 15,12 1-1-15,4-1 1 0,16 1 2 0,16 1 0 16,23 3-1-16,10-5 8 0,22 5 20 16,19 0 21-16,0 0 25 0,1 0 36 15,2-2 2-15,8 2-30 0,0 0-31 16,7 2-45-16,12-2-24 0,17 0 7 15,22 0 5-15,27 5-3 0,16 0 0 16,18 8-1-16,10-1 2 16,0 4 3-16,4 3 0 0,-4 3 0 15,-6-5 0-15,-15 3 3 0,-23 1 6 16,-24-7 3-16,-25-6 8 0,-22-1 8 0,-13-4 3 16,-10-3 18-16,-7 0-13 15,-1 0-24-15,-12-3-9 0,-10 1-19 0,-22-7 4 16,-31-3 13-16,-32-4 1 0,-18-4-1 15,-16-1-1-15,11 3 1 0,14 0 2 0,17 6 4 16,19 0-1-16,9-1-80 0,9-1 450 16,4-6-300-16</inkml:trace>
  <inkml:trace contextRef="#ctx0" brushRef="#br0" timeOffset="-111787.34">12613 15846 2048 0,'38'28'80'0,"1"-1"-10"0,14 3-16 0,-4-2-31 0,10 1-4 15,10-1-8-15,9 4 0 0,7 2-1 0,7 1 3 0,-1 2 7 0,-2-1 4 0,-6-1-1 0,-7 2-5 0,-10-8-5 0,-15-6-3 16,-15-5 3-16,-17-13-2 0,-15-2-6 0,-19-6-2 16,-22-8-1-16,-32-6 5 0,-27-14 10 15,-35-6 5-15,-30-5 11 16,-18-4 10-16,-7 3 5 0,-2 7-1 0,10 10-14 15,13 10-13-15,4 4-8 0,25 8-5 16,1-7 1-16,16 6-4 0,7-2 0 16,9 2 2-16,25-1 4 0,15 5 7 15,18 1 12-15,19-2 7 0,11 2 9 0,14 0 4 16,1 2-7-16,14 3-3 0,11 0-9 16,17 6-12-16,19-2-6 0,24 8-9 15,14 3-5-15,9 5-3 0,2 0 1 16,0 1-4-16,2 1-2 0,-4-2 3 15,4-2-1-15,-8 0 2 0,-8-6 6 0,-9-1 2 16,-16-1-1-16,-4-3 0 0,-12 0-6 16,-11-1-4-16,-15-4 5 0,-29-5-8 15,0 1 2-15,-29-3-2 0,-13-5-1 16,-17-2 7-16,-13-4 1 0,-22-3 0 16,-11 2 0-16,-8-1 0 0,-12 4 2 15,10-3 1-15,-2 3 3 0,11 4 1 16,10 3-1-16,14 2 3 0,10 4 3 15,8 1 6-15,16 6 5 0,13-1 4 0,10 1-3 16,9-2 0-16,3 0-5 0,6-2-4 16,4 0-3-16,3-2-5 15,0-1-6-15,3-1-14 0,3-3-34 16,-3 2-39-16,4-2-88 0,-1-2-90 0,-3-1 144 16</inkml:trace>
  <inkml:trace contextRef="#ctx0" brushRef="#br0" timeOffset="-107360.2">14801 15778 1474 0,'495'233'904'31,"-472"-230"-842"-15,76 6-37-1,-19-2-1-15,-7 7 0 0,-2-5-3 16,0 4-10-16,5 3-4 0,9 0-15 16,4 7-8-16,1 7-7 0,-5 2-4 0,-12 3 11 0,-7-5 5 15,-19-1 5-15,-9-10 1 0,-14-1 0 16,-9-6-6-16,-19-3-13 0,-14-4-3 16,-14-5 1-16,-23-1 7 0,-17-10 16 31,-24-7 4-31,-21-5 4 0,-12-5-5 0,-4-4-6 0,1 9-3 0,3-4 3 0,0 4 12 15,-3 2 21-15,3-4 15 16,-1-3 6-16,10-4-3 16,10 2-9-16,9 3-6 0,16 6 1 0,25 0 0 0,19 6 0 15,27 3 13-15,15 5 10 0,24 2-1 16,27 3-6-16,26 7-24 0,17 2-17 16,26 9-3-16,5 7-1 0,12 4 2 15,16 5-5-15,-1 9-11 0,8-4-6 0,6 5 2 16,3 3-16-1,-3 3-7-15,-4-4 6 0,-20-5-3 0,-18-2 25 0,-30-7 24 16,-26-5 14-16,-24-9 12 16,-31-9-2-16,-23-3-8 0,-25-11-6 15,-28-9-4-15,-21-11 1 0,-32-7-2 0,-20-10-6 16,-14-7-9-16,-10-4-3 0,11 5-5 0,3 4 2 16,12 7 1-16,16 5 2 15,9 0-2-15,19 4-25 0,20 9-36 16,16 3-89-16,19 1-65 0,18 2 109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2:12:14.6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19651 13195 1670 0,'-4'-16'74'15,"4"4"6"-15,0-2-9 0,0 1-4 0,0 4-7 0,4 0-2 0,-3 4-2 0,-1-4-4 0,4 6-8 0,-4 1-12 0,4 0-11 0,-3 2-9 0,-1 0-6 16,0 0-5-16,0 0-4 16,0 2-2-16,4 0-1 0,-2 1 0 15,-2 4 1-15,0-3 2 0,-6 7 0 0,5-4 2 16,1 3 0-16,-4 4 1 0,2-1 2 15,0 1 1-15,1-2-1 0,-5-1-1 0,1 2 0 16,-4-1-1-16,0 6 0 0,0-2 0 16,1 3-1-16,0-1 1 0,-2 0 0 15,-6 3-1-15,0-3 0 16,-2 3 0-16,2-2 0 0,2-3 0 0,-4 2 0 16,6-2 1-16,-6 5-1 0,8-3 0 15,-8 2 0-15,7 1 1 0,-8-5-1 0,6-2 1 16,4-2-1-16,-7 3-1 0,4-1 0 15,-4 2-1-15,-3-2 2 0,4-5-1 16,5 1 2-16,-4 1 0 16,-1-2 0-16,-1 0 0 0,2 3 0 0,-5-1-1 15,3-2 0-15,2 0 1 0,-4-2-1 16,2 0 1-16,0-4 1 0,0 4 2 16,-5-3 1-16,-4 1 1 0,0 4 0 0,-2-5 1 15,3 1-2-15,-1 0-1 0,0-3-1 16,2 2-1-16,-4-3 0 0,1-1 0 15,1 2 0 1,-2 2 0-16,10-3 0 0,-10-1 0 0,4 0 0 0,3 0 0 16,-3 0 0-16,2-1-1 0,-2-3 2 0,-4 1-2 15,4 3 2-15,-3-4-1 0,-1 0 0 16,-5-3 0-16,-3 0-1 0,1-3 0 16,0 1 0-1,-1 2 0-15,3-4 0 0,-2 6 0 0,-1-4 0 0,3 2 0 16,2-2 0-16,3 4 0 0,-1-4-1 15,1 5 1-15,-1-5-1 16,0 4 1-16,-1-4-1 0,4 4 1 0,-3-2 0 0,1 0 0 16,1 0 1-16,-3-2-1 15,1 0 0-15,0 2 0 0,-4-2 0 0,2 0 0 16,0 4 0-16,-6 1-1 16,4-1-1-16,0 3 1 15,2-5 1-15,4 5-1 0,1-7 0 0,0 4 0 0,4-4 0 16,-4 4 1-16,3-2 0 0,-2 1 1 15,4-4-1-15,-1-1 1 0,0 4-1 0,-2-2 1 16,1 4-1-16,-4-2 0 0,4 1 0 16,1 1 0-16,0-2-1 0,0 5 0 15,-4-3-1 1,5 3 0-16,3-3 1 16,-3 1 1-16,6 3-1 0,0-3 1 15,1-1 0-15,3 3 0 0,-5 0 0 16,-1 2 0-16,-3 0-1 0,1 0 1 0,2 0-1 15,0 0 0-15,-1 2 0 0,-5 0 1 16,3 3-1-16,-4-3 0 0,1 0-1 16,-6 1 0-16,2 1 0 0,-6 3 0 15,-2-6 0-15,0 5 1 0,2 1-1 16,2 2 0-16,0 1 0 0,-5 1-1 0,3 0-1 16,-2-2 1-16,0 3-1 0,2-1 2 15,2 1 0-15,4-5 1 0,-1 5 0 16,4-1 0-16,0 3-1 0,-2 2 0 15,2 0 0-15,-5 2 1 0,-1-6 1 16,-1 3-1-16,0 0 1 0,-4 3-1 16,4 4 1-16,-2-5 0 0,0 1 0 0,2 3 0 15,-3-3 2-15,1 1 1 0,1 3 0 16,3-6 0-16,3 0-1 0,2-4-1 16,2-1-1-16,3-4 1 0,0 2 1 15,3-4-2-15,0-1 2 0,1 3 0 16,0-6 1-16,2 1 2 0,3-2 2 15,0 0 2-15,2 0 5 0,1-2 4 16,-1 1 13-16,6-3 10 0,-3-1 4 16,4-1 6-16,-2-1-11 0,0-2-11 0,2-3-10 15,-5-4-9-15,3-2-6 0,1-6-2 16,-1-3-2-16,-2-1-1 0,-1-3-1 16,1 5 0-16,-1 1 0 0,-2 2-1 15,0 2-2-15,0 1-1 0,-6 2-1 0,5-3 0 16,-1 2-2-16,-6 3-1 0,8 0-2 15,-1 2-1-15,-7 1 0 16,10 4 0-16,-6 2 1 0,6 0 1 16,2 2-1-16,-3 1 1 0,6 4 2 0,-3-10 1 15,1 8 4-15,-3-5 1 16,-1 3 0-16,6 4 1 0,0-2 0 0,0 2-1 16,0 0 1-16,-2 0-2 0,1 0-1 0,1 0 0 15,0 0 2-15,0 0 0 0,-4 0 0 16,-3 2-2-16,4 2-1 0,-3 5-1 15,-1-2 0-15,4 0 2 0,-6 3 2 16,0-2 1-16,0 2 2 31,-5 3 0-31,3-1 0 0,-3-1 1 0,0-1 0 0,-4 3-1 0,0-1 1 16,-7 4-1-16,1-2-1 0,2 2 0 0,-4-3 1 16,3-1 1-16,-4 0 1 0,-3-3 0 15,-4 4 2-15,4-1 2 0,0 1 2 0,0-1 1 16,2-3-1-16,-6 0 1 0,2 3-3 15,2-5 0-15,-4 2-1 0,6-2-2 16,-1 0-3-16,-1 0 0 16,-7 0 0-16,-4-1-1 0,-8 1 1 0,-1-4 0 0,-2-1 0 15,-2 2 1-15,0-4 2 0,1 0 4 16,3 0 5-16,3-2 3 16,-1-2 2-16,-5 3 0 0,1-6 0 15,1-1-1-15,-6-2-1 0,-3-3 1 16,-9-3 2-16,-2 0 3 0,1 1 7 15,12-3 5-15,10 0 3 0,4 0 4 0,8 2 1 0,4-1 7 16,0-6 2-16,6 3-2 0,3 2-4 16,3 1 0-16,8-5 0 0,1-1-4 15,4-2-9-15,4-6-17 0,3 0-14 16,0-4-13-16,7-4-23 0,3-7-32 16,5-2-38-16,4-7-55 15,9-9-58-15,8-9 118 0</inkml:trace>
  <inkml:trace contextRef="#ctx0" brushRef="#br0" timeOffset="26665.9">11583 6470 1634 0,'-2'0'63'16,"2"0"-9"-16,-3 2-7 0,3-2-1 0,-2 2-10 0,2 1-6 0,-5-3 3 0,0 0-4 0,-1 0-4 0,-8 0-4 0,0 0-5 0,-9-3-4 15,-2-1-1-15,-5 2 1 0,-4 1 2 16,-3-6 3-16,-6 1 3 0,-3 1 0 16,-5-6-3-16,-6 8-3 0,-7-6-5 15,-1 0-3-15,-8 0-3 0,-5 0 0 16,-2 4-1-16,7 0-1 0,4 3 1 0,2 2-1 15,1 0 1-15,-6 0 0 0,4 2 0 16,-1-6 2-16,0 1 0 0,2-1 0 16,-6-5 0-16,6 6-1 0,3 3-1 15,2-4 0-15,8 0 1 0,3 1 20 0,5-1 14 16,7 4 6-16,7-1 3 16,7-1-20-16,6-2-11 0,3 3-4 0,0 1-2 15,3-2-1-15,3 2-3 16,4 2-1-16,1-2-2 0,3 0-1 0,-5 0 1 15,-5-2-1-15,3 2 0 0,0 0 0 16,-3 2 0-16,6-1 0 0,5-1 0 16,-1 0 3-16,-9 4 2 0,9-4 0 0,1 0 2 15,-1 0-3-15,0 0-1 16,-10 0-2-16,1-4-2 0,-9 1-3 0,-4-1-1 16,-3-5 1-16,-7 2 0 0,1 0 1 15,-6 0 2-15,0-2 0 0,10 4 0 16,1-2 1-16,5 5-1 0,2-2 7 15,-1 4 10-15,6-1 4 0,2 1 7 16,4 0-2-16,4 0-3 0,-1 0 0 0,7 0-2 16,0 0-3-16,0 0-1 15,0 0-6-15,-2 0-7 0,6 1-4 0,1 3-9 16,-5 0-6-16,2 6-3 0,-2 6-2 16,4 7 2-16,-1 11 3 0,4 1 4 15,-1-1 3-15,4 5-2 0,3-4 1 16,1 6 0-16,0 0 1 0,2 0 2 0,-2-2 2 15,6 5 2-15,4 2 2 0,5-7 0 16,3 0 1-16,-4-2 0 0,-3-6-1 16,-7-7 0-16,-1-4 0 0,-4-6 2 15,-1-7 0-15,-7-1 2 0,-3-6 4 16,2 0 6-16,-2 0-1 0,-2-6-3 16,-9 1-29-16,-4-4-16 0,-6-9-2 15,-10-10-2-15,-13-8 25 0,-6-6 6 0,-9-8 0 16,-1 4-1-16,10 2 3 0,4 5 7 15,12 5 11-15,5 4 14 0,8 3 7 16,1 3 3-16,5 2 1 0,5 8 2 16,4 0 9-16,2 5 7 0,2 9 2 15,7-5-1-15,-1 3-10 16,-1-5-13-16,7 2-8 0,-1-6-8 16,5 6-6-16,3-6-3 0,4-3-3 0,8-4-2 15,6-3-1-15,4 0 0 16,3-2-2-16,6-4 1 0,1-5-1 0,6-2-2 15,0-5-3-15,-4 0-2 0,-2-1-24 0,11-10-55 16,18-5 343-16,19-11-220 0</inkml:trace>
  <inkml:trace contextRef="#ctx0" brushRef="#br0" timeOffset="27289.23">12159 6624 1578 0,'0'8'449'0,"2"-10"-61"0,2 11-451 0,-2-9 143 0,-2 0-16 0,1 0-7 0,5-6 6 0,1 1-3 0,2-4-10 0,5 0-16 0,0-10-20 0,7-4-9 0,-5-9-8 16,2-9-10-16,-2-9-2 0,-2-3 2 15,-3-9 4-15,-1 0 0 16,1 2-3-16,-2 3-4 0,3 6-4 0,1-1 4 16,-1 3 4-16,-1-3 1 0,-1-3 1 15,-1 6 1-15,-3-5 1 0,-1 10 1 0,0 5 3 16,1 5 2-16,2 4 0 0,1 4 0 15,-2 4 1-15,4 8 0 0,-2 5 1 16,7 4 1-16,0 1-4 0,9 4-3 16,-1 4-5-16,3 10-6 0,7 9 1 15,5 7 0-15,3 9 2 0,8 4 5 16,1 1 0-16,-5 11 1 0,8 0 2 0,-5 9 3 16,4-2 2-16,-1 5 1 0,-2-3 0 15,-8-7-1-15,-8-2 0 0,-2 0 1 16,-4-5-1-16,-1 1 1 0,-1-9 1 15,-10-10 0-15,-5-3 1 0,-6-10 3 16,-3 1-15-16,0-6-48 0,1-9-75 16,-6 1 379-16,-1-6-231 0</inkml:trace>
  <inkml:trace contextRef="#ctx0" brushRef="#br0" timeOffset="27495.47">13168 6068 1581 0,'-72'74'118'0,"-606"45"638"47,586-108-736-47,27-4-6 0,10-6 1 15,8 1-49-15,7-4-66 0,2 1-14 16,7-6 29-16</inkml:trace>
  <inkml:trace contextRef="#ctx0" brushRef="#br0" timeOffset="28460.73">13316 7637 1752 0,'-45'12'104'0,"3"-5"14"0,-12 2 4 16,-2-4-37-16,-6 1-29 0,-2-6-20 16,-5-4-15-16,-2-3-8 0,3 0-4 0,-3-2-3 0,1-3-2 15,-3 1-2-15,-19-3 0 16,-6 0 0-16,-15-4-1 0,-10 0 1 0,1-5-2 15,-9 4 1-15,-15-4 0 0,-10 1 1 16,-12-1-2-16,10 2 1 0,2 0-1 16,5 3 0-16,13 0 1 0,2 6-1 0,19 0 1 15,15 8-1-15,12-5 0 0,14 7 0 16,5 1 0-16,0-1 1 0,5 2 0 16,2 0 0-1,13 0-1-15,0 0 0 0,13 3 1 0,5 6 0 0,6-5 1 16,8 6 2-1,3-4-2-15,0-1-2 0,7 4-2 16,-4 0-1-16,3-6 0 0,1 8 3 16,-3-6 3-16,4 4-1 0,0-4 0 15,2 1 0-15,-3-1 10 0,8-1 13 16,-1-3 10-16,0 3 8 0,2-4 4 16,0 2 2-16,0-2 4 0,0 3 0 0,0-3-6 15,-2 2-11-15,4-2-9 0,-2 2-8 16,0 0-8-16,0-2-4 0,0 0-5 15,0 3-2-15,4-1-3 0,-3 3-5 16,6 2-2-16,-5 4-1 0,7 5 2 0,4 5 3 16,2 4 1-16,7 3 3 0,-3 3 0 15,4 4 1-15,-1 6 1 16,1-2-1-16,0 3 0 0,-2 3 1 0,-2-5 0 16,-1 1 0-16,-5-7 0 0,-3-6 0 15,-1-6 1-15,-4-3-1 0,-3-7-4 16,-2-3-9-16,-2-5-13 15,-3-4-7-15,0-2-7 0,-2 2 4 0,0-5 7 16,-2-2 8-16,-5 0 13 0,-9-9 9 0,-6-2 9 16,-3-3 3-16,-1-6-5 0,-3 0 0 15,1-1 3-15,1 3 5 0,6 4 2 16,6-2 5-16,12 7 7 0,3 2 12 16,1 3 24-16,3 4 17 0,-3-4 8 15,6 6 2-15,0-2-17 0,4 2-16 16,-1-6-15-16,5 0-9 0,0-3-7 15,5-5-9-15,5-3-10 0,3-6-10 0,7-7-6 16,4 3-2-16,2-2 0 16,5-1 1-16,0 3 0 0,-4-2 2 0,4-1-5 15,2 1-9-15,3 2-17 0,1 0-28 16,3 9-44-16,5-2-35 0,5-3-113 0,26 6 144 16</inkml:trace>
  <inkml:trace contextRef="#ctx0" brushRef="#br0" timeOffset="28921.48">13688 7176 1926 0,'0'12'114'0,"0"2"40"0,0 8-47 0,0 3-58 0,0 8-19 0,2 4-15 0,3 4-8 0,-1 4-1 0,3-3 1 16,-2-6-1-16,-2-1-2 0,-1-10-2 0,0-2 0 0,-2 0 0 15,2-5 1-15,-2-1-1 0,3-1 0 16,-1 0-1-16,0 0 0 0,1 4-1 0,5 3-1 16,-1 9 0-16,3 7-1 0,4 9 1 15,4 5-1-15,5 0-1 16,-3 2-3-16,-1-5-7 0,1-6-13 0,-8-5-14 15,-5-5-15-15,-5-10-8 0,-2-6-23 16,-2-4-9-16,-3-3 0 0,-6-6 1 0,1 2 32 16,-8-7 35-16</inkml:trace>
  <inkml:trace contextRef="#ctx0" brushRef="#br0" timeOffset="29481.86">13516 7392 2283 0,'5'2'304'0,"-5"-2"545"31,21-4-827-15,-35-28 10-16,18 22-12 0,5-1-26 0,1-1-4 15,5-2-6-15,4-2-9 0,4-2 0 0,0 2 3 0,5-2 2 16,8-1 7-16,-1 1 1 15,3 2-9-15,4 11-9 0,1-4-11 0,-1 7-25 16,4 2-12-16,-1 5 0 16,-3 10-4-16,1 8 8 0,-2 0-5 0,-9 0-8 0,3 5-8 15,0-1-3-15,-4 6-7 0,-3 3-3 16,-1-6 13-16,-11-2 23 0,-8-6 27 16,-2-1 16-16,-6-3-1 0,-9-1-3 31,-7 6 1-31,-11-3 3 0,-5 3 12 0,-1-2 4 15,-10 2 5-15,4-7 13 0,0 0 8 16,2-2 9-16,5-3 11 0,5-4 1 16,8 0 7-16,12-3 17 0,7-4 18 15,0 1 23-15,5-1 9 0,4 0 3 16,3 0-22-16,4 0-31 0,4-1-21 0,10-6-26 16,11 1-6-16,5 1-1 0,7-2-1 15,6 2-1-15,-4 3 1 0,3 2 1 16,-7 2 0-16,-1 3 0 0,-4 6-2 15,-5 3 0-15,-4 3-3 0,-12 8-15 16,-4 5-15-16,-12 6-12 0,-5 12-10 16,-10 3 7-16,-13 2 16 0,-15 4 10 0,-10-2 11 15,-8-4 5-15,-10 1 1 0,-5-6 3 16,-6-3 2-16,-10-10 0 0,-6-4 1 16,-6-6-2-16,-6-9 4 0,-2-7-7 15,2-4-68-15,-2-6-66 0,2-6 71 16</inkml:trace>
  <inkml:trace contextRef="#ctx0" brushRef="#br0" timeOffset="30347.66">7695 9396 1735 0,'58'62'98'0,"-43"-53"81"0,-8-4-58 0,0 2 38 0,-48-62-61 0,41 57-6 0,-2-2 1 0,2 0-13 0,-2 0-28 0,-8 2-29 0,6-2-15 16,-8 0-10-16,-4 0-1 0,-5 3 0 16,-11 1 0-16,-16-3 3 15,-16-2 0-15,-12-6 1 0,-6 1-1 16,-6-4 0-16,-13-1 0 0,-6 4 1 0,-8-2 0 0,-2 4-1 16,12-4 1-16,2 3-1 0,1-1 1 15,1 4-1-15,-4-1 0 0,2-1 1 16,4 1-1-16,8 4 0 0,8 0 1 15,12 0 1-15,14 4 1 0,15 0 1 16,8-1 2-16,6 2 0 0,5 2 1 16,7 1-3-16,2-1-1 0,-1 2-3 0,5-1-2 15,-3 5-3 1,6 1-5-16,4-2-3 16,-3 3-7-16,6 1-7 0,4-1-4 0,3 7-4 0,5 4 4 0,8 4 8 15,1 6 8 1,0-4 8-16,4 3 5 0,-3 3 1 15,1 2 1-15,-4-6 0 0,1 1 0 0,-8-4 2 0,-7-8-2 16,1-4 1-16,-3-8 0 16,-3-8-5-16,-7 1-6 0,2-4 16 0,-6-2 12 0,6-5 24 15,-6-2 12 1,-7-10-13-16,-13-10-6 0,-8-8-15 0,-13-9-4 16,1-7-4-16,-2 0-4 0,-2-6-3 0,-6-10 1 15,1-14-2-15,-9-10-5 0,10 8-2 16,15 18-2-16,19 19-2 0,18 18 7 15,7 10 6 1,4-3 8-16,6 4 11 0,6 1 3 16,6-3 0-16,9 3-5 0,12 0-7 15,10-3-5-15,16 3-7 0,15 1-4 16,4 2-5-16,6 5-1 0,0-1 2 0,2 4 3 16,3-4-36-16,8 4-61 0,11-3-108 15,10-3-195-15,0 1 222 0</inkml:trace>
  <inkml:trace contextRef="#ctx0" brushRef="#br0" timeOffset="30766.83">9571 8940 1729 0,'-37'19'93'0,"-8"3"35"0,-22 13-73 0,-8 4-7 0,-11 13-30 0,-7 8-17 0,5 11-1 0,1 5-2 0,16 6-1 0,12 1-3 0,8-9 0 0,12-3 1 0,7-10 2 0,11-1 2 0,5-3 1 16,5-4 3-16,13-9 5 16,3-7 13-16,13-1 18 0,0-8 31 0,8-1 50 15,10-8 26-15,10-1-10 0,11-9-21 16,12-9-48-16,12-9-31 0,6-9-1 16,4-7 2-16,-3-6 5 0,-11-3-2 15,-7-7-5-15,-13 0-12 0,-9 6-12 16,-9-2-36-16,-3 5-43 0,-6-4-115 0,3 1 98 15</inkml:trace>
  <inkml:trace contextRef="#ctx0" brushRef="#br0" timeOffset="140503.2">19443 7045 1683 0,'39'83'86'0,"-821"-9"68"32,766-67-155-32,-69 36 1 0,20-4-2 15,3 2-8 1,7 3-6-16,7 0-7 0,9-1-4 0,7-2 0 0,7-6 2 16,9 3 7-16,7-5 5 0,7 6 7 0,2-5 6 15,11 5 5-15,14 2 5 16,7-6 20-16,17 4 6 0,17-7 6 0,10-5 7 0,11-6-7 15,5-9 15-15,-3-6 21 0,0-12 21 16,-1-11 7-16,-1-10-10 16,-2-10-21-16,0-13-21 0,-12-5-15 0,-9-2-8 15,-11-1-7-15,-14 1-11 0,-11 2-11 16,-13-5-5-16,-10 0-8 0,-5-1-7 16,-7 5 3-16,-6 8-19 0,1 3 27 15,-4 3 8-15,-5 3 4 0,-2 11 19 0,-2 3-26 31,5 11 2-31,3 6 0 0,10 7 1 16,5 6 2-16,4 6-9 0,1 8-11 16,6 9-7-16,5 15-7 0,6 10 3 0,13 16 6 15,3 11 8-15,8 9 11 16,11 8 2-16,0 1-1 0,11-1-1 16,1-4 0-16,-3-8 0 0,5-7 3 0,-7-6 0 15,4-10-18-15,-1-10-34 0,-1-8-36 16,-7-10-24-16,-7-16 7 0,-4-13 21 15,-6-10 108-15,7-18-23 0</inkml:trace>
  <inkml:trace contextRef="#ctx0" brushRef="#br0" timeOffset="140995.07">21124 6706 2098 0,'0'0'233'0,"48"-23"-336"0,60 0 106 0,-411 190-4 0,193-123-2 0,28 0 0 0,6 11-4 15,0-3-1-15,5 3 0 0,5 3 1 16,4 2 0-16,9 2-3 0,7-1-4 16,5 4 2-16,11 3 1 0,11-1 5 15,8-7 6-15,11-5-4 0,9-7 3 16,9-2 3-16,8 0 0 0,10-3 25 15,10-6 10-15,10-9 3 0,10-10 8 16,9-9-13-16,10-9 8 0,2-14 22 0,1-14 2 16,-6-10 2-16,-10-10-4 0,-6-7-21 15,-9-7-12-15,-9-5-13 0,-13-4-25 16,-10 2-11-16,-9 5 1 0,-9 9 3 16,-9 7 8-16,-5 4-2 0,-2 1-5 0,-5-1 0 15,2 7-4-15,1 8 8 0,-1 10 8 16,6 12-1-16,5 7 4 0,-7-2-12 15,8 9-26-15,0-1-26 16,4 9-13-16,7 14 6 0,3 13 18 0,7 15 27 16,9 12 13-16,11 6 8 0,7 3 2 15,7 3 10-15,5-1 15 0,2-5 10 0,-2-1 11 16,3-5 0-16,-7-12 7 0,-4-13 10 16,-3-12 1-16,-4-12-5 0,1-8-19 15,7-10-20-15,-2-9-18 0,1-9-31 16,3-20-50-16,5-15 149 0,11-27-82 15</inkml:trace>
  <inkml:trace contextRef="#ctx0" brushRef="#br0" timeOffset="141549.35">22215 5933 2634 0,'0'14'58'0,"3"2"-53"0,1 12-5 0,6 6 0 0,4 9 0 0,6 8-1 0,5 8-7 0,7 6 0 0,7 13-2 16,-4 7 0-16,6 6 3 0,0 8 3 0,3 6 2 16,6 15 4-16,3 17 2 0,2 8-1 15,-7 4 1-15,-2-5-2 0,-4-6-1 0,-1-2 1 16,-2-1-2-1,-2-9 3-15,1-4 1 0,-5-19 3 0,-6-3 3 0,-8-15 7 16,-4-14 2-16,-7-18-2 0,-4-18-5 16,-4-17-8-16,0-9-7 0,-4-14-9 15,-1-11-13-15,-2-15-9 0,3-13-10 0,1-16-10 16,3-13-26 0,5-8 1-16,8 4 10 0,4 1 16 0,10 7 40 0,8 5 14 15,3 2 8-15,10 7 6 0,5-2 6 16,7 8 7-1,6 6 8-15,-1 11 4 0,8 7 2 16,0 9-8-16,3 15-13 0,-3 6-13 0,-6 13-10 0,-1 15-21 0,-8 12-5 16,-5 13 4-16,-8 15-2 0,-22 3 12 15,-6 8-5-15,-24-6-3 0,-19 3-2 16,-15 6 32 0,-18 2 31-16,-15-8 32 0,-15-17 21 0,-14-18-21 0,-10-21-10 15,-4-16-13-15,-7-20 0 16,-6-12-1-16,-4-12-8 0,1-8-10 0,5-1-11 0,16-1-4 15,20 3-6-15,19 5-8 0,20 1-5 16,18 6-8-16,10 2-5 16,11-1-54-16,12 3-25 0,16-6-64 0,20-11 69 31</inkml:trace>
  <inkml:trace contextRef="#ctx0" brushRef="#br0" timeOffset="142169.59">26238 7204 2181 0,'53'53'92'16,"-195"-51"-122"-16,87 21 26 0,-11 6-2 15,-8 6 0 1,-11 0-1-16,-2 6 3 0,0 2-1 0,0 1-9 0,2 0-14 16,2 8-12-16,6-2-5 15,5 6 2-15,13 3 4 0,11-1 6 0,15 1-1 16,15-1 6-16,9-1 11 15,13-2 7-15,15-2 10 0,10-3 13 0,22-1 3 16,20-2 5-16,25-7-6 16,24-4-30-16,26-10 277 0,22-11-200 0</inkml:trace>
  <inkml:trace contextRef="#ctx0" brushRef="#br0" timeOffset="142681.6">27801 7158 2362 0,'-30'9'66'0,"2"2"-41"16,-9 5-7-16,3 3-12 0,-5-1-8 16,0 3-8-1,0 7-12-15,-4 1-18 0,3 6-12 0,1 4-4 0,3 2-1 0,-1 0-9 16,5 5-14-16,5-2 1 0,6-1 12 15,9-2 22 1,6-8 26-16,6-1 5 0,9-7 15 16,7-2 36-16,9-2 28 0,11-1 13 0,11-4-3 0,12-13-26 0,14-4-21 15,13-15-9-15,3-15-7 0,10-18-7 16,1-17-1-16,-6-14 4 0,-4-8-8 16,-14-10-2-16,-12-6-4 0,-9-3-12 15,-12-8 3-15,-13 7-3 16,-14 0-2-16,-13 5 1 0,-4 7 7 0,-15 4 17 31,-9 2 12-31,-12 3 15 0,-4 5 1 0,-4 4-8 16,-1 14-4-16,4 8-4 0,-3 11-1 15,5 10-1-15,8 10 2 0,3 5-1 16,15 13-3-16,2 6-3 0,8 2-13 16,-1 5-23-16,0 6-13 0,6 13 3 15,5 19 12-15,4 22 19 0,13 26 10 0,8 25 9 16,9 18 9-16,6 12 18 0,9 14 21 15,4 13 22-15,5 9 18 0,-2 5-5 16,0-2-19-16,-11-5-29 0,-1-8-32 16,-8-10-13-16,-3-5 9 0,-1-4-55 15,2-3-124-15,3 2 111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2:16:54.3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5899 12589 1648 0,'-13'2'99'0,"1"1"82"0,1-1-117 0,1 0-14 0,6-1-6 0,1 3-10 0,-4-2-3 0,7 0 3 0,-4 1 7 0,4-1 7 0,-2 7-3 0,-3 0-5 0,3 1-4 0,0 3-9 0,2-5-11 0,4 3-5 0,1 3-9 0,1 4-2 0,1 3 0 0,3-3 0 16,4 7 0-16,1-4 1 15,1 7-1-15,-4 3 0 0,2 1-1 0,0 1-1 0,1-4-1 16,1-1 1-16,5 2 0 0,-5 0-1 15,5-1 0-15,0 1 0 0,4-2-1 16,2 2 2-16,1-3 1 0,2 1 1 0,4-5 0 16,-2 2-2-16,2 0 0 0,1 5 0 15,-1-5 0-15,3-4 0 0,-5-3 2 16,0 1-2-16,0-8 1 16,-8 1 1-16,1-3 0 0,-3-2 0 0,1 1 0 15,-2-5 0-15,0-1-1 0,8-2 0 16,-5 2 0-16,3-2-1 0,3-4-1 15,6 2 1-15,1-1-2 0,2-6 1 16,5 5-1-16,0-10 3 16,1-2 1-16,13-3 2 0,1-4 4 0,3-4-1 0,-2-3 0 15,-5 0-2-15,-2 1 1 0,11-3 1 16,5-3 1-16,4 1 1 0,0-1-1 16,5 1-1-16,5 0-2 0,4-3-1 15,3-2-2-15,1 2-1 0,-4 0 0 16,3 3 0-16,0 4 1 15,1 9 0-15,12 6 1 0,3 10 1 0,-1 7-2 0,1 7 1 16,-5 0-1-16,-2 10 0 16,-1 1 0-16,3 10-1 0,9 9-2 0,-2 7 0 15,-3 7 1-15,-4 6 1 0,-11 3 2 16,-8-2 4-16,-1 4 2 0,-4-4 0 16,-12-3 0-16,-6-2-3 0,-11-14-3 15,-11-4-1-15,-9-7-3 0,-1-2 1 16,-11-3-1-16,-4-11 1 0,-3 2 0 15,-2-9 2-15,-2-1 1 0,-3-5 5 0,-2-1 6 16,0 0 9-16,-3 0 3 16,3 0-5-16,5-14-4 0,6 2-7 0,6-8-5 15,6-6 1-15,-1-6-3 0,3-2 1 16,1 0 1 0,2 4 3-16,13 4 1 0,7 1 3 0,11 4 0 0,8 5-4 15,6 1-1-15,12 8-5 0,14 6-2 0,2 1 1 16,2 3 0-1,3 4 1-15,-3-3 0 0,9 6 0 0,7-4-1 0,7 3 1 32,1-1 0-32,-3 0 2 0,-3 2 4 15,-6-4 4-15,8-5 2 0,8 1-2 16,-4-4 2-16,-2-5 13 0,-8-7 12 0,1-5 3 16,21-12-4-16,20-4-13 0,8-8 2 15,-4-1 2-15,-5-6 0 0,-20 4 1 16,-14-2-16-16,-14 2-5 0,-18 6-16 15,-21 6-51-15,-9 13-119 0,-7 5 106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2:17:13.0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12752 8266 1212 0,'-4'4'123'0,"-1"-1"102"0,-2 3-92 0,3-1-32 0,1-3-16 0,-3 1-15 0,6-3-4 0,-3 2-3 0,3-2 0 0,0 0 4 16,0 0-5-16,0 0-5 0,-2-7-11 16,2-4-9-16,4-6-4 0,-1-15-4 15,8-14-5-15,3-6-9 0,2-6-9 16,-4-1 2-16,4-5 1 0,0-1 2 0,0-6-1 0,2-5-4 16,-4-8-6-16,-7 4-1 0,-5 4-1 15,-2 14-1-15,0 7 3 16,-4 13 0-16,1 11 1 0,1 1 3 15,-1 9 0-15,3 5 2 0,0 5 1 16,3 4-1-16,-1 4-1 0,1-6-1 16,-1 4-3-16,5-8-3 0,-5 1-2 15,5 1-1-15,0 2 0 0,0-3 3 0,0-1 0 0,-3-1-1 0,-2 2 0 16,-2 1-1-16,0 4-1 0,0-2 5 31,0 4 7-31,-2-4 4 0,2 7 7 0,0 2 2 16,0 0 3-16,0-1 7 0,0 1 6 15,0 0 4-15,2 0-8 0,-1 0-12 16,1 0-11-16,4-4-14 16,-1 4-11-16,4 0-3 0,-2 0-5 0,2 2 3 15,5 3 2-15,4 4 5 0,5 5 4 16,5 4 3-16,2 12 4 0,7 9 0 16,8 5 1-16,4 6 0 0,1 3-1 15,7 6 0-15,-4 3 1 0,4 3 2 16,-1 5 0-16,3 2 2 0,-1-3-1 0,-6-3 0 15,-4 0 1-15,-9-10 0 0,-6-6-20 16,-1-6-3-16,-7-8 1 0,-5-11-6 16,-6-4 14-16,-3-9-7 0,-3-3-39 15,-4-2-61-15,-4-5-54 0,-5 0 79 16</inkml:trace>
  <inkml:trace contextRef="#ctx0" brushRef="#br0" timeOffset="367.07">13617 7624 2221 0,'21'11'469'16,"-35"97"-469"-16,-13-101-11 0,10 7-4 15,-10 1 7-15,1-3 5 0,-12-5 4 16,-1 0 7-16,0-3-8 0,-9 1 0 15,-1 2-1-15,-1 0 1 0,-5 2 0 16,4 2 1-16,1-2 0 0,4 5 1 16,3 2-2-16,3-2 0 0,2 0 0 15,1-1 0-15,2-3 1 0,-3 1 0 16,3-8-1-16,10 3 2 0,11-6 0 0,10 0-2 16,3 0 32-16,1 0 58 0,0 0 53 15,0-4 42-15,5-1-21 0,11-4-47 16,14-3-48-16,16-6-36 15,22-9-19-15,8-1-12 0,7 1-7 0,6 6-5 0,-4 0 2 16,-5 8 1-16,-4 4-29 16,7 4-79-16,11 5-142 0,23 7 139 0</inkml:trace>
  <inkml:trace contextRef="#ctx0" brushRef="#br0" timeOffset="1506.86">23686 13004 2070 0,'0'0'331'0,"0"0"-262"0,0 0-20 16,0 1-10-16,4-1-14 0,-4 2-14 0,1 5-18 0,5 2-9 0,1 12-1 0,9 15 1 16,3 15 11-16,11 18 3 0,6 13 3 15,1 19-1-15,-1 11-1 0,-4 8-3 16,-11 3-2-16,2 8 0 0,-4 20 6 16,-4 17 17-16,4 13 11 0,-12 0 18 0,6-11 12 15,-3-14-6-15,-3-18-3 0,0-7-9 16,-3-5-7-16,-1-7-6 0,3-7-5 15,-6-13-8-15,0-17-8 0,0-22-4 0,-6-16 1 16,1-17-14-16,2-18-50 0,3-9-35 16,-9-4-57-16,3-14-36 0,-8-15-10 15,0-24 97-15</inkml:trace>
  <inkml:trace contextRef="#ctx0" brushRef="#br0" timeOffset="2079.41">23381 13504 2051 0,'-9'81'166'0,"13"-95"83"0,6-4-78 0,8 1 28 16,11-99-139-16,-5 95-24 0,8-2-18 0,11-2-11 15,3-1-4 1,11-3-5-16,12 1-4 0,11-2-11 0,12 1-12 16,5-1-1-16,10 2-2 0,-3 1 8 15,6 8 11-15,7 6 5 0,-7 12-4 16,4 11 2-16,-6 11-1 0,-18 11-5 0,-3 11 4 16,-11 15-6-1,-8 6-2-15,-13 23-4 0,-14 5-1 0,-22 6-22 0,-19 8-24 0,-18-5-2 31,-24-3-23-31,-22-8 18 0,-14-8 13 0,-11-11-2 16,-8-15 21-16,-15-17 8 0,-7-14 15 0,6-14 13 0,5-8 9 16,21-3 39-16,18-3 38 0,14-1 37 15,21 3 23 1,18-5-6-16,11 4 5 0,17-3-15 16,13-2-18-16,19 2-35 0,18 1-42 15,30-1-26-15,26 5-16 0,20 0-5 16,13 5 0-16,1 2 3 0,-1 4 8 15,-2 8 4-15,-4 12-2 0,-8 16-5 16,-20 14-3-16,-27 11-1 0,-12 14-2 16,-18 0 1-16,-21 12 2 0,-17 3 5 0,-31 2 11 15,-34-4 0-15,-31-7 43 16,-26-8 19-16,-34-5 14 0,-33-13 31 0,-19-13-22 16,-18-21-17-16,-11-19-19 0,6-19-28 15,9-12-14-15,12-6-6 0,32-6-37 16,21-1-32-16,20 3-34 0,21 7-128 0,28-2-23 15,24 5 128-15</inkml:trace>
  <inkml:trace contextRef="#ctx0" brushRef="#br0" timeOffset="3176.35">10571 14876 1652 0,'0'0'802'0,"-2"2"-703"0,-1-2-37 0,-10 1-11 0,1 3-15 0,-6-2-14 15,-7 5-16-15,-5 0-6 0,-4 5-2 0,-6 10-2 0,-3 1-3 16,-1 5 0-16,-4 8-1 0,-5 3-1 16,-9 10-2-16,-6 8-1 0,-5 16-3 15,-10 10 3-15,2 9 3 0,3 7 2 16,3-5-1-16,17-1-2 0,3-6 0 16,14-8 2-16,7-1 1 0,6-10-7 15,14-3-7-15,8 3-5 0,15-3-4 16,16 3-2-16,12 1-2 0,15-7 3 0,19-4 10 15,14-8 21-15,16-13 40 0,16-12 26 16,3-11 34-16,-1-12 16 0,0-11 2 16,-7-10 3-16,-1-13-6 0,6-18 17 15,7-12-24-15,-7-5-28 0,-12 1-25 16,-20 9-38-16,-28 11-1 0,-13 9 3 16,-7 9-1-16,-8 8-16 0,-6 4-29 0,-9 5-41 15,-5 4-49-15,-2 6-189 0,-7 1 186 16</inkml:trace>
  <inkml:trace contextRef="#ctx0" brushRef="#br0" timeOffset="82439.36">17138 10520 1722 0,'6'0'99'0,"-1"-6"23"0,2 5-25 0,-5-3-33 0,-2-1-19 0,-2-8-15 0,2 3-11 0,0-6-13 16,-5 3-3-16,3 1-3 0,-5-1 0 0,-7 5-1 0,5 1-1 0,-5-1-1 0,8 3 1 0,-8-2-1 15,2-2-1-15,1 6 2 16,-7-1-1-16,1 1 1 15,1-1 1-15,-2-1 0 0,2 3 1 0,7 2 0 16,0-2 1-16,-1 2 4 0,2 4 3 16,3-3 0-16,-4 8-1 0,4-3-1 15,-2 1-3-15,-4 2-1 0,-1-1 0 16,1 0-1-16,-3 4 1 0,-4 0 1 16,0 4 2-16,-3 6 0 0,-2-5-1 0,2 5-3 15,-2 1-1-15,3 3 2 0,3 3 2 16,-5 1 2-16,3 2-1 0,-6 1 0 0,2 3-1 15,0-4-1-15,2 0 4 16,-1 0 3-16,3 1 1 0,3-3 0 0,-2 1-6 0,-1 0-3 16,3 0 1-16,-4 2 0 0,4-6 1 15,0 1 0-15,4 6 0 0,-1-7-2 16,-1 3 0-16,0 0-1 0,-4-4 0 0,2 6 0 16,0-5-1-16,2 3 0 0,0 0 1 15,0-3-1-15,-2 3 0 0,0 0 0 16,-5 0 0-1,1 0 1-15,2-1-1 0,4-1 0 0,0 0 0 0,2 1 0 16,-1-3-1 0,3-3 1-16,-3 2 0 0,4 0 0 15,-1 2 1-15,1-6-1 0,4 4 0 16,-1-2 0-16,1 0 0 0,0 3 1 0,1 3 2 16,2 1 3-16,-3 2 4 0,3-2 4 15,0 0 0-15,1-1 0 0,-1-1-3 16,2 6-2-16,0-4-2 0,0 2 0 0,0-2-2 15,0 0 0-15,0 0-1 0,0 2 0 0,0-2-1 16,0 2 1-16,3-4-1 0,-1 1 1 16,-2-4 2-16,0 1 0 0,0-1 1 15,0-4 0-15,2 1-3 0,-2 1-2 0,0-2 0 32,-2-2-1-32,2 3 0 0,-2-6 0 15,1 1 0-15,-1 1-1 0,2-2 0 16,-2 5 0-16,-1-5 0 0,-1-2 1 15,0 6 0-15,3-1-1 0,-6-3 1 0,3 4 0 16,0 3-1-16,-3-7 0 0,4 7 0 16,-1 0 0-16,-1 0 0 0,0 2 0 15,1-2 1-15,2 2-1 0,2-2 1 16,-5 0 0-16,3-5-1 0,0-1 1 16,-1 5 0-16,1-8-1 0,2 4 1 15,0-3 0-15,0 0 0 0,0 1 0 0,0 0 0 16,0 0 0-16,2-2 0 0,0 0 0 15,1 0-1-15,-1 0 1 0,3 2-1 16,-1 4 1-16,-1 1-1 0,1 0 0 16,1-1 1-16,-3 1-1 0,2-3 1 15,-3 1 0-15,1 3 0 0,2-6-1 16,-3 0 0-16,1-2 0 0,0 0 0 0,2 2 2 16,1-2-1-16,-3-2 0 0,3 4 0 15,2-3 5-15,-3 3 5 0,1-2 4 16,4 5 2-16,-2 6-4 0,2-3-5 15,1 1-3-15,-6-2-1 0,7 2 0 16,-6 0-2-16,0-2 1 0,2 1 1 16,-3-7 1-16,-1 0 0 0,3-8-1 15,-6 2 0-15,1-4 5 0,3 2 9 16,0-5 12-16,1 0 15 0,0-1 7 0,2-1 2 16,-1 4-10-16,1-2-11 0,0 3-10 15,3-3-10-15,5 1-4 0,-5 4-3 16,3-3-4-16,1 1 0 0,0 2 0 0,0-1-2 15,2 3 0-15,-2-4 1 0,-1 4-2 16,-3-6 1-16,3 3 0 0,1 1 0 16,0-4 1-16,0 3 1 0,-3-3 2 15,1-3 3-15,1 0 3 0,1 0 0 16,2-3 5-16,-2 1-1 0,13 0-1 16,-1 0-3-16,5 0-3 0,0 2-5 15,1-1-1-15,2 1-1 0,-4 0 0 0,2 1 0 16,-7 1 0-16,-2-2 0 0,2 2 0 15,0-2 0-15,3 0 0 16,-1 0 1-16,-3 2 0 0,-1-2 0 16,2 0 0-16,0 0 2 0,-2 0-3 15,7-4 2-15,0 1 1 0,-1 1-2 16,1-3 2-16,-7 1 0 0,4 2-2 0,-4 0 0 0,0 2 0 16,5 0-1-16,-3-5 0 15,-4 3 1-15,4 2-1 0,-4-3 1 16,2-1-1-16,4 3 0 0,-6-5 0 15,6 1 2-15,-4 3-1 0,-4-5 1 0,3 3 0 16,-3-1 0-16,2-2 1 0,1 4 1 16,-5-3 0-16,1 3 0 0,0-3 0 0,0 3-2 15,1-4 0-15,6 1-1 0,2 3-1 16,-3-4 0 0,3 1-1-16,-2 1-2 0,1 2 0 15,-3-1-1-15,0 4 0 0,-5 0 1 0,0 0 1 0,1 2-1 0,-4 1 1 31,9 4 1-31,-6-5-2 0,-2 4 1 0,-7-1 0 16,-2-2 0-16,0 3 0 0,-2-5-1 0,4 3-1 0,-3-2-1 16,-5-2-1-16,3 0 1 0,0 0 1 15,1-2 0 1,-3-3 0-16,1-1 1 0,-1 3 2 0,0-8 0 16,3 1 0-16,-3-3-2 0,1-3 0 0,6 2 0 15,-5-9 2-15,1-4-1 16,2 1 2-16,-2-4 0 0,4 1-1 15,-5-1 1-15,7-2-1 0,-10 0-3 0,3 0 1 16,-1 0-1-16,3-1 0 0,-4-1 1 16,-2 4 1-16,1-2-1 0,-2 2-1 0,-1-2 1 15,2 2-2-15,0-2 1 0,-6 2 1 0,3 0-1 16,-1-4 3-16,3 4-1 16,-7-6 0-1,5 4 1-15,-2-3 1 0,-3-4-2 16,-2-2 2-16,1-7 1 0,-5 4-1 15,0-7 0-15,1 3 1 0,-1-4-3 0,0 10 1 16,3 5 1-16,2 1-3 0,-3 4 2 16,7 0 0-16,-6 0-2 0,-3-7 2 15,0 0-1-15,1 2 0 0,1-4 1 16,3-1 0-16,0-3 0 0,-3 5 1 0,1-1 0 16,0 5 0-16,2 3 0 0,4 3 1 15,-2 3-1-15,0 0 0 0,0 3 0 16,-4-7 0-16,2 5 0 0,-3-1-1 15,-2 2-2-15,0 2 0 0,-6-5-1 0,1 0-1 0,-1-3-1 0,1-8 2 32,3 4 1-32,0-4 2 0,2-5 0 15,-2-1 1-15,-2-3 1 0,2-3 0 16,-7-2 1-16,2 1 0 0,-4 1-2 16,7 8 1-16,-3 3-1 0,1 8 0 15,-1-2 0-15,-4-5 0 0,-2 7 0 0,3-5-1 16,-1 1 1-16,0-3-1 0,-3 4 0 15,6 0 0-15,1 3 1 0,7 5 0 16,2 2 0-16,-3 2 0 0,6 7 0 16,1-2 1-16,2 8 2 0,-1-3-1 15,0 5 3-15,7 2 1 0,-2-1-2 0,2 5 1 16,2 2-3-16,2 0-2 16,-3-1-1-16,-1-1-10 0,0 2-22 0,0 0-16 15,0 0-93-15,-12-4-122 0,-2 4 154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3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0 13995,'-1'39'386,"-13"346"1232,-27-3-1528,-14-123-25,26-151-4619,26-98 2812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2:19:31.44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1716 12544 1698 0,'4'-17'113'0,"1"1"62"0,0 3-43 0,2 10-50 0,-3-4-6 16,1 5-11-16,2 0-20 0,-3 2-16 0,-1-2-8 0,-1 2-8 0,4 0 1 0,-6 0-1 0,0 0 3 0,0 0-5 0,0 0-8 0,-6-1-7 15,1 1-7-15,-4 0 0 16,-5 1 1-16,-4 3 5 0,-7 7 1 15,-5 3 0-15,-5 7-1 0,-2 13-3 0,-6 5-2 16,0 5 1-16,-1 6-1 0,-2 1-1 0,0 4 0 16,2 4 0-16,1 1-2 0,0 7-1 0,4 1-7 15,4-6-17 1,5-6-6-16,3-2 2 0,4-7 4 0,4 7 12 0,6-6 3 16,3-8-1-16,6-2-4 0,4-5 1 15,2-10 10-15,5 2 8 0,2 0 9 0,5-2 4 16,2 5-2-16,5 1-2 0,1 4 0 15,4-1 1-15,-3 4 1 0,6 5 3 32,1 3-1-32,-2 0 0 0,4 8-1 0,-4 3-1 15,2 7 1-15,-3 10-1 16,0 6 0-16,-6 6-1 0,-5-1-1 16,-2 7 0-16,-7 3-1 0,0 2 0 0,-7 8 0 15,-2 7 1-15,-5 9 0 0,-10-4 1 16,-6 0-9-16,-6-5-17 0,-3-9-8 15,-8-7-7-15,-1-3 10 0,-2-10 14 16,4-8 11-16,2-6 4 0,3-8-4 16,9-6-7-16,6-7-25 0,3 2 7 15,7 3 7-15,2-3 6 0,3 4 24 0,4-6-4 16,4-4-1-16,5 1 6 0,3-8 3 16,3 1 5-16,-5-4 8 0,1 0 12 15,-1-2 21-15,-2-2 22 0,2-1 10 16,3 1-1-16,1-1-16 0,2 1-19 15,-4-5-14-15,-1 2-7 0,-4-2-5 16,5-2-4-16,1 2-8 0,-1-5-6 0,4 7-4 16,-2-6-2-16,2 3 0 0,0 1 16 15,4 3-67-15,17 15 41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22:19:36.21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1048 11848 2445 0,'3'1'58'0,"-1"-1"-38"0,2 9-5 0,-1-5-5 0,-3-2-4 0,0 5-11 0,-3 0-9 16,3 7-3-16,-8 11 3 0,-4 7 6 0,-7 12 5 0,-10 11 2 0,-10 4 0 0,-3 1-2 15,-6 4-2-15,-11 5 0 0,3 2 2 16,-8 1 3-16,5 1-1 0,8-6-1 0,8-6-3 15,15-3-2-15,7-5-3 0,6 6 2 16,12-4 2-16,3-2 0 0,9 2 5 16,10 0 1-16,8 2 2 0,14 0 0 15,3-6-4-15,13 6-21 0,1-4-22 0,1 2-7 16,1 3-7-16,-2-1 0 16,1 5 14-16,3 7 6 0,-7 7 11 0,-2 3 19 15,-12-3 7-15,-11-2 0 0,-5 1-1 16,-13 4 1-16,-5 7 0 0,-7 0 1 15,-8 3 3-15,-7 2 4 0,-13-3 3 0,-6 4 3 16,-14 2 5-16,-10 0 17 0,-8-3 4 16,-1-6-2-16,5-12-9 0,7-15-18 15,4-1-5-15,6-11 0 0,10 0 4 16,12-9 6-16,10-5 5 16,13-4 12-16,4-1 19 0,8 1 15 0,13-1 6 0,0-6-1 15,9 2-16-15,-4-7-14 0,-2 2 2 16,2-2-2-16,-1-2-1 0,-3 0-4 15,-6-3-13-15,1-2-9 0,-2 0-8 16,-3 1-4-16,-1-1-1 16,-3 2-1-16,2 0-1 0,-5-4-7 15,-2 0-21-15,2 5-65 0,0 4-90 16,7 12-483-16,0 13 414 0</inkml:trace>
  <inkml:trace contextRef="#ctx0" brushRef="#br0" timeOffset="578.23">1489 16716 1698 0,'4'9'154'0,"-4"-9"64"16,-4 0-62-16,2 2 7 0,-1-6-98 0,-1 6-31 0,3 11-25 0,-10-1-10 0,-7 4-1 0,-7 7 3 15,-7 5 3-15,-5 6-2 0,-4 0 1 0,4 3-2 0,-2-5-1 16,0 2-1-16,7-2-2 16,0 3 0-16,0-3-1 0,9 5-2 0,4-5-1 15,5-4-1-15,7 3-2 0,3-7 4 32,4-2 6-32,5 1 10 0,4-6 12 15,4 8 3-15,4-2 0 0,5 0-3 0,-1 0-7 16,4-3-4-16,-2-4-5 0,0 0-3 15,0 2-1-15,-5-1-1 0,-4 3-1 16,0-1-1-16,0 8-3 0,-10 8-2 16,5 6-4-16,-8 11 0 0,-6 4 1 0,-4 3 4 15,-5 1 3-15,-2 2 3 0,-7-3 1 16,4 3 1-16,-6-4 2 0,5-1 2 16,2-6 0-16,4-5 0 0,4-3 0 15,3-4-1-15,-1-5-2 0,7-6 1 16,1-7-2-16,1-5 3 0,-1-3 4 15,6-8-2-15,-3-1-5 0,4-4-25 16,9 3 338-16,20-15-239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4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354 0 13475,'-44'24'519,"9"-4"-242,-1-1 0,-1-2 0,0-2 0,-47 13 0,75-25-257,0 0 0,0 1-1,0 0 1,1 0-1,-11 8 1,5-4 22,13-8-28,1 0-1,0 1 0,-1-1 1,1 1-1,0-1 0,0 0 0,-1 1 1,1-1-1,0 1 0,0-1 1,0 1-1,-1-1 0,1 0 1,0 1-1,0-1 0,0 1 1,0-1-1,0 1 0,0-1 1,0 1-1,0-1 0,0 1 0,0-1 1,0 1-1,1-1 0,-1 0 1,0 1-1,0-1 0,0 1 1,1-1-1,-1 1 0,0-1 1,0 0-1,1 1 0,-1-1 0,0 0 1,1 1-1,-1-1 0,0 0 1,1 1-1,-1-1 0,1 0 1,-1 1-1,23 18 924,-16-14-875,-3-1 80,1-1 0,-1 0 1,1 0-1,0 0 0,0-1 1,0 0-1,1 0 0,-1 0 1,0 0-1,9 0 0,7 1 194,31 0 0,-32-3-492,67-2-700,-44 0 775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4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245 1 15539,'38'3'674,"-3"2"-511,-12-1 3,-23-4-165,0 0 0,0 0 0,0 0-1,0 0 1,0 0 0,0 0-1,-1 0 1,1 0 0,0 0 0,0 0-1,0 0 1,0 0 0,0 0 0,0 0-1,0 0 1,0 1 0,0-1-1,-1 0 1,1 0 0,0 0 0,0 0-1,0 0 1,0 0 0,0 0 0,0 0-1,0 0 1,0 0 0,0 0-1,0 0 1,0 0 0,0 0 0,0 1-1,0-1 1,-1 0 0,1 0 0,0 0-1,0 0 1,0 0 0,0 0-1,0 0 1,0 0 0,0 1 0,0-1-1,0 0 1,0 0 0,0 0 0,0 0-1,0 0 1,0 0 0,0 0-1,0 0 1,1 0 0,-1 1 0,0-1-1,0 0 1,0 0 0,0 0-1,-49 6-112,8-1 32,31-3 109,0-1 1,1 2-1,-1 0 1,1 0 0,-1 0-1,1 1 1,0 1 0,1 0-1,-1 0 1,-8 6 0,3 2-81,0 0 1,1 1 0,-17 22 0,30-36 52,-1 1 1,1-1 0,-1 0-1,1 1 1,-1-1-1,1 1 1,0-1-1,-1 1 1,1-1-1,-1 1 1,1-1 0,0 1-1,0-1 1,-1 1-1,1-1 1,0 1-1,0-1 1,0 1-1,-1 0 1,1-1 0,0 1-1,0-1 1,0 1-1,0 0 1,0-1-1,0 1 1,0-1-1,1 1 1,-1 0 0,0-1-1,0 1 1,0-1-1,1 1 1,-1-1-1,0 1 1,0 0-1,1-1 1,-1 1-1,0-1 1,1 0 0,-1 1-1,1-1 1,-1 1-1,1-1 1,-1 0-1,1 1 1,-1-1-1,1 0 1,-1 1 0,1-1-1,-1 0 1,1 0-1,0 0 1,-1 1-1,1-1 1,-1 0-1,1 0 1,0 0 0,8 1 112,-1 0 0,1 0 0,12-2 0,-7 1 127,12 1-70,3-1-85,0 2 1,0 0 0,54 13-1,-75-13-89,0 1 0,0 0 0,0 0-1,-1 1 1,1 0 0,-1 0-1,0 0 1,0 1 0,0 1 0,-1-1-1,1 1 1,-1 0 0,-1 0 0,1 1-1,-1 0 1,0 0 0,-1 0-1,4 8 1,-5-9-12,-1-1-1,1 1 1,-2 0-1,1 0 1,-1 1 0,1-1-1,-2 0 1,1 0-1,-1 1 1,0-1-1,0 0 1,-1 1 0,1-1-1,-1 0 1,-1 0-1,1 0 1,-1 0-1,0 0 1,-1 0 0,0 0-1,1-1 1,-2 1-1,1-1 1,-5 6 0,1-3 4,0 0 0,0-1 0,0 0 0,-1 0 0,0 0 1,0-1-1,-1-1 0,1 0 0,-1 0 0,-1 0 0,1-1 1,-1 0-1,1-1 0,-14 3 0,4-3 5,0-1 0,-1 0 0,1-1 0,-1-1 0,-24-3 0,33 1-75,-1 0 0,1 0 0,-1-1 1,1-1-1,0 0 0,1 0 0,-1-1 0,1 0 0,-1-1 1,-9-7-1,-12-18-222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1:26:15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91 199 14779,'0'0'1746,"20"-8"285,59-27-2136,-47 20 4,38-12 1,-57 23 68,0 0 0,0 2 0,0-1 0,0 2 0,1 0 0,20 1 1,-21 1 3,1 2 1,-1 0 0,0 0-1,0 1 1,0 1 0,0 0 0,-1 1-1,0 0 1,0 1 0,-1 0 0,1 1-1,-2 0 1,1 0 0,10 12-1,-3-1 50,-1 0-1,-1 0 0,-1 2 1,-1 0-1,-1 0 0,18 40 0,-27-53-39,-1 1 0,-1-1 0,1 1-1,-1 0 1,-1 0 0,0 0 0,0 0 0,-1 0-1,0 0 1,0 0 0,-1 0 0,-1-1-1,1 1 1,-1 0 0,-1 0 0,1-1-1,-2 1 1,1-1 0,-1 0 0,0 0-1,-1 0 1,0-1 0,-9 12 0,4-7-21,0-1 0,-1 0 0,0-1 0,-1 0 0,0 0 0,-1-2 0,0 1 0,0-2 0,0 0 0,-1 0 0,0-1 0,-1-1 1,-18 5-1,9-6 36,0-1 1,0-1-1,0 0 1,0-2-1,0-1 1,0-1-1,1-1 1,-30-8-1,36 7 59,1 0-1,-1-2 0,1 0 0,1-1 0,-1 0 0,1-1 0,1-1 1,-1 0-1,2-2 0,-1 1 0,1-1 0,-15-18 0,23 24 42,1-1-1,0 0 1,0 0-1,0 0 1,1 0-1,0-1 1,0 1-1,0-1 1,1 0-1,0 0 1,0 0-1,1 0 1,0 0-1,0 0 0,1-14 1,1 13-14,0 1 0,1-1 0,0 0 0,0 0 0,1 1-1,0 0 1,0-1 0,1 1 0,0 0 0,0 1 0,1-1 0,0 1 0,0 0 0,7-7 0,11-11 12,2 2 1,0 0-1,2 2 1,0 1-1,55-29 1,-63 39-161,0 1 1,0 1-1,1 0 1,0 1-1,0 2 1,0 0-1,1 1 1,-1 1 0,1 1-1,36 2 1,-21 4-134,-1 2 0,0 1 0,0 2 0,-1 1 0,0 2 0,35 18 1,-23-7 51,-1 3 1,-1 1-1,64 54 1,-79-57 165,46 52 1,-64-63-31,1 1 0,-2 0 0,0 1 1,-1 0-1,13 31 0,-20-40-14,0 0 0,-1 0 1,1 0-1,-1 0 0,-1 0 0,1 0 0,-1 0 0,-1 8 0,0-13 18,1-1-1,0 0 1,0 1-1,-1-1 1,1 0-1,-1 1 1,1-1-1,-1 0 1,1 1-1,-1-1 1,0 0-1,0 0 1,1 0-1,-1 0 1,0 0-1,0 0 1,0 0-1,-2 2 1,1-3 7,1 1 0,-1-1 0,0 0 0,1 1 0,-1-1 0,1 0 0,-1 0 0,1 0 0,-1-1 1,1 1-1,-1 0 0,0 0 0,1-1 0,-1 1 0,1-1 0,0 1 0,-1-1 0,1 0 0,-1 0 0,1 0 0,-2-1 0,-3-2 36,1 0 0,0-1-1,0 1 1,0-1 0,1 0-1,0-1 1,-1 1 0,2-1-1,-1 1 1,1-1 0,0 0-1,0-1 1,0 1 0,1 0-1,0-1 1,1 0 0,-1 1-1,1-1 1,0 0 0,1-11-1,0 4 9,0-1 1,1 0-1,1 0 0,0 1 0,1-1 0,1 1 0,0 0 1,9-22-1,0 11 20,2 0 0,0 1 0,1 1 1,1 1-1,2 0 0,0 1 0,40-34 1,-17 21-12,1 3 0,2 1 0,57-28 1,-83 49-54,0 0 0,0 1 0,1 1 0,0 1 0,0 1 1,32-5-1,-38 9 2,-1 0 1,1 1 0,-1 1 0,1 0 0,-1 1-1,0 0 1,0 1 0,0 0 0,0 1-1,0 1 1,15 7 0,-2 3 65,0 0 0,-1 2-1,40 35 1,59 70 227,-96-93-262,-2 3-1,-2 0 1,-1 1 0,-1 1 0,31 67 0,-42-75-31,-1 0-1,-1 0 1,-2 1 0,-1 1 0,-1-1 0,-1 1 0,-1-1 0,-1 1 0,-4 36 0,2-64-5,0 5-120,0 0-1,0 0 1,-1 0-1,0 0 1,0 0 0,0-1-1,-1 1 1,1 0-1,-1-1 1,-5 9-1,5-13-811,-4-5 331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1FDF-BD22-4D10-81CC-4549DF0C90D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64F1-BF5F-4169-B30B-4EDDAA1C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Venn diagram showing 2 overlapping sets: A and B. When we add the sets; A turns red, B turns blue, but the overlap turns purple. When we subtract A \cap B, the intersection turns blue, so the entire diagram is colored in a primary color (counted once).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Venn diagram with three overlapping sets: A,B,C.</a:t>
            </a:r>
            <a:br>
              <a:rPr lang="en-US" dirty="0"/>
            </a:br>
            <a:r>
              <a:rPr lang="en-US" dirty="0"/>
              <a:t>When we add the sets A,B,C they turn blue, red, yellow; but the overlaps turn purple, orange, green, and black. </a:t>
            </a:r>
            <a:br>
              <a:rPr lang="en-US" dirty="0"/>
            </a:br>
            <a:r>
              <a:rPr lang="en-US" dirty="0"/>
              <a:t>When we subtract the pairwise intersections (A intersect B, A intersect C, B intersect C), the overlaps turn primary colors, except the very center which turns white.</a:t>
            </a:r>
            <a:br>
              <a:rPr lang="en-US" dirty="0"/>
            </a:br>
            <a:r>
              <a:rPr lang="en-US" dirty="0"/>
              <a:t>When we add the triple intersection (A intersect B intersect C), it turns red, and the entire diagram is colored in a primary color (and so counted once in the formula).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going into 4 pigeonholes; two end up in hole 4, while one ends up in the other holes.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flying into 4 holes. Three go into hole 4, one each into holes 2 and 3; none into hole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8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9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6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4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customXml" Target="../ink/ink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ustomXml" Target="../ink/ink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80.png"/><Relationship Id="rId7" Type="http://schemas.openxmlformats.org/officeDocument/2006/relationships/customXml" Target="../ink/ink5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customXml" Target="../ink/ink5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6.png"/><Relationship Id="rId16" Type="http://schemas.openxmlformats.org/officeDocument/2006/relationships/customXml" Target="../ink/ink8.xml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1.png"/><Relationship Id="rId5" Type="http://schemas.openxmlformats.org/officeDocument/2006/relationships/image" Target="../media/image4.png"/><Relationship Id="rId90" Type="http://schemas.openxmlformats.org/officeDocument/2006/relationships/customXml" Target="../ink/ink45.xml"/><Relationship Id="rId95" Type="http://schemas.openxmlformats.org/officeDocument/2006/relationships/image" Target="../media/image49.png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6.png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4.png"/><Relationship Id="rId93" Type="http://schemas.openxmlformats.org/officeDocument/2006/relationships/image" Target="../media/image48.png"/><Relationship Id="rId3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9.png"/><Relationship Id="rId83" Type="http://schemas.openxmlformats.org/officeDocument/2006/relationships/image" Target="../media/image43.png"/><Relationship Id="rId88" Type="http://schemas.openxmlformats.org/officeDocument/2006/relationships/customXml" Target="../ink/ink44.xml"/><Relationship Id="rId9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81" Type="http://schemas.openxmlformats.org/officeDocument/2006/relationships/image" Target="../media/image42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" Type="http://schemas.openxmlformats.org/officeDocument/2006/relationships/image" Target="../media/image1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customXml" Target="../ink/ink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6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D941-595A-4E6E-8098-BA63563AE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278C1-2268-4E7D-A7A4-9141B47A3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20142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 dirty="0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6BD9CE-4A7D-B204-20D0-75A035788897}"/>
                  </a:ext>
                </a:extLst>
              </p14:cNvPr>
              <p14:cNvContentPartPr/>
              <p14:nvPr/>
            </p14:nvContentPartPr>
            <p14:xfrm>
              <a:off x="554040" y="173880"/>
              <a:ext cx="11490840" cy="677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6BD9CE-4A7D-B204-20D0-75A0357888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680" y="164520"/>
                <a:ext cx="11509560" cy="67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 (analysis)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Wasn’t that a great proof. </a:t>
            </a:r>
          </a:p>
          <a:p>
            <a:r>
              <a:rPr lang="en-US" dirty="0"/>
              <a:t>Airtight. No disputing it.</a:t>
            </a:r>
          </a:p>
          <a:p>
            <a:endParaRPr lang="en-US" dirty="0"/>
          </a:p>
          <a:p>
            <a:r>
              <a:rPr lang="en-US" dirty="0"/>
              <a:t>Got to say “commutativity of multiplication.”</a:t>
            </a:r>
          </a:p>
          <a:p>
            <a:endParaRPr lang="en-US" dirty="0"/>
          </a:p>
          <a:p>
            <a:r>
              <a:rPr lang="en-US" dirty="0"/>
              <a:t>But…do you know </a:t>
            </a:r>
            <a:r>
              <a:rPr lang="en-US" i="1" dirty="0"/>
              <a:t>why</a:t>
            </a:r>
            <a:r>
              <a:rPr lang="en-US" dirty="0"/>
              <a:t>? Can you </a:t>
            </a:r>
            <a:r>
              <a:rPr lang="en-US" i="1" dirty="0"/>
              <a:t>feel </a:t>
            </a:r>
            <a:r>
              <a:rPr lang="en-US" dirty="0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your team. We will count the number of possible teams two different ways. 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teams.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ways to choose the team. </a:t>
                </a:r>
              </a:p>
              <a:p>
                <a:r>
                  <a:rPr lang="en-US" dirty="0"/>
                  <a:t>Since we’re counting the same thing, the numbers must be equal.</a:t>
                </a:r>
                <a:br>
                  <a:rPr lang="en-US" dirty="0"/>
                </a:br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24BBAD-E697-6C9C-53B5-A36431D0B64A}"/>
                  </a:ext>
                </a:extLst>
              </p14:cNvPr>
              <p14:cNvContentPartPr/>
              <p14:nvPr/>
            </p14:nvContentPartPr>
            <p14:xfrm>
              <a:off x="363600" y="91440"/>
              <a:ext cx="11711520" cy="601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24BBAD-E697-6C9C-53B5-A36431D0B6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40" y="82080"/>
                <a:ext cx="11730240" cy="60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algebraic proof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7 step proof of Pascal's Rule; manipulating the factorial expressions purely algebraically. &#10;For fully accessible version, email Robbie (but remember the point of this slide is that these algebra proofs aren't helpful, while combinatorial proofs are)&#10;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B6378F-9F3B-DE3F-91C3-14C7BF7325E2}"/>
                  </a:ext>
                </a:extLst>
              </p14:cNvPr>
              <p14:cNvContentPartPr/>
              <p14:nvPr/>
            </p14:nvContentPartPr>
            <p14:xfrm>
              <a:off x="4007880" y="891360"/>
              <a:ext cx="4178160" cy="306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B6378F-9F3B-DE3F-91C3-14C7BF7325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8520" y="882000"/>
                <a:ext cx="4196880" cy="3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combinatorial proof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person team. How many possible teams are there?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 dirty="0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 </a:t>
                </a:r>
              </a:p>
              <a:p>
                <a:pPr lvl="1"/>
                <a:r>
                  <a:rPr lang="en-US" dirty="0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</a:t>
                </a:r>
              </a:p>
              <a:p>
                <a:pPr lvl="1"/>
                <a:r>
                  <a:rPr lang="en-US" sz="2800" dirty="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1954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A55D2B-BD46-F6E8-5469-C5C3CD7F0C24}"/>
                  </a:ext>
                </a:extLst>
              </p14:cNvPr>
              <p14:cNvContentPartPr/>
              <p14:nvPr/>
            </p14:nvContentPartPr>
            <p14:xfrm>
              <a:off x="511920" y="729000"/>
              <a:ext cx="9784800" cy="518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A55D2B-BD46-F6E8-5469-C5C3CD7F0C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560" y="719640"/>
                <a:ext cx="9803520" cy="52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Formulas for factorial, permutations, combinations.</a:t>
            </a:r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  <a:p>
            <a:r>
              <a:rPr lang="en-US" dirty="0"/>
              <a:t>When trying to prove facts about counting, try to have each side of the equation count the same thing.</a:t>
            </a:r>
          </a:p>
          <a:p>
            <a:pPr lvl="1"/>
            <a:r>
              <a:rPr lang="en-US" dirty="0"/>
              <a:t>Much more fun and much more informative than just churning through algebra.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AB868-2634-4638-B6B2-33E1FFA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6DDB-601C-4C86-84C9-07834D9F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8FFB1C-FE01-FC19-172C-D17141CF83BE}"/>
                  </a:ext>
                </a:extLst>
              </p14:cNvPr>
              <p14:cNvContentPartPr/>
              <p14:nvPr/>
            </p14:nvContentPartPr>
            <p14:xfrm>
              <a:off x="1861200" y="2002320"/>
              <a:ext cx="8469360" cy="301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8FFB1C-FE01-FC19-172C-D17141CF83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840" y="1992960"/>
                <a:ext cx="8488080" cy="30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71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 (2 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  <a:p>
                <a:r>
                  <a:rPr lang="en-US" dirty="0"/>
                  <a:t>For two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 descr="Set A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 descr="Set B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 descr="Intersection of A and B">
            <a:extLst>
              <a:ext uri="{FF2B5EF4-FFF2-40B4-BE49-F238E27FC236}">
                <a16:creationId xmlns:a16="http://schemas.microsoft.com/office/drawing/2014/main" id="{3468E60D-65A5-4A06-BD5D-2DF7254C2657}"/>
              </a:ext>
            </a:extLst>
          </p:cNvPr>
          <p:cNvSpPr/>
          <p:nvPr/>
        </p:nvSpPr>
        <p:spPr>
          <a:xfrm>
            <a:off x="9142343" y="3905841"/>
            <a:ext cx="766971" cy="1698412"/>
          </a:xfrm>
          <a:custGeom>
            <a:avLst/>
            <a:gdLst>
              <a:gd name="connsiteX0" fmla="*/ 363437 w 766971"/>
              <a:gd name="connsiteY0" fmla="*/ 0 h 1698412"/>
              <a:gd name="connsiteX1" fmla="*/ 434377 w 766971"/>
              <a:gd name="connsiteY1" fmla="*/ 64475 h 1698412"/>
              <a:gd name="connsiteX2" fmla="*/ 766971 w 766971"/>
              <a:gd name="connsiteY2" fmla="*/ 867427 h 1698412"/>
              <a:gd name="connsiteX3" fmla="*/ 434377 w 766971"/>
              <a:gd name="connsiteY3" fmla="*/ 1670380 h 1698412"/>
              <a:gd name="connsiteX4" fmla="*/ 403534 w 766971"/>
              <a:gd name="connsiteY4" fmla="*/ 1698412 h 1698412"/>
              <a:gd name="connsiteX5" fmla="*/ 332594 w 766971"/>
              <a:gd name="connsiteY5" fmla="*/ 1633937 h 1698412"/>
              <a:gd name="connsiteX6" fmla="*/ 0 w 766971"/>
              <a:gd name="connsiteY6" fmla="*/ 830984 h 1698412"/>
              <a:gd name="connsiteX7" fmla="*/ 332594 w 766971"/>
              <a:gd name="connsiteY7" fmla="*/ 28032 h 16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971" h="1698412">
                <a:moveTo>
                  <a:pt x="363437" y="0"/>
                </a:moveTo>
                <a:lnTo>
                  <a:pt x="434377" y="64475"/>
                </a:lnTo>
                <a:cubicBezTo>
                  <a:pt x="639871" y="269968"/>
                  <a:pt x="766971" y="553855"/>
                  <a:pt x="766971" y="867427"/>
                </a:cubicBezTo>
                <a:cubicBezTo>
                  <a:pt x="766971" y="1181000"/>
                  <a:pt x="639871" y="1464886"/>
                  <a:pt x="434377" y="1670380"/>
                </a:cubicBezTo>
                <a:lnTo>
                  <a:pt x="403534" y="1698412"/>
                </a:lnTo>
                <a:lnTo>
                  <a:pt x="332594" y="1633937"/>
                </a:lnTo>
                <a:cubicBezTo>
                  <a:pt x="127100" y="1428443"/>
                  <a:pt x="0" y="1144557"/>
                  <a:pt x="0" y="830984"/>
                </a:cubicBezTo>
                <a:cubicBezTo>
                  <a:pt x="0" y="517412"/>
                  <a:pt x="127100" y="233525"/>
                  <a:pt x="332594" y="28032"/>
                </a:cubicBezTo>
                <a:close/>
              </a:path>
            </a:pathLst>
          </a:custGeom>
          <a:solidFill>
            <a:schemeClr val="accent2">
              <a:alpha val="79000"/>
            </a:schemeClr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DB5242-B58C-B591-0C86-2F69955ECAE9}"/>
                  </a:ext>
                </a:extLst>
              </p14:cNvPr>
              <p14:cNvContentPartPr/>
              <p14:nvPr/>
            </p14:nvContentPartPr>
            <p14:xfrm>
              <a:off x="2096640" y="4532040"/>
              <a:ext cx="3057840" cy="37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DB5242-B58C-B591-0C86-2F69955ECA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7280" y="4522680"/>
                <a:ext cx="307656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2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 (3 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 descr="Set A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 descr="Set B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 descr="Set C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 descr="Intersection of A and B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 descr="Intersection of A and C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 descr="Intersection of B and C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 descr="Triple intersection (A and B and C)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3BD40F-1D4C-3773-7C07-5878ED58F0DD}"/>
                  </a:ext>
                </a:extLst>
              </p14:cNvPr>
              <p14:cNvContentPartPr/>
              <p14:nvPr/>
            </p14:nvContentPartPr>
            <p14:xfrm>
              <a:off x="3402000" y="2540520"/>
              <a:ext cx="5906160" cy="3433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3BD40F-1D4C-3773-7C07-5878ED58F0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640" y="2531160"/>
                <a:ext cx="5924880" cy="34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372E-BDAD-4E21-8FE3-707C82DB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2E72-B6D5-4B72-8B4A-2C602043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hours start today! Visit now before others start on the homework. </a:t>
            </a:r>
          </a:p>
          <a:p>
            <a:r>
              <a:rPr lang="en-US" dirty="0"/>
              <a:t>Also, please start on the homework early.</a:t>
            </a:r>
          </a:p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9855DE-DF42-DAAA-0746-6EF2F8281D38}"/>
              </a:ext>
            </a:extLst>
          </p:cNvPr>
          <p:cNvGrpSpPr/>
          <p:nvPr/>
        </p:nvGrpSpPr>
        <p:grpSpPr>
          <a:xfrm>
            <a:off x="723315" y="2617410"/>
            <a:ext cx="5104440" cy="1745280"/>
            <a:chOff x="723315" y="2617410"/>
            <a:chExt cx="5104440" cy="174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172838-1174-8FDF-9D88-DFEFAA5EEE2B}"/>
                    </a:ext>
                  </a:extLst>
                </p14:cNvPr>
                <p14:cNvContentPartPr/>
                <p14:nvPr/>
              </p14:nvContentPartPr>
              <p14:xfrm>
                <a:off x="723315" y="2844570"/>
                <a:ext cx="627480" cy="56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172838-1174-8FDF-9D88-DFEFAA5EEE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7195" y="2838450"/>
                  <a:ext cx="63972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A90AD2-ED72-D7B6-26D7-C065BE815A6D}"/>
                    </a:ext>
                  </a:extLst>
                </p14:cNvPr>
                <p14:cNvContentPartPr/>
                <p14:nvPr/>
              </p14:nvContentPartPr>
              <p14:xfrm>
                <a:off x="1243515" y="3147330"/>
                <a:ext cx="734400" cy="258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A90AD2-ED72-D7B6-26D7-C065BE815A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7395" y="3141210"/>
                  <a:ext cx="746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EC3341-48EC-BE17-9415-293DBE993AD5}"/>
                    </a:ext>
                  </a:extLst>
                </p14:cNvPr>
                <p14:cNvContentPartPr/>
                <p14:nvPr/>
              </p14:nvContentPartPr>
              <p14:xfrm>
                <a:off x="2336115" y="2920170"/>
                <a:ext cx="13320" cy="405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EC3341-48EC-BE17-9415-293DBE993A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9995" y="2914050"/>
                  <a:ext cx="255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5DF3F4-2705-6B92-A2AB-B04C87B4ED58}"/>
                    </a:ext>
                  </a:extLst>
                </p14:cNvPr>
                <p14:cNvContentPartPr/>
                <p14:nvPr/>
              </p14:nvContentPartPr>
              <p14:xfrm>
                <a:off x="2421795" y="3154170"/>
                <a:ext cx="10800" cy="12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5DF3F4-2705-6B92-A2AB-B04C87B4ED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5675" y="3148050"/>
                  <a:ext cx="23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48B843-21C4-8D4D-A4E6-7F6D9FA1809A}"/>
                    </a:ext>
                  </a:extLst>
                </p14:cNvPr>
                <p14:cNvContentPartPr/>
                <p14:nvPr/>
              </p14:nvContentPartPr>
              <p14:xfrm>
                <a:off x="2480115" y="3078930"/>
                <a:ext cx="189360" cy="183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48B843-21C4-8D4D-A4E6-7F6D9FA180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3995" y="3072810"/>
                  <a:ext cx="201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262026-B0C3-FC38-27C0-046CCA24159E}"/>
                    </a:ext>
                  </a:extLst>
                </p14:cNvPr>
                <p14:cNvContentPartPr/>
                <p14:nvPr/>
              </p14:nvContentPartPr>
              <p14:xfrm>
                <a:off x="2759475" y="2863290"/>
                <a:ext cx="51840" cy="425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262026-B0C3-FC38-27C0-046CCA2415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3355" y="2857170"/>
                  <a:ext cx="640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EF4F37-60B8-555B-8F4D-BCCC8B023108}"/>
                    </a:ext>
                  </a:extLst>
                </p14:cNvPr>
                <p14:cNvContentPartPr/>
                <p14:nvPr/>
              </p14:nvContentPartPr>
              <p14:xfrm>
                <a:off x="2861715" y="3105210"/>
                <a:ext cx="127800" cy="85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EF4F37-60B8-555B-8F4D-BCCC8B0231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55595" y="3099090"/>
                  <a:ext cx="140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8C5310-85B5-1F96-6CBD-FC1173A19A8A}"/>
                    </a:ext>
                  </a:extLst>
                </p14:cNvPr>
                <p14:cNvContentPartPr/>
                <p14:nvPr/>
              </p14:nvContentPartPr>
              <p14:xfrm>
                <a:off x="2999235" y="3031050"/>
                <a:ext cx="171000" cy="198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8C5310-85B5-1F96-6CBD-FC1173A19A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93115" y="3024930"/>
                  <a:ext cx="183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7B2B14-D97B-FA34-A734-432D6915EE69}"/>
                    </a:ext>
                  </a:extLst>
                </p14:cNvPr>
                <p14:cNvContentPartPr/>
                <p14:nvPr/>
              </p14:nvContentPartPr>
              <p14:xfrm>
                <a:off x="3553995" y="2986410"/>
                <a:ext cx="859680" cy="318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7B2B14-D97B-FA34-A734-432D6915EE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47875" y="2980290"/>
                  <a:ext cx="871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F61DCE-94F6-2ED9-D500-2314AA50F07B}"/>
                    </a:ext>
                  </a:extLst>
                </p14:cNvPr>
                <p14:cNvContentPartPr/>
                <p14:nvPr/>
              </p14:nvContentPartPr>
              <p14:xfrm>
                <a:off x="5210355" y="2692290"/>
                <a:ext cx="393480" cy="539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F61DCE-94F6-2ED9-D500-2314AA50F0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04235" y="2686170"/>
                  <a:ext cx="40572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AE5930-2BFB-6A44-F7DE-753663BBE7F6}"/>
                    </a:ext>
                  </a:extLst>
                </p14:cNvPr>
                <p14:cNvContentPartPr/>
                <p14:nvPr/>
              </p14:nvContentPartPr>
              <p14:xfrm>
                <a:off x="5249235" y="2958690"/>
                <a:ext cx="289800" cy="20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AE5930-2BFB-6A44-F7DE-753663BBE7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43115" y="2952570"/>
                  <a:ext cx="30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D4DF29-49CD-53DC-596F-60C38EF06939}"/>
                    </a:ext>
                  </a:extLst>
                </p14:cNvPr>
                <p14:cNvContentPartPr/>
                <p14:nvPr/>
              </p14:nvContentPartPr>
              <p14:xfrm>
                <a:off x="5603835" y="2617410"/>
                <a:ext cx="223920" cy="507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D4DF29-49CD-53DC-596F-60C38EF069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7715" y="2611290"/>
                  <a:ext cx="2361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5D2BB5-7B3D-316A-0FCC-7115109F28A1}"/>
                    </a:ext>
                  </a:extLst>
                </p14:cNvPr>
                <p14:cNvContentPartPr/>
                <p14:nvPr/>
              </p14:nvContentPartPr>
              <p14:xfrm>
                <a:off x="1262955" y="3698850"/>
                <a:ext cx="602640" cy="471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5D2BB5-7B3D-316A-0FCC-7115109F28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56835" y="3692730"/>
                  <a:ext cx="6148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7B7E3A-7D9B-3051-E84A-EDEF7CC79D4D}"/>
                    </a:ext>
                  </a:extLst>
                </p14:cNvPr>
                <p14:cNvContentPartPr/>
                <p14:nvPr/>
              </p14:nvContentPartPr>
              <p14:xfrm>
                <a:off x="2067195" y="3766530"/>
                <a:ext cx="92160" cy="596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7B7E3A-7D9B-3051-E84A-EDEF7CC79D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61075" y="3760410"/>
                  <a:ext cx="10440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EC7F9B-5B66-C542-E1D8-D568054CF562}"/>
                    </a:ext>
                  </a:extLst>
                </p14:cNvPr>
                <p14:cNvContentPartPr/>
                <p14:nvPr/>
              </p14:nvContentPartPr>
              <p14:xfrm>
                <a:off x="1981875" y="3654210"/>
                <a:ext cx="293400" cy="255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EC7F9B-5B66-C542-E1D8-D568054CF5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75755" y="3648090"/>
                  <a:ext cx="305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347FE6-FE7C-1F6F-C755-7DB720AFA2B1}"/>
                    </a:ext>
                  </a:extLst>
                </p14:cNvPr>
                <p14:cNvContentPartPr/>
                <p14:nvPr/>
              </p14:nvContentPartPr>
              <p14:xfrm>
                <a:off x="2322435" y="4014570"/>
                <a:ext cx="34560" cy="123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347FE6-FE7C-1F6F-C755-7DB720AFA2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16315" y="4008450"/>
                  <a:ext cx="46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231155-DA1E-2AF2-F508-CFCE54179F02}"/>
                    </a:ext>
                  </a:extLst>
                </p14:cNvPr>
                <p14:cNvContentPartPr/>
                <p14:nvPr/>
              </p14:nvContentPartPr>
              <p14:xfrm>
                <a:off x="2342595" y="3923490"/>
                <a:ext cx="18720" cy="33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231155-DA1E-2AF2-F508-CFCE54179F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36475" y="3917370"/>
                  <a:ext cx="30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160CDC-0DD8-F8F9-55AA-286260BAF195}"/>
                    </a:ext>
                  </a:extLst>
                </p14:cNvPr>
                <p14:cNvContentPartPr/>
                <p14:nvPr/>
              </p14:nvContentPartPr>
              <p14:xfrm>
                <a:off x="2413875" y="3970650"/>
                <a:ext cx="198360" cy="219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160CDC-0DD8-F8F9-55AA-286260BAF1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07755" y="3964530"/>
                  <a:ext cx="210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9AF9F67-9239-CDB6-7A1A-1B09326825B2}"/>
                    </a:ext>
                  </a:extLst>
                </p14:cNvPr>
                <p14:cNvContentPartPr/>
                <p14:nvPr/>
              </p14:nvContentPartPr>
              <p14:xfrm>
                <a:off x="2669475" y="3705690"/>
                <a:ext cx="690840" cy="464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9AF9F67-9239-CDB6-7A1A-1B09326825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63355" y="3699570"/>
                  <a:ext cx="7030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E4B608-07DD-01C1-70CB-B554048E41D5}"/>
                    </a:ext>
                  </a:extLst>
                </p14:cNvPr>
                <p14:cNvContentPartPr/>
                <p14:nvPr/>
              </p14:nvContentPartPr>
              <p14:xfrm>
                <a:off x="3778995" y="3610290"/>
                <a:ext cx="52200" cy="488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E4B608-07DD-01C1-70CB-B554048E41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72875" y="3604170"/>
                  <a:ext cx="644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398A57-D219-1425-2E6D-53A9AD4C3F3F}"/>
                    </a:ext>
                  </a:extLst>
                </p14:cNvPr>
                <p14:cNvContentPartPr/>
                <p14:nvPr/>
              </p14:nvContentPartPr>
              <p14:xfrm>
                <a:off x="3560475" y="3699930"/>
                <a:ext cx="466560" cy="52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398A57-D219-1425-2E6D-53A9AD4C3F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54355" y="3693810"/>
                  <a:ext cx="478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30ECEA-34F7-84DB-3155-66A873343F63}"/>
                    </a:ext>
                  </a:extLst>
                </p14:cNvPr>
                <p14:cNvContentPartPr/>
                <p14:nvPr/>
              </p14:nvContentPartPr>
              <p14:xfrm>
                <a:off x="3899595" y="3660690"/>
                <a:ext cx="163440" cy="547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30ECEA-34F7-84DB-3155-66A873343F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93475" y="3654570"/>
                  <a:ext cx="1756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A5C105-4359-0BDD-D6BD-67B6052928D2}"/>
                    </a:ext>
                  </a:extLst>
                </p14:cNvPr>
                <p14:cNvContentPartPr/>
                <p14:nvPr/>
              </p14:nvContentPartPr>
              <p14:xfrm>
                <a:off x="4132515" y="3911970"/>
                <a:ext cx="159840" cy="227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A5C105-4359-0BDD-D6BD-67B6052928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26395" y="3905850"/>
                  <a:ext cx="172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3533ADD-332A-BA9A-EB1A-A56171CEF0FA}"/>
                    </a:ext>
                  </a:extLst>
                </p14:cNvPr>
                <p14:cNvContentPartPr/>
                <p14:nvPr/>
              </p14:nvContentPartPr>
              <p14:xfrm>
                <a:off x="4334835" y="3938250"/>
                <a:ext cx="87840" cy="206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3533ADD-332A-BA9A-EB1A-A56171CEF0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28715" y="3932130"/>
                  <a:ext cx="100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8F50BD-5D59-3BA7-1882-3C0F69828086}"/>
                    </a:ext>
                  </a:extLst>
                </p14:cNvPr>
                <p14:cNvContentPartPr/>
                <p14:nvPr/>
              </p14:nvContentPartPr>
              <p14:xfrm>
                <a:off x="3866835" y="3978210"/>
                <a:ext cx="257400" cy="23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8F50BD-5D59-3BA7-1882-3C0F698280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60715" y="3972090"/>
                  <a:ext cx="269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27FA66-615F-58FD-11BE-0BA020625F6E}"/>
                    </a:ext>
                  </a:extLst>
                </p14:cNvPr>
                <p14:cNvContentPartPr/>
                <p14:nvPr/>
              </p14:nvContentPartPr>
              <p14:xfrm>
                <a:off x="4461195" y="3560610"/>
                <a:ext cx="592920" cy="585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27FA66-615F-58FD-11BE-0BA020625F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55075" y="3554490"/>
                  <a:ext cx="60516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5E46858-E045-7AED-017E-C78C1CC0DA57}"/>
                    </a:ext>
                  </a:extLst>
                </p14:cNvPr>
                <p14:cNvContentPartPr/>
                <p14:nvPr/>
              </p14:nvContentPartPr>
              <p14:xfrm>
                <a:off x="5340315" y="3546570"/>
                <a:ext cx="483120" cy="617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5E46858-E045-7AED-017E-C78C1CC0DA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34195" y="3540450"/>
                  <a:ext cx="4953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80C6F8-0B34-13BB-9461-29297DA0BD7C}"/>
                    </a:ext>
                  </a:extLst>
                </p14:cNvPr>
                <p14:cNvContentPartPr/>
                <p14:nvPr/>
              </p14:nvContentPartPr>
              <p14:xfrm>
                <a:off x="5447595" y="3887850"/>
                <a:ext cx="374400" cy="83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80C6F8-0B34-13BB-9461-29297DA0BD7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41475" y="3881730"/>
                  <a:ext cx="3866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045DB7-49E8-2921-6E3A-85866D53D841}"/>
              </a:ext>
            </a:extLst>
          </p:cNvPr>
          <p:cNvGrpSpPr/>
          <p:nvPr/>
        </p:nvGrpSpPr>
        <p:grpSpPr>
          <a:xfrm>
            <a:off x="6336075" y="3604170"/>
            <a:ext cx="2553120" cy="748800"/>
            <a:chOff x="6336075" y="3604170"/>
            <a:chExt cx="2553120" cy="74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E196E84-C46C-8C23-821B-82C0E3C81647}"/>
                    </a:ext>
                  </a:extLst>
                </p14:cNvPr>
                <p14:cNvContentPartPr/>
                <p14:nvPr/>
              </p14:nvContentPartPr>
              <p14:xfrm>
                <a:off x="6636675" y="3624690"/>
                <a:ext cx="110880" cy="554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E196E84-C46C-8C23-821B-82C0E3C816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30555" y="3618570"/>
                  <a:ext cx="1231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C875A8-F7C6-9C50-81F0-25AD01AC8F8E}"/>
                    </a:ext>
                  </a:extLst>
                </p14:cNvPr>
                <p14:cNvContentPartPr/>
                <p14:nvPr/>
              </p14:nvContentPartPr>
              <p14:xfrm>
                <a:off x="6468195" y="4061010"/>
                <a:ext cx="385560" cy="25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C875A8-F7C6-9C50-81F0-25AD01AC8F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62075" y="4054890"/>
                  <a:ext cx="39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406556-322B-3AA8-64E1-1F75BABCA302}"/>
                    </a:ext>
                  </a:extLst>
                </p14:cNvPr>
                <p14:cNvContentPartPr/>
                <p14:nvPr/>
              </p14:nvContentPartPr>
              <p14:xfrm>
                <a:off x="6336075" y="3604170"/>
                <a:ext cx="471600" cy="39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406556-322B-3AA8-64E1-1F75BABCA3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29955" y="3598050"/>
                  <a:ext cx="483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644EAC-F7EA-B78F-0FA9-F89E327BE565}"/>
                    </a:ext>
                  </a:extLst>
                </p14:cNvPr>
                <p14:cNvContentPartPr/>
                <p14:nvPr/>
              </p14:nvContentPartPr>
              <p14:xfrm>
                <a:off x="6900915" y="3911970"/>
                <a:ext cx="391680" cy="219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644EAC-F7EA-B78F-0FA9-F89E327BE5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94795" y="3905850"/>
                  <a:ext cx="40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3E160E-61E5-C0F9-5D29-0396171C7EC5}"/>
                    </a:ext>
                  </a:extLst>
                </p14:cNvPr>
                <p14:cNvContentPartPr/>
                <p14:nvPr/>
              </p14:nvContentPartPr>
              <p14:xfrm>
                <a:off x="7348755" y="3969930"/>
                <a:ext cx="113040" cy="383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3E160E-61E5-C0F9-5D29-0396171C7E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42635" y="3963810"/>
                  <a:ext cx="125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666988F-76F6-A921-AD8A-D21BF7A3BC81}"/>
                    </a:ext>
                  </a:extLst>
                </p14:cNvPr>
                <p14:cNvContentPartPr/>
                <p14:nvPr/>
              </p14:nvContentPartPr>
              <p14:xfrm>
                <a:off x="7355955" y="3895410"/>
                <a:ext cx="285840" cy="234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666988F-76F6-A921-AD8A-D21BF7A3BC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49835" y="3889290"/>
                  <a:ext cx="298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EA46E7-6C59-C338-512B-1E3DB860609C}"/>
                    </a:ext>
                  </a:extLst>
                </p14:cNvPr>
                <p14:cNvContentPartPr/>
                <p14:nvPr/>
              </p14:nvContentPartPr>
              <p14:xfrm>
                <a:off x="7490595" y="3894690"/>
                <a:ext cx="610920" cy="224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EA46E7-6C59-C338-512B-1E3DB86060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84475" y="3888570"/>
                  <a:ext cx="623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B89A62-DD3F-1C27-B0B2-06A8BC8971E2}"/>
                    </a:ext>
                  </a:extLst>
                </p14:cNvPr>
                <p14:cNvContentPartPr/>
                <p14:nvPr/>
              </p14:nvContentPartPr>
              <p14:xfrm>
                <a:off x="8225355" y="3633690"/>
                <a:ext cx="17280" cy="375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B89A62-DD3F-1C27-B0B2-06A8BC8971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19235" y="3627570"/>
                  <a:ext cx="295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2419E8-9CCA-4806-2556-1A1F30C3CED0}"/>
                    </a:ext>
                  </a:extLst>
                </p14:cNvPr>
                <p14:cNvContentPartPr/>
                <p14:nvPr/>
              </p14:nvContentPartPr>
              <p14:xfrm>
                <a:off x="8048955" y="3825570"/>
                <a:ext cx="237600" cy="59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2419E8-9CCA-4806-2556-1A1F30C3CE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42835" y="3819450"/>
                  <a:ext cx="249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7C82B1-FD4B-B34B-CF6E-3F0B3DDC4881}"/>
                    </a:ext>
                  </a:extLst>
                </p14:cNvPr>
                <p14:cNvContentPartPr/>
                <p14:nvPr/>
              </p14:nvContentPartPr>
              <p14:xfrm>
                <a:off x="8234715" y="3906570"/>
                <a:ext cx="535680" cy="179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7C82B1-FD4B-B34B-CF6E-3F0B3DDC48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28595" y="3900450"/>
                  <a:ext cx="547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DB4DF4-6B42-99D0-4568-C9A467A69DB5}"/>
                    </a:ext>
                  </a:extLst>
                </p14:cNvPr>
                <p14:cNvContentPartPr/>
                <p14:nvPr/>
              </p14:nvContentPartPr>
              <p14:xfrm>
                <a:off x="8729355" y="3717570"/>
                <a:ext cx="82080" cy="359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DB4DF4-6B42-99D0-4568-C9A467A69D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23235" y="3711450"/>
                  <a:ext cx="943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90AA92-2E41-727E-3EA9-6355812A0D22}"/>
                    </a:ext>
                  </a:extLst>
                </p14:cNvPr>
                <p14:cNvContentPartPr/>
                <p14:nvPr/>
              </p14:nvContentPartPr>
              <p14:xfrm>
                <a:off x="8572755" y="3781650"/>
                <a:ext cx="316440" cy="45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90AA92-2E41-727E-3EA9-6355812A0D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66635" y="3775530"/>
                  <a:ext cx="3286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E67937E-4301-CA65-731B-14E08CC377DB}"/>
              </a:ext>
            </a:extLst>
          </p:cNvPr>
          <p:cNvGrpSpPr/>
          <p:nvPr/>
        </p:nvGrpSpPr>
        <p:grpSpPr>
          <a:xfrm>
            <a:off x="9367995" y="3645210"/>
            <a:ext cx="1080000" cy="434520"/>
            <a:chOff x="9367995" y="3645210"/>
            <a:chExt cx="108000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5D305E-5681-9B01-BA32-B2A82859F247}"/>
                    </a:ext>
                  </a:extLst>
                </p14:cNvPr>
                <p14:cNvContentPartPr/>
                <p14:nvPr/>
              </p14:nvContentPartPr>
              <p14:xfrm>
                <a:off x="9367995" y="3674010"/>
                <a:ext cx="162360" cy="29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5D305E-5681-9B01-BA32-B2A82859F2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61875" y="3667890"/>
                  <a:ext cx="174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1E2C1E-E4F5-CA29-5810-24EA7D3F6B5A}"/>
                    </a:ext>
                  </a:extLst>
                </p14:cNvPr>
                <p14:cNvContentPartPr/>
                <p14:nvPr/>
              </p14:nvContentPartPr>
              <p14:xfrm>
                <a:off x="9638355" y="3842490"/>
                <a:ext cx="28080" cy="213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1E2C1E-E4F5-CA29-5810-24EA7D3F6B5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32235" y="3836370"/>
                  <a:ext cx="40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EE5838-6E92-45A7-3113-1EA2D0674E0A}"/>
                    </a:ext>
                  </a:extLst>
                </p14:cNvPr>
                <p14:cNvContentPartPr/>
                <p14:nvPr/>
              </p14:nvContentPartPr>
              <p14:xfrm>
                <a:off x="9673275" y="3835650"/>
                <a:ext cx="306000" cy="244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EE5838-6E92-45A7-3113-1EA2D0674E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67155" y="3829530"/>
                  <a:ext cx="318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56B035-5999-6699-0EE9-13F3451059FC}"/>
                    </a:ext>
                  </a:extLst>
                </p14:cNvPr>
                <p14:cNvContentPartPr/>
                <p14:nvPr/>
              </p14:nvContentPartPr>
              <p14:xfrm>
                <a:off x="10009515" y="3645210"/>
                <a:ext cx="53280" cy="385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56B035-5999-6699-0EE9-13F3451059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03395" y="3639090"/>
                  <a:ext cx="655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446EC3-AEE4-1A28-BDAC-860623F698F3}"/>
                    </a:ext>
                  </a:extLst>
                </p14:cNvPr>
                <p14:cNvContentPartPr/>
                <p14:nvPr/>
              </p14:nvContentPartPr>
              <p14:xfrm>
                <a:off x="10036515" y="3843570"/>
                <a:ext cx="184320" cy="158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446EC3-AEE4-1A28-BDAC-860623F698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30395" y="3837450"/>
                  <a:ext cx="196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49F97A-92AA-BDF7-D657-8EE4F8FD9913}"/>
                    </a:ext>
                  </a:extLst>
                </p14:cNvPr>
                <p14:cNvContentPartPr/>
                <p14:nvPr/>
              </p14:nvContentPartPr>
              <p14:xfrm>
                <a:off x="10274835" y="3804330"/>
                <a:ext cx="173160" cy="242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49F97A-92AA-BDF7-D657-8EE4F8FD99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68715" y="3798210"/>
                  <a:ext cx="185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FADB69-471A-9412-810A-885839E2C2AF}"/>
                    </a:ext>
                  </a:extLst>
                </p14:cNvPr>
                <p14:cNvContentPartPr/>
                <p14:nvPr/>
              </p14:nvContentPartPr>
              <p14:xfrm>
                <a:off x="9657795" y="3713970"/>
                <a:ext cx="29520" cy="10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FADB69-471A-9412-810A-885839E2C2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51675" y="3707850"/>
                  <a:ext cx="41760" cy="2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154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Example (sets)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D7B7D6-1004-1BB0-53DD-CA5F87FF5972}"/>
                  </a:ext>
                </a:extLst>
              </p14:cNvPr>
              <p14:cNvContentPartPr/>
              <p14:nvPr/>
            </p14:nvContentPartPr>
            <p14:xfrm>
              <a:off x="373320" y="4493160"/>
              <a:ext cx="263520" cy="159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D7B7D6-1004-1BB0-53DD-CA5F87FF59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960" y="4483800"/>
                <a:ext cx="282240" cy="16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065E9A-1007-4888-D221-E707094E53ED}"/>
                  </a:ext>
                </a:extLst>
              </p14:cNvPr>
              <p14:cNvContentPartPr/>
              <p14:nvPr/>
            </p14:nvContentPartPr>
            <p14:xfrm>
              <a:off x="165960" y="4265280"/>
              <a:ext cx="371880" cy="237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065E9A-1007-4888-D221-E707094E53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600" y="4255920"/>
                <a:ext cx="390600" cy="23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(PIE)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F3F68-A23B-0E84-ED01-9375F1B5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230CC-A49A-05E8-4945-396A46B7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6" y="4210174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  <a:solidFill>
            <a:srgbClr val="7D5CC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</a:t>
                </a:r>
                <a:r>
                  <a:rPr lang="en-US"/>
                  <a:t>on HW2.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recently?)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B827-4D46-41B5-A033-A385AC25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D915-E892-490F-A3F8-E4C509BE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Combinations (order doesn’t matter) and Permutations (order does matter)</a:t>
            </a:r>
          </a:p>
          <a:p>
            <a:pPr lvl="1"/>
            <a:r>
              <a:rPr lang="en-US" dirty="0"/>
              <a:t>Introduce ordering or distinction and remove it to make calculations easier</a:t>
            </a:r>
          </a:p>
          <a:p>
            <a:endParaRPr lang="en-US" dirty="0"/>
          </a:p>
          <a:p>
            <a:r>
              <a:rPr lang="en-US" dirty="0"/>
              <a:t>This Time</a:t>
            </a:r>
          </a:p>
          <a:p>
            <a:pPr lvl="1"/>
            <a:r>
              <a:rPr lang="en-US" dirty="0"/>
              <a:t>Some Proofs by counting two ways</a:t>
            </a:r>
          </a:p>
          <a:p>
            <a:pPr lvl="1"/>
            <a:r>
              <a:rPr lang="en-US" dirty="0"/>
              <a:t>Principle of Inclusion-Exclusion</a:t>
            </a:r>
          </a:p>
        </p:txBody>
      </p:sp>
    </p:spTree>
    <p:extLst>
      <p:ext uri="{BB962C8B-B14F-4D97-AF65-F5344CB8AC3E}">
        <p14:creationId xmlns:p14="http://schemas.microsoft.com/office/powerpoint/2010/main" val="7990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&quot;pigeonholes&quot;">
            <a:extLst>
              <a:ext uri="{FF2B5EF4-FFF2-40B4-BE49-F238E27FC236}">
                <a16:creationId xmlns:a16="http://schemas.microsoft.com/office/drawing/2014/main" id="{C615CEFA-D97C-4B32-1F5F-ED385BB00DB3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pigeonholes">
            <a:extLst>
              <a:ext uri="{FF2B5EF4-FFF2-40B4-BE49-F238E27FC236}">
                <a16:creationId xmlns:a16="http://schemas.microsoft.com/office/drawing/2014/main" id="{A1A35BEF-CD8A-0C91-867D-ED64A61CFC4C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class you take the quarter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b="0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 dirty="0"/>
                  <a:t> That counts SEATTLE and SEATTLE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6830E6-C8AA-61A3-3CF0-01D0234E7FD9}"/>
                  </a:ext>
                </a:extLst>
              </p14:cNvPr>
              <p14:cNvContentPartPr/>
              <p14:nvPr/>
            </p14:nvContentPartPr>
            <p14:xfrm>
              <a:off x="4194720" y="1896480"/>
              <a:ext cx="3409560" cy="178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6830E6-C8AA-61A3-3CF0-01D0234E7F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5360" y="1887120"/>
                <a:ext cx="3428280" cy="18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endParaRPr lang="en-US" dirty="0"/>
              </a:p>
              <a:p>
                <a:r>
                  <a:rPr lang="en-US" dirty="0"/>
                  <a:t>Pretend the order of the Es (and Ts) relative to each other matter (that SEATTLE and SEATTLE are different)</a:t>
                </a:r>
              </a:p>
              <a:p>
                <a:r>
                  <a:rPr lang="en-US" dirty="0"/>
                  <a:t>How many arrangements of S</a:t>
                </a:r>
                <a:r>
                  <a:rPr lang="en-US" dirty="0">
                    <a:solidFill>
                      <a:schemeClr val="accent4"/>
                    </a:solidFill>
                  </a:rPr>
                  <a:t>E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chemeClr val="accent4"/>
                    </a:solidFill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L</a:t>
                </a:r>
                <a:r>
                  <a:rPr 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have we overcounted? Es relative to each other and Ts relative to each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55B0DA-B887-A026-B8E7-72F5BE18F7FF}"/>
                  </a:ext>
                </a:extLst>
              </p14:cNvPr>
              <p14:cNvContentPartPr/>
              <p14:nvPr/>
            </p14:nvContentPartPr>
            <p14:xfrm>
              <a:off x="2075040" y="543240"/>
              <a:ext cx="9848880" cy="553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55B0DA-B887-A026-B8E7-72F5BE18F7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5680" y="533880"/>
                <a:ext cx="9867600" cy="55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(example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CED4-EBF8-4BDB-AF12-F01B2D62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anagrams are there of GODOGGY?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B65CF4-5BA4-A303-56DC-491F63ECE897}"/>
                  </a:ext>
                </a:extLst>
              </p14:cNvPr>
              <p14:cNvContentPartPr/>
              <p14:nvPr/>
            </p14:nvContentPartPr>
            <p14:xfrm>
              <a:off x="5622120" y="717480"/>
              <a:ext cx="5017320" cy="199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B65CF4-5BA4-A303-56DC-491F63ECE8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2760" y="708120"/>
                <a:ext cx="5036040" cy="20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49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anagrams are there of GODOGGY?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One more piece of notation – “multinomial coefficient”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alternate notation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 general: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Popular notation among mathematicians.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558EA1-F852-E45A-374B-2DD7B8856835}"/>
                  </a:ext>
                </a:extLst>
              </p14:cNvPr>
              <p14:cNvContentPartPr/>
              <p14:nvPr/>
            </p14:nvContentPartPr>
            <p14:xfrm>
              <a:off x="98280" y="141840"/>
              <a:ext cx="11988360" cy="545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558EA1-F852-E45A-374B-2DD7B8856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20" y="132480"/>
                <a:ext cx="12007080" cy="54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2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1AFDDC-0121-A252-B9DC-9653F5375285}"/>
                  </a:ext>
                </a:extLst>
              </p14:cNvPr>
              <p14:cNvContentPartPr/>
              <p14:nvPr/>
            </p14:nvContentPartPr>
            <p14:xfrm>
              <a:off x="352080" y="2106360"/>
              <a:ext cx="6456240" cy="164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1AFDDC-0121-A252-B9DC-9653F53752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720" y="2097000"/>
                <a:ext cx="6474960" cy="16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6378</TotalTime>
  <Words>2221</Words>
  <Application>Microsoft Office PowerPoint</Application>
  <PresentationFormat>Widescreen</PresentationFormat>
  <Paragraphs>241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Counting</vt:lpstr>
      <vt:lpstr>Announcements</vt:lpstr>
      <vt:lpstr>Outline</vt:lpstr>
      <vt:lpstr>Overcounting</vt:lpstr>
      <vt:lpstr>Overcounting (answer)</vt:lpstr>
      <vt:lpstr>Overcounting (example 2)</vt:lpstr>
      <vt:lpstr>Overcounting (answer 2)</vt:lpstr>
      <vt:lpstr>Combination Facts</vt:lpstr>
      <vt:lpstr>Some Facts about combinations</vt:lpstr>
      <vt:lpstr>Two Proofs of Symmetry</vt:lpstr>
      <vt:lpstr>Two Proofs of Symmetry (analysis)</vt:lpstr>
      <vt:lpstr>Combinatorial Proof of Symmetry</vt:lpstr>
      <vt:lpstr>Pascal’s Rule: (n¦k)=((n-1)¦(k-1))+((n-1)¦k)  algebraic proof</vt:lpstr>
      <vt:lpstr>Pascal’s Rule: (n¦k)=((n-1)¦(k-1))+((n-1)¦k) combinatorial proof</vt:lpstr>
      <vt:lpstr>Takeaways</vt:lpstr>
      <vt:lpstr>Principle of Inclusion-Exclusion</vt:lpstr>
      <vt:lpstr>Example</vt:lpstr>
      <vt:lpstr>Principle of Inclusion-Exclusion (2 sets)</vt:lpstr>
      <vt:lpstr>Principle of Inclusion-Exclusion (3 sets)</vt:lpstr>
      <vt:lpstr>In general:</vt:lpstr>
      <vt:lpstr>PIE Example</vt:lpstr>
      <vt:lpstr>PIE Example (sets)</vt:lpstr>
      <vt:lpstr>Intersections</vt:lpstr>
      <vt:lpstr>Putting it together</vt:lpstr>
      <vt:lpstr>Practical tips (PIE)</vt:lpstr>
      <vt:lpstr>The Binomial Theorem</vt:lpstr>
      <vt:lpstr>Binomial Theorem</vt:lpstr>
      <vt:lpstr>Some intuition</vt:lpstr>
      <vt:lpstr>So What?</vt:lpstr>
      <vt:lpstr>The Pigeonhole Principle</vt:lpstr>
      <vt:lpstr>Pigeonhole Principle</vt:lpstr>
      <vt:lpstr>Pigeonhole Principle (2)</vt:lpstr>
      <vt:lpstr>Strong Pigeonhole Principle</vt:lpstr>
      <vt:lpstr>An example</vt:lpstr>
      <vt:lpstr>Practical Tips (PHP)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Counting</dc:title>
  <dc:creator>rtweber2</dc:creator>
  <cp:lastModifiedBy>Robbie Weber</cp:lastModifiedBy>
  <cp:revision>59</cp:revision>
  <cp:lastPrinted>2025-09-29T15:25:46Z</cp:lastPrinted>
  <dcterms:created xsi:type="dcterms:W3CDTF">2021-03-28T21:46:12Z</dcterms:created>
  <dcterms:modified xsi:type="dcterms:W3CDTF">2026-01-09T23:29:51Z</dcterms:modified>
</cp:coreProperties>
</file>