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257" r:id="rId4"/>
    <p:sldId id="275" r:id="rId5"/>
    <p:sldId id="284" r:id="rId6"/>
    <p:sldId id="296" r:id="rId7"/>
    <p:sldId id="297" r:id="rId8"/>
    <p:sldId id="274" r:id="rId9"/>
    <p:sldId id="276" r:id="rId10"/>
    <p:sldId id="277" r:id="rId11"/>
    <p:sldId id="285" r:id="rId12"/>
    <p:sldId id="286" r:id="rId13"/>
    <p:sldId id="287" r:id="rId14"/>
    <p:sldId id="288" r:id="rId15"/>
    <p:sldId id="302" r:id="rId16"/>
    <p:sldId id="299" r:id="rId17"/>
    <p:sldId id="298" r:id="rId18"/>
    <p:sldId id="261" r:id="rId19"/>
    <p:sldId id="262" r:id="rId20"/>
    <p:sldId id="267" r:id="rId21"/>
    <p:sldId id="263" r:id="rId22"/>
    <p:sldId id="264" r:id="rId23"/>
    <p:sldId id="265" r:id="rId24"/>
    <p:sldId id="266" r:id="rId25"/>
    <p:sldId id="268" r:id="rId26"/>
    <p:sldId id="301" r:id="rId27"/>
    <p:sldId id="258" r:id="rId28"/>
    <p:sldId id="259" r:id="rId29"/>
    <p:sldId id="260" r:id="rId30"/>
    <p:sldId id="300" r:id="rId31"/>
    <p:sldId id="269" r:id="rId32"/>
    <p:sldId id="270" r:id="rId33"/>
    <p:sldId id="271" r:id="rId34"/>
    <p:sldId id="273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E76"/>
    <a:srgbClr val="7D5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082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34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27:48.1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3284 2041 1620 0,'-8'-16'110'0,"1"0"40"0,2 0-2 0,5 2-30 0,-2 0-4 0,4 0-10 0,2-2-18 0,-4 0-17 0,5 3-16 16,0 3-10-16,1-1-8 0,1 4-7 15,-2-2-7-15,0 6-10 0,-1 1-8 16,3 4-12-16,-5 1-15 0,1 4-9 15,6 11-1-15,-2 10 5 16,6 15 9-16,-5 12 3 0,-6 7-4 0,4 9-1 16,-5 9-1-16,5 10 4 0,-6 2 6 0,1 15 7 15,-2 1 2-15,-6 0 2 16,-1 7 2-16,-4-7-1 0,1-5 0 0,-8-5 1 16,3-11-1-16,-4-9 1 0,-1-11-2 0,5-8-3 15,-3-13-2-15,3-13-2 16,2-4 0-16,-1-10 1 0,7-5-13 15,0-12-24-15,5-2-15 0,1-2-11 0,0-5 5 16,2-7 7-16,-1-16-22 0,-5-21 48 16</inkml:trace>
  <inkml:trace contextRef="#ctx0" brushRef="#br0" timeOffset="506.7">2846 1834 2091 0,'0'2'83'0,"0"-2"-14"0,0 0-13 16,0 0-27-16,0 0-10 0,0 1-5 0,0-1-4 16,5 4-3-16,-3-1-5 15,5 3-3-15,3 3-2 0,-1-1-5 16,9 8-1-16,2 7-2 0,8 8-2 0,7 4 1 15,3 13 2-15,6 3 1 0,9 17 2 16,6 6 0-16,13 11 0 0,8 7 4 16,2 4-1-16,-1 4 1 0,-5-3 0 15,-6 4-2-15,1 4 2 16,-2 1 2-16,-4-3-5 0,-4-9 0 0,-14-16 0 0,-6-7-2 16,-4-7 5-16,-8-16 0 0,-6-6 1 15,-11-14 1-15,-8-12 4 0,-4-9 9 16,0-7 17-16,0 0 31 0,0-1 30 0,-4-6 5 15,4 0-14 1,0-4-21-16,0-9-29 0,9-12-13 16,2-17-3-16,5-20-8 0,0-18-7 15,3-12 1-15,-3-19 1 0,0-9-3 16,-3 3-3-16,-5 16-2 0,-2 21-1 0,-8 12 3 16,2 11 2-16,0 6 2 0,2 3-2 15,5 4 1-15,2-1 1 0,3 2-3 0,2 1-11 16,-5 1-12-16,0 2-21 0,-2 2-22 0,6-4-1 15,-5 0 9-15,3 3 18 16,-6 1 21-16,-3 12 7 16,7 4-18-16,-5 3-29 0,1 9-39 0,4-2 548 0,-2-8-355 0</inkml:trace>
  <inkml:trace contextRef="#ctx0" brushRef="#br0" timeOffset="1064.73">4651 2981 1975 0,'-4'-5'108'0,"2"3"21"0,-1-5-12 0,3 1-35 0,-2 3-11 0,2-6-11 0,0-2-18 0,0 4-12 16,3-5-8-16,5-1 3 0,-5 3-3 16,4-1-5-16,4-7-6 0,3 1-8 0,4-3-6 15,5-1-5-15,5 0 1 0,8-4-1 16,3 5-3-16,0 1-8 0,3 8-14 15,-3 4-23-15,-2 7-43 0,4 9-4 16,-5 9 14-16,4 10 12 0,-1 6 41 16,-7 7 12-16,-3 8-13 0,-10 4 2 15,-8 9-6-15,-9 0 1 0,-4 2-1 16,-12-5-5-16,-9-8 6 0,-2-6-6 16,-16-5 2-16,-3-10-1 0,-6-1-2 15,-7-3 6-15,-5-8 18 0,-2-2 30 0,1-7 32 0,2-7 20 16,12-2 6-16,1-6 17 0,12-2 5 15,10-5 21-15,8-1 31 16,4-2-6-16,5 0 5 0,2-5-29 0,-2-1-36 16,9-9-13-16,2-7-23 0,5-6 1 15,7-9 2-15,0-2-5 0,2-4-11 16,4 6-15-16,3 4-18 0,-4 11-28 0,4 8-31 16,-3 5-42-1,12 8-60-15,10 2 505 0,24 8-289 0</inkml:trace>
  <inkml:trace contextRef="#ctx0" brushRef="#br0" timeOffset="1529.61">5941 2513 1955 0,'13'51'157'0,"-8"-15"-145"0,9 4-2 16,0 3-4-16,8 19-4 0,1 9-2 0,2 5 1 0,7 11-1 0,-2 2 0 0,5 7 5 15,2 6-1-15,1 3 1 16,-1 1 0-16,-7-3-3 0,-5-4 0 0,-4-1 0 15,-1-1 1-15,-3-3-1 0,1-16 0 16,-13-8 0-16,4-10-1 16,-7-7 0-16,-2-9 0 15,5-8-5-15,-10-11-22 0,0-11-31 0,1-2-43 16,-3-8 80-16,7-2-15 0</inkml:trace>
  <inkml:trace contextRef="#ctx0" brushRef="#br0" timeOffset="2035.11">5906 2990 1904 0,'-4'0'101'0,"3"-4"32"0,1-3-63 0,-2 4-27 15,0-6-5-15,2 2-4 0,0-4-7 16,0-1-7-16,2-3-11 0,-4-4-4 16,0 1-3-16,2-3-2 0,0 1 0 15,4-1-1-15,-1 0-4 0,3-2-8 16,-1 3-3-16,7-6 1 0,4 1 1 16,4-4 9-16,3-2 6 0,4-3 0 15,4-2 1-15,7 1-3 0,8-9-4 16,9 3-11-16,9-2-6 0,8 6-11 15,4 10-7-15,1 3-3 0,3 9-2 0,1 14-7 16,2 1-2-16,-5 16 1 16,2 8 11-16,-4 12 23 0,-1 10 8 0,-1 9 11 15,-10 7-4-15,-19 2-6 0,-15 1-2 16,-21 3-4-16,-11 1 1 0,-14-3 3 16,-25-8-2-16,-12-3 8 0,-20-5 7 0,-12-11 12 15,-16-4 12-15,-9-14 5 0,2-8-2 16,-7-6-5-16,3-7-3 0,11-7-3 15,12 2 0-15,13-6-1 0,16-1 0 16,14 1 0-16,14 2 7 0,14 0 12 16,7 4 32-16,10 5 23 0,-1-7 2 0,4 5-22 15,5-3-36-15,9-13-62 0,7-14-84 16,19-12-279-16,13-4 235 0</inkml:trace>
  <inkml:trace contextRef="#ctx0" brushRef="#br0" timeOffset="2469.83">7651 2541 1630 0,'-4'30'221'0,"4"149"33"0,-2-342-259 0,1 130-16 0,-10 36 6 0,-5 11 1 16,-7 6 4-16,-9 6 2 15,-4 6-4-15,-1 6-2 0,-4-7-4 16,4 10-3-16,4-9 1 0,4 2 0 16,4 1 1-16,6-6 2 0,5 3 5 15,-4-6 3-15,9 1 0 0,4-11 1 16,5-2-3-16,3 0-5 0,1-9 2 0,-2-3 2 0,8 5 10 15,6-5 17-15,5-2 15 0,13 0 11 16,2-7 5-16,6-2 3 0,1-9 3 0,-1-6 22 16,3-7 4-16,-8-4-9 0,-3-2-9 15,-6 0-27 1,-3 8-7-16,-9 6-3 0,-2 4-3 0,-7 10-7 16,0-2-13-16,-7 2-11 0,0 4-21 15,-2 3-6-15,-5-3-31 0,2-4-20 0,-11-2 0 0,-7-1-25 16,-4-6-11-16,-8 8-60 15,1 2-177-15,4 3 208 0</inkml:trace>
  <inkml:trace contextRef="#ctx0" brushRef="#br0" timeOffset="2920.22">8085 3156 802 0,'82'4'204'15,"-17"-4"231"-15,-3-9-210 0,-21-5-91 0,-4-4-22 16,-7-10-2-1,-1-2 0-15,-4-8-18 16,-2 5-1-16,-4 1-20 0,-5 3-22 0,-1 3-8 16,-10 5-19-16,1 3-10 0,-4 5-4 0,0 8-6 15,0 5 0-15,0-2 2 0,0 1-3 0,0 1-1 0,0 0-4 32,0 0-2-32,0 0 0 0,0 0 3 0,0 0 2 0,0 0-2 15,0 0-2-15,0 1 0 16,2 1-1-16,-2-2 1 0,0 2-5 0,0 0-7 0,0-1-4 31,0 1-2-31,0-2 2 0,0 4 3 16,0-4 2-16,3 3-1 0,-3 3 1 15,0 4 2-15,4 3 3 0,1 4 3 0,2 8 1 16,2 5 1-16,5 6-1 0,2 12 0 16,5 5-4-16,2 13 1 0,8 3 1 15,-3 5 2-15,4 4 5 0,0 2 5 16,-13 1 3-16,1-4 3 0,-6-6-2 15,-7-13-3-15,-3-8-3 0,-3-9-1 0,-2-8-4 16,-1-4-2-16,0-8-1 0,-3-3-1 16,1-6 1-16,2 0 1 0,1-6 2 15,1-4 4-15,0-2 2 0,0 0 5 16,-2 0-3-16,-3-4-30 0,5 0-21 16,0-6-20-16,0-13 23 0</inkml:trace>
  <inkml:trace contextRef="#ctx0" brushRef="#br0" timeOffset="3441.32">8252 2816 1514 0,'-2'0'147'0,"2"0"145"0,0 0-202 0,-2 0-40 0,2 0-6 0,2-2 10 0,-2-1 3 0,0 1 1 0,0 2-11 0,0 0-22 0,0 0-3 0,0 0-6 15,0-2-5-15,2-10 0 0,-2 1-6 16,5-8-2-16,-5-3-1 0,2-6 0 16,-2 1 1-16,2 4 4 0,-1 0 11 15,8 4 16-15,-4 1 14 0,6-3 3 16,5-4-9-16,2-5-16 0,5-6-17 0,-4 3-12 15,6 1-8-15,2 2-4 16,-1 3-13-16,10 0-3 0,3 6-4 0,7 9-11 16,2-1-1-16,3 13-15 15,11 11-8-15,2 7-6 0,9 10 7 0,7 15 21 16,-2 6 14-16,1 6 20 16,-9 0 6-16,-14 2 0 0,-17-9-3 0,-16 3 0 0,-8-5-4 15,-19-8-3 1,-17 1 9-16,-11 0-2 0,-21-6 9 0,-13-3 11 15,-17-7 9-15,-10-8 8 0,-8-10 1 16,-9-5-5-16,4-5-9 0,3-6-2 16,15-1-3-16,15-1-1 0,21 2 2 0,15-1 5 15,18 1 8-15,6 6 11 16,10 0 41-16,3-1 16 0,0 5-1 0,3-8-7 16,8 2-47-16,3-9-38 0,7-9-45 0,13-3-68 15,9-3-87-15,12 5 104 0</inkml:trace>
  <inkml:trace contextRef="#ctx0" brushRef="#br0" timeOffset="4438.51">9518 2901 1490 0,'1'0'102'0,"-1"0"38"0,0 0-19 0,0-3-31 0,-1 3 1 0,1-2 8 0,-2 0 6 0,4 2 0 0,-1-2-3 0,1 2-21 0,0 0-22 0,-2 0-17 0,5-5-18 16,-1-2-7-16,6-2-6 15,-4-2-6-15,3-3-1 0,0-2 1 0,-4 2-1 31,2 0-4-31,-2 0-9 0,-3-1-7 16,0 1-12-16,-2-2-2 0,-2 2 0 16,-3-2-4-16,-4-2 1 0,-4 6-7 15,-3-2-12-15,2 3 5 0,0 8 0 16,-2-3 4-16,0 6 8 0,-2 6-4 0,1-3-5 16,3 8-2-16,-1-4 1 0,5 4 6 15,1 3 3-15,4-2 8 0,1 2 3 16,2 1 3-16,2-5 8 0,0 3 7 15,6-3 4-15,1 3 2 0,0 1 1 16,-2-5 0-16,4 1 1 0,-2 1 0 16,-2 0 1-16,2-4 0 0,-1 2 1 15,-3-6 0-15,4-1 2 0,-7 0-1 0,0-1 3 16,6 3 3-16,-5-2 4 0,3-2 9 16,-2 0 5-16,1 0 6 0,3-2-2 15,4-2-8-15,1 1-8 0,-2 1-10 16,1 0-4-16,-3 2-1 0,-1 0-1 15,3 0-3-15,-8 0-4 0,5 0-2 16,-4 0 0-16,-2 0 3 0,0 0 2 0,0 0 2 16,0 0 1-16,0 0 1 0,0 0 2 15,0 0 1-15,0 0 0 0,5 0-2 16,-5 0 0-16,-4 0 0 0,4 0 2 16,-1 0 0-16,-3 0 1 0,15 0 1 15,-11 0-2-15,0 0 0 0,0 0-1 0,0 0-2 16,0 0 0-16,0 0-1 0,0-1-2 15,3 1 0-15,-3 0 0 16,0 1 0-16,0-1 2 0,0 0 1 16,2 2 0-16,7 3 0 0,-6 1 1 15,-1-4-1-15,7-1 0 0,-7 5-1 0,1 1-2 16,6-4 0-16,-5 6 1 0,-1-2 1 0,6 2 0 16,0-2 1-16,0 2-1 0,5 2 1 15,-3-8 1-15,5 3 4 0,-2 2 4 16,-2-6 4-16,2 3 7 15,1 1 3-15,-5-4 5 0,4-2 6 0,-1 1 4 16,1-1 6-16,-3 0 6 16,3 0 6-16,-2-1 1 0,1-3-4 0,3-1-11 15,3-1-13-15,2 3-12 0,-1-6-8 16,1 5-7-16,2-3 0 0,2 0-1 16,2 2 0-16,-4 0-2 0,3 1-19 0,-1-3-45 15,4 0-49-15,-3 0-31 0,4-2 63 16</inkml:trace>
  <inkml:trace contextRef="#ctx0" brushRef="#br0" timeOffset="4850.72">10195 2529 1988 0,'0'0'119'0,"3"0"34"0,-1 0-63 0,2 0-55 0,-2 3-19 0,-2-3-8 0,3 0-5 0,-3 4-7 0,-2-4-9 15,8 5-8-15,-1 1-4 0,0 8 2 0,9 11 4 16,-3 3 5-16,7 7 2 0,3 6 0 0,0 0-3 16,1 1-1-16,-8-1 2 0,-3-5 4 15,1-1 3-15,-9-8 3 16,1-6-10-16,-4-9-9 0,-5-4-8 0,1-3-3 15,4-5 7 1,0 0 6-16,-7 2 3 0,4-4 19 0,-3-3 22 0,-1-3 16 16,0-2 31-16,-2-6 9 0,2-7-8 15,-2-7-1-15,6-6-17 0,-8-1-6 0,9 0 14 16,0-4-4-16,8 2-8 16,3 0-10-16,0 3-19 0,3 3 1 0,2 4 5 15,4-2-2-15,7-3-8 0,1 2-16 16,11 0-27-16,1-7-29 0,8 0-64 0,12-2-54 15,10 2 100-15,17 2-6 0</inkml:trace>
  <inkml:trace contextRef="#ctx0" brushRef="#br0" timeOffset="5612.83">11585 1532 1818 0,'0'0'198'0,"4"2"246"0,-3 2-339 0,1-1-71 0,-2 3-19 0,2-5-25 0,-2 3-22 0,3 8 5 0,5 13 2 0,4 16 11 16,4 12 11-16,-2 13 1 0,4 6 2 0,-4 1-1 0,-2 2 0 15,3 6-2-15,-3-3 1 0,-1 2-1 0,-3-6 0 16,-2-5 1-16,-1-3-1 0,0-6 2 16,4-5 0-16,0 0 0 0,0-7 1 15,-2-4 0-15,-2-5 0 0,-5-7 1 0,0-9-1 16,0-3 0-16,0-6 0 0,6-3-6 15,1-4-1-15,-7-4-2 0,0-3 0 16,0 0-1-16,0 0-1 0,2 2 0 16,1-2 1-16,-3 0 5 0,0 0 7 15,0-2 10-15,0-1 5 0,0 1 3 16,0 0 6-16,0 1-5 0,2-10-3 16,2-3-4-16,4-8-13 0,5-13-1 0,5-2-2 15,1-9-2-15,1 5 1 0,1 2 3 16,0 3 0-16,7-4 3 0,3-3 0 15,4 1-1-15,4 3 3 0,0 5-2 16,-2 5 2-16,-1 8-4 0,-3 5-1 16,-2 9-3-16,1 7-17 0,-6 5-1 0,2 10-8 15,4 11-2-15,4 11 9 16,5 8 3-16,-9 1 0 0,-1-2 2 0,-7-1-2 16,-9-1-2-16,3 10 1 0,-7-1 3 15,-2 4 5-15,0-5 4 0,-4-1 0 16,0-10-2-16,-1-1-11 0,-4-10-17 0,0-3-18 15,0-9-14-15,-4-11-9 16,4-3-9-16,0-2 15 0,0 2 180 0,4-8-479 16,-4-8 325-16</inkml:trace>
  <inkml:trace contextRef="#ctx0" brushRef="#br0" timeOffset="6500.07">13034 2240 1922 0,'-4'5'149'0,"-5"4"-141"0,-7 5-23 0,-5 0 48 0,-9 15-11 0,-7 1-2 0,-6 4-12 16,0 3-5-16,-3-2 0 0,-3 2 0 0,8-1 0 0,4 1 0 16,7-5-3-1,-4-4 0-15,4 3 0 0,7-1-1 0,0 0-2 0,7 0 1 16,5-2 2-16,4 1 0 0,-2-6-2 15,11-2-5-15,3-3-2 16,-3-9-4-16,2 0 2 16,6-4 6-16,1-3 5 0,10-2 7 0,7-4 3 0,6-7-2 0,9-8-3 15,8-11-5 1,6-11-3-16,3-9-2 0,-5-5 0 16,-11 2 4-16,-10 7-1 0,-7 5 1 15,-8 8-1-15,-5 11 1 0,-7 6 7 0,-1 9 4 0,-4 2 2 0,-2 5 3 16,0 0-5-16,-2-4-7 0,2 4-3 15,0 2-10-15,0 0-9 0,0 2-1 32,0-3-2-32,0 1-3 0,-4 0-6 15,2 8 0-15,1 6-1 0,-3 6 2 16,4 6 9-16,4 0 3 0,1 4 2 16,6 2 9-16,1-2 1 0,4 2 3 0,0 1 3 15,7 1 0-15,0-1 2 0,2-5-1 16,-4-1 0-16,0-10 1 0,-5-3 1 15,-7-5 2-15,-2-8 8 0,-1-3 9 16,-5 0 19-16,-1-3 13 0,0 3 8 16,-1-4 0-16,1-7-18 0,5-4-26 0,-3-12-23 15,7-5-14-15,0-7-7 0,-6 4 13 16,4-1 10-16,-5 9 3 0,-2 6 6 16,0 7 3-16,2 7 7 0,-2 5 5 15,3-3 6-15,1 5 7 0,-4 0 5 16,3 0 0-16,-3-2-2 0,2 2-19 15,5 5-22-15,-9 2-23 0,2 4-22 0,8 16 1 16,-3 12 7-16,13 17 17 0,3 10 17 16,-5 1 6-16,-2 3 1 0,0-14 1 15,-5-8 0-15,-5-11-1 0,-1-15-4 16,-5-8-10-16,2-12-6 0,0-1-2 16,0-1-2-16,0 0 18 15,0-1 0-15,0-6 3 0,0-4 26 0,4-9-2 16,1-10 8-16,4-16-2 0,5-7-25 0,-5-4 15 15,2 4 23-15,6 5 14 0,-1 7 31 16,4 4 2-16,3 5-2 0,-7 2-2 16,2 2-20-16,1 1-22 0,1 6-17 15,-3 7-10-15,-2 0-1 0,1 14 0 16,-6 0-7-16,3 0-14 0,-3 1-10 0,3 6-13 16,4 8-12-1,8 11 5-15,2 11-3 0,7 8-1 0,-4 4 3 0,2 5-2 16,-9-1 3-16,-2-7-16 0,-3-2-24 15,-2-3-19-15,-4-7-13 0,0-4 10 16,3-4 16-16,-10-3 10 0,2-7 154 16,-2-1-72-16</inkml:trace>
  <inkml:trace contextRef="#ctx0" brushRef="#br0" timeOffset="7038.35">14374 2594 1821 0,'0'-1'175'0,"-5"1"189"0,1 0-305 0,-3 1-69 0,-11 6-16 0,-12 6-2 0,-9 5 16 0,-12 6 12 0,-2 7 0 16,3 0 0-16,-3 3 0 0,-2 2 1 0,2-1-1 0,-6-7-4 0,9 6-13 15,8-7-30 1,5-1-8-16,12-1-3 0,5 0 2 0,6-4 19 0,5 2-7 15,6-1 1-15,3 1 11 0,3-4 4 16,6 4 19-16,11-7 6 0,6 4 3 0,15-1 2 16,5-10-2-16,13 0-2 0,8-16-3 15,0-7 0-15,1-9 3 0,-1-16 8 16,-1-9 3-16,-1-16 0 0,-6 0-2 16,-10 6 13-16,-13 3 12 15,-11 8 10-15,-4-8-3 0,-9-5-24 0,-4 0-14 0,-12-6-12 16,-10 2 2-16,-9-5-10 15,-9-5 2-15,-9-9 3 0,-7 6-1 0,-5-1 14 16,0 13 3-16,-2 6 5 0,9 4 3 16,5 11 0-16,14 8-3 0,8 13 3 15,6 7 29-15,12 4 32 0,-3 12 20 16,9 0 17-16,-3 0-11 0,0 0-45 0,0 2-50 16,0 5-28-16,-1 5-36 0,8 10 8 15,2 8 27-15,8 16 5 0,13 23 13 16,4 20 4-16,1 12 0 0,-3 3 3 15,-1 3 2-15,-3-15-1 0,1-2 1 16,-5-6 0-16,-1-8 0 0,-4 0 1 0,-1-12 0 16,-6-9-1-1,-5-11-21-15,-2-8-35 16,-2-12-32-16,-1-6-28 0,-4-4 17 0,0-5 49 0</inkml:trace>
  <inkml:trace contextRef="#ctx0" brushRef="#br0" timeOffset="7893.82">14459 2458 1672 0,'20'-11'196'0,"6"-1"235"0,8-6-293 0,1 2-82 0,-1-2-7 0,0 6-7 0,-1 1-14 0,-4 6-4 0,-1 1-2 0,-3 1-8 0,-2 6-7 15,5 5-22-15,-1 2-7 0,0 8-3 0,3 5-3 16,0 7 9-16,0 4-9 0,0 7-5 16,-5 5-1-16,-5-4 1 0,-10 3 2 15,-5-6-1-15,-1-4-4 0,-6-5-1 16,-1-3-4-16,-3-6 1 0,-6-5-7 0,-2-4-3 16,-2-4 8-16,-5 0 0 0,-2-2 14 15,-4-5 6-15,-1-1 7 0,1-3 8 16,0-1 6-16,6-6 9 0,-4-1 5 15,8 2 6-15,4-3 11 0,4-1 17 16,4 3 20-16,5 1 19 0,2-2 8 16,-1-3 6-16,5 0-17 0,-1-2-24 15,2-5-22-15,7 1-18 0,8 2-8 0,4-5-1 16,4 2 4-16,2-2-9 16,4 2-1-16,1 1 1 0,-3 1-2 0,1 3 1 15,-3 3-2-15,-5 1-2 0,-4 3-3 16,-4 0-4-16,-10 6 0 0,-2-6-3 15,-1 7 0-15,-6 2-1 0,5 0-14 16,-5 5-15-16,2 1-16 0,-2-5-11 16,0 7-5-16,-6-1-8 0,5 0 0 0,-3 5 2 15,0-1 11-15,-1 5 23 16,2-4 19-16,-1-6 11 0,2 4 9 0,2-3 2 16,-2 0-1-16,2-3 0 0,0 1-1 15,0 1 1-15,2-1 4 16,0 4 3-16,3-2 5 0,2 3 2 0,-1-1 3 15,3 2 1-15,5 3-2 0,0 7-1 16,5-1-4-16,6 1-2 0,-5 0-1 0,1 1-1 16,-1-3 0-16,4 1 1 0,5 1 0 15,1-7 2-15,-5-1 6 0,-4-8 17 16,-3-2 20-16,3-1 18 0,-5-2 9 16,-2-2-8-16,4-3-11 0,-2-4-15 15,2 2-14-15,1-7-8 0,-10 0-10 0,5-2-8 16,-7-5-6-16,0 1-6 0,2-1-1 15,-5 1 1 1,1 3 4-16,0-1 0 0,-5-3-1 0,2 1 0 16,-2 6 4-16,0 0 4 0,0 3 5 0,0 2 2 0,-2 0 1 15,1-1 1-15,1 4-1 0,1 5 16 16,3 1 6-16,-4 1-2 16,2 1-7-16,-1-2-32 15,-1 2-25-15,6 1-12 0,-4 6-6 0,1 0 2 0,-1 0 10 16,1 9 12-16,1 12 11 15,12 7 12-15,-4 6 4 0,6-1 0 16,-4-1 1-16,-1-11-3 0,1-7-6 16,-5-1-6-16,-2-10-6 0,-2-7-5 0,-3-1-9 0,-2-4-18 15,2-2-8-15,7-7-14 0,3-19 37 16</inkml:trace>
  <inkml:trace contextRef="#ctx0" brushRef="#br0" timeOffset="8147.31">15886 1648 2007 0,'-8'152'296'0,"8"-171"-298"0,0 70 5 0,3 4 0 0,4 12 0 15,2 10-1-15,4 8-1 0,-1 10 0 16,0-1 0-16,-1 4 1 0,-2-2 0 0,-2-6-2 15,-2-3 0 1,-1-7 0-16,-1-8 0 0,-3-11 0 0,0-10 0 0,0-1-5 16,-3-15-17-1,1-5-21-15,0-7-28 0,-1-7-36 0,1-7 570 16,2-9-361-16</inkml:trace>
  <inkml:trace contextRef="#ctx0" brushRef="#br0" timeOffset="8369.26">16257 2094 2135 0,'0'0'141'0,"0"2"118"0,-4 0-204 0,1 0-69 16,1 1-9-16,-8 3 2 0,-8-3 1 15,-9 10 13-15,-14-3 7 0,-5 1-1 16,-7 1-1-16,-5-3 1 0,3 3-1 15,-2-3-30-15,5 2-39 0,8 1-36 0,2 1-28 16,10-1-3-16,3 2 5 0,6 2 54 16,0 4 172-16,7-1-76 0</inkml:trace>
  <inkml:trace contextRef="#ctx0" brushRef="#br0" timeOffset="8875.31">16427 2272 2162 0,'2'0'110'0,"-2"1"-1"0,0-1-18 0,0 2-55 16,0 0-25-16,-2-2-11 0,4 5-10 0,-2-5-9 16,0 0-14-16,-4 2-19 0,-1 2-12 15,-7 3 7-15,-10 3 7 0,-2 3-3 16,-17-1-5-16,-12 1-7 0,-4-1 7 15,-7 0 23-15,0-3 22 0,8 4 10 16,4-1 1-16,10 1-2 0,10-1-1 16,5-3-2-16,11-2-8 0,9 4 1 15,7-4 4-15,4 1 3 0,4-2 12 0,5 3 18 16,13-4 4-16,17 6 4 16,23 3-3-16,19 7-14 0,10 4-8 0,-1 2-4 15,-9 1 1-15,-21-10 6 0,-14 5 17 16,-11-7 29-16,-12 0 17 0,-8-2 6 15,-8 0-17-15,-6 4-35 0,-9-2-26 16,-6 8-15-16,-15 7-2 0,-14 8 8 16,0 7 9-16,-12-2 4 0,-4-1 2 0,-9-8 0 15,-5-7 1-15,1-5-1 0,3-1-2 16,6-3 0-16,4-5-2 0,11-5 1 16,7 0 1-16,5-4 1 0,10 1 1 15,6-4 3-15,8-1 18 0,2 1 16 16,6-2 14-16,0 2 6 0,0-2-13 0,0 0-13 15,0 0-10-15,0 0-9 0,2 0-10 16,0 0-24-16,0 0-45 0,-1 0-68 16,6-4-43-16,8 3 82 0</inkml:trace>
  <inkml:trace contextRef="#ctx0" brushRef="#br0" timeOffset="49758.57">3656 4566 1796 0,'-4'11'337'0,"4"-13"-360"0,-3 5 49 0,-1 4 5 0,2 6-3 0,-5-1 4 0,6 4 1 0,-5 4-2 31,-1 1-3-31,2 6-3 0,-2 8-7 0,0 11-3 0,-4 0-3 0,4 6-1 16,-2 10-6 0,4-2-2-16,3 6-3 0,-3 1-2 0,-2 2 2 0,1-3 1 15,1 1 0-15,0 0 0 0,1-4 0 0,1 2-1 31,-1-3 1-31,2-3 1 0,-5-3-1 0,4-6 0 0,-3-6-1 16,3 3 0-16,1-12-1 0,-3-3 1 0,5-4 0 16,-4-5-1-16,4-9 1 0,0-6 0 0,0-1 3 31,2-4-1-31,1-1 18 0,-1 0 14 16,5-2 3-16,-7 0 17 0,4 0-8 15,-1 0-6-15,4-2-3 0,2 2-11 16,6-2-9-16,4 0-6 0,1 1 0 15,6-5-3-15,2 3-1 0,1-3-1 16,3 1-2-16,0 0-1 0,5 1-2 0,0-6 1 16,4 4-2-16,5-3 0 0,4 6 0 15,6-1-1-15,5-1 1 0,8 3 0 16,-4 2-1-16,-4 0 1 0,1 4 0 16,-9 3 0-16,2-4 0 0,-5 1 0 15,-8-4 0-15,-10 0 0 0,-9-2 2 0,-3-1 0 16,-8-1-3-16,-3-5-2 0,-2 6 1 15,-5-4-1-15,0 1 3 0,-2-3 5 16,-4 1 5-16,-1-5 0 0,-2-3-2 16,-4 2-4-16,0-4-5 0,1-6-2 15,-5-1 3-15,3-2 1 0,3 6 1 16,2-2 1-16,-2 5 1 0,6 9 1 16,1-1 1-16,2 4 2 0,2 3 0 0,-2-6-2 15,3 3-3-15,-3 5-3 0,0-1-3 16,7 0-3-16,-5 0-5 0,2-1 1 15,-1 1-2-15,4 0 0 0,2 2 1 16,5 0-6-16,8 4-6 0,-1 1 0 16,7 4 1-16,8 2 4 0,1 6 5 15,4 8 4-15,0 2 0 0,-2 5-2 16,-6 1-3-16,-3 6-3 0,0 2 0 0,-14 2 0 16,-3-2 2-16,-10-4 2 0,-11 0 4 15,-3-3 1-15,-12-4 2 0,-2-5 4 16,-3-1 1-16,-2-8 2 0,-6 0 1 15,6-3 0-15,2-10-2 0,1 3 0 16,7-6-5-16,4-6-2 0,8 1-21 0,4-6-36 16,4-5-39-16,7-7-280 0,7-9 241 15</inkml:trace>
  <inkml:trace contextRef="#ctx0" brushRef="#br0" timeOffset="50556.95">5346 4777 1629 0,'0'2'420'0,"0"3"-182"0,0 0-198 0,0-1 9 15,3 10-76-15,1 0 8 0,1 8 6 0,-3 6 10 0,3 9 5 0,-3 6 3 16,5 15-2-16,-3 2 0 0,1 10-1 0,0 2 0 0,4 1-1 15,2 10 0-15,-1 6-1 0,6 5-1 16,-2 0-1-16,2 0 1 0,-1-7 0 16,-1 0 3-1,2 0 1-15,-2-9-1 0,0-9 0 0,-3-20-2 0,-4-8 0 0,-2-5 1 16,-3-8 0-16,-2-9 0 16,0-4 0-16,0-12-1 0,0-1 0 15,0 0 1-15,-2-2 7 0,-1 0 5 0,3 0 7 16,-2 0 4-16,2 0-4 0,-4-4 2 15,1-5-3-15,3 4 3 0,-2-4 6 16,2-3-2 0,0 3-1-16,0-11-6 0,2-1-6 0,3-2-2 0,-1-5 7 15,1-1 7 1,2 4 3-16,2-1-1 0,2 3-6 0,-3 2-7 0,-1 3-3 0,8-2 1 16,-1 3 6-16,0 1 3 0,2-2 2 15,-2 0 0-15,0-1-3 0,6 1-4 0,3 4 0 16,-2-4-1-16,2 6-6 0,-5 1-6 15,-2 7-6-15,2 3-13 0,1 2-5 16,6 5-6-16,-2 4-8 16,4 6-10-16,-1 7 0 15,-4 2-4-15,1 5-3 16,-7 4 8-16,-2-2 4 0,-2 2 11 0,-12-4 9 0,0 3 1 0,-5-2-6 16,-4-8-5-1,-3 0 0-15,-4-4 7 0,-4 1 9 16,-3-4 10-16,-4-2 4 0,1-7 3 15,-8 0 1-15,2-7 1 0,-7 0 6 16,7-2 3-16,-1-1-1 0,10-3 0 16,-4 1-6-16,2-4-3 0,7 0 0 0,2 2-1 15,8 2-1-15,2 0-1 16,-1-1 0-16,7 6-8 0,0 0-22 0,0-1-29 16,0-10-33-16,5 7-6 0,3-8-47 15,15-9 84-15</inkml:trace>
  <inkml:trace contextRef="#ctx0" brushRef="#br0" timeOffset="51049.81">6230 5695 1878 0,'-1'4'77'0,"1"-1"-17"0,-2-3-23 0,0 6-49 0,-3 6-8 0,-4 9 7 16,-5 10 3-16,-2 1 10 0,-4 10 3 0,2 1 0 0,3 3-1 0,0 2-1 0,3-1-2 0,5 0-2 0,2-1-3 16,3-2-4-16,2-3 0 15,2 1-2-15,3-6 6 0,0-3 3 16,6-8 3-16,-2-7 7 0,3-9 5 0,2 0 16 16,4-9 12-16,3-2 5 0,6-7 11 15,5-7 13-15,9-12-7 0,10-13-7 16,6-16-13-16,8-7-32 0,-3-5-5 0,-10 7-3 15,-10 5 1-15,-12 8 2 0,-10 10-5 16,-6 0 1-16,-3 12-1 0,-4 6-6 16,-2-2-2-16,-5 3-13 0,0-4-5 15,-5 1 1-15,0 3-2 0,1 6 15 16,2 1 7-16,-3 12 5 0,5-1 7 16,0 0 1-16,-2 2 2 0,-1-2-16 15,4 8-21-15,-1 8-17 0,4 12-7 0,-4 8 13 16,9 19 22-16,3 16 15 0,-1-1 6 15,7 3 3-15,-4-6-3 0,-5-3-2 16,3-1 0-16,-1-3-1 0,-1-5 0 16,-1-1 0-16,0-8-1 0,-4-10-1 15,-3-8 0-15,3-10 0 0,-5-5-9 0,2-11-25 16,2 0-17-16,-6-7 0 0,2 0-3 16,4-18 22-16,3-18 571 0,3-20-399 15</inkml:trace>
  <inkml:trace contextRef="#ctx0" brushRef="#br0" timeOffset="51299.84">7041 4937 1836 0,'83'0'83'0,"-63"62"71"0,77-101 13 0,-269 198-189 0,165-95 49 0,19-6-11 0,-3 5-6 0,7 7-5 0,-3 5-2 15,-1 8-1-15,-1 6-1 0,3 5-1 0,-5 2 0 16,0-1 1-16,-1-6-1 16,-6-7 1-16,-2-19-1 15,0-6-1-15,-9-13 0 0,6-6 1 0,-1-12 2 16,1-12-17-16,3-6-36 0,0-8-27 0,0 0-47 16,0-6-19-16,0-17 81 0</inkml:trace>
  <inkml:trace contextRef="#ctx0" brushRef="#br0" timeOffset="51505.55">7576 5571 1648 0,'0'78'197'0,"-324"39"195"32,214-79-330-17,7-26-25-15,-11-7-17 0,8-3-11 0,5-7-3 0,14-2-2 16,14-4-2-1,13-1-2-15,12-3 0 0,11-1-7 0,16-3-6 16,5 1-35-16,9 2-19 0,7 0-5 0,5-1-11 16,11-17-224-16,19-9 213 15</inkml:trace>
  <inkml:trace contextRef="#ctx0" brushRef="#br0" timeOffset="52262.87">8216 5704 2216 0,'-21'-23'141'0,"21"23"-11"0,-2 0-54 0,0 5 8 31,25 26-136-31,-26-26-6 0,3 7 3 0,-5 4 9 0,-1 9 19 0,-4 11 22 31,4 4-2-31,-4 10-6 0,3-4-10 16,3-2-6-16,4 1-1 0,0-4 5 0,9 3 7 15,-4-3 5-15,8-4 3 0,4 2-1 16,-1-11 0-16,4-3 4 0,-2-11 7 16,-3-7 18-16,5 0 15 0,5-7 6 15,1 0 7-15,10-12-11 0,3-2-12 16,5-9-3-16,8-4-7 0,1-5 0 0,4-3 0 16,-13-2-4-16,-3-2-9 0,-11 3-8 15,-11 4 0-15,-1-5-3 0,-11 3 3 16,-2-1 1-16,-6-2-4 0,-8-6 0 15,0 1 1-15,-7 1 0 0,-4 5 4 16,-3 8 2-16,2 5 1 0,5 10 4 16,6 8 0-16,10 5 2 0,-2 0 2 15,2 2-5-15,-4 5-14 0,1-2-11 0,10 11-6 16,-2 11 4-16,15 8 11 0,3 26 9 16,5 11 4-16,11 13 0 0,0 16 0 15,2 20-4-15,8 12 3 0,1 21 0 16,2-1-1-16,-3 3 4 0,-6-11-4 15,-8-15 1-15,-15-15 1 0,-10-19-2 16,-8-20-1-16,-5-14 3 0,-10-11-6 16,-5-19-1-16,-5-7 1 0,-1-11-3 15,-5-8 17-15,-6-6 12 0,3-6 17 0,-9-8 31 16,6-9 23-16,6-7 11 0,4-4-3 16,-1-14-19-16,12-1-29 0,-2-10-14 15,10-7-6-15,5-4-4 0,1 0-3 16,7-8-6-16,0 7-4 0,3 1-4 15,6 2-2-15,0 1-3 0,-5 7-1 0,1 1-1 16,1 8 0-16,-10-1-9 16,11 3-21-16,4 4-41 0,-9-3-61 0,11 8-63 15,-3-5 98-15</inkml:trace>
  <inkml:trace contextRef="#ctx0" brushRef="#br0" timeOffset="53453.16">9126 5633 1862 0,'0'-1'147'0,"0"1"88"0,2 0-56 15,-2-2-46-15,3 0-34 0,4-10-36 16,6-1-16-16,3-1-20 0,5 0-7 0,2-9-10 0,5 3-9 0,1 4-4 0,3-1-2 0,8 9 1 0,-2 3-6 0,-1 5-6 16,4 11-9-16,3 7-20 0,-2 10-12 15,-1 9-5-15,-4 13-5 0,-8-1-9 16,-6 15-23-16,-5 4-16 0,-15 4-7 15,-8 6 10-15,-8-7 37 0,-6-9-81 0,-15-7-10 16,-1-12 1-16,-11-11 9 16,-9-9 111-16,-4-6 100 0,-6-13 69 0,4-6 4 31,6-8 30-31,4-10-41 0,8-5-21 0,3-5 33 0,8-2 4 0,3-3-1 16,6-1-13-1,11-1-16-15,5-2-19 0,7-5-19 16,5-9-13-16,7 3-22 0,4-1-14 15,7 1-6-15,-3 9-4 0,5 4-3 16,-7 10-3-16,1 6-1 0,2 0-3 16,-3 8 0-16,-4 3 1 0,-1 3-2 15,-6 1-1-15,-2-1-4 0,-1 0-5 16,-1 2-2-16,2-2 3 0,-3 3 2 16,4-3 7-16,-3 0 0 0,2 0-3 0,3 2-10 15,-1-3-11-15,3 5-8 0,-1-1-14 16,2 4 0-16,1 0 7 0,-3 2 7 15,2 11 7-15,-1 6 1 0,3 6-9 16,-8 10-7-16,6 13 6 0,-4 2 8 16,0 7 10-16,2 1 9 0,-2-1 3 15,5-2 3-15,-3 1 0 0,2-4 0 0,6-2-1 16,3-4 2-16,-4-6 1 16,3-2 3-16,-1-6 1 0,3-13 3 0,-5-7 10 15,4 1 28-15,-4-13 8 0,3-4 17 16,12-3-10-16,-3-9-23 0,11-9-4 15,9-10-16-15,1-13-2 0,5-3-5 0,-1-13 1 16,-9 4 2-16,-7 1 1 0,-1 2 1 16,-8 10-5-16,-8 2-1 0,-3 3-1 15,-4 6-3-15,-4 6-6 0,-8-4-1 16,-1 10-1-16,0 0-2 0,-7 0 4 16,2 8-3-16,2 0-3 0,-8 3 2 15,6 3 1-15,-1 8 3 0,4 2 5 0,1 0 0 16,1 0-1-16,-4-2-5 15,4 6-22-15,4 8 3 0,5 6 2 0,-2 10 3 16,9 13 21-16,3 2-2 0,-1 6 1 16,8 4 0-16,-6 1-1 0,3 8 0 15,-7 0 1-15,-5 3 1 16,6-4 2-16,-10-8 0 0,6-16-2 0,-4-3 0 16,-8-11-1-16,-1-4 6 0,2-8-17 0,-2-4-48 15,0-2-38-15,2-5-36 0,-2 0-3 16,2 0 75-16</inkml:trace>
  <inkml:trace contextRef="#ctx0" brushRef="#br0" timeOffset="53944.32">11475 5511 2133 0,'0'2'123'0,"0"-2"7"0,0 2-44 0,-7-1-84 0,0 1-30 0,-2 7-7 0,-7 0 5 15,-11 5 9-15,-10 13 17 0,-14 3 11 0,-2 5 3 0,3 8 0 0,4-10-7 0,10 8-6 16,1 4 0-16,3-5-1 0,4 5 1 15,5-3-5-15,7-8-10 0,10 0-11 16,-1-3-7-16,5-2 11 16,6-3 12-16,3 1 12 15,7 0 6-15,4-4-7 0,2-6-13 16,8-2-6-16,2-3-1 0,11-8 1 16,10-4 3-16,11-4-14 0,15-7-3 15,8-8-41-15,7-8-20 0,4-1 216 0,-2-2-124 0</inkml:trace>
  <inkml:trace contextRef="#ctx0" brushRef="#br0" timeOffset="54737.21">12152 5786 1744 0,'0'-4'121'15,"0"-1"40"-15,0-6-24 0,-5 8-69 32,-2-1-21-32,0 4-23 0,-7 2-15 0,-9 2-1 15,-7 4-3-15,-13 1 7 0,0 9-3 16,-1-2 2-16,0 11 4 0,-4-3 1 0,4 1 3 15,-4-2-5-15,7-5-6 0,5 1-4 16,1-3-4-16,14 4-2 0,-1-4-1 16,14-4 0-16,2 2 0 0,4-3-1 15,4 2-4-15,5-3-8 0,2 3-2 16,11 1 4-16,8-2 6 0,9 2 8 16,13-5 2-16,0 0-2 0,3-5 1 15,-2-6 3-15,-3-3 10 0,0-6 3 16,0-5-2-16,0-5 2 0,-9 1-4 15,-6 1-1-15,-10-4 5 0,-3 3-9 0,-11-5-2 16,-2 2 3-16,-5 4-1 0,-2 1 3 16,-4 2-2-16,-3 4-5 0,0-3-4 15,-2 1 0-15,4 7-1 0,-4-2-1 16,4 0 0-16,-1 6-5 0,6 3-7 16,0 0-6-16,-2 0-18 0,2 2 1 0,2 3-7 15,4 6-13-15,1 1 20 0,2 6 5 16,5 7 17-16,3 1 19 0,7 3-1 15,-7-5-1-15,5 1 0 0,-3 0-2 16,-3-9 1-16,3 2 0 0,3-2 1 16,-5-2 0-16,10 2 1 0,-7-2 0 15,-6-3 2-15,2-1 2 0,-7-6 3 0,-8-4 3 16,1 0 8-16,0 0 12 0,-2 0-12 16,2-11-1-16,-4 4 3 0,2-7-17 15,0-4 7-15,0-8-4 16,3-10-13-16,1-1-2 0,0-6 5 0,-1 3 10 0,1 8 13 31,3 3 14-31,3 6 5 0,-4 5 4 0,6 6-2 16,-7 9 5-16,3-5-3 15,6 8-7-15,-9 6-12 0,9 1-25 0,0 7-14 0,1 9-15 16,6 5-8-16,0 10 1 0,6 10 4 0,5-6 8 16,-8-3-14-16,-4-9-25 0,-4-5-23 15,-5-9-9-15,-4-4 21 0,-4-10 27 0,-1 0 16 16,-2 2 13-16,0-13-15 0,2-9-2 15,0-19 9-15,-1-20-15 0,-1-21-32 16,-3-21 42-16,1-4-159 16,2 4 18-16,2 15 78 0,10 22 0 0,8 20 186 15,3 11 30-15,5 17-4 0,4 5-14 16,9 11-20-16,17 12-29 0,8 22-15 16,15 19-10-16,3 7 2 15,-4 16-2-15,-2 2 2 0,-6 3 7 0,-10-7 14 16,-8-1 1-16,-10-10-14 0,-12-10-15 0,-7-5-12 15,-8-6-37-15,-2-8-41 0,-5-10 41 16,-1-4-220-16,-2-10 170 0</inkml:trace>
  <inkml:trace contextRef="#ctx0" brushRef="#br0" timeOffset="55541.12">15310 5562 1823 0,'32'36'230'16,"66"88"433"-16,-189-291-652 0,81 148 13 0,4 19-22 0,3 5-18 16,-6-3-17-16,-2 1-8 0,-8 12 5 15,-11 11 6-15,-8 6 10 0,-10 9 4 0,2 3-14 16,6 1-14-16,4 1-8 0,6 2 0 15,3-4 13-15,4-2 12 0,13-3 5 16,1-3-5-16,5-4-10 0,8-6 3 16,5-3 3-16,7-3 6 0,0-6 20 15,3-1 6-15,11-8 6 0,0-5 4 0,9-2-3 16,9-10-7-16,0-6 9 0,5-7 4 16,6-9 13-16,5-21 9 0,7-14-7 15,-4-19-13-15,-5-5-22 0,-14-13-20 16,-18 7-5-16,-12 7-8 0,-20-2-11 15,-12 7 5-15,-9-2-1 0,-18 0 15 16,0 3 19-16,-5 9 7 0,-5 10 3 0,3 12 4 16,2 12 11-16,7 8 17 0,10 12 10 15,12 7 3-15,10 11 7 0,7 5 18 16,-4-2-8-16,4 4-11 0,7 10-32 16,-3 6-30-16,6 12-4 15,6 18 4-15,5 17 13 0,10 10-1 16,8 15-1-16,0 6 0 0,-2 5 2 15,4 9 1-15,-2 2 2 0,-2 3 1 16,-3-3-1-16,-13-13-1 0,0-14-1 0,-10-14-2 16,-1-14-4-16,3-8-4 0,-4-10-12 15,-2-10-25-15,2-6-39 0,-6-9-40 16,-1-5-87-16,-2-7-65 0,4-1 36 16,-3-8 86-16</inkml:trace>
  <inkml:trace contextRef="#ctx0" brushRef="#br0" timeOffset="56284.32">15713 5772 1628 0,'26'-45'122'0,"-1"4"44"0,7 1-13 16,0 13-55-16,3-1-20 0,4 1-8 0,-1 9-17 0,1 4-10 0,0 9-6 0,0 5-16 0,-2 2-7 0,-3 1-7 0,1 11-11 0,1 11-16 16,-1 5-12-16,-7 13-8 0,-3 3-12 15,-5 5-1-15,-6 1-3 0,-7 5-4 16,-7-4 11-16,-7-5-3 0,-9-6-6 15,-11-3 9-15,-1-16 3 0,-2-1 18 16,-6-10 20-16,1-8 4 0,-2-3 10 0,3-1 0 16,2-9 2-16,4-1 4 0,5-4 1 15,3-2 5-15,8-6 23 0,3 1 7 16,5-6 8-16,6 1 1 0,5-4-21 0,4 0-9 16,3-4-8-16,5 4-3 0,5 7 6 15,-1-6 4-15,7 6-1 0,-5 2 1 16,1-2-2-16,-6 11 0 15,-3 3 0-15,1-2 2 0,0 8-6 16,-4-5-6-16,-3 3-8 0,-2 5-8 0,-1-2-14 0,-6 2-17 16,5 2-1-16,2 3-3 0,0-1 6 15,2 8 8-15,-1 3-3 16,3 4-2-16,1 9 3 0,5 3 5 16,3 6 6-16,-6 4 6 0,7 3 3 0,-2 2 2 15,7-2 2-15,-1-1 1 16,-4-2-2-16,2-4 6 0,0-3 5 0,-6-4 4 0,1-4 6 15,-1-8 2-15,-10-6 9 16,3-3 15-16,-3-7 11 0,0-2 18 16,-2-2 2-16,0-3-13 0,0 0-16 0,4-4-23 15,0-5-18-15,3-6-5 16,-2-5-2-16,1 2-1 0,-3-3-2 0,-3 1-2 16,2 4 0-16,-3-2-1 0,1 5 4 15,-6 2 4-15,3 2 1 0,0 5 2 16,1 3 1-16,-2-1 0 0,1 4 1 15,1 1-2-15,-3 0-3 0,2 2-1 16,-1 0-3-16,1 0 1 0,1 0-2 16,4 0-3-16,1 0-3 0,3 2-8 0,5 9-1 15,3-2-3-15,2 5-3 16,7 2 1-16,-2 3 2 0,-3-5 8 0,2 1 7 16,-2-7 4-16,-4 1 3 15,0-2 0-15,-3-1 2 0,-6-6 4 0,-4 0 24 16,-7 0 14-16,10-7 0 0,-8 0-3 0,6-6-25 15,-2-3-15-15,-3-12-4 16,0-2-3-16,-4-8 0 0,-2-4-2 0,4 1 0 16,-2-5-6-16,5-2-9 0,0 7-12 15,-3-7-33-15,1 6-28 16,6-1-49-16,-2-3 58 0,8 6 28 0</inkml:trace>
  <inkml:trace contextRef="#ctx0" brushRef="#br0" timeOffset="56681.05">17394 5444 1628 0,'3'60'127'0,"25"13"4"0,-22-34-122 0,6 8-3 0,-3 7-2 16,2 2 0-16,3-4-1 16,2 1 0-16,-6-5-1 15,5-7 0-15,-8-6 1 0,0-12-1 0,-4-2 3 16,1-6 1-16,-4-10 2 0,2 0 0 0,-2-5 11 15,0 0 17-15,0 0 16 16,0-2 25-16,0 1 4 0,3-12-7 0,-1 6-6 16,3-5-26-1,4-4-14-15,-2-5-14 0,2-8-10 0,4 6-1 16,-3-5-1-16,3-2 1 0,1 5 0 16,2-2 6-16,3 6 4 0,1 0 7 0,-1 3 3 0,1 0-3 0,-1 2 0 15,3 6-3-15,-10-3-1 16,2 10 2-16,0-1-2 0,4-3-5 0,-7 5-11 15,1 2-6 1,-3 2-8-16,3 9-6 0,3 3-6 0,2 14-10 0,-2 8-4 16,-1 15 2-16,2 8 9 15,0-1 10-15,8 4 10 16,-4-7-14-16,-2-2-23 0,-4-8-31 16,-5-1-25-16,-4-9-22 0,0-1-129 15,-1-13 162-15</inkml:trace>
  <inkml:trace contextRef="#ctx0" brushRef="#br0" timeOffset="57189.45">18470 4523 1851 0,'0'0'127'0,"2"2"66"0,-2-2-76 0,1 2-37 0,-1 1-44 0,0 1-40 0,0 0-34 0,0 6-8 15,0 10 6-15,0 12 13 0,-3 14 21 16,1 9 5-16,-5 12-3 0,2 4-4 15,-2 12-1-15,1 8-1 0,3 8 4 0,-3 15 6 16,6 1 0-16,2 9 2 16,3-2 0-16,8 1 0 15,1-8-2-15,0-14 0 0,0-11 0 16,1-12 0-16,-5-9 1 0,3-10-1 0,-1-9 2 16,-1-11-8-16,-2-11-33 0,1-10-23 0,-3-9-12 15,-5-9-7-15,2-2 221 0,-1-18-107 0</inkml:trace>
  <inkml:trace contextRef="#ctx0" brushRef="#br0" timeOffset="57511.91">18736 5571 2067 0,'46'-14'129'0,"-4"-2"39"0,6-5-65 0,-5 5-52 16,-6 0-13-16,-7 11-6 15,-5-1-1-15,-2 1-9 0,-3 5-14 16,-3 0-6-16,-1 2-2 0,0 7-2 0,-3-4-7 0,-3 7-7 31,1 4-8-31,-6 4-20 0,2 5-9 16,-3 12-12-16,-2 2-5 0,-4 14 1 0,-7 6 3 16,-5 3 9-16,-4 1 1 0,-5-4-15 0,-5-11-19 15,-6-9 0-15,2-7 2 0,-5-9 17 16,1-7 35-16,4-7 9 15,-1-4 31-15,8-5 34 0,-2-7 3 16,8-2 14-16,-1-14-12 0,4-4-2 0,2-10-3 0,0-14-11 0,3-10-12 31,4-11-23-31,7-12-26 0,0-10 17 0</inkml:trace>
  <inkml:trace contextRef="#ctx0" brushRef="#br0" timeOffset="58072.65">19782 5376 1710 0,'0'0'246'16,"-2"0"-227"-16,-3 0-42 0,1 0 6 16,1 0 1-16,1 0 8 15,-2 0 3-15,4 0 2 0,0 0 4 0,-7 6-1 16,4-5-4-16,-6 1-6 0,0-2-7 15,-2 4-1-15,-10 3 4 0,-2 0 5 16,-11 3 4-16,-3 3 3 0,-5 3 2 16,-3-2 1-16,3 4 4 0,-1-2-1 0,6 5-2 15,5-2-2-15,5 3 0 0,10 10-1 16,-1-8-4-16,4 8-4 0,5 0-3 16,0 6 4-16,13 6 5 0,1 6 3 15,7-4 0-15,15 5-7 0,-4-5-4 16,4-5 2-16,4-9 5 0,-2-11 11 15,-4-7 26-15,-2-7 18 0,-13-7 43 0,1 0 37 16,0-3 5-16,-1-6-13 0,6 0-39 16,-2-7-45-16,1-3-28 15,-1-6-11-15,-9-4-5 0,-1-2-5 0,-1-1-6 16,-3-2 1-16,-5 0 0 0,0 8 2 16,1-1 6-16,-3 6 4 0,3 5 3 15,3 7 4-15,1 9 4 0,0 0 6 0,3 5-2 16,-1-5-7-16,-2 0-15 0,0 0-14 15,2 4-11-15,-2 6-7 0,5-2 0 16,-3 6 2-16,3 5 9 16,4 3 12-16,0 4 10 0,5 2 2 15,0-3-3-15,-1-2-9 0,-1-5-11 0,2-4-3 16,-3-5 4-16,-2-5 8 0,1-3 14 0,-1-1 4 16,-4 0 2-16,6-5-2 0,3-7-22 15,8-6-52-15,4-9 52 0,-1-8-14 16</inkml:trace>
  <inkml:trace contextRef="#ctx0" brushRef="#br0" timeOffset="58600.62">19979 5623 1396 0,'40'-23'105'0,"-8"3"75"0,-5 4-51 0,-6 11-14 0,-8 3 4 0,-8-3-7 0,4 5-8 0,-7-6-25 0,-1 6-17 0,1 0-24 0,0 0-36 0,-2 0-36 0,0 2-28 0,-7 0-13 15,-7 3 5-15,-6-3 28 0,-6 3 18 16,-3 6 15-16,-3 1 7 0,0 4-1 0,4 2-1 15,3-4 0-15,4 4-1 0,5 3-1 16,5-8-1-16,8 3 0 0,1 0 9 16,2-2 2-16,4 9 1 0,8-4 0 0,6 8-13 15,14 3-6-15,8 2-8 0,14 7-15 16,2-9 1 0,-3-7 10-16,-1-9 22 0,-13-7 24 0,-9-7 47 15,-7-10 23-15,4-4-8 0,1-6-16 0,0-6-41 16,3-12-29-16,-8-6-11 0,-9-7 2 15,-7-11-4-15,-9-4-1 16,-10-5-2-16,-8 0 4 0,-10-2 7 0,-14-1 7 16,1-4 8-16,-12-4 3 0,9-3-2 15,5 2-3-15,-3 10-2 0,12 11 0 0,-2 13 0 16,11 11 1-16,14 12 1 0,2 8 6 0,-1 0 14 16,8 11 14-16,0 5 6 0,0 2-3 15,-2-1 4-15,4 2 2 16,-1 1-2-16,-1 0 0 0,0 0-22 0,0 5-29 15,0 0-11-15,4 9-6 0,1 9 0 16,4 15 13 0,7 21 1-16,2 13 3 0,3 15 0 0,2 7 2 0,5 3 2 15,3 2 2-15,-1 9 2 0,5 2 1 0,-6-1 0 32,-5-4 0-32,1-10-1 0,-9-14 0 0,-2-6-2 0,2-6 0 0,-3-11 0 15,-1 0 1-15,-1-7 0 0,-1-8 3 16,-6-10 6-1,1-10-59-15,-3-5 324 0,-2-13-215 0</inkml:trace>
  <inkml:trace contextRef="#ctx0" brushRef="#br0" timeOffset="59613.68">8835 8039 1579 0,'-9'2'52'0,"-9"3"-15"0,-6 6-16 0,-10 1-11 0,-7 8-5 0,-5 7-2 0,-7 8 0 0,-2 4-2 15,2 9 1-15,3 1 0 0,6 6-2 0,8 2 0 0,1 2-3 0,6-3-7 0,8-6-8 16,2-6 3-16,10-5 4 0,2-5 8 16,8-4 9-16,10-7 3 0,3-5 2 15,9-9 4-15,6-2 6 0,8 0 4 16,5-7-1-16,15-9-6 0,9-3 4 0,5-9 2 16,1-4 3-16,-2-4 5 15,-7-4 3-15,-6-6 0 0,-7 1 3 0,-9-2 2 16,-8-3-8-16,-8 2-10 0,-4 0-6 15,-15 1-14-15,-6 4-6 0,-4 4 1 0,-7 4 2 16,-1 7 2-16,1 7 9 16,1 8-6-16,-4 4-6 0,-1 2-9 0,5 4-8 15,4 5-3-15,1-4-1 0,0 8 3 16,5-1 2-16,0 4 2 0,5 11 5 16,8 1 3-16,3 4 4 0,5 1 3 15,7 7 2-15,2-7 3 0,-1 3 0 0,4-4 1 16,5-4-1-1,-6 0-2-15,1-1-4 0,3-8-9 0,-6 1-5 0,4-6-4 16,3-3-46-16,2-4 45 0</inkml:trace>
  <inkml:trace contextRef="#ctx0" brushRef="#br0" timeOffset="60010.84">10571 7628 2050 0,'-4'5'119'0,"3"-3"16"0,1 0-20 0,0 1-61 0,0 3-23 0,0-3-18 0,0 11-8 0,0 8-5 0,3 15-3 0,-1 18 0 16,0 7 2-16,5 16 1 0,-2 5 1 0,0 2-1 0,2 4 0 15,-1-4 0-15,-1 6 1 0,-5-1-2 0,0-1-25 16,-5-3-23-16,5-2-32 0,0-10-32 16,0-10 0-16,7-9-3 0,-5-9 0 15,1-10 624-15,-1-19-388 0</inkml:trace>
  <inkml:trace contextRef="#ctx0" brushRef="#br0" timeOffset="60390.97">10280 7681 2238 0,'5'-12'134'16,"4"-1"43"-16,2-1-58 0,0 0-58 0,3 3-11 16,0 1-11-16,9-5-7 0,4 0-11 15,3 2-10-15,5 1-5 0,4 3-6 16,2 0-1-16,1 0-3 0,6 4-3 15,-2-2-1-15,2 3-4 0,0 2-4 16,-2 4-3-16,-5 7-11 0,-2-2-5 16,-9 6-6-16,-1 4-15 0,-10 6-1 15,-5 6-1-15,-5-1-27 0,-9 4 12 16,-2 0 5-16,-5 2 8 0,-3-4 28 16,-10-6-1-16,2 5 9 0,-12-1 9 15,-3 2 11-15,1-3 11 0,-4-4-1 0,6-5-1 16,-4-4-1-16,4-3 0 0,4-4 1 0,4 0 0 15,8-7 1-15,5 0-1 0,2-2-2 16,7-5 2-16,-2 2 1 0,2-4-4 16,0 5-7-16,2-1-16 0,2-2-11 15,10-11 492-15,13-10-343 0</inkml:trace>
  <inkml:trace contextRef="#ctx0" brushRef="#br0" timeOffset="60651.03">11394 7490 1776 0,'-15'30'75'0,"3"3"-12"0,3 6 5 0,4 2-15 0,-1 4-18 15,3-1-16-15,-1 2-10 0,1 9-6 16,1-4-3-16,0 4 0 15,0 0 0-15,1 0-2 0,-3 6-1 0,8 4 0 0,-4 4 0 16,3 2 2-16,1-3 1 0,3-6-2 16,-4-9-23-1,3-5-24-15,3-6-17 0,-2-5-32 0,2-1-211 0,-1-8 207 16</inkml:trace>
  <inkml:trace contextRef="#ctx0" brushRef="#br0" timeOffset="61076.91">11292 7603 2269 0,'13'-11'88'0,"-1"-1"-8"0,4 0-32 0,-3-1-11 16,3 4-13-16,0 1-4 0,3 2-3 31,2-1-2-31,1 5-8 0,-1 1-3 0,7 1-8 16,4 10-11-16,7-1-6 0,7 11-7 15,2 3-8-15,5 7 0 0,-3 12-2 16,0 6 0-16,-8 2 5 0,-5 7 4 16,-3 1 2-16,-4 8 0 0,-5-6 6 15,-7 2-10-15,-4-9-7 0,-12-3 2 16,-4-4 1-16,-12-4 11 0,-7 3 10 15,-6-8 11-15,-9 4 4 0,-1-9 6 0,-12-4 2 16,-6-1-2-16,-7-10 1 0,-8-6 2 16,5-9 3-16,3-2 0 0,7-5 1 15,7-6-1-15,14-2-2 0,6-1-3 16,8 2 8-16,6-2 7 0,7 3 7 16,5 0 22-16,2-1-1 0,2-2-4 0,11-2-9 15,-3-5-28-15,11-8-16 0,8-4-64 16,17-10-321-16,16-8 259 0</inkml:trace>
  <inkml:trace contextRef="#ctx0" brushRef="#br0" timeOffset="61327.71">12253 7495 1732 0,'-5'27'82'0,"3"1"-15"0,1 7-2 15,2 4-34-15,6 7-17 0,-1 6-4 0,4 5-1 0,1 8-1 0,0 8-3 0,1 3-2 0,-3-3-1 16,3 0 0-16,-8-8-1 0,-1 8 0 16,-1-2-1-16,0-2-3 15,-2 0-3-15,0-10-10 0,-2-8-11 0,-1-3-15 16,1-11-39-16,0-3 335 0,0-6-207 15</inkml:trace>
  <inkml:trace contextRef="#ctx0" brushRef="#br0" timeOffset="61646.43">12963 7220 1816 0,'0'5'113'0,"-2"-1"18"16,2 0-32 0,-2-3-78-16,-3-1-20 0,-1 2-7 0,-4 5 0 0,-8 0 1 15,-7 16 2-15,-10-1 3 0,-11 4 0 16,-9 8 0-16,-11-6-3 15,1 1-2-15,-6 1 1 0,-9-4 1 0,5 1 3 16,3-2 1-16,8-2-6 0,9-2-13 16,11-1-23-16,6-1-37 15,10-5-48-15,7-5-8 0,7 4-245 0,5-3 241 0</inkml:trace>
  <inkml:trace contextRef="#ctx0" brushRef="#br0" timeOffset="61950.89">13018 7959 1350 0,'-286'36'773'47,"306"-34"-745"-47,-58-4-12 16,10 5-8-16,1 1-2 0,10 8-1 15,-3-1-1-15,3 1 1 16,4 1-3-16,-3-6-1 0,0 9 0 0,4-4 1 16,-9 1 0-16,6 3 1 0,1-4-1 15,-7-7 0-15,8 4 2 16,-1-5-15-16,0-1-14 0,7 3-9 0,0-6-14 16,-2 0-15-16,7 0-2 0,2 0 378 0,-3-7-249 0</inkml:trace>
  <inkml:trace contextRef="#ctx0" brushRef="#br0" timeOffset="62563.22">14647 7802 1943 0,'2'-2'154'0,"0"-2"63"0,1 1-60 0,4 1-95 0,7-7-24 0,-3-3-13 0,9-6-9 0,-3-7-2 0,3-3-3 0,-1-4-4 16,-1 0-5-16,-4 0-3 15,-1 0-11-15,-4 0-12 0,-9 2-31 16,0 4-8-16,-8-3 1 0,-2 8-5 0,-8-2 23 15,-5 3 1-15,-5 3 2 0,-8-1 11 16,-6 0 11-16,-4 4 3 0,-6 9 8 16,2 5 8-16,3 7 0 15,8 7-4-15,10 2-14 0,4 10-18 0,8 5 1 0,2 9 9 16,0 5 13-16,0-1 13 0,1 6 1 16,0-2-1-16,0 5 0 0,7 2 0 15,3 7 1-15,4 2 1 0,4 3 1 16,3 4 1-16,5 0 3 0,4 0 2 15,5 5 2-15,4 6 2 0,0-3 1 16,0 5 0-16,-4 1 1 0,-1-11 1 16,-4-6 4-16,-7-15-1 0,-4-14-1 0,-3-7-4 15,-2-11-7-15,-4-5-1 16,1-2-1-16,-1-7-7 0,4-1-5 0,-5-5-2 16,1-1-21-16,1-3-11 0,1-6-16 15,0 0-16-15,-7-12-8 0,6-16 44 16</inkml:trace>
  <inkml:trace contextRef="#ctx0" brushRef="#br0" timeOffset="64049.75">14894 8046 1386 0,'37'25'-212'0,"-85"9"643"0,-5 0-357 0,-8-1-15 0,-75 1 358 0,72-11-395 0,2 2-15 16,0-9-2-16,7-2 1 16,2 0 0-16,3-5 0 0,8 2 0 15,10-4-2-15,5-6 0 0,11 3 0 0,5-2 1 0,10-2 0 0,-8 2 3 16,5-2 0-16,4 0 2 16,-1 0-5-16,2-2-14 0,3 0-13 0,-4 2-16 15,0-2-3-15,7-5 7 0,-2 2 7 16,9-4 11-1,6-2 1-15,7-6-9 0,3 1 0 0,3 5-5 16,-2 0 5-16,-7 4 11 0,-1 7 4 0,0 0 6 16,-5 7 8-16,2 4 4 0,1 3 0 0,4 4-1 15,3 1-5 1,6 8 4-16,-4 1 1 0,4 4 2 16,-6 0-3-16,-1 2-4 0,-8-11 6 0,-3 0 4 0,-2-3-1 15,-3-5-1 1,-2-2-6-16,-7-2-3 0,-2-1 2 0,-2-8 1 0,2-2-1 0,0 0 10 31,0 0 12-31,0 0 2 0,-6-7 6 0,6 5-9 16,0-3-8-16,0-2 1 0,6 0-3 0,-4-9 0 0,8-7-7 15,6 1-3 1,-2-8-2-16,8-2 2 0,4 4 3 0,1-2 1 0,5 5-1 0,1 2 0 16,3 5-3-1,1-1-3-15,4 8 0 0,1-1-3 0,1 3-2 16,1 3 0-1,-3-1-1-15,-2 4 1 0,-5-1 3 16,-6 2 1-16,-5 1 0 0,-3 1 2 16,-1 0 4-16,-1 1-1 0,-13 1 7 0,-3-2-1 15,2 2-7-15,-6 2-12 0,0-3-28 16,-3 6-16-16,-8-5-1 0,-1 11 12 16,-2 1 22-16,0 2 17 0,2 3 1 15,3 4 2-15,-1 4-2 0,0-1-3 16,-1 1-1-16,4 7 2 0,0-4-1 15,9 2 2-15,2 0-4 0,5 1 2 0,2-1 2 16,4-5 0-16,-3-4 5 0,3 0 1 16,-1-9 3-16,-1 0 2 0,6-5 9 15,3-3 17-15,3-6 10 0,-5 0 16 16,1-9 2-16,2 3-10 0,-3-6-9 16,9 0-16-16,-8-4-9 0,3-2-8 15,-6 2-3-15,-6-5 0 0,-1 3-6 0,-5-2-3 16,-3-1-3-16,-1 3-7 0,-1 2-3 15,-7 2-1-15,-2-2-2 0,-3 0 0 16,-6-1-2-16,-2 2 1 0,-1 5 3 16,-6-1-16-16,-2 4-13 0,0 3-21 15,-4 3-18-15,9 1 11 0,2 3 16 16,4 4 19-16,-1 0 17 0,2 2 9 0,6 2 2 16,3-2 0-16,4 0-2 0,3-6-1 15,2 4 4-15,2-3 8 16,3-1 13-16,0 1 9 0,4 1 4 0,2-3 6 15,3 2 11-15,4 1 1 16,-2 0 0-16,2-3-5 0,6 0-4 0,7-2 18 16,-1-2 18-16,3-2 6 15,-2-4-6-15,2-3-26 0,-4 0-23 0,-6-1-14 0,0 0-7 16,-7-4-1-16,0 5-1 0,-6 0-2 16,4 4 2-16,-3-3 0 15,-4 6-3-15,7-5-3 0,-7 6-5 0,-3 1-4 16,0 0 2-16,-1 2-12 0,4 2-13 0,0 8-7 15,2 3-10 1,0 6 3-16,0 10 12 0,1 1 8 16,-2 2 9-16,0 5 8 0,1-5 2 0,-5 0-2 0,1-4 1 15,-5-1 0 1,-2-8 5-16,2-3 5 0,0-3 2 0,0-4 0 0,-3-6 2 16,3-3 12-16,0 0 16 0,0 2 15 15,2-2 12-15,1-5-8 16,-1-8-5-16,1-3-9 0,1-7-12 15,0-5-4-15,6-6-10 0,1 0-4 0,3 1 6 16,4 3 13-16,-4 3 15 0,2 4 17 16,2 3-2-16,1 4-7 0,4 2-13 0,4 5-15 15,-6-1-10-15,7 8-9 0,-3 0-6 16,2 2-9-16,-6 2-16 0,2 3 1 16,0 6-10-16,0 3-5 15,0 2 10-15,-7 2-8 0,-2 5 5 0,1-4 5 0,-5 4-4 16,-1-3-1-1,-4-2 5-15,-1-4 4 0,-2-5 11 16,-4 0-3-16,2-8-2 0,-7 1 2 0,7-2 5 0,0 0 16 16,-2-2 9-16,0 2 9 0,1-10 5 15,1 4 1-15,1-4 3 16,3-8 4-16,-2-1-1 0,5-3 1 0,7-4 2 16,-5-1-3-16,10 2 6 0,-3 4 13 0,2 1 9 15,7 1 5 1,1 3-6-16,-1 5-11 0,2 4-10 0,-1 5-16 15,-1 4-2-15,2 11-9 0,3 1-8 0,0 5-2 0,-1 8-4 16,-1 1-2 0,0 2 2-16,-5 2-2 15,-1 0 0-15,-3 0-2 0,-6-2-1 0,-3-1-7 0,-5-4-21 0,-1-4-40 16,-2-5-39-16,1-4-43 16,-3-1 90-16,2-9 17 15</inkml:trace>
  <inkml:trace contextRef="#ctx0" brushRef="#br0" timeOffset="64673.02">17913 8041 1988 0,'2'-2'73'0,"-6"2"-16"16,3 0-11-16,-8-7-28 0,0 7-9 0,2 4 3 0,-7-1 2 0,-4 4 3 0,-12 4 1 0,-2 1-8 0,-11 8-5 15,-5 1-2-15,2 0-2 0,0 3-1 0,7-3 0 16,2 2-2-16,3 3 1 0,2 1 1 0,2 0 2 16,2 5 2-16,3-2 1 0,4 0 1 15,6-2 1-15,5 2 3 0,4 0 3 16,8-1 3-16,5-3 5 0,11 5 1 15,7-7-1-15,3-1-1 0,8 0-6 16,1-3-4-16,4 1-6 0,5-5-9 16,9-9-7-16,5 2-13 0,4-3-3 0,-7-6-5 15,-8 0 6-15,-8-6-9 0,-2-8-76 16,-3-2-13-16,-8-14-2 0,-10-11 4 16,-9-10 96-16</inkml:trace>
  <inkml:trace contextRef="#ctx0" brushRef="#br0" timeOffset="71300.55">18803 8022 1379 0,'-39'3'92'0,"-252"128"83"31,302-140-176-31,-34 31-4 0,-2-1 0 0,2 4-1 32,0 1 5-32,0 6 3 0,-5 0 1 15,-1 5 2-15,6 2-1 0,4-3-3 16,4 1-1-16,3-3-1 0,3 0 0 16,0-1 1-16,6-1 4 0,3-4-3 0,3-10-14 15,6 5-10-15,12-7-21 0,11 0-4 16,13 0 13-16,10-3 4 0,5-1 18 15,2-7 8-15,2 1-1 0,-7-1 15 16,-4-5 20-16,-12-9 5 0,-1-7 8 16,-1-10-10-16,-5-8-15 0,3-9-38 0,-5-8-33 15,-5-1-14-15,-9-3-20 0,-8 0-38 16,-6 4 15-16,-3-4 7 0,-4 5 21 16,-6 1 63-16,-3 5 14 0,-4 3 32 15,-6 3 51-15,6 7 39 0,-3 2 13 16,3 8 13-16,5 5-32 0,1 4-24 15,3 8-10-15,3-1-37 0,1 5-15 0,-3 0-7 16,4 1-6-16,-1-1-6 0,1 6-5 16,0 1-3-16,1 0-2 15,1 7-4-15,0 0 0 0,0 1 3 0,1 2 1 16,3 3 5-16,7 6 4 0,3 6-1 16,5 6 1-16,8 4 0 0,3 2 3 15,7 1 5-15,2-1 6 0,0-1 8 16,2-4 10-16,0-7 7 0,-8-8 5 0,-1-4-1 15,0-4-11-15,2 0-12 0,-2-4-11 16,0 1-7-16,-6-3-2 0,-1-6-1 16,-5-1 1-16,-4-1-1 15,0 0-3-15,0-2-13 0,1 0-10 0,-1 0-7 16,-2-2-1-16,-1 2 8 0,-4-3 2 0,-2 3-5 16,-5 0-15-16,10 0-2 0,-8-2 19 15</inkml:trace>
  <inkml:trace contextRef="#ctx0" brushRef="#br0" timeOffset="72453.53">19544 7346 1755 0,'-5'9'39'0,"-2"3"-31"0,2 11-8 0,-1 6 2 0,3 1 2 0,-3 4-1 0,5 5 2 15,1 1 2-15,0 6-3 0,5 8-1 0,-3-3-1 0,1 9-2 0,1 4 0 0,3 0 2 16,2 3-1-16,1 1 0 0,-4-8 1 15,3-1 0-15,-4-3 0 0,2-4 1 16,0 1 1-16,2 2 2 0,0-7 0 16,1-4-2-16,-1-7 0 0,0-5-1 0,-2-5 0 15,-1-6-1-15,2 0 1 0,-6-7-4 16,2-5-5-16,-2 0-6 0,-1-3-8 16,-1-6-3-16,0 3 1 0,0-3 6 31,4 0 8-31,-2 0 6 0,-1 0 4 0,3 0 6 15,-2 2 6-15,3-2 3 0,0 0 2 0,6 0 2 16,-2-2 0 0,3-1-3-16,2 1-2 0,2 0-4 0,0-2 9 0,4-3 0 15,-2-3 0-15,1-8-2 16,6-3-14-16,0-2 0 0,7-2 1 0,3-7 1 0,1-4-4 16,-1-4-7-16,-1-3-4 15,-4-1-2-15,-2 1-4 0,-1 8 13 0,-9-4 3 0,1 7 1 0,-3 4 9 31,-9-1-10-31,-5 1-3 0,-2 6-2 16,-2 1 1-16,-5 2-1 0,7 5 0 16,-5-4-6-16,-4 9-9 0,-7 9-4 15,-11-7-3-15,-3 7 2 0,-7 5-4 16,-6 0-8-16,1 6-11 0,-1 7-7 16,8-2 9-16,6 2 9 0,13 5 16 0,8 3 9 15,2 1 5-15,6 5 6 0,0 1 3 16,7 5 5-16,8 1 8 0,4-2 7 15,11 2 10-15,7-2 4 0,4-1-2 16,-4-10 0-16,4-5 2 0,-2-5 0 16,-5-7 1-16,-6-3-5 0,-3-6-2 15,-2-4 1-15,-2-5 4 0,8-5 5 0,-6 0-5 16,-2-6-11-16,0 1-18 16,-1-6-7-16,-2-3-5 0,-6-3-4 0,-3 1-1 15,-4 2-6-15,-5 0 2 0,0 5 4 16,-5-1 5-16,-2 3 2 0,3 5 1 15,-3 2 0-15,5 7 0 0,-3 0 1 16,2 2-1-16,1-1-1 0,0 3 0 0,2 3-1 16,0 0-3-16,0 0-9 0,2-4-14 15,-2 4-5-15,0 0-5 0,5 4 5 16,-5 6 9-16,0 10 3 0,0 1 8 16,0 4 5-16,0 10 5 0,2-3 4 15,5 7 0-15,0 4 0 0,-2 1 2 16,2-3-1-16,-5-4 1 0,0-1-2 15,2-12 4-15,-4-2 5 0,0-8 5 0,-2-7 5 16,2-3 1-16,0-4 12 0,2 1 6 16,-1-6 12-16,1-2-1 15,2-5-16-15,-3-6-9 0,3-11-18 16,1-10-5-16,1-1-2 0,2-8-3 16,1 2 0-16,4 1 1 0,3 5 1 0,0 1 2 15,1 5 2-15,3 6 1 0,-4-1 0 16,-2 11 7-16,0 1 13 0,0 8 8 0,1 2 4 15,1 0-4-15,1 8-18 16,3 3-13-16,1 7-11 0,2 5-9 0,5 3 0 16,-4 6 3-16,0 1 5 0,-2 1 2 15,-6 0-4-15,-2-4 1 16,-2 0-5-16,-3-2-1 0,-5 0 6 0,1-5-2 16,2-2 4-16,-5-1-4 0,0-6-16 15,-2 0-25-15,0-7-20 0,0 0-22 0,-4 0 56 16,2-12 13-16</inkml:trace>
  <inkml:trace contextRef="#ctx0" brushRef="#br0" timeOffset="73042.64">21168 7990 1855 0,'2'0'82'0,"0"0"6"0,0 0-40 0,-4 0-29 0,2 5-21 0,-4-5-16 0,1 0-10 0,-8 3-1 16,-3 6 8-16,-4 7 8 0,-10 0 9 16,-6 6 1-16,-1 2 2 0,-1 1-2 15,-1-7-9-15,5 1-13 16,-3 1-10-16,1-2-1 0,13 1 4 16,3 1 12-16,11-4 10 0,2 1 1 15,3 1 4-15,9 0 5 0,0 1 3 0,11-1 3 16,3 0 4-16,9 3-2 0,4-5-3 15,5-2-1-15,3-1-1 0,1-10-2 16,5-3-2-16,3-7-13 0,6-2-13 16,-6-9-3-16,-1-5 2 0,-7 0 21 15,-8-1 20-15,-7-5 11 0,-1-1 5 16,-9-11-6-16,-4-1-6 0,-3-8-9 16,-10-3-3-16,-2-6-2 0,-10-4-3 0,-3-1 0 15,-6-2 0-15,-3 4 0 0,0 4 5 0,-5 4 1 0,-1 6 1 16,1 2-1-16,1 6-3 0,4 4 0 15,7 13 10 1,4-2 26-16,3 13 11 0,6 5 8 16,-1-4 0-16,4 11-18 0,0 0-20 0,2 4-14 15,3 5-14-15,2 5-12 16,6 5 6-16,6 13 3 0,4 9 4 16,2 10 2-16,3 8 2 0,-5 3-1 0,1 5 1 0,-7-1-1 0,-3 5-2 15,-5-6 3-15,-2 5-1 0,0-5 2 31,-7-6 1-31,0-3 1 0,0-4 1 0,-3-10 0 0,1-6 1 16,-1-4-1-16,1-7 0 0,0-1-2 0,0-6-3 16,1-2-6-16,-5-4-10 15,4-1-13-15,1-6-13 0,-1 3-11 16,2-8 244-16,0 1-147 0</inkml:trace>
  <inkml:trace contextRef="#ctx0" brushRef="#br0" timeOffset="73599.94">21886 7967 1860 0,'0'0'66'0,"-5"-2"1"0,0 2-49 0,1 0-11 0,-3 0-4 0,0 3-3 0,-5 3 0 0,-1 3-2 0,-4 3 0 0,-3-3 0 16,-3-2 1-16,-2 4 0 0,0-6-1 15,1 0 1-15,-5 4-5 0,1 3-4 16,3-4-2-16,2 2-2 0,3 6-1 16,3-5-2-16,1 7-3 0,3-6 0 15,4 2 2-15,4 0 8 0,3-1 5 0,2 1 0 16,7 0 2-16,2-2 3 0,7-6 0 15,4 4 3-15,-1-6 0 0,10 0-3 16,-8 1 0-16,7-5 0 0,-1-5 0 16,-6 1 0-16,4-5 0 0,0 0 3 15,-2-3 4-15,-4-2 2 0,-3-1 3 0,-5 1-4 16,-2 2-11-16,-2-4-8 16,0 0-4-16,2 2-1 0,-2-2 1 0,0 2-7 15,-2-1-11-15,-3 1-12 0,3 0-1 16,-5 3 9-16,2 6 10 0,0-2 11 15,-6 3 6-15,4 3 0 0,-8-6-2 16,4 1-6-16,4 3-1 0,-2-3 5 0,2 6 4 16,0 0 4-16,0 6-6 0,0-6 3 15,4 5 2-15,6 11 5 0,1 7 8 16,9 5-5-16,1 10-1 0,4 2 0 16,0 1 0-16,3 5 0 0,-5-3 0 15,2-4 2-15,0 0-1 0,-4-7 0 16,2-4 2-16,-7-5-2 15,0-3 2-15,-4-8 2 0,-3-8-3 0,-5-4 4 0,1-2 603 16,4-10-441-16</inkml:trace>
  <inkml:trace contextRef="#ctx0" brushRef="#br0" timeOffset="73938.14">22308 7986 1649 0,'18'50'56'0,"-2"-11"3"0,0 9-49 0,-2-9-4 0,2 0-2 0,2 1 0 0,-4 1 0 0,-3-9-2 15,1 2 2-15,-5-8 0 0,-5-1-2 16,5-9 0-16,-7-3 10 16,0-8 8-16,0-3 7 0,-3-2 9 0,-1-4 9 0,4 1-2 15,-2-5 2-15,1 1 5 16,-5-9-17-16,-1-7-7 0,0-7-9 15,-2-3-12-15,0-6-1 0,4-4 0 16,5 2 11-16,0-1 8 0,2 1 13 0,3 7 20 16,7 2 0-16,8 2 2 0,1 0 8 0,4-5 2 15,-4 3 1-15,11 0-8 0,4-6-22 16,1 5-24 0,4 3-20-16,-9 1-16 0,1 4-22 0,-2 6-38 15,-1-1-59-15,5 10 77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56:01.9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10690 2213 1243 0,'-9'0'48'0,"-4"0"1"0,4 0-15 0,2 0-8 0,6 0 18 0,-3 0 18 0,2 2 16 0,1-2 2 0,1 0-7 0,0 2-13 15,0 0-14-15,0 5-7 0,3 0-7 16,2 3-8-16,2 3-3 16,2-1-5-16,6-5-2 0,0 0-3 0,5 0 4 15,5 1 3-15,0-5 4 0,5 1 4 0,0 1 1 16,4-3 0-16,1 3-3 15,-1 2-5-15,3-3-6 0,-3 3-6 16,-1-2-4-16,3 0-4 0,-8 4-2 0,1-7 1 16,-5 3 0-16,5 2 2 0,-1-5 1 15,2 7 1-15,4-4 0 16,-4 4-1-16,2 0-1 0,-2 2 0 0,0-2-3 0,-3-1 1 16,3 3-1-16,0-6 1 0,0 4 1 15,6-2-1-15,-4 0 0 0,0-3 2 16,3 0 0-16,-3-3 2 15,3 5-1-15,-1-5 1 0,-2-1-2 0,-4 4 1 16,1-2-1-16,-3 0 0 0,-6-1 1 0,5 5-1 16,3-1 0-1,-1 2 0-15,3 0-1 0,5 4 0 0,1-8 1 0,-1 8-1 16,-1-4 0 0,0 2 1-16,-6 3-1 0,2-6 0 0,-2 3 1 15,3-1-1-15,-3-1 1 0,2 4-1 0,2-6 1 0,0 6 0 16,2-4 0-1,-4 0 1-15,-9-1-1 0,2 1 0 0,7-4 1 16,-1 1 0-16,1-2 0 0,-2 3-1 0,-1-2 0 16,-6 3 0-16,6 1 0 0,1-5-1 15,2-1 1-15,7 5 0 0,-3-1 0 16,5-1 1-16,-7 1-1 16,3 2 0-16,-1-4-1 0,3 3 1 0,2 3-1 15,0 1 0-15,6-1-1 16,1 2 0-16,9-1 0 0,-6 5 2 0,5-6 0 15,-1 3 0-15,-7 0 0 0,9-1 0 0,-9 1 0 16,0-5 1-16,-5 2-1 0,0-3 0 0,1 1 0 31,2-4 0-31,6 3 0 0,7 1 0 0,1-2 0 16,-1 2 0-16,-5-5 0 16,-8 1 0-16,-3 1 0 0,-6-2-1 0,9-2 1 0,1 5 0 0,1-5 0 31,2 0 0-31,-11 0 1 0,4 0 0 0,-4-2 0 0,2 2-1 0,-4-5 1 15,-4 3-1-15,0-3 1 16,-6 3 1-16,2-1-1 0,1-1 0 0,-5 0 0 0,4 1-1 16,-2-2 1-1,1 1 0-15,3 1 0 16,4-5 0-16,-1 3 1 0,4 0-2 16,-4-4 1-16,1 4 0 0,3-2-1 15,6 1 0-15,1 1 0 0,1 0 0 16,4-4 0-16,-2 3 0 0,7 1 0 0,4-4 0 15,7 6 0-15,5-4 0 0,2 1 0 16,-2 4 0-16,-5-1-1 0,2 3 0 16,-3 0 1-16,8 2 0 0,2-1-1 15,0 5 1-15,7 3 0 0,-4 0-1 16,0-2 1-16,-3 3-1 0,-9-4 1 16,-11 4 0-16,4-3-1 0,1 2 1 0,8 4 1 15,5-1-1-15,3 2 1 0,2-3 0 16,2 3-1-16,-5 0 0 0,-11-3 0 15,-3-1 0-15,-8-2 0 0,0 0 0 16,3-1 0-16,4 1 0 0,6-1 1 16,0 0-1-16,-4-2 0 0,-5 4 1 15,4-7-1-15,-5 3 0 0,0-3 0 0,-6 3 0 16,-4-5 1-16,-2 2 0 16,-8-2-1-16,3-2 1 0,-1 0-1 0,1-3 0 15,0-2 1-15,-1 3 0 0,-6-3-1 16,0 2 0-16,2-2 2 0,-2 2-1 15,6-4 0-15,-1 2 0 0,6-4 0 0,7-1 0 16,7-1 1-16,-2 4-1 0,-2-3-1 16,-3 3 0-16,-9 2 0 0,0-4 1 15,0 1 0-15,5 1-1 0,3-2-1 16,-3 2 0-16,9 2 1 0,-2 2-1 16,4-2 1-16,9 5 0 0,-2 2-1 15,7 0 0-15,4 2 0 0,2 1 0 0,-1 4 0 16,1-3 0-16,-8 7 1 0,-1-4 0 15,3 2 0-15,-2-2 0 0,6 2 0 16,3-2 0-16,4 0 0 0,-2 5 0 16,7-3 0-16,-5 3 0 0,3-1 0 15,9 3 0-15,-3 0 0 0,16-1 0 0,3 1 0 16,-2-2 0 0,0-1 0-16,-6 0 0 0,-5-1 0 0,3-3 0 0,-6 2 0 15,7-2 0-15,3 0 1 0,-5-1-1 16,-7-1 0-16,-6-1 0 15,-10-3 0-15,3-1 0 0,1 0 1 0,0-5-1 16,3-6 1-16,6-5 11 0,12-10-30 0,17-8 17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56:40.4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2720 4043 1186 0,'3'0'79'0,"-1"0"26"0,2 0 19 0,-3 0-6 16,-1 0-17-16,4 0-18 0,-4 2-12 0,2-2-11 0,1 0-7 0,-1 0-10 0,0-2-12 0,-2 2-12 0,0 0-6 0,0 0-7 15,0 0-3-15,0 0 5 0,0 0-3 16,-4 0 1-16,-8 0 1 0,-9-2-6 0,-15-5 0 15,-6 2 0-15,-12 3-1 0,-8-7-2 16,-2 6 1-16,4-1 0 0,2-7 1 16,4 10 2-16,3-5 0 0,0 5 0 15,6-1 1-15,1-2-1 0,5 4 0 16,7-2 0-16,-2 2-1 0,8 0 0 16,-6-1 0-16,2 1-1 0,0 0 0 0,-2 1-1 15,3 1-2-15,3 5 1 0,4 0 4 16,-2 8 4-16,1-3 5 0,-1 0 3 15,1 4-3-15,-3 0 4 0,3 2 3 16,-2 5 3-16,2-5 3 0,5 3-2 16,4 2-4-16,2 4-7 0,1 5-3 15,-1 0-5-15,-3 5-3 0,5-4 1 16,4 6-1-16,-1-3 0 0,0 5 0 0,0 1 0 16,0 4-2-16,-2 4 1 0,-1 0-1 15,1 6-1-15,-6 1 1 0,1 7 0 16,2 0 0-16,1 0 1 0,4 5-1 15,-3 0 1-15,1-5 0 0,2 5-1 16,-2-2 0-16,3-3-1 0,3 3 1 16,-4-4 0-16,3 2 2 0,-3-5 1 15,-2-3 1-15,0-7 0 0,2-6 0 0,0-1-1 16,2-4 1-16,-2-6 0 0,1-3 0 16,-1-6 0-16,4 2 1 0,1 1-2 15,-2-6 0-15,3 4 1 0,1-7 0 16,0 3 2-16,0-9 8 15,0 2 5-15,1-3 6 0,-1 1 9 0,0 1 3 16,0-1 2-16,4-3-1 0,-2 2-7 0,1-1-6 16,1 3-5-16,-4-4 0 0,5 1-1 15,4 1-2-15,-2 1-2 0,2-3 7 16,5 0 13-16,-5 2 12 0,5-4 12 16,4 2-1-16,-2-4-7 15,2-1-5-15,3-4-2 0,0-2-5 0,8-11-3 16,4 5-7-16,5-5-13 15,4-5-7-15,6-1-7 0,3 1-11 0,-3 0-2 0,0 4-12 16,2 0-44-16,3 2-40 0,11 1-135 16,21 4 132-16</inkml:trace>
  <inkml:trace contextRef="#ctx0" brushRef="#br0" timeOffset="23777.86">21995 5585 1528 0,'-61'-5'67'15,"15"3"-3"-15,5 1 1 16,17 1 5-16,11-4-6 0,4 2 4 0,1 0 6 0,8 2 13 0,0 0 4 0,-2-10-13 0,12 8-23 0,-4 0-32 0,8-3-19 0,2 3-8 0,7 0-5 15,7 2-12-15,9 0-7 0,5 0-2 0,15 2 5 16,12 0 9-16,5 3 7 0,14 1 4 16,10 4 5-1,-1-3 2-15,4 6 5 0,7 1 5 0,-2 9 6 0,4-2 1 16,-8 1-1-16,-10-5-5 0,-14-6-6 16,-14 0-2-16,-11-1 0 0,-22-3-1 15,-4-3-1-15,-15-4 10 0,-4 0 19 0,-8 0-5 16,-2 0 1-16,-10 0-15 0,-17 0-20 15,-16 0 3-15,-22 0-1 16,-22-9 2-16,-18 2 2 0,-3-2-2 0,-2 4 2 16,7-2 0-16,4 1 0 0,5 3 1 31,2-6 0-31,5 5 0 0,6 3 0 0,8-10 1 16,9 7-1-16,13-3 1 0,6 2 0 0,5 3 0 0,1-5 2 0,8 2 1 15,12 3 11-15,1-3 9 0,13 3 13 31,3-3 24-31,2 3-1 0,11 2-4 0,3-2-11 0,11 2-27 0,17 2-7 16,22 0-5-16,23 1-6 0,19 8-2 31,13-9 0-31,7 3 0 0,12 2 2 16,-5 0 1-16,11 4-1 0,-2-2-1 16,-20-8-1-16,-14-6-1 0,-21 0 2 0,-21-6 1 15,-8 9 1-15,-8-3 2 0,-18-4 1 16,-7 6-1-16,-11-1 5 0,-14 4-7 15,0-7-3-15,-14 7-8 0,-9-4-8 16,-20 1 5-16,-21-8-1 0,-23-3 7 16,-26-4 3-16,-24 2 4 0,-12-3 0 15,-3 1 0-15,12 7 2 0,25 4-3 16,12 6 0-16,7 1 1 0,11 0 0 0,10 0 0 16,15 3 1-16,16 1 0 0,15 5 1 15,13-8 2-15,6 3 3 0,10 3-3 16,5-5-1-16,8-2 2 0,11 3-5 15,17-1 5-15,27 7 2 0,27-2-5 16,22 4 2-16,15 3-2 0,6-2 0 0,5 1 0 16,5-6 1-16,-7-6 1 0,-9-1 0 15,-26-3 3-15,-14-1-2 0,-17 1-1 16,-17-4-1-16,-12 3-2 0,-19-3-1 16,-13 7 6-16,-12 0 5 0,1 0-5 15,-6 0 1-15,-6 5-11 0,-9-1-7 16,-14 7 6-16,-21 3 4 0,-21-2 3 0,-19-5 4 15,-18 0 0-15,-22-10-1 0,-13 3 1 16,-11-2-2-16,1-1 0 0,8 1-1 16,-4-7-2-16,8 4 0 0,10 3 0 15,17 2-1-15,26 2 0 0,24-1 11 16,15 8-21-16,24 0-63 0,8-2-82 16,10-3 74-16</inkml:trace>
  <inkml:trace contextRef="#ctx0" brushRef="#br0" timeOffset="196675.74">12933 2708 1406 0,'8'0'87'0,"-1"0"66"0,-3 0-109 0,-4 0-19 0,0 0-4 0,-5 0-8 15,-4 0-2-15,-5-2 4 0,-2-1-2 0,-6 1 4 0,-9-5 1 16,-3 1-3-16,0 5-5 0,-3 1-6 16,0 0-4-16,-9 0-1 0,-1 0 0 15,-7 0 0-15,-7 0-1 0,-3 7-1 0,-1-2 2 16,-1 0 8-16,4 4 2 0,-5-5 6 16,-9 3 1-16,-4 2-7 0,-7 3 1 15,2-1 3-15,-9-4-3 0,-7 0-1 16,-2-2-1-16,-7-1-8 0,2 1 2 0,0-5 1 15,-6 0 0-15,2-7 0 16,6 2 2-16,7-6-2 0,15 2 5 0,12 2 5 16,10-2 1-16,8 2 3 0,10 0-3 15,10 2-4-15,8 3-3 0,10 2 1 16,2-2 17-16,10 2 24 0,4 0 14 16,-2-3 6-16,8 6-2 0,-3-1-17 15,1-2-5-15,3 0-10 0,-2 0-18 16,9 0-10-16,4-5-10 0,18-1-3 0,8 3 1 15,13-6-1-15,14 4 1 0,1 3 0 16,6 0 0-16,11-3 5 0,3 5 0 16,-1-4-1-16,6 2 1 0,-1 2 0 15,12 0 0-15,7 7 1 0,-7 1-1 16,1-5 1-16,-8 2 0 0,-11 1 0 16,1-4 1-16,-3 1-1 0,3 6 1 15,-5-4 0-15,-8 6 0 0,-7 3 1 0,-12-7-3 16,-17 0 1-16,-4-1 0 0,-10-1-1 15,-12-3 0-15,-4-1 2 0,-10-1-1 16,-2 0 1-16,2 0-6 0,-2 0-8 16,0 0-12-16,-2 0-26 0,-7 2-9 15,-5 2 2-15,-16 1 9 0,-16-1 24 16,-18 3 13-16,-10 0 2 0,-13-2 0 16,-9 2 1-16,-10-3 2 0,-4 1 2 0,-6 0 4 15,3-3 0-15,-2 2 0 0,8-2 1 16,12-2 0-16,11 0-1 0,15-2 1 15,7-2-1-15,11-3 16 0,5 0 14 16,15 0 6-16,12 0 12 0,1 2-3 16,15 1 8-16,-1-1 9 15,4 3 10-15,7-5-6 0,7 3-21 0,6-1-15 16,10-6-21-16,11-3-12 0,7-2-1 0,19-5-3 16,15 3-1-16,17 7 0 0,18 4-1 15,3 6 3-15,-1 1 4 0,-5-2 0 16,-13 4 2-16,-5-2 1 0,-10 0-1 15,-6 0 0-15,2 0 3 0,-4 0-1 16,-2-2 0-16,-12-3-2 0,-22-1-4 0,-17 4-1 16,-16 1-7-16,-5-5-6 15,-6 6-9-15,-3-1-21 0,-3 1-11 0,-6 1 3 16,-7 6 9-16,-22-3 20 0,-22 1 15 16,-15 2 4-16,-16-3-3 0,-10 3 0 15,-8-3 2-15,-11 3 1 0,-12 0 6 0,-7-5 5 16,3 3 2-16,0 2 1 0,14 2 5 15,15 0 0-15,-1 1-1 0,13-4 2 16,12-5-8-16,8 5-2 16,20-3 0-16,15-3 1 0,13 2 1 15,9-2 3-15,11-2 1 0,5 0 4 0,7 2 4 16,-2 0 6-16,2 0-17 0,-3-7-32 16,8 6-46-16,0-10 33 15</inkml:trace>
  <inkml:trace contextRef="#ctx0" brushRef="#br0" timeOffset="-212519.53">18895 3523 1543 0,'7'2'73'0,"-7"2"-6"0,2 5-12 0,-2-4-25 0,0 4-9 0,-2 5 2 0,2-2 2 0,-1 4-2 16,-5 0-7-16,1-2-6 0,1-1-6 0,-4-4-4 0,4-2-1 0,-3 0-2 0,2 0 2 0,-4-3 4 15,2-1 6-15,-4 2 10 0,4-3 13 16,-4-2 6-16,1 2 2 0,-3 0-7 15,-1 0-13-15,-2-1-12 0,-5 1-6 0,1 2-6 16,-1-3-3-16,-6-1 0 16,4 0 2-16,-1 0 3 0,-12 0 1 0,10-1 1 15,-8-5 0-15,0 5-1 0,4-5-4 16,-5 1 4-16,3-2 1 16,0-4 1-16,-4 1 2 0,1 1-2 0,3-6 0 0,-4 1 1 15,3 0 3-15,1-2-2 16,-5 0-1-16,3-3 0 0,-2 1-2 0,3 0 0 15,1-7 1 1,-7 4 0-16,0-5 2 0,2-3 1 0,-6 1-2 16,-1 1 0-16,1-1 0 0,2-2 0 0,4 5 1 15,5 4 2-15,6 1 0 16,4 4 4-16,8 0 2 0,0 0 2 0,2 4 2 0,-1-2-2 16,3 1-3-16,1 3-4 0,-4-3-2 15,1 1-2-15,-1-2-2 16,-1-2 1-16,0-2-1 15,0-7 1-15,-2 4 1 0,-4-4 0 0,-3-2 0 0,2 1 1 16,2-3-2-16,1 3 1 0,2 5 1 16,2-2 7-16,0 5 6 0,3 2 4 0,2 2 2 15,0-1-5 1,4 1-4-16,-2 4-5 0,5 3-3 16,-3-4-1-16,-1 7-2 0,3-3 0 0,-1 4-1 0,4 3-2 15,-7-2-2-15,4 0-1 0,3 2 0 16,-2-3 1-16,-7-3 1 0,5 5 1 15,-1-1 1-15,0 2 0 0,-2-2 0 16,3-2-2-16,-1 4-3 0,5 0-3 0,0 0-3 16,-2 0-3-16,-3 4-3 15,5-2-4-15,-2 5 1 16,-3 0 0-16,-1 2 3 0,-1 9 4 0,5-3 3 0,-6 7 4 16,1 3 2-16,-1 3 2 0,-6 4-1 15,5 2 2 1,-3 1 1-16,5-3-1 0,-4-2 2 15,6-3-1-15,0-3 2 0,-4 3 0 16,0-9-2-16,4-4 2 0,-6-2-1 0,7-6-1 16,3-4 1-16,1-2 10 0,0 0 10 0,0 0 17 0,-6-8 4 15,8 0-4-15,3-5-13 0,4-6-12 16,2-12-8-16,3-8-3 0,-3-3 1 0,-2-2-2 31,-4 1 0-31,-2 8 2 0,3 6 1 0,-3 3 2 0,-1 8 0 0,0-2 0 16,3 8 0-1,-3-2 2-15,1 8 2 0,-3 1 5 16,0 2 3-16,2-1-9 0,2 2-11 0,6 4-12 0,-1 0-9 16,4 5 5-16,1-2 7 0,2 4 4 0,9 7 3 15,1-2 4-15,10 2 0 0,1 0 2 32,-2-2 2-32,-1 1 1 0,-4-5 0 15,-1-3 1-15,-6 2-1 0,-4-2-1 16,1 0-1-16,-3-5-3 0,5 2 0 15,-5-3-1-15,1-1-6 0,3 0-21 16,-3-3-18-16,9-1-29 0,1-3-28 16,9-2 57-16</inkml:trace>
  <inkml:trace contextRef="#ctx0" brushRef="#br0" timeOffset="-211567.86">19106 3827 1604 0,'2'-4'90'0,"-2"4"-110"0,2 0-84 0,1 0-21 0,3 0 20 0,-4 0 56 0,3 0 128 15,2 0 37-15,-2-3 18 0,6 1-25 0,1-4-11 16,4-1-5-16,4 0 3 0,3-3-2 16,5-1-7-16,-5 0-13 0,7-6-17 15,4 1-20-15,-4-4-15 0,7 1-10 16,-3-6-4-16,2 0-3 0,-1-5-1 0,4 0-1 15,2-2-1-15,-2 0 0 16,5-2-2-16,0 1 2 0,3-5-2 0,0 5 0 16,1-5 2-16,7 1-2 0,-2-2 0 15,10-3 0-15,-5 1 0 16,-1-2 1-16,-13 8-1 0,-8 5 2 0,-10-1 1 0,-3 3 0 16,2 0 1-1,-4-1-1-15,4 6-2 0,-9 2 0 0,-5 0 0 16,-1 7-1-16,-3 3 0 0,-3 0-1 0,0 2-5 15,-3 4-11-15,-1 5-11 0,2-2-5 16,-2 1-1-16,0-3-4 0,-5-5-13 16,1 9-6-16,-5-5 0 0,2 3 8 0,-7 0 21 15,0-1 8-15,-7 1 4 16,-2 2 4-16,-2-2 5 0,0 2 1 0,-2-3-5 16,3 3-3-16,-1 3-5 0,2-1-3 15,3-2 0-15,8 0 0 0,6 2 1 16,1 0 2-16,5-1 5 0,0-1 8 15,5 2 9 1,-3-2 9-16,-2 0 5 0,2 0 2 0,0 0 2 0,-2 0 1 16,0 0-1-16,3-3 0 0,1 1-5 0,1-5-2 15,9-2 4 1,4-5 0-16,7-8 7 0,3 1 9 0,-1-2 18 0,3 2 14 16,5-4 10-16,-1 5-1 0,0 6-21 15,0 5-19-15,-6 4-18 0,-2 9-14 16,-2 4-8-16,-3 8-8 0,-3 7-9 15,1 6-4-15,1 10 1 16,-3 3 2-16,3 5 5 0,-11 6 3 0,0-4 0 0,-6 3 2 16,-5-3 0-16,-1 1 3 0,-6-4 2 15,-4-2 3-15,-1-3 3 16,0-4 2-16,0-5-15 0,3-9-33 0,-1-5-38 16,-1 2-25-16,3-8 51 0</inkml:trace>
  <inkml:trace contextRef="#ctx0" brushRef="#br0" timeOffset="-197608.2">15168 3275 1890 0,'0'0'153'0,"0"-5"82"0,4 0-63 0,-2 1-65 16,5-3-25-1,-4 2-23-15,8-10-19 0,-4 3-11 0,2 1-3 0,3-1-3 0,-3 3 1 0,2-3 0 0,1 5-1 0,1 0-8 0,-4 5-4 0,1-4-11 0,4 3-9 0,4 3 3 16,3 0-12-16,6 0 1 0,-6 7 4 31,4-2-28-31,-5 8-8 0,4 4-23 16,-6 8-19-16,-2-2 0 0,-4 6-5 0,-10 3 14 16,-2-1-7-16,-9 3 21 0,-8-2 18 15,-8 2 9-15,-7-6 25 0,-7-8 8 16,2-1 5-16,1-6 2 0,1-6 2 15,6-6 5-15,6-1 2 0,4-1 3 16,5-1 2-16,5-5-1 0,9 7 21 16,-2-4 6-16,2-5 10 0,0 4 12 15,2-7-11-15,-2-4 2 0,3 0-8 0,3-9-12 16,-1 4-7-16,2-2-8 0,0 0-3 16,-2 1-2-16,4 3 0 0,2-1 3 15,1-1 6-15,3 0 7 0,-3-1 3 16,2-4-5-16,2 1-9 0,0 2-7 15,5 3-9-15,-5 5-2 0,2 7-5 0,0 8-2 16,1-3-5-16,6 6-1 16,-2 1 2-16,4 7-2 0,-1-1 3 0,3 10 0 15,4 1-4-15,-1 2-2 0,0 5-5 16,-5-5-12-16,-6 4-3 0,0-2-1 16,-6-4 2-16,-7-1 9 0,0-6 2 15,-3 0-1-15,-3-7-10 0,-1-5-4 16,-1-2-5-16,2-2 8 0,-2-1 18 15,0 3 15-15,0-2 14 0,0-12 4 0,4-1 6 16,3-2-4-16,0-6-4 0,4-4-6 16,1 6-1-16,0-6 16 0,1 6 15 15,-4 0 13-15,-2 5 9 0,2-2-2 16,-2-3-5-16,2 8 0 0,-1-1-4 0,1 7-3 16,-2-2 1-16,2 4 3 15,-2 3-7-15,2 0-14 0,2 2-13 0,-2 0-23 16,5 4-9-16,-2-1 0 0,6 8-3 15,3 3-5-15,-1 9-7 0,3 4-5 16,0 7 0-16,-2-1-3 0,0 1-22 16,1 3-26-16,-6-3-35 0,0 3 10 15,-4-1 359-15,0-1-198 0</inkml:trace>
  <inkml:trace contextRef="#ctx0" brushRef="#br0" timeOffset="-197147.52">15273 3869 2000 0,'0'-5'128'0,"0"0"38"0,0 1-40 0,0-1-56 0,0 1-23 0,-2-1-10 0,2 3 0 0,0 2 1 0,0 0-4 16,0 0-10-16,0 0-11 0,0 0-9 0,0 0-7 0,0 0-5 0,0 2-8 0,-2 1-4 15,2 1-9-15,0 5-1 0,0 3 2 16,-1 8 5-16,1 10 11 0,0 11 6 16,1 10 6-16,3 4 1 0,5 0 0 15,-6-2 0-15,3 0-1 0,1-5 0 16,-2 5-1-16,2-1 1 16,0-1 0-16,0-3 1 0,2-2 1 0,-2-1 1 0,-1-10 4 15,-3-5-17-15,1-5-36 16,-4-7-25-16,0-6-34 0,-6-7-15 0,6-5-8 15,-3 0 75-15,-1-5-346 0,-1-11 283 16</inkml:trace>
  <inkml:trace contextRef="#ctx0" brushRef="#br0" timeOffset="-196862.39">15628 4119 1608 0,'-8'-5'276'0,"8"5"-81"16,-5 2-132-16,7 1 18 0,-2 8-102 16,-4-4 9-16,-3 2 6 15,-7 0 7-15,0 1 3 0,-6 1 0 16,-4 1 0-16,-8-1-1 0,-6-4 0 0,-9-3-2 16,-1-4 2-1,-11-2 1-15,2 0-1 0,4 2 0 0,4 4-1 0,6 1-2 31,8-3 1-31,6 1 0 0,10 1 0 0,5 1-4 16,5 0-13-16,5 4-36 0,4-3-19 16,4 4-19-16,1-6 101 0,4 1-323 15,12 0 244-15</inkml:trace>
  <inkml:trace contextRef="#ctx0" brushRef="#br0" timeOffset="-196415.78">15450 4241 1241 0,'14'4'210'0,"-3"1"281"16,2 1-351-16,-5-3-46 0,1-1-27 16,-2 0-7-16,0-2 9 0,1 0 8 0,-7 0 2 15,1 0-4-15,5-2 1 16,0 0-9-16,4 0-7 0,3-6-14 16,-7 4-17-16,6-3-7 0,-5 2-6 0,1 3-6 15,0-5-7-15,-2 1-9 0,4 3-9 16,-8-11-11-16,3 0-8 0,-4 1-3 15,-2-3-3-15,0 4 3 0,0 8 5 16,0 2-13-16,-2-8 2 0,4 8 4 16,-4-9 3-16,-4 3 17 0,-1 0 4 0,-3 1-2 15,4 0 0-15,-4-2 2 0,1 6-11 16,4-2-2-16,3 5-1 0,2 0-6 16,-2 1 11-16,0 5 1 0,-1-3-2 15,3 2 4-15,0 1 3 0,5 3 6 16,-3-2 11-16,3 3 4 0,0 1 4 0,-3-6 3 15,5 2 7-15,0-1 8 0,8-1 12 16,-1 2 7-16,0-3 15 0,4-4-4 16,3 0 1-16,2-4-8 15,5 1-20-15,3-6-4 0,6 3-15 0,-7-4-3 0,2 1-5 16,-4 4-14-16,-1-4-16 0,-2 0-19 16,-4-2-17-16,0 2-16 0,-1 2-17 15,-1 6-12-15,1-5-3 0,-1 1 7 16,1 3 16-16,1-5 183 0,-5 2-80 15</inkml:trace>
  <inkml:trace contextRef="#ctx0" brushRef="#br0" timeOffset="-195278.41">16197 3954 1219 0,'9'2'944'15,"-11"-2"-970"-15,5 2 51 0,-3-2-8 0,-1 0-18 0,1 2-16 0,-7-2-9 16,1 0-10-16,3 3-4 0,-6-1 9 15,0 3 0-15,-2 2 8 0,-5 2 9 16,-1 7 1-16,2 0 6 0,5 2 2 0,-1 0 2 16,4-6-1-16,3-1 2 0,3-1 0 15,1 1 2-15,3-4 4 0,4 2 5 16,-1-4 9-16,3-3 4 16,-2 3 4-16,3-3 10 0,3-2-2 0,4 0 1 15,6-2-5-15,1-3-3 0,-1 0 2 0,1-10-3 16,-6 1-3-16,0-7-9 15,-6 0-16-15,1-2-12 0,-8 0-6 0,-1 3-9 16,-1 1 5-16,-3 4 5 0,0 8 3 16,4 0 1-16,-4 7-4 0,0 0-2 15,1-2 0-15,-4 6-1 0,3-2 2 16,0 1 2-16,5 1-1 16,-5-2 3-16,0 3 1 0,0 6 4 15,0-1 2-15,2 4 6 0,0-1 3 0,7 1 1 0,1 2 1 16,3 0 0-1,-1 3 0-15,6-1 0 0,0 2 1 16,3-6 0-16,-2-9 2 0,-6 2 7 0,-3-3 3 16,-1-4 3-16,2-2-1 15,-2-3-9-15,1-2-16 0,1-8-17 0,-2-1-20 16,0-10-12-16,-8-4-3 0,-1-7 5 0,-3 5 11 16,1 10 16-16,2 5 21 0,0 8 30 15,0 2 34-15,0 3 30 0,0 2 22 16,2 2 11-16,3-1-11 0,2 1-15 0,-5 0-21 15,5 0-37-15,2 1-24 16,0 5-20-16,0 1-25 16,3 2-13-16,4 3 7 0,0 7 5 0,0-1 12 0,-2 5 15 15,0 0-2 1,-3 0 2-16,-2-5 3 0,-7-5 2 0,1-6 2 0,-3-6 2 0,2 1 1 16,0 2 1-16,-2-11 3 0,0 3-4 0,0 4 7 31,0 0 6-31,0-2 4 0,2-10 15 0,1 1-4 15,1-3-4-15,3 0-7 16,2 1-11-16,0-2-4 0,-1-1-1 16,3 1-2-16,0-1-2 0,-2 6 1 15,-2 1-1-15,0 0 0 0,-2 5-2 16,0 1-2-16,-1-4-3 0,-2 3-5 16,-2-3-2-16,0 0-2 0,0 0 1 0,0-2 3 15,0-3 2-15,3-1 3 16,-3 1 4-16,2 0 2 0,2 4 3 0,-1-2 5 15,2 3 1-15,2-2 1 0,1 0-2 16,-5 2-4-16,2 3-2 0,3-3 0 16,-7 4 0-16,3 3-5 0,-2 0-6 15,-2 0-9-15,1 0-29 0,3 5-5 0,-4 0 0 16,2 1 2-16,-2 4 27 0,2-1 9 16,-1 5-1-16,1 4 2 0,-2 0 0 15,0-4 3-15,0 0 5 0,0 0 2 16,0-7 4-16,0 4-1 0,0-2 1 15,0-4-1-15,0 1-3 0,0-6-4 16,0 0-2-16,0 0-1 0,0 0 0 0,-2 0 5 16,1-4 10-16,1 4 13 0,0-2 16 15,0-3 14-15,1 0 3 0,3-1-3 16,-2-3-11-16,3 2-15 16,0-7-9-16,2 0-7 0,0-2-3 0,2-5 0 15,-2 1-1-15,2-1-1 0,-2-2-1 16,6 5 1-16,-3-7 1 0,6 4 23 15,0 0 22-15,6 0 16 0,-6-3 10 0,-1 7-15 16,1-1-10-16,-1 7-4 0,-3 3-9 16,2 6-6-16,0 2-16 0,-3 5-20 15,10 2-19-15,-3 6-9 0,5 3-2 16,0 1 1-16,4 12 10 0,-1 3 8 16,1 3 5-16,-2-3 2 0,-9 0-4 0,-2-2-2 15,-5-5-8 1,0-4-16-16,-6-7-16 0,4-7-18 0,-7-5-16 15,0 0 150-15,2-4-59 0</inkml:trace>
  <inkml:trace contextRef="#ctx0" brushRef="#br0" timeOffset="-194735.53">15392 2284 1478 0,'5'16'53'0,"-1"0"-15"0,3 5-6 0,-2-3-16 0,-1 3-9 0,-1 4-4 0,2 3-2 0,1 10 1 0,-1-6 1 0,2 8-1 0,4-2 1 0,-4 2 0 0,7 5 0 16,2 1 1-16,0 3 6 0,4-4 602 15,-1-1-440-15</inkml:trace>
  <inkml:trace contextRef="#ctx0" brushRef="#br0" timeOffset="-194496.77">15929 2759 1612 0,'-5'6'71'0,"-1"1"9"0,-6 2-38 15,-6 1-26-15,-8 8-3 0,-8 3 1 16,-7-1-2-16,-1 5-2 0,-3-4-2 16,-3 0-4-16,4 0-2 0,0-5 0 15,-1 2-1-15,8-4 0 0,-2-3 2 0,7 3-2 16,4-2 0-16,0-1 1 0,4 0 0 15,7-8 1-15,8 1 0 0,7-4-3 16,0 0-24-16,-3-6-6 0,3-6-3 16,-3-9-127-16,5-15 117 0</inkml:trace>
  <inkml:trace contextRef="#ctx0" brushRef="#br0" timeOffset="-194270.32">15773 2155 1485 0,'-30'35'83'0,"0"-3"17"0,-8 2-22 0,-1-6-37 15,2-3-17-15,-5-4-13 0,-4-5-6 0,-9 0 0 16,-6-5-1-16,1-2 0 0,2-8 0 16,6 3-2-16,8-2 0 0,3-2 1 15,9 0 0-15,9 0-17 0,7 1-39 16,7 5-328-16,6-4 252 0</inkml:trace>
  <inkml:trace contextRef="#ctx0" brushRef="#br0" timeOffset="-194055.02">15757 2268 1030 0,'0'36'152'0,"0"-1"254"16,2 1-353-16,-2-6-22 0,-6-2-7 16,3-5-9-16,-2 0-7 0,-2-2-3 15,3-1 1-15,0-1-6 0,-1-3-2 16,2-1 85-16,-3-1-64 0</inkml:trace>
  <inkml:trace contextRef="#ctx0" brushRef="#br0" timeOffset="-193533.33">16046 2547 1155 0,'35'21'338'0,"-27"5"603"0,-8-6-1062 15,1-1 596-15,-40-8-1078 0,36-4 132 16,3 14 474-16,0 1 0 0,0 1-1 15,0-2 0-15,0 0 1 0,0-7-1 16,-2 1 1-16,2-6 0 16,0-2 1-16,0-6 2 0,0 1 4 0,0-2 4 0,0 0 8 15,-2 0 10-15,2-3 17 16,0-1 5-16,0-7-7 0,2 1-10 0,2-10-23 16,3-5-9-16,2-5-4 0,-1 0 0 15,1 5 0-15,-2 8-1 0,2 2 10 16,-2 5 21-16,0 4 23 0,-1 3 19 15,-1 3 1-15,4 2-14 0,-2-2-26 16,2 7-20 0,0 0-15-16,5 0-21 0,-2 5-6 0,4 1-2 0,4 3 3 0,-6-2 11 15,-2-2 2-15,-5 1 2 0,2-8 0 32,-2-1 1-32,-5-4 5 0,0 0 6 15,-2 0 2-15,4 0 3 0,-4 0 7 16,0 0 5-16,0 0 4 0,1-6 0 15,3 3-3-15,-2-11 5 0,5 1 3 0,-4-3 1 16,8 2 8-16,-2-2 8 0,1 2 12 16,5 5 22-16,2-5 10 0,-1 1-3 15,4 3-16-15,-4-4-24 0,3 7-21 16,4 5-21-16,0 4-5 0,2 6-7 16,4 5-6-16,-1 3 2 0,6 9-3 0,1 1 2 15,-1 10 6-15,3 3 0 0,2 8 1 16,0 5 4-16,2 6 1 0,0 4-24 15,-10-3-95-15,-4-2 80 0</inkml:trace>
  <inkml:trace contextRef="#ctx0" brushRef="#br0" timeOffset="-191248.45">22535 2548 1715 0,'-3'0'60'0,"3"6"-8"0,-2-6-18 0,2 7-9 16,0 3-5-16,0 10-6 0,-3 8-4 0,1 1-6 0,-2 2-2 0,-1-4-1 15,0 0-1-15,-6-1-6 0,-1 3-10 16,3 3-14-16,-5 7-15 0,-1 3-15 16,5 2-161-16,6 1 147 0</inkml:trace>
  <inkml:trace contextRef="#ctx0" brushRef="#br0" timeOffset="-191011.46">23007 2988 1564 0,'-3'2'51'16,"-1"0"-5"-16,-5-1-33 0,-3 6-11 0,-10-3 3 16,-6 3 3-16,-9 2 3 15,-6 2-1-15,-8-6 1 0,-8 0-2 0,-8 0-4 16,-2-3-2-16,-4 2-1 0,6-1 0 0,-2 4 2 15,-1-1-9-15,7 3-33 16,-3 3-16-16,11 0-21 0,9-3-6 0,12 0 51 16</inkml:trace>
  <inkml:trace contextRef="#ctx0" brushRef="#br0" timeOffset="-190757.85">22810 2226 1486 0,'-56'33'79'0,"-1"-1"21"0,-12 4-42 0,8-8-45 16,1-5-4-16,-6-3-2 15,3-4 0-15,-14-2-3 0,-1 0-12 0,0-2 60 16,-3 1-42-16</inkml:trace>
  <inkml:trace contextRef="#ctx0" brushRef="#br0" timeOffset="-190441.4">23018 2023 1784 0,'71'2'139'0,"-75"66"-99"31,-53-51-38-31,56 8-2 16,-7-2-4-16,1 4-22 0,-7 1-41 16,0 4 56-16,-7-2-17 0</inkml:trace>
  <inkml:trace contextRef="#ctx0" brushRef="#br0" timeOffset="-189855.41">23408 2527 1249 0,'-7'35'81'0,"-4"4"95"15,4 6-164-15,0-3-5 0,3-1 0 16,-5-7 1-16,1-2-2 0,0-4 3 16,0 0-1-16,1-4-7 0,3-7-4 15,-1-4-11-15,-1-6-7 0,5-7 8 0,1 0 23 16,0-4 22-16,0-1 14 0,3-9 1 16,6-8-17-16,-4-11-13 0,13-13-28 15,3-6-98-15,-1-8-12 0,3 5 43 16,-7 12 74-16,-4 10 122 0,-3 13 31 0,-2 3-32 15,2-1-30-15,-2 5-5 0,0 6 0 16,0-5 7-16,-1 10-12 0,4 0-18 16,3 2-23-16,1 4-26 0,4 6-23 15,-1 1-17-15,5 7-5 0,-1 1 0 16,0 8 3-16,-5 3-7 0,-2 2 0 16,-8 3-5-16,1-3 0 0,-7-5 5 0,0-6 6 15,0-5 5-15,0-3 9 0,-4-3 6 16,4-10 4-16,0 0 4 0,0 0 2 15,0 0 9-15,-2-9-11 16,4-7-1-16,4-8 0 0,4-14-6 0,8-8 9 16,7-3-32-16,3-1-16 0,0 7 18 0,-3 8 48 15,0 10 69-15,-4 4 37 0,1 3-6 16,-5 4-24-16,3 2-2 16,-6 6 1-16,2 4 2 0,-4 6-19 0,-1 1-30 15,1 6-27-15,1 10-21 0,6 8-10 16,-1 11-8-16,5 10-5 0,-3-2 1 0,-4 0-3 15,-4-4-13-15,-5-7-12 0,-3-3 0 16,-4-6 0-16,3-5-3 16,-1-7-2-16,3-5 11 0,-5-9 16 0</inkml:trace>
  <inkml:trace contextRef="#ctx0" brushRef="#br0" timeOffset="-189396.31">24727 2187 2166 0,'-4'1'56'0,"3"5"-29"0,-1-3-25 15,2 3-5-15,0 1-3 0,0 0-1 0,3 3-6 0,1 5-5 0,3 11-10 0,4 6-7 0,-2 12-5 0,8 13 0 0,-6 0 11 0,0 0 10 16,-1-1 8-16,-5-1-4 16,1-2-14-16,-6-1-11 0,-6-10-5 0,1-11 4 15,2-14 13-15,-3-6 10 0,6-9 2 0,0 0 8 16,-1-1 23-16,4-4 18 0,1-1 15 16,-3-6 16-1,1-6-3-15,9-7-9 0,3-13-7 0,4-6-22 0,-2-3-1 16,1-4 12-16,1 8 14 0,0-2 17 15,1 4-1-15,4 2-9 0,-1 3-11 0,3 2-13 16,-2 2-4-16,1 4 4 0,-2 8 8 16,-5 0 3-16,-2 9-9 0,-1 0-21 15,-2 8-18-15,-1 1-32 0,1 3-45 16,1 8-3 0,4 8-17-16,3 10 15 0,5 15 41 0,-2 7 9 0,2 6 21 15,-6 4 10-15,-3-3 0 0,-9-3-2 16,-2-5-8-16,-3-8-22 0,-2-6-23 0,2-8-8 15,-2-8-91-15,-2-5-165 0,2-6 202 16</inkml:trace>
  <inkml:trace contextRef="#ctx0" brushRef="#br0" timeOffset="-189140.85">25277 2282 2397 0,'17'-7'91'0,"12"0"-26"0,4-3-11 16,8 4-35-16,2-3-12 0,-4 6-15 16,0 1 0-16,-2 2 3 0,-3 2-11 15,-6 8-17-15,0 1-17 0,-3 10-31 16,0 8-33-16,0 11 25 0,-6 5 10 0,-3 1 14 16,-9-4 38-16,-3-1-3 0,-4-5-4 15,-9-4 12-15,-2-4-2 0,3-3 0 16,-7-11-3-16,1-5 2 0,-5-7 3 15,-3-9 0-15,-4-8 10 0,1-8 9 16,0-17-8-16,-9-24 11 0</inkml:trace>
  <inkml:trace contextRef="#ctx0" brushRef="#br0" timeOffset="-188937.6">25828 1566 1800 0,'25'44'61'16,"0"2"-2"-16,7 15-41 0,-6-3-2 16,3 3 0-16,-3-3 0 0,-5-3-2 15,-5-4-3-15,-1 3-2 0,-3-1-3 16,-5-5-2-16,0-2 0 0,-5-4-2 0,3-3-1 16,-3-3-7-16,3-6-19 0,-3-3-18 15,-2-10-32-15,2-4 38 0</inkml:trace>
  <inkml:trace contextRef="#ctx0" brushRef="#br0" timeOffset="-188732">26466 1905 1815 0,'-7'5'50'15,"-9"6"-19"-15,-21 1-22 0,-11-1 4 16,-10 3 1-16,-13-3 0 0,-2 1-2 0,-5-1-4 15,-2-3-3-15,2 3-2 0,7 1 0 16,11 3-3-16,9-1-22 16,8 4-23-16,4 1-6 0,5 2 30 15,6 1 5-15</inkml:trace>
  <inkml:trace contextRef="#ctx0" brushRef="#br0" timeOffset="-188510.57">26491 2433 2067 0,'-3'44'77'0,"-38"-19"-99"15,5-25-2-15,12 13 25 0,-40-28 1 16,-9 30 0-16,-10 1 1 0,-13 0 0 16,-5-1 1-16,0 9 2 0,7-5 2 15,9 6-2-15,10 3-1 16,11-3 0-16,1 2-3 0,2-3-1 0,3 1 0 15,1-5-2-15,7-6-3 0,1-2 1 16,6-3-8-16,1-3-38 0,-3-3-35 0,1-3 43 16</inkml:trace>
  <inkml:trace contextRef="#ctx0" brushRef="#br0" timeOffset="-187766.35">22784 3566 2359 0,'12'-7'99'0,"0"0"-9"0,4-7-30 16,7-1-49-16,8-2-13 0,8-1-5 0,5 9-5 0,7 4-19 0,-1 5-13 0,1 7-9 0,-3 7-37 0,6 7 1 31,2 13-3-31,-4 10-3 0,1 6 29 0,-7 5 11 0,-5 0 12 0,-6 0-1 31,-10-5 2-31,-7 1 3 0,-8-5-2 0,-10-5 1 0,-5-9-8 0,-7-11-7 0,-4-7-45 32,-4-7-9-32,-1-1 31 0,-7-6 24 15,-4-4 69-15,-6-3 49 0,3-2 8 16,1-9 0-16,9 1 8 0,6-3 8 16,3 2 24-16,4 2 12 0,4-7-15 15,7 4-24-15,1-9-30 0,0-3-13 16,3-2-3-16,8 3-6 0,0 1 1 0,6 3-9 15,-6 3-2-15,8 1-3 0,1 5-16 16,5 2 2-16,8 1-6 0,5 9-24 16,6 3-43-16,7 7-13 0,1 11 3 15,3 9 24-15,-13 5 43 0,3 4 9 16,-3 3-3-16,-3-1 1 0,-3-1 0 0,-10-8 3 16,-10-8 1-16,-3-6 3 0,-13-8 2 15,0-5 1-15,0-2-1 0,-7-1 10 16,1-1-1-16,4-1-3 0,-5-1-1 15,7-4-10-15,-7-10-1 0,-2-20-1 16,-1-15-41-16,-8-15 283 0,0-8-190 16</inkml:trace>
  <inkml:trace contextRef="#ctx0" brushRef="#br0" timeOffset="-187609.4">23766 3325 1627 0,'18'-13'167'0,"3"5"120"16,-5-10-118-16,3 11-67 0,-1 7-29 0,2 0-14 15,1 10-33-15,6 5-34 0,3 2-10 16,0 13-7-16,7 13 1 0,-2 12 0 15,1 7 5-15,-6 7 6 0,-2-5 1 16,-12-5 1-16,-3-6 0 0,-6-5 1 16,-2-4-2-16,-5-5-19 0,0-7-42 0,0-6-30 15,0-11 64-15,0-14-7 0</inkml:trace>
  <inkml:trace contextRef="#ctx0" brushRef="#br0" timeOffset="-187308.49">24887 2935 2198 0,'0'2'63'0,"0"-1"-24"0,0 5-30 0,0-5-14 0,0 3-5 16,0 7-3-16,0 5 3 0,1 12 4 16,1 14 2-16,0 8-4 0,1 2-6 15,3 4-4-15,-5 3-1 0,1-1 5 16,0 4 2-16,0 6-3 0,-2-4-4 0,-4 1-18 16,2-3-12-16,2-1-4 0,2-5 8 15,11-1-51-15,1-7 67 0</inkml:trace>
  <inkml:trace contextRef="#ctx0" brushRef="#br0" timeOffset="-187021.31">25441 3364 1982 0,'-1'0'56'0,"-3"0"-14"0,-3 0-50 0,-2 5-11 16,-5-1 10-16,-11 3 9 0,-7-4 1 16,-9 1 1-16,-3-4-2 15,-5 3 0-15,-5-6 0 0,-8-2-6 0,-5 3-17 0,-6-7-17 16,-5 2-12-16,-2-4 1 0,8 2 16 16,1 8 16-16,7 1 11 0,13 1 3 15,10 5-1 1,9-1 0-16,11 4 0 0,6 3-5 0,7-1-2 0,8 0-53 0,0 3-61 15,14 2-62-15,9 7 79 0</inkml:trace>
  <inkml:trace contextRef="#ctx0" brushRef="#br0" timeOffset="-186643.45">25638 3687 2295 0,'0'0'111'0,"2"-2"17"0,-2 2-21 0,2-2-46 16,-2 0-20-16,2 0-29 0,-1-5-14 0,5 2-12 15,-6-9-5-15,1-2-16 0,1-11-11 32,0-3-57-32,-2 2-7 0,0-1 14 0,-4 12-10 0,-1 3 55 0,0 3 19 15,1 9-10-15,-5-5 20 0,-1 5-9 0,-8-1-10 16,-3-1 5-16,-9 1-2 0,-9 6-23 31,-2 6-12-31,-2 11 4 0,3 8-15 16,2 7 14-16,8 8-16 0,9 5-114 15,8-4 32-15,8-3 13 0,3 0 52 16,4-4 141-16,9-3 8 0,-1-4 33 16,3-4 38-16,1-6 15 0,2-6 29 15,3-5 10-15,1-4-30 0,5-3-21 16,7-6-35-16,8-3-32 0,7-14-23 0,8-7-27 15,8-13-35-15,7-11 379 0,6-6-267 16</inkml:trace>
  <inkml:trace contextRef="#ctx0" brushRef="#br0" timeOffset="-186231.59">26131 3435 1144 0,'20'-50'78'0,"-1"15"128"16,-10 13-84-16,-4 15 19 0,-1 4 17 0,-4 3-41 16,0 0-36-16,2 0-27 0,-6-4-32 15,2 2-32-15,-5 4-22 0,-5-2-11 16,-2 7 3-16,-11 6 13 0,-14 1 15 15,-4 11 11-15,-1 3 3 0,0 11 2 16,6 4-3-16,10-1-1 0,1 3-2 16,6-5-1-16,3-6 2 0,4-6-1 15,2-3-4-15,8-7-7 0,1-4-2 0,6-3 1 16,1-8 8-16,8 3 16 0,4-3 21 16,7-3 10-16,9-3 9 0,5-4-7 15,13-8-12-15,7-4-8 0,3-10-6 16,-8-8-2-16,-8-4-3 0,-7-1-1 15,-12 5-8-15,-4 3-3 0,-8 11 4 0,-10 7-8 16,-3 5 8-16,0 11 2 0,0 0-5 16,0 0 2-16,-5-1-25 0,1 1-17 15,1 3-8-15,1 1-2 16,-3 3 11-16,-2 0 17 0,-2 3 4 0,-4 8 0 16,3 5 3-16,3-3-10 0,-1 6-3 15,14-1 2-15,-3 2 2 0,8-2 7 16,-2-2 8-16,0 1 6 0,3-4 0 0,2-1 3 15,2 3 2-15,-9-6 2 0,6-2 7 16,-3-2 10-16,3-3 11 0,-1-4 24 16,-6-5 8-16,2 0-9 0,-2-8-13 15,6-7-43-15,6-13 28 16,0-13-28-16</inkml:trace>
  <inkml:trace contextRef="#ctx0" brushRef="#br0" timeOffset="-185676.45">26436 3164 1742 0,'0'78'119'0,"32"37"816"0,-37-41-1767 0,44-125 1769 0,-50 69-1456 0,8-18 115 0,6 39 409 16,2-11-1-16,1-7-1 0,-6-1-1 16,0-10 0-16,0-3-2 0,0-5 2 15,0-2 3-15,2 0 3 16,-2 0 7-16,1 0 29 0,-1-2 8 0,2-5-9 15,0 4 2-15,0-4-13 0,5-4-6 16,-2-1 4-16,6-6-7 0,1 2-17 0,-3-4-5 16,-2 6 9-16,-2 5 7 0,2-3 4 15,-1 3 4 1,-1 4-11-16,-1-4-5 0,-4 9-7 0,0-2-16 0,0 2-12 16,5-2-22-16,-3 8-7 0,1 4 2 15,3 6 7-15,6 13 16 0,2 11 10 0,4 8 11 16,0 6 4-16,-2-1 4 0,-6-9 0 15,-3-3 1-15,-1-9-3 0,-6-6-2 16,0-10 0-16,0-9 0 0,0-5 0 16,0 2-1-16,0-4 14 0,-2-4 34 15,2-1 19 1,2 0 10-16,-1-6-9 0,7-10-33 0,4-11-15 0,2-16-13 0,6-11-14 16,-4-1-3-16,0 3-1 0,-1 8 6 15,0 13 11-15,1 6 0 0,-2 2-2 16,-4 5 22-16,5 3 26 0,-6 4 25 15,-1 4 26 1,3 3 4-16,-7 7-8 0,3 4-21 0,-4-2-19 16,6 5-35-16,0-1-23 0,2 1-16 0,5 7-18 0,5 6-2 31,4 9-3-31,7 14-1 0,3 8 9 16,0 15 7-16,3 5 7 0,-5-1 7 15,-6-3 4-15,-4-5-33 0,-3-6-70 0,-6-8 40 0,-5-7 6 0</inkml:trace>
  <inkml:trace contextRef="#ctx0" brushRef="#br0" timeOffset="-185216.41">26457 3458 2018 0,'-7'-13'306'16,"16"22"82"-1,-9-7-430-15,0 2 11 0,0-1 2 16,0 1 5-16,0-1 4 0,0 4-7 0,0 4-7 16,0 10 1-16,2 11 6 0,0 9 9 15,0 1 10-15,-2 5 8 0,0-1-21 16,0 3-73-16,0-1-38 16,1 5 30-16,1-7 16 0</inkml:trace>
  <inkml:trace contextRef="#ctx0" brushRef="#br0" timeOffset="-184772.72">25720 3624 1737 0,'0'0'102'0,"-2"0"84"0,2 0-104 0,0 2-40 0,0 0 0 0,2 0-22 0,-2 0-10 0,0 1-10 0,0-3-7 0,-2 4-13 0,-7-3-1 15,-7 5 1-15,-10 1 9 0,-12-4 9 0,1-1 1 16,-12-2-6-16,-8-5-42 0,-5-4 33 15</inkml:trace>
  <inkml:trace contextRef="#ctx0" brushRef="#br0" timeOffset="-82734.72">17041 16080 1851 0,'95'-4'88'0,"-68"1"-36"0,-6-4-24 15,-5 3 3-15,-69-7-16 16,66 6-1-16,-1-2 5 0,-9 3 8 0,8-1 12 0,-11-2 9 0,5 2 5 16,-3 5-2-16,0-2-8 0,-2 2-7 15,0 0-6-15,0 0-3 0,4 0-6 16,-4 0-7-16,0 0-6 0,0 0-4 0,0 4-2 16,1-3-2-16,-1 1 0 0,0 0-1 15,0 1-2-15,0-3 1 0,0 2-2 16,-1 0 1-16,-7-2 0 0,5 2 1 15,1 3-2-15,-3 2 0 0,-4-3 0 16,-5-1 0-16,-8 4 0 0,-1-1 0 0,-5 2-2 16,-7 0 1-16,-10 0 3 15,-6 0 2-15,-17-1 4 0,-4-2 1 0,-8 0-1 16,-10-5 1-16,-3-3 0 0,-9 1-1 16,-7 0 0-16,-4 0-1 0,-8 1-2 15,-5 1-1-15,4 0-3 0,9 10-2 16,-4-1-1-16,-9 2 2 0,-16 1 4 15,-19-1 5-15,-6-6 2 0,-12-1 0 16,-13 1 1-16,-6-3-1 0,-12-2 0 0,1 0 0 16,5-2-3-16,9-2-2 0,-5-1 0 15,1 0 5-15,-5-6 7 0,9-3 1 16,20 3-4-16,8 4-7 0,17-2-4 16,-8 4 3-16,12-6 19 0,8-1 8 15,9-2 11-15,6-2 9 0,8 0 0 16,10 0 3-16,19 2-2 0,18 0-9 0,13-1-8 15,13 1-12-15,13 2-7 0,6 1-6 16,7-3-4-16,7 7 0 0,-3-5-2 16,10 8-1-16,-7-8-7 0,9 4-25 15,-1 1-41-15,-3-5-76 0,4 1-88 16,0-12 123-16</inkml:trace>
  <inkml:trace contextRef="#ctx0" brushRef="#br0" timeOffset="-73883.26">15910 8967 1589 0,'28'7'71'0,"4"10"-41"0,-14-4-13 0,-3 3-6 0,0-2-9 0,-3 2-1 0,-3 2-1 0,3 3 4 0,4-2 8 0,0 6 8 16,6-4 4-16,-5 4 1 0,1-3-2 15,3 2-1-15,-1 1 10 0,-1 4 5 16,1-3-2-16,-1-1-3 0,4 2-10 15,-7-3-9-15,4-2-7 0,-4-1-2 0,0-2-1 16,3 5 0-16,-3-7 0 0,-2 3-3 16,2-1 0-16,0-3 0 0,-7-2-1 15,-5 4-2-15,-3-2 0 0,-1-2 0 16,2-1 1-16,-2-1 1 0,-3-1 2 16,-8-2 3-16,-5 3 6 0,-3-1 9 15,-19-6 6-15,-2 4 1 0,-12-4-3 0,-13-1-8 16,1 5-6-16,-14-4-4 0,-2 2-1 15,-2 0-3-15,-6 0-1 0,1 0-2 16,-4 0 0-16,-6-1 1 0,1 3 1 16,-3-4 0-16,5 4-1 0,7-4-1 15,-2 2 0-15,2-3-1 0,-7-4 3 16,-3 0 4-16,3-7-1 0,5 1 2 16,10-3-2-16,18 4 0 0,8 0 1 15,5-4 3-15,2 5 4 0,4-3 1 0,4 4 1 16,8-1-2-16,9 4 1 0,0-2 0 15,3-5 0-15,5 6 1 0,1-3-4 0,3-3-2 16,-1 5-2-16,-3-5 0 0,6 5-1 16,-5-7 5-16,1 6 13 0,0-4 15 15,3 0 12-15,0 1 6 0,1 1-6 16,4 1-9-16,3 4-7 0,-2 0-8 16,-7-7-7-16,9 4-5 0,-2 3-4 15,2 0-2-15,0-2-3 0,-3 0 2 16,-2-1-3-16,3-1 0 0,0-3 11 15,-5-2 7-15,0-3 11 16,0-9 8-16,0-6-11 0,-4-14-7 16,6-5-9-16,-4-9-3 0,3-3 1 0,3-1 4 0,-1 2-3 15,4 8 0-15,0 1 0 0,0 11 1 16,0 1 4-16,4 13 2 0,1 0 1 16,-3 9 1-16,3 5-2 0,2-2-5 15,-3 8-4-15,1-4-10 0,-5 7-6 0,4-2-3 16,-2 0-7-16,-2 2-2 0,0 0-2 15,0 0-7-15,1 0-6 0,1 0-4 16,-2 0-14-16,2 0-50 0,12 0 353 16,18-16-213-16</inkml:trace>
  <inkml:trace contextRef="#ctx0" brushRef="#br0" timeOffset="-71737.99">10372 18199 1790 0,'0'1'97'0,"0"-1"19"0,0 0-25 0,0 0-38 0,0 0-19 0,0 2-14 0,0-2-3 0,-2 0-2 0,2 0-2 0,0 0-2 0,0 0-2 0,0 0-2 0,0 0-2 16,0 0 0-16,0 0-1 0,0 2-1 15,0 1-1-15,0-3-1 0,0 2-2 16,0-2-2-16,0 2-2 0,-1 3-1 16,2 1-1-16,1-1 1 0,-2 7 0 15,0 1 0-15,-2 3 3 0,-1 1 0 16,-1 6 0-16,-4 2-2 0,2 4 0 15,-6 4 0-15,-1-3-2 0,5 4 2 0,-3 3 0 16,-12-6 0-16,7 0 2 0,-2 0 2 16,2-3 0-16,6-1 1 0,-1-1 1 15,0-6-1 1,4 1 1-16,5-5-1 0,-5-5 1 0,7-1 1 0,-1-1 0 16,1-4 1-16,1 2 1 0,5-3 1 0,-3 1-1 15,8 2-2-15,-6-3 1 0,6 0 0 16,3 1-2-16,4-2 2 0,6 1-3 15,1-1 1-15,2 1-1 0,8 0 1 16,1-3 2-16,1 3 3 0,6 1 2 16,-4-1 0-16,3-4-2 0,-1 3-6 0,-2-1 0 15,2 0-1 1,1 0 0-16,3 1 3 0,1-3-1 0,7 0 0 0,0-3 1 16,2 1-2-16,2 2 1 0,1-2 0 15,-1-1 1-15,18 1 1 0,6 2 0 16,8-2-1-1,6 0 1-15,7-1 2 0,7-1 2 0,1 1-1 0,4-5 0 16,-6 1-3-16,4-1-3 0,26 2 0 16,11 3 0-16,12 3-3 0,10 3-2 0,1 8 1 15,3-1-1-15,-1 5 4 0,-8-1 1 16,-6 2 0-16,-13-4 0 0,-1 1 0 16,-12-3 0-1,-6-3 1-15,-6 0 1 0,1 4 0 0,4-4 2 0,-6 0-1 31,-6-3 0-31,-8-1-1 0,-17-3 9 0,-5-1 14 16,2-5 10-16,-4 1 5 0,1 0-9 16,11 3-12-16,-1-3-11 0,-3 3-6 15,3 2 0-15,-4 0-1 0,-1 2-1 16,1-2 1-16,-1 3-1 0,3-3 0 16,0 0 0-16,1 2 0 0,4-2-1 15,-3 0 1-15,-11-7 1 0,-6 0 1 16,-10-6 2-16,-5-3 4 0,-11 2 7 0,1-5 9 15,-10-1 6-15,-4 2 4 0,-5 1-1 16,-4-5-3-16,-13 3-10 0,-2-2-27 16,-7-2-34-16,0-11-62 0,-7-25 54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06:32.1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13262 5360 1415 0,'11'7'56'0,"0"-1"5"0,-3 3-15 0,0-6 0 0,0 2-2 0,0 1-5 0,0-3-4 0,-2-3 0 0,-3 0-1 15,-3 2 0-15,4 2 0 0,-2-4 3 0,-4 0 4 0,0 0 5 16,-5 0 4-16,5 0-3 0,2 0-10 0,0 0-9 0,0 0-8 16,-5 5-6-1,0-3 0-15,3-1-2 0,-5 5 0 0,1 3 3 16,-4-8 3-16,-4 5 7 0,5 1 7 0,-2-4 1 15,-5 3 0-15,-2-1-3 0,-5-5-3 16,-5 2 0-16,3-2-1 0,-5 2-2 16,-2-2-5-16,2 0-1 0,-6 0-4 15,5-2 2-15,-7 2 0 0,5-2-3 16,-3 2 0-16,1-2-3 0,-3-1-1 16,-2 3 0-16,2 0 1 0,-2-2 0 15,2 2-1-15,3 0-1 0,-8 0-3 0,1 0-1 16,-4 5-3-16,-7-3 0 0,3 2 1 15,-2 1-2-15,3 2 0 0,-1-2 1 16,-3 4-1-16,-9-7 0 0,2 7 0 16,-8-6 0-16,4-1 0 0,-1 2 0 15,-3-3 0-15,-4-1 0 0,-12 0 1 0,5 0-1 16,-3 0 0 0,9 0 1-16,1 6 2 0,-5-3 0 0,3 3 0 0,-2 1 0 15,-4-4-3-15,2 6 0 16,2-4 0-16,-2 1 0 0,7 3-1 15,3-4-1-15,-3 2 0 0,8 0 0 16,-5 0-1-16,6-3 1 0,-2 3 1 0,-1-4 1 16,-8 1 0-16,-10-2 0 0,-2-1 0 0,-8-1 0 15,5 0 0-15,1-1 1 16,-5-5 1-16,-9 5 0 16,-9-6-1-16,3 3-1 0,-3 2 0 0,4-7 0 15,0 0 1-15,-10-3 1 0,-10-2 0 0,-3-2-1 16,0-4 0-16,-6 3 5 0,14-1 8 0,10 4 6 15,4-2 3-15,11 2-2 0,4 3-5 16,7 0-1-16,14 4 0 0,13 4-3 16,10-4 0-16,9 3-3 0,5 2-1 15,0-5-2 1,13 5-2-16,0 1 0 0,5-3-2 16,2 4-1-16,-2-2 1 0,0 2 0 0,5-3-1 15,2 1 1-15,0 0-1 0,8 2 0 0,-1 0 1 16,-3-2-1-16,5 2 0 0,0 0-8 0,0 0-19 15,0 0-17-15,0 0-42 0,0 0-50 16,0 0-76 0,-2 0-444-16,2-1 414 0</inkml:trace>
  <inkml:trace contextRef="#ctx0" brushRef="#br0" timeOffset="2246.71">21165 5190 1780 0,'0'-2'109'0,"-4"1"64"0,4 1-73 0,-1-4-28 16,1 4-13-16,0 0-18 0,-2 2-10 0,2 0-7 0,0-2-4 0,0 0-8 0,2 0-7 0,3 3-9 0,-5 2-15 0,2 1-9 15,1 8-5-15,6 5-3 0,0 8 4 16,5 3 4-16,0 2 4 0,0-2 10 15,4 0 6-15,0 0 3 0,-2 1 5 16,2 1-1-16,-1-1 1 0,5 3 1 0,-5-4 0 16,-1-1 0-16,2-3 0 15,2-6 0-15,-1-3 0 0,2-2 1 0,2-3 3 16,6 0 3-16,-4-4 5 0,-1 0 4 16,5-4 4-16,-4 1 0 0,8-1-2 15,3-4-4-15,-1 0-3 0,6-4-3 16,-2-3-2-16,-4 4 0 0,4-1 2 15,0-5 2-15,4 0 0 0,5 0-1 0,5-10-5 16,9 3-2-16,13-5-3 0,6-1 0 16,-1 5-1-16,-2 1 0 0,-9 3 0 15,-7 1 1-15,-2 3 0 0,6-3 0 16,-4 3 0-16,5 2 0 0,6-2 0 0,9 5 0 16,6 3 0-16,3 1-2 0,-13 1-1 15,-7 12-1-15,-11-6 0 0,-3 5 0 16,1 1 1-16,-1-1 1 0,-2 4 0 15,0-2 0-15,-7 4 0 0,-2 3-1 16,-4-5-2-16,-1 0-1 0,-4-2-2 0,-6 4-2 16,-14 0 2-16,-1-4 4 0,-5 2 3 15,-2-7 2-15,0 1 2 0,0-4 0 16,-9-4 0-16,1-1 1 0,3 6 2 16,-1-7 2-16,5 0 2 0,-1 0-1 15,0 0-1-15,5 0-2 0,1 0-3 16,4-8-3-16,13 0 1 0,-1-4 0 0,8 3-1 15,4 4 2-15,0-6-1 16,1 1 1-16,-1 1 4 0,1-6 12 0,5 7 16 16,2 1 11-16,8-6 3 15,7 8-10-15,0-1-16 0,3 3-12 16,2 3-6-16,-3 0-2 0,8 5-2 16,8 6 0-16,10 1-1 0,16 6-1 0,6 5 1 15,4-3 0-15,-2 4 1 0,-12-6 0 0,-10-5-1 16,-14-1 7-16,0-5 9 0,-4 0 4 15,0-3 3-15,1-4-8 0,-5 0-8 16,-6 0-3-16,-17-2 0 0,-4-3 22 16,-10 1-62-16,-3 1 34 0</inkml:trace>
  <inkml:trace contextRef="#ctx0" brushRef="#br0" timeOffset="181304.06">15810 6947 1775 0,'-7'39'92'0,"-2"-9"-4"0,6-3 0 0,-1-13-43 0,4 0-15 0,0-8-6 0,2-3-4 0,0 2 3 0,3-5 8 0,2 0 9 16,0-10 6-16,7-8-6 0,1-7-19 15,1-8-16-15,1-10-17 0,-1-7-11 0,-2 1 2 16,1-5 1-16,-1-2 7 0,4-8 8 16,6-11 5-16,-2-4 2 0,1 1 2 15,-2-4 2-15,2 11 4 0,-2 7 19 16,1 8 13-16,-3 11 0 0,2 3-4 15,-3-1-18-15,2 2-12 0,3 2-3 16,-7 4 5-16,0-2 6 0,3 5 3 16,-7 5 0-16,3 8-6 0,-1-4 0 15,-5 7 10-15,5 0 8 0,-7 3 4 0,4 8-3 16,-1 3-11-16,-3 0-16 0,7 6-8 16,-5 1-7-16,7 8-5 0,4 10 2 15,3 2 3-15,5 14 0 0,-1 5 2 16,5 9 1-16,0-1 1 0,1 8 1 15,6 4 1-15,-1 8 0 0,-5 12 1 0,1 1 2 16,0 0 0-16,-6-5 1 0,2-6 0 16,-7-1 0-16,-1-9 0 0,-5-9 0 15,-3-6 0-15,1-3 1 16,-3-3-1-16,0-4 0 0,-3-7 1 0,-2-6 3 16,-1-6 2-16,-6-8-72 0,-2-5-69 15,0-7-34-15,-1-3-55 0,-6-4-253 16,-4-9 326-16</inkml:trace>
  <inkml:trace contextRef="#ctx0" brushRef="#br0" timeOffset="181578.27">16714 6582 1706 0,'-30'-7'81'0,"-10"-2"19"0,-10-4-19 0,-12 1-14 0,0 1-12 16,-2 6-2-16,-5 2-3 0,0 4 5 0,-4 8 7 0,4 5-4 0,-2 8-2 0,0-1 1 0,4 2-12 0,1 2-12 0,11-7-12 16,9-4-17-16,5 0-2 0,7-7 0 15,8 0 2-15,6-7 1 0,6 4 2 16,4-4 4-16,-3 0 1 0,1-4 2 0,3 1 0 16,-5-8-4-16,3 0-2 0,-3-1-3 15,3-1-5-15,6 3-29 0,-4-3-48 16,13 3-67-16,3-4 70 0</inkml:trace>
  <inkml:trace contextRef="#ctx0" brushRef="#br0" timeOffset="190336.54">7264 6819 1375 0,'0'0'87'0,"4"0"36"16,-4-1-36-16,3 1-29 0,-1 0-8 0,-2 0 0 0,-2 0-2 0,-3 0-2 0,5 0-3 0,-2-2-8 0,6 2 0 0,-1 0 5 0,-3 2 7 0,0-2 2 15,5 3 3-15,-5 3 2 0,2-3 0 0,2 6 0 16,-8-2-4-16,10 4-8 0,-6-4-6 0,-2 0-5 16,-2 5 0-16,-6 1-2 0,-5-3-4 15,3 6-2-15,0-2-4 0,-4-1-2 16,0-1 0-16,-4-1-1 0,-5-4-1 15,-3 0-1-15,-2-2-1 0,-2 3-4 0,2-5-3 16,0 1-3-16,1 1-1 0,-4-3 1 16,4-1 1-16,-3-1 3 0,0 4-1 15,-3-2 3-15,-2 1-1 16,-1 3-1-16,3-6-1 0,0 1-1 0,-3 1-2 16,3-4-2-16,-8 2 0 0,1 0-2 15,-8 0 1-15,-7 0 0 0,-1 0-2 16,-1 0 2-16,3 2 0 0,-3 4-1 15,2-1 0-15,2 2 0 0,-3 2 0 0,-1-2 1 16,3 4 0-16,1-3-1 0,3 5 1 16,-4-6-1-16,1 2-1 0,-8-2 1 15,-2 2-2-15,-1-2 0 0,-5-2 0 16,-1-1 0-16,-1 1 1 0,0 0 1 16,2-1 1-16,0 1 0 0,1 0 0 0,0-5 0 15,-6 4 0-15,5-4 0 0,-2 4 0 16,4-1 0-16,-7-3 0 15,-2 5 0-15,0-5 0 0,-3 0 0 0,4 0 0 16,-3 0 0-16,-3 2 0 0,-4 0 1 16,-3-2-1-16,1 2 0 15,1 0 0-15,-5-2-1 0,1 0 0 16,0-2 0-16,3 0-1 0,2 0 1 0,4 2-1 16,0-2 1-16,-4 1 1 0,4 1 0 15,1-4 0-15,4 2 0 0,2-1 0 16,1 1 0-16,1-2 0 0,1-4 0 0,6 4 0 15,14-8 1-15,6-1 0 0,8 1-1 16,7-4 0-16,1 0 1 0,0 0-1 0,0-2 0 16,-10-7 1-16,-2-5-1 0,-10-9 0 15,-11-2 0-15,-3 4 0 0,-1 7 0 16,6 4 0-16,-1-1-1 0,-1-3 1 16,2 1 0-16,5-1 0 0,9 5 0 15,-2 1 1-15,10 1 0 0,2 0 2 16,8 3-1-1,9-3 1-15,3 3 1 0,2-1 0 0,2 2-1 16,2 1-1-16,1 4 1 0,2 0-2 16,0-2 0-16,6 1 0 0,-4-6-1 15,0 5 1-15,3-1 0 0,-7 2-1 16,4 1 1-16,6-2-1 0,-1 0 0 0,0 2-2 16,2-2 0-16,0-2-1 0,0 6 3 15,2-6-1-15,0 2 1 0,3 0 0 16,2-3-3-16,4-4 0 0,1 0-1 15,4-4-2-15,3-1-1 0,3-1-1 0,6 1 0 0,-7-2-3 16,8 1 2-16,4-1 1 0,1-3 1 16,2 3 3-16,-1-1 2 0,0 1-2 15,6-3 1-15,4 2-2 16,2-2-6-16,5 1-3 0,3 11-3 0,3-8-1 16,6 3 6-16,2 3 1 0,-2 1 2 0,-4 3 2 15,-3-1 0-15,-1 3 3 0,3-5 1 16,3 3 1-1,4 3 1-15,6 0-2 0,12 2-1 16,-1-1-3-16,-7 5 1 0,-5 3 2 16,-2-4 1-16,2 2 1 0,0 2 0 15,-2-4-1-15,4 3 1 0,3-1 1 0,-1-2-1 16,12 0 2-16,1 4 0 16,1-5 0-16,-4 1 0 0,-11 4 0 0,-4-5 0 15,-1 3 0-15,3 2 0 0,15 2 1 16,13 1-2-16,-1 0-3 0,-9 3 0 0,-8 1-1 15,-15-2 4-15,4-2-1 0,-3 1 1 0,2 3 0 0,1-2-1 16,-3 0 2 0,4 2 0-16,-6 0 0 0,3-1 0 15,-12 1 0-15,-4 0 0 0,-5 0 0 0,-9-2 0 16,7 2 0-16,-5 0 0 0,5 0 0 16,-2 2 0-16,2-2 0 0,0 1 0 0,1 3 0 15,2-2 0-15,1-2-1 0,1 1 0 0,2 3 0 31,1-2 1-31,1-2-1 0,1 1 1 16,3 3 0-16,1 3 0 0,-3-3 0 0,-4-1 0 0,-7 4-1 0,4-1 1 16,3 2 0-1,4 1 0-15,0 0 0 16,-3 2 0-16,5-2 0 0,-2 3-1 16,-8 1 1-16,1 2-3 0,-9 0 0 15,-2-1-1-15,-2 4 0 0,6-2 0 16,-1 5 2-16,-1-2-1 0,5 4 0 0,-2 0-2 15,-8 0 1-15,3 4 0 0,2-4 1 16,3 4 1-16,2 1-7 0,0-1-2 16,-2 5-4-16,-8 1-2 0,-8-1 4 15,-3 4 0-15,-5 1 3 0,-3-2 1 16,3 3 3-16,-1-5 2 0,-8 4 1 0,9-3 0 16,-6 2-1-16,0-4 1 0,0-1-1 15,-2 3-1-15,-10 2 1 0,2-3-1 16,-4 3-2-16,0-3-3 0,0 6-1 15,-4-5 2-15,-3 9 2 0,0-1 5 16,-7-1 3-16,-2 2 2 0,-9-6 1 16,-7 0 1-16,2 4 0 0,-11-7 1 0,-3-3 9 15,-13 0 6-15,-16-5 6 0,-3-1 8 16,-7-7 4-16,-2-1-1 16,0-6-4-16,3 0-5 0,-3-4-11 0,7 0-6 15,4-4-5-15,1-1-3 0,9 0-2 16,13 0-1-16,8 1 22 0,13-1-43 15,3-2 334-15,2-9-225 0</inkml:trace>
  <inkml:trace contextRef="#ctx0" brushRef="#br0" timeOffset="200379.42">16151 7550 1730 0,'118'-11'446'0,"-204"-31"283"31,93 77-724-15,3 17-11-16,1 10 2 31,3 1-5-31,-1 10 4 0,-1 11 0 0,4 4 2 0,-4 8-1 0,1-4 1 16,-6 4 3-16,-4-2 0 0,3 5 1 16,-3-1 2-1,1-3 2-15,-4-8 0 0,2-9 1 0,1-14 0 0,1-7-2 0,3-11 0 16,2-9 0-16,-1-8-2 0,-6-8 4 15,4-7-5 1,-6-7-41-16,3-5-82 0,1-2-82 16,-1-5 215-16,10-19-77 0</inkml:trace>
  <inkml:trace contextRef="#ctx0" brushRef="#br0" timeOffset="200976.5">15629 7623 2290 0,'2'-2'116'0,"3"-2"4"0,3-5-16 0,-5 1-64 15,6-3-13-15,-5-3-5 0,1 0-4 16,2 1-1-16,5-1-3 0,4 0-9 15,4-4-5-15,10-3-7 0,5 1 1 16,4-6 2-16,11 1 1 0,-4-4 7 0,7 6 2 16,4-1 2-16,-4 6 1 0,4 4-2 15,3 0 2-15,1 1 0 0,-6 10 0 16,-4-3-3-16,-5 12-8 0,-3-1-3 16,-4 7-2-16,3 8-4 0,-5 5 3 15,6 3 1-15,-2 2-6 0,-9 7-4 0,-6-5-5 16,-10 4-16-16,-3 3-6 0,-5 2-12 15,-4 5-22-15,-4 3-23 0,-4 1-13 16,-4 1 3-16,-5-1 7 0,-6-9 33 16,-4-6 24-16,-7-8 13 0,-2-1 21 15,-2-4 7-15,0-6 3 0,1-2 3 16,1-7-3-16,5-2 12 0,4 1 18 0,7-3 23 16,-3 1 24-16,4-4 12 0,5 1 0 15,6-1-13-15,2 0-4 0,1 0-4 16,1-3-8-16,8 5 0 0,3-2-17 15,7 8-22-15,10-2-12 0,11 4-9 16,16 6-1-16,16 4 1 0,4 8 2 16,10 8 1-16,9 8 1 0,0 13 3 15,-4 5 3-15,-8 12 2 0,-20 4-1 16,-16 0 2-16,-21 0 3 0,-13-3 2 0,-14-11 2 16,-17-8 7-16,-10-2-2 0,-17-14 9 15,-16-1 9-15,-19-3 0 0,-20-8 4 16,1-10-14-16,6-4-12 0,6-10-8 15,17-4-8-15,3-2-1 0,15-5 10 16,11 0-21-16,4 0-146 0,12-2 113 16</inkml:trace>
  <inkml:trace contextRef="#ctx0" brushRef="#br0" timeOffset="205746.93">16243 8454 1650 0,'0'0'94'0,"0"-3"22"0,3 3-34 0,-3 0-40 0,2 0-15 0,-2 0-6 0,0-2 2 0,4 2 3 0,-3 0 2 0,1 0 6 0,0-2-2 0,2-9-4 0,-8 3-3 16,2-1-3-16,-1 2 4 16,3-4 7-16,-2 4 1 0,0-2 0 0,0 5-3 15,-5-3-6-15,2 4-5 0,3 1-5 16,2 2-6-16,-9-9-4 0,6 6-4 15,-11-1 0 1,-2-3-1-16,-6 2 0 0,1-6-1 16,-9-1 1-16,-6-4 0 0,1-2-1 15,-6 2 0-15,-1-7-2 0,-4 5 1 16,-6-7 0-16,1 4 2 0,-6-5 0 0,2-3 1 16,2 3-1-16,1-1 0 0,-8 6 0 15,-2-6-1-15,-2 6-2 0,2-2 0 16,2 5 0-16,0-3 1 0,1 3 2 0,-3-3 0 15,-4 1 0-15,3 1 0 0,-5-4-2 16,-1 3 0-16,4-1 2 0,-6 1 0 16,0 3 4-16,-2-6 1 0,0 5-2 0,-8-3-1 15,3 1-1-15,1 4 0 0,-1 0 0 0,11 4-1 16,-6 1 1-16,1 2-1 0,-5-1 1 16,-6 1 0-1,5 0 1-15,-2-2-1 0,2 4 0 0,4 0 0 0,-4 0-1 16,5 2 0-1,-7 1 0-15,-7-5 0 0,2 4 0 16,-7-2 0-16,5 2 0 0,6 1-1 16,3-3 1-16,5 3 0 0,-1 1 0 15,-4-3 0-15,-4 3 0 0,0-1 0 16,6 3 0-16,7-1 0 0,-2 2 0 16,-3-4-1-16,3 4 1 0,-9-1 0 15,-12-3 0-15,-6 0 2 0,-14-4-2 0,3 2 0 16,4 1-1-16,6 5 1 0,8 0 0 15,3 0 0-15,-6 0 0 0,1 3 0 16,-8-1 0-16,6-2 0 0,-3 0 0 16,2 2 1-16,6 0-1 0,1 0 0 15,15-1 0-15,10-1 0 0,-2 0 0 0,10-1 0 16,4 1 0-16,-3-4-1 0,9 2 1 16,-5 2 0-16,-2 0-1 0,-1 0 1 15,-1-2 0-15,2 2 0 0,5 0 0 16,-3 0 0-16,-1 0 0 0,-4 0 1 15,-5 0 0-15,-4 0-1 0,8 0 1 16,6-3 0-16,-3 3-1 0,8 0 1 16,-5-2-1-16,0 2-1 0,-4-2 1 15,0 2 0-15,3 0 1 0,3 0 0 16,2 0 0-16,7 0-1 0,1-1 1 0,5 1 0 16,6 0-1-16,1 0 2 0,8 3 0 15,4-1 0-15,-4 3 0 0,8-3 1 16,-1 2-1-16,5-1 0 0,1 2 0 15,5-5 0-15,-5 4 1 0,3 0 1 0,1 1-2 16,2-3 2-16,0-1-1 0,0 3 0 16,0-1-1-16,0 5-1 0,2-3-1 15,-1 4 0-15,-1-2 0 0,6 4 1 16,-4 3-1-16,1 2 0 0,6 5 0 16,-2 0 1-16,2 4-1 0,5-2 0 15,0 4 1-15,1 1 0 0,-3-1-1 16,-1 1 2-16,-1-3-1 0,-1-2 0 0,-2-2 1 15,-3-7 0-15,-1 2-1 16,-3-5 0-16,0-6-1 0,-3 1 0 16,-1-3 0-16,2-1 1 0,2 0 0 0,0-2 0 15,0 0 1-15,-5 1 0 16,5-1 0-16,-3 0 0 0,1-1-2 16,-7-3 0-16,7 1-1 0,-7 1-3 0,0-4 1 15,1 5 2-15,-7-6 1 0,3 1 4 16,-1 3 5-16,1-6 7 0,1 5 12 0,1-6 13 15,1 4 10-15,4-6 2 0,-4 3-1 16,5 0-4-16,2-3-7 0,-3-2-5 16,0-2-8-16,1-6-3 0,2 1-8 15,-1-7-5-15,1-1-1 0,-1 1-4 0,-1-4-2 16,4-2 1-16,-5 4 2 0,5 4 4 16,0 3 10-16,5-2 4 0,0 2 11 15,4 0-4-15,7-2 3 0,5 4-8 16,8-8-14-16,8-4-8 0,6 2-15 15,6-2 0-15,6 3-3 0,-7-2 1 16,0-4 0-16,-2 6-18 16,-5 2-25-16,-2 1-27 0,0 4-34 15,2-16 59-15</inkml:trace>
  <inkml:trace contextRef="#ctx0" brushRef="#br0" timeOffset="209680.4">17229 9998 2185 0,'3'-5'137'0,"-1"2"37"16,2-1-54-16,1 2-52 0,-2-3-27 0,1 1-13 0,-1 1-3 0,-3 3-12 0,4-2-8 0,-4 2-4 0,-7-5-6 16,5 5-8-16,0 0-15 0,2 0-6 15,-3 5-2-15,-1-5 3 0,-6 2 9 0,3 1 2 16,-6 3 3-16,-3 3 2 0,2 3 3 16,-13 0 3-16,-1 6 0 0,-6 5 4 15,-6-2 0-15,-3 4 1 0,-1 5 2 16,-2 1 1-16,-2 2 2 0,-4 8-5 15,3-2-15-15,-3 4-7 0,3-1-8 0,-5 2-2 16,-1 4 9-16,4 6 4 16,-4 2 7-16,11 1 6 0,5 1 6 0,3-1 2 15,10-5-2-15,-8 1 0 0,9 0 0 16,2-2 0-16,4 3 0 0,10-7-5 16,5 0-2-16,8-5 1 0,8-1 1 15,13-2 10-15,7-5 5 0,12 3 8 16,11-3 7-16,9-1 17 0,7-4 13 15,9-6 11-15,0-9 9 0,12-4-4 0,2-8-2 16,9-2-2-16,5-10-9 0,-4-3-14 16,-1-1-14-16,-4 0-11 0,-1 7-8 15,7 1-3-15,-6 6-1 0,-2 4-1 16,-12 0 0-16,-21-1 0 0,-11 1 2 0,-14-4 5 16,-10-2-24-16,-6 0-46 0,-9-3-89 15,0-2 77-15</inkml:trace>
  <inkml:trace contextRef="#ctx0" brushRef="#br0" timeOffset="211769.76">16108 11380 1772 0,'-2'0'72'0,"1"0"-5"0,-7-2-22 0,7 2-23 16,-3-4-7-16,2 3-2 0,2 1-3 0,-1-4-2 0,-3 0 0 0,4 4 6 0,0-1 6 0,0 1 7 0,0-2 7 16,0 0 0-1,0-9-4-15,0 6-4 16,-2 2-8-16,2-5-6 15,-2 1-6-15,-3-5-6 0,0 3 1 0,-2-3 1 16,-2 3 3-16,0-4 4 0,-3-1 3 0,-1 0 2 16,1 2 3-16,-4-1 1 0,0 4-2 15,0-1-2-15,0-1-4 0,-4 4-3 16,1-5-2-16,1-1-2 16,-1 1 0-16,1 1 0 0,4 1 0 0,-2-1 0 15,0-3-2-15,-2 3 0 0,-5-3-1 16,2 0 0-16,-8-4-2 0,1-2-1 15,-7-3-1-15,-1 0 1 0,1 2 1 0,-8-2 1 16,4 0 0-16,-5-2 0 0,-6 6 1 16,4-6 1-16,-2 4 3 0,-1-2 1 15,1-2 0-15,-4-2-1 0,-1 0-1 16,-4 1-2-16,4-6 1 0,4 2-2 16,-8 7 0-16,12-6 0 0,-6 5-1 15,3 4-1-15,6-6 1 0,-6 8 1 0,2-4 2 16,-6 3 0-16,-1 3 1 0,0-3 0 15,0 1-2-15,1 2-1 0,-1 0 0 16,2 2-3-16,5-2-1 0,-2 2 1 16,9 1 1-16,-7 1 1 0,-4-1 1 15,2 4 0-15,-7-5 1 0,0 2 0 16,0-1 1-16,4-2-1 0,-6 0 1 16,0-1-1-16,-1 2-1 0,-1-2 0 0,1 2 0 15,-4-5 0-15,-2 1 0 0,-9 0 0 16,-8-5 0-16,-3 2 0 15,-4-6-1-15,1 2 1 0,2 4 8 0,5-4 5 16,5 6 8-16,-1-3-3 0,-9 1 17 16,-5-4 14-16,-12 2-2 0,3-2 2 15,5-1-24-15,0 3-21 0,13 0-3 16,-4 0-1-16,3-2 0 0,-3-2-1 0,-9 6 1 16,-5-4 0-16,-2 4 0 0,0-7 2 15,1-1 1-15,1-1-1 0,-4 0 0 16,6 3-2-16,6 10 0 0,8-3-1 15,10 4 0-15,0 2 1 0,4 2 0 16,-2-1 0-16,6 4 0 0,10 0 0 0,3 4 0 16,3-2 0-16,-6 2 0 15,-4-1 0-15,-3-1 0 0,-3 2 0 0,1-2 0 16,-4 2 0-16,6-3 0 16,-3 3 0-16,4 2 0 0,1-5 0 0,2 1 0 15,-1 2 0-15,-6 0 0 16,-5 1 0-16,5-3 1 0,-6 2-1 0,0 1 0 0,4-1 0 15,-8 1 0-15,11 1 0 0,-7-4 0 16,11 1 0-16,-7 3 0 0,-4-4 0 16,-5 1 0-16,-6 3 0 15,-1-4 0-15,1 3 1 0,2 1-1 0,8-3 0 16,-1 3 0-16,0-1-1 0,2 3 1 16,-7-3 0-16,-2 4 0 0,2-2 0 0,0 2 0 15,4 0 0-15,5 0 0 0,5 2 0 16,4 3 0-16,10-5 0 0,4 6 0 15,2-3 0-15,-1 3 0 0,-3-3 0 16,-5 1 0-16,-2-3 0 0,6 3 0 16,-5-2 0-16,8-2 1 0,2 1-1 15,0 1 0-15,1 0 0 16,1 0 0-16,4 0 0 0,6 1 0 0,0-1 0 0,2 0 0 16,2 1-1-16,3 1 1 0,-3 3 0 15,1-5 0-15,-1-1 0 16,-6 3 0-16,2 1 0 15,-7-3 0-15,-3 0 0 0,-6 0 1 0,5-2-1 0,-8 1 1 16,6 1 0-16,1-2 0 0,-4 0-1 16,-3 0 0-16,1 2 1 0,-7 1 1 15,10-1-1-15,1 0 0 0,-2 0 0 0,0 1 0 16,-5-1-1-16,-6 2 1 0,2-3 0 16,-1 1 1-16,-2 2 1 15,3-1 3-15,-9 3 3 0,4-3 2 0,2 1-2 16,3 3-2-16,11-4-6 0,-4 3 0 15,6 1-1-15,-11-2 2 0,-2 4 0 16,4-6-2-16,-2 5 1 0,13-3-1 0,6 2 0 16,11 0 0-16,4-2 0 0,7 1 0 15,7-5-1-15,-2 1 0 0,9-2 0 16,0 0 1 0,0 2 2-16,0 0 2 0,0-2-3 0,0 2-2 0,0-2-7 15,7 1-3-15,-5-1 1 16,1 4 0-16,1-4 6 0,-4 0 1 15,0 0 2-15,2 0 1 0,-2 2-1 0,0-2-2 0,0 0-2 16,0 1 0-16,0-1-1 0,0 2 3 16,0-2 0-1,-2 4 0-15,2-2 2 0,2 5-3 0,1-6-1 0,-1 3 1 16,2 5 0-16,6-6 1 0,-3 8 2 0,7 0 1 31,2-1-1-31,4 6 1 0,8 4 0 16,1-4 0-16,3 1 0 0,8 1 0 15,-2 3-1-15,1-3-1 0,0 2 0 16,-9-3-2-16,-9-6 1 0,4 3 0 16,-4-1-1-16,2 3 0 0,2 0-1 15,3 1-3-15,-5-3 2 0,2-3 0 0,-5 0 3 16,-6-4 3-16,-3-2 0 0,-3-1 3 16,-8-4-3-16,0 0-7 0,0 0-9 15,0 0-10-15,0 0-11 0,-7-4 7 16,2 2 2-16,0-1 7 0,-6-6 9 15,-1 0 0-15,-4-2 6 0,-13-12 2 16,-1-1 4-16,-5-7 1 0,-6 3-1 16,-2-7 1-16,-5-3 1 0,-1-4-1 0,-4-4 2 15,-4 0 2-15,9 1 0 0,4 6 3 16,5 6 2-16,12 6 1 0,8 4 8 16,8 2 21-16,6-2 18 0,5 1 12 15,0-2 8-15,3-3-18 0,10 0-8 16,1 3-6-16,5-3-10 0,4 4 0 15,6 2-10-15,-4-2-11 0,6 3-2 16,1 4-8-16,9-3-4 0,-2-1-1 0,4 4-3 16,6-2-5-16,-3-1 4 0,13 1-13 15,8 0-21-15,15-3-60 0,30 2-576 16,26 1 452-16</inkml:trace>
  <inkml:trace contextRef="#ctx0" brushRef="#br0" timeOffset="-187028.68">18434 13076 1343 0,'6'0'194'0,"-1"0"274"16,-5 0-370-16,2 0-38 0,-4 0-9 0,2 0-13 0,-2 0-10 0,0 0-5 0,2 0-13 0,0 0 0 0,0 0 0 0,0 0 0 0,0 0 3 0,0 0 1 15,0 2 3-15,0-2 3 0,0 0-3 16,0 2-4-16,0-2-8 0,0 2-5 15,-1 1-2-15,-8 1-2 16,3 1 2-16,-4 4-3 0,-3-2 1 0,-6 4-1 16,-11 1-3-16,-9 2-1 0,-9 2 6 15,-12-2 2-15,-8 1 4 0,-13-3 3 0,-13-7-4 16,-27 4-1-16,-14-5 0 0,-17 3 0 16,-8-4 1-16,-6 1 0 0,-15-2 0 15,2-1 1-15,-7 5-3 0,14-3 8 16,5 3 18-16,4 1 18 0,5 0 17 0,0 0 3 15,0-2-1-15,-14-1 2 0,-8-4 7 16,-8-9-8-16,0-3-13 0,16-3-20 16,16 5-21-16,26 3-4 0,26 0 0 15,27 7 6-15,24 1 2 0,19 5 0 16,15-3-1-16,14-1-8 0,5-2 0 0,0 0-1 16,0 0 0-16,5-2 0 0,4 0-4 15,-2 1-21-15,9-6-27 0,0 1-40 16,5-4-51-16,-1-3-78 0,8-1 120 15</inkml:trace>
  <inkml:trace contextRef="#ctx0" brushRef="#br0" timeOffset="-163367.48">21417 7504 2375 0,'23'5'221'0,"-23"-7"-257"0,-20-7 51 0,-22-10-28 0,19 15 2 0,-16 4 4 0,-9 0 0 0,-11 15 0 0,-10 1 0 15,-5 8 1-15,3 3-2 16,-4 8 0-16,4 8 3 15,2 5-51-15,0 5-42 0,10 4-36 0,10 7-23 0,6 3 42 0,10 4 37 16,10 3 26-16,7-1 19 0,12-2 12 16,11-2 9-16,13-10 18 0,3-10 15 15,5-6 5-15,9-6 9 0,11-14 11 0,0-7 10 16,11-11 12-16,6-15-3 16,-3-15-10-16,7-10-15 0,2-22-7 0,-3-9 0 15,1-12 1-15,-11 2 8 0,-8-2-3 31,-15 2-7-31,-8 7-6 0,-9 5-12 0,-2 3-1 0,-7 5 2 0,1 8 4 16,-8 9 0-16,0 5 5 0,-2 13 9 0,-2 7 0 16,-3 1 2-16,3 10-5 0,2 3-11 15,0 0-6-15,0 0-10 0,0 0-32 32,0 0-43-32,0 1-37 0,7 7-3 15,9 13 25-15,12 7 36 0,20 18 35 0,12 13 3 16,10 12 3-16,13 5 3 15,-3 4 3-15,5-6 4 0,-2-1-1 0,-3-4 2 16,0-9 1-16,-1-5-1 0,0-5 2 16,-12-11 2-16,-10-9 2 0,-13-10-28 15,-10-10-37-15,-2-10 35 0</inkml:trace>
  <inkml:trace contextRef="#ctx0" brushRef="#br0" timeOffset="-162852.54">23424 7553 2586 0,'-2'0'64'0,"0"0"-52"0,-1-1-23 0,-4 1-6 0,-6 0-2 0,-6 0 8 0,-12 1 4 0,-8 8 0 0,-12 6-3 0,-15 8-3 16,-3 10-11-16,-10 10-9 0,4 6-21 0,4 12-33 0,0 4-20 16,11 1-7-16,-4-2 12 15,6 0 35-15,8-1 22 0,7-4 7 0,8-2 9 16,12-8 6-16,10-6 10 0,12-9 8 16,1-10 5-16,7-1 17 0,0-12 9 0,7 0 29 15,16-2 8-15,11-9-4 16,19-6-4-16,20-13-26 0,16-15-10 0,14-16-18 0,3-8-9 15,-6-13-3 1,-17-3-5-16,-19 3-1 0,-18 7-4 0,-17 12-3 0,-12 15 0 0,-9 3 4 16,-12 13 8-16,-3 9 10 0,-3 3 8 31,-6 5 9-31,0 4 1 0,-4 2 2 0,-3 7 6 0,2 2 10 0,-5-1 5 16,5 6 10-16,5 4 8 0,2 1-4 15,5 4-4-15,5 1-13 0,6 1-13 31,7 1-4-31,7-5 16 0,9 4 6 16,4-2 2-16,12-7-3 0,1 5-14 0,4-13-3 16,8 1-5-16,1 0-4 0,2-10-7 15,-1 1-4-15,3-4-7 0,-7-7-29 16,1-7-52-16,2-5-78 0,3-16 83 16</inkml:trace>
  <inkml:trace contextRef="#ctx0" brushRef="#br0" timeOffset="-162298.45">24326 6546 2102 0,'-2'22'218'0,"-5"4"-211"0,4 8 3 15,-1 0-10-15,4 19 0 0,0 2-1 0,6 10-1 0,4 13 0 0,3 11 0 0,6 16-2 0,6 5 2 16,3 5 0-16,1-5-1 16,-4-4 4-16,-1-7-1 0,-2-10 2 0,-6-11 0 15,-2-7 1-15,0-16-1 0,-5-14 1 16,-4-13 2-16,-1-15 0 0,-4-5 3 15,0-8 9-15,0 0 1 0,1-3-2 16,-2-10-29-16,-3-6-13 0,6-11-5 0,0-25 3 16,5-13 17-16,5-10-25 0,4-5-27 15,9 9-14-15,9 8-9 16,6 6 11-16,12 12 7 0,12 5 5 0,5 13 13 16,7 9 16-16,2 14 38 0,-2 10 25 15,-5 10 16-15,-2 13 24 0,2 1-1 16,-10 3-12-16,-5 6-7 0,-2 3-14 15,-17 3-6-15,-5 2 2 0,-13-1 0 0,-17 1-19 16,-14 1-4-16,-19 3-1 0,-13 1 10 16,-25-10 13-16,-13-5 5 0,-12-15 5 15,-12-8-5-15,5-11 0 0,3-9-5 16,8-7-8-16,10-3-7 0,16-4-5 0,11 0-1 16,9-4 1-16,7-1 0 0,6 3 2 15,14 0-2-15,6 2-10 0,11-5-16 16,14-10-72-16,20-6 54 0</inkml:trace>
  <inkml:trace contextRef="#ctx0" brushRef="#br0" timeOffset="-161861.78">27223 7117 1834 0,'0'0'31'0,"-7"6"-45"0,-5 4-10 0,-13 6 4 0,-12 7 5 0,-11 7 7 0,-11 2 4 0,-8 7 1 0,-7 6 1 0,-1-3-3 16,-8 4 0-16,8-1-3 15,6 2-5-15,9-2-8 0,10-3-5 0,11 4-4 16,0-5 11-16,7 2 23 0,4 1 26 15,3 2 17-15,7-7 0 0,2-2-10 0,6-5-15 0,10-3-5 0,0-4-1 16,10-6-11-16,5-1 0 16,6-4-9-16,20 4-9 0,19-4-1 0,30-7-317 15,20 0 236-15</inkml:trace>
  <inkml:trace contextRef="#ctx0" brushRef="#br0" timeOffset="-161328.83">28128 7397 1344 0,'-29'18'260'0,"-19"-2"-129"16,6-5-110-16,-1 3-5 15,3-2-11-15,4 3-3 0,4 6 1 0,2 0-6 16,-5 7-5-16,6 10-69 0,-5 4-41 16,6 8-2-16,2 3-8 0,-1 4 58 15,7 1 30-15,4-6 8 0,4-3 12 16,9-1 14-16,4-5 13 0,8-4 1 16,9-4 32-16,1-5 23 0,10-5 18 15,10-5 31-15,3-1-14 0,8-12-5 0,7-7-4 16,1-5-14-16,6-16 1 0,-4-9 4 15,-1-8 6-15,-2-13-1 0,1-11-14 16,1-13-19-16,-6-11-27 0,-5-12-17 16,-6 2-4-16,-13 11 0 0,-8-2 7 15,0 4 4-15,-14-11-4 0,2 0-2 16,-7-3-7-16,-9 3 11 0,-7 8 3 0,-2 12 4 16,-13 7 5-16,1 1-13 0,-6 8-2 15,-7 3-6-15,1 10-4 0,4 15-2 16,8 12-11-16,7 9-9 0,10 11-23 15,-2 12-31-15,5 11-7 0,-1 16 5 16,-2 18 19-16,8 11 32 0,3 24 15 16,8 29 7-16,14 15 7 0,10 20 13 15,10 7 18-15,10 7 21 0,4 7 18 0,8 2-7 16,-4 3-18-16,8 4-15 0,1 5 4 16,5 1-83-16,15-8 47 0</inkml:trace>
  <inkml:trace contextRef="#ctx0" brushRef="#br0" timeOffset="-155411.42">20491 7491 1711 0,'2'0'91'0,"0"0"26"0,-1-1-37 0,-1 1-13 0,0 0-13 0,0-2-7 16,0 2 4-16,6 0 2 0,-3 0-8 0,8 0-12 0,-4-4-17 0,9 3-11 0,5 1-6 16,2 0-4-16,6 0-1 0,8 5-3 15,0-3-3-15,-1-2-1 0,-3 0 2 0,-6-7 4 16,-1-1 7-16,1-2 0 15,1-1 0-15,-3-5 4 0,-2 0 4 16,0 0 8-16,-5-3 22 0,3-4 10 0,-1-2 12 16,-4 0 1-16,0-7-12 0,-4 0-20 15,-5-3 1-15,-5-6-11 0,-4-9-9 16,-5-1 4-16,-7-2-15 0,-2-6-4 0,-12-1 0 16,-2 0 0-16,-9-4 0 15,-4 2 0-15,-1-2-1 0,-8-3-1 0,-8 1-2 16,0 0-2-16,-6 1-5 0,-3 1-7 15,-7 5-3-15,-4 5 2 0,-2 7 3 0,-3 5 6 16,-5 10 4 0,-8 2 2-16,-5 3 2 0,-3 2 4 0,5 8 0 0,7 1 1 15,11 3 1-15,6 3-1 0,3 6 2 16,8 4 0-16,3 0 0 0,6 0 1 16,9 0 1-16,0 5-1 15,4 4 1-15,6-3-1 0,-1 2-1 16,6 0 0-16,6 0 1 0,1 0-1 0,-1-1 0 15,8 0 0-15,-6 2 0 16,3 1 0-16,-4-3 1 0,-1 2-1 0,1-2 1 16,-3 2-1-16,8 4 0 15,-2-5 0-15,5 3 0 0,2 0 1 0,0 1 2 0,-1 2 6 16,1-1 5-16,0-3 6 0,5 1 3 16,0 0 1-16,1 1-4 0,1-5-4 0,0 4-3 15,4 1-4-15,-2-3-3 16,3 5-3-16,-3-3 0 0,2-1-3 0,-2 5 1 15,1-1-1 1,3 12 0-16,-3-1-2 0,3 7 1 16,-1 4 0-16,2 3-1 0,-1-2 1 0,3 7 0 0,-2-7-1 0,0-1 1 15,1-2 0-15,-1-4 1 0,0-5 0 16,0-6 1 0,1-1-1-16,-7-4 0 0,3-3-1 15,-6-4-4-15,3-2 2 0,-1-5 4 0,0 0 2 0,2-2 3 16,-2-3 2-16,4 1 5 0,-1 1 14 15,1-4 9 1,1 0 4-16,-1 1-4 0,2-1-13 16,-3 4-11-16,-1-6-7 0,0 4-5 0,-2-4-2 15,-1 3-1-15,1-3-3 16,-6 4-1-16,0-7-1 0,-10 3 0 16,0 4-2-16,-3-3-1 0,-3 3-3 15,3 3-4-15,5 2 0 0,0 0-2 0,7 4 4 16,0-1 4-16,4 3 3 0,-1-3 5 15,4 3 1-15,2 1 0 0,4 0 0 16,1 3 0-16,-7-1 2 0,5-5-1 16,-1 1 2-16,3 1-1 0,2-6 0 15,0 0-2-15,0 1 1 0,0-1 1 16,2 2-1-16,3-2 1 0,1 2-5 16,3 0-1-16,-4 1 2 0,6 4-1 15,1 4 5-15,6-2-1 0,7 5 1 0,5 2 1 16,2 3 0-16,7-3 0 0,-7 4 1 15,1-2-1-15,3 5 0 0,-3 3 0 16,6 3 0-16,-5 1-2 0,0 0 2 16,-1-2-1-16,-2-1 1 0,-1-1 0 15,2-4 0-15,-2-1 0 0,-7-3 1 0,0-13 2 16,-9 4 1-16,-9-9 4 0,-3 0 3 16,5 0 9-16,-3-2 0 0,-4-5-5 15,-13 0-12-15,-1-5-14 0,-14-12-7 16,-16-6 0-16,-19-9 5 0,-18-9 6 15,-13-5 3-15,-2 2 1 0,0 1 1 16,20 4 1-16,5 11-1 0,20-3 4 16,14 12 20-16,1 5 23 0,17-1 24 0,6 5 14 15,6 1 5-15,7 5 27 16,11 4-22-16,3-7-14 0,9-4-20 0,14-9-53 16,11-1-1-16,4 1-9 15,4-5-7-15,-1 4 0 0,0-4-12 0,-5-5-16 16,5 0-23-16,3-4-13 0,4-14 301 15,20-4-182-15</inkml:trace>
  <inkml:trace contextRef="#ctx0" brushRef="#br0" timeOffset="-150712.43">20355 8080 1710 0,'0'5'101'0,"7"24"-58"0,-4-15-35 0,-3-18-6 0,-2 10 1 0,2 4 0 0,0-4 5 31,0 3 5-31,6-6 8 0,-6 1 11 16,3 1 10-16,-3-5 12 0,0 0 6 0,0 0-15 0,-5 2-3 16,-2-4-17-16,0 2-14 0,-11-7 2 0,-1 7-9 15,-12-4-4 1,-11-1 0-16,-6 1 0 0,-9-1 1 15,-8 3 1-15,-6 1-3 0,-6-8-4 0,-2 5 0 16,-8 1-1-16,-2-8 1 0,-1 4 1 16,-2-2-1-16,-4-3 0 0,-2 3 1 0,-3 2 1 0,4-8-1 15,4 3 6-15,10 1 32 16,12 6 24-16,11-2 18 0,14 3 2 0,10 6-20 16,22 5-10-1,5-1-7-15,6 4 0 0,3 1-6 0,0-4-9 0,0 5-7 16,5 1-5-1,2 3-5-15,4 3-4 0,7 4 0 0,-1-3 0 0,6 3 1 0,2 5-1 16,-2-1 0-16,4 5-1 0,-4 3 1 16,0 2 1-16,-4 6-2 0,-4-2 1 31,-1-4-2-31,-7 0-1 0,2-5 2 0,-4-3-1 16,2-3-1-16,-2 2-1 0,4-4 0 15,-3-1-1-15,-1 1 1 0,-1-4-1 16,-3-6-1-16,1 2-2 0,-2-7-3 15,0-4-4-15,-3 2-1 0,3-7-1 16,-9-3 3-16,-2-6 5 0,-5-14 2 16,-7-7 2-16,-12-4 0 0,-8-7 0 15,-7-3-1-15,-6 0 1 0,-12-8 0 16,-10 3-1-16,-9-8 1 0,-10 4 0 0,1 5 0 16,7 3-2-16,10 3-2 0,10 10 0 15,10-3 2-15,13 6 2 0,7 6 8 16,14 2 12-16,11 7 19 0,9 3 24 15,12 11 5-15,7-7-10 0,5 0-16 16,4-2-33-16,13-5-11 0,8 1-4 16,9 3-6-16,4-4 4 0,5-1-1 0,-2-1-9 15,6-3-20-15,5-6-7 0,2 4-26 16,-1-4-51-16,5-2-65 0,1 3 98 16</inkml:trace>
  <inkml:trace contextRef="#ctx0" brushRef="#br0" timeOffset="-149964.18">24461 8630 2414 0,'-7'-7'57'0,"0"1"-41"0,0 4-11 0,7 1-4 0,0 1-1 0,0 0-10 15,1 0-4-15,5 1-1 0,1 3 2 0,0 0 8 0,7-3 6 0,9 5 5 0,9-6 0 0,14-2-1 16,18-2-4-16,9 4 6 16,5 7 7-16,9 1 12 0,8 6 15 15,-2 0-4-15,6 0-4 0,-2 0-12 0,-6-1-11 16,-10-4-4-16,-20-6-4 0,-15-3-1 0,-21-2 0 16,-11 1-7-16,-20-8-1 0,-11 2-1 15,-19-9-1 1,-20-6 7-16,-31 1 2 0,-27-6 4 15,-12-1 6-15,-10 0 3 0,-1-1 1 0,1 5 1 0,-4 4-3 16,12 2-3-16,16 6 10 0,22 3 10 0,28 7 8 16,16 2 1-16,14 9-11 0,14-4-16 31,14 6-8-31,15-4 5 0,17 4-25 0,17 1-20 0,8 1-128 0,23-8 94 16</inkml:trace>
  <inkml:trace contextRef="#ctx0" brushRef="#br0" timeOffset="-147362.45">25486 8298 2556 0,'55'-2'65'0,"-181"222"-146"47,193-66 99-32,17-100 1-15,-269-35-21 16,132-1 3 0,23 24-1-16,-6 6-2 0,-4 4-2 0,-8-8 1 15,-9 13 2 1,-14 0 1-16,-10-1 1 0,-6 5 0 0,-14-3 2 15,-13-1-1-15,-6 1-1 0,-3-3-1 16,3-2-3-16,6 2 1 0,11-1-4 16,2-5-4-16,5 3-1 0,4-6-3 15,2 7 5-15,-4-2 4 0,2 6 4 16,0 0 1-16,1 0 0 0,-1-2-2 16,-7-8 1-16,-4-2-2 0,-4-4 0 15,1-2 1-15,5-6 0 0,7-1 2 16,-2-4 0-16,0 1 0 0,2-3 2 0,-5-3-1 15,2-1-1-15,1 1 0 0,7-5 0 16,2 6 0-16,-3-9-1 0,1 1 1 16,-12-2 0-16,0 0-1 0,-7 2 0 15,3-2-1-15,8-2 2 0,-2-3 0 0,-2 0 1 16,-1 4 0-16,-2-1-1 0,1 2 0 16,0 0 0-16,-7 2 0 0,2 0 0 15,-4 4 0-15,-12 1 1 0,-2-5 0 16,-8 0-1-16,4-2 0 0,11 0 0 15,9 1-1-15,9-1 1 0,4-2 0 16,10-3 1-16,5 3 6 0,17 3 2 0,10-3 6 16,3 2 1-16,12-1-2 15,8-3-3-15,7-3-2 0,5-3-5 16,10 3 1-16,3-7 1 0,-2 0-1 16,4 0 27-16,5 0 15 0,0-9 18 15,0 4 12-15,3-4-20 0,1-5-8 0,5-4-15 16,5-7-7-16,2-5-5 0,8-7-6 15,5-4 12-15,-4-2-3 0,3 6-2 0,-7 4-1 16,-1 2-15-16,-2 8-2 16,-4 4-1-16,-2-4-4 0,-5 9-3 0,-1-6-8 15,-5 4-9-15,1 2-10 0,0 2-1 16,-2 3-7-16,0 2 3 0,0 7 6 16,-2-2-7-16,0 4 3 0,2 8-8 15,0-4 0-15,-1 6 8 0,-5 6 11 16,1 15 11-16,-2 10 7 0,5 10 2 0,-5 7 1 15,0 6-1-15,-4 7 2 0,-3-1-2 16,-4 8 2-16,-1 3-1 16,-2-4-16-16,-3-12-12 0,3-2-3 0,5-6-1 15,0-8 16-15,4-4 7 0,10-10 1 16,2-9 1-16,2-3 0 16,7-11 8-16,-2-1 30 0,5-6 26 15,2-2 17-15,1-2 11 0,6-3-11 16,2 0-14-16,7-1-9 0,9-10-15 0,2-1-14 15,7-3-10-15,5-2-7 0,0 3-1 16,0-1 0-16,-7 1-1 16,-5 2-2-16,0 1 3 0,-11 2 0 0,4 0-35 0,-4 6-32 15,5-6-175-15,8 2 138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12:37.9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10821 6743 1307 0,'5'0'74'0,"-1"0"23"0,-1 2 4 0,-1-2-18 0,-2 2-8 0,0-2-14 0,-2 0-20 0,0 0-10 0,2 0-1 0,0 0 0 0,0 0-2 0,-3 2 1 0,1 3 2 16,0-3 2-16,-5-1-1 0,0 1-7 16,-3 0-8-1,-1 5-5-15,-3-3-2 0,0 1 0 0,-2 2 3 0,-2-3 3 16,-3-1 2-16,-1 4 3 0,3-5 4 0,-8 3 3 15,-3 2 4-15,-7-3 3 0,-9 1 3 32,-4 2-3-32,-3-1-3 0,-6 1-6 15,3-4-10-15,-6 1-4 0,-4 1-4 0,-1-1-5 16,-4-4 0-16,0 1-1 0,2-1-1 16,-8 0 1-16,3 0-1 0,-1-1-1 15,1 1 1-15,-8-4 0 0,-6-1 0 16,-3 1 0-16,-6 1 0 0,1-4 0 15,6 3-1-15,-8 1 0 0,2-3 0 0,1 1 1 16,-3 1-1-16,4-1 0 0,0 0 1 16,0 1-1-16,0 1 0 0,4-3 0 15,-6 3 0-15,-3-1 0 0,-4-3 0 16,-5 2 1-16,-6 1-1 0,-1-5 0 16,0 6 0-16,0-6 0 0,-4 5 0 15,-2 1 0-15,2-2 0 0,1 1 0 16,9 2 0-16,1 2 0 0,0 0 0 15,-2 0 0-15,-7-2 0 0,-7 1 0 0,3-3 0 16,-3-1 0-16,-9-6 1 0,-3 4 0 16,-1-5-1-16,3 3 0 0,4 4 0 15,4 3-1-15,-7-5 1 0,0 1 0 16,-5 5 0-16,-7 1 1 0,-1 0-1 16,-6 0 0-16,-4 0 1 0,-2-2-1 15,4 2 0-15,8 0 1 0,8 0-1 0,7 0 0 16,5-2 0-16,7-3 0 0,2-1 0 15,9-1 0-15,12 2 0 16,6 0 0-16,10-8 1 0,9 4 1 0,2 2-2 16,10-3 2-16,10 8 0 0,10-2-2 15,9 1 17-15,7-1 9 0,7 2 3 0,1 1 4 16,3-1-17-16,3 2-11 0,-5 0-2 16,5-2-2-16,-2 2 0 15,4 0 0-15,4 0-1 0,-8 0 0 0,8 0 1 16,-6 0 0-16,3-3-1 0,1 3 0 15,5 0 0-15,-2 0 0 0,1 0 4 16,-1 0-17-16,2 0-32 0,-4 5-42 16,4-3-54-16,0-2-34 0,-5 14 91 0</inkml:trace>
  <inkml:trace contextRef="#ctx0" brushRef="#br0" timeOffset="69722.16">5957 12656 1717 0,'-3'0'44'0,"1"5"-23"0,-3 4-16 0,-1 6-2 0,3-5 2 0,1-3-2 0,0 2 2 0,-1-5 0 0,1 1 0 0,-2 2 1 31,3 5 1-31,-1-4 6 0,2 0 11 0,0 7 5 0,3-3 0 16,6 6-2-16,-2 10-10 0,4 1-7 15,3 2-3-15,4 1-4 0,1 6-2 16,4-3 1-16,2 2 1 0,-2 4 0 16,2-6 0-16,2-1 0 0,-1 0-2 0,-3-8-1 15,-1-1 0-15,1 2 0 0,-2-1 0 16,4 1 2-16,0 1 2 0,1-1-1 16,4-6 3-16,6 4 0 0,1-4 1 15,-1 1 1-15,3-3-1 0,-4-3-1 0,0 4 1 16,10-3 1-16,-3-2 2 0,6 1 3 15,0-9-1-15,-2-2-1 0,0 9-1 16,2-7-4-16,-9 4-1 0,-2-2-2 16,2-6 6-16,-8-3 12 0,2 0 14 15,3 0 11-15,-6-2 0 0,0-3-6 0,-2 0-11 16,3 0-10-16,-1-6-7 0,0-2-5 16,0 1-3-16,-3-4-2 0,3-2 1 15,7 1-3-15,0-5 2 0,7-4 1 16,4 3 0-16,-3-7 3 0,-1-4 2 15,2 0 3-15,9-5 1 0,7-7 1 16,14-12-4-16,2-3-4 0,2-4 0 0,-9 4-4 16,-5 14 2-16,-1 4-1 0,6 8-1 15,9-1-1-15,7 6 0 0,12 7-2 16,2 5 0-16,-3 4 1 16,-6 5 0-16,-7 2 1 0,-3 5 0 0,5 6-1 15,8 5-1-15,10 1 0 0,3 4 4 16,5 11 5-16,-8 4 5 0,-13 1 2 0,-8 5-4 15,-5-3-3-15,-6 11-4 0,2 1-3 16,-1-1 0-16,-10 3-1 0,-4-5 0 16,-12-4-1-16,-7 2-3 15,-4 0 1-15,-7-7-1 0,-7 0 0 16,0-4 3-16,-5-3 0 0,-2-8 2 0,-2 1 3 16,-1-5 1-16,-6-4 2 0,0-6 1 0,-2 4 0 15,-3-7 2-15,5-3 7 0,-2-3 5 16,4-4 3-16,4-8 5 0,-3 0-1 15,6-10-4-15,2-1-1 0,3-6-5 16,4 0-6-16,3 3-5 0,6-6-4 16,7 5-3-16,7-5-1 15,5 3 0-15,9 0-1 0,5 1 0 16,2 4 1-16,-12 3-1 0,-7 4 2 0,-4 4-1 16,-2 4-1-16,4 1 1 0,-2 9-1 0,4 3-1 15,3 2 0-15,6 11 0 16,6 12-2-16,8 7 0 0,5 12 0 0,2 8 0 15,1 5 1-15,11 0 2 0,-3 2 0 16,9-2 2-16,-10-9 0 0,-8 0-1 16,2-5 0-16,-4 0-1 15,-6-13 1-15,-6 0 0 0,-4-6 1 16,5-7 8-16,3-4 12 0,6-7 14 0,7-8 12 0,-1-12 2 16,8-3-10-16,2-6-13 15,-3-4-12-15,-8-1-7 0,-1-2-1 16,-9-8-1-16,2-3 0 0,3 1-5 15,6 3-26-15,-1 5-43 0,3 7-58 0,-6 2-88 0,1-3 117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14:14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13555 8520 1658 0,'-4'2'175'16,"3"-1"213"-16,-7-1-306 0,3 0-26 0,5 0-18 0,-5-3-14 0,3-3-1 0,0-2 1 0,-1-5 6 0,3-6 6 0,0-4 2 0,0-8-2 0,7-4-14 0,2-8-9 0,5-6-7 15,-2-3-5-15,4-6-3 16,-5-6 0-16,-4-2 1 0,-3 1 0 0,-1 3 1 16,-3 2 0-16,0 6 0 0,0 6 6 15,0 4 3-15,0 3 6 0,2 2 7 16,1 4 0-16,1-2 0 0,1 5-1 0,-1 5 0 15,-1 2 1-15,4 6-1 0,-5 3 2 16,2 2 1-16,1 3 3 16,0 6 0-16,2-4-4 0,-1 4-6 0,-1 1-5 15,-1-3-6-15,3 3-4 16,0 4-10-16,5 0-9 0,2 6-5 0,4 3-1 16,7 5 2-16,5 5 1 0,11 6 1 15,7 10 0-15,12 13 4 0,4 2 8 16,2 16 2-16,1-3 2 0,-7-1 3 0,-5-5-3 15,-2-5-1-15,-10-8-10 0,-4-5-18 16,-7-11-41-16,-7-10-70 0,-4-11 3 16,7-10 53-16</inkml:trace>
  <inkml:trace contextRef="#ctx0" brushRef="#br0" timeOffset="300.92">14184 7663 1562 0,'20'50'164'0,"-77"10"22"15,133-12-67-15,-310-78-121 16,156 35 6-16,43 18 0 0,1-3 0 0,6-1 1 0,3 3 0 16,4-8-1-16,-1-2 1 15,8-5-2-15,2 4-1 0,5-7 0 16,3 3 17-16,1-4 19 0,1-1 18 0,0 7 7 16,0-6-15-16,2 3-17 0,0 3-15 15,0-8-7-15,0 6-1 0,0-1-4 16,0-4-1-16,0-1 23 0,0-1 29 0,0 0 41 15,4 2 35-15,1-2-1 0,2 0-14 16,9-3-32-16,13-6-31 0,15-6-23 16,23-6-18-16,15-5-11 0,6-1-7 15,12-1-2 1,-6 6-1-16,0-2-1 0,-6 4 1 0,-8-1-8 0,-4-1-89 16,2-8 72-16</inkml:trace>
  <inkml:trace contextRef="#ctx0" brushRef="#br0" timeOffset="1048.53">24027 15036 2015 0,'-2'90'256'0,"4"-7"-60"0,14 190-193 0,-16-675-5 0,-20 405 2 0,18 29 1 0,-3 18 1 0,3 16 2 0,2 17 0 0,7 16 0 15,7 16-2-15,8 13 0 0,8 7-1 16,5 5 0-16,10 3 0 0,-3-6 0 16,3-6 2-16,-10-8 0 0,-5-22-2 15,-9-27 6-15,-6-15-32 0,-7-20-53 16,-2-11-48-16,-4-10 218 0,-2-15-109 16</inkml:trace>
  <inkml:trace contextRef="#ctx0" brushRef="#br0" timeOffset="1492.27">23920 15427 2053 0,'46'-76'175'0,"-5"7"156"0,10-4-217 0,-6 15-63 16,6 1-23-16,8 13-23 0,8 3-8 16,15 13-4-16,15 19-2 0,13 12 6 15,5 13 1-15,-8 11 0 0,-3 5 2 16,-3 12-1-16,-1 4-1 0,-1 10 1 15,-3-3 0-15,-11 6 0 0,-16-5-1 0,-16-1-3 16,-16 0-6-16,-14-3-7 0,-15-3-6 16,-8 1-5-16,-22-6 0 0,-10 1-1 15,-15-8 2 1,-21-9 10-16,-13-12 6 0,-17-10 10 0,-8-10 12 0,3-8 7 0,11-4 7 16,5-2 10-16,14 2 5 15,15-2 2-15,4 0 1 0,22 8-5 0,9-1-9 16,22 9 8-16,-3-3 8 0,20 5-7 15,16 5 0-15,19 1-19 0,15 10-17 16,16 7-1-16,10 7 0 0,7 2-1 16,4 3 0-16,5 3 1 0,-7 4 0 15,-14 13 0-15,-14 5 0 0,-24 9 1 16,-11 6 1-16,-21-2 1 0,-17 1-1 0,-14-7 16 16,-27-4 18-16,-12-9 13 15,-30-9 14-15,-15-13-10 0,-12-7-16 0,-10-10-8 16,6-2-15-16,11-2-5 0,8-10-3 15,13-1-3-15,-3-1-16 0,9-7-37 16,7 3 5-16,14 3-229 0,17-7 179 0</inkml:trace>
  <inkml:trace contextRef="#ctx0" brushRef="#br0" timeOffset="2671.15">10601 15647 1669 0,'23'11'302'0,"5"-36"-9"0,-8 6-153 0,-4 3 34 0,-6-29-115 0,-8 40-20 0,-2 3-27 0,-5 2-13 0,-13 9-13 15,-7 3-7-15,-17 8 1 0,-22 10 6 16,-10 11 4-16,-6 7 4 0,-7 8 4 16,0 8 4-16,2 0-14 0,2 5 0 15,12 0-3-15,10-3-5 0,12 0 14 16,13-8-1-16,11-6 0 0,11 4 10 0,14 1 28 15,14 3 29-15,15 1 29 0,12-14 17 16,14-6-5-16,7-12-8 0,7-10-10 16,5-8-12-16,8-2-11 0,8-9-16 15,13-4-14-15,9-1-15 16,7-9-9-16,5-2-9 0,-4 0-16 0,-1-9-23 16,3-4-177-16,1-13 144 0</inkml:trace>
  <inkml:trace contextRef="#ctx0" brushRef="#br0" timeOffset="28379.02">16826 10498 1618 0,'18'-14'110'0,"0"7"76"0,3-4-77 0,-3 8-20 0,-1-6-7 0,-1 4-8 0,-1-4-11 0,-1 2-6 0,-2 5-7 0,-3-2-13 0,-9 4-14 16,0 0-13-16,0-5-10 0,-5 2-7 0,-1 1-3 0,3-3 0 16,-4 5 2-16,1 0 0 0,3 0 1 0,-6 1 2 15,5 5 2-15,-3-6 3 0,4 0 4 16,-1 5 2-16,2 4 2 0,-3-4 1 16,2 8-2-16,-3-3 0 0,-3 3-2 15,2 3-1-15,-5-9-1 0,-2 7-1 16,-2 2-1-16,-6 3 0 0,3 3 0 0,-4 1-1 15,2-4 0-15,-1 6 0 0,3-4 0 16,1 4 0-16,0 2 1 0,1-6 0 16,-5 2 1-16,3 2 1 0,-2-4-2 15,-1 4 0-15,5 1 0 0,-5 3-1 16,3-4 0-16,3 3 0 0,0 0 0 16,0 6 0-16,-2-4 0 0,4-1 1 15,-2 3 1-15,2-1 0 0,2 0-1 0,-10 4 0 16,3-3 0-16,-1 0-1 0,-5 7 1 15,8-2 0-15,-8 2-1 0,0 2 2 16,0-6-1-16,-1 3-1 16,1 1 0-16,5-8-2 0,1 3-2 0,1 2-1 15,2-6 0-15,2 2 0 0,1 0 2 16,1 3 1-16,5-5 2 0,2 2 1 16,-1 0 3-16,1 0-1 0,3 2 1 0,-1-10-1 15,-1 5 0-15,1-3 1 16,1 3-2-16,-3 3-1 0,-1 1 2 0,3-1 3 15,-3 4 3-15,1-1 2 0,1-3 0 16,3 5-5-16,-3-5-4 0,2-2-2 16,2 4 0-16,0 0 0 0,2-2 1 0,2 3 1 15,-3 2 3 1,1 1 0-16,2 4-1 0,-2 3 1 0,-1 2-2 0,3-1 1 16,-4 1 0-16,-4-5 0 0,1-1-1 15,-1 0-1-15,2-6 2 16,-3 1-2-16,0-6 1 0,3 0-1 0,0-2-2 15,1 1 2-15,-5-1 1 0,4-1-1 0,1-3 1 16,-1 3-1-16,2 1-2 0,0 3 1 16,-2 4-1-16,0-1 0 0,-1 6 1 15,-1-2-1-15,1-1 1 0,-1-3-1 16,4-4 1-16,0-2 0 16,0-5 0-16,0 0-1 0,0-5 4 15,2-4 12-15,1 0 6 0,1-1 2 0,-2-6-3 16,3 3-10-16,-3-4-8 15,3 4 0-15,2-4-2 0,-7-3 2 0,6 1-4 0,-5-2-22 16,5 1-40 0,-5 4-54-16,1-1-47 0,4 2 18 0,1 3-169 0,-7 7 205 15</inkml:trace>
  <inkml:trace contextRef="#ctx0" brushRef="#br0" timeOffset="29708.19">15874 13794 852 0,'-5'0'173'0,"3"0"221"0,2-1-227 0,-2 1-71 0,2 0-11 0,0 0-17 0,-2 0-13 0,2 0-11 0,0 0-9 0,0 0-8 0,0 0-6 16,0 1-2-16,0-1 3 0,0 0 3 16,0 0 3-16,0 0 2 15,0 0-6-15,0 0-6 0,0 0-3 16,0 0 4-16,2 0 5 0,0 0 5 0,-2 0 2 0,0 2-1 15,5 0 0 1,-5-2 4-16,2 0 6 0,-2 0 7 16,5-2 3-16,4 2 0 0,-3 0-5 15,4-2-10-15,3 2-10 0,4 0-11 0,8 0-10 16,0 0-5-16,7 0-1 16,0 0-1-16,3 0 1 0,2 2 0 15,4 2 0-15,-2-1 1 0,4 3 0 16,-1 1 0-16,-4 0-1 0,-5-2 0 15,-1-1 2-15,2-1 0 0,-6-1 2 16,2-2 1-16,1-5 1 0,-3 3 0 16,0-3 2-16,4-3 0 0,-2 1 0 0,6 0 0 15,-6 0-1-15,4 4-2 0,3-3-1 16,0 6 0-16,6 0 0 0,-6 0 0 16,5 2-2-16,-8-2 2 0,3-2 0 15,-5 1-2-15,-2-5 12 0,-3-1 20 16,-4 0 11-16,2-5 4 0,0-3-10 15,-2 0-17-15,2-9-3 0,5 1 4 16,-2-3 0-16,2 1 2 0,6 5-1 16,-8-3 1-16,2 4 4 0,-1 1 0 0,-3-3-1 15,1 7 0-15,-1-2-5 0,1 2-6 16,1 5-6-16,-3 0-5 0,-2-2-4 16,-1 6-3-16,-1-2-1 0,0 3-4 15,-1 3-1-15,-3 1-1 0,3-2-2 16,-8-4 1-16,-1 1 0 0,3 3-1 0,-3 2 3 15,-2-1 1-15,-1 1 1 0,-1-2 3 16,6 2 2-16,-4 0-1 0,0-4 1 16,3 1 0-16,-3-1-2 0,3-3 0 15,1 5 0-15,-1-3-1 0,6 3 2 16,0-3 0-16,1 1 1 0,-5 3-1 16,0-1-1-16,1 0-1 0,-10 0 1 15,4 2-1-15,-2 0-3 0,0-3-4 0,-2 3-6 16,4 0-2-16,-7-2-2 15,-2 2 1-15,2 0-2 0,-2 0 0 0,0 0-2 16,0 0-4-16,0 0 1 0,0 0 3 16,0 0 5-16,0 0 6 0,0 0 8 15,0 0 2-15,0 0 2 0,5-2 2 16,-5 2 0-16,5-2-2 16,-3 2-1-16,2-3 0 0,-1-3 4 0,3 3 5 0,-3-2 0 15,2-4 2-15,3 2-5 0,-1-6-3 16,3-3-5-16,1-3-4 0,-4-1 1 15,0-3 4-15,0 0 3 0,0-5 1 16,2-9 3-16,-2-2-2 0,-3-9-1 16,-4-2 0-16,-2-7 0 0,0-1-2 0,-3-10 0 15,-4 3 0-15,2-8-1 0,-7-3 1 16,5 10 0-16,-3-3 0 0,-3 4 0 16,5-1 0-16,-6-5 0 15,-2 0 1-15,-3-2-2 0,-1 4-1 0,5 4 0 16,-8 1-1-16,0 4 1 0,-3 1 1 15,-6 2 1-15,7 1 0 0,-1 6 2 0,9-3-1 16,-8 1 1-16,2 3 0 16,0 1 1-16,0-4 0 0,1 5 1 0,6 4-2 15,-2 6 0-15,3 7 0 16,4 7-3-16,-3-2 1 0,0 9-2 0,-3-5-5 16,-4-1-2-16,-4 1-1 15,-5-4 1-15,-3-1 2 0,-11-1 3 16,0-3 3-16,-4 0 0 0,-1-9 3 0,1 3 0 15,-1-3 0-15,4-2 1 0,7 10-1 16,6 0 0-16,4 5 0 0,9 8 1 0,5 2 0 16,5 5 3-16,4 1 5 0,3 4 2 15,4 1 3-15,0 5 0 0,0 0-6 16,0-2-2-16,0 2-5 16,0 0-9-16,0 0-5 0,0 0-5 15,0 0-31-15,0 0-63 0,0 0-17 16,0 2 48-16</inkml:trace>
  <inkml:trace contextRef="#ctx0" brushRef="#br0" timeOffset="48658.64">18679 7084 1453 0,'0'0'79'0,"-2"-4"30"0,2 2-47 0,0 1-20 0,7 1 2 0,-5 1 4 0,0 1 3 0,-4-2-6 0,-3 0-11 0,5 0-13 16,-2 0-13-16,2 0-7 0,0 0-3 16,0 0-3-16,-7 4 2 0,-4-4 2 15,2 0 3-15,-7 0 6 0,-1-4 4 0,-3 2 0 16,-6-1 0-16,-3 3-1 0,-3 0-5 15,-1 0 0-15,-1 2-2 0,0 1 0 16,-5 4-1-16,-3-5-2 0,1 7-1 16,-5-6-3-16,0 3 1 0,0 1 1 15,-11-5 0-15,2-1 0 0,-2 3 1 16,-1-4 0-16,1 2 2 0,-5-1 2 0,-11-1-1 16,-7 0 1-16,-1-3-1 0,-1-1 1 15,-5 3 0-15,1-12 0 0,-8 2 0 16,0-3-1-16,0-2 7 0,0 4 11 15,1-4 2-15,5 2 0 0,8 1-7 16,4 3-11-16,8-1-2 0,5 4-1 16,8 0 1-16,7 5 0 0,3-5-1 15,5 4 0-15,4 1 11 0,1 0 8 0,6 2 2 16,6 0 0-16,4 0-10 0,1 0-6 16,-1 0-4-16,4 0 0 0,-6 0-1 15,5 0-1-15,0 2 0 0,-2 1 0 16,-3-1-1-16,0 3 0 0,-2-1 0 15,0-2 0-15,-4-1 2 0,2 3 1 0,4 3 1 16,-4-5 2-16,2 3 1 0,7 2 2 16,4-1-1-16,3 1-1 0,4-4-3 15,5-3-2-15,-2 2-13 0,2 0-50 16,0-2-41-16,-2 2-275 16,6-4 229-16</inkml:trace>
  <inkml:trace contextRef="#ctx0" brushRef="#br0" timeOffset="74880.22">16725 10543 1177 0,'13'-52'400'0,"-6"26"-350"0,3 1-5 0,4 11-5 0,2 0 10 0,4 6 2 0,-1-4-3 0,-3-2-2 0,4 1-1 16,-4-3 2-16,0 8-6 0,-2 2-7 0,-5 3-12 16,-2 1-3-16,-7 2 0 0,0-4-5 15,0 3-11-15,-5 1-12 16,-4 0-10-16,-2 0 0 0,-3 1 5 0,-7 7 4 15,-2 6 5-15,-4 2 1 0,0 8 2 16,3 0 4-16,2 4 1 0,3 7 1 16,1-1-1-16,-1 9-3 0,-3 3-1 15,-1 3-1-15,-2-1-1 0,-1 5 2 0,-3-3 0 16,1 3 0 0,-6-3 1-16,6 1 0 0,-4 1 0 0,4-3 0 0,1 1 0 15,-5 1 0-15,7-1-1 16,-3 1-1-16,-2-1-1 0,5 5-1 0,2 2 1 15,0 1-1-15,3 3 1 0,1-1 0 0,8-3 0 16,-6-4 0-16,2 2 2 0,5-6 0 16,-8 5 5-16,2 1 0 15,2-8 1-15,-2 7 1 0,0 1 1 0,-2-8 2 16,2 7 3-16,-3-8 3 0,3-5-1 16,-2-4-3-16,0 0-4 0,6-3-5 15,0-4 0-15,1-2-3 16,4-3 0-16,3 3 3 0,-5-1 4 15,6 3 6-15,-2 11 4 0,-1-2-1 0,3 3-4 0,1 6-3 16,2-2-3 0,0 4-1-16,2 2 0 0,-2-8-1 0,1 0 0 15,1-1-2-15,0-8 0 16,-2 2 0-16,-2-3 0 0,-1 0 4 0,1-8 3 16,-3-1 5-16,1-2 1 0,0-5-1 0,3 0-5 0,-1 3-3 15,-2-3-4 1,4-1 0-16,-1 5-1 0,1-5 1 15,5-1 0-15,-3 2 1 0,3 0 0 0,-1-4 2 16,1 4 3-16,-3-8 0 0,3 5 0 16,-1-1-2-16,1-2-3 0,-2 6-2 0,-3-7 0 15,2 5 1-15,0-2 1 0,-2-4 3 0,2 6 3 16,1 0 3-16,-1 2 2 16,2 1-1-16,-3 1-4 0,1-2-4 15,0-1-3-15,3 1-2 0,-5 0 2 0,4 0 0 16,1 3-2-1,0-7 3-15,1 2 0 0,1-2 0 16,-4-1 1-16,3-4 0 0,-1-2-2 16,-1 1 3-16,-1 0 2 0,2-5 1 15,3 4 2-15,-3-3-3 0,2 3-2 16,2 0 0-16,-2-5-1 0,5 7 2 16,-6-8-1-16,4 1 0 0,3 2 1 0,-4-4 0 15,5 0 3-15,-2 0 1 0,9-2 3 16,-5 2-1-16,4-2-1 0,3 2 0 15,-2 0-1-15,8 2-1 0,1-2-2 16,5 2-1-16,-3-1-2 0,0 1 0 16,3 0 0-16,3 3-1 0,-6-5 0 0,7 0 1 15,-2 0-1-15,-5 0 0 0,10 0-1 16,1-1 0-16,1-3 0 0,-1 0 0 16,1 3-1-16,0-1 1 0,4 0 0 15,2 0-1-15,-4 1 0 0,-2-5 0 16,1 3 0-16,-3 1-1 0,1-7 2 0,-4 4 1 15,-9-2 5-15,7 0 6 16,-8-4 4-16,6 4 3 0,0-6 0 16,1 3-6-16,-1 4-4 0,1-4-3 0,-4 5-5 15,0-1 0-15,0 1-2 0,3-2-1 16,-3 5 0-16,9 0 0 16,-6-1-1-16,4 3 1 0,2 0 0 0,-9-4 0 15,-2 4 0-15,-5-3 0 0,-6-1 0 16,4 4 0-16,-8-3 0 0,2 1 0 15,1 2 2-15,-6-7 0 0,1 5 1 0,-1-3 1 16,1-3 1-16,3 5 0 0,-2-6 1 16,5 2-2-16,-4 0-1 0,0-2-1 15,1 0 0-15,0 0-2 0,4-5 0 16,-4 0 0-16,2 1 0 0,-4-1 0 0,-2 0-1 16,1-2-2-16,-5-3-3 0,3-1-2 15,-2-3-3-15,2 0 0 16,-3-7 0-16,1-4 0 0,0 4 2 0,-2-4 0 15,-5 2 1-15,0-5 1 16,-2 4 1-16,0 1 0 0,-4-7 1 0,-1 0-1 16,-2-6 1-16,-2-1 0 0,-3-5 1 0,1-1-1 15,-10-6 0-15,-1-4-1 0,-8-4 1 16,-10-5 1 0,-3-1 0-16,0-1-6 0,-1 4 0 0,7-2-1 15,3 2 3-15,-5-8 7 0,4 1 1 0,-3 2 0 16,1 5 0-16,-2-2 0 0,0 3 1 0,4 6-1 15,-1 2 0-15,8 1 0 0,-2 3 0 16,1-3 0-16,1-6 0 0,-4 1 0 16,-2-7 1-16,-3 2-1 15,-7 1 0-15,3 6-1 0,-1 4-1 0,-3-2 1 16,1-8 0-16,-11-3 0 0,2 4 1 16,1-2 1-16,3 10 0 0,10 4 0 15,1 9-1-15,3 4 0 16,5 6 1-16,1 1 1 0,8 8-2 15,7 9 0-15,5 2 0 0,4 4-18 16,3 5-44-16,2 5-58 0,0-1-56 0,5 6-119 16,-1 2 166-16</inkml:trace>
  <inkml:trace contextRef="#ctx0" brushRef="#br0" timeOffset="98312.99">32697 7234 1809 0,'16'2'47'0,"-2"-2"-30"0,7 2-9 16,-7 0-5-16,1 3 0 0,-3-3-2 0,-5-2 10 0,0 3 30 0,-5-3 12 0,-2 0 9 0,0 0 6 0,0 0-19 0,0 0-5 0,0 0-1 16,0 7-10-16,0-5-11 0,0-2-6 0,0 0-10 15,-5 2-4-15,-1 1-4 0,-3 6-4 16,-1 4-2-16,-8-4-2 15,-3 5 1-15,-2-2 1 0,0 2 2 0,-4 2-1 16,-3 0-5-16,-7 0-6 0,-11-2-1 16,-7 4 1-16,-18-7 5 0,-17-1 7 0,-25-1 4 15,-17-5 3-15,-11 3 1 16,-8-2 0-16,-1-1-1 0,-12-2-1 0,1 1 0 16,-5 2 1-16,5 1 0 0,-2-3-1 15,-2 1 1-15,2-2-1 0,0-1 1 16,6-1 0-16,-6 0 1 0,-7-1 0 15,5-6 1-15,6-1-1 0,12-2 2 16,5 1-1-16,6-2 0 0,16 2 1 16,21 4-2-16,21-6 0 0,20 8 2 0,13-2 3 15,12 3 1-15,14 2 1 0,5 0 0 16,14 0 0-16,-2 0 8 0,4 0-25 16,0-2-66-16,0 2-354 0,18-3 269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20:27.2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11408 6814 1628 0,'1'0'173'0,"1"0"-23"0,-2 0-58 0,4 0-10 16,-4 0-43-16,0 0-11 0,0 0-1 0,0 0 5 0,0 0 6 0,0 0 0 0,0 0-7 0,0 0-6 15,0 0-8-15,0 0 3 16,0 0 5-16,0 0 5 0,0 0 4 0,-4 0-6 16,2 0-10-16,1 2-8 0,-1-2-5 0,0 0 0 15,-8 2 0-15,4-2-2 0,-1 1 1 16,0 1 0-16,-2-2-1 0,2 4-2 16,-4-2 0-16,-1-2-1 0,-2 3-3 15,-2-1-1-15,-2 0 0 0,-5-1 0 16,-5-1 3-16,-1 0 1 0,-4 4 1 0,1-4 2 15,0 2-1-15,-5-2 1 0,1 1 1 16,-8 3-1-16,-8 0 0 0,1 3-1 16,-6-7 1-16,4 3-1 0,2 1 0 15,3 1 0-15,-4-1-1 0,4 1 0 16,-5 2 1-16,-2-3-1 0,2 4 0 0,-4-4 0 31,1 0-1-31,1-1 1 0,-7-3-1 0,-9 0 0 0,-6 0 2 0,-4-2-1 16,-1 1 0-16,4-3 0 0,-3 2-1 15,5 2 1 1,-10-3 0-16,-4-4 1 0,-8 3-1 0,-3 0 0 0,2-1-1 16,0 2 0-16,1 1 0 15,-3 0 0-15,-7-3 0 0,0 3 1 16,-6-2-1-16,-1 3 0 0,3 1 0 0,3 0 0 0,2 1 0 16,-8 1 0-16,1-2 0 0,-3 4 0 15,-7-1 0-15,4 1 0 0,-1-2 2 16,-19 1 1-16,4 2-1 15,4-1 1-15,6 0-2 0,22-1-1 0,10 2 0 16,-4-3 1-16,3-2-1 0,-6 0 1 16,-4 0 0-16,2 0 0 0,6 0-1 15,4 0 0-15,10-3 0 0,0-4 1 0,3 3 0 32,-9-5 0-32,-8 2 1 0,1-4 0 15,-7 3 0-15,-1-1-1 0,4-4 1 16,-1 3 0-16,0-1 0 0,2 2 1 15,0-3 0-15,-2 1 0 0,5-1 1 0,5 1-3 16,6-1 0-16,-3-1 2 0,-3 1-1 16,-10-2 0-16,-5-1 0 0,3 3-1 15,9 3-1-15,7-1 3 0,2-3 5 16,3 1 4-16,-3 5 1 0,0-4 1 16,-3 2-7-16,2 2-3 0,8-2-1 15,7 4-1-15,9-2 1 0,6 5 1 16,4-2 2-16,17 3 6 0,6-1 6 15,6 0 5-15,9-1 3 0,2 3-3 0,3 0-4 16,0-2-4-16,4 0-4 0,-1 2-4 16,1 0-2-16,2 0-3 0,3 0 1 15,0 0 0-15,0 0-13 0,0 0-24 16,0 0-93-16,3-4 342 0,6-19-198 16</inkml:trace>
  <inkml:trace contextRef="#ctx0" brushRef="#br0" timeOffset="4410.22">31046 8114 1981 0,'7'-9'70'0,"0"4"6"0,-3-1-25 0,-4 1-17 0,0 5-6 0,0 0-19 0,0 0-8 0,0 2-2 0,0 1-2 0,0-3-3 0,0 2-3 16,0 0-2-16,0-2 0 16,0 0 2-16,-2 0 1 0,0 0 6 0,-7 2 4 15,4-2 4-15,-2 0 5 0,0 0 1 0,0-2-2 16,-2 2 0-16,-3 0-3 16,1 5-3-16,-1 2-2 0,-1-1 0 0,-5 2-1 15,-1-6 1-15,-4 2-1 0,-4 5 0 16,-5-4 0-16,0 6-1 0,-5-1-1 15,-2-5-1-15,0 6-3 0,-3-7-2 16,1 1 1-16,2 2 0 0,0-2 1 16,-4 2 3-16,1-5 0 0,-4 4 2 15,-4-5 1-15,0 5 1 0,-5-3-1 16,2 1 1-16,-2 5 0 16,-3-4 1-16,-1 4 0 0,-5-4-1 0,-3 2-2 15,-2-3 0-15,-4 1-2 0,-1 2 1 16,-1-5 2-16,2 3 0 0,-3 2 1 0,-5-5 0 15,3 2-1-15,-13-1 0 0,4 4 0 16,8-1-1-16,-5 2-1 0,8 7 1 16,-4-1 0-16,0-5 3 0,-3 5 0 0,-4-2-1 15,-9 2 1-15,-6 1 0 0,-5-3 0 16,4 1 1-16,2-6-3 16,2 0 0-16,3-4-1 0,-7 1-1 0,-3-4 1 15,-7 0 0-15,-3 0 5 0,6-4 4 16,9 4-1-16,-5-2 10 0,-2 2 3 15,0 2 1-15,-8 0 3 0,8 0-11 0,9 3-9 16,-2-3-2-16,5 0-1 0,-3-2-1 16,-11-2 0-16,2 0-1 15,-7-5 0-15,-6 0 2 16,-1-5 5-16,-6-6 7 0,-5 0 0 0,-4-1-1 0,3 3-5 16,10 3-6-16,5-1 0 15,11 3-2-15,-15 1 23 0,-6-3 4 16,-1 1 3-16,-3 1 6 0,15 6-24 15,1-4-3-15,-7 4-2 0,5-2-5 0,-5 1-2 0,8 5 1 16,8 1-1 0,2 0 0-16,5 0 0 0,-4 1 0 0,1 5 0 0,2 1 0 15,5 0-2-15,7 0-1 0,10 2 0 16,0 0 0-16,2 0 1 0,3-2-1 16,-3 1 2-16,-7 0-1 0,7 0 2 0,0-2 0 15,4 3-1-15,1-2 1 0,2 2-1 16,0-1 0-16,-1-2 1 15,-3 1 1-15,-8-2 0 0,-2-3 0 0,0 0 0 16,-1-2-1-16,-2 0 0 0,3-2 0 16,0-2 0-16,0-3 0 0,1 2 0 0,-1 1 0 31,-2-3 0-31,0 2 0 0,-3-2 0 16,7 2 0-16,-4 1 0 0,2-3 1 0,-2 3 0 0,-7-6 1 0,-7 3-1 15,-6-6 0-15,-6 3 0 0,-2-5 5 16,-1 1 1-1,-8-2 1-15,0 0-2 0,9 6-6 0,1 6 0 16,11 1-2-16,6-1 1 0,7 4 1 0,-6-3-1 0,4 1 1 16,-4 2-2-1,0 2 0-15,0 1 1 0,8 4 0 16,-3-1 0-16,4 1 2 0,2-2 1 16,-2 2-1-16,-10-5 2 0,1-2-2 0,6 2-1 15,5-1-2-15,10 3 0 0,6 3 1 0,2-5 0 16,-4 0 1-16,0-2 0 0,2 3 0 15,-9-3 1-15,0 4-1 0,-2-1 0 0,5-1 0 16,3-2-1-16,-5 2 0 0,6 1 1 16,-3-1-2-16,3-2 0 15,4 2 1 1,-6 1 0-16,-9-3 1 0,-8 2 2 16,-9-2 0-16,5 0-2 0,10 4-2 0,5-3-4 15,11 7-2-15,1-3 0 0,-9 0 2 16,-11 0 3-16,-9-1 1 0,-3 0 0 15,5-3 1-15,3 3 1 0,-1-4-1 16,4 0 1-16,-3 0 0 0,-3 0 0 16,2 2 0-16,-4-1 0 0,13 1-1 15,3 2-1-15,6 1 0 0,-4-1-3 16,3-1-2-16,-3 4 1 0,-5-5-1 16,-2 0 1-16,-6 0 2 0,6-2 1 0,-2 0 4 15,-7-2 1-15,6-2-1 0,-5-1 2 16,-2 0-3-16,2 3 1 0,-4 0 0 15,-1-1-2-15,8 3-2 0,5 0 0 16,9-2 0-16,-8 0 2 0,-3 0 1 16,-1 0 1-16,-13-5 0 0,5 2 0 15,4 1 0-15,-4-4-1 0,11 2 0 16,-4 5 0-16,-6-7 0 0,-1 3 1 0,-16-4 0 16,0 4-1-16,6-2 0 0,5 3 0 15,5 3 0-15,2-1 0 0,-7 2 0 16,-5 0 0-16,-2 0 0 0,-8 0 0 15,6 2 0-15,2 1 1 0,-2-1-1 16,-3 0 0-16,-6 3 1 0,-2-5-1 16,-4 2 0-16,13-2 0 0,4 0 0 0,-8 0 0 15,-4 0-1-15,-10 0 1 0,5 3 0 16,-3 1 0-16,4 1 1 0,1 2-1 16,-2 0 0-16,6 2 1 0,-7 2-1 15,7-1 0-15,6-2 0 0,-6 0-1 16,-9-2 1-16,-3 1 0 0,-14-4 0 0,3 1 0 15,3 1 1-15,-9-3-1 0,2 2 0 16,-8-1 0-16,3 4 0 0,0-3 0 16,-5 1 0-16,-7 0 0 15,-10-1 1-15,6 5-1 0,7-4 0 0,11 0 0 16,13 3 0-16,-4-7 0 0,12 3 0 16,9-4 0-16,4 0 0 0,0-4 0 15,3-5 0-15,6 2 0 0,1-2 1 16,16 1-1-16,11-3 0 0,13 4 0 0,1-2 1 15,7 0-1-15,2 2 1 0,-9-5 0 16,10-1-1-16,-1 4 1 16,5 0 0-16,7 1-1 0,1 1 1 15,1-2-1-15,9 3 1 0,-3-1 1 0,12 2-2 16,5 3-11-16,2 2-19 0,7-3-33 0,0-1-43 16,9 4-21-16,-2-2 237 0,11-1-112 15</inkml:trace>
  <inkml:trace contextRef="#ctx0" brushRef="#br0" timeOffset="9586.42">2080 9521 1605 0,'5'-3'131'0,"-14"8"284"16,7-3-338-1,1-6-33-15,-1 1-2 16,2 3-7-16,0 0-8 0,0 0-17 15,2 7-13-15,-2-5-11 0,3 1-4 16,-1-1-5-16,5 2 2 0,-5-3 3 0,1 1 2 31,-1 0 5-31,5 5 3 0,0 0 1 16,0 6 3-16,4-5 0 0,-2 0 1 0,1 4 0 16,5-7 0-16,-1 6 0 0,0-4 0 15,0 0 0-15,2 6-2 0,2-5 0 0,5 1 1 0,0 4 1 16,5 1 2-16,10-2 0 15,4 6 1-15,8 0 0 16,7-1-1-16,5 6 1 0,3-5 0 0,3 3 0 16,-5-1 0-16,5-1 0 0,-8 3 0 0,-3-8 0 15,0 4 0-15,-6-2-1 0,0 0 0 0,-1 0 1 16,1-2-1-16,4 2 1 0,-3-2 0 16,-1 4 0-16,6-4 1 15,-13-4-1-15,-3 5 1 0,-4-3-1 16,-7-1 1-16,4-1-1 0,5-3 0 0,0 2 1 0,7-2 0 15,4 0 0-15,0-1 1 0,1-3-2 32,0 3 2-32,3-5 0 0,-1 1 0 15,0 0-1-15,-2 0 0 0,-3-1-1 16,-2-1 0-16,0 4 0 0,-7-4 1 0,4-4 0 16,0 1 1-16,6-1-1 0,-4-3 0 15,2 0 1-15,-2-3 0 0,-4-1 0 16,-1 0 1-16,3-5-1 0,-1-1-1 15,3-3 0-15,-1 2-1 0,-1-3 0 16,-3 0 1-16,-4 0 0 0,-2-1 0 0,-1-3 0 16,-3 1 0-16,1 1-1 0,0-6 0 15,5 6 0-15,-1 2 0 0,4-4 0 16,4 7 0-16,-1 1-1 0,5-3 0 16,0 6-1-16,3 0 0 0,-2 1 0 15,5 4 0-15,4-1 0 0,1 6 1 16,-4-6 1-16,1 6-2 0,-6-7 2 15,3 6-1-15,6-7 1 0,2 1 0 0,6 6 0 16,3-6 0-16,-1 8 0 0,13 3-1 16,6-6 0-16,3 4 0 0,6 2-4 15,0 0-2-15,-2 6-2 0,3-3 0 16,6 10 2-16,-3 1 2 0,-1 0 1 16,-5 2-4-16,-7 0-2 0,-6 4-1 0,-3 1 0 15,-7 2 4-15,-2-2 0 0,-1 6 2 16,6-2 0-16,4 8 0 15,0-3 2-15,-5 1 1 0,-8-3 1 0,-2 2 1 16,-1 0 0-16,-2-1 0 0,-5-5 1 16,-5-4 0-16,-10-6-1 0,-1-3 1 15,0-4 0-15,-1-2 1 0,6-5 0 16,-2-2 3-16,1-5-2 0,-4 0 0 0,-7-3 0 16,5-5-2-16,-7 1 0 0,0-2 1 15,6 0-2-15,-6-3 1 0,5 3-1 16,6-2 0-16,-2 2 1 15,13-2-1-15,6-1 0 0,11 1 0 0,16 2-2 16,11 4-9-16,9 1-5 0,3 4-6 16,2 5-3-16,-6 2 0 0,14 0-2 0,6 6 4 15,0 2 5-15,7 0 8 0,-12 0 6 16,-9-2 2-16,3 3 1 0,4-2-1 16,7 2 1-16,-5-4 0 0,-2 2 0 15,-14-2-1-15,-9-1 1 0,3 1 0 16,-1-5 1-16,12 2 0 0,0-2 0 15,1 2 0-15,-10-2 0 0,-7 0 3 16,15 0-3-16,13 0 4 0,17 5-4 16,-1 2-1-16,-14-2 3 0,-10 4-3 15,-14-3 3-15,3 1-1 0,10-2-1 16,10 2 0-16,3-3 0 0,-2 3 0 0,-3 0 1 16,-2-4-1-16,6 3 1 0,-5-1 0 15,-1-3 1-15,-3-2 0 0,-6 0 1 0,6 0 0 16,13 0-1-16,3 2-1 0,1-1 1 15,-5 1-2-15,-7 5 0 16,-1-5 1-16,12 5-1 0,5 0 0 0,-6 0-1 16,2 0 1-16,-7-5 0 0,-1 2 0 15,10 1 1-15,5-3-1 0,2 0 0 16,7-2 0-16,-7 0 0 16,2-2 1-16,12-5 0 0,2 0 0 0,4-6 4 0,1-3 6 15,9-3 4 1,6-4 3-16,12-6-3 0,18 1-3 15,-2-2-4-15,-9-2-2 0,-7-4-1 0,-15 3-2 0,-1-3 10 16,20-12-64-16,24-10 41 16</inkml:trace>
  <inkml:trace contextRef="#ctx0" brushRef="#br0" timeOffset="21980.71">12895 12644 1785 0,'2'60'81'0,"3"-110"376"31,-5 50-367-31,0 0-59 16,0 0-17-16,-1 0 0 0,-3 0 1 15,-1 2 1-15,-4 9 5 0,-7-4 0 16,-11 5-1-16,-8 1 3 0,-8 1-3 0,-6 0-2 16,-12 0-2-16,-6-5-3 0,-16 2 0 15,-15-1-2-15,-14 3-3 0,-12-1-3 16,-5-8-2-16,-18 1 1 16,-20-3-2-16,-12-4 0 0,-12 0-2 15,-22 1 0-15,-11 1 0 0,-8 1 1 0,-25 6 1 16,-5-3 0-16,-4-2 0 0,-32-1 0 0,-5-1 0 15,-13-7-2-15,-17-1 0 16,3 2 0-16,-16-3 0 0,16 0 1 0,-7 4-1 16,18 3-2-16,11 2 4 0,1 7 5 15,37 4 6-15,5 2 7 0,29 2 1 16,16 1 1-16,23-1 3 16,23-1-2-16,31-7-1 0,31-2 3 15,29 4-1-15,33-7 5 0,25 0 3 0,23-1-1 16,1-1-5-16,-5 2-4 0,12-2-6 15,1-3-7-15,3 1-9 0,5-7-12 0,2-3-19 16,-1-3-21-16,0-1-25 0,-3 2-15 16,-3-5-60-16,1 3-79 0,-8-11 134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17:12.3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1746 14030 1393 0,'0'0'85'16,"-1"2"21"-16,1-2-11 0,0 2-22 0,1-2 3 0,1 0 2 0,2 0 2 0,-3 3-13 0,-1-3-19 0,4 2-19 0,1 0-10 0,6-2-1 15,1 0-3-15,10 0-1 16,4-2 1-16,3 2 1 0,2-2-2 16,8 2 1-16,4-3-2 0,10 3-4 15,6 0-2-15,6 0 1 0,4-2 1 16,2 0-3-16,-1 2 1 0,-1 0-5 0,3 0-2 16,-4 2 0-16,-4 0 0 0,-8 3 0 15,-4-3 0-15,-13 1 0 0,-7 5 0 0,-6-7 1 16,-12 1 3-16,-5-2 8 15,-9 0-1-15,0 0-15 0,0 2-3 0,-9 0-13 16,1-1-5-16,-3 5 14 0,-14-3-1 16,-7 4 4-16,-12 0 5 0,-15-1-1 15,-10 3 0-15,0-4-1 0,-2 2 2 0,6-3 1 16,1 1 1-16,7 0 1 0,-2-3 1 16,3-2 2-16,4 0 0 0,3 0 2 15,11 0 1 1,5 0 1-16,8 0 0 0,4 0 5 0,8 0 15 0,6 0 9 15,7 0 14-15,0 2 15 0,5 0-3 0,4-1-12 16,7 3-22 0,7-1-18-16,13 1-12 0,19 3-1 15,12 5 5-15,11 3 0 0,7-1 0 16,-7-4 2-16,-1 3 4 0,-8-10 7 0,-11 6 10 16,-12-3 9-16,-5-1 7 15,-13 2 0-15,-3-3-8 0,-3-4-10 0,-8 0-9 0,-2-4-6 16,-5 4 5-16,-5 0 0 0,-2 0-1 15,0 0-8-15,0 0-21 0,-7 2-9 16,2-2-10-16,-4 0 1 0,-2 3 11 16,-10 3 5-16,-9-3 3 0,-15 4-29 15,-15 0-57-15,-14-5-95 0,-13-5 102 0</inkml:trace>
  <inkml:trace contextRef="#ctx0" brushRef="#br0" timeOffset="2570.52">3606 7750 1531 0,'0'0'76'15,"0"0"14"-15,0 0-18 0,0 0-30 0,0 0-6 0,-5 0-9 0,8 0-10 0,1 2-13 0,-4 0-12 0,2-2-12 0,7 3-7 0,0 3 3 0,1-3 7 0,10 4 7 0,3 2 2 16,2 2 2-16,-1-2 1 16,3 1 3-16,-4-1 2 0,5-3 3 15,1 4 0-15,3 1 3 0,3-4-1 0,8 4-1 16,8-4 4-16,8 1 0 0,1 5-10 16,-9-1 1-16,-10-5-2 0,0 2-4 15,1-7 10-15,5 2-3 0,9 6-3 0,3-6 1 16,3 5-1-16,2-1 3 0,-2 1 0 15,5 4 0-15,-8-4 0 0,-1 1 0 16,-5-6-1 0,-5-4 1-16,-3 5 1 0,-5-3 2 0,-1-2 0 0,4 5 2 15,1-3-4-15,-1-2 6 0,-1-2 8 16,-3 0 1-16,0-1 4 0,-3 1-6 16,5 2-9-16,-1-5-3 0,6 1 0 15,6 1-1-15,-3 1 0 0,5 2 0 16,4-2 0-16,-3-1 0 0,-9-3 0 15,11 3-1-15,-14-4 2 0,4-2-1 16,-2-2 0-16,-6 9 0 0,-6-1-1 0,5-2 1 16,-6 3 0-16,1-2 1 0,3 1-2 0,-1-1 1 15,1-3-1-15,-3 0 1 0,6 2 0 16,-1-1 0 0,-3-1 0-16,8 2 0 0,-6-2 0 15,0 0-1-15,6 0 0 0,-1 0 4 0,-5-4 5 0,6 0-1 16,3 1 4-16,4-5-7 0,5-2-4 15,-2 2 1-15,-5 5-2 0,-2-3 1 16,3-1 1-16,3 2-1 16,3-2 1-16,3-2-1 0,-8 2-1 15,1 1 1-15,6 1-1 0,3 1 1 16,10 2-1-16,-3 2 0 0,11 2 1 0,4 3-1 0,3 2 0 16,7 2-2-16,-7 3 1 0,-5 2 0 15,0-1 0-15,3 2 1 0,2 7 1 16,0-3-2-16,0 6 0 0,-3-2 0 15,-6 1 0 1,-5 1-1-16,-7 2 1 0,-8-3-3 0,-1 6 2 0,6-1-1 16,3 3 1-16,-1 3 0 0,3-2 0 0,-9 3 0 15,-1-4 0-15,-2-1 1 0,8 7 0 16,-4-7 1 0,-10-4 0-16,-5-2 0 0,-13-4 0 0,2 4 1 0,-7-8-1 15,3 3 2 1,-7-4-1-16,-3-6 0 0,-2-1 0 0,-2 3 1 0,-2-5-1 0,-1 4 0 15,2-4 0-15,1 0 0 0,2 0 1 16,5 0-1 0,0 0 0-16,8 0-1 0,6 0 1 0,-1-2-1 0,8 0 0 15,-1-5 1 1,2 4 1-16,3-8-1 0,0 7 1 0,0-5 0 16,-2 2-1-16,4-3 0 0,-4-1-1 15,6 4 0-15,2-5 0 0,4 3 0 16,5 2-1-16,1 0 1 0,12 3 0 0,6 0 0 15,0 4 1-15,-1 0-1 16,-6 0-1-16,-4 0 1 0,-12 0-1 0,-7 0 1 16,-4 0 0-16,-7 0 0 0,3 0 0 0,1 0 0 15,1 0 0-15,-1 0 0 0,1 2 0 16,4 2 0-16,-2 1 0 0,2-3 0 16,2 1 0-1,1 3 0-15,4-1 0 0,3-3 0 16,3 0 0-16,1 1 0 0,12 4 1 15,3-5-1-15,-3-2 1 0,0 0-1 16,-3 0 0-16,4 2 1 0,-6 0-1 16,-2-2 0-16,-6-4 0 0,-5-1 0 15,3 1 0-15,3 1 0 0,-2 3 0 0,4 0 0 16,-4 1 0-16,4 5 0 0,2 1 0 16,5 0 0-16,3 2 0 0,6 3 0 15,5-1 0-15,0-1 0 0,2 1 0 16,-2 0 0-16,-5 3 0 0,-6-2 0 15,1-3 0-15,-2 2 0 0,1-2 0 16,-8-4 0-16,-4 0-1 0,-7 2 1 0,-4-1 0 16,1 1 0-16,-5-5 0 0,3-1 0 15,-7 3 0-15,4-2 1 0,-2-2 0 16,1-2 0-16,2-3 1 0,-4-3 0 16,-1 1 0-16,1-5 0 0,-5-6-3 15,7-1-3-15,-3-3 0 0,-3 5 0 16,7-5 5-16,-8 1 3 0,0-4 1 15,5-1 0-15,0 4-4 0,8 3 1 0,1-1-1 16,9 3 1-16,9 1 0 0,-4 2-1 16,2 1 4-16,-1 6 2 0,-8 2-1 15,2 3 0-15,4 2-1 0,3-2 3 16,5 4-1-16,-1 3 1 0,5 4-4 0,3-5-1 16,6 6-3-16,7-4-4 0,-3 6 2 15,1-1-2-15,-5-2 3 0,-2-1 1 16,5 3 1-16,-5 2-1 0,9 1 0 15,8 0-1-15,-8 2 1 0,7 2 0 16,-2-2 0-16,2 1 1 0,9-1 0 16,5-3 1-16,6 3 2 0,3-2-1 15,-4 0 1-15,-1 2 1 0,-4-7-3 16,-1 0-1-16,-4-9 1 0,-6 0-1 0,1-7 2 16,-4 1 1-16,-3-4 0 0,1-8 7 15,-2 4 29-15,-1-8 18 0,0-1 13 16,-4-3-2-16,-1-4-27 0,-10-2-20 15,4 3-3-15,2 3-39 0,21-3 18 16</inkml:trace>
  <inkml:trace contextRef="#ctx0" brushRef="#br0" timeOffset="16160.14">4374 13894 1362 0,'0'0'-197'0,"-2"0"801"0,2 1-599 0,-2-1 0 0,1 0-5 15,1 2 2-15,0-2 7 0,1 0 9 0,-1 0 15 16,0 0 9-16,2 2 5 0,7 0 3 15,2 1-5-15,-4 1-8 0,9-2-11 16,10 1-9-16,8 6-6 0,5-5 0 16,5 3 1-16,1 0 1 0,-1 3-3 0,9-1-2 15,4 2-2 1,10 3-3-16,6-1 1 0,-11-1-1 0,-2-1-1 0,-15-4 0 16,-10 0 0-16,-10-2 1 0,-7-3 1 15,-8-2 3-15,-6 0 1 0,-4 0 1 16,0 0-3-16,0 0-9 0,-4 0-11 0,-1 0-7 15,1 0-1-15,-3-2 6 0,-1 2 5 16,-7 2 6 0,-6-2 2-16,-9 0 0 15,-6 2 1-15,-11 1 1 0,-12-3 0 0,-3 0 0 16,-4 2 1-16,3-2 0 0,4 0 0 16,6 4 0-16,5-4 0 0,2 0 0 0,3 0 0 0,6 0 0 0,7 0 1 15,10-4 1 1,6 4-1-16,2 0 1 0,5-2 0 15,7 2 6-15,0 0 12 0,0 0 26 0,0 0 33 16,0 0 20-16,3-2 13 0,3-1-34 16,3-1-35-16,8-5-30 0,10 4-24 0,15-7 4 15,12 5 2-15,11 1 2 0,13 5 0 0,13 2 1 32,4 5 0-32,-1 2 0 0,-7 3 2 15,-12-6 0-15,-17 1 0 0,-12-3 2 16,-8-3-2-16,-12 0 10 0,-8-3 10 15,-4 3 5-15,-9-2 3 0,2-2 3 16,-7 4 4-16,0 0-7 0,-3-3-11 0,-2 1-21 16,-1-1-18-16,-4 1 0 0,-8-2 6 15,-10 1 8-15,-17-3 2 0,-17-2 6 16,-7 0-2-16,-14 0-17 0,3-3-46 16,5 6-63-16,6-2 475 0,18 1-299 15</inkml:trace>
  <inkml:trace contextRef="#ctx0" brushRef="#br0" timeOffset="28092.1">4711 14131 1078 0,'-30'-19'82'0,"0"-4"30"0,3 3-6 0,13 8-36 0,1 3 12 0,6 2 13 0,6 3 2 0,-1-1-8 0,2 5-5 15,0-2-5-15,2 0-3 0,5-6-6 0,-6 4-9 0,3-1-13 16,-1 3-14-16,3-5-9 0,1 3-6 0,4 3-6 16,3-7-4-16,3 3-7 15,8-2-3-15,11 2 0 0,12-1-1 0,10-2 1 16,8 4 0-16,-1-5-2 0,4 4 0 0,-10 3 0 15,-8-3 0-15,-3 1 0 0,-18 2 3 16,-8 1-1-16,-13-1-3 16,-8 2-18-16,1 0-1 0,-2-2-26 0,-3-5-9 15,-6 5 17-15,-9-1 0 16,-5-3 26-16,-13 1 9 0,-10 0 1 0,-7-2 2 0,-14 1 2 16,-6 6 1-1,0-1 2-15,-1 1-1 0,3 0 0 0,7 0 0 0,-7 0 0 16,-1-8 0-16,4 5 1 0,6-2 0 15,16-4-1-15,14 7 1 0,11-5-4 16,10 2 28-16,11 3 29 16,0 0 38-16,0 2 34 0,7-2-22 0,-3-3-33 15,8 3-36-15,17-1-33 16,1-5-9-16,14 1 0 0,16 4-4 0,2-6 1 16,9 5 1-16,-2 4 4 0,-1 0 4 15,3 0 3-15,-6 0 2 0,1 2-1 16,-7 2-1-16,-17-1 1 0,-8 3 0 0,-11-5-1 15,-5 3 1-15,-3-2 1 0,-6-2-10 16,0 5-7-16,-9-5-10 0,0 0-12 16,-2 2-10-16,-5-4-9 0,0 2 1 0,0-4 8 15,-7 1 18-15,-9 1 13 0,-11-3 8 16,-15-4 3-16,-10 0 2 0,-7 2 2 16,3-4 0-16,1 6 0 0,7 3-1 15,5-3 1-15,6 5 0 16,6 4 0-16,8-1-1 15,7 1 0-15,9 4 3 0,3-4-6 0,8 1-22 16,3 2-62-16,3-7 50 0</inkml:trace>
  <inkml:trace contextRef="#ctx0" brushRef="#br0" timeOffset="33206.68">6704 13865 1749 0,'-2'0'82'0,"0"0"1"0,4 2-22 0,0-2-33 0,0 0 2 0,-2 0 5 0,0 0 7 0,0-2 0 15,3 2-1-15,2 0-7 0,3-5-2 0,-1 1-1 0,9 1-8 0,7-1-2 16,10-3-3-16,12 6-3 0,10-1 1 16,5 2 0-16,7 2-1 0,8 3-4 15,-3 4-4-15,-8 3-4 0,-3-3-1 0,-1 2-2 16,-7-3 0-16,0 1 1 16,-10-2-1-16,-11-1 3 0,-8-1 0 0,-13-5 1 15,-4 2 2-15,-5-2 2 0,-2 0 3 16,-2 0 2-1,-1 0-7-15,-3 0-6 0,-1-2-9 16,-7 2-12-16,-11 0 2 0,-19-3 2 16,-13-1 4-16,-19 0 7 0,-16 3 4 0,-11-8-1 0,-7 5 2 0,-5-3 1 15,7 2 0 1,14 1 2-16,7-3 6 0,10 4 3 0,10-1 4 0,9 2-1 16,4-3-2-16,17 1 6 15,14 3 10-15,9-1 21 16,14 2 18-16,0-2 14 0,3 2 13 0,6 0-18 15,6-5-20-15,6 1-25 0,16-1-26 0,14-4-5 0,10 2 0 16,8 0-2-16,11 3 1 0,-1 4-1 16,7 2 1-16,8 3 1 0,5 3 0 15,-9-1 0-15,-5 0 1 0,-21-4 1 16,-18 4-2-16,-12-3 2 0,-9-2 0 16,-4 1 1-16,-8-1 2 0,-12-2 3 15,5 0-2-15,-6 0-6 0,-7 0-21 16,1 0-18-16,-1 0-5 0,-9 0-1 0,-7 4 9 31,-18-3 15-31,-15-1 7 0,-26-1 7 0,-16-7 6 0,-8 3 1 0,-9-5 0 16,8 1 1-16,13 2 0 0,6-4 0 31,10 6 1-31,18-2-1 0,12 1 0 16,10 4 7-16,14 2 11 0,9 0 3 15,7 0 3-15,8 0-6 0,0 0-8 0,0 0-4 16,0 0-5-16,0 0-8 0,1 0-15 15,-1 0-32-15,0 0-68 0,0 0-72 16,-3 2 88-16,-6-2 11 0</inkml:trace>
  <inkml:trace contextRef="#ctx0" brushRef="#br0" timeOffset="45175.2">7654 15711 1607 0,'0'0'111'0,"0"0"32"0,0-4-17 0,-2 4-38 0,2 0-24 0,-1 0-6 0,-3 0-2 0,2 0-5 0,2 0-5 0,0 0-13 0,0 0-16 0,-1 0-2 0,-1 0 2 0,0 0 0 16,0 0-3-16,2 0-6 0,-10-1-5 16,6 1 0-1,-5 1 4-15,-2 3 5 0,1-4 4 16,-4 2 5-16,-4-2-1 0,-2 0-4 16,1 0-5-16,-6 2-7 0,-1-2-4 15,-5 0 0-15,-2 0-1 0,-5 0-1 0,3 0 1 16,-8 0-1-16,-4 1 0 0,-12-1 1 0,-8 0 1 0,-11 2-1 15,-2-2 0-15,-7 0 1 0,-14 0 2 16,-11-2 0 0,-21 1 2-16,-12-3-1 0,-9-5-2 0,-17 4 1 0,-1-8 0 31,-7 3 1-31,-2-1-1 0,6 4-13 0,10-5 37 16,7 3 16-16,13 0-1 0,10 0 14 15,13 4-38-15,17-2-15 0,6 5 1 16,12-2-2-16,11 3 0 0,15-5 1 15,12 4 0-15,12 1 0 0,6-1 19 16,12 2 13-16,5 0 9 0,3 0 13 16,11 0-6-16,0 0-8 0,0 0-6 0,0 2-13 15,0-2-13-15,0 0-3 16,2 0-3-16,-2 0-1 0,0 0 2 0,0 0-3 16,0 0-7-16,0 0-10 0,0 0-22 15,0 0-26-15,0-2-44 0,0 0-79 16,-7-5 247-16,-7-2-100 0</inkml:trace>
  <inkml:trace contextRef="#ctx0" brushRef="#br0" timeOffset="52926.53">4918 17363 1768 0,'0'0'68'0,"-3"-1"-15"0,3 1-10 0,2 0-25 0,-2-2-6 0,1 2 7 0,1 0-1 0,5 0 5 0,6 2 0 0,4-1-9 0,13 3-3 0,11 0-7 0,5-1-2 16,15 1 0-16,10 5 1 0,1 6-1 16,8 3 0-16,-4 3 0 0,1-1 0 0,1-4-1 15,-9 2 0-15,2-2 0 0,-13-2-1 16,-5-2 0-1,-14-1 3-15,-17-6 8 0,-8 0 4 0,-14-5-10 16,-4 2-7-16,-12 2-11 16,-9-4-1-16,-10 2 12 0,-20-1 7 0,-12 1 5 0,-11-2-2 0,-15 0 0 15,-4-2-2-15,-8-3 1 0,-1 3 7 16,1-5 4 0,-1 4 3-16,-6-10 14 0,-3 1 13 0,-7 1 4 0,-1-10-2 0,12 8-14 15,20-2-20 1,15 0-6-16,23 3 15 0,19 5 13 15,16 0 25-15,17 7 26 16,-8-6 7-16,14 5-14 0,7 1-37 16,19 0-23-16,11 3-24 0,20 1-3 15,29 8 10-15,17 2-7 0,19 4 1 0,10 3 0 16,5-3-1-16,0 3 2 0,-8-6 2 16,-2-5-1-16,-7 3 3 0,-9-5 1 15,-13-2-2-15,-20-3 1 0,-21-6 0 16,-23-3-1-16,-12 5 4 0,-13-8-2 15,-14 9-15-15,1-6-3 0,-16-1-5 16,-17 2-1-16,-22-6 16 0,-25-3-1 16,-30-3 1-16,-20 1 2 0,-23 0-1 0,3 1 1 15,3 3 0-15,4 8 0 0,17 1-1 16,9 3 2-16,15 0 0 0,21 3 1 16,22-1 0-16,15 0 2 0,24 2-9 15,14-1-22-15,8 1-19 0,9-3-41 16,12-1-47-16,13 0 277 0,14-5-143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18:38.97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4854 13638 1782 0,'6'-3'120'0,"77"-10"108"0,84 6-28 0,-360 14-234 0,134-5 75 0,57 2-20 0,2-4-15 0,-2 0-11 16,2 2-5-16,-1 3-1 0,1-3 2 0,-7-2 3 15,0 1 3-15,-6 3 2 0,-6 1 0 16,-6-1 1-16,-11-1 10 0,-10 1 9 0,-9-1 8 16,-17 1 4-16,-14-4-3 0,-9 0-3 15,-21-2 8-15,-11-8-1 0,-10 6 11 16,-8-5-5-16,7 6-15 0,10 1-4 16,0-5-15-16,2 1-2 15,-3-2-1-15,-9 0 1 0,3-2-1 0,11-6-1 16,3 0 1-16,13 0 0 0,9 0 0 15,8 4 2-15,12 1-1 0,8-1-1 0,10 1 13 16,12 4 8-16,1 3 9 0,14-1 8 16,6 3-5-16,5 2-8 0,9 0-4 15,-1 4-8-15,5 1-6 0,-4 0-3 16,-1-1-2-16,1 1-3 0,0-3 1 16,0 2 0-16,1-1 0 0,1 2 1 15,0-3-1-15,-1 2 1 0,3-4-1 16,-3 2 0-16,8 3 1 0,-2-5 0 15,5 0 1-15,2 0 1 0,-2 0 0 0,2 0 3 16,0 0-1-16,0 0 0 0,0 0-2 16,-3 0-1-16,3 0 0 0,0-4-13 15,0 4-36-15,0-1-64 16,0-1-97-16,-11-2 108 0</inkml:trace>
  <inkml:trace contextRef="#ctx0" brushRef="#br0" timeOffset="6956.9">7526 13651 1760 0,'0'0'75'0,"-1"0"-1"0,1 2-9 16,0-2-17-16,-2 0-5 0,2 3-5 0,-2-3-10 0,-1-2-13 0,3 2-5 0,-4 0-5 0,-1 0-5 0,-6 0-1 16,0 0-2-16,-10 0 0 0,-4 4 1 15,-5-4 1-15,-9 3 2 0,0-3 3 16,-10 0 2-16,-3 0 2 0,-13 0 5 16,-8 0 1-16,-5 0 5 0,-7 2 4 15,0 2-4-15,3 1-4 0,4 2-6 16,2 6-6-16,8-8-2 0,1 6 0 0,0-4 1 15,3 0-2-15,2-5 2 0,3 1-1 16,4-3 1-16,6-3 0 0,4 3 0 16,8 0-1-16,3-4 10 0,6 4 14 15,9-4 11-15,6 3 9 0,6 1 3 16,7 0 0-16,0 0 2 0,-2 0-3 16,4 0 8-16,2 1 3 0,1-1-7 15,2 0-10-15,5-1-24 0,4-1-20 0,7-3-7 16,11 5 1-16,9-9 6 0,1 2 2 15,13-6 1-15,1 1 0 0,10 1 1 16,1-1 0-16,-2-2 2 0,4-2-2 16,-2-2-1-16,4 0 2 0,10 4 1 15,8 0 1-15,10 12-1 0,0-3-1 0,-7 5-2 16,-11 7 0-16,-10 0-3 0,-18 5 1 16,-4 2-2-16,-3 2-2 15,-9 0-1-15,-5-1-1 0,-6-3-2 0,-10-3-1 16,-8-4 1-16,-4 2-4 0,-6-5-7 15,0 0-1-15,-6 1-5 0,-4 1 2 16,-6-1 10-16,-11-1 4 0,-12 3 5 16,-12 3 5-16,-8-3 0 0,-6 0 1 15,-8 2 2-15,0 0-1 0,-1 1 1 16,1-7 0-16,9 3-2 0,4-4 2 0,2 0-1 16,3 2 0-16,3-2 5 0,8-6 10 15,7 3 9-15,6-3 6 0,3-1-1 16,12 6-7-16,2-5-8 0,3 3-4 15,10 1-4-15,-1 2-2 0,2 0-1 0,0 0-2 16,-2 0 0-16,2 0-21 16,0 0-39-16,-2 0-86 0,-8 0-32 0,-5-5 79 15</inkml:trace>
  <inkml:trace contextRef="#ctx0" brushRef="#br0" timeOffset="12208.93">8482 13832 1558 0,'5'0'128'16,"-3"-2"117"-16,4 0-161 0,1 0-54 0,0 1-13 0,3 1-14 0,3-2-6 0,1-4-1 0,-3 3 2 0,1-1 1 0,2 3 9 0,-1 1 20 16,1-6 11-16,2 5 10 15,5-1 1-15,-3 2-8 0,8 0-2 0,1 0 2 16,-2 0-4-16,5 3-1 0,2 3-6 15,-2-1-5-15,5 4-6 0,-4-4-8 0,-3 2-8 16,-5-3-3-16,-2 1-1 0,-1-3 0 16,-11-2 1-16,3 0 3 0,-8 0-2 15,-4 0-14-15,3 0-17 0,-3 0-10 16,0 0-25-16,-9-5-4 0,6 3 8 16,-8 0 4-16,-3 0 20 0,-6-3 18 15,-8 1 8-15,-2 3 6 0,-11 1 2 0,0 0 1 16,2 0 1-16,-3 0 1 0,-4 0 0 15,0 1-1-15,-8-1 0 0,-1-1 0 16,2-1 1-16,0-5-1 0,-4 1 0 16,2-1 0-16,2 2 0 0,2 0-4 15,10-4 9-15,9 5 17 0,13-1 19 16,4 1 30-16,15 4 13 0,0 0 4 16,-5-5 3-16,10 5-17 15,2 0-16-15,9 0-25 0,7-7-25 0,11 3-7 0,16 3-12 16,8-1 5-16,8 4 0 0,14 7 0 15,10-2 3-15,1 3-1 16,3 3 3-16,-4-4 1 0,-7-1-2 0,-3 3-3 16,-4-6-4-16,-12-1 0 15,-11-2 2-15,-7 1 4 0,-5-3 3 0,-7 2 0 0,-4-2 2 16,-5 0-1-16,-11 0 4 16,-3 0-11-16,-11 0-27 0,0 0-34 0,-11-2-44 15,-5 2 3-15,-10 4 24 0,-12 1 34 16,-13 4 38-16,-9-2 7 0,-13 0 1 15,-5-2 1-15,0 4 2 0,3-9 0 16,6 2 1-16,0-2 1 16,7 0 2-16,-7-3-41 0,3-8 324 15,8-5-220-15</inkml:trace>
  <inkml:trace contextRef="#ctx0" brushRef="#br0" timeOffset="18318.36">10222 13688 1859 0,'0'0'115'0,"3"0"25"0,4 4-23 16,-7-3-50-16,2-1-17 0,0 0-8 0,-1-1-9 0,10 1-15 0,-4 1-1 0,6-1-4 0,11 2-3 0,7-2 0 15,13-2-3-15,11 2-2 0,10-5-3 0,12 1 1 16,11 4 0-16,13 2 1 16,6 5-2-16,10-3-2 0,-4 5 0 0,3 1 0 15,-5 5 3-15,10 6-1 0,7 0-2 16,-4 6 0-16,-22-1-1 0,-25-8 2 15,-35-6 9-15,-22-8-26 0,-20-4-20 16,-6 0-33-16,-10-7-19 0,-15-4 23 0,-33-6 21 16,-32-8 31-16,-37 0 14 15,-30 2 8-15,-6-2 3 0,-11 6 15 16,1-1 15-16,-1 6 1 0,8 5 7 0,24-3-15 16,18 1-17-16,33 7-7 0,20 1-8 15,21 1 0-15,13-1 0 0,15-5 4 16,10 7 9-16,6-1 9 0,10 2 13 0,-2-9 10 15,4 9 21-15,0-2 8 0,7-1-1 16,6 4-11-16,8 1-33 0,18 2-19 16,18 6-15-16,21 5-6 0,25 6 4 15,22 14 1-15,16 6 2 0,6 0-7 16,0-2-4-16,-16-2 0 0,-10-7-1 16,-15-7 8-16,-10 0 5 0,-11-3 0 0,-12-2 1 15,-17-11 1-15,-20-2 4 0,-13-5 7 16,-23 0 3-16,7-2-11 0,-14 0-14 15,-7-3-13-15,-8 2-7 0,-13-10 9 16,-20-1 11-16,-20-7 8 0,-13 1 1 16,-13-1 0-16,-9 0-1 0,3 3 1 15,-1 2 0-15,16 4 0 0,11 1 1 0,17 6 1 16,10-2-1-16,21 3 3 0,12 2 4 16,13 2 4-16,8 0 14 0,0 0 10 15,0 0 1-15,8 0 5 16,-1 0-11-16,0 0-11 0,3-2-7 0,1-3-13 15,-4 3-14-15,5 2-19 0,-6-1-25 16,-1 1-28-16,-3-2-41 0,1 0-61 16,-1 2-48-16,4 0 116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8:19:19.0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18009 15544 1673 0,'3'-3'92'0,"-1"1"35"16,5-5-44-16,-3 2-14 0,1-4 0 0,2 2-3 0,-2-4-3 0,4 0-4 0,-7 4 1 0,3-2 2 0,3 6-6 0,-8 3-13 0,0 0-8 15,0 0-11-15,0 0-7 0,0 0-3 0,0 0-6 16,0 0-3-16,0 0-1 0,0 0-2 15,0 0-2-15,0 0-5 0,0 0-5 16,-6 3-2-16,-1 1 0 0,-4 1 3 0,-6-1-1 16,-5-1 2-16,-9 4 2 0,-12-3 2 15,-12 0 5-15,-21 3 3 0,-13-6 0 16,-10 3-1-16,-8 0-1 0,-8 1-2 16,-12-3 7-16,-22-4 1 0,-14-9-5 0,-11-3-3 15,-5-4-15-15,-2-5 5 16,-9-3-2-16,6 1 9 0,6-2 7 15,10 2-5-15,0 8 19 0,-19-1 45 0,-15-7 20 16,-14 2 10-16,-2-7-6 0,16 3-42 16,24 6-18-16,38 5-8 0,27 2-9 15,26 5-1-15,16 7 2 0,18 1 3 0,19 4 1 16,15-1-5-16,8 3-2 0,11-5-3 16,0 0-4-16,0 2 0 0,0-2-4 15,0-2-16 1,5-1-26-16,4-3-21 0,0 3-29 0,3-4-21 15,1 0-21-15,1 5-44 0,6-7-130 0,3 5 179 16</inkml:trace>
  <inkml:trace contextRef="#ctx0" brushRef="#br0" timeOffset="10370.67">18261 15543 1819 0,'44'19'44'0,"-9"-3"-33"0,-1 4-5 0,-16-12-1 0,-4 1-1 16,-3 0 0-16,-3-7 5 0,-6-2 21 0,0 0 32 0,-2 0 20 0,-2-2 14 0,-3-5-14 0,-4 2-31 0,-7-4-19 0,-9-2-20 16,-12 2-6-16,-16-7-4 15,-18-3 1-15,-11 1-7 0,-3 0-5 16,-14 2 2-16,-20-5 0 0,-14 5 7 16,-23-1 5-16,-7-1-3 0,-11-2 12 15,-19-1 0-15,-4 5-2 0,-5 2 5 0,5 0-15 0,6 3-2 16,5 4 0-16,10 0-9 15,11 5 0-15,0 0 2 0,0-1 1 0,-3-4 13 16,-4-4 9-16,4-3 6 0,3-6 19 0,10-1 7 16,15-4-2-16,20 0 3 15,24 4-9-15,14-4-7 0,12 1-6 16,15 2-8-16,8-4-9 0,19 3-3 0,9 1-3 16,11 1 1-16,12-2-1 0,14 4-3 0,15 1-4 15,15 0-6-15,13 6-2 0,17 8 1 16,10 4 6-16,12 13 3 15,20 4 1-15,24 13 2 16,12 4-1-16,16 7-2 0,2 5-4 0,6-4-21 0,1 3-9 16,5-6-5-16,9 0 5 15,13-4 27-15,17 4 12 0,11 2 7 0,3 0 0 0,-6-6-3 16,-22-3-5-16,-16-3 0 0,-23-6-1 16,-24-6-2-16,-22-1 0 0,-25-3 0 31,-26-4 1-31,-25-4-1 0,-13-5 4 0,-18 0 7 15,-17 0 2-15,0-2 2 0,-18 0-5 16,-18-3-8-16,-17-2-2 0,-24-7-1 0,-31-2 1 16,-16-9 0-16,-24-3 1 0,-5-4-1 15,-6-2 1-15,-21-7 3 0,-4 0-2 0,-8-1 1 16,-3-1-1-16,7 4-2 16,5 4 0-16,7 3 5 0,21 5 2 0,17 4 3 15,-1-3 1 1,1 6 0-16,-8-5 5 0,1 1 4 15,4-3 0-15,10 0-1 0,10 4-6 16,15 7-7-16,29 4-3 0,18 5-1 0,29 7-1 16,24 0 1-16,1 0 1 0,26 5-3 15,21 6 0-15,27 8-1 0,28 4-2 16,22 11-1-16,17 3-3 0,9 9-8 16,25 6 3-16,2-3-16 0,16 5-7 15,9-5 6-15,3 5 0 0,7-3 19 0,2 2 10 16,3 0 2-16,-8-3-2 0,2-4 7 15,-15-5 0-15,-21-11 2 0,-27-9 1 16,-28-14-4-16,-30-5-2 0,-28-4 2 16,-33-3-2-16,-20 1 2 0,-24-8-3 15,-34-2-3-15,-38-7 2 0,-38-2-6 16,-37-6 3-16,-37-1 1 0,-25-4 1 16,-16 2 3-16,-23 1-2 0,-1 7 2 0,15 5-2 15,-2 7-2-15,17 10 3 0,12 0 0 16,-6 2 5-16,8 4 16 0,24-1-63 15,31 6-379-15,38-9 292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31:48.4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21241 7553 1836 0,'0'-3'95'0,"0"1"0"0,0 0-13 0,2 2-51 0,1 0-17 0,5 2-7 0,-3 2-6 0,4 1-1 0,-6 0-2 0,1 1 1 0,-2-3-1 0,-2 3 2 15,0-6 6-15,0 1 4 0,-2 1 4 16,-5 0 6-16,-2-2-1 0,-2 0-2 16,-5 0-3-16,0 2-7 0,-3-2-4 0,-4 1-3 0,1 6 0 15,-1-1-2-15,-3 3 0 16,3 5-1-16,-4-2 1 15,-1 2 0-15,-2 2-1 0,-8-1-2 0,-4 1-2 0,3-2-1 0,-13 2-1 16,-6-4 2-16,-8 0 1 0,-3-3 0 16,-11-2 2-16,-3-1 0 0,-2 1-2 15,-2-5 6-15,-9-1 0 0,-7 1 2 32,-8 0 4-32,-8 1-6 0,5 3 0 0,1-1 1 0,0 2-2 0,-1-1 1 15,-8-3 0-15,-4-1 0 0,-2-2 1 0,2 3 3 16,7-6 3-16,6-1 1 0,8 1 3 15,13-6 9-15,5 4 13 0,9 3 18 16,14-5 8-16,8 3-6 0,6 1-13 16,11-3-18-1,5 5-10-15,13-1-3 0,7-2-3 0,7 2-1 16,5-3-2-16,0 0-13 0,1 1-11 16,-1-6-17-16,2-8-45 0,12-21 52 0</inkml:trace>
  <inkml:trace contextRef="#ctx0" brushRef="#br0" timeOffset="14391.99">851 9465 923 0,'-16'56'178'15,"-74"-66"427"-15,84 6-538 16,-1-6-2-16,5-1-19 0,-8 0-13 16,4-6-10-16,-2 2-14 0,-1-4-3 15,3 3 0-15,-4-5 0 0,3 1 0 16,-4 3 1-16,4-7-1 0,-6 3-2 0,-6-5-2 15,1-8-2-15,-1 0 1 0,3 1 1 16,3-6 0 0,-1 5 0-16,5-2 2 0,6 4 14 15,-1 4 6-15,6 1 13 0,5 6 5 0,0-5 1 0,0-1 8 16,6 6-3-16,1-4-3 0,2-3-16 16,3 3-17-16,-3 2-12 0,-3-6-5 0,-4 3-2 15,1-3 1-15,1 3 4 0,-4 3 2 16,0 0 3-16,2 1 1 0,0 1 13 15,1 3 7 1,1-3 7-16,1 3 8 0,4 2-8 0,4-3-8 0,-2 3-8 16,1 0-10-16,2 2-5 0,8-2-9 0,-1 2-5 15,6-2-3-15,3-2 3 16,-1 4 6-16,1-4 6 0,0 0 2 0,-2 4 1 16,-1 5 3-16,-2-1 1 0,-4 6 1 15,1-3-3-15,-1 2 0 0,-1 3-2 16,-2 2-1-16,3-2 0 0,0 2 0 15,1 0-1-15,-4 2-1 0,1-2-1 16,1 2 1-16,-2-1 0 0,-6 3 1 16,2 1 0-16,-5-3 0 0,2 0 1 0,-2-2 0 15,-2 0 0 1,-1 0 1-16,-1 2 1 0,0-1-1 0,-5-1 1 0,2 0-2 16,0 0 2-16,0 0-1 0,2 0-1 15,-4 0 1-15,2 0 1 16,-8-1-3-16,3 1-3 0,-2 0-3 15,-2 0-3 1,0-2 5-16,0 0 5 0,0 2 10 0,0-2 2 0,-2-1 2 0,-3-8-1 0,3 4-4 16,-7 2 0-16,4-8-4 0,-6 3-3 15,0-3-2-15,-1-1-2 0,-6-2 0 16,-1-2 1-16,-4-6 0 0,-2-1-1 16,-2-2-1-16,-1-1 0 0,-6 1-2 15,4 2 2-15,2 4-1 0,6 5 3 16,-1-2 1-16,11 10 0 0,-4-3 0 0,5 7 0 15,3-3 0-15,-1 0 0 0,7 7 6 16,2 0 3-16,0-2 4 0,0-3 5 31,3 5-21-31,6-2-6 0,2 4-6 0,0-2-9 0,10 7 15 0,9-5 0 16,9 2-1-16,5 4 3 0,1 3 1 16,1 1 3-1,-2 10 1-15,-3-5 2 0,-6 6-1 16,-8-7-5-16,-6-1-3 0,-5 2-3 0,-7 1 1 0,-4 5-1 0,-5-2 3 15,-9 4-1-15,-6 0 6 16,-7 3 5 0,-11 3 4-16,-5-5 4 0,-4 3-1 15,-1-6 1-15,6 0 1 0,9-6 0 16,6-1 0-16,8-3 0 0,5-1 1 16,4 1 0-16,3-6-1 0,-3 2-2 0,3-6-2 15,0 4-2-15,1-3-10 0,-3-3-23 16,2 1-51-16,-5 0-45 0,0-2 531 15,-5-5-337-15</inkml:trace>
  <inkml:trace contextRef="#ctx0" brushRef="#br0" timeOffset="44656.61">961 11896 1718 0,'0'0'61'0,"2"0"-12"0,-2 0-24 0,1 1-25 0,-1 1-3 0,0 3-1 0,-1 1 2 0,-1 3 2 0,-3-2 0 0,-3 2 4 0,0 5 5 0,-5-4 3 0,-1 5 1 15,-4 1-2-15,-1-2-6 16,1 2-4-16,-1 3-1 0,1 2-2 0,0 4-2 16,2 4 1-16,-3-1-2 0,1 6 0 15,2-8 2-15,0 6 0 0,2-2 0 0,5-1 2 16,0-4 0-16,0-1 1 0,2 1 0 15,-4-5 1-15,8 1-1 0,-6-3 2 16,0-4-1-16,2 0 0 0,-4 0 1 16,-1-3-2-16,5-4 1 0,-2 2 1 15,2-4 2-15,7 0 14 0,-7 1 18 16,5-1 11-16,4 2 5 0,-2-5-9 16,9 1-15-16,-2-1-9 0,-2 0-1 0,4-2 6 15,-4 0 5-15,2 0 7 0,2-4 1 16,5 1 1-16,1 3 1 0,4-9-2 15,4 4 0-15,0-2-6 16,4 0-6-16,8-2-5 0,-3 3-3 16,9-1-7-16,3 2-2 0,8 1-3 0,4-3-2 15,1 4-2-15,-2 3-1 0,-5 0 0 16,-9 2 0-16,-4-1 0 0,-9 5 0 0,2-3 1 31,-3-1 2-31,-8 0-1 0,1 0 1 16,-2-1 0-16,-2-1 0 0,-4 0-1 0,-3 0 1 0,-2 0 0 0,-2 0-1 15,1-1 1-15,-3-1-1 0,-1 0-1 16,0 2-1-16,-2 0-4 0,0-2 0 0,0 2-2 16,0-2-3-16,0 1 1 15,0-3-2-15,-2 2 0 0,0 1-2 0,-5-5-5 16,0-1-3-16,-2 0 0 0,-5-2 4 16,0 2 4-16,-2-5 4 0,0 1 4 15,2 4 2-15,3-4 3 0,0 1 2 16,3 4 1-16,6-4 0 0,-4 6 1 15,3-3 0-15,3 0-2 0,-2 5 3 0,0-3-1 16,2 5-2-16,0-2 0 0,-1-5-2 16,1 2-1-16,0 5 1 0,1-7 3 15,3 5 8 1,-4-5 10-16,0 7 5 0,7-6-2 16,-5 6-10-16,8-1-13 0,5-3-7 15,-1 4-4-15,7 0 1 0,9 5 2 0,6 1 2 0,12 6-1 16,1 2 0-16,4 6 2 0,-3-1 0 0,-7-1-1 15,-8 2-3-15,-12-1-10 0,-3-3-16 16,-15 2-9-16,-3-4 3 16,-6 2 13-16,-8 2 16 0,-6 1 21 0,-9 2 11 15,-6 3 16-15,-12-3 13 0,-4 0-4 0,-3-1-10 16,-3-6-15-16,6 0-14 0,1-2-5 16,7-5-1-16,7 2-2 0,8 2 2 15,8-8-1-15,7 6-4 16,3-5-16-16,0-2-59 0,5-1-79 0,-6 5 229 15,5-1-113 1</inkml:trace>
  <inkml:trace contextRef="#ctx0" brushRef="#br0" timeOffset="49020.86">374 13204 1476 0,'2'0'90'0,"5"0"22"0,-7 0-18 0,2 0-31 0,-2 0-11 0,1 0-7 0,-1 0 1 0,0 0 6 0,0 0 2 0,0 0 3 0,0 0-8 0,0 2-13 16,-1-2-8-16,-1 2-8 0,2-2-6 15,0 0-7-15,0 1-5 0,0-1-3 16,0 2-3-16,0-2-5 0,2 0-6 15,-1 7 0 1,-4 4 0-16,-1 1 1 0,-1 8 5 0,0 3 3 0,-4 9 1 0,-4-4 3 31,6 4-1-31,-5 0 1 0,3 0-2 16,0 5 0-16,-3-5 0 0,-1 5 0 0,1-1 2 16,3 3 0-16,-2-7 1 0,1 7 0 15,4-7 0-15,-4 3 0 0,3 2 0 16,0-3 1-16,-2 0 0 0,2-8 0 0,5-1 0 15,-5-2 0-15,3-7 0 0,1 0 1 16,-3-4 1-16,1-5 1 0,5 1 2 16,0-8 0-16,0 0 18 0,0 0 19 0,0 0 22 15,0 0 23-15,0 0 5 0,5 0-12 0,1-2-20 16,3-4-18-16,7 1-21 0,1-4-8 16,5 0-3-16,4-3-6 0,4 1-3 15,2 1-1-15,4 1-1 0,-8-2-1 31,4 6-1-31,0-4 1 0,2 4 0 0,1-4 0 16,6 5 1-16,7-3 0 0,5 2 0 16,0 3 1-16,2 0-1 0,-2 2-2 15,0-1 1-15,-5 1-2 0,2 0-2 16,0 0 1-16,-1 1 0 0,-3 1-2 16,-3-2 0-16,-8 0-2 0,-8 2 0 0,-6-2 3 15,-10 0 2-15,-4 0-5 0,-7 0-2 16,0 0 1-16,0 0 1 0,0 0-2 15,0-2-3-15,0 2-5 0,-9-7-3 16,4 3 7-16,-2 1 5 0,-4-6 4 16,0 4 3-16,1-8 3 0,-3 4 3 15,3-1 4-15,4-3 4 0,-3 1 2 0,4 3 2 16,0 2-1-16,1-5-3 0,3 3-2 16,-3 2-3-16,2-2-3 0,-1 4-1 15,-1-4-2-15,-1 2 0 0,-1-1 0 16,5 8 0-16,-1-1 0 0,2-1 1 15,-2-2 0-15,6 4 4 0,-4 0 2 16,0 0-12-16,10 2-13 0,1 3-10 16,7 3-4-16,7 8 11 0,3 10 11 0,11 2 5 15,3 6 3-15,3 0 3 0,-4-4 9 16,-8-3 7-16,-10-4 1 0,-9-7-6 16,-6 0-12-16,-12-2-8 0,-7-2-8 15,-8 1-2-15,-11 1 4 0,-7-5-3 16,-13-1 10-16,-2-4-27 0,-11-6-46 15,-14-5 43-15,3-12-10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32:56.4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20401 5484 1705 0,'-4'0'63'0,"1"2"3"0,1-2-48 0,0 0-26 0,0 2 0 0,2 0-2 0,-2-1 5 16,-1 1 5-16,3-2 1 0,0 0 9 15,-5 6 10-15,-1-5 8 16,6-1 6-16,0 0 5 0,0 0-1 16,0 0-5-16,0 2-5 0,0 0-11 0,0 1-7 15,0 5-2-15,-5-7 7 0,-2 5 11 0,0 1 6 16,-2-2 1-16,-3 6-5 0,-4-1-8 16,-6-3-5-16,1 2-2 0,0 4-4 15,1-4-4-15,1-1-2 0,-8 3-1 16,-7-7-1-16,1-1 1 15,-3 4-1-15,-6-3 0 0,-3 1-1 0,-8-3 1 0,0-2 0 16,-2 3 1-16,2-3 1 0,-2 2-2 16,-4 0 0-16,-1-2 0 15,-2 3 1-15,-4 1-1 0,-3-4 0 0,-7 0-1 32,-11-2 0-32,0-1 0 0,-3 3 0 0,-1 1 0 0,-1 1 0 0,0 0 0 15,-9 0-1-15,-5-2 1 0,-10-2 0 0,-4-2 0 16,-8-3 0-16,8-1 0 0,1 2 3 15,0-3 5-15,0 0 1 0,4 4 1 16,7 2 17-16,8-3 9 0,15 6 2 31,11 0 3-31,12 4-14 0,3-4-8 16,8 0-3-16,-1 0-4 0,-1-5-6 16,7 5-4-16,5 1 1 0,6-6-1 0,-1 3 1 15,6-5 0-15,2-2 0 0,8 2 4 16,1 0 2-16,5 0 3 0,5 0 1 15,2 0-1-15,2 0-1 0,3-2-1 16,2 4-20-16,0 1-39 0,2-3-60 16,8-6-76-16,6-10 96 0</inkml:trace>
  <inkml:trace contextRef="#ctx0" brushRef="#br0" timeOffset="35715.06">14291 10099 1419 0,'0'0'69'16,"0"0"21"-16,3 0-55 0,4 2-34 0,2-2-4 0,2 0 2 0,-1 0 1 0,-2 0 9 0,-7 0 21 0,3 0 19 0,-4 0 24 16,0-2 10-16,3-8-1 0,1 8-10 15,-2-3-17-15,3-1-9 0,-5 3 0 0,5-4-2 16,1 1 3-16,1 1-5 16,3-2-13-16,-4 4-7 0,4-5-10 15,5 5-2-15,-1-1-2 0,0 4-4 0,2 0 4 16,3-1-1-16,4 1 0 0,-1 0 2 15,-1 0-2-15,-3 0 4 0,-6 0 8 16,2 0 9-16,-8-2 1 0,1-4 8 0,-5 3-1 16,-1-1-6-16,3-1-3 0,-1 0-10 15,-3 1-8-15,4 4-4 0,-4-2-1 16,2-1-4-16,-2 1-1 0,0 0-3 16,0 1-5-16,-2-1-5 0,-9-5-7 15,-1 5-3-15,-11 0-1 0,-11-1 4 0,-12-1 3 16,-9 2 3-16,-5-5 3 0,-6 4 1 15,-5 1 2-15,-5 0 1 0,-2-3 1 16,-7 3 2-16,-16-2 1 16,-16-4 5-16,-21 2 0 0,6-4 0 15,-2 4-1-15,4-3-5 0,2 4 3 0,-3 0 0 16,0 0-1-16,2 1-1 0,-17-10 4 0,-12 0 4 16,-12-9 0-1,5 1 1-15,25 3-5 0,27 8-2 0,22-1 1 16,13 6 1-16,18 3 0 0,12 1-1 0,15 2-1 15,11 0 1-15,10 0 9 16,8 4 4-16,4 1 5 0,2-2-5 0,3 3-12 16,4 1-7-16,4-4-7 0,3 8 0 15,3-2 4-15,6 0 3 0,5 3 5 16,9 1 4-16,0-6 3 0,11 2 2 0,-1-2-2 16,5 0-1-1,15 2-1-15,16 3-1 0,27 2 2 0,31 2 3 0,15 4-3 16,-2-4-1-16,-14-2 1 0,-16 0 0 15,0 2 1-15,8 3 4 0,10 5-7 0,-4 0-1 16,-3-2 1-16,-15-3 1 0,-12 1 0 16,-13-4 6-1,-19-6 4-15,-17 1 5 0,-19-4 7 16,-15-3-1-16,-13-1 3 0,-12-3-9 0,-4 0-13 16,-3 0-17-16,-10 0-16 15,-8 0-1-15,-12 0 2 0,-24-3 12 0,-19-3 5 16,-14-6 3-16,-12-2 4 0,-12-1-1 0,-11-2 2 0,-8 2 2 15,-5 1-1-15,-9 0 0 0,5 2-1 16,-1 1 0-16,-8 4 0 16,-1-4 2-16,-4 1 1 0,8-3 0 0,20 6 0 15,24 2-1-15,17 3 0 0,18 2 0 16,20 5 0-16,1-1 0 0,17 1 0 16,6 2 2-16,7-3 2 0,6-1-7 15,12 3-50-15,2-4-21 0,4-2-60 0,21 0 514 16,19 0-294-16</inkml:trace>
  <inkml:trace contextRef="#ctx0" brushRef="#br0" timeOffset="36718.18">17113 10355 1535 0,'0'5'120'0,"2"-3"55"0,4-2 0 0,4-4-58 0,10-5-24 0,6 1-35 0,15-8-30 0,9-4-16 0,12-1-6 0,10-2-1 0,8 2-1 0,14 3-1 0,5 0 0 15,11 4-3-15,11 0 0 16,-2-2-2-16,21 7 1 0,14 4 1 16,11 1-2-16,-2 4-1 0,-10 2-1 0,-10 0-2 15,3-1 3-15,-3 5-1 16,1 3 1-16,-8 3 1 0,-10 4-1 0,-19 0 3 16,-13-2 0-16,-20-3 0 0,-15-6 2 0,-10 6 0 15,-19-8 7 1,-10 6 6-16,-18-9-3 0,-4 0-16 0,-11 2-21 0,-13-2-11 15,-22 0-1-15,-26 3 16 0,-31-4 10 16,-26-12 10-16,-16-1 1 0,-13-7-1 16,-1-2 1-16,5 3-1 0,10 1 0 15,3-1 3-15,1-3 2 0,-4 2-1 16,-3-6 20-16,6 8 9 0,17-1-2 16,21 4 1-16,20 7-20 0,12-1-10 15,6 3 0-15,7 1 0 0,16 3 0 0,8-4 2 16,17 3-6-16,8 2 24 0,11 2 39 15,-4-1 31-15,10-1 28 0,1 2-19 16,3-5-35-16,13 5-36 0,16-4-22 16,20 0-7-16,15 4-7 0,15 0 2 15,9 0 1-15,13 8 1 0,21 0 3 16,4 5-1-16,1-4-1 0,-6 0-4 16,-11-4 0-16,-4 0-1 15,6-5 1-15,11 4 2 0,12-4 2 0,-5-4 0 0,-16-3 2 16,-22 0 0-16,-26-5 1 0,-19 1 3 15,-13 4 2-15,-16-4 4 16,-14 8 5-16,-8-3-6 0,-6 3-16 0,-6 3-23 16,-8 0-17-16,-21 2 2 15,-22 6 15-15,-28-2 16 0,-25 6 11 0,-21 2 3 16,-22 2 0-16,-1 2 0 0,2 5 2 16,13 4-2-16,6-6 1 0,2 0 2 0,0-3 0 15,9-2 0-15,20-2 0 0,21-1 21 16,22-3-56-16,17-8-173 0,6-6 146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35:16.0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24500 1346 1623 0,'12'2'68'0,"3"-2"31"0,-10 2-128 0,-5-2 22 0</inkml:trace>
  <inkml:trace contextRef="#ctx0" brushRef="#br0" timeOffset="1804.34">19489 5327 1935 0,'0'0'92'0,"-3"0"-1"0,3 0-20 0,0 0-43 0,0 0-14 16,2 1-5-16,-1-1-5 15,3 0-4-15,-4 0 0 0,-5 2-3 0,-1 0-3 16,4 1-4-16,1 3-4 0,-6 1-4 16,-8 2-5-16,-13 3 5 15,-16-3 5-15,-18 0 8 0,-18 1 5 16,-12-2 0-16,-13 0 1 0,-10 0-1 0,-13 0 5 16,-19 3 14-16,-11-6 3 0,-5 8 2 15,0-1 0-15,14-3-9 0,-3 0 1 0,3 0 0 16,1-6-3-16,5-1-4 0,19 2-3 15,8-4-1-15,10 0-1 0,3 0-1 16,-1-2 0-16,13 2-1 0,13-2 0 16,5 0 0-16,17 2 1 0,4-1-1 15,13 1 2-15,14-2-1 0,-1 2 2 16,12 0 1-16,5 2 1 0,7-2 11 0,-1 0 16 16,4 1 4-16,3-1 8 0,-2 0-8 15,5 0-15-15,5 0-1 0,8 0-9 16,12 0-2-16,10 0-3 0,15 2-3 15,8 2-3-15,13-4-1 0,20 5-1 16,15-3 0-16,17 0-1 0,-1-1-1 0,15-1 0 16,15 4-2-16,21-4 3 15,15 5 0-15,21 0 1 0,7 8 0 16,1 6 0-16,-4 6-1 0,-8 4 0 16,-13-3 1-16,-18-1-1 0,-20-6 1 15,-23 1 0-15,-37-6 0 0,-19-3 1 0,-27-1 0 16,-25-8 5-16,-17-2 14 0,-15-5 2 0,-16 3-9 15,-12-3-8-15,-27 3-14 16,-30-10-4-16,-30 1 9 0,-42-3 4 0,-27-6 0 16,-17 1 0-16,-4-4 0 0,-4 0 0 15,-4 1 1-15,6-6-1 0,-5 5 1 16,6 0-1-16,10-2 0 0,8 4 0 0,16 3 0 16,20-1 0-1,16 4 0-15,21 1 0 0,21 4 1 0,32 4 0 0,23 1 3 16,16 0 10-1,17 3 32-15,8 2 11 0,8-2-5 0,12 2-16 0,14 0-34 16,19-5-9-16,28 5 1 0,31 0 5 16,23 0 0-16,16 5-2 15,3-1 2-15,14 1-1 0,10 2 1 16,-5 0 1-16,8 0 0 0,-5 4 0 16,8-6 1-16,2 8 0 0,-12-1 0 0,-18-5-1 15,-30 2 0-15,-16-7 0 0,-20 0 1 0,-24-2 0 16,-16-4 0-16,-20-3 3 15,-11 2 1-15,-5 3 1 0,-12-4 4 0,-2 3-2 16,0 1-10-16,-14 0-24 0,-6 1-15 16,-15-1-1-16,-32-5 9 0,-33 1 23 0,-34 3 9 15,-21-2 1-15,-34 1 1 0,-21 2-1 16,-8 2 1-16,-16 0 0 0,-2 2 5 16,6 3 14-1,3 2 10-15,-7 1 14 0,21 4 4 0,16 2-11 0,27-1-9 31,34 3-14-31,26-6-9 0,23 4-4 0,16-3 5 16,25-4-16-16,19-5-58 0,18-2-610 16,27-20 458-16</inkml:trace>
  <inkml:trace contextRef="#ctx0" brushRef="#br0" timeOffset="44333.44">6812 13842 1687 0,'42'11'96'0,"1"-4"14"0,8 5-32 0,6 1-52 0,12-1-18 0,1 2-5 0,0 1-1 0,-8-1-1 0,-10-2 2 0,-10-3 0 0,-10-2-1 0,-5-3 2 0,-11-3 1 0,-5 1 4 15,-10-2 0-15,1 0 8 0,-2 0 7 16,0-2-3-16,-5-3-25 0,-4 5-18 15,-2-3-13 1,-10-1-3-16,-4-1 23 0,-10-1 7 0,-11-4 4 0,-13 1 2 0,-10 0 1 31,-6-2 0-31,-1 3 0 0,4 0 1 0,6 0 0 16,7 2 0-16,6 1-1 0,7 1 0 0,7 1-1 0,7 1 1 16,9 2 1-1,-2-2 0-15,11 2 2 0,-2-5 4 0,4 5 10 16,5 0 11-16,5 0 7 15,-5 0 3-15,3 0 21 0,4 4 2 16,6-4 11-16,1 1-3 0,5 1-30 16,13-2-14-16,12 4-17 0,23-3-6 0,18 1 0 15,22 5-1-15,22 2 1 0,-1 0 0 16,-11 2 1-16,-11-6-1 0,-21 4 0 16,-12-6 1-16,-6 1-1 0,-12 1 1 15,-9-1 0-15,-16-4 1 0,-9 2 0 16,-9-2 14-16,-5 0 8 0,0 0-19 15,-7 1-11-15,-9-1-19 0,-12 2-11 0,-24-2 19 16,-22-2 16-16,-16-1 7 0,-24-6 5 16,-8 0-1-16,-4-3-4 0,0 1-4 15,21 0-1-15,18 4 1 0,18-5 1 16,23 3 14-16,12 2 12 0,13 3 15 16,7-3 13-16,3 4 4 0,8 3 4 15,3 0-5-15,5-2 0 0,2 2-8 16,-5 0-13-16,0 0-17 0,0 0-15 0,14-2-9 15,-9 2-5-15,1 0 5 0,1 0 0 16,-9 0-4-16,0 0-12 0,0 2-22 16,0-2-16-16,-1 0-14 0,-1 0-27 15,2 0-15-15,-11 2-48 0,-3-2-22 16,-13 0 459-16,-15-4-249 0</inkml:trace>
  <inkml:trace contextRef="#ctx0" brushRef="#br0" timeOffset="51916.32">8714 13913 1189 0,'-5'0'98'0,"2"2"94"0,-3-2-135 0,6 2-35 0,0 0 1 0,0 1 4 15,-3-3 5-15,-3 2 7 0,6-2 9 0,0 0 11 0,-10 0 12 0,1 0 8 0,-11 0-7 0,1-2-1 0,-15-3-4 0,-3-2-12 0,0 0-6 16,-1-1-15-16,-1-2-10 0,8 5-6 15,2-6 1-15,4 7 7 0,6-5 13 16,-1 6 13-16,11 1 13 0,6 2 6 0,-1 0-3 16,8 0 0-16,1 2-5 0,1-2-18 15,2 0-17-15,5 0-25 0,1 0-16 16,7 0-4-16,8 2-2 0,10-1 5 16,9 3 3-16,7 3 3 0,1-2 4 15,-1 4 3-15,-10-3 0 0,-10 2 1 16,-7-4 1-16,-6 1-1 0,-5 1 1 15,-4-3 0-15,1 1-1 0,-5 1 2 16,-2-1-1-16,0-4-1 0,-7 0-6 0,0 0-20 16,0 0-18-16,0 0-26 0,-9 0-13 15,2 0 11-15,0-2 14 0,-7 0 27 16,-7-5 17-16,-10 2 11 0,-9-10 3 16,-14 0 5-16,-13-7 6 0,0 3 5 0,3 3 10 15,7 2 8-15,9-1 5 0,2 7 3 16,7 2-6-16,11 1-8 0,3 3-8 15,13 0-7-15,4 2-3 0,8 0 9 16,0 0 14-16,0-1 17 0,6 1 5 16,3 0-1-16,5 0-12 0,4 0-20 15,12 0-6-15,10-4-13 0,8 4-6 16,18 2-7-16,7 3-5 0,1 4-4 16,1 3 3-16,-8 3 4 0,-14-1 4 15,-7 0 5-15,-16-2 1 0,-1-5 0 0,-13 4 4 16,-13-9-1-16,-1 1-10 0,-6-3-4 15,1 0-27-15,-9 0-8 0,-8 0 12 16,-7 0 3-16,-15-3 26 0,-15-6 9 16,-14-7 1-16,-16-5 3 0,2-6 2 0,2 2-1 15,12 8 1-15,20 1-3 0,10 5 4 16,11 0 9-16,17 4 17 16,11 7 13-16,-1 0 8 0,6 0 2 0,5 2-20 15,-1-2-14-15,3 2-15 0,3 0-16 16,3-1-1-16,5 5-15 0,2-4-30 15,2 3-32-15,-2-5-90 0,5-5-15 0,-1-11 91 16</inkml:trace>
  <inkml:trace contextRef="#ctx0" brushRef="#br0" timeOffset="69191.28">8815 16197 1412 0,'22'-4'37'0,"-3"1"-24"0,-3 3-5 16,0-2-3-16,2 0 0 0,-2 2 2 0,-4 0 6 0,2 2 10 0,-6-2 14 0,0 0 9 0,-4 2 7 0,-2-2 3 0,-2 0-2 0,2 0-3 15,-1 0-5-15,6 0 4 0,-7 0 0 0,2 0 5 16,0 0 2-16,1 0-8 0,3 0-6 16,-4 0-10-16,-2 0-8 0,0 0-8 15,0 0-4-15,0 0-9 0,0 0-11 16,-2 2-25-16,-7-4-12 0,-7 0 2 16,-12-3 9-16,-11-1 26 0,-13 1 10 15,-15-6 7-15,-15 1 7 0,-13-1 4 0,-5 2 2 16,-3-1-1-16,2 1-6 0,6 2-8 15,2 0-4-15,6 1-2 0,4-1 0 16,2-2 0-16,1-1 1 0,7-3 0 16,6 4-1-16,14-3 1 0,10 3 1 15,9 6 1-15,4-1 1 0,9-3 1 16,5 5 0-16,7 0 0 0,0 2 0 0,6-1-1 16,3 2 4-16,0-1 12 0,0 0 9 15,1 0 21-15,5 0 10 0,-1 2-9 16,4-2-8-16,7 2-17 0,7-2-16 15,16 0-5-15,14 5-4 0,23 2-3 16,20 7-1-16,14 2-2 0,4 0 0 16,-6-3 0-16,-4-3 3 0,-3 3 0 0,-3-1 0 15,-1-3 1-15,-3 0-1 0,-7-2 0 16,-12 0 1-16,-11-1-1 16,-9 2 1-16,-15-1 0 0,-1 1 0 0,-9 2 0 15,-10-4 1-15,-4 1-2 0,-7 0-12 16,-9-4-20-16,0 1-25 0,-9 1-35 15,-5-3-6-15,-11 5 9 0,-14 2 21 0,-14-4 36 16,-24 0 14-16,-24-5 9 0,-10-7 5 16,-17 0 0-16,-5-7 13 0,4 3 10 15,-4 1 12-15,1 3 42 0,8 0 2 16,7 3-5-16,14 1-7 0,24-1-35 16,15-1-11-16,18 5-1 0,14 0 3 15,12-2 13-15,10 2 14 0,10 0 17 16,-2 0 9-16,4 0-4 0,3 0-1 0,-1 0 3 15,6 0-18-15,-1-4-15 16,11 4-19-16,10-1-23 0,12-5-5 0,26 6-3 16,24 6-2-16,32 6-2 0,23 6-2 15,7 5 1-15,9 5 3 0,-3 1 6 0,0-3 4 16,-11-1 3-16,-22-6 2 0,-26-3-1 16,-30-5 1-16,-21-2 4 0,-16-7 6 15,-22-1 6-15,-12-1 1 16,-4 0-54-16,-13 0-12 0,-26 4-4 0,-24 5-7 15,-36 3 51-15,-34 4 4 0,-19 2 2 16,-5 1 3-16,16 3 7 0,21-1-58 0,14 2-56 16,16-3-71-16,12 3-78 15,9-9 289-15,24 2-81 16</inkml:trace>
  <inkml:trace contextRef="#ctx0" brushRef="#br0" timeOffset="76855.8">18186 5777 1076 0,'4'3'228'0,"3"-11"-115"0,0-5-116 0,-7 15-23 0,2 0-52 0,-2 0-55 0,0 1 35 15,0 6 41 1,-2-4 94-16,-3 1 78 0,1-3-8 0,-3 1-21 0,0 5-24 0,-2-2-9 16,-3 0-7-16,-3 0-8 15,3 0-5-15,1-4-7 0,4 1-9 0,2-4-4 16,3 0-4-16,2 0 18 0,0 0 32 31,0 0 15-31,4 0 17 0,3 0-16 16,3-2-29-16,13-3-16 0,8-6-19 0,15 4-3 15,14-5-4-15,18 6-1 0,11 3 2 16,3-1-2-16,4 3 3 16,-8-5 2-16,-3 1 1 0,-8 3 0 0,-7-1-3 15,-4-3-3-15,-14 5 1 0,-8-1 0 16,-10 4 0-16,-15-2 3 0,-7 0-3 15,-4-2 6-15,-8 2 1 0,0 0-3 16,0 0-20-16,-9 0 1 0,2 0-17 0,-6-2-6 16,-8 0 17-16,-22 2-10 0,-22-2 10 15,-29 4 9-15,-30-4 2 0,-27-5 3 16,-25 2 2-16,-15-6-2 0,-6 4 0 16,-5 0-2-16,2 5-1 0,-1 1 3 15,6 1 1-15,4-4 0 0,1-3 2 16,2 3 0-16,4 4 1 0,8-1 2 0,15-1 2 15,10-2-1-15,13 3 0 0,28 1-1 16,27 0-1-16,24 0-3 0,16-2 23 16,24 0 26-16,7-2 29 0,8 4 49 15,11 0-16-15,5 0-34 0,10 0-27 16,15-8-45-16,27 1-8 0,33-4 6 0,43 4-3 16,27 3 0-16,19 4 0 15,8 0 1-15,11 2 0 0,6 3 0 0,2 1 0 16,9 4 0-16,5-3 0 0,-6 6 0 15,17 5 0-15,-2 1 2 0,-2 2 0 16,-2 2-1-16,-10-5-1 16,-27 2 0-16,-22-8-1 0,-22-3 1 0,-29 2 0 15,-19-8 1-15,-19-3 1 0,-15 2 1 0,-29-2 2 16,-16 0 8-16,-17-2-2 0,-9-5-19 16,-12 0-30-16,-13 0-17 0,-17 1-4 15,-31-2 16-15,-31 1 26 0,-25-8 8 16,-34-1 7-16,-16-3 2 0,-12 1 0 15,-11 4 1-15,-11 2 1 0,-6 4-2 16,10-2 1-16,-15 4 0 0,19-2-1 0,-4 2 1 16,4-1-1-16,4 5 0 0,7-1 0 15,17 1 1-15,12 0-1 0,30-1 1 16,19 3-1-16,25 5-4 0,21-1 17 16,26-4 26-16,19 1 15 0,25-1 27 15,-5 0-17-15,18 2-31 0,12 0-9 16,16 2-21-16,30-4-3 0,43-6 6 0,33 1-6 15,48 1-1-15,34-3 0 16,9 2 1-16,21 1-1 0,0-6 1 0,-10 10 1 16,13-2-1-16,1 6 2 0,-11 8-1 15,4 2-1-15,-17 4 1 0,-28 0-1 16,-14 1 0-16,-37-3 2 0,-43-4-2 16,-33-4 4-16,-41-5 2 15,-38-3 0-15,6-5-4 0,-28-4-15 0,-24-2-7 0,-42-8 1 16,-52-4 7-16,-66-13 14 0,-56-8 3 15,-37-9 16-15,-45 5 11 0,18 5 0 16,-1 13 2-16,28 14-17 0,51 11-14 16,18 1 0-16,39 10 1 15,29-1-1-15,20 6-1 0,37 3 1 16,29 0 1-16,27 0-18 0,19 0-23 16,15-5-81-16,10 0-75 0,16 4-15 15,23 4 76-15</inkml:trace>
  <inkml:trace contextRef="#ctx0" brushRef="#br0" timeOffset="162006.4">22326 2268 1501 0,'-33'-7'72'0,"4"0"9"0,4 0-31 0,9 2-33 16,4 3-8-16,5-5-2 0,0 5 0 0,3-2 3 0,4 4 0 0,0 0 8 0,0-1 2 0,6-8-2 0,-1 3 6 0,0-8-5 0,6 0 1 15,-2 0 8-15,3-2 17 16,2-2 23-16,-1-5 22 0,1 5 9 0,4-5-5 16,-2 2-6-16,3-4-10 0,4-1 0 0,4-3-8 15,5-1-17-15,5 0-13 16,7-4-19-16,8-3-8 0,3 2-5 0,10-4-4 15,3 1-4-15,4 3 0 0,4-4-2 16,13 3-2-16,5-6 1 0,4-1-1 16,1 1 2-16,4-3 0 0,12 3-1 15,6-1-1-15,20 6 0 0,7 2 0 16,9-3-8-16,19 8-48 0,23 4-3 0,6 6 3 16,10 10 9-16,8 4 48 0,-1 6 0 15,-2 2-2-15,7 9 0 0,-4 1-1 16,-7 6 3-16,4 3-1 15,2 7 1-15,-4 6 3 0,-11-2-2 0,1 4 2 16,-6 6 1-16,-9 4-1 16,4 7 0-16,5 8 0 0,-2 4-2 0,-10 1 2 15,0 5-3-15,-7 1-1 0,-8 6-1 0,2 2-4 16,-10 5-1-16,-13 4 0 0,-10 3 1 16,-2 4 0-16,-2 1 1 15,-9 3 1-15,-12-1 0 16,-16 0 3-16,-4 4 2 0,-5 2 0 0,-9 3-1 15,-7 0 1-15,-5 6 0 0,-17-5-1 0,-9-7-4 0,-21-10-15 16,-21-5-11 0,-1-1-3-16,-13 5-12 0,-10 3 2 0,-10-2 2 0,-13-5-1 15,-17-2 13-15,-8 2 10 0,-15-4 5 16,-5 2 4 0,-5-1 1-16,-7-8 6 0,-2-2 5 0,-14 1 3 0,-8-2 3 15,-15 6-1-15,-2-6-2 0,2 1-1 16,-11 1 2-16,-6-8-1 0,-9-3-1 0,-8-7 2 15,5-4-3-15,-19-5 1 0,-8 2 0 16,-11-8 1-16,-13-3 0 16,3 2-1-16,6-6 0 0,-4-4-1 15,0-7 0-15,-3-2 0 16,0-3 0-16,-11-5 0 0,3-5 0 0,5-5 0 0,-10-4 1 16,0-9 0-16,-3-7 1 0,0-5 3 0,-10-6 2 15,12-5 1-15,8 0 3 16,-6-9-4-16,17-3-2 0,8 0 0 0,5-6-7 15,5 0 19-15,8-6 3 16,8-1 1-16,14-3 7 0,19-2-17 0,9 0 3 16,1-8 6-1,4-4 6-15,-3-4 0 0,11-7-2 0,14 0-5 0,10-2-3 16,17 2 2-16,3-4 4 0,14-5 2 0,3 2 5 31,8 3 15-31,16 8 23 0,10 5 13 0,8 5 10 16,10-4-10-16,4-8-21 15,5-4-7-15,10-3-15 0,6-8-9 0,11 2-8 16,7 1-10-16,14-5-5 0,5-1-1 16,9-9 1-16,3 4-3 0,-1 5 2 0,4 0 2 0,1 5-2 0,3 4 0 15,10-2-2-15,16 0-2 0,24-12-21 32,2 12-5-32,2 5 9 0,-2 11 0 0,-7 16 38 15,18 9-54-15,26 5-9 0,20 7-11 16,26 11-119-16,33 12 137 0</inkml:trace>
  <inkml:trace contextRef="#ctx0" brushRef="#br0" timeOffset="163082.88">22541 2034 1140 0,'-2'-7'204'0,"0"2"286"0,2-2-317 0,0 5-58 0,0 0-9 0,0 2-24 0,2-2-23 0,3 2-23 0,2 0-22 0,0 0-5 0,8 0-6 0,-5 2-7 0,3 2 4 0,8 3-7 0,4 2-7 32,8 10 0-32,8 2-3 0,5 17 2 15,2 4 1-15,11 11-3 0,8 18 1 16,9 9 0-16,11 12 5 0,4 15 3 15,1 8 0-15,0 11 6 0,11 17-1 16,-2 8 0-16,7-2 0 0,7 7 0 16,-8 2-2-16,-6-2 0 0,-7 5 0 0,-14-5-1 15,-11-2 3-15,-9-1 2 0,-14-9 3 16,-14-10 6-16,-11-8 6 0,-17-3 3 16,-15-8 3-16,-15-5-1 0,-10-6-4 15,-8-8 0-15,-2-7-5 0,-9-6-2 16,-2-7 0-16,2-7-3 0,5-10 0 15,3-11 1-15,9-7-1 0,8-10 1 0,2-4 1 16,12-4 1-16,-4-14 0 0,11-2 0 16,1-3 1-16,6-3 2 0,2-1 7 15,0 0-6-15,-2 2-21 0,6-4-50 16,4-17 32-16</inkml:trace>
  <inkml:trace contextRef="#ctx0" brushRef="#br0" timeOffset="163543.6">22190 4243 1750 0,'9'-5'551'0,"-4"8"-465"0,2-1-59 0,-3 7-22 15,13-4-4-15,13 6 11 0,29 10-9 16,22 11-6-16,24 9 0 16,17 7-6-16,11 9 0 0,11 3 5 15,10 7 0-15,1 6 4 0,-8 0 0 0,-2 1 2 0,-3-3 1 16,3 0 1-16,-8-4-4 0,-17-12-27 15,-19-9-35-15,-23-14-33 0,-14-9-22 16,-18-14 127-16,-17-3-29 0</inkml:trace>
  <inkml:trace contextRef="#ctx0" brushRef="#br0" timeOffset="163783.99">21043 3250 2570 0,'28'2'77'0,"20"9"-36"0,33 7-16 0,38 15-25 15,35 19 0-15,17 4-2 0,6 10 2 0,6 3 2 16,-6 6-2-16,0 4-1 0,-5 1 1 16,-14 2-3-16,0 3 2 0,-2-2 0 15,-6-3-1-15,-11 0-2 0,-13-6-9 0,-20-1-16 31,-5-9-29-31,0-8-25 0,-12-4-36 0,-11-8-28 0,-7-10 122 16,-20-11-22 0</inkml:trace>
  <inkml:trace contextRef="#ctx0" brushRef="#br0" timeOffset="164018.93">21470 2873 2515 0,'9'2'69'0,"10"3"-47"0,20 16-10 15,32 9-11-15,21 16-7 0,31 15 2 16,15 6 2-16,14 7-1 0,17 4 7 0,1 4-5 16,-5 0-3-16,-13-6 1 0,-8 0-8 15,-13-9-9-15,-8-3-16 0,-19-9-23 16,-20-9-23-16,-17-10-25 0,-12-15 68 15,-13-14 3-15</inkml:trace>
  <inkml:trace contextRef="#ctx0" brushRef="#br0" timeOffset="164209.23">21901 2433 2572 0,'7'7'66'0,"18"6"-48"0,15 6-4 15,19 11-10-15,30 11-4 0,17 2 1 16,6 3-1-16,1 5-1 0,1-1 3 16,-8 3 0-16,9-2-2 15,2 1-16-15,-3-4-30 0,-11-9-36 0,-18-9-49 16,-14-9 503-16,-18-10-303 0</inkml:trace>
  <inkml:trace contextRef="#ctx0" brushRef="#br0" timeOffset="164384.71">21998 2233 1873 0,'7'7'115'15,"6"5"48"-15,10 6-81 0,16 14-29 16,30 12-7-16,25 15 0 0,25 6-5 0,12 6-18 16,5 4-13-16,17 3-5 0,10 3-5 15,7 4 1-15,-5 0-17 0,-5-5-50 16,-15 0 8-16,-7-14 14 0</inkml:trace>
  <inkml:trace contextRef="#ctx0" brushRef="#br0" timeOffset="164545.01">22800 2805 1850 0,'-20'11'100'0,"2"-4"-5"15,24 4-2-15,11 6-30 0,10 12-18 16,28 12-12-16,21 14-15 0,27 15-2 15,23 5-4-15,9 7-5 0,8-3-1 16,10 3-6-16,-4-6-34 0,-2-3 472 0,-18-6-331 16</inkml:trace>
  <inkml:trace contextRef="#ctx0" brushRef="#br0" timeOffset="164716.68">22535 3279 1878 0,'-17'42'109'0,"112"132"-702"47,33-101 1165-47,32 10-124 15,-3-8-440-15,1-3-8 0,-2-1-32 0,-19-2-56 16,-15-15-38-16,-15-3-129 0,-26-16 144 16</inkml:trace>
  <inkml:trace contextRef="#ctx0" brushRef="#br0" timeOffset="164922.16">23186 3827 990 0,'-284'-91'165'0,"65"22"136"16,8 14-130-16,69 25-70 16,27 9-23-16,22 5 3 0,33 10 4 0,30 6-14 0,19 2 20 15,13 9-29-15,10-2-17 0,13 10-8 16,25 11-28 0,33 16 16-16,32 20-5 0,27 10-5 15,13 8-3-15,8 4-2 0,2-1 0 0,-6-2-2 0,-10-9-3 16,-18-6 3-16,-23-8-15 15,-17-11-45-15,-20-17-46 16,-30-15 517-16,-20-12-344 0</inkml:trace>
  <inkml:trace contextRef="#ctx0" brushRef="#br0" timeOffset="165064.01">22291 4025 1777 0,'-80'16'82'0,"30"0"39"0,31 0-31 15,28 5-37-15,19 13-6 0,31 14-25 16,38 28 17-16,34 20-2 15,31 17 5-15,26 4-11 16,7-1-11-16,-7-5-8 0,-8-8-4 16,-20-12-3-16,-16-12-2 0,-22-18-1 15,-25-10-45-15,-26-15 50 0,-23-15-18 16</inkml:trace>
  <inkml:trace contextRef="#ctx0" brushRef="#br1" timeOffset="177642.56">24872 4380 2225 0,'20'3'77'0,"5"3"-10"15,12 6-51-15,11-1-17 0,24 10-4 0,30 13-8 0,16 5 4 0,22 10 5 0,0 6-5 0,4 0 9 0,10 4-5 0,1-3-11 16,-5-1-7-16,-11-8-13 0,-33-8-7 0,-21-16 1 16,-18-9-4-16,-22-9-1 0,-19-5-3 15,-24 0-8-15,-2-7-11 16,-28-9-5-16,-24-14-5 0,-35-25 17 0,-35-11 33 15,-32-10 16-15,-22 0 16 16,-13 1 16-16,-3 1-9 0,-3-4 27 0,7 7 8 16,21 7-4-16,27 16 14 0,32 9-14 0,25 13 13 15,30 6 14-15,10 1 15 0,20 8 18 16,13 2 44-16,8 6 41 0,7 3-14 16,11 0-38-16,21 0-66 0,22 0-71 15,26 1-17-15,28 15 5 0,36 18 3 16,30 19 2-1,27 18 2-15,19 11-4 0,11 6 1 0,-4-3-3 0,8 4 0 16,4 0-5-16,-10-2-32 16,-1-2-25-16,-6-5-10 0,-23-8 8 0,-22-10 10 0,-31-17 26 15,-41-17 15-15,-38-16 0 0,-38-8 27 16,-18-6-5-16,-16-5-27 0,-14-2-19 16,-32-17-11-1,-41-17 3-15,-60-30 24 0,-55-21 14 0,-43-23 6 0,-44-17 5 16,-14 1 1-16,-20-9 6 15,-3 12 0-15,23 3 5 0,8 13 5 0,29 11 5 0,36 13 12 16,28 14-1-16,28 10-2 0,36 9-3 16,31 13-9-16,40 9-6 0,33 12 37 15,25 12 92-15,16 4 23 16,22-7-9-16,36-4-52 0,51-2-104 0,49 12-46 16,53 16 9-16,48 30 15 0,33 20 12 15,45 20 22-15,14 20 9 0,18 21-3 16,-9 8 2-16,-19-1-1 0,-34-18-7 0,-50-10 3 15,-25-15-3-15,-38-10 2 0,-37-13-63 16,-43-21-30-16,-55-19 9 0,-42-17-89 16,-34-19 34-16,-61-32 12 0,-76-47-18 15,-78-46 88-15,-79-36 14 0,-34-13 12 16,-31 1 25-16,-16 3 12 0,-14 10 29 16,-9 1 27-16,2 6-4 0,18 13-2 0,17 14-5 15,42 23-10 1,63 20-1-16,55 23-6 0,78 19 18 0,53 18 49 0,39 20 59 15,31 8 67 1,15 4-8-16,23-2-78 0,34-3-68 0,46-3-118 0,56 10-37 16,64 12 16-16,52 29-4 0,57 31 44 0,25 23 17 31,26 15 1-31,15 23 0 16,1 14 4-16,6 15-1 0,-3 7 1 0,7 15-8 15,-17 1-32-15,-11 0-52 0,-20-1-60 16,-49-18-38-16,-44-17-4 0,-60-31-50 15,-75-39 214-15,-60-33-23 0</inkml:trace>
  <inkml:trace contextRef="#ctx0" brushRef="#br1" timeOffset="178134.51">27924 3552 1484 0,'-615'-213'105'0,"104"39"64"0,-10 2-40 0,129 43-59 0,34 15-3 0,40 19-20 0,66 13-23 0,40 22-3 0,68 14 16 0,47 12 32 0,42 13 57 0,37 8 71 0,18 10 32 0,19-3-40 15,24-1-68-15,38-3-89 0,49 3-72 16,53 10-7-16,63 26 2 0,34 26 9 16,39 14 18-16,15 16 9 0,11 11-4 15,6 12-2-15,-12 7 0 0,-9 4-2 16,-45-13 14-16,-24-10 3 0,-31-20-2 16,-43-14-39-16,-37-16-33 0,-43-17-14 15,-54-17 14-15,-27-10-10 0,-26-11-55 16,-35-21-18-16,-57-39-14 0,-80-47 46 0,-68-40 86 15,-57-21 32-15,-28-4 19 0,-12 7 4 16,-8 11-2-16,-1 6 42 0,5 11-6 16,31 20 20-16,33 25 33 0,56 25-25 15,56 17 13-15,55 20-6 0,51 15 14 0,35 13 34 16,22 6 47-16,11 5-21 0,23 0-47 16,35-2-63-16,59 9-69 0,57 13-8 15,67 22 6-15,58 29 0 0,48 26 2 16,42 29 2-16,13 25 4 0,7 14 2 15,-12 2 0-15,-31-10 7 0,-46-22 0 16,-54-23 5-16,-57-27-10 0,-44-23-25 16,-39-19-34-16,-34-17-39 0,-37-19 11 15,-27-7-8-15,-37-16-70 0,-57-21 23 0,-60-32 3 16,-94-32 29-16,-78-37 106 0,-76-18 14 16,-46-11 3-16,-26-5 2 0,-17 9 1 15,15 10-3-15,3 22 6 0,31 3-25 16,19 8 14-16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40:35.7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21298 5536 1700 0,'0'-4'131'0,"0"2"96"0,0 2-101 0,0 2-47 0,0 0-19 0,0-2-24 0,0 2-16 0,0-2-7 0,0 0-2 0,0 0-2 0,0 0-1 0,0 0-4 0,0 0-4 16,0 0-2-16,0 0-1 0,0 2 0 0,0-2-1 15,-2 3 0-15,-5 1 1 0,0-3 1 16,-2 5 2-16,-2 1 2 0,-3-2 0 15,-2 6-1-15,0-6-1 0,-1 2-2 16,-1 4-1-16,-5-4-2 0,-2 4-3 16,-5-4-2-16,-6 0-1 0,-4-4 0 15,-8 8 1-15,-7-6 3 0,-11 4 1 16,-15-4 3-16,-6-3-1 0,-9 5 6 0,-10 0 2 16,-8-5 1-16,-10 3 4 0,-23-5-3 15,-15-1 0-15,-11-3 0 0,-10 2-1 16,-7 2-2-16,-6 0 0 0,-7-1-2 15,-11-1 0-15,-2 0 0 0,-1-10 0 0,6-1-1 16,-5-4 0-16,14-1 0 0,14-3 0 16,7-1-5-16,18-4 23 0,2-3 32 15,5 1 21-15,5 5 19 0,14 2-17 16,18 5-25-16,13 3-20 0,14 1-9 16,17 5 0-16,19 0 4 0,11 1 9 15,17 5 9-15,12-5 3 0,5 6 0 16,11 0-9-16,0 0-8 0,0 0-9 0,0 0-7 15,0 0-7-15,0 0-5 0,0 0-11 16,2 0-22-16,0 0-27 16,0 0-31-16,-2 0-40 0,0 0-64 0,0 0 229 15,3-5-74-15</inkml:trace>
  <inkml:trace contextRef="#ctx0" brushRef="#br1" timeOffset="90139.13">17344 5282 1372 0,'0'0'115'0,"0"0"126"0,0 0-166 0,-4 0-22 0,4 0 0 0,0 0-3 16,0 0-3-16,4 0-4 0,-2-2-4 0,-1-1-4 0,3 3-3 0,-2 0-5 0,-2 0-4 0,2 0-2 0,-2 0-1 16,0 0 1-16,0 3-3 0,0 3-6 15,0-1-4-15,0 4-4 0,3 3-1 0,-1 3-1 16,0-1-2-16,-1 2-2 0,3 1-2 16,1 6-2-1,1-1-1-15,2 4-1 0,1 8-1 16,0 2 0-16,2 1 0 0,-4 2 0 0,2 2 1 15,-4 1 1-15,2-1 0 0,-3-6 1 16,-1 3 2-16,1-7 0 0,-2 0 2 16,1-3 2-16,-3-3 0 0,0-6 0 0,0 3 0 0,0-8 1 31,0-2 0-31,2 1 1 0,0-1-1 0,-1-1 2 0,-1-1 0 0,4-4 2 0,-2-1-1 31,1 2 0-31,-3-3 1 0,4-1 7 0,1 4 6 0,2-5 4 0,0 2 4 31,0-3-4-31,-1-1 1 0,3 0 1 16,-2-1 4-16,0-1 7 0,5-2 0 16,-1 2 0-16,3-5-1 0,2 2-9 15,7-4-7-15,5 2-5 0,6-4-7 0,5 1-1 16,4-3-2-16,-3 3-1 0,3-3-1 16,1-1 0-16,1 2-1 0,3-1 0 15,1 1 0-15,-3-2 0 0,4 5 1 16,-2-4 0-16,-4 6 0 0,-1 2 0 0,-6 3 1 15,-2-3-2-15,1 1 0 16,-8 4 2-16,-1-3-2 0,-2 1 2 0,-4 2 2 16,0-2 3-16,-3 2 5 0,-2-1 1 15,-5-3-1-15,-3 4-2 0,-1 0-6 16,2-2-3-16,-2 2-2 0,4 0-2 16,-6 2-1-16,1 5-1 0,-3-7-1 15,3 2-1-15,-3 0 1 0,2-2-1 16,-5 0 0-16,4 0 1 0,3 0-1 0,-2 0 2 15,-3 0 1-15,0 1 3 0,0-2 2 16,-2-1 3-16,3 0 4 0,3 0 3 16,-5 1 4-16,5-7 7 0,-3 7 3 15,4-1-1-15,-1-2-4 0,4-3-8 0,1 0-6 16,3-3-5-16,-5-5-3 16,2-1-4-16,1-3-5 0,-3-4-4 15,2 0 1-15,-4-7 0 0,-4-6 2 0,1-5 4 16,-4-3 1-16,-2-6 1 0,-3 6 2 15,-2 0-1-15,-2 3 1 0,3 9 2 16,1 5 1-16,1 6 3 16,4 5 5-16,0 2 2 0,2 7 4 15,2 2-1-15,-1 3-8 0,3 0-20 0,-6 2-95 16,3-7-499-16,17 0 403 0</inkml:trace>
  <inkml:trace contextRef="#ctx0" brushRef="#br2" timeOffset="93783.24">16573 4314 1368 0,'-2'0'106'0,"-2"-3"75"0,3 3-90 0,1-2-48 0,0 2-6 0,0 0-6 15,0 2-4-15,0-2-3 0,0 0-5 0,0 0-8 0,0 0-5 0,0 0 0 0,0 0 2 0,0-2 9 16,0 0 7-16,0 0-2 0,0 1-1 15,-8-8-7-15,8 3-7 0,0 3-4 16,0-8-3-16,-3-5-6 0,1 0-1 16,-7-7 2-16,2 2 0 0,0-2 3 15,2 5 1-15,5 4 3 0,-2 0 12 16,2 5 12-16,0 4 15 0,0 1 19 16,0 4 14-16,0 0 3 0,0 0-8 0,0 0-18 15,2 0-23-15,0 0-15 0,-1-7-12 16,-1 3-6-16,0 4-7 0,-5-7-5 15,0 4-1-15,-4-3 3 0,3-2 3 16,1 1 5-16,2-4 4 0,3 7 3 16,-2-5 0-16,2 9 4 0,0 0 4 15,0-1 5-15,0-1 9 0,2-5 11 16,-1 7 0-16,5 0-1 0,-1-2-7 0,-1 0-18 16,3 2-6-16,0-3-5 0,5 1-1 15,2 0 2-15,1-5 4 0,0 4 4 16,5-1 1-16,1-5 2 15,1 6-2-15,4-8-3 0,1 0 0 0,6 2 0 16,5-7-1-16,10-1 1 0,8-1-1 16,12 0-1-16,4 2 1 0,3 0-2 0,3-3 0 15,3 3 0-15,1-2 0 0,1 2 0 16,4 0-1-16,4 2-1 0,-3 3 1 16,3 1 1-16,-3 1 0 0,-8-3 0 15,-5 1 0-15,-6 0 1 0,2 2-1 16,-6 1 1-16,1 0-1 15,-9 1 0-15,-4 2 0 0,-2-2 0 0,4 3 0 0,2 1 0 16,3-2 0-16,-1 1 0 0,-4 2-1 16,3-1 0-16,1 1-1 0,-3 0 2 15,-2-1 0-15,-3 3 0 0,-8-2 0 16,-8 2 0-16,-3 0 0 0,-9-2 0 16,-3 2 0-16,-5 0 0 0,1 0 1 15,-1 0 0-15,1 0 0 0,-2 0-1 0,0 0 0 16,-2 2 0-16,3-2-1 0,-1 0 1 15,2 2-1-15,1-2 1 0,-4 3-2 16,-1-3-4-16,2 0-2 0,4 0-14 16,0 0-14-16,-4 2-3 0,0 0-1 15,-1-1 4-15,1 3-1 0,-2 0-5 16,-5 1-11-16,-1-2 0 0,-6 3 8 0,1 3 4 16,3 1 4-16,5 6 6 0,-4 5 6 15,4 4 7-15,-5 4 8 0,1 4 4 16,0 5 2-16,-3 1 0 0,2 0 1 15,4 3 2-15,-4-1 0 16,8 1 1-16,-8-3 0 0,-1-7-1 0,3-1 1 16,-4 0 0-16,-2 0 0 15,0-5 0-15,0 1 0 0,0-8 0 0,0-5 1 0,0-3 2 16,0-4 0-16,0-5-7 0,0-2-18 16,0 0-20-16,0 0-372 0,3-12 284 15</inkml:trace>
  <inkml:trace contextRef="#ctx0" brushRef="#br2" timeOffset="94322.22">19585 3837 1515 0,'2'0'126'0,"0"0"119"0,1 2-114 15,-1-2-22-15,-2 0 8 0,3 0-9 0,1-5-21 0,3 3-20 0,0-3-24 0,2 1-19 0,7-7-10 0,2 3-9 0,5-5-3 0,5 4-2 16,1-5 0-1,2 2 0-15,0-1-2 0,-1 3 2 16,-2 1-2-16,2-2 2 0,0 2 0 0,6 2 0 0,-6 4 0 16,-2-4 1-16,-6 3-1 0,-5 2 0 15,-2-3 1-15,-3 5-1 0,0-2 1 16,-1 2 0 0,1 0-3-16,-4 0-1 0,-1 0 0 15,-2 0-1-15,-2 2 3 0,3-2 0 16,-1 5-2-16,-1-5-3 0,1 4-3 15,0-1-5-15,1 4-3 0,2 1-2 0,3 2-4 16,-4 3 0-16,0 3 0 0,-1-1 1 16,2 3 2-16,-4 2 1 0,7-3 2 15,-8 5 0-15,3 1 3 0,-1 3 1 16,-2 4 0-16,1-8 3 0,-2 6 4 16,3 2 4-16,-1-3 4 0,-1 7 4 15,6-4 9-15,-4-2 5 0,4 2 0 16,0 0-2-16,-4-3-8 0,2-2-4 0,1-4 28 15,-3-3-126-15,9 0 77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42:21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3487 8156 1695 0,'8'-23'153'0,"-1"6"123"0,3-1-112 16,-3 4-51-16,2 5-16 0,-5 0-25 0,-1-2-17 0,3 6-10 0,-3-2-16 0,3 3-10 0,-1 4-9 0,-3-9-8 0,-2 6-6 0,0 1-3 0,-6-5-8 0,-3 7-7 15,-12-9 0-15,-14-3-5 0,-22-1 4 16,-18-3 2-16,-17 11 1 15,-11-4 3-15,-8 9 4 0,-12 9 4 0,5-5 3 16,-10 8 3-16,-1-5 0 0,1 2 3 16,-5 3 1-16,11-5 0 0,12 4 1 15,-4-9-1-15,11 0 1 0,2-4 0 0,0 0 0 16,7 2 1-16,9-3 1 0,9-1-4 16,19 2 12-16,18 2 15 0,16 0 17 15,12-2 21-15,10 2 2 0,-1 0-7 16,0 0-11-16,2-1-15 0,5 1-12 15,6 0-8-15,10 0-3 0,15 0-4 16,12 0-3-16,24 1-2 0,19 1-3 0,15 7-3 16,9-2-1-16,6 0-1 0,10 0 2 15,9 2 2-15,9 4-2 0,-2 1-4 16,-5 0-3-16,-11 4-1 0,-10-6 2 16,-9-1 5-16,-1 5 3 0,1-4 2 15,-7 1 3-15,-13 1 4 0,-27-7 2 16,-22-2 18-16,-20 0 2 0,-23-5-1 0,4 0-2 15,-19 0-19-15,-16-3-5 0,-28-4 0 16,-42-6-1-16,-37-6 0 0,-27-8 0 16,-20-8 0-16,-13 1-1 0,-8 4 1 15,2 0 0-15,7 5-1 0,20 6 0 16,14 4 1-16,12 5-1 0,22 6 1 16,24 4-1-16,31 2 0 15,19 3 2-15,25 2-2 0,8-7 5 0,15 4-19 0,2-4-18 16,5 3-13-16,5 5-37 0,4-7 12 15,11 5-45-15,17 1 102 16,30-2-7-16</inkml:trace>
  <inkml:trace contextRef="#ctx0" brushRef="#br0" timeOffset="24584.65">3911 8484 1899 0,'9'7'49'0,"2"2"-33"0,-1 4-3 0,3-4-5 0,-4 1-5 16,1 1 15-16,-4-6 26 16,-3 2 14-16,-1-3 23 0,-2-4 11 0,0 0-22 0,0 2-14 0,-2-1-18 0,0 1-28 0,-5 5-8 0,-2-5-3 0,-1 3-2 0,-4 2-1 0,-2-3 3 15,-2-1 1-15,-2-3 4 0,-6 0 3 16,-8-3 9 0,-5-8 10-16,-2-1-2 0,-3-8-1 0,-7-3-9 0,3 0-9 15,0-9-1-15,-9-5-1 0,-1-2 0 0,-13 0-1 16,-2-3-1-16,-9-3 0 0,1-3 0 31,-8-1 0-31,-3-3 0 0,14 8 0 0,5 3-1 0,15 6 1 0,12 5 0 31,0-1-1-31,14 5 0 0,5 3 2 0,11 7 10 0,9 9 15 0,2-4 14 0,5 8 11 32,1-3 5-32,1 3-5 0,0 3-6 15,3 0-14-15,-5 0-11 0,2 0-11 16,-2 0-3-16,2 0 1 0,0 0-4 15,-2 0 0-15,0 0-11 0,1 1-8 16,-1 7-7-16,2 0-4 0,0 12 5 0,-2 1 6 16,0 9 7-16,-2 6 5 15,-3-4 3-15,1 0-4 0,-5-2-2 0,1-5 1 16,-1-8-1-16,0-2 2 0,2-7 4 16,3-6 0-16,-1 3 5 0,1-6 7 15,3-3 3-15,-7-6 3 0,1-5-5 16,-1 3-6-16,-5-11-6 0,1-6-2 0,3-8 0 15,-4-4 5-15,10 2 10 0,-1 2 9 16,4 5 10-16,6 8 3 0,-1 6-1 16,2 2-6-16,2 3-8 0,3 6-8 15,3 0-6-15,4 5-6 0,2 2-6 16,6 4-4-16,1 7-4 0,2 5-1 16,6 5 1-16,1 4 3 0,0 5 3 15,1 0 1-15,-6-7-19 0,-2 2-29 0,-6-7-48 16,-4-13-65-16,-1-2-67 0,1-11 122 15</inkml:trace>
  <inkml:trace contextRef="#ctx0" brushRef="#br0" timeOffset="38219.15">833 13305 1751 0,'-18'0'50'0,"-1"-2"-25"16,-2 1-9-16,5-5-10 0,-6 3-1 0,5-3 1 0,1-3 3 0,2 4 2 0,-1-7 6 0,-1-1 17 0,0-1 17 0,-3 0 8 0,3-2 3 15,4-2-12-15,-6-8-16 0,4-1-13 16,-4-1-7-16,0-1-8 0,6 1-2 0,-2 3 0 16,3 0 0-16,4-1 0 0,-7 1-1 15,1 2 1-15,4 5 8 0,1-1 15 16,2 1 14-16,4-3 1 0,-1-6-8 15,3 2-15-15,-2 0-14 0,2 2-3 16,0-3-1-16,0 4 0 0,-2-4 1 16,-1-1 2-16,1 8 6 0,2-6 9 0,0 2 8 15,0-2 4-15,2-2 2 0,3 8 4 16,2-6-1-16,0 2-4 16,0 2-8-1,4-4-10-15,1 2-7 0,10-2-2 0,-1 0-2 16,0 4-1-16,-5 0-1 0,6 1-1 0,-1-1 0 0,5 2 1 15,6-5 1 1,-2 1 1-16,4 0 3 0,2 2-1 0,-1-2-2 16,2 4-2-16,4-1-1 0,0 4-3 15,1 5 1-15,-1 1-2 0,2-3-2 0,-1 5-2 0,3 0-3 16,3 5 1-16,3-4 0 16,-1 5 1-16,5 4 4 0,1 0 1 0,5-1 2 0,-5-1 1 15,3 6 0-15,-4-5-2 0,-11 7-4 16,-1-1-1-16,-15-4-1 15,-5 6 4-15,-7-5 5 0,-4 1 4 0,-3 0 4 16,-3-3-1 0,-1-2 0-16,-5 0-1 0,0 0-1 0,0 0 0 0,0 0-2 15,0 0 0 1,-4 2-6-16,-1-4-12 0,0-9-3 0,-8 6-6 0,-3-11 2 0,-7-5 8 16,-7 1 1-16,-7-8 4 0,-2 0 3 15,-4 3 2 1,3-2 3-16,6 6 1 0,2-6 3 0,9 8 6 15,7-4 8 1,2 5 8-16,7 4 9 0,3-2 3 16,4 2-1-16,0 1-1 0,2-1-9 0,2 3-13 15,1 4-10-15,0-2-16 0,-1 8-9 16,5-1-5-16,1 2 0 0,-4 0 4 16,4 5 4-16,4 4 8 0,-1 5 6 15,3 2 8-15,-2 2 7 0,4 3 2 156,-4-1 0-156,0 1 0 0,-2 0-1 0,1 6-1 0,-6-6-3 16,0 2-4-16,-5-2-1 0,-2-1-2 0,-9-4 0 0,-3 0-1 0,-6-5-2 0,-9-1 0 0,-3 1-7 0,-5-1-7 0,-10-8-19 0,-6-2-62 0,-4-3 224 0,-11-19-124 0</inkml:trace>
  <inkml:trace contextRef="#ctx0" brushRef="#br0" timeOffset="68174.75">3099 12734 1642 0,'0'7'48'31,"2"2"-20"-31,0-4-19 0,3-1-11 0,0 0-11 0,6-4-5 0,-2 0-2 0,5 0 0 0,0-4 10 0,-1 0 9 0,3-4 13 0,-4 0 14 16,2 0 10-16,-1 2 10 0,1-3 8 15,-4 6 8-15,-1 1 12 0,-3-9-1 0,-1 10-7 16,0-3-16-16,-5 4-19 0,4 0-12 16,-4 0-8-16,0 0-8 15,0 0-6-15,-9 0-1 0,4 2-5 0,-6 1 1 16,-5 3 2-16,-11-3 1 0,-6 3 2 15,-10 1 1-15,-6-2 2 0,-5 2 3 16,-6 2 3-16,-4-7 2 0,2 8 2 16,-2-6 2-16,13 1-2 0,1 2 0 0,6-5 3 15,7 2-2-15,-1-3-1 16,12 5 1-16,5-6 4 0,6 0 2 0,3 0-1 16,3-2-2-16,2 2-6 0,-2 0-5 15,2-5 1-15,-2-1-1 0,6 5 0 16,-3-6 2-16,6 1 22 0,0 4 22 15,4 1 12-15,-1-3 3 0,10 4-18 0,6 0-24 16,11-3-13-16,11-3-7 0,11 4-5 16,6-1-2-16,4 3 2 0,20-2-1 15,6 2 2-15,3-2 0 0,6 2 0 16,-8 4 2-16,0 3 0 0,-6 0 0 16,-10-2 1-16,-11 1 1 0,-18-3 4 15,-15 3 4-15,-14-6 0 0,-11 0-4 0,-8 1-5 16,-4-1-2-16,-7 6 5 0,-13 1 17 15,-9-5 9-15,-20-1 9 0,-16-1-1 16,-6 2-9-16,-8 0-6 16,9 0-10-16,1 3-5 0,5-7-5 15,6 2-1-15,4-5 1 0,7 0-2 0,9 1 5 16,2-7 8-16,5 4 5 0,7-2 4 0,0 1 1 16,9 0-7-16,7-2-2 0,2 1 4 15,8 4 4-15,5 1 2 16,1-1 0-16,0 5-9 0,7-2-8 0,7 2-12 15,9 0-6-15,11 0-2 0,12-2 1 16,16 2 6-16,14 4 3 0,16 5 2 16,11 3-1-16,11 2 1 0,-1-1 0 0,-10-3-2 15,-11 1 2-15,-19 0-2 16,-24-4-1-16,-17 2-1 0,-12-1-3 16,-11-4-7-16,-4 1-7 0,-7-1 0 15,-10-1 3-15,-4-1 11 0,-18-2 11 0,-8 4 3 16,-22-1 5-16,-12-1 1 0,-18 2-1 15,1-3-1-15,8 3-4 0,5 1-4 16,13 1 0-16,10-6 0 0,15 0-2 16,5 0 2-16,12-6-2 0,3 1 1 15,5-4 0-15,4 0 0 0,1-2-2 0,3 6 0 16,4-4-8-16,5 2-23 0,0-3-41 16,5 2-44-16,4 0-112 15,10-15 127-15</inkml:trace>
  <inkml:trace contextRef="#ctx0" brushRef="#br0" timeOffset="75886.82">5028 8256 1708 0,'0'0'72'0,"6"0"-1"0,-5 0 0 0,5 0-23 0,-5 1 8 0,-1 1 0 0,0 0-9 0,2 0-9 15,-2-2-8-15,7 5-7 0,-1-3-1 0,-6-2-2 0,0 2-5 0,1-1-3 0,3 3 3 0,3-4 7 0,-7 0 12 16,2 0 15-16,0-4 9 0,-2 1 17 16,1 1-8-16,1-7-16 15,5 4-16-15,-3-8-28 0,5-1-7 0,-1-11-2 16,-4 1 2-16,1-8 0 0,-5-4 0 0,-3-1 1 16,-6 0-6-16,-5-1-3 15,1 7 1-15,-1 0 2 0,0 1 4 0,0 2 3 16,-4-6-1-16,-5 4 1 15,0-2-2-15,-4 0 0 0,-3-7 1 0,-2-2-1 16,-7-3 1-16,-3 2 1 0,1-1 3 16,4 0 2-16,-1 6 1 15,7-2-1-15,-3 4-2 0,6-1-2 0,1 10 0 0,2 1-2 16,-1-2 0-16,-6-1 0 16,-7-9-1-16,-4 3 1 0,4-3-1 15,5 7 0-15,2 0 0 0,4 8 2 16,1-3 2-16,-3 6 4 0,4-2 4 0,-1 3-1 0,-1 2-1 15,5 2-5-15,-4-2-3 16,1 3-1-16,2-1 0 0,1 0 0 0,-1 2 0 16,4-1 0-16,-5 1-1 15,8 5 0-15,-3-6 2 16,2 4-2-16,1 2 2 0,-5-3-2 0,-3-1 0 0,-1 2 3 16,1-3 0-16,0 1 1 0,6 8 1 0,1-4-1 15,2 3-3 1,5 4 2-16,-1 0 0 0,1 2-2 0,4 3 0 15,-3-3-1-15,3 0-1 0,-4-2 0 0,0 3-1 16,4 1 0-16,-5 1 2 16,1-3-1-16,4 3-1 0,-5 0-1 15,6-1-3-15,1 3-4 0,1 2-1 0,-3 2-1 16,4-3-1-16,-1 7 1 16,-1 6 1-16,3 0 0 0,2 6 5 15,-2-1 3-15,2 3 3 0,0-1 2 0,7 0 0 0,-3-4-2 0,1 4 0 31,2 0 0-31,1 1 0 0,2 4 1 0,-1-8 0 16,-4 2 0-16,4-2 1 0,-3-1 1 0,4-2-1 0,-3-1 2 31,0-10 1-31,-7-8 1 0,2-1 0 16,3 1 18-16,-5-4 19 0,4-1 13 16,-4-7 13-16,0-2-11 0,-2-6-19 15,0-8-17-15,-5-7-14 0,-3-5-9 0,3-6-3 16,-6-7-1-16,1 3 4 0,-8-7-1 15,-3 3 0-15,2 3 0 0,-2 11 0 16,9 9 1-16,1 1 1 0,3 9 0 16,4 2 0-16,1-3 2 0,5 6 1 15,-4 3 0-15,4-3 3 0,0 6-1 0,0 0-1 16,2 4 0-16,5-3-3 0,-7 6 2 16,4-3-6-16,1 1-6 0,2 2-5 15,6 0-6-15,3 0 4 0,10 0-2 16,12 3 2-16,8 6 4 0,9-3 5 15,8 3 4-15,5-4 3 0,-4 5 2 16,-8-8 1-16,-17 2 0 0,-10-4-6 0,-10-2-29 16,-13-2-35-16,-5-3-62 0,-6-10-98 15,-18-22 129-15</inkml:trace>
  <inkml:trace contextRef="#ctx0" brushRef="#br0" timeOffset="105557.6">1489 13521 1473 0,'-9'16'80'16,"-1"-1"49"-16,8-3 22 0,2-33-199 0,0 15 110 16,0 6-14-16,0 0-10 0,0 0-4 0,0 0 1 0,2 0 6 0,-1 0 9 0,-1 0 11 0,2 0 6 15,4-1-4-15,-5-7-4 0,5 1-11 16,4-3-13-16,6-4-10 0,7-4-12 0,7-3-6 15,8-4-5-15,11-4-3 16,1-1-1-16,10-3-1 0,6 1 1 0,-1 1 1 16,1 5 1-16,-7-1-1 15,-3 2 1-15,3-3 0 0,1-6 1 0,0 1 1 16,-6-1-1-16,-3-1 0 0,-8 1 6 16,1-2 1-16,0-1 0 0,6-5 1 0,1-3-6 15,-6 8-1-15,-3 5-1 0,-5 9 0 16,-3 4-3-16,-4 3-10 0,-7 5-3 15,-3-1-2-15,-10 5-1 0,-2 5-9 16,-3-4-2-16,-5 6-3 0,-2-3-1 16,-5 1 12-16,-9 2 3 0,-11 0 4 15,-6 4 7-15,-12 1 7 0,-6-5 2 16,-6 0 2-16,-7 0-1 0,2-7-1 0,2 7-1 16,7-2 1-16,5-1-1 0,11 3 0 15,7-8 0-15,3 7 1 0,8-3-1 16,-1 1 3-1,6-4 0-15,5 1 0 0,4-3 2 0,3 4 4 0,-2-4 18 16,4-1 18 0,6 1 8-16,-1-2 2 0,9 0-16 0,0-3-15 0,9-2-10 15,6-2-7-15,1 1-4 0,12 3-7 0,3-1-2 16,6 12 0-16,8 3 4 0,3 3 2 31,-4 8 0-31,-1 5-2 0,-11 2-5 16,-3 8-3-16,-3 3 2 0,-9-1 0 0,-1-3 2 0,-4 3 4 0,-3-1 6 0,-1-4 2 31,-8 3 2-31,-7-8-1 0,-2-4-5 16,-5-1-1-16,-3-8 1 0,-4 2 0 15,3 0 2-15,-5 0 1 0,4-3-1 16,-4 3-1-16,4-2 0 0,-1-3-2 16,6-2-15-16,-1 0-29 0,-3 0-55 15,4 0-93-15,0 2 103 0</inkml:trace>
  <inkml:trace contextRef="#ctx0" brushRef="#br0" timeOffset="114915.11">493 14030 1650 0,'2'0'46'0,"1"0"-32"0,-3-2-25 15,-3 2-15-15,6-1-5 0,-3 1 2 0,2 0 25 0,-2-2 32 0,0 2 27 0,0 0 23 0,0 0 4 0,0 2-13 0,0-2-18 16,0 1-16-16,3-1-13 0,6 0-15 16,-3 2-1-16,4-2-3 0,3 0 1 15,3 0 4-15,12-2-1 0,6-1 1 16,12-6 2-16,3-2 4 0,3-3 10 0,3-2 9 16,2 0 3-16,3 0-4 0,7-1-11 15,-5-1-12-15,4-7-4 0,-8-2-1 16,3-4 0-16,2-8 1 0,5-4-1 15,1-1 16-15,0-1 20 0,-9 1 11 16,-3 3 10-16,-11 8-10 16,-5 2-16-16,-6 1-10 0,1 4-12 0,-6-3-5 0,0-1-5 15,-3 0 0-15,1 0-1 16,-5-4 0-16,0 6 1 0,-3 5 0 0,-4 2 1 16,-4 5 1-16,-1 1 3 0,-6 3 2 15,4 0-2-15,-7-3-1 0,0 1-5 16,5 4-2-16,-6-5 0 0,7-1 2 15,-1 4 2-15,-2-2 3 0,-2 3 3 16,3 2 4-16,-6 0-4 0,0 1-9 16,2 2-12-16,1-1-26 0,-1 4-9 0,-2 3-3 15,0 0 1-15,-2-4 8 16,-1 6-5-16,-1 0 3 0,-5 1 3 0,-5-3 11 16,-2 7 13-16,-7-3 6 0,-4-1 4 15,-5 3 4-15,-3-5 0 0,0-1 1 0,3 0 0 16,7 0 0-16,7-1 10 0,11-6 23 15,0 3 27-15,7 4 34 0,2-5 10 16,-1-1-4-16,3 1-22 0,3-2-30 16,2 0-27-16,7-7-18 0,9-2-5 15,1-9-4-15,12-2 3 0,2 4 2 16,3-3-3-16,3-3 1 16,7 8 1-16,0 3 0 0,2 2 2 0,0 7 1 0,-5 2-2 15,-8 4-1-15,-6 3-4 16,-8 3-3-16,-6-1-2 0,-6 3-3 0,-8 3-2 15,-2-3 2-15,-3 4 4 0,-3-4 5 16,0 7 4-16,0-1 1 0,-5 3 0 16,1 1 5-16,1 0-9 0,-4 0-48 15,0-1-75-15,-8 7-58 0,0 0 79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46:42.8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13550 5749 1385 0,'8'3'146'15,"0"-1"173"-15,-5-2-218 0,-3 0-31 0,0 3-3 0,-2-1-6 0,1-2-9 0,-1 0-11 0,2 0-13 0,-4 0-11 0,-1-2 0 16,1 2 6-16,-5 0 4 0,4-3 3 0,-4 3 1 0,-1-4-3 16,3 3-4-16,-6-3-1 0,-3-3-4 15,-2 2-1-15,-10-6 0 16,0 6 1-16,-10-8 0 0,-2-1-1 0,1 9-5 15,-6-6-4-15,-4 8-3 0,-1-5-3 0,-12 3 0 16,0-4 1-16,0 0-1 0,-2 1 0 16,2-1 0-16,4 9-1 0,-1-2 0 15,2-3 0-15,-1 1 0 0,-8-7-1 16,-7 3 0 0,-1 2 0-16,-6-4-1 0,-1 2 1 0,-3-4-1 0,-6-4 0 15,3 4 0-15,-7-6 0 0,-3 0 0 0,-8 4 0 16,-3 0 0-16,-2 7-1 0,3 0 1 15,-6 0 1-15,-13 3 0 16,-5-3 0-16,0 5 1 0,8 0-2 0,10 2-1 16,5 2 0-16,1 0 0 0,-3 0 1 15,-5 3 0-15,0-3-3 0,-4 1 0 16,-1 1 1-16,-3-4 0 16,-6 2 2-16,-1-4 0 0,6 2-2 15,-5 0 1-15,5-2 1 0,7 4 0 0,-2 0 0 16,-7 1 0-16,5-1 0 0,-6-2 0 0,3 4 0 15,8 1 0-15,3 0 1 0,1-1-1 16,-7-2 0-16,4-2 0 0,-4 0 0 16,4 0 0-16,9 0-2 0,-2-2 1 15,-6-2-1 1,4-3 0-16,-7 0 0 0,2 0 0 16,10 0 0-16,2 1 2 0,1-1-1 15,-5 2 1-15,-3-4 0 0,-3 4 0 16,-4 0 0-16,3 1 0 0,8 2-1 15,1 2 1-15,1 0 0 0,-4 0 0 0,-6 0 1 16,4 0-1-16,4 2 0 0,5 2 0 16,-2 1 0-16,-7-3 0 0,-9-1 1 15,-16-1 0-15,-5 0-1 0,7 0 1 16,-7 0 0-16,5 0 0 0,-6 0 0 16,1 0 1-16,19 4-2 0,15 0 3 15,10 3 11-15,9 0 5 0,0 2 6 16,7 1-3-16,16-1-12 0,13 2-4 0,9-1-4 15,10-4-1-15,7 3 2 0,4-6 0 16,5 1 0-16,1 3 1 0,3-4-1 16,3 1-1-16,2 3 1 0,2-5-1 15,-1-2-1-15,6 0 1 0,0 0 0 16,0 0-2-16,0-2-18 0,-3-5-55 16,5 3-98-16,1-1 208 0,-3-16-91 15</inkml:trace>
  <inkml:trace contextRef="#ctx0" brushRef="#br0" timeOffset="5299.44">14707 5887 1371 0,'2'0'60'0,"0"0"4"0,0 0-17 0,-2 0-11 0,1 2-17 0,-1-2-13 0,-3 0-3 0,-1 0-3 0,-3 0 3 0,2 0 5 0,-7 0 9 0,-6 0 14 0,-5 1 8 15,-7 1 3-15,-8 0 1 0,-2-2-7 0,-1 2-3 16,-2-1-7-1,4 3-6-15,0 0-7 0,-3-4-5 0,-1 0-1 0,9 0 0 16,3-4 1-16,-3 0 8 0,11 1 8 16,0-2 8-16,1 3 8 0,14-2 1 0,8 4 5 15,-6 0 9-15,6 0 14 0,2 4 12 16,-2-4-1-16,-2 2-11 16,2-2-22-16,7 0-16 0,-3 0-7 0,7 0-7 15,-3 3-1-15,1 1-7 0,4-3-2 16,3 7-1-1,3-5-1-15,6 1-2 0,10 3 0 16,4 0-2-16,9 3 0 0,4 3 1 16,3-2-2-16,1-3 0 0,-2-1 0 15,-5 2 1-15,-6-3 0 0,-9-3 2 0,-8 1-1 0,-3 1 1 16,-9-5 0-16,-8 2 2 16,-1-2-2-16,-5 0-3 15,-2 0-14-15,-3 0-17 0,-6-2-11 16,-8 2-4-16,-10-3 10 0,-15 1 12 15,-22 0 14-15,-8-3 4 0,-9 3 3 0,-1-3 0 16,12 3-1-16,4 2-2 0,17 7-1 16,10-5 2-16,9 3 2 0,13 2 3 15,3-5 2-15,3 0 4 0,12 1 0 16,1 1 16-16,1-1 11 0,1-3 14 16,0 0 6-16,7 0-3 0,-4 2-5 15,7-2-13-15,8 0-9 0,7 0-12 0,10 0-9 16,12 0-1-16,10 0 0 0,14 0-1 15,8 0 1-15,6 2 0 0,-2 1-1 16,-3 1 1-16,-17 3 0 0,-11-5 0 16,-17 1 0-16,-9-1-1 0,-5 3 0 15,-9-3 0-15,2-2 0 0,-9 4-7 16,-3-2-9-16,-4-2-10 0,-5 1-15 0,-4-1-9 16,2 0-7-16,-11 6 7 0,-12-5 13 15,-13 1 12-15,-22 0 15 0,-19-4 0 16,-8 0 3-16,-7-6 3 0,0-1 3 15,5-2 2-15,8-3 0 0,10 1 3 16,9 5-2-16,19-1 1 0,5 3-1 16,17 3 13-16,12-1 14 0,5 2 16 0,9 2 17 15,0 0 4-15,-2 0-4 0,9 0-9 16,-5 0-14-16,3 0-16 0,2 2-5 16,2-2-7-16,4 0-2 0,1 0-2 15,-2 0-3-15,-1-2-2 0,-9 2-25 16,-1 0-31-16,1 0-87 0,0-8-53 15,-9-12 99-15</inkml:trace>
  <inkml:trace contextRef="#ctx0" brushRef="#br0" timeOffset="10636.54">17693 6077 821 0,'-3'0'101'0,"-1"0"53"0,2-2 28 0,4 2-65 0,-2-4-3 0,0 2-13 0,4 1-26 0,-4-1-21 0,0 2-12 0,0-4 0 0,0 4 6 16,0 0 1-16,0 0 0 0,0-1-12 16,-7-6-10-16,-4 3-8 0,-7 2-8 15,-1 0-7-15,-3-3-4 0,1 3 0 16,0 1-1-16,1 1 2 0,4 0 0 16,0 1 8-16,6 1 18 0,4-2 5 15,6 0 1-15,0 0 1 0,0 4-13 0,0-3-1 16,6 1 3-16,4 0-4 0,6 0-3 15,6 0-4-15,10-1-4 0,3-1-1 16,13 0-2-16,3-1 0 0,3-3 1 16,-8 2 4-16,-4-1 0 0,-5-3-1 15,-5 1-1-15,-10 1-3 0,-8-1-1 16,-4 3 0-16,3 2 1 16,-11-1 3-16,-2 1-5 0,0 0-3 0,-7-2-25 0,-1 2-14 15,0 0 2-15,-12 0 1 0,-12-2 22 16,-17-3 10-16,-17 1 2 0,-19-1 2 15,-7-4 0-15,-4 4-1 0,9-2-6 16,4 3-6-16,8 2 2 16,6 0-2-16,3 2 9 0,-1 0 2 0,-2 2 2 15,2-2 0-15,4 0 1 0,7 2-1 0,8-2 1 16,7 0-1-16,11 0 0 16,7-2 1-16,5 0 1 0,4 2 1 0,9 0 5 15,5 0 9-15,0 0 32 0,-6-5 16 16,12 3 9-16,-1 2-8 0,4 0-33 15,0 0-20-15,7 0-14 0,5-1-4 0,16 1-1 16,15-2 2-16,17 2 1 0,16 0 2 16,7 2 0-1,0-1 0-15,6 1 0 0,1 2 1 0,9-3 1 0,23 5 0 16,4 1 1-16,-4-2-1 0,-12 1-2 16,-25-1-1-16,-18-2 0 0,-8-1-1 0,-8-2 1 15,-7 2 2-15,-17-2 1 16,-10 2 3-16,-12-2 0 15,-12 0 0-15,-2 0-10 0,0 0-14 0,-5 0-19 0,-7 3-10 16,-13 1 4-16,-11 6 6 0,-21-1 20 16,-15 4 11-16,-15-3 8 0,-9 3 4 15,-16-6 0-15,-10 2 0 0,0-6-1 0,-2 3-1 16,17-1-2-16,20-2 2 16,20 1-1-16,10 1 0 0,13-3 10 15,5 0 15-15,9-2 15 0,14 0 20 0,2 0 9 16,14 0-6-1,0 0-6-15,1-2-14 0,12 2-17 0,1-2-18 0,7-3-17 16,9 0-6-16,20-2-3 0,14 0 8 16,25 3 8-16,22-3 1 0,24 3 0 15,12 3 1-15,-5 1 0 0,-7-2-1 0,-18 2 0 32,-11 0 0-32,-14 2 0 0,-19-2 0 0,-14 0 1 0,-17 1 0 0,-12 1-1 15,-14 0 2 1,-14-2-4-16,2 3-4 0,-13-3-8 0,-11 6-14 0,-13-4 4 15,-15 5 7-15,-32 0 12 0,-23 0 13 0,-21-4 2 32,-16-3-4-32,-18-7-3 0,0 0 0 0,4-3-1 15,14 2-2-15,30 3 1 0,14 2-1 0,25-3 0 0,20 4 2 16,8-1 7-16,17 1-13 0,10 2-66 16,16 0-114-16,-2-5 99 15</inkml:trace>
  <inkml:trace contextRef="#ctx0" brushRef="#br0" timeOffset="202443.66">13305 6091 1611 0,'5'0'121'0,"6"0"155"0,3-2-255 0,-10 2-2 0,10-4 19 0,-9 3 14 0,0-1 18 0,-3 2 4 0,-2 0-12 0,0 0-10 0,0-2-13 15,0 0-12-15,0 1-8 0,-3-7-9 0,-8 3-5 0,2-4-5 16,-5 2-4-16,-6-3-1 0,3-1-2 0,-12 0 1 16,-8-1 1-16,2 1 1 0,-8 2 1 15,-5 2 0-15,0 0 1 16,-7 2-1-16,-3 1-1 0,-6 1-2 0,-10-3-1 16,-12 1 2-16,-13-2-1 0,-13 0 1 0,-10 3-2 15,-27-3-1-15,-14 4 9 0,-37-8 7 16,-29 0 3-16,-7-3-1 15,-23-3-5-15,11 1-7 0,9 3-2 16,-8 1 0-16,3 3-2 0,-6-3 5 0,-20-4 1 16,-14 1-1-16,-5-1 3 15,-23 2-1-15,0 0 0 0,-10-5 3 0,-8 4-3 16,11-4 1-16,-8 3-1 0,22-2 1 16,-1 2 0-16,6 4 0 0,15-2 1 15,1 7-2-15,30 3 0 0,22 4 1 0,16 4-2 16,15 3 16-16,17 0 25 0,21 2 2 47,26 3 2-47,29-3-14 0,21-2-24 0,11 5-1 0,14-3 5 0,12 0 3 0,8 2 2 0,5-4-1 0,5 2-7 0,5-6-4 31,6 8-2-31,-2-8-1 0,5 1 1 0,4 1 0 0,1-1-1 0,8-1 1 16,-2-1 0-16,3-2 0 0,4 0 1 15,-1 2-1-15,1 1-2 16,1-1-21-16,3-2-17 0,-2-2-87 0,5 2-41 15,-2 2 87-15</inkml:trace>
  <inkml:trace contextRef="#ctx0" brushRef="#br0" timeOffset="-213511.19">17243 8919 1782 0,'19'-27'163'16,"-3"9"221"-16,-3-3-332 0,-12 12-8 0,-1-3-16 0,0-1-12 0,-1 3-9 0,-5 3-1 0,3-2 0 0,3 9 2 15,0-2 9-15,3 2 13 0,-3 2 7 0,0 0 1 16,2-1-6-16,-2 3-13 0,0-4-9 16,0 0-3-16,0 0-2 0,-5-4-1 15,5 11 2 1,-4-3 1-16,-3 5 3 0,-7-4 2 0,-5 6 0 0,-3 3 0 15,1 5-2-15,-7 6-5 16,-3 4-2-16,-6-1-2 0,-5 2-1 0,-8 0-1 0,0 11-1 16,-1 0-2-16,-8 0-1 0,3 5-2 15,-3 0 0-15,-8-2 2 0,-4 4-1 16,-7 3-2 0,-9-3 2-16,-2 0 0 0,-3 4-4 0,-7-6 5 15,-4 0 0-15,-2 2 2 0,-3-4 1 0,4 0-2 16,-3 4-3-16,-1-2-2 15,-5 2 3-15,-6-5 4 0,-11-1 2 0,5-4 2 0,-10 1 1 16,-19-6-2-16,-6-1 1 0,-10-4 0 16,5-1-2-16,-7-4 1 0,-9-2-1 15,-5 2 1-15,-9-1 0 0,0-1-1 16,-7-1 1-16,7-5-1 16,-4 7 0-16,4-6 0 0,0-2 0 0,-5-3 1 15,-11-8 0-15,0-1-1 0,-2-2 1 0,-5-2-1 16,-6-9 1-16,-1 1-1 15,4-1 0-15,-12-8 0 0,12-1 0 0,6-5 0 16,8-3 0-16,1 0 1 0,9-1 0 16,7 1 0-16,6 3-1 0,14 0 0 15,14 4 1-15,3 0-1 16,1 5 1-16,22-2 1 0,10-2-2 0,10 6 2 0,9-3 0 16,9 2 0-16,8 1 1 15,10-2 0-15,8 0 0 0,9 2 3 0,6-7 8 16,12 1 4-1,5 1 3-15,6-8 1 0,8 4-8 0,3 0-3 0,3 0-3 16,6 5-3 0,-2 1 1-16,8 6-5 0,2 2-10 0,5 2-30 15,4 2-24-15,5-2-94 0,9-4 89 0</inkml:trace>
  <inkml:trace contextRef="#ctx0" brushRef="#br0" timeOffset="-199599.34">1886 6956 1481 0,'-3'14'114'0,"-1"-1"152"0,-3 3-251 0,0-4-6 0,0-1-1 0,5-1 2 0,0-4-6 0,2-1 18 0,0-5 35 0,0 0 16 0,6 2 28 0,3-2-6 0,-2 0-13 16,7 0 3-1,7-2-9-15,-3-7-11 0,9-3-21 0,3-3-25 16,3-4-20-16,8-8-5 0,5-1-4 0,6-6 6 16,-4 2 7-16,5-5 5 0,3 2 6 15,3-8 0 1,-1-7-1-16,6-1-4 0,4-6-4 0,1-5-2 15,4-3-3-15,5-8-1 0,5 7-7 0,2 1 0 16,0 3-1 0,-10 12 1-16,-6 6 7 0,-11 3 1 15,-1 7 0-15,-7-1 0 0,-6 3 1 16,-9 3 0-16,-10 3 0 0,-5 5-1 16,-10 1 0-16,-1 6 1 0,-3 7-4 0,-3 3-7 15,-3 4-5-15,0 0-15 0,0 0-5 16,0 0-12-16,0 0-9 0,-11-5 4 15,-3 9 9-15,-5-3 16 0,-13 1 15 16,-5 3 8-16,-6-3-1 0,-1 5 0 16,1-3-1-16,6-1-1 0,3 4 3 15,4-3 2-15,5-4 2 0,8 4 1 16,4 3-2-16,10-7 13 0,3 0 7 0,0 0 14 16,0 0 18-16,0 0 6 0,0 0 6 15,5 0 1-15,2-6-10 0,4 1-12 16,8 0-8-16,6-6-8 0,7 0 3 15,2 3-2-15,8-1-3 0,4 7-6 16,4 2-10-16,0 3-10 0,-6 5-3 16,-2 2-4-16,-3 4-1 0,-3 11-1 15,-4 2-4-15,0 5-4 0,-4 1-3 16,-10 1-2-16,-6-4 2 0,-8-1-7 16,-4-1-5-16,-4 2 2 0,-8-3-28 0,-2-4 12 15,-8-2-52-15,-1-7-49 0,-10-12-447 16,-5-16 370-16</inkml:trace>
  <inkml:trace contextRef="#ctx0" brushRef="#br0" timeOffset="-192748.22">1484 9633 1320 0,'-5'13'42'0,"-8"-1"-5"0,3 2 13 0,1-3 15 0,0-4 12 0,5 0 1 0,1 0-13 0,1-2-12 0,2-3-3 0,0 0-2 16,0-2 1-16,5 2-5 0,-1-2 1 0,3-2-4 0,4 2 4 0,8-2 18 0,13-8-3 16,9-3 1-16,14-1-10 0,9-4-17 15,8 2 2-15,4-10 0 0,1-3-5 16,4-3-8-16,3-10-10 0,1-2-8 15,2-10-1-15,5-4-2 0,11-4 0 0,5-11-1 16,-5-3 0-16,-1 3-1 16,-9 0 1-16,-10 8-1 0,-1 5 2 0,-12-6-2 15,-6 4 2-15,-7-4-1 0,-4 4-4 16,-14 4-5-16,-5 5-1 0,-4 3-14 16,-10 2-8-16,-8 11-1 0,-3 1-26 15,-9 13 17-15,0 9 6 0,-5 5 3 16,-4 6 18-16,-6 1-26 0,1 5-7 15,-9 12-5-15,-7 8-1 0,-4 9 20 0,-8 10 11 16,-2 10 6-16,-1 6 8 0,-3 6 3 16,6-7 1-16,5-6 2 0,-1-3 2 15,10-13 0-15,7 1 0 0,1-18 1 16,11-2 2-16,0-9 3 0,9-7 33 16,-1 3 56-16,1-3 38 0,-4 0 21 15,8 0 1-15,-3-7-45 0,1 4-27 16,4-8-11-16,-1-1-23 0,11-4-8 0,7-2-10 15,2 0-11-15,7-1-10 0,-4 10-6 16,-5-2-5-16,0 9-5 0,-3 2-6 16,-3 0-4-16,3 11-5 0,-4-2-8 15,1 7-5-15,-4 5-24 0,-2-3-28 16,-6 7-84-16,-5 3-60 0,-5 7 117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47:12.4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21890 1054 1891 0,'-7'-9'63'0,"-4"3"-19"0,2 3-23 0,-5-1-18 16,-3 6-11-16,-1 11-7 0,-14 1-10 0,4 16 1 0,-10 7 3 0,-8 11 2 0,4 10 9 0,-13 8 2 0,-4 10 0 0,1 13 4 16,-3 14 1-16,1 9 0 0,7 1 2 15,3 0-4-15,6 3-3 0,3 6-1 16,7 7 0 0,3 8 3-16,4 0 4 0,-1 3 2 0,-1 1 0 15,1-1 1-15,3-1-1 0,5-6 0 0,8-7-1 16,7-8 0-16,8-2-1 15,8-5 2-15,3-8 0 0,0-4 2 0,4-8 3 0,10-2 3 16,4-3 1-16,4-2 3 16,-4-3-2-16,1-8-1 0,-1-13-2 0,0-5-1 15,-2-10-2-15,-5-10 1 16,4-5-2-16,6-1-13 0,2-5 8 16</inkml:trace>
  <inkml:trace contextRef="#ctx0" brushRef="#br0" timeOffset="853.17">22567 1417 1866 0,'-42'-14'84'0,"40"14"-90"0,-14-7 2 0,-23 3-6 0,-9 1 5 0,-1 3-1 0,-14 7 0 0,3 12-1 16,2 10-4-16,-1 8-4 0,2 13 5 0,2 1-1 15,2 4 6-15,5 3 5 0,4-3-2 16,7 2 0 0,1-5 0-16,6-1 0 0,4-3 1 0,3 2-1 0,14-4 0 15,-4-4 2-15,6 1 5 0,13-6 4 0,1-3 4 16,14-8 1-16,2-6 6 0,7-4 9 15,0-6 1-15,9-8 13 0,13-2 4 16,6-9-4-16,15-5 4 0,7-9-8 31,7-11 2-31,-1-8-4 0,0-3-7 0,-17 1-6 16,-11 0-13-16,-13 8-2 0,-14 1-2 16,-6 3-3-16,-2 5-3 0,-9 4-3 0,-5-9-14 0,0-1-3 0,-9-1 0 15,-2 4 0 1,-8 2 12-16,-4 3 5 15,-2 7 2-15,-2 4 0 0,4 7-7 0,-6 7-13 16,4 10-14-16,2 5 5 0,2 2 4 0,3 6 9 0,-4-1 12 31,5-1-2-31,-1 2 3 0,-4-2 1 16,10-5 1-16,-4-2 1 0,8-1-1 16,-1-10 4-16,0-3 12 0,8 6 10 0,-8-3 15 15,7-1 18-15,-6-2 0 0,5 5 0 16,3 4-10-16,5-5-19 0,5 6-12 15,-1-3-9-15,3 4-5 0,-1 1-3 16,-4 3-2-16,0-1-2 0,1 9-4 16,5 3-1-16,-5 5 0 0,10 8-1 0,-4 3 2 15,4 4 0-15,1 4 0 0,-3 0 1 16,-2-4 1-16,0 1 1 0,0-6 1 16,-5-5 1-16,7 4 2 0,-2-8 1 15,-2-3 0-15,-3-8 1 0,-6-7 1 16,0-3 5-16,-4-9 13 0,0 5 14 15,-2-5 18-15,1-2 13 0,0 0-8 16,7-2-11-16,9-4-19 0,2 3-18 16,0-1-5-16,0-3-2 0,-6 4-5 0,-1-1-24 15,1 4-60-15,1 0 164 0,1 2-89 16</inkml:trace>
  <inkml:trace contextRef="#ctx0" brushRef="#br0" timeOffset="1344.53">22067 3467 1620 0,'2'-23'133'0,"0"1"66"0,1 6-36 0,-3 2-53 0,2 2-14 0,0 5-11 0,0 0-11 0,0 3-12 0,-1 1-19 16,1 1-21-16,-2 2-24 0,4 0-33 0,-4 2-16 0,1 3-8 15,1-2 4-15,-2 3 13 0,0 1 5 0,-2 7 10 16,1 7 3-16,-6 13 9 0,1 10 6 16,4 6 3-16,-3 5-1 0,5 7-1 15,0 4-1-15,5 3 0 0,1 3 2 16,3 3 3-16,-2-1 3 16,2 1 0-16,-1 1 1 0,1-2 1 15,0 1 0-15,-2-4 0 0,2-9 0 0,-4-4 0 0,4-4 0 16,-5-10 2-16,1-10 0 15,-3-10 2-15,-2-8 0 0,0-3 1 0,0-8 1 16,0-1 4-16,0-4 1 0,3 0-38 16,-1-2-44-16,4-7 250 0,10-12-170 15</inkml:trace>
  <inkml:trace contextRef="#ctx0" brushRef="#br0" timeOffset="1850.83">22415 4429 1821 0,'0'-3'88'0,"-4"1"16"0,3 0-9 16,-1-1-39-16,2 1 8 0,0 2 6 0,2 0-6 16,-1-2 2-16,-1 2 0 0,2 0-14 15,2-7-10-15,-1 2-14 0,-3 3-14 16,0-7-7-16,0 0-4 0,2-1-2 15,-2-3 0-15,5-1 0 0,4 0 0 16,-7 0 0 0,9 0-2-16,-10-1 2 0,5 5 6 0,3-3 6 0,-1 4 5 0,10-1-5 15,-5-4-8-15,8-1-7 16,9 1-6-16,2 0-14 0,5 5-12 0,4 0-5 16,-6 0 2-16,4 8 9 0,2 1 10 15,-7 10 1-15,-1 3-12 0,1 4 1 16,-4 12 1-16,0 1 3 15,1 11 6-15,-10 3-1 16,-3-1-3-16,-15 3-11 0,-5 0-8 0,-19 0 3 0,-14 4 4 0,-8-8 11 31,-12-5 14-31,-7-5 10 0,-7-14 6 16,-6-4 9-16,5-10 0 0,-1-6-4 0,3-5 4 16,3-4 11-16,-5-5 15 0,5-3 33 15,12-1 20-15,8 4-4 0,10-5-11 16,14 9-17-16,8 1-10 15,6 2 3-15,5 6 1 0,2 3-15 0,0 0-16 16,0-9-10-16,2 5-13 0,0 4-21 16,1 0-40-16,1-2-60 0,3-6-57 15,5-7 85-15</inkml:trace>
  <inkml:trace contextRef="#ctx0" brushRef="#br0" timeOffset="2310.19">23330 1100 1886 0,'28'44'45'16,"2"6"-37"-16,13 21-4 0,6 10-3 0,5 11 0 0,4 15 0 0,10 4-1 0,-5 10 0 0,10 7 0 0,3 10 0 15,2 14 0-15,-3 8 0 0,-3 7-4 0,-1 5 0 0,-7 7 0 0,-5 2 2 16,-6 5 5-16,-7-4 19 0,-10-8 10 0,-15-9 3 16,-19-13 11-16,-17-11 6 0,-18-10 4 15,-8-14 13-15,-9-9-3 0,-8-14-16 16,-6-13-8-16,-7-13-16 16,5-13-8-16,1-13-9 0,-1-13-5 0,8-6 1 0,1-9-1 15,7 0 1-15,15-7-1 0,12-3 0 16,10-4-16-16,12 0-30 15,-3-6-44-15,8-13 127 0,13-18-58 0</inkml:trace>
  <inkml:trace contextRef="#ctx0" brushRef="#br0" timeOffset="2627.67">25899 3107 1857 0,'0'0'85'0,"0"0"39"0,0 0-97 0,0 0-18 0,-2 2-4 15,2-1-9-15,-7 1-7 0,0 5-2 16,-14 0 0-16,-11 6 7 0,-11 8 5 0,-6-3 2 15,-8 3 0-15,-5 4 0 0,-6-7 0 16,-3 3-1 0,-3-3 1-16,-2-4-2 0,7 0 1 0,-2-2 0 0,14-3 0 15,7 2 1-15,13-1 0 0,12 1-29 16,9-9-58-16,13 3-263 0,5 2 213 16</inkml:trace>
  <inkml:trace contextRef="#ctx0" brushRef="#br0" timeOffset="2818.36">26259 3681 1764 0,'-126'22'125'0,"14"-3"3"16,-12-8-6-16,16-4-48 0,5-7-52 0,-1-9-13 0,10 4-3 31,3-4-2-31,10 0 0 0,15 0 9 0,9 4-61 0,11-2-53 0,7 1-369 15,9-1 276-15</inkml:trace>
  <inkml:trace contextRef="#ctx0" brushRef="#br0" timeOffset="3721.14">29995 1453 2056 0,'-2'0'43'0,"2"0"-48"0,-7 0-14 15,3 0-10-15,1 5-1 0,-8-3 11 0,-5 1 10 0,-7 3 9 0,-11 1 5 0,-10 5-1 16,-7 4-2-16,-1 3-1 0,-6 6 0 0,-4 5 1 16,7 2-1-16,-2 7 0 0,-5 2-1 15,5-5 0 1,4 4-1-16,0-1-1 0,5 4-1 0,5-4-6 0,-1-2-4 15,9-1-2 1,12-3-2-16,8-3 2 0,8-5 3 0,14-7 12 16,4-2 8-16,10 0 13 0,13 0 9 0,5-2 0 0,14-2-3 15,6-8 7-15,3-9 1 16,7-9-6-16,-2-13 4 0,2-5-7 0,-5-5-3 16,-7-4 2-16,-13 4-7 0,-8-2-8 15,-10 3-8-15,-11-1-11 16,-5-2-9-16,-10 0-11 0,-7-3-4 0,-7-1-2 15,-7 0 1-15,-8 4 7 0,3 6 7 0,1 4 7 16,9 12 4-16,9 6 7 16,7 9 9-16,0 2 1 0,-6 0-5 0,12 6-5 15,-1 4-5-15,6 4 1 0,8 8 6 16,10 15 1 0,8 7-1-16,4 4 0 0,-1 2-2 0,1-4 2 0,-2-5 0 15,2-4 1-15,-6-7 3 0,-1-5 9 16,-2-7 24-16,-7-4 32 0,3-5 17 0,-1-4-7 15,8 0-15 1,-3-10-24-16,9-2-16 0,9-6 6 0,10-1-56 0,18-2-276 16,11-5 210-16</inkml:trace>
  <inkml:trace contextRef="#ctx0" brushRef="#br0" timeOffset="4005.15">30809 336 2346 0,'-2'10'43'0,"-4"4"-47"0,5 8-17 0,-6 11 14 16,5 13 3-16,2 8 1 0,-2 13 0 0,4 15-3 0,1 4-1 0,3 5 0 0,-5 6 1 0,1-1 2 15,0 5 3-15,3 7 4 0,1-3 2 32,-3-2-1-32,6-15-2 0,-4-10-1 0,1-19-1 0,-1-15 0 0,-1-6 1 31,-4-5 2-31,0-12 13 0,-2-5-39 0,2-8-27 0,0-8 33 0</inkml:trace>
  <inkml:trace contextRef="#ctx0" brushRef="#br0" timeOffset="4175.14">31278 2153 2759 0,'-3'7'82'0,"-8"4"-24"15,-1 6-47-15,-2 3-6 0,-4-4 4 16,5-2-29-16,1 0-148 0,-2-3 116 15</inkml:trace>
  <inkml:trace contextRef="#ctx0" brushRef="#br0" timeOffset="4970.64">32965 3566 2098 0,'-2'0'53'0,"-2"-2"-38"15,1 2-3-15,1-3 13 0,4 3 21 0,-1 0 19 0,1 0 3 0,4 0-15 0,-6 0-23 0,0 5-24 0,0-5-10 32,0 0-9-32,-9 4-10 0,-5 1-2 0,-8 4 3 0,-13 3 4 0,-11 2 10 0,-15 0 3 15,-4-1 4-15,-17-2 1 16,-8-1 2-16,-11-1-2 0,-18-7 0 0,-10 0 1 15,-13-2-1-15,-13-6 0 0,-11-4 0 16,-13-1 0-16,-22-5 0 0,-10-2 1 0,-12-7-1 16,-18-3 1-16,0 0-1 0,-13-4 1 15,-3 3-1-15,18 6 0 0,1 0 0 16,8 6 0-16,15 6 0 0,11-3 0 16,16 14 0-16,18 0 1 0,21 3-1 15,7 10 1-15,25 3 0 0,20 9 0 16,17-8-1-16,18 10 1 0,14-6 0 15,11 2-1-15,10-3 0 0,4 1-5 0,11-3-28 16,3-1-56-16,5-1 521 0,4 2-349 16</inkml:trace>
  <inkml:trace contextRef="#ctx0" brushRef="#br0" timeOffset="6418.07">27775 4187 1637 0,'3'19'783'31,"-4"-24"-815"-31,4 17-4 16,-3-5 4-16,2 11 14 0,-2 9 14 15,3 15 3-15,-3 11-1 0,0 9-2 16,4 6 0-16,1 1 1 0,2 4 1 16,-1 1 2-16,-3 11 1 0,3-3-1 15,-3 5 1-15,-3-2 1 0,2-4-1 0,-2-3 3 16,-2-9 0-16,0-14 0 0,-1-12 0 16,-4-13 1-16,1-10 3 0,-2-8 3 15,-3-5-3-15,7-5-6 0,-3-4 2 16,2-7 2-16,0-3 9 0,-1-8 6 15,-6-12-4-15,3-17-6 0,2-15-8 16,-2-9-15-16,7-1-3 0,8 8 0 0,4 13 4 16,6 5 12-16,4 6 4 15,5 1-4-15,6 0-2 0,7 7-6 0,4 8 1 16,1 4 6-16,5 12 1 0,-2 6-1 16,2 6-3-16,-4 10-18 0,0 8 3 0,2 8 2 15,-1 6 4-15,-8 5 11 0,-9 4-10 16,-12 1 0-16,-16 2-9 0,-7-4 1 15,-14-1 7-15,-11-2-1 0,-9-5 7 16,-7-4 6-16,-3-7 4 0,5-5 6 16,-9-7 3-16,2-10-4 0,1-1-2 15,-1-7 0-15,7-2-1 0,7-3 2 16,5-2 4-16,8 1 3 0,4-3 10 0,3 4 0 16,6 0-3-16,6-1-8 0,0 2-13 15,7 1-11-15,0-1-23 0,0 4-17 16,7-5-22-16,2-2-47 0,5-8 70 15</inkml:trace>
  <inkml:trace contextRef="#ctx0" brushRef="#br0" timeOffset="6718.63">28752 4140 1933 0,'-18'-24'174'0,"36"95"507"0,1-41-401 0,-35-46-647 0,0-23-103 0,16 49 471 16,-1 5-1-16,-3 0-4 0,2 5-1 15,2 7 2-15,0 5 1 0,0 1 1 0,0 1 1 16,6-2-1-16,-6 3-6 0,0-1-11 15,0 1-17 1,0 6-17-16,0 4-16 0,3-1-8 0,-1 2-14 0,1-2-119 16,3 1 135-1</inkml:trace>
  <inkml:trace contextRef="#ctx0" brushRef="#br0" timeOffset="6844.85">28645 5181 1384 0,'15'16'333'15,"-24"-2"-101"1,0-7-168-16,4 1 22 0,-22-8-79 0,27 0-86 16,0 0 58-16</inkml:trace>
  <inkml:trace contextRef="#ctx0" brushRef="#br0" timeOffset="7360.27">29837 3928 1493 0,'-2'3'35'0,"0"4"-59"0,-5 0-41 0,0 4-27 16,-11 5 2-1,-3 5 38-15,-5 6 27 0,-6 1 25 16,0 8 12-16,-11-3 6 0,1 8 2 0,1 5-3 0,-3 9-6 16,8 2-2-16,1 5 2 15,3 7 5-15,3 0 0 0,4-5-1 0,6 5-2 16,5-3 0-16,0-2 4 15,8 0 5-15,5-4 6 0,-3 2 1 0,13-2 0 0,-9-3 2 16,3 0 3-16,12-6-4 0,-1-1-2 16,5-6-3-16,3-3-8 0,2-9-2 15,12-2 2-15,8-4-346 0,11-4 242 16</inkml:trace>
  <inkml:trace contextRef="#ctx0" brushRef="#br0" timeOffset="7835.11">30085 4827 1585 0,'0'-2'68'0,"-3"4"10"0,1-1-49 0,-5 6-36 15,1-3 4-15,-6 5 4 0,-2-2 1 16,-6 4 1-16,-8-1 1 15,0 1-2-15,-3 10 2 0,1 0-3 16,2 8-20-16,0-3-7 0,1 5-2 16,7-3 1-16,8-2 17 0,1 1 6 0,3 0-1 15,4-4 0-15,2 0-2 0,2-2-11 0,2 0 1 16,7-6 14-16,0-1 15 0,7 0 25 16,0-9 24-16,5 2-1 0,-2-5-1 15,4-2 13-15,2-7-13 0,5-7-8 0,1-6-15 16,4-10-31-16,-3-9-27 0,-7-3-11 31,-4-6 1-31,-12-4-9 0,-2 6 14 0,-7 0 3 0,2 7 2 0,-4 5 16 16,0 11 8-1,-3 7 8-15,1 9 5 16,4 7 8-16,0 0 6 0,0 0-3 0,-1 2-20 0,1 3-13 0,0 13-13 31,1 14-2-31,3 9 14 0,1 16 3 0,2 6 1 16,4-4 1-16,5 1 3 0,2-5 0 15,-1-11 2-15,3-8 1 0,-6-8 3 16,0-8 2-16,0-11 3 0,4-2-2 16,11-4-5-16,4-3-3 0,12-9-1 15</inkml:trace>
  <inkml:trace contextRef="#ctx0" brushRef="#br0" timeOffset="8057.12">30748 5055 1871 0,'124'25'255'0,"-143"-36"433"0,33 17-1107 0,-57-26 662 0,38 3-59 0,30 4-189 15,12 1-12-15,-1-1-16 0,4-3-19 16,-1 0-37-16,4-7-56 0,5 0 80 15</inkml:trace>
  <inkml:trace contextRef="#ctx0" brushRef="#br0" timeOffset="9074.75">31215 4256 2203 0,'0'7'40'0,"0"3"-46"0,0 10-8 0,0 5 14 16,0 5 1-16,3 9 0 0,-1-4 0 15,3 4-1-15,2-3 2 0,-5 3-2 16,2 2 0-16,1-1 0 0,0-2 0 16,-1 2-1-16,-1-1 1 0,-1-7 0 15,3 0 0-15,-3-5 0 0,2-4 0 0,-2-5 0 16,-1-8-2-16,-1-8-3 0,0 0-4 15,4-2-11-15,-4 0-12 0,2 2-14 16,-1 1-4-16,-1-3 5 0,2 0 14 16,-2 0 15-16,4 0 10 0,-3 5 5 15,5-1 0-15,-6-4 1 0,2 0 0 0,-1 2 1 16,3 0 1-16,-4-1 1 0,0 1 2 16,0-2 8-16,0 0 2 15,0 0 2-15,2 2-2 0,-2-2-5 0,0 3-4 16,0-3-3-16,0 0-1 0,0 0-2 15,0 0 0-15,0 0 2 0,0 0 1 16,0 0 0-16,0 0-2 16,0 0 4-16,0 0-1 0,-2 0-2 15,2 0-4-15,-2 0-10 0,0-3 1 0,1 3 2 0,-1-2 7 16,2 2 4-16,0 0 1 0,-2-3-3 16,4 8-4-16,0-2-12 0,-1-1 1 15,3 0 0-15,-2 1 3 0,3 6 9 16,0 0 1-16,1 2 2 0,-1 7 1 0,-2-4 1 15,1-2-1-15,1 1-1 0,-3-3 0 16,0-4 0-16,-2 2 1 0,0-2 1 16,0-3 0-16,0 3 0 0,0-5 1 15,-2 3-3-15,0 5 0 0,2-4 0 16,0 4-1-16,0-2 1 0,0 0 0 16,-3 0 0-16,3 4 1 0,0 3-1 0,-2 2 1 15,2 2-1-15,0-2 1 0,-2 1 0 16,-1-6-3-16,-1 0-6 0,-5-1-1 15,4-3-4-15,-4 1 2 16,4-5 4-16,-1 1 0 0,1 1 0 0,2-3 1 16,-3-2 1-1,3 0 3-15,-1 1 2 0,2-1 0 16,2 0 3-16,-1 0-2 0,-3 0 0 0,2 0 0 0,1 0 6 16,-1 0 1-16,2 0 3 0,0 0 11 0,0-1 11 15,0 1 8 1,-2-9 6-16,2 4 0 0,0-4-9 0,2-6-2 0,1-2-3 15,4-6-4-15,-1 0 3 16,3-4-1-16,5 2 1 0,2 6-9 0,5-6-10 0,4 7-10 16,5 2-4-16,0 2-3 0,6 3-6 15,-3 1-2-15,8 4-6 16,-4 3 0-16,4-2 3 0,-5 3 4 0,-5 2 8 16,-2 0 3-1,-4 0 4-15,-6 2 0 0,1 3-4 0,1-3-2 0,-7 8-5 16,2-1-7-16,-2 2-2 0,0 7-3 15,-1 5-9-15,1 5 1 0,-7 2 0 0,0 6-12 16,-7-1 4-16,-5-3-5 0,-9-2-4 31,-9-2 2-31,-11-3 9 0,-10-7 13 0,-8-6 11 16,-6-5 12-16,-11-1 6 0,-4-13 8 0,0-2 16 0,0-11 9 16,8-1 0-1,15 5 1-15,8-3-3 0,13 4-2 0,13 7 3 16,11-3 3-16,5 7-1 0,5-4 2 0,10-7-67 0,16-10 22 15</inkml:trace>
  <inkml:trace contextRef="#ctx0" brushRef="#br0" timeOffset="9434.08">31830 4123 1778 0,'0'0'165'0,"0"0"199"0,0 0-303 0,0 0-37 0,3 0 2 0,1 0-13 0,1 7-22 0,6-2-15 0,7 8-9 0,12 11-23 15,11 14-9-15,13 18-4 0,9 12 0 16,4 8 34-16,-5 4 30 0,0 0 4 15,-7 3-2-15,-4 0 1 0,-10 2 0 16,-4 4 2-16,-5 1 5 0,-7-3 1 0,-11-2 2 16,-12-10-2-16,-7-10 0 0,-16-4-1 15,-10-10-2-15,-4-10 4 0,-15-7 1 16,-6-15-1-16,-10-8 4 0,-5-11 8 16,5-4 5-16,8-8 0 15,8-4-2-15,15-2-11 0,10 0-6 0,5 2 1 0,8-1-3 16,7 2-6-16,3-2-3 15,9-10-14-15,13-12 11 0</inkml:trace>
  <inkml:trace contextRef="#ctx0" brushRef="#br0" timeOffset="9719.9">32626 3825 2254 0,'0'23'57'0,"2"5"-41"15,1 9 0-15,-3-1-3 0,2 1-3 0,0 4-3 16,-4-9-3-16,0 0 0 0,2-2-2 16,-7 0 0-16,2 0-2 0,-2 7 0 15,1 1 0-15,-1-5-1 0,2 6-7 16,1-7-17-16,3 0-17 0,-1 0-13 15,-2 2 0-15,3-4 10 0,-1 0 12 16,0 0 4-16,0-1-5 0,0-3-6 0,-5-5-16 16,2 4 44-16,-2 0-3 0</inkml:trace>
  <inkml:trace contextRef="#ctx0" brushRef="#br0" timeOffset="9862.87">32582 5132 2003 0,'7'37'73'16,"-4"-7"-24"0,1-5-10-16,-2-15-22 0,-2-1-4 0,0-5 4 0,0-4-60 15,1-2 37-15</inkml:trace>
  <inkml:trace contextRef="#ctx0" brushRef="#br0" timeOffset="18079.09">26207 6426 1577 0,'36'48'51'0,"-50"-25"-32"16,5-4-9-16,4-5 2 0,-50-22-3 0,53 11-1 0,2 1 3 0,0-4 2 0,0 1-1 0,0 1 13 0,0-2 18 0,0 0 23 16,0-7 22-16,0 5 11 0,0 2 2 15,3 0-22-15,3 0-32 0,-1-7-22 16,7 0-20-16,4 2-2 0,7-9 13 0,11 1-1 15,5-8-3-15,7-4-6 16,2 2-5-16,7 0 0 0,2 0-1 16,7 0-1-16,1 0 0 0,-5 0-1 0,-1-4 1 15,-4 2 1-15,-11 4 0 16,2-2 2-16,-7 4 1 0,-7-3 0 0,4 3-1 16,1-1 1-16,11-4-1 0,3-1-1 15,1 3 0-15,-4-1-1 0,-9 4 0 0,-2 5 2 16,-5 3 2-16,-4 2 2 0,-5 6 3 15,-7-1 1-15,-3 2 1 0,-8 1-3 16,-2-1-3-16,-3 2-7 16,0 0-10-16,-1 3-18 0,-5-3-8 0,-3 2 3 15,-3 0 8 1,-6 0 18-16,-10-2 9 0,-8 0 1 0,-6-6 2 0,-2-3-1 0,5-3-1 16,5 1-1-16,6-3 1 0,3 0 1 15,12 0 1-15,3 1 4 16,6 3 13-16,2 1 11 0,-1 0 6 0,6-2-2 15,8-3-16-15,5-2-11 0,5 0-8 16,2 2-1-16,4 0 8 16,-6 2 5-16,7 4 5 0,4-2 3 15,6 10-6-15,6 0-5 0,7 7-4 0,4 9-5 0,7 3-1 16,2 4-1-16,2 2 1 16,-8 2 0-16,-10 1-1 0,-5 4-3 0,-18-5-3 15,-6-1 0-15,-3-3-2 0,-9 0-4 16,-2 2-3-16,-8-3 1 15,-11 1 0-15,-2-2 9 0,-13 2-6 0,-4-4-14 0,-6-3-74 16,-25-7 519-16,-7-9-333 0</inkml:trace>
  <inkml:trace contextRef="#ctx0" brushRef="#br0" timeOffset="20936.91">29193 7128 1275 0,'-3'0'127'0,"-1"0"149"0,2-4-201 0,-1 3-42 0,-1 1 4 0,6 0 19 0,-2 0 15 16,2-2 28-16,3 0 17 0,-3 0-6 16,3 2-17-16,1 0-35 0,-5 2-24 15,-1-2-17-15,6 2-5 0,1-4-2 16,-2-1-1-16,9-6-6 0,-1 0-3 15,6-5-2-15,-3-4 0 0,5 2 3 0,2-2 4 16,-3 0 3-16,10-3 1 16,-3-4-1-16,8-3 0 0,6-4-2 0,2 0 0 15,11 2 2-15,0 3-1 0,9-1-1 16,1 0 1-16,0-2-1 0,-4-2 1 16,-5 0 6-16,-7 3 5 0,-9 1 4 15,-7 5 7-15,-5 0-1 0,-8-4-3 0,3 1-1 16,-5 3-2-16,3 7 1 0,-2-2 3 15,1 4 2-15,-1-2-3 0,0 0-5 16,3 0-5-16,2 4-5 0,0 1-2 16,3-2-3-16,-1 5-1 0,0-5 0 15,3-1-1-15,3 0-1 0,-7 1 0 16,1 1 1-16,-7 1 0 0,-4 2 2 0,-1 2 3 16,-6 0-4-16,0 0-2 15,-7 0-11-15,2 5-16 0,-2-5 0 0,0 5-2 16,-2-3 3-16,-5 0 5 0,0 1-5 15,0-1 2-15,-1 5 5 0,-6-5-10 16,-2 3-14-16,-10 0-10 0,-6-1-12 16,-9 3 3-16,-3 0 6 0,-4 0-1 15,2 0-13-15,3 0-13 0,8 0 8 16,6 0 13-16,13 0 26 0,6 0 24 16,8 0 10-16,5 1 20 0,1-1 42 0,-4 0 22 15,4 0 25-15,-1 2 2 16,6-4-22-16,9-1-18 0,12-10-24 0,12-3-22 15,10 0-19-15,12-7-4 0,7 4 0 16,1 5-2-16,1 0 1 0,1 3-1 0,-10 4 0 16,-5 2 0-16,-6 5 0 0,-10 7 0 15,-1 0 5-15,-8 3 5 0,-8 5-4 16,-4 2 1-16,-15 8-13 0,-5 3-15 16,-10 10 4-16,-20 8-8 0,-13 0 15 15,-12-4 10-15,-18-1 0 0,-9-16 8 16,-3-2 5-16,0-9-12 0,10-12-90 0,11-13 69 15</inkml:trace>
  <inkml:trace contextRef="#ctx0" brushRef="#br0" timeOffset="29339.26">2262 7683 1376 0,'-9'3'76'0,"1"3"12"0,-5-6-13 0,2 0-39 0,-1 0-2 0,3 0 2 0,-1-6 4 16,-1 3 8-16,-1-1 7 0,1 3 7 0,-2 1 12 0,8 0 14 0,5 0 17 0,0 0 11 0,0 0 8 0,0 0-12 0,5-6-24 15,3 6-36-15,4-2-32 16,9-1-22-16,6-1-10 0,8-4 4 0,13 0 0 15,11-2 0-15,10 6-1 16,11-1 3-16,-6 5 0 0,1 0 4 0,-3 5 2 0,1-1 1 16,-2 6 1-16,-9-2-1 0,-12 0 2 15,-20-4 1-15,-13-1 3 16,-8-1 0-16,-9-2-3 0,0 0-5 16,-3 4-18-16,-4-4-8 0,-2 0 0 0,-5 0 3 15,-6 0 12 1,-12 2 5-16,-16-2-1 0,-5 1 3 0,-18-1 2 15,-9-1 2-15,-5-5 1 0,-9-1 1 0,2 5 0 0,5-3-1 32,11 2 1-32,12 3 1 0,13 0-1 15,12-2 0-15,14 2 1 0,5 0-1 0,6 0 3 16,5 0 0-16,4 2 7 0,5-2 5 16,-3 0 4-16,10 1 1 0,-7-1-6 15,1 2-5-15,3 3-5 0,1-3-3 16,6 0 1-16,5 1 1 0,10 5 3 15,13-3 2-15,18 7-2 0,19 1-1 16,15 4-4-16,15 1-1 0,-8 3 1 16,-6-3-2-16,-19 0 0 0,-15-4 0 15,-13-3 0-15,-12-2 0 0,-8-4 0 16,-9-2 3-16,-4 3 2 0,-10-6 3 0,0 0 10 16,0 2 4-16,-8-4-4 0,1-2-4 15,-6 2-14-15,-3 1-9 0,-7 1-2 16,-14 0 3-16,-19 0 1 0,-13 0 7 15,-23-6 1-15,-6-4 1 0,0 1-1 0,13 4-1 16,19 3 0-16,20 2 0 0,8 0 2 16,13-2 0-16,7 2 17 15,5 0 14-15,11 0 10 0,-1 0 11 0,2 2-12 16,-1-2-11-16,6 0-9 0,-4 0-9 16,3 0-4-16,-2 0-1 0,1 0-1 15,3 0 0-15,-5 0-1 0,1 2-4 0,3-2 0 16,-3 0-1-16,-3 0-2 0,0 0-8 15,2 0-17-15,0-2-26 0,-2 2-25 16,2-2-23-16,-1-10-31 0,1 3 12 16,5-20 56-16</inkml:trace>
  <inkml:trace contextRef="#ctx0" brushRef="#br0" timeOffset="32983.03">4604 7791 1580 0,'0'0'61'0,"0"0"-4"0,4 0 8 0,-2 0-6 0,-2-4-1 0,0 8-4 0,0-4-7 0,0 2-3 0,0-2-4 0,0 0-9 16,0 0-7-16,0 0-5 0,0 0 2 15,0 0 3-15,0 0 6 0,-2 0 1 0,2 0 5 16,0-2 10-16,0 2-3 0,0 0-6 15,0 0-12-15,0 0-19 0,0 0-6 16,0 0-4-16,2 2-6 0,1-2-1 16,-1 2-3-16,2-2 4 0,1 0 7 15,4 0 3-15,3 0 7 0,4-2 0 0,5 2-1 16,8 0-2-16,5 0 0 16,5 0-2-16,5 2-1 0,-2-2 0 0,-10 0 0 15,-5 0 0-15,-11 0 1 0,-13-2-1 16,5-4-4-16,-8 6-12 0,0-1-5 15,-6-5-22-15,-1 5-2 0,0-5 9 16,-9 1 7-16,-5 1 22 0,-16-3 9 0,-13 0 3 16,-7 4-3-16,-8-3 2 0,1 1 1 15,3 2 1-15,3-3 1 0,5 4-2 16,8 1-2-16,14 1-1 16,6 0-1-16,11 0 11 0,1 0 7 15,13 0 6-15,0 0 7 0,0 1-10 0,9-1-3 16,-7 2-4-16,5 0-8 0,0 2-8 15,5-3-3-15,8 1 0 0,5 2 3 16,7 3 3-16,8-2-1 0,3 0-2 16,-1 2-12-16,-4-5-12 0,-5 0-19 0,-2-2-37 15,-3-2-25-15,2-5 16 0,2-4 30 16</inkml:trace>
  <inkml:trace contextRef="#ctx0" brushRef="#br0" timeOffset="33698.37">5686 7963 1104 0,'85'2'275'0,"447"90"148"31,-592-104-404-31,180 35-7 0,-11-9-5 0,-10-5-3 16,-11-4-3-1,-2 7 1-15,-14-6 0 0,-1 3 0 0,-14-2-3 16,-13-6 10-16,-14 1 21 0,-10-2 21 15,-18 0 27-15,-1 0 4 16,5-5-23-16,-15 3-39 0,-4 0-30 0,-10 1-19 16,-17-8 2-16,-19 3 17 0,-19-2 8 15,-14-3-3-15,-6-3 0 0,-1 3 2 16,2-3 2-16,-1-4 2 0,15 4 0 16,10 0 4-16,23 5 7 0,10-2 6 15,11 8 4-15,12 1-1 0,2-3-8 16,5 3 11-16,10 2 10 0,0 0 7 0,-2-2 10 15,5 4-6-15,1-6-12 0,3 4-13 16,-2 2-9-16,6-2-8 0,10 9-1 16,13-7 5-16,16 1-4 0,22 6-1 15,24-2-1-15,14 2-2 0,9 5-1 16,0 0 0-16,-1-6 1 0,-4 2 1 0,-1-1 3 16,-19-5-2-16,-16-3 1 15,-24 3 1-15,-21-1 2 0,-15-3 5 16,-7 0 13-16,-11 0 7 0,-6-3-22 0,-8-2-14 15,-11 1-19-15,-24-7-7 0,-29 1 17 16,-29-4 9-16,-31-6-32 0,-13-6-52 16,-24-15 53-16</inkml:trace>
  <inkml:trace contextRef="#ctx0" brushRef="#br0" timeOffset="37327.58">4775 13782 2154 0,'0'0'84'0,"1"2"-9"16,-1-2-22-16,6 2-35 0,-6-2-2 0,2-2 1 0,3 2 11 0,2 0 3 0,7-2 4 0,4 2 9 0,12-2-4 0,11 0-4 0,14-1-6 0,7 3-14 0,11-2-11 31,13 2-5-31,3 0 0 0,10 0-1 16,6 0-1-16,3 0 1 0,7 0 1 16,6 2 2-16,3 1-1 0,5 1 1 15,-3 1-1-15,4 2 1 0,-4 2 0 0,-4 5-9 16,-5 1-14-16,-12-3-7 0,-8 0-2 15,-12 1 9-15,-21-1 14 0,-18-6 3 16,-12 2-25-16,-32-8-30 0,-1 0-22 16,-27 2-5-16,-22-2 28 0,-23 0 39 15,-41-7 26-15,-21-7 8 0,-26-7-1 16,-22-6-6-16,-14-1-2 0,-4-2-1 0,3 5 1 16,8 4-3-16,14 3 1 0,14 4 0 15,20 1 0-15,16 3 0 0,16 2-1 16,17 0-2-16,19 6 2 0,19-2 1 15,21 1 4-15,14 3 24 0,11 3 33 16,7-3 31-16,5 4 2 0,8-2-29 16,3 3-41-16,14 4-35 0,18 3-6 0,19 8 3 15,22 1 7-15,13 4 3 16,15 0-2-16,8-1-2 0,-1 3-5 0,9-6-1 16,-7 2 3-16,1-5 3 0,-1 2 4 15,-7-4 2-15,-11-4 0 0,-21 0 1 16,-21-1 0-16,-24-9 2 0,-17 1 3 15,-23-3-8-15,1 0-50 0,-19-3-56 16,-19-1-34-16,-27-6-64 0,-43-8 114 0</inkml:trace>
  <inkml:trace contextRef="#ctx0" brushRef="#br0" timeOffset="38146.79">5956 14840 1960 0,'-11'9'106'0,"0"2"4"0,-8 3-11 16,-1 6-50-16,-3 12-16 0,0 10-6 0,-5 15-7 0,-1 8-2 0,1 8-5 0,-2 14 4 0,-7 12 8 0,-4 15 0 0,4 21-3 0,-4 1-7 0,5 4-14 15,5 6-9-15,0 8 0 0,7 5-3 0,1 3 4 16,3-6-3-1,8-9 2-15,4-4-2 0,12 8 4 0,5 9 15 16,9-2-2-16,6-4 8 0,5-12-1 16,6-20-2-16,4-14 7 0,4-28 3 0,1-16 0 0,-3-22-4 15,-6-10-3-15,-4-9-7 16,-3-9-1-16,-1-6-7 0,1-5-14 0,2-5-50 16,5-12-68-16,13-16-260 0,6-18 233 31</inkml:trace>
  <inkml:trace contextRef="#ctx0" brushRef="#br0" timeOffset="38685.62">6645 14789 2052 0,'-9'16'100'0,"1"2"-3"16,-1 10-19-16,5 9-54 0,2 9-11 15,2 9-3-15,2 7 0 0,5 11-1 16,2 3-2-16,3 4-3 0,1-2-2 15,-6 6 3-15,4 1-3 0,1-6 1 16,-3-6-2-16,2-16-4 0,-1-15-1 0,-3-6 2 16,-1-15 1-16,-1-7 3 15,-2-5 4-15,3-9 3 0,-6 0 38 0,2-2 26 16,-1-10-15-16,3-15-6 0,7-15-37 16,3-15-28-16,0-8 7 0,5-10 2 15,-1 1 0-15,2-1 1 0,-3 6 4 0,6 9 3 16,-1 7 1-16,4 8 12 0,3 8 14 15,1 9 11-15,3 3 9 0,6 14-10 16,6 6-12-16,-3 3-12 0,1 7-10 16,-4 6-5-16,0 5-2 0,7 9-2 15,0 5 1-15,9 9 0 0,-3 2-1 16,-3 7-1-16,-10 1-4 0,-5 1-5 0,-11 1-5 16,-7 2 0-16,-5-5-3 0,-4 6-8 15,-6-12-21 1,-1 1-27-16,-5-11-79 0,-2-6-40 0,-4 3-4 0,-1-1 454 15,-4 2-209-15</inkml:trace>
  <inkml:trace contextRef="#ctx0" brushRef="#br0" timeOffset="39287.26">5995 17009 2013 0,'0'0'168'16,"0"0"71"-16,-2 0-44 0,2 2-91 0,2-2-36 0,-2 1-26 0,1 1-31 0,1 2-18 0,2 3-13 0,-4 0-8 0,7 14 6 0,-2 11 7 0,4 14 6 0,0 14 6 15,3 11 3 1,-1 2 0-16,-1 2 1 0,-4-5 0 0,-4-4-5 15,-2-4-9-15,0-7-11 0,-2-5-5 0,-4-4 1 16,6-12 3-16,-5-8 7 0,3-10 4 16,1-9 2-16,1-7 4 15,0 0 9-15,-4-5 10 0,6-6 2 0,0-10 1 16,3-16-6-16,0-13-8 0,8-10-3 0,-4-9 1 31,5-2 0-31,2-2 1 0,3 0 1 0,4 8 0 0,-1 4 13 0,1 15 10 16,0 11 12-16,0 10 15 0,0 2-9 15,0 9-4-15,5 3-10 0,-1 6-10 16,-1 5-9-16,6 5-8 16,0 9-12-16,4 11-5 0,1 12 2 0,-2 10-1 0,8 4 8 15,-8 6 4-15,-1-4 1 0,-6-2-11 16,-8-5 0 0,-2 0-2-16,-10-1-20 0,-2-3-24 15,-4-3-40-15,-2-7-37 0,0-5-2 0,0-1 43 0,0-10 47 16</inkml:trace>
  <inkml:trace contextRef="#ctx0" brushRef="#br0" timeOffset="39508.82">6830 17505 1155 0,'14'-1'234'0,"-5"-1"319"0,3-4-312 0,-3 3-64 16,5 1-8-16,0 2-15 0,1 0-34 15,-1 0-39-15,2 0-29 0,0-2-32 16,1 1-16-16,6-5-3 0,0 1-3 16,8 1-6-16,6 3-1 0,-2 1 0 15,1-4 0-15,-4 2-5 0,-7-1-18 16,3-1-28-16,0-3-50 0,2 2-66 16,11 3-34-16,4-7 98 0</inkml:trace>
  <inkml:trace contextRef="#ctx0" brushRef="#br0" timeOffset="39778.51">7817 16801 1936 0,'-2'25'97'0,"-1"2"-8"16,1 3-13-16,2 4-40 0,0 3-23 15,0 7-8-15,2 6-2 0,0 5-3 16,3 10 0-16,0 3 0 0,1 3 0 16,3 3 0-16,-4 4 2 0,-2-3-1 0,4 6 3 15,-3-6-1-15,-6-6-5 0,0-14-27 16,-10-7-46-16,0-18-20 16,-4-7 92-16,-2-4-29 0</inkml:trace>
  <inkml:trace contextRef="#ctx0" brushRef="#br0" timeOffset="40078.94">7968 17598 1610 0,'30'-16'165'0,"2"1"147"0,-16 6-183 15,0 4-14-15,-13 0-46 0,-3 3-27 16,-3 2-26-16,-2 0-18 0,-8 0-19 16,6 0-3-16,-9 0 4 0,7 0 5 15,-5 0 9-15,0 0 2 0,5 0-1 16,4 0-5-16,-2 2-2 0,3 7-2 0,4-2 0 15,-2 3 2-15,2 6 2 0,0 4 3 16,2 3 3-16,-2 2 4 0,5 5 5 16,3-5 5-16,-1 1 11 0,7 3 12 15,-5-3 14-15,3 1 8 0,0 1 5 0,-4-6 1 16,4-1-4-16,0 0-6 0,4 0-12 16,2-5-13-16,3-1-10 0,4-1-6 15,4-5-2-15,6-2 1 0,9-4-3 16,2-3-2-16,6-2-1 15,-2-1-3-15,1-8-14 0,2-1-28 0,0-1-47 16,-1-4-54-16,-11-1-30 0,-4-7 82 16</inkml:trace>
  <inkml:trace contextRef="#ctx0" brushRef="#br0" timeOffset="40442.41">8677 15252 2156 0,'68'23'195'0,"11"44"-84"0,-22-49-66 0,-89 53-43 0,41-20 0 0,25 20-2 0,1 11 1 0,6 15 0 0,3 15 0 16,4 14 0-16,4 12-1 0,1 22-4 0,-9 12 5 16,2-4-1-16,-9 2 1 0,-3-19-1 0,-14-6-8 15,-13 10 25-15,-13-8 13 16,-11-7 8-16,-12-21 9 0,-3-16-19 0,-7-17-10 0,-10-6-3 16,-3-16-7-16,3-11-1 15,-1-16-4-15,13-12-9 16,8-14-30-16,8-11-22 0,9-7-52 0,5-14-44 0,5-22-339 15,7-12 308-15</inkml:trace>
  <inkml:trace contextRef="#ctx0" brushRef="#br0" timeOffset="40727.99">9729 16062 2172 0,'1'4'165'0,"3"1"68"0,5-2-51 16,7 1-109-16,10-2-30 0,12 3-30 15,15-3-6-15,16 0 0 0,11-2-4 0,8 0-5 16,8 1 1-16,0-1-4 0,-4 2-11 16,0 2-30-16,-8 1-42 15,-3-1-60-15,-10 3-55 0,-9 2 106 16</inkml:trace>
  <inkml:trace contextRef="#ctx0" brushRef="#br0" timeOffset="40908.81">10213 16550 2786 0,'10'28'157'16,"6"-8"23"-16,7 4-43 0,7-9-90 15,11-1-16-15,9-2-9 0,19-7-8 0,9-1-15 16,7-4-30-16,4-2-29 0,3-3-27 16,-2-4-77-16,10-3-142 0,6-8 183 15</inkml:trace>
  <inkml:trace contextRef="#ctx0" brushRef="#br0" timeOffset="41694.08">13941 14606 2159 0,'0'2'115'0,"4"5"7"0,5 0-31 0,-2 6-68 0,5 12-15 0,8 7-4 0,1 15-1 0,6 12 1 0,3 12 0 0,2 9-2 0,0 5 4 0,5 0 6 0,-5 4 7 0,-2-3 3 15,0 1-4-15,-7-5-6 0,-2-4-8 16,-1-9-2-16,-9-9-1 0,1-12 1 16,-8-9-1-16,1-18 1 0,-5-8-4 15,0-13-8-15,-5-5-3 0,-6-22-4 16,-3-17 1-16,-2-17-7 0,-9-18-18 16,-2-12-27-16,4-8-36 0,2-8-3 0,7-8 13 15,9-7 29-15,-1 3 38 0,15 9 16 16,7 18 19-1,9 19 21-15,5 18 22 0,0 20 21 0,11 12-3 16,3 19-9-16,17 17-8 0,13 15-9 0,9 11-1 16,2 14-8-16,2 15-13 15,-2 6-10-15,-10 11-1 16,-1 4 6-16,-6 3 5 0,-19-5-1 0,-10-4-3 0,-16-7 0 0,-14-10-1 16,-10-9 2-16,-12-15-3 0,-3-12-7 31,-7-10-4-31,0-8-3 0,-7-10 3 15,2-5-15-15,-3-13-46 0,-2-9-72 16,4-11-68-16,6-17 92 0</inkml:trace>
  <inkml:trace contextRef="#ctx0" brushRef="#br0" timeOffset="41979.25">15699 13867 1864 0,'1'-14'150'0,"1"2"118"0,2 6-142 0,-4 6-45 0,-2 0-22 0,2 6-24 0,-2 8-8 0,4 11-8 0,7 5-7 0,-4 14-2 0,6 4-2 0,-1 9 0 16,1 3-2-16,0 5-4 15,-4-1-2-15,2 2 0 0,-4-2-1 16,-2 0 0-16,-3-4 0 0,-5-2-9 0,2-8-13 16,-3 0-26-16,-3-10-35 0,4-1-31 15,-7-1 2-15,3-6-31 0,3 1 81 16</inkml:trace>
  <inkml:trace contextRef="#ctx0" brushRef="#br0" timeOffset="42158.71">15886 15261 2305 0,'6'10'185'0,"-15"-13"1361"16,23 58-2731 0,38-50 1866-16,-51-16-1071 0,8 11-18 15,-5 0 175-15,6-1 122 0</inkml:trace>
  <inkml:trace contextRef="#ctx0" brushRef="#br0" timeOffset="42691.98">18099 15800 2124 0,'4'9'83'0,"-4"1"-13"0,0 3-14 0,-2-1-28 0,-5-5-7 0,-2 4-5 0,-2-4-2 31,-5-5-4-31,-3 3-3 0,-4-3-2 0,0 1-2 0,-6 4-1 0,1-1 0 0,-11 1 0 32,-7 2-1-32,-14-2 1 0,-17-2-2 0,-6 4 0 0,-16-7 0 15,-13 1 1-15,-3 6-1 0,-18-7 5 16,-23 0 8-16,-11-2 0 0,-15-2-1 0,-5 2-6 15,1 3-6 1,-5 6-1-16,-4 2 2 0,0-2-1 16,-6 0-3-16,-1-4 22 0,-5 4 16 0,-10-4 7 0,-8 4 33 15,2-4-13 1,-8 2-8-16,8-3-1 0,16 7-32 0,17-4-2 16,18 7 9-16,19 4 12 0,17 6 10 0,17 7-4 0,20 6-14 15,21 2-15-15,23 3-9 16,14-1-3-1,21 2-18-15,6-3-20 0,12 1-121 16,6-7 94-16</inkml:trace>
  <inkml:trace contextRef="#ctx0" brushRef="#br0" timeOffset="45521.25">3569 14750 1564 0,'-5'4'111'0,"-1"1"86"0,5-3-130 15,1-2-37-15,1 0-9 0,1 0-8 0,0 0-1 0,-2 0 2 0,0-6 3 0,0 1 9 0,3 0 7 0,5-6 6 0,-3 0 0 16,2-1-7-16,-7-4 3 0,0 2 5 16,0 0 6-16,-2 5 9 0,2-4 0 0,0 3 0 15,2 5 0-15,0-8 2 0,5 4-16 16,-2-3-16-16,9-6-13 15,4 0-12-15,3-6-3 16,8-3-5-16,4 2-1 0,3-9 0 0,8 4 4 0,1 0 8 0,4-2 5 16,3 2 4-16,1 2 2 15,2-2 0-15,0 3 1 0,-7-3-2 0,-2 1-1 16,-6 5-1-16,3 4 0 16,1 1-3-16,-1 3 1 0,12 2-4 0,2-1-3 15,-6 6-1-15,6-3-1 0,-8 3 0 16,-4 2 0-16,-3-4 0 0,-3 8 2 15,-5-6 1-15,0 4 1 0,-8 3 2 0,-6-3-1 16,1 1 1-16,-10 2-2 0,-1 1 0 16,-3 1-2-1,-5-2-3-15,2 2-3 0,-3 0-6 0,-1 0-5 16,0 0-6-16,0 0-9 0,0 0-2 16,0 0 1-16,0 0 5 0,-5-4 1 0,0 4 1 15,-2 0 0-15,-7 0 1 0,-4 0 7 0,-7 0 7 16,-2 0 5-16,-3 0 2 0,2 0 2 15,7-2 1-15,-4 2 0 16,11-1 2-16,3 1-2 16,4-2 1-16,2 2 1 0,1-4-1 0,0 4 2 0,3-5 1 15,1 5 3-15,0 0 3 0,0 0 9 16,1-2 14-16,5-3 5 0,1 3-1 0,-2 0-5 16,11-5-8-16,5 2-2 0,10-2 1 15,2 3-2-15,8 3-2 0,5 1-6 16,0 5-4-1,0 2-4-15,2 7-6 0,-7 0-1 16,-7 1 1-16,-1 2 0 0,-6-1 0 16,-4-3-6-16,-12-1-10 0,-2-7-14 15,-9 4-6-15,-6-3-26 0,-6 1-34 16,-9-2-74-16,-13-5-218 0,-14-7 232 16</inkml:trace>
  <inkml:trace contextRef="#ctx0" brushRef="#br0" timeOffset="46954.2">13083 16321 1935 0,'-7'0'93'0,"0"-2"3"0,-2 2-17 0,4 0-38 16,0 4-16-16,-4 6-1 0,0 3 6 0,-2 4 8 0,-3 10 4 0,-2 3-1 0,-5 6-2 0,-2 6 0 0,-4 1 0 16,-5 10 1-16,-1 4-4 0,-3-1-8 0,-1 5-9 15,7 1-13-15,1-2-10 0,6 4-1 16,9 2-2-16,-9 1 2 0,12 6 3 16,4 1 1-16,0 4 1 0,11-3 2 0,3-3 3 15,7 1-1-15,9-9 2 0,11 0-2 16,3-18-15-16,6-11-41 0,3-10-46 15,0-11-53-15,9-3-23 0,1-8 554 16,3-3-312-16</inkml:trace>
  <inkml:trace contextRef="#ctx0" brushRef="#br0" timeOffset="47424.74">13347 16800 2081 0,'0'14'146'0,"107"9"467"15,38-30-991-15,-315 79 875 16,119-4-778-16,20-26 64 0,35 6 217 15,3 5 1-15,5 2 0 0,3 2 3 16,-5-4 0-16,-3-1 2 0,-3-4 2 0,-4-6 0 31,5-10 1-31,-5-4-1 0,2-8-2 0,2-9-1 16,-4-4 0-16,3-7 0 0,2 0 2 16,-5-11 2-16,6-5-7 15,1-12 0-15,-4-11-5 0,6-9-8 16,-2-9 0-16,4 2 0 0,5 4-1 15,0-2 7-15,2 6 7 0,1 8 13 16,-3 8 6-16,2 6 16 0,-2 5 6 0,0 8-5 16,5 3 2-16,-5 5-16 0,5 4-10 15,-1 4-4-15,3 7-8 0,0 3-4 16,2 7-1-16,0 4-4 0,-1 10 4 16,1 8 2-16,2 1 1 0,-8-3 5 15,-1-7-5-15,-6-6-19 0,-3-3-39 16,-5-7-35-16,-1-6-73 0,-1-7 11 15,-2-5 74-15</inkml:trace>
  <inkml:trace contextRef="#ctx0" brushRef="#br0" timeOffset="47625.15">14138 17204 2034 0,'4'44'291'15,"67"-37"79"-15,30 43-165 16,-195-151-220-16,74 88 32 0,33 8-7 16,3-2-7-16,3 0-16 0,4 0-24 15,-3-2-24-15,5 2-32 0,-2-2-44 0,5-5-78 16,7-7 120-16</inkml:trace>
  <inkml:trace contextRef="#ctx0" brushRef="#br0" timeOffset="47859.08">14748 16564 2299 0,'2'37'105'0,"5"2"7"15,-2 9-28-15,2 2-46 0,-7 1-16 16,2 8-16-16,4 4-6 0,-6-1-2 0,8 6-3 15,-2-3-1-15,-5 1 2 0,5 1 1 16,1-3 2-16,-4-2 3 0,5-5-11 16,-3-4-30-16,-5-5-56 0,0-5-79 15,0-8 17-15,0-12 57 0</inkml:trace>
  <inkml:trace contextRef="#ctx0" brushRef="#br0" timeOffset="48145.05">15209 17128 1705 0,'-10'10'92'0,"-1"-1"28"15,-5 2-68-15,-4 1-16 0,-1 2-9 16,2-1-1-16,-4-4 1 0,3 1-5 16,4 3-9-16,2-6-8 0,5 3 8 15,4 1 9-15,5-2 10 16,0 3 8-16,5-1 0 0,6 3 2 0,3-1-2 15,4-1 4-15,3 0 7 0,0-3 5 16,2 0 0-16,6 0-6 0,1-5-18 16,-2-3-16-16,0-1-8 15,-4 0-5-15,-3 0-10 0,-5 0-26 0,1 0-30 0,-1-1-56 16,-3-7-31-16,-3 5-9 0,1-1-205 16,-4-6 241-16</inkml:trace>
  <inkml:trace contextRef="#ctx0" brushRef="#br0" timeOffset="48430.09">15321 16535 1730 0,'23'0'181'0,"0"0"178"0,-4 2-236 16,3 5-87-16,1 4-18 0,0 1-12 15,5 6-2-15,-3 3-1 0,2-1-3 16,3 5-6-16,-4 3-5 0,1 2 0 16,1 2-1-16,1 9 4 0,-3 3 6 0,-1 9 3 15,0 8 7 1,-2-1 0-16,-11 7-1 0,-5 4 4 0,-5-2-2 0,-9 2 0 16,-3 0 3-16,-8-3-3 0,-9-8-2 15,1-7-2-15,-5-10-10 0,3-13-7 16,-4-4-13-16,4-8-36 0,1-7-48 15,4-8-28-15,7-3-449 0,9 0 384 16</inkml:trace>
  <inkml:trace contextRef="#ctx0" brushRef="#br0" timeOffset="48745.25">16308 16528 1870 0,'2'94'732'16,"-2"-58"-624"-1,-2-2-88-15,1-3-5 0,1 10-10 16,0-5-4-16,0 3-2 0,0-4-2 16,0 1-4-16,-6-6-10 0,1-2-29 15,0-1-117-15,-4-4 369 0,4 0-205 16</inkml:trace>
  <inkml:trace contextRef="#ctx0" brushRef="#br0" timeOffset="48856.38">16394 17449 2129 0,'33'44'146'0,"-8"6"-116"15</inkml:trace>
  <inkml:trace contextRef="#ctx0" brushRef="#br0" timeOffset="52244.57">22853 12692 1899 0,'9'0'144'0,"1"-2"107"16,3 4-129-16,1 5-52 0,2 0-24 0,3 7-21 0,1 2-9 0,-2 3 1 0,-4 10-2 0,0 1-6 0,-2 11-4 15,1 5-3-15,-4 3-3 0,1 10 0 0,1 5-1 16,0 1 0-16,-1 3 1 0,3 3-2 16,3 0 0-16,-8 3 0 0,7-1-1 15,-5-4 1-15,-4-5 1 0,1-8 1 0,-6-4 1 0,-1-10 0 31,4-10 1-31,-2-3 2 0,1-3 1 0,-3-10 0 0,2-2-1 0,0-5 1 32,0-3 0-32,5-3 1 0,-7-3 3 15,3 0 0-15,1-3-2 0,-1-4-3 16,3-1-9-16,3-7-7 0,-6-12-1 16,2-12-2-16,3-12 4 0,-7-15-5 15,6-7-5-15,2-10-13 0,2-8-3 0,3-3 3 16,2-1 7-16,16-3 19 0,10-6-81 15,12 3 17-15,-1 7 47 0,2 16 2 16,2 17 111-16,10 6-7 0,4 6-46 16,5 10-3-16,-3 9-21 0,-4 8 9 15,-11 19 9-15,-3 6 1 0,4 15-3 0,-6 16-9 16,-1 5-5-16,-3 16 1 0,-1 10 1 16,-2 8 7-16,-2 12 4 0,-1 4 3 15,-9-2 2-15,-11-8-8 0,-9-1-7 16,-10-7-5-16,-4-7-8 0,-6-4-2 15,-3-6 0-15,2-7-1 0,-5-9 0 0,5-12 1 16,0-4 0-16,1-12 0 0,6-8 0 16,0 0 1-16,-1-2-7 0,1 0-21 15,-2-6-27-15,5-6-57 0,3-6-44 16,1-17 131-16,3-8-29 0</inkml:trace>
  <inkml:trace contextRef="#ctx0" brushRef="#br0" timeOffset="52515.21">25096 13353 2139 0,'17'0'185'0,"3"0"93"0,-6 0-102 0,2-2-79 0,4-1-25 0,1-6-13 0,9 2 1 0,11-6-20 0,3-8-21 0,13 0-12 0,-4-6-14 0,13 6-28 15,-1-4-36-15,6 0-51 16,7 6-57-16,-5-1-85 16,1 4 145-16</inkml:trace>
  <inkml:trace contextRef="#ctx0" brushRef="#br0" timeOffset="53471.2">27330 11818 2333 0,'12'-13'75'0,"-1"2"-31"0,-2 4-16 0,-2-3-32 0,-2 1-6 0,2 2-2 15,-3-6 3-15,3 8 2 0,-2-6 4 0,-5 8 1 0,0 3-2 0,0-4-3 0,0 3-3 0,0-1-1 0,-2-9-3 0,-6 8 0 16,-1 1 0-16,-7-2 4 0,-6 4 3 16,-4-1 4-16,-6 1 2 0,-5 3 0 15,-8 2-1-15,-3 4 0 0,-6 2-1 16,-1 0-3-16,5 6-3 0,-2-1-3 15,8 0-3-15,2-2 3 0,3 4 4 0,3-2 3 16,8 0 4-16,5 7 1 0,3-9 1 16,2 6 3-16,3 1 6 0,0-3 8 15,3 3 8-15,1 0 5 0,1 6-6 0,3 3-8 16,-1 0-9-16,7 13-9 16,1 1-3-16,7 6-5 0,0 6-6 0,5 10-3 15,2 1-4-15,1 8-1 0,1 6 7 16,-4 8 6-16,-3 5 6 0,-2 9 4 15,-5 0 0-15,-2-2 0 0,0-4 1 16,-6-3 0-16,3-5 1 0,-4-13-2 16,0-3 0-16,-6-9 20 0,-3-8 20 0,-3-2 16 15,-1-12 8-15,1-8-13 0,1-9-7 16,7-9-7-16,3-6-4 0,2-4-5 16,6-6 0-16,0 0 14 0,0 1 6 15,4-1 10-15,6-3-9 0,10-1-15 16,10-5-12-16,7 4-10 0,6-6-6 0,1 6-4 15,1-2-1-15,2 2-4 0,5 1-15 16,-6-1-23-16,-4-2-34 0,-6-4-47 16,1-1-137-16,8-4 153 0</inkml:trace>
  <inkml:trace contextRef="#ctx0" brushRef="#br0" timeOffset="53947.6">27463 13016 2352 0,'-13'12'58'0,"-3"-1"-46"0,0 7-3 16,2-2-5-16,5 2-3 0,4 8-4 0,3 3-1 0,6 6-1 0,5 8-1 0,5 8 1 0,5 7 1 16,3 4 1-16,1 6 1 0,0-8 2 0,2-1 2 15,-8-8 0-15,3-10 0 0,-4-9 2 16,2-9 0-16,-4-9 4 0,0-5 4 16,0-9 8-16,-2-11 6 0,3-1 6 15,8-11-18-15,0-13-17 0,-2-10-16 16,7-9-10-16,-5-5 5 0,6 0-12 0,-6-1 1 15,-2 6 1-15,-5 4 7 0,-2 14 20 16,4 7 7-16,0 5 8 0,3 7 19 16,-3 0 6-16,1 8 19 0,3 1 6 15,-5 7-19-15,3 4-6 0,-1 10-18 16,-5 4-16-16,6 11-1 0,-2 8 3 16,5 15 3-16,3 8 2 0,-4 6-1 0,-1-3-4 15,-7-5-2-15,-7-4-2 0,-5-6-2 16,-2-2 0-16,-7 0 2 0,0-10-1 15,0-4-12-15,0-14-23 0,3-2-55 16,-1-6-37-16,3-7-26 0,-5-2 69 16</inkml:trace>
  <inkml:trace contextRef="#ctx0" brushRef="#br0" timeOffset="54201.21">28622 13200 1680 0,'29'0'168'0,"-8"0"120"16,4 0-68-16,0-5-38 0,-1 0-16 0,5-2-26 0,-1-2-41 0,8 0-36 0,-6 2-34 0,5-2-22 0,1 6-1 0,-6-6-2 0,0 3-11 15,4 5-29-15,-2-8-41 0,1 2-115 16,5-4 110-16</inkml:trace>
  <inkml:trace contextRef="#ctx0" brushRef="#br0" timeOffset="54558.22">29525 12110 1849 0,'0'16'120'16,"0"5"42"-16,0 4-51 0,2 5-62 15,3 8-21-15,2 2-14 0,4 10-7 0,3 3-3 16,4 2-2 0,-2 4-2-16,-2 4-2 0,-4 8 0 0,1 9 1 0,-6-2 0 15,-1 7 2 1,1 4 2-16,-1-2 2 0,-1-6 0 16,-1-12 0-16,3-10-2 0,-5-11-1 0,2-4 6 0,0-5-22 15,-2-9-54 1,3-3-54-16,3-9 54 0</inkml:trace>
  <inkml:trace contextRef="#ctx0" brushRef="#br0" timeOffset="54842.94">29842 13016 2211 0,'94'2'302'16,"-236"71"-299"-1,103-56 10-15,18-1-4 16,-2 4-3-16,3-4-2 0,5-2-2 0,2 0 0 16,4-5-1-16,4 0 1 0,3 1-2 15,4-2-2-15,5 4 2 0,5 2 0 16,10 4 4 0,1 3 13-16,10-3 22 15,-1 1 22-15,2 1 16 0,3-4-4 16,-5-4-15-16,4-5-17 0,-4 2-15 15,-4-5-8-15,-5-3-7 0,4-1-5 16,-4-1 1-16,-4-3-13 0,6-6-37 0,-9 1-41 16,11-2-79-16,3-10 269 0,7-2-119 15</inkml:trace>
  <inkml:trace contextRef="#ctx0" brushRef="#br0" timeOffset="55357.23">30385 12105 2812 0,'39'-9'87'0,"-7"4"-40"0,3-3-15 0,1 3-27 15,-1 2-6-15,9-8 1 0,4-3-5 16,-2 0-8-16,4-1-13 0,0-1-16 15,-4 6-6-15,0-1 3 0,-2 4 12 16,-7 4 11-16,1-3 11 0,-12 6 3 16,-3 9 2-16,-9 0 0 0,1 10-2 15,-8 5-1-15,0 7 1 0,-5 5 2 16,-2 6 1-16,0 6 3 0,-6 7 0 16,1 7 0-16,-2 4 0 0,-4 5 1 0,2 2-1 15,2 3 0-15,2 5-1 0,0-1 0 16,1 12 2-16,4 4 0 0,0 2 8 15,4-6 7-15,5-9 6 0,-4-5 5 16,5-7-6-16,3-4-5 0,-2-8-2 0,1-8 3 16,0-3 1-16,-1 0 2 0,-2-7-2 15,-2-2-3-15,-2-2-2 16,-3-12-2-16,3 2-1 0,-5-4 0 0,-5-9-1 16,0 2-1-16,-4-4-2 0,-5 1-4 15,-4-6-1-15,-5 1-1 0,-4 1 0 16,-6-2 1-16,-1 4 0 0,-5-2 1 15,0 2 1-15,-9 1-1 0,9 0 1 16,-9-1-1-16,0 3 0 0,0 0-3 0,-10 4-5 16,-4-2 0-16,2-3-13 0,1-5-42 15,9-1-120-15,4-8 108 0</inkml:trace>
  <inkml:trace contextRef="#ctx0" brushRef="#br0" timeOffset="59674.62">31372 13160 1942 0,'15'0'88'0,"4"-6"14"0,2 3-35 0,8-1-18 0,6 1-19 15,1-4-18-15,4 1-7 0,5-4 0 0,-5 4-1 0,3-6-2 0,-7 3-5 0,-1 2-41 0,-1-5-43 0,-2 4 249 0,-4 1-156 0</inkml:trace>
  <inkml:trace contextRef="#ctx0" brushRef="#br0" timeOffset="59875.09">31810 13468 2229 0,'-1'53'163'0,"204"-76"287"47,-224 23-464-47,62-1-11 16,0-3-24-16,-1-3-28 0,3-2-28 15,-6-5-38-15,1-2-6 0,-3-9 77 0</inkml:trace>
  <inkml:trace contextRef="#ctx0" brushRef="#br0" timeOffset="60144.02">32553 12530 2220 0,'0'2'123'0,"0"-2"32"0,0 2-71 15,0 3-71-15,0-1-19 0,7 10-8 0,-5 5-2 16,2 8 6-16,-1 10 3 0,1 4-2 0,-3 7 2 16,-1 9 2-16,0-1 1 0,-1 5 2 15,-8-1 2-15,0 4 0 0,0-6 3 16,-5-3-4-16,0-5-19 0,3-1-29 0,-3-4-44 16,3 1-24-16,2-2-11 0,-3-1 32 15,3-8 52-15</inkml:trace>
  <inkml:trace contextRef="#ctx0" brushRef="#br0" timeOffset="60528.63">33399 12975 2092 0,'25'-28'190'32,"-194"133"-189"-32,111-93 4 0,15 11-2 15,-3-5-2-15,-3 5 0 0,1-5-1 16,-7-3-4-16,7 1 0 0,5-3-1 15,-1-6 1-15,7 2 1 0,1-4 2 16,3 2 0-16,2-3-1 0,7-2 10 16,-1-1 13-16,2 3 14 0,7-4 8 15,7 0-6-15,5 0 5 0,1 0-6 0,10 2 1 16,5-1 10-16,15 6-14 16,17 8-8-16,22 6-11 0,24 13-13 0,20 10 3 15,14 13 4-15,11 19-72 0,3 16-236 16,15 9 194-16</inkml:trace>
  <inkml:trace contextRef="#ctx0" brushRef="#br0" timeOffset="62388.14">17330 16367 1990 0,'1'0'107'0,"3"-4"15"0,0 4-29 0,-3 0-59 0,-1-1-9 0,0 1-5 0,0 0-3 0,-1 0 0 0,1 0-4 0,0 0-2 0,0 0-5 15,0 1-4-15,0-1-2 0,-2 6-3 16,-2 3-3-16,1 5-1 0,-3 5 1 16,3 8 0-16,1 12 4 15,0 4 3-15,2 6 8 0,2 8 3 0,0 1-1 16,0 4-3-16,3 6-7 0,-3 5-2 15,1 6 0-15,-1 3 0 0,0-1 1 0,-4 3 2 16,-2-10 1-16,-4-5 1 0,-1-7-1 16,-4-7 0-16,4-3-1 0,4-4 0 15,-2-9 0-15,4-4-2 0,-6-6-1 16,7-3-7-16,-3-10-16 0,3-4-56 16,2-10-48-16,2 4-5 0,1-6 44 15</inkml:trace>
  <inkml:trace contextRef="#ctx0" brushRef="#br0" timeOffset="62813.94">17828 17151 1327 0,'0'5'161'0,"0"-1"207"0,-2 4-285 0,0-2-42 16,-1 3-15-16,-6-4-8 0,-2 4-7 15,-3-2-4-15,-2 4-3 0,-7-4 0 16,-3 1 0-16,-10 1 0 0,-3-3-1 16,2-3-1-16,1 1 0 0,3 1-1 15,3-5 1-15,1 2 0 0,8 0-1 16,5-1 5-16,7 3 11 0,2 1 12 16,0-3 12-16,2 3 5 0,5 1-3 15,-2-3-7-15,2 3-8 0,2 2-9 0,-1-2-6 16,3 1-4-1,-2-2 1-15,-1-1-2 0,3 1-2 0,-2-3 0 0,-2 0-3 16,0 3-1-16,0 0 6 0,2-3 10 16,-1 0 14-16,5 3 17 0,1 0 5 15,2-3-4-15,8 5-10 0,6 2-16 16,6-2-10-16,6 2-6 0,2 2-5 0,4-2 1 16,4 3 1-1,-5-1-1-15,-1 1 1 0,-1 2-4 0,-5 0-2 16,-3 1-2-16,-1-8-10 0,-11 0-25 15,-3 0-44-15,-6-2-64 0,-2-1-41 0,1-3-389 16,-7-2 366-16</inkml:trace>
  <inkml:trace contextRef="#ctx0" brushRef="#br0" timeOffset="63165.73">18253 16450 2139 0,'13'29'107'0,"-4"-3"15"0,-2-3-45 0,-4 2-61 0,-1 2-10 15,-2 1-4-15,0 1-1 0,-2-1-1 0,-1 2 1 0,-4-2 0 0,1 1 0 0,5-1 0 0,-8-1 0 0,5-2 0 16,2 3-1-16,-3 0-1 16,3 2-1-16,-3 1 0 0,2-3-9 15,-3 0-31-15,1-1-48 0,1 3-39 16,4 4-160-16,0-2 170 15</inkml:trace>
  <inkml:trace contextRef="#ctx0" brushRef="#br0" timeOffset="63303.81">18206 17617 1989 0,'5'20'141'0,"2"-3"34"16,-2-4-48-16,-3-4-68 0,0-8-77 15,0-1 21-15</inkml:trace>
  <inkml:trace contextRef="#ctx0" brushRef="#br0" timeOffset="69481.78">7142 7461 1187 0,'56'6'645'0,"115"-3"-646"0,-198-17 1 0,34 14 12 0,0 3 15 16,0-1 14-16,-3-2 11 0,-2 2-5 15,1 2-8-15,3-3-5 0,-3 6-8 16,4-3-2 0,0 1-4-16,0 2-5 0,0-1-4 0,1 3-1 15,-5-2-4-15,-1 0-1 0,1 3-3 0,-3-4 2 16,0-1-3-16,-3 4-1 16,-11 2 0-16,-2-4 0 0,-11 3 6 15,-5 3 6-15,-10-4 1 0,-15 1 1 0,-12 1-2 0,-7 1-4 16,-10-3-1-16,-9 4 1 15,-3-1 0-15,-5 0 5 0,-5-1-1 16,-7-4 0-16,-11 2-2 0,-5-4-5 16,-7 4 2-16,3-5-4 0,2 1 0 0,3 0 2 15,-1-3-2-15,2-2 2 0,-1 0-1 0,6 2-1 16,4 0 3-16,-5-2-3 0,7-4 10 16,-1 2 4-16,4-3 0 0,21 5 4 0,16 0-7 31,9 0 0-31,26 0 0 0,6 0 0 0,15 0-2 0,7 0-3 0,0 0-1 15,6 4 6 1,4-4 5-16,5 0 2 0,-2 0-1 16,6 1-9-16,-1-1-5 0,5 2-1 0,-5-2-3 0,6 2 6 15,-2-2 1 1,9 2-3-16,19-1 1 0,17 1-3 16,29 3-2-16,24-3-2 0,19 2 2 15,25 1-2-15,5 0-2 0,6 4-1 0,1 0-2 16,1 2 2-16,10 5 0 0,10 9 1 0,10 1 0 0,12 10 2 15,1 3-1-15,-1 5-1 0,-11 2 2 16,-10 0-2-16,-18 0 2 16,-18-5 0-16,-21-4 0 0,-30-7 0 15,-27-8 1-15,-23-3 3 0,-25-10-7 16,-12 0-35-16,-11-4-47 0,-17 4-17 0,-18-2 5 16,-31 6 26-16,-22-5 46 0,-40-4 12 0,-27-8 4 31,-17-6 9-31,-25-3 4 0,-12-4 1 15,-9 1 0-15,-1 2 0 0,-6-4-3 0,11 4 2 16,10 1-1-16,18 1 1 0,11 1-1 16,22 6 0-16,28 0 2 0,13 1 8 15,27 4 10-15,20-2 1 0,16 2 3 16,13 0-3-16,17 2 3 0,7-2 7 16,12 0 8-16,2 0 3 0,-3 0-9 15,10 2-5-15,3 0 0 0,3 1-9 16,12-1-2-16,12-2-6 0,25 0-12 15,26 5-1-15,35 4-1 0,20 0-1 0,19 0 0 16,17 5 2-16,9-2 0 0,9 3 0 16,1-3 0-16,-5 2-2 0,-3 2 1 15,-11-2 0-15,-19 0-2 0,-20 1 2 16,-21-6 1-16,-22-1-1 0,-12 3 2 16,-19-7 0-16,-22-1 0 0,-22-1 6 0,-19-2-10 15,-6 3-44-15,-17-6-27 0,-14 3-8 16,-31 0 8-16,-24-4 41 0,-32-1 28 15,-27-7 4-15,-32-11 3 0,-16 1 3 16,-15-4-1-16,-13 1-2 0,6 5 1 16,4 3-2-16,15-1 1 0,16 4 0 15,20 3-2-15,29-1 1 0,20 8-2 16,33-1 1-16,17 0 0 0,28 5 9 16,33 0 34-16,-10 0 22 0,20 0-1 15,16 0-10-15,15-2-36 0,31 2-22 0,41 0-3 16,42 7 1-16,31 11 1 0,26 5 1 15,20 5 1-15,0 2 0 0,-3 2 1 16,-4 2 0-16,-20-4 1 0,-23-2 0 16,-19-5-1-16,-29-1 1 0,-25-5 0 0,-17-4 0 15,-27-3 2-15,-28-6 4 0,-31-4 4 16,4 2-29-16,-26-2-30 0,-15-2-9 16,-21 2-4-16,-35-2 30 15,-41-9 37-15,-48-6 9 0,-43-12 5 0,-23-1 1 16,-17-3-9-16,-1 9-1 0,10 3-3 15,10 9-2-15,23 3 1 0,34 2-6 16,34 5-2-16,36-1 1 0,35 3 1 16,29-2 1-16,27 2 5 0,13 0 13 0,12-2 1 15,5 2-6-15,17 0-112 0,17-12 66 16</inkml:trace>
  <inkml:trace contextRef="#ctx0" brushRef="#br0" timeOffset="70904.7">11941 18067 1631 0,'-28'15'48'0,"7"-3"-17"0,7-7-18 0,8 4-7 0,1-7-3 0,5 1-3 16,-2 1-3-16,0 0 3 0,2-4 24 0,2 0 31 0,7 1 34 0,2-1 18 0,10 0-6 0,2-1-12 0,21-8-13 0,22 0-8 15,21 0-2-15,21-3-8 0,25 1-15 16,19 4-12-16,35 0-15 16,38 14-12-16,23 2-2 0,14 8-2 0,3 1-3 15,-12-5 0-15,-10-6-3 0,11 1-2 16,1-6 4-16,0 9-1 0,18-2 3 15,-16 3 1-15,-21 2 1 0,-5-3 3 16,-24 5 2-16,-22 2 6 0,-24-1 8 0,-25 5 3 16,-35-5-2-16,-21 6-4 0,-23-3-10 15,-18-1-5-15,-18-4-14 0,-14-5-49 16,-7 1-30-16,-10 3-23 0,-12 0 5 16,-6 6 39-16,-13-2 28 0,-10-4 22 15,-8 0 8-15,-13-3 7 0,-13-1 3 0,-11-10 3 16,-19-3 1-16,-13-10 1 0,-14-1 0 15,-19-5 1-15,1 3-3 0,-19 1 1 16,-4 5-1-16,-8-1 1 0,-6 4 3 16,-5 5 2-16,-2 2 1 0,4 6-5 15,5-1-5-15,9 0-2 0,8 1-1 16,1-5 9-16,-2-1 6 0,5-1 6 0,7-8 2 16,24 3-9-16,19-3-2 15,35 8 5-15,27-1 34 0,19-2 25 0,19-1 24 16,15 0 12-16,14 1-25 0,18-1-20 15,11-2-23-15,23-2-25 0,15 2-15 16,19-4-9-16,29 8-1 0,19-4 1 16,17 1 5-16,10 1-2 0,8 3-1 15,5-1 5-15,-3-4 3 0,3-2 6 0,16-2 4 16,23-1-4-16,16 10-2 0,21 2 0 16,-3 7-2-16,-11 5 1 0,-7-1 0 15,-18 0-2-15,-15-1 2 0,-15-3-1 16,-14 2 0-16,-18-5-1 0,-23-1 6 15,-17-3 7-15,-31-3 8 0,-19-1 12 16,-20 2 7-16,-15 1 2 0,-8-6-3 0,-12 3-16 16,-7 4-24-1,-2 0-28-15,-4-2-35 0,-5 8-9 0,-8 1 6 16,-15-2 16-16,-11 0 31 0,-14 1 11 16,-15-3-1-16,-17-5 2 0,-24-10 1 15,-24-8 2-15,-23-10 3 0,-22-9 2 0,-31 0-1 16,-12-3 1-16,-25-3 2 0,-5 5-2 0,-3 1 3 15,-18 0-1-15,15 9-2 16,8 1 0-16,1 8 0 0,28 5 0 0,10 2 1 16,12 0 4-16,16 3 2 0,14 0 5 15,24 2 0-15,21 6-2 0,36 3-4 16,22 5-6-16,27 2-5 0,19 6-19 16,10-8-42-16,11 2-92 15,2-7 90-15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09T17:50:09.8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2911 4089 1391 0,'43'27'56'0,"-13"-38"8"0,-16-1 7 0,-3-1-17 0,-11-36 34 0,0 40-12 0,0 2-3 0,0 7-1 16,0-8 4-16,-6 3 1 0,3 0-3 15,3 5-5-15,0-4-14 0,-2 3-21 0,-7-7-16 0,6 7-11 0,-1-5-5 16,2 3-4-16,-5 1-7 0,-5-2-4 15,-9-4-4-15,-4 2-1 16,-7-3 5-16,-7 4 6 0,0-6 6 16,-13 1 3-16,5 1 2 15,-12 0-1-15,-8 4 0 0,-4-1-2 0,-7 5 1 16,7 1-1-16,-2 0 0 0,4 1 0 0,9 7 0 0,3-5 0 31,13 2-1-31,1 2 1 0,4-3 0 0,4 3 0 0,-4-3-1 16,3-1 0-16,2 4 1 0,1-3 1 0,4 3 2 15,6 0 2-15,4-2 5 0,3 4 3 16,2-3-1-16,-1 2-1 0,3 0 1 0,0 0-4 31,-1 7 2-31,4-5-2 0,-5 1-3 0,2 8 0 0,-2-3-1 0,1 6-3 32,3 1 0-32,-1 5 1 0,0 2-2 0,2 6 1 0,-1 4-1 0,1 5-1 31,-2 4 2-31,2-3-1 0,-1 9-1 0,-3-1 1 15,4 2-1-15,-1 6-1 0,1 0 0 16,0 8-2-16,0 0 1 0,0 3-1 16,1 2 1-16,-1 1 0 0,2 0 2 15,-1 2 0-15,1 0-1 0,0 0 1 16,0 2 0-16,2 5 1 0,1-2 1 16,-3 2 1-16,4-8-2 0,-6-5 1 15,2-2 0-15,1-10-2 0,1-7 1 0,0-9 0 16,-1-1-1-16,3-8 1 0,-1 1 0 15,4-6 0-15,0-7 0 0,0-2 0 16,0-5 1-16,0-3 0 0,0-8 19 16,0 2 20-16,0-5 19 0,0-2 13 15,0 2-10-15,0-1-14 0,0-1-15 16,2 2-10-16,0 0-7 0,5 3-5 0,-5-3 3 16,3-2 0-16,4 0-1 15,0 0 1-15,1 2-2 0,5 1-1 0,1-3 1 16,7 0 2-16,5 0-1 0,4 2 2 15,9-2 1-15,5 0 3 0,3-2-1 16,3-3-2-16,1 0-1 0,-2-4-6 16,1-2-1-16,-8-1-1 0,-3-2-3 0,2-2-6 15,-6-4-14-15,14-8-30 0,20-11 291 16,16-9-194-16</inkml:trace>
  <inkml:trace contextRef="#ctx0" brushRef="#br0" timeOffset="59724.57">2262 6784 1308 0,'9'-7'70'0,"-4"2"54"0,4 1-104 0,-5-1-15 0,-1 1 5 0,-1 1 6 0,2-1 15 16,-1-5 18-16,-1 4 16 0,2-6 13 0,-3 2 4 0,-1 2-8 0,2-2-15 0,-2 2-11 0,2-2-10 0,-2 4-4 15,0-2-3-15,0 7 0 0,0-2-1 16,0-5-2-16,3 4-2 0,-3-3-8 16,0 6-10-16,0 0-7 0,0 0-9 15,-3 0-7-15,1 0-4 0,-5-1 3 0,0 1 5 16,-4-4 6-16,-6 0 3 0,-1 3 1 15,0-1 1-15,2 2 0 0,0 3 0 16,2-3 0-16,-5 4-1 0,3 0 0 16,-6 1-2-16,-3 4-2 0,-1 5 1 15,-4 2-2-15,-2-2-2 0,-4 4 1 16,-4 0 1-16,-8 1 0 0,-4-3 4 0,-1 0 0 16,3-2 0-16,-3 0 2 0,5 0-2 15,1 4 1-15,2-2-1 16,8 7-1-16,1-5 0 0,5 1 1 0,6 3-1 15,5-8 0-15,6 2 0 0,3-4 2 16,4-5 1-16,2 0 2 0,3-3 0 16,2-4 0-16,2 4 1 0,0-3 2 0,-2-1 0 15,0 0 1-15,0 0-2 16,0 0-1-16,5 6 0 0,-1-3-3 0,6 8-3 16,4 3-1-16,2 6-2 0,9 6 0 15,-2 8-1-15,6 7 0 0,-1 3 1 16,2 0 1-16,0 9 0 0,-5-3-1 0,-2 3 1 15,-9 6-4-15,-8-2 0 0,-5 8-1 16,-2-3-7-16,-10 0-7 0,-7-2-7 16,-1 3-1-16,-6-7 7 0,-5 3 9 15,0-10 10-15,-4 1 3 0,-5-9 3 16,4-2-1-16,1 0 1 0,7-11 1 16,6 2 1-16,-2-3 0 0,9-6 2 15,1 1 1-15,6-7 1 0,2-2 8 0,3-6 2 16,0 2 4-16,4-6 3 0,2 3-3 15,3-1 9-15,-2-3 6 0,2-2 0 16,2 3-2-16,0-1-10 0,3 3-8 16,1-1-5-16,1 0-3 0,2 6-3 15,0 3-2-15,0 1-2 16,2 2 0-16,1 1-1 0,-3 7-1 0,2-3-3 0,-4 4 4 16,2 5 4-16,-2 3 7 0,-2 5 7 15,1 6 3-15,-1-1-1 0,-3-3-1 16,0-6-4-16,3 0-3 0,-3-9-3 15,4-1-2-15,-1-1 2 16,2-7-1-16,-1-1 1 0,-1-3 0 0,-1-5 1 16,-2-3-1-16,0-1-34 15,1-3 400-15,3 0-281 0</inkml:trace>
  <inkml:trace contextRef="#ctx0" brushRef="#br0" timeOffset="76288.64">27993 126 1596 0,'-4'20'125'0,"-10"-119"305"16,12 99-432-16,2 3-8 0,-7 2-7 16,0 3-3-16,-7 6 1 0,0 5 6 15,-7 8 1-15,3 5 1 0,2 7 4 0,0 9-1 16,4 1-3-16,-4 6 2 15,-2-9-1 1,0 11 2-16,-1 2 3 0,1 4-1 0,2 10 1 0,-9 5-1 0,7-3 1 16,-1 11 1-16,-1-2-1 0,1-1-1 15,-1 9 1-15,-1 0 2 0,-6 11 1 16,4 5 0-16,2 8 0 0,3 3-2 16,4-1-1-16,5-1 2 0,4 6 0 15,3 4 2-15,-1-4 1 0,8 1 0 0,2-7 1 16,7-11 0-16,6-5-2 0,3-9 1 15,5-12 1-15,1-7 3 0,3-4 11 16,-2-5 8-16,2-4 12 0,-8-14 13 0,3-3 4 16,-6-13-1-16,-3-11-10 0,2 3-10 15,-6-8-6-15,0-5 0 0,-5-2 1 16,-4-4-3-16,2-3-9 16,-3 0-22-16,1 4-36 0,2-4-37 0,9 0 81 15,9-2-27-15</inkml:trace>
  <inkml:trace contextRef="#ctx0" brushRef="#br0" timeOffset="77220.6">28771 522 1841 0,'6'0'141'0,"-6"0"-33"0,0 0-59 0,0 0 12 0,-6 2-49 0,5-2-4 0,1 0-2 16,0 0-4-16,0 0-2 0,0 0-4 0,0 0 0 0,0 0-2 0,0 1-2 16,-2 5-4-16,2-1-2 15,0 0-2-15,2 8 3 0,1 3 1 0,1 8 4 16,1 7 3 0,0 4 2-16,2 8 2 0,-5 6 1 0,0-1 0 15,0 7 0-15,-1 2 0 0,3 0 0 16,0-6 0-16,-3 2 0 0,-1-3 0 0,0-2 0 0,2-2 2 15,0-2-2-15,1 0 0 0,4-1 0 16,2-2-1-16,0 1 0 0,2-1 1 16,-1-7 0-16,-2-6 0 0,2-7 0 15,-6-6 8-15,-2-10 9 0,-1-5 12 0,-1 0 18 32,0 0 18-32,2 0 26 0,5-9 0 15,-7 4-12-15,5-6-20 0,4-7-33 16,6-6-11-16,-1-15-8 0,7-8-7 15,2-2 0-15,-3-8 9 0,3-1 9 0,-6 1 2 16,8 5-3-16,-4 5-10 0,2 0-6 16,6-2-2-16,3-1-2 0,0 0-3 15,5 4-4-15,-2 9 3 0,3 2 5 16,-3 8 3-16,2 6 11 0,-1 5-1 16,-3 5 0-16,-2 2-1 0,-3 4-7 15,-3 1-3-15,1-1-2 0,3 5-3 16,-3 0-1-16,-3 0-3 0,-5 5-8 0,-2-3-2 15,-4 5-1-15,4 2-3 0,0 2 0 16,0 7-5-16,6 8-6 0,2 17 1 16,7 12 9-16,2 5 12 0,-3 4 11 15,-1 3 3-15,-6 4 2 0,0 2-2 16,-5-1 0-16,1 8-1 0,-8 0 1 16,-1 3-1-16,-1-8 1 0,0-4 2 0,-2-11-2 15,0-5 1-15,-1-7 3 0,-12-9 13 16,6-9 13-16,0-3 4 0,0-10-3 15,6-2-13-15,-5-8-12 0,-1-4 2 16,0-1-2-16,2-2-7 0,-2 0-54 16,0 0-107-16,-2-2 94 0</inkml:trace>
  <inkml:trace contextRef="#ctx0" brushRef="#br0" timeOffset="78124.64">28339 2256 2360 0,'0'0'81'16,"1"2"-20"-16,1-1-28 0,4 3-33 0,-5 1-15 0,-1-3-20 0,0 3-20 0,0 8 7 0,0 10 10 0,0 14 14 0,0 14 21 0,2 11 2 16,0 4 0-16,1 0 1 0,4 1 1 0,-5 2-1 15,2-3 1-15,-2 1-1 0,-1 2 0 0,-1-3 0 16,4 1 0-16,-2-5 0 0,-2-5 0 15,1-4 0 1,-1-10 0-16,2-2 0 0,-2-6 1 0,0-5-1 0,0-5 2 16,2-7 1-16,-2-8 1 0,0-4 4 0,0-6 9 15,0 0 9 1,0-4 7-16,0 4 12 0,0-3-5 16,0-8-13-16,2 0-8 0,3-10-9 15,0-6-1-15,6-5 1 0,0-3 3 0,1-2-4 16,-1-6 2-16,3 1 8 0,0-1 3 15,4 2 1-15,3 2 2 0,-3 2 1 0,1 2 9 0,3 3 5 16,-5 3-1-16,3 5-4 16,-1 1-14-1,4-4-10-15,2 7-8 0,7-6-3 16,9-4-33-16,5-4-69 0,0 6 5 0,-3 5 13 0,-10 7 36 16,-10 5 68-16,0 7-5 15,-1-3-10-15,-1 7-3 0,0 0 4 16,-1 2 8-16,1 5-4 15,-5 6-1-15,4-8-4 0,-5 6-3 0,0-3 3 16,-1 7 3-16,-5 2-1 0,5 3 1 16,0 6-2-16,-5 5-2 0,2 4-1 0,-10 2-1 15,-1 4-2-15,6 2 1 0,-6-3 0 16,1-2-1-16,7 4 1 0,-10-1-1 16,5 2 0-16,4-1 0 0,-1 1 0 15,8-1-2-15,-7-3 2 0,4 9 0 16,-1-7-1-16,-3 3 1 0,0-1 0 0,-1-4 0 15,-1 0 1-15,-5-2 0 0,4-5-1 16,-4-4-2-16,-4-6 0 0,2-1-2 16,-1-7-11-16,-1-9-25 0,2 1-14 15,2-6-13-15,0 0-44 0,0 0 1 16,0 0-24-16,-3-6-6 0,-2-4 86 16</inkml:trace>
  <inkml:trace contextRef="#ctx0" brushRef="#br0" timeOffset="78456.7">29934 3133 1630 0,'0'2'137'16,"4"3"123"-16,-4-3-174 0,0-2-31 0,3 4 4 0,-3-4 15 0,0 0 26 0,4 0 8 0,-4 0-4 0,4-6-10 0,-1 6-19 0,-1-5-27 0,7 3-16 15,-2 2-15-15,2-10-14 0,17 1-2 0,4-9-1 16,4-1 0-16,18 1 1 16,-5-3 0-16,8 3 2 0,-1 4 0 0,-5 1-2 15,1 6 0-15,1-2-1 0,-1 6 0 16,1-4 0-16,-5 3 0 0,-5 2 1 15,-5 1-8-15,-10-5-15 0,-4 1-44 16,2 1-110-16,-1-8 105 0</inkml:trace>
  <inkml:trace contextRef="#ctx0" brushRef="#br0" timeOffset="78836.69">30851 2179 1784 0,'0'0'246'0,"2"-3"320"16,-2 3-420-16,3 3-114 0,-3-1-20 16,2-2-22-16,2 6-9 0,-1-3 0 15,-1 2-6-15,-2 1-11 16,5 4-15-16,-5 3-18 0,2 3 7 0,0 7 13 0,-2 11 18 15,0 8 24 1,-2 2 3-16,0 13 2 0,2 2 0 0,-5 1 1 0,5 9 0 16,-2 4 1-16,0 10-1 0,2 8 1 15,0 8 1-15,2-3 0 0,-2-2 0 16,0-9 1-16,0-6 0 0,0 3 0 16,-2-6 2-16,-1-7-1 0,1-7 1 0,-3-12-2 15,-4-9 0-15,0-9-2 16,2-4 0-16,-5-10-5 0,10-6-11 0,-2 1-10 15,4-13-29-15,0 0-16 0,-3 0-38 16,3-11 312 0,0-8-170-16</inkml:trace>
  <inkml:trace contextRef="#ctx0" brushRef="#br0" timeOffset="79201.02">31340 2990 1769 0,'80'3'377'16,"-197"56"-377"15,52-50 3-31,26 7-2 0,-6 0-2 0,-4 0-3 0,-3-6-1 16,3 4 2-16,-1-1 3 0,2-3 0 0,2 3 1 15,3-3 1-15,6 5-2 0,7-3 0 16,9 2 0-1,1 2-3-15,6-3 0 0,7 1 4 0,3 0 9 16,8 0 22-16,-1-5 32 0,6 0 28 0,6 2 23 0,2-10 8 16,19 6-14-1,12 4-19-15,8-2-24 0,12 0-11 0,4-2-11 0,8-5-13 16,4 5-6 0,4 0-16-16,6-2-5 0,-3 0 0 15,-12-1-1-15,-11-2 0 0,-13 7-1 16,-11-2-2-16,-8 2 0 0,-5-2-7 15,-6-4-12-15,0 3-31 0,0-1-74 16,-2 4-99-16,5-4 120 0</inkml:trace>
  <inkml:trace contextRef="#ctx0" brushRef="#br0" timeOffset="79710.58">31684 176 2307 0,'13'14'198'0,"-10"-10"-89"0,1-2-84 0,-1 5 9 0,-13-20-70 0,15 22 11 0,9 16 6 0,9 7 5 0,8 19 2 16,4 6 1-16,2 5 3 0,9 12 3 0,4 8 1 16,0 17 2-16,12 11 2 0,3 11 0 0,6-1 0 15,7 10 0-15,-3 8 0 0,4 13 0 16,5 17 2-16,-4 6 0 0,8 12 3 15,-6 4 3-15,1 8 8 0,2-4-1 16,-14-5-1-16,-12-8-13 0,-15-5 9 16,-16-6-2-16,-10-18 0 0,-11-11 8 15,-9-17-12-15,-14-16 5 0,-14-11 14 16,-10-17 16-16,-12-14 0 0,-10-13 11 16,-5-18 2-16,-6-3 16 0,2-10 4 0,4-10 4 15,10-10-13-15,9-4-27 16,13-5-10-16,12 2-17 0,12 5-2 0,11 0 2 15,-5-6 3-15,6 1-14 0,5 3-29 16,3 0-35-16,17-3-167 0,18 0 145 16</inkml:trace>
  <inkml:trace contextRef="#ctx0" brushRef="#br0" timeOffset="-188577.9">28060 12367 1441 0,'36'13'103'0,"-8"-8"36"0,-5 2-19 0,-14-5-46 0,-2-2-8 0,-3 0-8 0,-3 0-1 0,-1 0-2 0,0 0 12 15,0 0 6-15,2 0 3 0,2 2-6 0,-1-1-12 0,-1 5-10 0,2-1-10 16,-3-3-9-16,-1-2-9 0,0 0-8 0,0 0-9 0,-1 0-1 15,-6 0-1-15,-8 0 1 0,-6-7 3 16,-2 1 1-16,-12 3 2 0,-6-4 0 16,-5 1 1-16,-11 5-1 15,0 1-1-15,-1 0-1 0,-3 1-1 0,-2 3-3 16,-19-1 10-16,-8 5 1 0,-17-3-1 0,-1 2 1 16,-2-4-12-16,-9 1-1 0,-14-4 0 15,-17-2 1-15,-8-8-1 0,-5-1 1 16,-15-3 1-16,-8-6-1 0,-3 6-1 15,-10-4-2 1,2 1 20-16,2 2 10 0,9-2 8 0,21 3 10 0,28 3-13 0,24 9-1 16,16 0 1-16,10 2 0 0,12 4-6 15,15-2-7-15,14 3-9 0,16 0-6 16,8-3 4-16,13-4-23 0,6-3-47 16,6 1-100-16,8-1 91 0,17-11-7 15</inkml:trace>
  <inkml:trace contextRef="#ctx0" brushRef="#br0" timeOffset="-168788.34">8773 16319 1708 0,'21'0'82'0,"-7"2"12"0,1 0-8 0,-8-2-25 0,0 0 4 16,-2 0 2-16,2 0-2 0,-5-2-5 0,-2 2 0 0,0 0-11 0,0 0-5 0,0 0-2 0,0 0-10 0,0 0-1 0,0 2-4 0,0-2-2 15,0 1-1-15,2 7-2 0,-2-7-1 0,0 5-4 0,0 3 0 16,0-4 3-16,-2 5 1 16,-2 3-2-16,-1-1-3 0,-2 3-5 0,-7-5-4 15,-2 3-3-15,-7-1 5 0,-2-1 0 16,2 3-3-16,-11-2 0 0,1-1-6 16,-1 7-2-16,-9-2-1 0,-1-1 0 0,0 7 0 15,-8 1 0-15,-3-4 1 16,-9 4-1-16,-5-7-3 0,-3 2-4 0,-8 0-3 15,2-4 1-15,-14-2 4 0,-17-1 1 16,1 1 3-16,-12-3 0 0,6 2 1 16,6 0 3-16,-7 1 0 0,-2-8 1 15,0-1 0-15,-13 2 0 0,13-1 0 16,-3-1 0-16,-3-4-1 0,-1-1 2 16,-3-9-1-16,-10 1 0 0,-1 1 1 0,0-5 0 15,-15-1-1-15,-7-6 0 0,-4 0-1 16,-7 0 0-16,21-1 0 0,10 6 1 15,15 2-1-15,10 4 0 0,5 6 1 16,15-3-1-16,9 7 0 0,16 0 0 16,13 3 0-16,14-3 1 0,10 2 1 15,6 0-1-15,9-2 3 16,4 0 0-16,2 0-1 0,3 0 0 0,2 0 0 0,-4 0-1 16,6-2 1-16,-4 2 0 15,5-2-2-15,-3-1 0 0,0-1 0 16,0 1-1-16,-2-1 0 0,-1-1 1 0,2 0 0 15,0 3 0-15,0-3-17 0,0 3-35 16,-3-4-70-16,-5-2-98 0,-7-8 117 16</inkml:trace>
  <inkml:trace contextRef="#ctx0" brushRef="#br0" timeOffset="-154720.61">3239 3796 1582 0,'0'0'73'0,"2"2"-3"0,-2-2-5 0,2 4-27 0,0 3-7 0,-2-2-6 0,3 6 1 0,-3-2-4 0,4 1-6 0,-3 1-6 0,-1-2-4 16,-5-2-2-16,-2 0 6 0,-5-2 6 15,-8-1 3-15,-12-1 9 0,-7-3 3 0,-10 0 0 0,-5-3 3 16,-10-1-1-16,-5-5-6 0,-2 4-1 16,-1-4-4-16,-5 4-7 0,-1-6-4 0,0 6-3 15,-1-4-4 1,10 6-2-16,8-1 1 0,6-1-2 16,4 1 0-16,3 1 0 0,-2-4-2 15,-1 1 0-15,3-1 1 0,-7-2-1 0,-3 0 1 0,-3-1 2 16,-4 1 1-16,1 2 1 0,7 3 0 15,7 1-2-15,13 3 0 16,12 0-2-16,9 0 0 0,8 2 2 0,2 1 2 16,4-1 5-16,2 3 5 0,0-3-2 0,2 3-4 15,0 4-3-15,2 4-4 0,-1 2 2 16,1 1 3-16,-3 4 1 0,1 1-3 16,-2-3-2-16,0 3-2 0,0 0-1 0,-3 4-1 15,-1-5 1-15,-5 1-1 0,0 0-1 16,1 1-1-16,-1 2 0 0,3 5 1 31,-4 1 0-31,4 2 2 0,-6 3-1 0,3 6 1 16,2 5 1-16,-4 2-1 0,3 5 1 15,0 4 0-15,0-2 0 0,0 0-1 16,3 2-1-16,-2 1 1 0,0 4-1 0,2-3 1 0,-1-1 1 0,-6 4 0 16,3 0 0-1,-5 2 0-15,0 0 0 16,-2 2 0-16,-2-6 1 0,4 2-1 15,0-5 0-15,3-6 0 0,-1-1 1 16,3-4-1-16,2 0 0 0,0-5 0 16,-1-2-1-16,5-4 1 0,1-3 0 15,0-4 0-15,2 3 0 0,-5-3 1 0,1-5-1 16,3 4 1-16,-3-3 0 0,-1 0 0 16,0-3 0-16,-1 2 0 0,-3-5-1 15,0 3 1-15,1-2 0 0,2-3 0 16,3 2 0-16,-1-4-1 0,1-1 1 15,3-1 0-15,-4-3 1 0,1 0 0 0,-1 0 0 16,2-4-2-16,2 0 9 0,0 2 10 16,0-5 4-16,4 2 8 15,-4-1-2-15,0 1-1 0,0-4 5 0,0 2 6 16,2-2-2-16,5 0-5 0,-4 1-8 16,1 1-7-16,-2-2 2 0,6 2 4 15,-1-2 2-15,4 0 0 0,7 0-6 0,3 0-7 16,7 0-4-16,13-2-4 0,4 0-2 15,4 1-2-15,10-1 0 0,5 2 0 16,3-4 0-16,4 4 1 0,3 4-2 16,3-2 0-16,-5 1-2 0,-4 6 0 15,-6-5 0-15,-4 6 2 0,-10-3 1 16,-4 0 0-16,-1-3 2 0,-11-1 2 16,-7 1 1-16,-11 0 1 0,-3-4 1 0,-6 0 0 15,-5 0 0-15,2 0 2 0,-2 0-3 16,0 0-1-16,-4 0-13 0,1 0 0 15,1-4-5-15,2 4-4 16,-4 0 4-16,-5-2-9 0,2 2 1 0,-2 0-1 16,-8 0 6-16,-3 0 4 0,-5-2 0 15,-5 2 5-15,0-1 2 0,-2-3 2 16,0 2 1-16,2-5 0 0,-5 2-1 0,-1 0 0 16,1-2 1-16,-3-2 0 0,-1 2 0 15,-1-6 0-15,-5 1 0 0,1-1 1 16,-4-1 0-16,-1 0 1 0,-1 0 0 15,4-2 0-15,3 2-1 0,2-2 1 16,11 0 0-16,0 2 0 0,4 1 4 0,8-1 1 16,-2 0 0-16,6 0 2 0,2-4-1 15,-6-2 0-15,-2-4 0 0,5-1-2 16,-9 0-1-16,7 4 0 0,3 1 2 16,-1-3 0-16,3 5 1 0,3 6 2 15,0 1 1-15,6 2 1 0,-4 1-2 16,3-1-3-16,2 2-2 0,-5 3-1 15,4-5-2-15,-1 4 0 16,-3-6 1-16,2 2-1 0,3 4 2 0,-5-2 0 0,5 3 0 16,-2 1 0-1,3-4 1-15,-1 0-1 0,-3 0 1 0,3 1 1 16,2 6-1-16,0-2 0 0,0 1 9 0,0 1 1 16,0-4 2-16,0 1 0 0,0 1-7 0,0-2-2 15,2 3 1-15,5-12 1 0,-7 11 0 16,3 2-1-16,-3 0 1 0,4-9 4 15,-4 4 5-15,2-2 0 0,1 0-3 16,-3-4-6-16,2-3-6 0,1-2-1 16,3-5-1-16,4-4 0 0,1-14 2 15,5-2 2-15,4-7 2 0,4-7 1 0,3-1 0 16,3-6 0-16,0 1-3 0,-1-2 0 16,1-3 0-16,3-3-2 15,-1-6 0-15,4-8-4 16,-1 0-5-16,-8-2-5 0,-1 3-4 0,-3 8 2 0,-5-6 3 15,-2 12 5 1,-2 6 5-16,-1 9 2 0,-1 16 1 16,1 0 0-16,1 8 0 0,-5 8-4 0,1-2-4 0,-1 7-3 15,-4 2-6-15,4 3-3 16,-5 2 2-16,-1 4-2 0,-1 5 0 16,0 0-4-16,-2 0-13 0,0 0-4 15,0-2-9-15,0 0 6 0,0 2 14 16,-2-1 8-16,2 1 14 0,0 0 3 0,0 0 6 15,0 0 4-15,2-4-1 0,3 4 2 16,4 0-15-16,9 0-4 0,5-2 2 16,23-5-3-16,20 2 9 0,21-4 2 0,22 0 0 0,14-1 1 15,19-5 2-15,8 1 0 0,-1-2-1 16,-5 0-1 0,-15-5-1-16,-8 2 4 0,-4-6 21 0,11 3 347 0,6-2-257 15</inkml:trace>
  <inkml:trace contextRef="#ctx0" brushRef="#br0" timeOffset="-96734.37">20819 9819 1625 0,'46'0'82'0,"192"61"214"0,-522-143-270 0,242 52 78 0,47 18-27 0,-3-6-14 16,8-3-17-16,6 3-16 0,7-5 0 16,6 3 5-16,1 4 6 15,2-5-1-15,8 7-8 0,-2-2-14 0,15 0-12 16,9 2-10-16,11-2-4 15,21 5 3-15,14 4 1 0,11-5-7 0,1 6-2 0,-5-4 1 16,-6 6 1-16,-3 1 13 0,-7 3 2 16,2 0-1-16,-12 3-1 0,-11-1 0 15,-11-2-4-15,-12-5-5 0,-14 1-7 16,-14-1-7-16,-8-1-4 0,-13-1 11 0,-8 0 3 16,-14 0 3-16,-25-5 11 0,-32-4-6 15,-33 0 5-15,-31-7 2 16,-19 1-1-16,2 8 3 0,-11 4 0 0,0 6 3 15,-1 4 7-15,1 7-1 16,12 2-3-16,11-2-2 0,17 0-6 0,9-1-2 16,19-1 0-16,17-3-1 0,14-2 3 15,20-6 3-15,16 3-1 0,12-1 27 0,15 2 24 16,12-6 15-16,12 1-3 0,23-4-29 16,31 0-25-16,29 6-25 0,28 5 1 15,18 2 3-15,19 10 1 16,8 1 5-16,4 1 3 0,5 2-6 15,-12-4 0-15,-15-1 0 0,-3 6 0 0,-8-1 3 16,-17 2-1-16,-25-4-1 0,-28-1 0 16,-32-8 1-16,-17 2-5 0,-13-2-5 0,-13-1-5 15,-10 1-2 1,-16-3 4-16,-18 0 6 0,-23-2 6 0,-35-2 2 0,-21-3 4 16,-28-1 2-16,-13 1 0 0,0-4-2 15,-13-1-2-15,2 3-1 0,7-2-1 0,14 2-1 16,24-1-1-16,22 3 1 0,20-5 2 15,19 2 3-15,24-4 3 0,15 0 6 16,20 1 20 0,14 4 11-16,16-6-8 0,25-1-9 15,28 0-23-15,25-4-17 0,34 6 6 16,23 1 1-16,19 10 1 0,13 1 6 0,2 5 0 0,1 2 2 16,-3 2 1-1,-13 1-2-15,-18 3 0 0,-26 1-2 0,-32-2 1 0,-30 1-1 16,-25-6-1-1,-24 2-5-15,-15-6-10 0,-9 3 0 16,-14-1 0-16,-23-1 2 0,-34 1 13 0,-37-2 4 0,-53-6 6 16,-41-6 1-16,-19-5-4 0,-23 1-5 15,1 10 1 1,22 3 0-16,13 3-73 0,24 5-99 0,25 0-72 0,17 3 90 16</inkml:trace>
  <inkml:trace contextRef="#ctx0" brushRef="#br0" timeOffset="-95528.87">24488 12972 1961 0,'-9'-9'118'0,"2"2"-8"15,7 1-13-15,10-1-11 0,6 2-82 0,14-2-27 0,16-4-21 0,17 2-5 0,18-1 17 0,17 1 11 0,19 7 16 16,30 0 12-16,28 2 7 0,24 6 7 16,19 4 17-16,21 3 13 0,6 3 15 15,16 3 1-15,8 3-6 16,-1 4-11-16,5 2-19 0,-12-6-14 16,-27-1 0-16,-22-7-8 0,-15-5 4 0,-27 0 4 15,-30-4-12-15,-30-5 3 16,-51-3-9-16,-38-8-5 0,-21-5-6 0,-37-9-1 0,-36-10 4 15,-47-17 3-15,-33-10-3 0,-26 0-4 16,-23-2-2-16,-16 4 6 0,-13-2 6 16,-22 0 8-16,-13-2 3 0,12 6-2 15,-12 5 1-15,18 6 0 16,19 3 1-16,22 9 2 0,19 1 15 0,21 4 8 0,27 9 1 16,22-1 1-16,40 13-14 0,28 2-5 15,25 4 4-15,22 3 5 0,10-2 0 16,25 2-7-16,35 2-6 0,38 10-8 15,38 2-3 1,31 6-5-16,17 5-1 0,26-6-2 0,13 4 1 0,20 0 7 16,20 0 0-16,-4 4-1 0,1-2 1 0,8-2 0 15,-23 0-1-15,-20-4 4 0,-23-1-4 16,-40-5 1 0,-36-3 2-16,-34-1-2 0,-42-4 2 0,-29-1-4 0,-19-1-16 15,-18 3-6 1,-24 3-2-16,-40 3 4 0,-44 2 13 0,-52 0 6 15,-27-5-2-15,-51-7 10 16,-19-2 2-16,-39-2 1 0,-33 2 5 16,6-1-7-16,-7 2-1 0,22 1-1 0,16 7 1 0,22 0-2 15,52 0 2-15,27 5-1 0,46-2 0 0,47-3 5 16,33-2 7-16,33-1 13 16,36-6 6-1,38 0-3-15,40 0-9 0,41 0-15 0,49 0-3 16,44 1-6-16,43 6-3 0,39 6 5 15,23 5-6-15,2 1 2 0,5 6 2 16,-24-9-8-16,-33-4 0 0,-10-1 3 16,-45-8-3-16,-30 3 3 0,-31-1 5 15,-43-5-1-15,-32 2-1 0,-31 0-3 0,-20-2-14 16,-22 1-9-16,-28 10 0 0,-34-4 8 16,-42 11 17-16,-61-4 17 0,-58-10 21 15,-39-15 3-15,-54-7-3 0,1-5-10 16,-22 4-14-16,8-1 1 0,13-1-2 15,15-2 1-15,50 3-4 0,38 4-5 16,41 0-1-16,45 6 0 0,33-3 5 16,38 1-15-16,33-4-59 0,39-19 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1FDF-BD22-4D10-81CC-4549DF0C90D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64F1-BF5F-4169-B30B-4EDDAA1C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showing 2 overlapping sets: A and B. When we add the sets; A turns red, B turns blue, but the overlap turns purple. When we subtract A \cap B, the intersection turns blue, so the entire diagram is colored in a primary color (counted once).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3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Venn diagram with three overlapping sets: A,B,C.</a:t>
            </a:r>
            <a:br>
              <a:rPr lang="en-US" dirty="0"/>
            </a:br>
            <a:r>
              <a:rPr lang="en-US" dirty="0"/>
              <a:t>When we add the sets A,B,C they turn blue, red, yellow; but the overlaps turn purple, orange, green, and black. </a:t>
            </a:r>
            <a:br>
              <a:rPr lang="en-US" dirty="0"/>
            </a:br>
            <a:r>
              <a:rPr lang="en-US" dirty="0"/>
              <a:t>When we subtract the pairwise intersections (A intersect B, A intersect C, B intersect C), the overlaps turn primary colors, except the very center which turns white.</a:t>
            </a:r>
            <a:br>
              <a:rPr lang="en-US" dirty="0"/>
            </a:br>
            <a:r>
              <a:rPr lang="en-US" dirty="0"/>
              <a:t>When we add the triple intersection (A intersect B intersect C), it turns red, and the entire diagram is colored in a primary color (and so counted once in the formula).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going into 4 pigeonholes; two end up in hole 4, while one ends up in the other holes.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shows 5 pigeons flying into 4 holes. Three go into hole 4, one each into holes 2 and 3; none into hole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7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8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9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6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3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7AAA667-AA35-41D2-8C6D-1DAF9A676C18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0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8.xml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D941-595A-4E6E-8098-BA63563AE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278C1-2268-4E7D-A7A4-9141B47A3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5C13B7-D22E-C4A2-6D03-DEC0831DA814}"/>
                  </a:ext>
                </a:extLst>
              </p14:cNvPr>
              <p14:cNvContentPartPr/>
              <p14:nvPr/>
            </p14:nvContentPartPr>
            <p14:xfrm>
              <a:off x="1024560" y="551520"/>
              <a:ext cx="7190640" cy="268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5C13B7-D22E-C4A2-6D03-DEC0831DA8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0" y="542160"/>
                <a:ext cx="7209360" cy="27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42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4C80-98EE-4F2C-8613-9901960A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</p:spPr>
            <p:txBody>
              <a:bodyPr/>
              <a:lstStyle/>
              <a:p>
                <a:r>
                  <a:rPr lang="en-US" dirty="0"/>
                  <a:t>Proof 1: By algebra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br>
                  <a:rPr lang="en-US" b="0" dirty="0"/>
                </a:br>
                <a:endParaRPr lang="en-US" dirty="0"/>
              </a:p>
              <a:p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38D0B-5912-4490-8D16-F4F2A5969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714820" cy="4845504"/>
              </a:xfrm>
              <a:blipFill>
                <a:blip r:embed="rId2"/>
                <a:stretch>
                  <a:fillRect l="-1967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5F2884-3B6A-42E2-BC97-C8C05BE66295}"/>
              </a:ext>
            </a:extLst>
          </p:cNvPr>
          <p:cNvSpPr txBox="1"/>
          <p:nvPr/>
        </p:nvSpPr>
        <p:spPr>
          <a:xfrm>
            <a:off x="3345180" y="1363980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Algebra (commutativity of multiplication)</a:t>
            </a:r>
            <a:b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Combination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3A699A-C7F0-05A3-4375-59C91BEAB1D7}"/>
                  </a:ext>
                </a:extLst>
              </p14:cNvPr>
              <p14:cNvContentPartPr/>
              <p14:nvPr/>
            </p14:nvContentPartPr>
            <p14:xfrm>
              <a:off x="732240" y="120960"/>
              <a:ext cx="11323080" cy="6538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3A699A-C7F0-05A3-4375-59C91BEAB1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80" y="111600"/>
                <a:ext cx="11341800" cy="65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37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9FA2-43C3-4E4E-8028-F73DB5EE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 of Symmetry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08616-8E4E-4956-B5E8-7E2BB816C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Wasn’t that a great proof. </a:t>
            </a:r>
          </a:p>
          <a:p>
            <a:r>
              <a:rPr lang="en-US" dirty="0"/>
              <a:t>Airtight. No disputing it.</a:t>
            </a:r>
          </a:p>
          <a:p>
            <a:endParaRPr lang="en-US" dirty="0"/>
          </a:p>
          <a:p>
            <a:r>
              <a:rPr lang="en-US" dirty="0"/>
              <a:t>Got to say “commutativity of multiplication.”</a:t>
            </a:r>
          </a:p>
          <a:p>
            <a:endParaRPr lang="en-US" dirty="0"/>
          </a:p>
          <a:p>
            <a:r>
              <a:rPr lang="en-US" dirty="0"/>
              <a:t>But…do you know </a:t>
            </a:r>
            <a:r>
              <a:rPr lang="en-US" i="1" dirty="0"/>
              <a:t>why</a:t>
            </a:r>
            <a:r>
              <a:rPr lang="en-US" dirty="0"/>
              <a:t>? Can you </a:t>
            </a:r>
            <a:r>
              <a:rPr lang="en-US" i="1" dirty="0"/>
              <a:t>feel </a:t>
            </a:r>
            <a:r>
              <a:rPr lang="en-US" dirty="0"/>
              <a:t>why it’s true?</a:t>
            </a:r>
          </a:p>
        </p:txBody>
      </p:sp>
    </p:spTree>
    <p:extLst>
      <p:ext uri="{BB962C8B-B14F-4D97-AF65-F5344CB8AC3E}">
        <p14:creationId xmlns:p14="http://schemas.microsoft.com/office/powerpoint/2010/main" val="277463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B9702-4654-4771-A808-502E129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 of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people, and need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your team. We will count the number of possible teams two different ways. 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be on the team. Since order doesn’t matter (you’re on the team or not),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teams.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We choose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people to NOT be on the team. Everyone else is on it. Since order again doesn’t matter,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possible ways to choose the team. </a:t>
                </a:r>
              </a:p>
              <a:p>
                <a:r>
                  <a:rPr lang="en-US" dirty="0"/>
                  <a:t>Since we’re counting the same thing, the numbers must be equal.</a:t>
                </a:r>
                <a:br>
                  <a:rPr lang="en-US" dirty="0"/>
                </a:br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844E0-8B83-44FF-8CA9-2EF36DC26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79600" cy="5130867"/>
              </a:xfrm>
              <a:blipFill>
                <a:blip r:embed="rId2"/>
                <a:stretch>
                  <a:fillRect l="-690" t="-2019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E5BB75-A009-4B6D-2DDD-3A5E4E2013B8}"/>
                  </a:ext>
                </a:extLst>
              </p14:cNvPr>
              <p14:cNvContentPartPr/>
              <p14:nvPr/>
            </p14:nvContentPartPr>
            <p14:xfrm>
              <a:off x="374040" y="16920"/>
              <a:ext cx="11559240" cy="6026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E5BB75-A009-4B6D-2DDD-3A5E4E2013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680" y="7560"/>
                <a:ext cx="11577960" cy="60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6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algebraic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5A48E-40CE-4E41-BED4-710D219D5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7 step proof of Pascal's Rule; manipulating the factorial expressions purely algebraically. &#10;For fully accessible version, email Robbie (but remember the point of this slide is that these algebra proofs aren't helpful, while combinatorial proofs are)&#10;">
            <a:extLst>
              <a:ext uri="{FF2B5EF4-FFF2-40B4-BE49-F238E27FC236}">
                <a16:creationId xmlns:a16="http://schemas.microsoft.com/office/drawing/2014/main" id="{CF4DF70E-219C-43B9-A977-A810C5889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1588347"/>
            <a:ext cx="10851605" cy="469815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046825-22DF-AF1E-99AA-8B1E284B7B9E}"/>
                  </a:ext>
                </a:extLst>
              </p14:cNvPr>
              <p14:cNvContentPartPr/>
              <p14:nvPr/>
            </p14:nvContentPartPr>
            <p14:xfrm>
              <a:off x="3831840" y="796680"/>
              <a:ext cx="4250160" cy="31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046825-22DF-AF1E-99AA-8B1E284B7B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480" y="787320"/>
                <a:ext cx="426888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45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combinatorial proof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8EFE07-83FD-4E0C-9E96-B81CACB6D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3952" b="-33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other people are trying out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person team. How many possible teams are there?</a:t>
                </a:r>
              </a:p>
              <a:p>
                <a:r>
                  <a:rPr lang="en-US" b="1" dirty="0"/>
                  <a:t>Way 1</a:t>
                </a:r>
                <a:r>
                  <a:rPr lang="en-US" dirty="0"/>
                  <a:t>: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total, of which we’re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(and since it’s a team order doesn’t matter)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Way 2</a:t>
                </a:r>
                <a:r>
                  <a:rPr lang="en-US" dirty="0"/>
                  <a:t>: There are two types of teams. Those for which you make the team, and those for which you don’t. </a:t>
                </a:r>
              </a:p>
              <a:p>
                <a:pPr lvl="1"/>
                <a:r>
                  <a:rPr lang="en-US" dirty="0"/>
                  <a:t>If you do make the team,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 </a:t>
                </a:r>
              </a:p>
              <a:p>
                <a:pPr lvl="1"/>
                <a:r>
                  <a:rPr lang="en-US" dirty="0"/>
                  <a:t>If you don’t make the team,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also make it.</a:t>
                </a:r>
              </a:p>
              <a:p>
                <a:pPr lvl="1"/>
                <a:r>
                  <a:rPr lang="en-US" sz="2800" dirty="0"/>
                  <a:t>Overall, by sum rule,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/>
                  <a:t>Since we’re computing the same number two different ways, they must be equal. So: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6D3A9-34F9-4C6F-9389-24ACF5DA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464360" cy="5302703"/>
              </a:xfrm>
              <a:blipFill>
                <a:blip r:embed="rId3"/>
                <a:stretch>
                  <a:fillRect l="-691" t="-1954" r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8E92FE-9306-0218-F788-A9535261E640}"/>
                  </a:ext>
                </a:extLst>
              </p14:cNvPr>
              <p14:cNvContentPartPr/>
              <p14:nvPr/>
            </p14:nvContentPartPr>
            <p14:xfrm>
              <a:off x="439200" y="563760"/>
              <a:ext cx="9380880" cy="625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8E92FE-9306-0218-F788-A9535261E6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840" y="554400"/>
                <a:ext cx="9399600" cy="62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4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Formulas for factorial, permutations, combinations.</a:t>
            </a:r>
          </a:p>
          <a:p>
            <a:r>
              <a:rPr lang="en-US" dirty="0"/>
              <a:t>A useful trick for counting is to pretend order matters, then account for the overcounting at the end (by dividing out repetitions)</a:t>
            </a:r>
          </a:p>
          <a:p>
            <a:r>
              <a:rPr lang="en-US" dirty="0"/>
              <a:t>When trying to prove facts about counting, try to have each side of the equation count the same thing.</a:t>
            </a:r>
          </a:p>
          <a:p>
            <a:pPr lvl="1"/>
            <a:r>
              <a:rPr lang="en-US" dirty="0"/>
              <a:t>Much more fun and much more informative than just churning through algebra.</a:t>
            </a:r>
          </a:p>
        </p:txBody>
      </p:sp>
    </p:spTree>
    <p:extLst>
      <p:ext uri="{BB962C8B-B14F-4D97-AF65-F5344CB8AC3E}">
        <p14:creationId xmlns:p14="http://schemas.microsoft.com/office/powerpoint/2010/main" val="157480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AB868-2634-4638-B6B2-33E1FFA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76DDB-601C-4C86-84C9-07834D9FF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6F4147-9A47-2759-F932-36AB624D23DB}"/>
                  </a:ext>
                </a:extLst>
              </p14:cNvPr>
              <p14:cNvContentPartPr/>
              <p14:nvPr/>
            </p14:nvContentPartPr>
            <p14:xfrm>
              <a:off x="404640" y="1865880"/>
              <a:ext cx="9962280" cy="291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6F4147-9A47-2759-F932-36AB624D23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280" y="1856520"/>
                <a:ext cx="9981000" cy="29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71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15FB-D45C-4A3C-9D26-09E620B4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(2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rule says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disjoint (no intersection), then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aren’t disjoint? </a:t>
                </a:r>
              </a:p>
              <a:p>
                <a:endParaRPr lang="en-US" dirty="0"/>
              </a:p>
              <a:p>
                <a:r>
                  <a:rPr lang="en-US" dirty="0"/>
                  <a:t>For two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150AC-6DB9-478D-BD55-AE6A7373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 descr="Set A">
            <a:extLst>
              <a:ext uri="{FF2B5EF4-FFF2-40B4-BE49-F238E27FC236}">
                <a16:creationId xmlns:a16="http://schemas.microsoft.com/office/drawing/2014/main" id="{CECE3949-938D-4F08-89CB-4346D7DA008F}"/>
              </a:ext>
            </a:extLst>
          </p:cNvPr>
          <p:cNvSpPr/>
          <p:nvPr/>
        </p:nvSpPr>
        <p:spPr>
          <a:xfrm>
            <a:off x="7647343" y="3630794"/>
            <a:ext cx="2271091" cy="2271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080E8B-7E7E-4DFF-B169-F8A1CE23D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370" y="3370446"/>
                <a:ext cx="69076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3CAF9-3D26-41B8-843C-A202AC7CBE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339" y="3370445"/>
                <a:ext cx="6907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6D36C2-9287-42AC-A2A1-E98BA9DDD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51" y="3388668"/>
                <a:ext cx="994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 descr="Set B">
            <a:extLst>
              <a:ext uri="{FF2B5EF4-FFF2-40B4-BE49-F238E27FC236}">
                <a16:creationId xmlns:a16="http://schemas.microsoft.com/office/drawing/2014/main" id="{158A5FD5-BB08-472E-A7FF-8530468C146C}"/>
              </a:ext>
            </a:extLst>
          </p:cNvPr>
          <p:cNvSpPr/>
          <p:nvPr/>
        </p:nvSpPr>
        <p:spPr>
          <a:xfrm>
            <a:off x="9144896" y="3608207"/>
            <a:ext cx="2271091" cy="227109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 descr="Intersection of A and B">
            <a:extLst>
              <a:ext uri="{FF2B5EF4-FFF2-40B4-BE49-F238E27FC236}">
                <a16:creationId xmlns:a16="http://schemas.microsoft.com/office/drawing/2014/main" id="{3468E60D-65A5-4A06-BD5D-2DF7254C2657}"/>
              </a:ext>
            </a:extLst>
          </p:cNvPr>
          <p:cNvSpPr/>
          <p:nvPr/>
        </p:nvSpPr>
        <p:spPr>
          <a:xfrm>
            <a:off x="9142343" y="3905841"/>
            <a:ext cx="766971" cy="1698412"/>
          </a:xfrm>
          <a:custGeom>
            <a:avLst/>
            <a:gdLst>
              <a:gd name="connsiteX0" fmla="*/ 363437 w 766971"/>
              <a:gd name="connsiteY0" fmla="*/ 0 h 1698412"/>
              <a:gd name="connsiteX1" fmla="*/ 434377 w 766971"/>
              <a:gd name="connsiteY1" fmla="*/ 64475 h 1698412"/>
              <a:gd name="connsiteX2" fmla="*/ 766971 w 766971"/>
              <a:gd name="connsiteY2" fmla="*/ 867427 h 1698412"/>
              <a:gd name="connsiteX3" fmla="*/ 434377 w 766971"/>
              <a:gd name="connsiteY3" fmla="*/ 1670380 h 1698412"/>
              <a:gd name="connsiteX4" fmla="*/ 403534 w 766971"/>
              <a:gd name="connsiteY4" fmla="*/ 1698412 h 1698412"/>
              <a:gd name="connsiteX5" fmla="*/ 332594 w 766971"/>
              <a:gd name="connsiteY5" fmla="*/ 1633937 h 1698412"/>
              <a:gd name="connsiteX6" fmla="*/ 0 w 766971"/>
              <a:gd name="connsiteY6" fmla="*/ 830984 h 1698412"/>
              <a:gd name="connsiteX7" fmla="*/ 332594 w 766971"/>
              <a:gd name="connsiteY7" fmla="*/ 28032 h 169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971" h="1698412">
                <a:moveTo>
                  <a:pt x="363437" y="0"/>
                </a:moveTo>
                <a:lnTo>
                  <a:pt x="434377" y="64475"/>
                </a:lnTo>
                <a:cubicBezTo>
                  <a:pt x="639871" y="269968"/>
                  <a:pt x="766971" y="553855"/>
                  <a:pt x="766971" y="867427"/>
                </a:cubicBezTo>
                <a:cubicBezTo>
                  <a:pt x="766971" y="1181000"/>
                  <a:pt x="639871" y="1464886"/>
                  <a:pt x="434377" y="1670380"/>
                </a:cubicBezTo>
                <a:lnTo>
                  <a:pt x="403534" y="1698412"/>
                </a:lnTo>
                <a:lnTo>
                  <a:pt x="332594" y="1633937"/>
                </a:lnTo>
                <a:cubicBezTo>
                  <a:pt x="127100" y="1428443"/>
                  <a:pt x="0" y="1144557"/>
                  <a:pt x="0" y="830984"/>
                </a:cubicBezTo>
                <a:cubicBezTo>
                  <a:pt x="0" y="517412"/>
                  <a:pt x="127100" y="233525"/>
                  <a:pt x="332594" y="28032"/>
                </a:cubicBezTo>
                <a:close/>
              </a:path>
            </a:pathLst>
          </a:custGeom>
          <a:solidFill>
            <a:schemeClr val="accent2">
              <a:alpha val="79000"/>
            </a:schemeClr>
          </a:solidFill>
          <a:ln w="412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DEB0C6-F681-A701-FCA4-8A256927D67F}"/>
                  </a:ext>
                </a:extLst>
              </p14:cNvPr>
              <p14:cNvContentPartPr/>
              <p14:nvPr/>
            </p14:nvContentPartPr>
            <p14:xfrm>
              <a:off x="790200" y="2361960"/>
              <a:ext cx="4290840" cy="253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DEB0C6-F681-A701-FCA4-8A256927D6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0840" y="2352600"/>
                <a:ext cx="4309560" cy="25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5052-532B-4E27-B03A-56C82F8C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Inclusion-Exclusion (3 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</p:spPr>
            <p:txBody>
              <a:bodyPr/>
              <a:lstStyle/>
              <a:p>
                <a:r>
                  <a:rPr lang="en-US" dirty="0"/>
                  <a:t>For three sets: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29883-666A-467D-A6FC-D7F6C9297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4360" cy="1136468"/>
              </a:xfrm>
              <a:blipFill>
                <a:blip r:embed="rId3"/>
                <a:stretch>
                  <a:fillRect l="-638"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 descr="Set A">
            <a:extLst>
              <a:ext uri="{FF2B5EF4-FFF2-40B4-BE49-F238E27FC236}">
                <a16:creationId xmlns:a16="http://schemas.microsoft.com/office/drawing/2014/main" id="{151C05D6-3DC5-452D-8098-A4BB11AD1B44}"/>
              </a:ext>
            </a:extLst>
          </p:cNvPr>
          <p:cNvSpPr/>
          <p:nvPr/>
        </p:nvSpPr>
        <p:spPr>
          <a:xfrm>
            <a:off x="4925083" y="2600326"/>
            <a:ext cx="2324420" cy="1168147"/>
          </a:xfrm>
          <a:custGeom>
            <a:avLst/>
            <a:gdLst>
              <a:gd name="connsiteX0" fmla="*/ 1170917 w 2324420"/>
              <a:gd name="connsiteY0" fmla="*/ 0 h 1168147"/>
              <a:gd name="connsiteX1" fmla="*/ 2319385 w 2324420"/>
              <a:gd name="connsiteY1" fmla="*/ 844935 h 1168147"/>
              <a:gd name="connsiteX2" fmla="*/ 2324420 w 2324420"/>
              <a:gd name="connsiteY2" fmla="*/ 864516 h 1168147"/>
              <a:gd name="connsiteX3" fmla="*/ 2280044 w 2324420"/>
              <a:gd name="connsiteY3" fmla="*/ 853106 h 1168147"/>
              <a:gd name="connsiteX4" fmla="*/ 2037692 w 2324420"/>
              <a:gd name="connsiteY4" fmla="*/ 828675 h 1168147"/>
              <a:gd name="connsiteX5" fmla="*/ 1272770 w 2324420"/>
              <a:gd name="connsiteY5" fmla="*/ 1103274 h 1168147"/>
              <a:gd name="connsiteX6" fmla="*/ 1201393 w 2324420"/>
              <a:gd name="connsiteY6" fmla="*/ 1168147 h 1168147"/>
              <a:gd name="connsiteX7" fmla="*/ 1166696 w 2324420"/>
              <a:gd name="connsiteY7" fmla="*/ 1136612 h 1168147"/>
              <a:gd name="connsiteX8" fmla="*/ 401774 w 2324420"/>
              <a:gd name="connsiteY8" fmla="*/ 862013 h 1168147"/>
              <a:gd name="connsiteX9" fmla="*/ 44178 w 2324420"/>
              <a:gd name="connsiteY9" fmla="*/ 916076 h 1168147"/>
              <a:gd name="connsiteX10" fmla="*/ 0 w 2324420"/>
              <a:gd name="connsiteY10" fmla="*/ 932246 h 1168147"/>
              <a:gd name="connsiteX11" fmla="*/ 22449 w 2324420"/>
              <a:gd name="connsiteY11" fmla="*/ 844935 h 1168147"/>
              <a:gd name="connsiteX12" fmla="*/ 1170917 w 2324420"/>
              <a:gd name="connsiteY12" fmla="*/ 0 h 11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20" h="1168147">
                <a:moveTo>
                  <a:pt x="1170917" y="0"/>
                </a:moveTo>
                <a:cubicBezTo>
                  <a:pt x="1710531" y="0"/>
                  <a:pt x="2167131" y="355422"/>
                  <a:pt x="2319385" y="844935"/>
                </a:cubicBezTo>
                <a:lnTo>
                  <a:pt x="2324420" y="864516"/>
                </a:lnTo>
                <a:lnTo>
                  <a:pt x="2280044" y="853106"/>
                </a:lnTo>
                <a:cubicBezTo>
                  <a:pt x="2201762" y="837087"/>
                  <a:pt x="2120710" y="828675"/>
                  <a:pt x="2037692" y="828675"/>
                </a:cubicBezTo>
                <a:cubicBezTo>
                  <a:pt x="1747131" y="828675"/>
                  <a:pt x="1480639" y="931727"/>
                  <a:pt x="1272770" y="1103274"/>
                </a:cubicBezTo>
                <a:lnTo>
                  <a:pt x="1201393" y="1168147"/>
                </a:lnTo>
                <a:lnTo>
                  <a:pt x="1166696" y="1136612"/>
                </a:lnTo>
                <a:cubicBezTo>
                  <a:pt x="958828" y="965065"/>
                  <a:pt x="692335" y="862013"/>
                  <a:pt x="401774" y="862013"/>
                </a:cubicBezTo>
                <a:cubicBezTo>
                  <a:pt x="277248" y="862013"/>
                  <a:pt x="157143" y="880941"/>
                  <a:pt x="44178" y="916076"/>
                </a:cubicBezTo>
                <a:lnTo>
                  <a:pt x="0" y="932246"/>
                </a:lnTo>
                <a:lnTo>
                  <a:pt x="22449" y="844935"/>
                </a:lnTo>
                <a:cubicBezTo>
                  <a:pt x="174704" y="355422"/>
                  <a:pt x="631303" y="0"/>
                  <a:pt x="1170917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 descr="Set B">
            <a:extLst>
              <a:ext uri="{FF2B5EF4-FFF2-40B4-BE49-F238E27FC236}">
                <a16:creationId xmlns:a16="http://schemas.microsoft.com/office/drawing/2014/main" id="{BB55A4FA-82EB-4347-B989-DB8E2ECB2B03}"/>
              </a:ext>
            </a:extLst>
          </p:cNvPr>
          <p:cNvSpPr/>
          <p:nvPr/>
        </p:nvSpPr>
        <p:spPr>
          <a:xfrm>
            <a:off x="6163158" y="3464842"/>
            <a:ext cx="2002149" cy="2369221"/>
          </a:xfrm>
          <a:custGeom>
            <a:avLst/>
            <a:gdLst>
              <a:gd name="connsiteX0" fmla="*/ 1086346 w 2002149"/>
              <a:gd name="connsiteY0" fmla="*/ 0 h 2369221"/>
              <a:gd name="connsiteX1" fmla="*/ 1157214 w 2002149"/>
              <a:gd name="connsiteY1" fmla="*/ 18222 h 2369221"/>
              <a:gd name="connsiteX2" fmla="*/ 2002149 w 2002149"/>
              <a:gd name="connsiteY2" fmla="*/ 1166690 h 2369221"/>
              <a:gd name="connsiteX3" fmla="*/ 799618 w 2002149"/>
              <a:gd name="connsiteY3" fmla="*/ 2369221 h 2369221"/>
              <a:gd name="connsiteX4" fmla="*/ 34696 w 2002149"/>
              <a:gd name="connsiteY4" fmla="*/ 2094622 h 2369221"/>
              <a:gd name="connsiteX5" fmla="*/ 0 w 2002149"/>
              <a:gd name="connsiteY5" fmla="*/ 2063087 h 2369221"/>
              <a:gd name="connsiteX6" fmla="*/ 14018 w 2002149"/>
              <a:gd name="connsiteY6" fmla="*/ 2050346 h 2369221"/>
              <a:gd name="connsiteX7" fmla="*/ 312168 w 2002149"/>
              <a:gd name="connsiteY7" fmla="*/ 1557624 h 2369221"/>
              <a:gd name="connsiteX8" fmla="*/ 334618 w 2002149"/>
              <a:gd name="connsiteY8" fmla="*/ 1470314 h 2369221"/>
              <a:gd name="connsiteX9" fmla="*/ 400923 w 2002149"/>
              <a:gd name="connsiteY9" fmla="*/ 1446045 h 2369221"/>
              <a:gd name="connsiteX10" fmla="*/ 1135374 w 2002149"/>
              <a:gd name="connsiteY10" fmla="*/ 338015 h 2369221"/>
              <a:gd name="connsiteX11" fmla="*/ 1110943 w 2002149"/>
              <a:gd name="connsiteY11" fmla="*/ 95663 h 2369221"/>
              <a:gd name="connsiteX12" fmla="*/ 1086346 w 2002149"/>
              <a:gd name="connsiteY12" fmla="*/ 0 h 236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2149" h="2369221">
                <a:moveTo>
                  <a:pt x="1086346" y="0"/>
                </a:moveTo>
                <a:lnTo>
                  <a:pt x="1157214" y="18222"/>
                </a:lnTo>
                <a:cubicBezTo>
                  <a:pt x="1646727" y="170477"/>
                  <a:pt x="2002149" y="627076"/>
                  <a:pt x="2002149" y="1166690"/>
                </a:cubicBezTo>
                <a:cubicBezTo>
                  <a:pt x="2002149" y="1830830"/>
                  <a:pt x="1463758" y="2369221"/>
                  <a:pt x="799618" y="2369221"/>
                </a:cubicBezTo>
                <a:cubicBezTo>
                  <a:pt x="509057" y="2369221"/>
                  <a:pt x="242565" y="2266170"/>
                  <a:pt x="34696" y="2094622"/>
                </a:cubicBezTo>
                <a:lnTo>
                  <a:pt x="0" y="2063087"/>
                </a:lnTo>
                <a:lnTo>
                  <a:pt x="14018" y="2050346"/>
                </a:lnTo>
                <a:cubicBezTo>
                  <a:pt x="150028" y="1914337"/>
                  <a:pt x="253609" y="1745898"/>
                  <a:pt x="312168" y="1557624"/>
                </a:cubicBezTo>
                <a:lnTo>
                  <a:pt x="334618" y="1470314"/>
                </a:lnTo>
                <a:lnTo>
                  <a:pt x="400923" y="1446045"/>
                </a:lnTo>
                <a:cubicBezTo>
                  <a:pt x="832529" y="1263491"/>
                  <a:pt x="1135374" y="836120"/>
                  <a:pt x="1135374" y="338015"/>
                </a:cubicBezTo>
                <a:cubicBezTo>
                  <a:pt x="1135374" y="254998"/>
                  <a:pt x="1126962" y="173945"/>
                  <a:pt x="1110943" y="95663"/>
                </a:cubicBezTo>
                <a:lnTo>
                  <a:pt x="1086346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 descr="Set C">
            <a:extLst>
              <a:ext uri="{FF2B5EF4-FFF2-40B4-BE49-F238E27FC236}">
                <a16:creationId xmlns:a16="http://schemas.microsoft.com/office/drawing/2014/main" id="{4AABCEDE-8E9F-4C45-B82D-FFD716E91994}"/>
              </a:ext>
            </a:extLst>
          </p:cNvPr>
          <p:cNvSpPr/>
          <p:nvPr/>
        </p:nvSpPr>
        <p:spPr>
          <a:xfrm>
            <a:off x="4124327" y="3532572"/>
            <a:ext cx="2038831" cy="2334829"/>
          </a:xfrm>
          <a:custGeom>
            <a:avLst/>
            <a:gdLst>
              <a:gd name="connsiteX0" fmla="*/ 800757 w 2038831"/>
              <a:gd name="connsiteY0" fmla="*/ 0 h 2334829"/>
              <a:gd name="connsiteX1" fmla="*/ 793574 w 2038831"/>
              <a:gd name="connsiteY1" fmla="*/ 27933 h 2334829"/>
              <a:gd name="connsiteX2" fmla="*/ 769143 w 2038831"/>
              <a:gd name="connsiteY2" fmla="*/ 270285 h 2334829"/>
              <a:gd name="connsiteX3" fmla="*/ 1614078 w 2038831"/>
              <a:gd name="connsiteY3" fmla="*/ 1418753 h 2334829"/>
              <a:gd name="connsiteX4" fmla="*/ 1684946 w 2038831"/>
              <a:gd name="connsiteY4" fmla="*/ 1436975 h 2334829"/>
              <a:gd name="connsiteX5" fmla="*/ 1689981 w 2038831"/>
              <a:gd name="connsiteY5" fmla="*/ 1456556 h 2334829"/>
              <a:gd name="connsiteX6" fmla="*/ 1988131 w 2038831"/>
              <a:gd name="connsiteY6" fmla="*/ 1949278 h 2334829"/>
              <a:gd name="connsiteX7" fmla="*/ 2038831 w 2038831"/>
              <a:gd name="connsiteY7" fmla="*/ 1995357 h 2334829"/>
              <a:gd name="connsiteX8" fmla="*/ 1967453 w 2038831"/>
              <a:gd name="connsiteY8" fmla="*/ 2060230 h 2334829"/>
              <a:gd name="connsiteX9" fmla="*/ 1202531 w 2038831"/>
              <a:gd name="connsiteY9" fmla="*/ 2334829 h 2334829"/>
              <a:gd name="connsiteX10" fmla="*/ 0 w 2038831"/>
              <a:gd name="connsiteY10" fmla="*/ 1132298 h 2334829"/>
              <a:gd name="connsiteX11" fmla="*/ 734451 w 2038831"/>
              <a:gd name="connsiteY11" fmla="*/ 24268 h 2334829"/>
              <a:gd name="connsiteX12" fmla="*/ 800757 w 2038831"/>
              <a:gd name="connsiteY12" fmla="*/ 0 h 233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8831" h="2334829">
                <a:moveTo>
                  <a:pt x="800757" y="0"/>
                </a:moveTo>
                <a:lnTo>
                  <a:pt x="793574" y="27933"/>
                </a:lnTo>
                <a:cubicBezTo>
                  <a:pt x="777556" y="106215"/>
                  <a:pt x="769143" y="187268"/>
                  <a:pt x="769143" y="270285"/>
                </a:cubicBezTo>
                <a:cubicBezTo>
                  <a:pt x="769143" y="809899"/>
                  <a:pt x="1124565" y="1266499"/>
                  <a:pt x="1614078" y="1418753"/>
                </a:cubicBezTo>
                <a:lnTo>
                  <a:pt x="1684946" y="1436975"/>
                </a:lnTo>
                <a:lnTo>
                  <a:pt x="1689981" y="1456556"/>
                </a:lnTo>
                <a:cubicBezTo>
                  <a:pt x="1748541" y="1644830"/>
                  <a:pt x="1852122" y="1813269"/>
                  <a:pt x="1988131" y="1949278"/>
                </a:cubicBezTo>
                <a:lnTo>
                  <a:pt x="2038831" y="1995357"/>
                </a:lnTo>
                <a:lnTo>
                  <a:pt x="1967453" y="2060230"/>
                </a:lnTo>
                <a:cubicBezTo>
                  <a:pt x="1759585" y="2231778"/>
                  <a:pt x="1493092" y="2334829"/>
                  <a:pt x="1202531" y="2334829"/>
                </a:cubicBezTo>
                <a:cubicBezTo>
                  <a:pt x="538391" y="2334829"/>
                  <a:pt x="0" y="1796438"/>
                  <a:pt x="0" y="1132298"/>
                </a:cubicBezTo>
                <a:cubicBezTo>
                  <a:pt x="0" y="634193"/>
                  <a:pt x="302845" y="206822"/>
                  <a:pt x="734451" y="24268"/>
                </a:cubicBezTo>
                <a:lnTo>
                  <a:pt x="80075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 descr="Intersection of A and B">
            <a:extLst>
              <a:ext uri="{FF2B5EF4-FFF2-40B4-BE49-F238E27FC236}">
                <a16:creationId xmlns:a16="http://schemas.microsoft.com/office/drawing/2014/main" id="{0D8B4940-A655-4414-A8C9-8B40D436BC0E}"/>
              </a:ext>
            </a:extLst>
          </p:cNvPr>
          <p:cNvSpPr/>
          <p:nvPr/>
        </p:nvSpPr>
        <p:spPr>
          <a:xfrm>
            <a:off x="6126477" y="3429001"/>
            <a:ext cx="1172055" cy="1506155"/>
          </a:xfrm>
          <a:custGeom>
            <a:avLst/>
            <a:gdLst>
              <a:gd name="connsiteX0" fmla="*/ 836299 w 1172055"/>
              <a:gd name="connsiteY0" fmla="*/ 0 h 1506155"/>
              <a:gd name="connsiteX1" fmla="*/ 1078651 w 1172055"/>
              <a:gd name="connsiteY1" fmla="*/ 24431 h 1506155"/>
              <a:gd name="connsiteX2" fmla="*/ 1123027 w 1172055"/>
              <a:gd name="connsiteY2" fmla="*/ 35841 h 1506155"/>
              <a:gd name="connsiteX3" fmla="*/ 1147624 w 1172055"/>
              <a:gd name="connsiteY3" fmla="*/ 131504 h 1506155"/>
              <a:gd name="connsiteX4" fmla="*/ 1172055 w 1172055"/>
              <a:gd name="connsiteY4" fmla="*/ 373856 h 1506155"/>
              <a:gd name="connsiteX5" fmla="*/ 437604 w 1172055"/>
              <a:gd name="connsiteY5" fmla="*/ 1481886 h 1506155"/>
              <a:gd name="connsiteX6" fmla="*/ 371299 w 1172055"/>
              <a:gd name="connsiteY6" fmla="*/ 1506155 h 1506155"/>
              <a:gd name="connsiteX7" fmla="*/ 378481 w 1172055"/>
              <a:gd name="connsiteY7" fmla="*/ 1478221 h 1506155"/>
              <a:gd name="connsiteX8" fmla="*/ 402912 w 1172055"/>
              <a:gd name="connsiteY8" fmla="*/ 1235869 h 1506155"/>
              <a:gd name="connsiteX9" fmla="*/ 50699 w 1172055"/>
              <a:gd name="connsiteY9" fmla="*/ 385551 h 1506155"/>
              <a:gd name="connsiteX10" fmla="*/ 0 w 1172055"/>
              <a:gd name="connsiteY10" fmla="*/ 339472 h 1506155"/>
              <a:gd name="connsiteX11" fmla="*/ 71377 w 1172055"/>
              <a:gd name="connsiteY11" fmla="*/ 274599 h 1506155"/>
              <a:gd name="connsiteX12" fmla="*/ 836299 w 1172055"/>
              <a:gd name="connsiteY12" fmla="*/ 0 h 150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2055" h="1506155">
                <a:moveTo>
                  <a:pt x="836299" y="0"/>
                </a:moveTo>
                <a:cubicBezTo>
                  <a:pt x="919317" y="0"/>
                  <a:pt x="1000369" y="8412"/>
                  <a:pt x="1078651" y="24431"/>
                </a:cubicBezTo>
                <a:lnTo>
                  <a:pt x="1123027" y="35841"/>
                </a:lnTo>
                <a:lnTo>
                  <a:pt x="1147624" y="131504"/>
                </a:lnTo>
                <a:cubicBezTo>
                  <a:pt x="1163643" y="209786"/>
                  <a:pt x="1172055" y="290839"/>
                  <a:pt x="1172055" y="373856"/>
                </a:cubicBezTo>
                <a:cubicBezTo>
                  <a:pt x="1172055" y="871961"/>
                  <a:pt x="869210" y="1299332"/>
                  <a:pt x="437604" y="1481886"/>
                </a:cubicBezTo>
                <a:lnTo>
                  <a:pt x="371299" y="1506155"/>
                </a:lnTo>
                <a:lnTo>
                  <a:pt x="378481" y="1478221"/>
                </a:lnTo>
                <a:cubicBezTo>
                  <a:pt x="394500" y="1399939"/>
                  <a:pt x="402912" y="1318887"/>
                  <a:pt x="402912" y="1235869"/>
                </a:cubicBezTo>
                <a:cubicBezTo>
                  <a:pt x="402912" y="903799"/>
                  <a:pt x="268314" y="603166"/>
                  <a:pt x="50699" y="385551"/>
                </a:cubicBezTo>
                <a:lnTo>
                  <a:pt x="0" y="339472"/>
                </a:lnTo>
                <a:lnTo>
                  <a:pt x="71377" y="274599"/>
                </a:lnTo>
                <a:cubicBezTo>
                  <a:pt x="279246" y="103052"/>
                  <a:pt x="545738" y="0"/>
                  <a:pt x="836299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 descr="Intersection of A and C">
            <a:extLst>
              <a:ext uri="{FF2B5EF4-FFF2-40B4-BE49-F238E27FC236}">
                <a16:creationId xmlns:a16="http://schemas.microsoft.com/office/drawing/2014/main" id="{09A6898A-E1A7-4A12-BDB1-0D254BDC5F5E}"/>
              </a:ext>
            </a:extLst>
          </p:cNvPr>
          <p:cNvSpPr/>
          <p:nvPr/>
        </p:nvSpPr>
        <p:spPr>
          <a:xfrm>
            <a:off x="4893470" y="3462338"/>
            <a:ext cx="1233007" cy="1507208"/>
          </a:xfrm>
          <a:custGeom>
            <a:avLst/>
            <a:gdLst>
              <a:gd name="connsiteX0" fmla="*/ 433388 w 1233007"/>
              <a:gd name="connsiteY0" fmla="*/ 0 h 1507208"/>
              <a:gd name="connsiteX1" fmla="*/ 1198310 w 1233007"/>
              <a:gd name="connsiteY1" fmla="*/ 274599 h 1507208"/>
              <a:gd name="connsiteX2" fmla="*/ 1233007 w 1233007"/>
              <a:gd name="connsiteY2" fmla="*/ 306134 h 1507208"/>
              <a:gd name="connsiteX3" fmla="*/ 1218988 w 1233007"/>
              <a:gd name="connsiteY3" fmla="*/ 318875 h 1507208"/>
              <a:gd name="connsiteX4" fmla="*/ 866775 w 1233007"/>
              <a:gd name="connsiteY4" fmla="*/ 1169193 h 1507208"/>
              <a:gd name="connsiteX5" fmla="*/ 891206 w 1233007"/>
              <a:gd name="connsiteY5" fmla="*/ 1411545 h 1507208"/>
              <a:gd name="connsiteX6" fmla="*/ 915803 w 1233007"/>
              <a:gd name="connsiteY6" fmla="*/ 1507208 h 1507208"/>
              <a:gd name="connsiteX7" fmla="*/ 844935 w 1233007"/>
              <a:gd name="connsiteY7" fmla="*/ 1488986 h 1507208"/>
              <a:gd name="connsiteX8" fmla="*/ 0 w 1233007"/>
              <a:gd name="connsiteY8" fmla="*/ 340518 h 1507208"/>
              <a:gd name="connsiteX9" fmla="*/ 24431 w 1233007"/>
              <a:gd name="connsiteY9" fmla="*/ 98166 h 1507208"/>
              <a:gd name="connsiteX10" fmla="*/ 31614 w 1233007"/>
              <a:gd name="connsiteY10" fmla="*/ 70233 h 1507208"/>
              <a:gd name="connsiteX11" fmla="*/ 75792 w 1233007"/>
              <a:gd name="connsiteY11" fmla="*/ 54063 h 1507208"/>
              <a:gd name="connsiteX12" fmla="*/ 433388 w 1233007"/>
              <a:gd name="connsiteY12" fmla="*/ 0 h 150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3007" h="1507208">
                <a:moveTo>
                  <a:pt x="433388" y="0"/>
                </a:moveTo>
                <a:cubicBezTo>
                  <a:pt x="723949" y="0"/>
                  <a:pt x="990442" y="103052"/>
                  <a:pt x="1198310" y="274599"/>
                </a:cubicBezTo>
                <a:lnTo>
                  <a:pt x="1233007" y="306134"/>
                </a:lnTo>
                <a:lnTo>
                  <a:pt x="1218988" y="318875"/>
                </a:lnTo>
                <a:cubicBezTo>
                  <a:pt x="1001373" y="536490"/>
                  <a:pt x="866775" y="837123"/>
                  <a:pt x="866775" y="1169193"/>
                </a:cubicBezTo>
                <a:cubicBezTo>
                  <a:pt x="866775" y="1252211"/>
                  <a:pt x="875188" y="1333263"/>
                  <a:pt x="891206" y="1411545"/>
                </a:cubicBezTo>
                <a:lnTo>
                  <a:pt x="915803" y="1507208"/>
                </a:lnTo>
                <a:lnTo>
                  <a:pt x="844935" y="1488986"/>
                </a:lnTo>
                <a:cubicBezTo>
                  <a:pt x="355422" y="1336732"/>
                  <a:pt x="0" y="880132"/>
                  <a:pt x="0" y="340518"/>
                </a:cubicBezTo>
                <a:cubicBezTo>
                  <a:pt x="0" y="257501"/>
                  <a:pt x="8413" y="176448"/>
                  <a:pt x="24431" y="98166"/>
                </a:cubicBezTo>
                <a:lnTo>
                  <a:pt x="31614" y="70233"/>
                </a:lnTo>
                <a:lnTo>
                  <a:pt x="75792" y="54063"/>
                </a:lnTo>
                <a:cubicBezTo>
                  <a:pt x="188757" y="18928"/>
                  <a:pt x="308862" y="0"/>
                  <a:pt x="433388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 descr="Intersection of B and C">
            <a:extLst>
              <a:ext uri="{FF2B5EF4-FFF2-40B4-BE49-F238E27FC236}">
                <a16:creationId xmlns:a16="http://schemas.microsoft.com/office/drawing/2014/main" id="{8E57724B-6645-4E1D-9E0E-BAB19C64E530}"/>
              </a:ext>
            </a:extLst>
          </p:cNvPr>
          <p:cNvSpPr/>
          <p:nvPr/>
        </p:nvSpPr>
        <p:spPr>
          <a:xfrm>
            <a:off x="5809273" y="4935156"/>
            <a:ext cx="688503" cy="592773"/>
          </a:xfrm>
          <a:custGeom>
            <a:avLst/>
            <a:gdLst>
              <a:gd name="connsiteX0" fmla="*/ 688503 w 688503"/>
              <a:gd name="connsiteY0" fmla="*/ 0 h 592773"/>
              <a:gd name="connsiteX1" fmla="*/ 666053 w 688503"/>
              <a:gd name="connsiteY1" fmla="*/ 87310 h 592773"/>
              <a:gd name="connsiteX2" fmla="*/ 367903 w 688503"/>
              <a:gd name="connsiteY2" fmla="*/ 580032 h 592773"/>
              <a:gd name="connsiteX3" fmla="*/ 353885 w 688503"/>
              <a:gd name="connsiteY3" fmla="*/ 592773 h 592773"/>
              <a:gd name="connsiteX4" fmla="*/ 303185 w 688503"/>
              <a:gd name="connsiteY4" fmla="*/ 546694 h 592773"/>
              <a:gd name="connsiteX5" fmla="*/ 5035 w 688503"/>
              <a:gd name="connsiteY5" fmla="*/ 53972 h 592773"/>
              <a:gd name="connsiteX6" fmla="*/ 0 w 688503"/>
              <a:gd name="connsiteY6" fmla="*/ 34391 h 592773"/>
              <a:gd name="connsiteX7" fmla="*/ 44376 w 688503"/>
              <a:gd name="connsiteY7" fmla="*/ 45801 h 592773"/>
              <a:gd name="connsiteX8" fmla="*/ 286728 w 688503"/>
              <a:gd name="connsiteY8" fmla="*/ 70232 h 592773"/>
              <a:gd name="connsiteX9" fmla="*/ 644324 w 688503"/>
              <a:gd name="connsiteY9" fmla="*/ 16169 h 592773"/>
              <a:gd name="connsiteX10" fmla="*/ 688503 w 688503"/>
              <a:gd name="connsiteY10" fmla="*/ 0 h 5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503" h="592773">
                <a:moveTo>
                  <a:pt x="688503" y="0"/>
                </a:moveTo>
                <a:lnTo>
                  <a:pt x="666053" y="87310"/>
                </a:lnTo>
                <a:cubicBezTo>
                  <a:pt x="607494" y="275584"/>
                  <a:pt x="503913" y="444023"/>
                  <a:pt x="367903" y="580032"/>
                </a:cubicBezTo>
                <a:lnTo>
                  <a:pt x="353885" y="592773"/>
                </a:lnTo>
                <a:lnTo>
                  <a:pt x="303185" y="546694"/>
                </a:lnTo>
                <a:cubicBezTo>
                  <a:pt x="167176" y="410685"/>
                  <a:pt x="63595" y="242246"/>
                  <a:pt x="5035" y="53972"/>
                </a:cubicBezTo>
                <a:lnTo>
                  <a:pt x="0" y="34391"/>
                </a:lnTo>
                <a:lnTo>
                  <a:pt x="44376" y="45801"/>
                </a:lnTo>
                <a:cubicBezTo>
                  <a:pt x="122658" y="61820"/>
                  <a:pt x="203711" y="70232"/>
                  <a:pt x="286728" y="70232"/>
                </a:cubicBezTo>
                <a:cubicBezTo>
                  <a:pt x="411254" y="70232"/>
                  <a:pt x="531360" y="51304"/>
                  <a:pt x="644324" y="16169"/>
                </a:cubicBezTo>
                <a:lnTo>
                  <a:pt x="688503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 descr="Triple intersection (A and B and C)">
            <a:extLst>
              <a:ext uri="{FF2B5EF4-FFF2-40B4-BE49-F238E27FC236}">
                <a16:creationId xmlns:a16="http://schemas.microsoft.com/office/drawing/2014/main" id="{81D74ABA-FAEF-42F8-AF33-344B1F2E64C0}"/>
              </a:ext>
            </a:extLst>
          </p:cNvPr>
          <p:cNvSpPr/>
          <p:nvPr/>
        </p:nvSpPr>
        <p:spPr>
          <a:xfrm>
            <a:off x="5760244" y="3768473"/>
            <a:ext cx="769144" cy="1236915"/>
          </a:xfrm>
          <a:custGeom>
            <a:avLst/>
            <a:gdLst>
              <a:gd name="connsiteX0" fmla="*/ 366232 w 769144"/>
              <a:gd name="connsiteY0" fmla="*/ 0 h 1236915"/>
              <a:gd name="connsiteX1" fmla="*/ 416931 w 769144"/>
              <a:gd name="connsiteY1" fmla="*/ 46079 h 1236915"/>
              <a:gd name="connsiteX2" fmla="*/ 769144 w 769144"/>
              <a:gd name="connsiteY2" fmla="*/ 896397 h 1236915"/>
              <a:gd name="connsiteX3" fmla="*/ 744713 w 769144"/>
              <a:gd name="connsiteY3" fmla="*/ 1138749 h 1236915"/>
              <a:gd name="connsiteX4" fmla="*/ 737531 w 769144"/>
              <a:gd name="connsiteY4" fmla="*/ 1166683 h 1236915"/>
              <a:gd name="connsiteX5" fmla="*/ 693352 w 769144"/>
              <a:gd name="connsiteY5" fmla="*/ 1182852 h 1236915"/>
              <a:gd name="connsiteX6" fmla="*/ 335756 w 769144"/>
              <a:gd name="connsiteY6" fmla="*/ 1236915 h 1236915"/>
              <a:gd name="connsiteX7" fmla="*/ 93404 w 769144"/>
              <a:gd name="connsiteY7" fmla="*/ 1212484 h 1236915"/>
              <a:gd name="connsiteX8" fmla="*/ 49028 w 769144"/>
              <a:gd name="connsiteY8" fmla="*/ 1201074 h 1236915"/>
              <a:gd name="connsiteX9" fmla="*/ 24431 w 769144"/>
              <a:gd name="connsiteY9" fmla="*/ 1105411 h 1236915"/>
              <a:gd name="connsiteX10" fmla="*/ 0 w 769144"/>
              <a:gd name="connsiteY10" fmla="*/ 863059 h 1236915"/>
              <a:gd name="connsiteX11" fmla="*/ 352213 w 769144"/>
              <a:gd name="connsiteY11" fmla="*/ 12741 h 1236915"/>
              <a:gd name="connsiteX12" fmla="*/ 366232 w 769144"/>
              <a:gd name="connsiteY12" fmla="*/ 0 h 12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144" h="1236915">
                <a:moveTo>
                  <a:pt x="366232" y="0"/>
                </a:moveTo>
                <a:lnTo>
                  <a:pt x="416931" y="46079"/>
                </a:lnTo>
                <a:cubicBezTo>
                  <a:pt x="634546" y="263694"/>
                  <a:pt x="769144" y="564327"/>
                  <a:pt x="769144" y="896397"/>
                </a:cubicBezTo>
                <a:cubicBezTo>
                  <a:pt x="769144" y="979415"/>
                  <a:pt x="760732" y="1060467"/>
                  <a:pt x="744713" y="1138749"/>
                </a:cubicBezTo>
                <a:lnTo>
                  <a:pt x="737531" y="1166683"/>
                </a:lnTo>
                <a:lnTo>
                  <a:pt x="693352" y="1182852"/>
                </a:lnTo>
                <a:cubicBezTo>
                  <a:pt x="580388" y="1217987"/>
                  <a:pt x="460282" y="1236915"/>
                  <a:pt x="335756" y="1236915"/>
                </a:cubicBezTo>
                <a:cubicBezTo>
                  <a:pt x="252739" y="1236915"/>
                  <a:pt x="171686" y="1228503"/>
                  <a:pt x="93404" y="1212484"/>
                </a:cubicBezTo>
                <a:lnTo>
                  <a:pt x="49028" y="1201074"/>
                </a:lnTo>
                <a:lnTo>
                  <a:pt x="24431" y="1105411"/>
                </a:lnTo>
                <a:cubicBezTo>
                  <a:pt x="8413" y="1027129"/>
                  <a:pt x="0" y="946077"/>
                  <a:pt x="0" y="863059"/>
                </a:cubicBezTo>
                <a:cubicBezTo>
                  <a:pt x="0" y="530989"/>
                  <a:pt x="134598" y="230356"/>
                  <a:pt x="352213" y="12741"/>
                </a:cubicBezTo>
                <a:lnTo>
                  <a:pt x="366232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F2554-8B07-4192-A046-BDE4C4711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76550" y="2000250"/>
            <a:ext cx="533400" cy="514350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3DBAC-4E46-438C-B852-9AF936D0D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8563" y="2000250"/>
            <a:ext cx="533400" cy="51435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02B98-6B38-4542-9FF7-245BF1C03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6770" y="2000250"/>
            <a:ext cx="533400" cy="514350"/>
          </a:xfrm>
          <a:prstGeom prst="rect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8FF4E-0E4D-484E-88E3-8E1FA796F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9972" y="1981867"/>
            <a:ext cx="1176577" cy="51435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DC577B-2CB2-44ED-BD36-18624CF2C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1832" y="2000250"/>
            <a:ext cx="1176577" cy="514350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B58A0D-3C4E-4948-96B9-2361D356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026" y="2000250"/>
            <a:ext cx="1176577" cy="514350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0DADE7-1AEE-46BA-A517-38A562C13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2220" y="2032091"/>
            <a:ext cx="1815930" cy="51435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8800E6-D86C-5963-0ECC-1C97228053C9}"/>
                  </a:ext>
                </a:extLst>
              </p14:cNvPr>
              <p14:cNvContentPartPr/>
              <p14:nvPr/>
            </p14:nvContentPartPr>
            <p14:xfrm>
              <a:off x="3525840" y="2504160"/>
              <a:ext cx="8284320" cy="3539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8800E6-D86C-5963-0ECC-1C97228053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6480" y="2494800"/>
                <a:ext cx="8303040" cy="355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6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9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372E-BDAD-4E21-8FE3-707C82DB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2E72-B6D5-4B72-8B4A-2C60204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hours start today! Visit now before others start on the homework. </a:t>
            </a:r>
          </a:p>
          <a:p>
            <a:r>
              <a:rPr lang="en-US" dirty="0"/>
              <a:t>Also, please start on the homework 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9577-9CED-47F8-B130-DDF910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∪⋯∪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+(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 …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Add the individual sets, subtract all pairwise intersections, add all three-wise intersections, subtract all four-wise intersections,…, [add/subtract]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-wise intersection.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840F-BE06-4AB3-954D-9609FC77A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63857"/>
                <a:ext cx="11715262" cy="4845504"/>
              </a:xfr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34D9BD-E70C-8CF9-9A4E-09F0817F8745}"/>
                  </a:ext>
                </a:extLst>
              </p14:cNvPr>
              <p14:cNvContentPartPr/>
              <p14:nvPr/>
            </p14:nvContentPartPr>
            <p14:xfrm>
              <a:off x="745560" y="2350800"/>
              <a:ext cx="10437840" cy="228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34D9BD-E70C-8CF9-9A4E-09F0817F87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200" y="2341440"/>
                <a:ext cx="10456560" cy="23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57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0138-3BD4-4273-8A91-D0A9DE0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contain:</a:t>
                </a:r>
              </a:p>
              <a:p>
                <a:r>
                  <a:rPr lang="en-US" dirty="0"/>
                  <a:t>Exactly 2 ‘a’s OR</a:t>
                </a:r>
              </a:p>
              <a:p>
                <a:r>
                  <a:rPr lang="en-US" dirty="0"/>
                  <a:t>Exactly 1 ‘b’ OR</a:t>
                </a:r>
              </a:p>
              <a:p>
                <a:r>
                  <a:rPr lang="en-US" dirty="0"/>
                  <a:t>No ‘x’s</a:t>
                </a:r>
              </a:p>
              <a:p>
                <a:endParaRPr lang="en-US" dirty="0"/>
              </a:p>
              <a:p>
                <a:r>
                  <a:rPr lang="en-US" dirty="0"/>
                  <a:t>For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do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03C32-D181-4DCD-91A3-A92EFF05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73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Example (sets)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(need to choose which “spots” are ‘a’ and remaining string)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E2B6B1-73D6-57C5-ACFC-0E9E9161A575}"/>
                  </a:ext>
                </a:extLst>
              </p14:cNvPr>
              <p14:cNvContentPartPr/>
              <p14:nvPr/>
            </p14:nvContentPartPr>
            <p14:xfrm>
              <a:off x="628200" y="2748600"/>
              <a:ext cx="6503760" cy="3581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E2B6B1-73D6-57C5-ACFC-0E9E9161A5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840" y="2739240"/>
                <a:ext cx="6522480" cy="36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4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104E-F4B5-4546-A9C7-45758EAF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D7D78D-A591-429C-8B6B-63898C7F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2 ‘a’s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exactly 1 ‘b’s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strings that contain no ‘x’s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11D78-3B67-4EA2-95D9-6385B932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30725"/>
                <a:ext cx="11187258" cy="3978635"/>
              </a:xfrm>
              <a:blipFill>
                <a:blip r:embed="rId2"/>
                <a:stretch>
                  <a:fillRect t="-2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/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E0EB64-3A6F-4896-A41C-F81A8D16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322" y="2202268"/>
                <a:ext cx="2405269" cy="1734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/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‘b’ spot, remaining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(choose ‘a’ spots, remaining [non-’x’] chars)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(choose ‘a’ spots, ‘b’ spot, remaining [non-’x’] chars)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5E6B4-B252-49BD-915F-A650AE2C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20042"/>
                <a:ext cx="11386504" cy="2189317"/>
              </a:xfrm>
              <a:prstGeom prst="rect">
                <a:avLst/>
              </a:prstGeom>
              <a:blipFill>
                <a:blip r:embed="rId5"/>
                <a:stretch>
                  <a:fillRect t="-1393" b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5B9C4A-91CA-02B5-5CF4-EB36D328E5CD}"/>
                  </a:ext>
                </a:extLst>
              </p14:cNvPr>
              <p14:cNvContentPartPr/>
              <p14:nvPr/>
            </p14:nvContentPartPr>
            <p14:xfrm>
              <a:off x="646560" y="4848480"/>
              <a:ext cx="3648960" cy="183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5B9C4A-91CA-02B5-5CF4-EB36D328E5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200" y="4839120"/>
                <a:ext cx="3667680" cy="2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8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4994-F508-43B7-B7EC-6F0ECA95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110E-957E-458C-8532-CDE5695B3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502" y="1596090"/>
                <a:ext cx="5520760" cy="4595987"/>
              </a:xfrm>
              <a:blipFill>
                <a:blip r:embed="rId2"/>
                <a:stretch>
                  <a:fillRect t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/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many length 5 strings over the alphabet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contain: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2 ‘a’s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Exactly 1 ‘b’ OR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‘x’s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616D41-801A-442B-8436-A7BEAE4BA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074" y="168965"/>
                <a:ext cx="5406424" cy="1938992"/>
              </a:xfrm>
              <a:prstGeom prst="rect">
                <a:avLst/>
              </a:prstGeom>
              <a:blipFill>
                <a:blip r:embed="rId3"/>
                <a:stretch>
                  <a:fillRect l="-1804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/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/>
                  <a:t>                 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11,875,000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=11,875,000−1,814,400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=10,060,600+|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,600+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15,870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=10,076,470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0CC86A-E11B-4B22-8C11-D169C55AF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96" y="2449996"/>
                <a:ext cx="8179904" cy="331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06CDB0-1CA9-CEC8-FFFB-23925C42B4FB}"/>
                  </a:ext>
                </a:extLst>
              </p14:cNvPr>
              <p14:cNvContentPartPr/>
              <p14:nvPr/>
            </p14:nvContentPartPr>
            <p14:xfrm>
              <a:off x="4966560" y="5361120"/>
              <a:ext cx="1668240" cy="283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06CDB0-1CA9-CEC8-FFFB-23925C42B4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7200" y="5351760"/>
                <a:ext cx="168696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27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35BB-AA82-4E9F-A553-D43D0FD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(PIE)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 yourself clear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Make a table of all the formulas you need before you start actually calculating.</a:t>
                </a:r>
              </a:p>
              <a:p>
                <a:endParaRPr lang="en-US" dirty="0"/>
              </a:p>
              <a:p>
                <a:r>
                  <a:rPr lang="en-US" dirty="0"/>
                  <a:t>Calculate “size-by-size” and incorporate into the total.</a:t>
                </a:r>
              </a:p>
              <a:p>
                <a:r>
                  <a:rPr lang="en-US" dirty="0"/>
                  <a:t>Basic check: If (in an intermediate step) you ever:</a:t>
                </a:r>
              </a:p>
              <a:p>
                <a:r>
                  <a:rPr lang="en-US" dirty="0"/>
                  <a:t>1. Get a negative value</a:t>
                </a:r>
              </a:p>
              <a:p>
                <a:r>
                  <a:rPr lang="en-US" dirty="0"/>
                  <a:t>2. Get a value greater than the prior max by adding (after all the single sets)</a:t>
                </a:r>
              </a:p>
              <a:p>
                <a:r>
                  <a:rPr lang="en-US" dirty="0"/>
                  <a:t>3. Get a value less than the prior min by subtracting (after all the pairwise intersections)</a:t>
                </a:r>
              </a:p>
              <a:p>
                <a:r>
                  <a:rPr lang="en-US" dirty="0"/>
                  <a:t>Then something has gone wrong.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9A546-9A4D-451F-8D05-58280C82F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F3F68-A23B-0E84-ED01-9375F1B5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Binomial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230CC-A49A-05E8-4945-396A46B7E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AD84-C008-470F-8EEF-835AE27C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high school you probably memorized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Binomial Theorem tells us what happens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35AB4-9873-4765-B89B-DFE393027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F220EB23-5302-44A5-B36F-CD91DA412685}"/>
              </a:ext>
            </a:extLst>
          </p:cNvPr>
          <p:cNvGrpSpPr/>
          <p:nvPr/>
        </p:nvGrpSpPr>
        <p:grpSpPr>
          <a:xfrm>
            <a:off x="647926" y="4210174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281900E-3A2B-41B4-9BFE-A6EC51275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284F50-8571-4EBC-8CFD-9B0A7B2CB91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4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1777-3D35-456B-B37A-61572112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</p:spPr>
            <p:txBody>
              <a:bodyPr/>
              <a:lstStyle/>
              <a:p>
                <a:r>
                  <a:rPr lang="en-US" dirty="0"/>
                  <a:t>Intuition: Every monomial on the right-hand-side has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each of the terms on the left. </a:t>
                </a:r>
              </a:p>
              <a:p>
                <a:r>
                  <a:rPr lang="en-US" dirty="0"/>
                  <a:t>How many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do you get? Well how many ways are there to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’s?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Formal proof?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08141-6D7E-4619-8515-3B96E9BF7D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09563"/>
                <a:ext cx="11187258" cy="2699798"/>
              </a:xfrm>
              <a:blipFill>
                <a:blip r:embed="rId2"/>
                <a:stretch>
                  <a:fillRect l="-708" t="-3837" r="-130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Theorem box">
            <a:extLst>
              <a:ext uri="{FF2B5EF4-FFF2-40B4-BE49-F238E27FC236}">
                <a16:creationId xmlns:a16="http://schemas.microsoft.com/office/drawing/2014/main" id="{5C75975C-2A7A-4B22-893B-A62CCEFC2A3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  <a:solidFill>
            <a:srgbClr val="7D5CC0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30AB80-4130-49AA-8580-2360BCED2A6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264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3B6D-6039-4EA3-85E8-C7694611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Well…if you saw it before, now you have a better understanding now of why it’s true. </a:t>
                </a:r>
              </a:p>
              <a:p>
                <a:endParaRPr lang="en-US" dirty="0"/>
              </a:p>
              <a:p>
                <a:r>
                  <a:rPr lang="en-US" dirty="0"/>
                  <a:t>There are also a few cute applications of the binomial theorem to proving other theorems (usually by plugging in numbers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– you’ll do one </a:t>
                </a:r>
                <a:r>
                  <a:rPr lang="en-US"/>
                  <a:t>on HW2.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example,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i.e. if you sum up binomial coefficients,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Exercise: reprove this equation (directly) with a combinatorial proof (where have we seen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recently?)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62142-364F-461C-B468-2A0A9E073C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0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B827-4D46-41B5-A033-A385AC25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D915-E892-490F-A3F8-E4C509BE9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Sum and Product Rules</a:t>
            </a:r>
          </a:p>
          <a:p>
            <a:pPr lvl="1"/>
            <a:r>
              <a:rPr lang="en-US" dirty="0"/>
              <a:t>Combinations (order doesn’t matter) and Permutations (order does matter)</a:t>
            </a:r>
          </a:p>
          <a:p>
            <a:pPr lvl="1"/>
            <a:r>
              <a:rPr lang="en-US" dirty="0"/>
              <a:t>Introduce ordering or distinction and remove it to make calculations easier</a:t>
            </a:r>
          </a:p>
          <a:p>
            <a:endParaRPr lang="en-US" dirty="0"/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Some Proofs by counting two ways</a:t>
            </a:r>
          </a:p>
          <a:p>
            <a:pPr lvl="1"/>
            <a:r>
              <a:rPr lang="en-US" dirty="0"/>
              <a:t>Principle of Inclusion-Exclusion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F9CE44-30DC-2CBF-2968-7855F3D0DD89}"/>
                  </a:ext>
                </a:extLst>
              </p14:cNvPr>
              <p14:cNvContentPartPr/>
              <p14:nvPr/>
            </p14:nvContentPartPr>
            <p14:xfrm>
              <a:off x="61200" y="2716560"/>
              <a:ext cx="7598880" cy="233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F9CE44-30DC-2CBF-2968-7855F3D0DD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40" y="2707200"/>
                <a:ext cx="7617600" cy="23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0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33AAB5-7E0B-462A-A019-2F93C2E9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68F6C-3A31-4BBF-AD44-6D42B77B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0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dirty="0"/>
                  <a:t>At least two pigeons are in the same hole.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&quot;pigeonholes&quot;">
            <a:extLst>
              <a:ext uri="{FF2B5EF4-FFF2-40B4-BE49-F238E27FC236}">
                <a16:creationId xmlns:a16="http://schemas.microsoft.com/office/drawing/2014/main" id="{C615CEFA-D97C-4B32-1F5F-ED385BB00DB3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26068 -0.15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6094 -0.0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65B8-91B8-4458-A140-5D9210D1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pigeons, and place them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holes, then…</a:t>
                </a:r>
              </a:p>
              <a:p>
                <a:endParaRPr lang="en-US" dirty="0"/>
              </a:p>
              <a:p>
                <a:r>
                  <a:rPr lang="en-US" b="1" dirty="0"/>
                  <a:t>At least </a:t>
                </a:r>
                <a:r>
                  <a:rPr lang="en-US" dirty="0"/>
                  <a:t>two pigeons are in the same hole.</a:t>
                </a:r>
              </a:p>
              <a:p>
                <a:r>
                  <a:rPr lang="en-US" dirty="0"/>
                  <a:t>It might be more than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9801F-E3FB-427C-A000-DEA78DEF0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 descr="4 pigeonholes">
            <a:extLst>
              <a:ext uri="{FF2B5EF4-FFF2-40B4-BE49-F238E27FC236}">
                <a16:creationId xmlns:a16="http://schemas.microsoft.com/office/drawing/2014/main" id="{A1A35BEF-CD8A-0C91-867D-ED64A61CFC4C}"/>
              </a:ext>
            </a:extLst>
          </p:cNvPr>
          <p:cNvGrpSpPr/>
          <p:nvPr/>
        </p:nvGrpSpPr>
        <p:grpSpPr>
          <a:xfrm>
            <a:off x="7604368" y="2844800"/>
            <a:ext cx="3950677" cy="3606800"/>
            <a:chOff x="7604368" y="2844800"/>
            <a:chExt cx="3950677" cy="3606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2D9D71-1EC8-4CD6-B826-1AFFC9BD7AA3}"/>
                </a:ext>
              </a:extLst>
            </p:cNvPr>
            <p:cNvSpPr/>
            <p:nvPr/>
          </p:nvSpPr>
          <p:spPr>
            <a:xfrm>
              <a:off x="7604368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1C0707-2E06-444B-8079-39EEBAAF06DC}"/>
                </a:ext>
              </a:extLst>
            </p:cNvPr>
            <p:cNvSpPr/>
            <p:nvPr/>
          </p:nvSpPr>
          <p:spPr>
            <a:xfrm>
              <a:off x="9616829" y="2844800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B3B38F-F3BA-4FA8-B3ED-6C01A6273D47}"/>
                </a:ext>
              </a:extLst>
            </p:cNvPr>
            <p:cNvSpPr/>
            <p:nvPr/>
          </p:nvSpPr>
          <p:spPr>
            <a:xfrm>
              <a:off x="7604368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81C1FE-E514-4E49-BCEB-6B7A2B89CB9F}"/>
                </a:ext>
              </a:extLst>
            </p:cNvPr>
            <p:cNvSpPr/>
            <p:nvPr/>
          </p:nvSpPr>
          <p:spPr>
            <a:xfrm>
              <a:off x="9616829" y="4677508"/>
              <a:ext cx="1938216" cy="177409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Pigeon">
            <a:extLst>
              <a:ext uri="{FF2B5EF4-FFF2-40B4-BE49-F238E27FC236}">
                <a16:creationId xmlns:a16="http://schemas.microsoft.com/office/drawing/2014/main" id="{F6F58498-3F22-4AB8-8714-4A72ED1F8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323" y="3944815"/>
            <a:ext cx="1363785" cy="1363785"/>
          </a:xfrm>
          <a:prstGeom prst="rect">
            <a:avLst/>
          </a:prstGeom>
        </p:spPr>
      </p:pic>
      <p:pic>
        <p:nvPicPr>
          <p:cNvPr id="10" name="Graphic 9" descr="Pigeon">
            <a:extLst>
              <a:ext uri="{FF2B5EF4-FFF2-40B4-BE49-F238E27FC236}">
                <a16:creationId xmlns:a16="http://schemas.microsoft.com/office/drawing/2014/main" id="{F0805C2D-8B13-4BAC-80B3-AB2705482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6988" y="4469933"/>
            <a:ext cx="1363785" cy="1363785"/>
          </a:xfrm>
          <a:prstGeom prst="rect">
            <a:avLst/>
          </a:prstGeom>
        </p:spPr>
      </p:pic>
      <p:pic>
        <p:nvPicPr>
          <p:cNvPr id="11" name="Graphic 10" descr="Pigeon">
            <a:extLst>
              <a:ext uri="{FF2B5EF4-FFF2-40B4-BE49-F238E27FC236}">
                <a16:creationId xmlns:a16="http://schemas.microsoft.com/office/drawing/2014/main" id="{EB20AB0F-48BD-4393-81C6-3252AAF5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3636" y="4211518"/>
            <a:ext cx="1363785" cy="1363785"/>
          </a:xfrm>
          <a:prstGeom prst="rect">
            <a:avLst/>
          </a:prstGeom>
        </p:spPr>
      </p:pic>
      <p:pic>
        <p:nvPicPr>
          <p:cNvPr id="12" name="Graphic 11" descr="Pigeon">
            <a:extLst>
              <a:ext uri="{FF2B5EF4-FFF2-40B4-BE49-F238E27FC236}">
                <a16:creationId xmlns:a16="http://schemas.microsoft.com/office/drawing/2014/main" id="{532CB15E-D024-4CDB-9301-ADAD8A2F2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301" y="4736636"/>
            <a:ext cx="1363785" cy="1363785"/>
          </a:xfrm>
          <a:prstGeom prst="rect">
            <a:avLst/>
          </a:prstGeom>
        </p:spPr>
      </p:pic>
      <p:pic>
        <p:nvPicPr>
          <p:cNvPr id="13" name="Graphic 12" descr="Pigeon">
            <a:extLst>
              <a:ext uri="{FF2B5EF4-FFF2-40B4-BE49-F238E27FC236}">
                <a16:creationId xmlns:a16="http://schemas.microsoft.com/office/drawing/2014/main" id="{295B48B7-BFCE-4614-99B7-7393DC306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4290" y="5138021"/>
            <a:ext cx="1363785" cy="13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22969 0.03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1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48281 0.08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51354 -0.00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55013 -0.19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63893 0.0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0194-8013-43DB-9A4C-026CEB06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Pigeonhole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pigeons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pigeonholes, then there is at least one pigeonhole that has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pigeons.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the “ceiling”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(it means always round up,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054F1-D295-4F81-91B0-9B7DE907D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343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84BB-8855-4A86-9D3D-3C8E7959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have to take 10 classes, and have 3 quarters to take them in, then…</a:t>
                </a:r>
              </a:p>
              <a:p>
                <a:endParaRPr lang="en-US" dirty="0"/>
              </a:p>
              <a:p>
                <a:r>
                  <a:rPr lang="en-US" dirty="0"/>
                  <a:t>Pigeons: The classes to take</a:t>
                </a:r>
              </a:p>
              <a:p>
                <a:r>
                  <a:rPr lang="en-US" dirty="0"/>
                  <a:t>Pigeonholes: The quarter</a:t>
                </a:r>
              </a:p>
              <a:p>
                <a:r>
                  <a:rPr lang="en-US" dirty="0"/>
                  <a:t>Mapping: Which class you take the quarter in.</a:t>
                </a:r>
              </a:p>
              <a:p>
                <a:endParaRPr lang="en-US" dirty="0"/>
              </a:p>
              <a:p>
                <a:r>
                  <a:rPr lang="en-US" dirty="0"/>
                  <a:t>Applying the (generalized) pigeonhole principle, there is at least one quarter where you take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courses.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DF455E-6DF9-4FA9-8C44-4EB26C51E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4DF-E976-41B0-A4B0-BBCE7D27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(PHP)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35AA-3D33-496C-A7BE-827D81DC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pigeonhole principle is the right tool, it’s usually the first thing you’d think of or the absolute last thing you’d think of. </a:t>
            </a:r>
          </a:p>
          <a:p>
            <a:r>
              <a:rPr lang="en-US" dirty="0"/>
              <a:t>For </a:t>
            </a:r>
            <a:r>
              <a:rPr lang="en-US" b="1" dirty="0"/>
              <a:t>really </a:t>
            </a:r>
            <a:r>
              <a:rPr lang="en-US" dirty="0"/>
              <a:t>tricky ones, we’ll warn you in advance that it’s the right method (you’ll see one in the section handout).</a:t>
            </a:r>
          </a:p>
          <a:p>
            <a:r>
              <a:rPr lang="en-US" dirty="0"/>
              <a:t>When applying the principle, say:</a:t>
            </a:r>
          </a:p>
          <a:p>
            <a:pPr lvl="1"/>
            <a:r>
              <a:rPr lang="en-US" dirty="0"/>
              <a:t>What are the pigeons</a:t>
            </a:r>
          </a:p>
          <a:p>
            <a:pPr lvl="1"/>
            <a:r>
              <a:rPr lang="en-US" dirty="0"/>
              <a:t>What are the pigeonholes</a:t>
            </a:r>
          </a:p>
          <a:p>
            <a:pPr lvl="1"/>
            <a:r>
              <a:rPr lang="en-US" dirty="0"/>
              <a:t>How do you map from pigeons to pigeonholes</a:t>
            </a:r>
          </a:p>
          <a:p>
            <a:r>
              <a:rPr lang="en-US" dirty="0"/>
              <a:t>Look for – a set you’re trying to divide into groups, where collisions would help you somehow.</a:t>
            </a:r>
          </a:p>
        </p:txBody>
      </p:sp>
    </p:spTree>
    <p:extLst>
      <p:ext uri="{BB962C8B-B14F-4D97-AF65-F5344CB8AC3E}">
        <p14:creationId xmlns:p14="http://schemas.microsoft.com/office/powerpoint/2010/main" val="24736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r>
                  <a:rPr lang="en-US" dirty="0"/>
                  <a:t>(an anagram is a rearrangement of letters). </a:t>
                </a:r>
              </a:p>
              <a:p>
                <a:endParaRPr lang="en-US" dirty="0"/>
              </a:p>
              <a:p>
                <a:r>
                  <a:rPr lang="en-US" b="0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r>
                  <a:rPr lang="en-US" dirty="0"/>
                  <a:t> That counts SEATTLE and SEATTLE as different things!</a:t>
                </a:r>
              </a:p>
              <a:p>
                <a:r>
                  <a:rPr lang="en-US" dirty="0"/>
                  <a:t>I swapped the Es (or maybe the 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6E2444-981C-761B-4C24-B438777183F2}"/>
                  </a:ext>
                </a:extLst>
              </p14:cNvPr>
              <p14:cNvContentPartPr/>
              <p14:nvPr/>
            </p14:nvContentPartPr>
            <p14:xfrm>
              <a:off x="4135320" y="1968480"/>
              <a:ext cx="3209400" cy="176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6E2444-981C-761B-4C24-B438777183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960" y="1959120"/>
                <a:ext cx="3228120" cy="17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1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2619-50F8-4C6D-AAAF-0A922DA7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anagrams are there of SEATTLE</a:t>
                </a:r>
              </a:p>
              <a:p>
                <a:endParaRPr lang="en-US" dirty="0"/>
              </a:p>
              <a:p>
                <a:r>
                  <a:rPr lang="en-US" dirty="0"/>
                  <a:t>Pretend the order of the Es (and Ts) relative to each other matter (that SEATTLE and SEATTLE are different)</a:t>
                </a:r>
              </a:p>
              <a:p>
                <a:r>
                  <a:rPr lang="en-US" dirty="0"/>
                  <a:t>How many arrangements of S</a:t>
                </a:r>
                <a:r>
                  <a:rPr lang="en-US" dirty="0">
                    <a:solidFill>
                      <a:schemeClr val="accent4"/>
                    </a:solidFill>
                  </a:rPr>
                  <a:t>E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chemeClr val="accent4"/>
                    </a:solidFill>
                  </a:rPr>
                  <a:t>T</a:t>
                </a: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/>
                  <a:t>L</a:t>
                </a:r>
                <a:r>
                  <a:rPr lang="en-US" dirty="0">
                    <a:solidFill>
                      <a:schemeClr val="accent2"/>
                    </a:solidFill>
                  </a:rPr>
                  <a:t>E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have we overcounted? Es relative to each other and Ts relative to each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2!⋅2!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answer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2!⋅2!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A7ED7-0167-4086-919F-8F0AE1E2B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499803-BED3-2B18-AACF-5AEB99073EAA}"/>
                  </a:ext>
                </a:extLst>
              </p14:cNvPr>
              <p14:cNvContentPartPr/>
              <p14:nvPr/>
            </p14:nvContentPartPr>
            <p14:xfrm>
              <a:off x="2331720" y="416880"/>
              <a:ext cx="8766720" cy="555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499803-BED3-2B18-AACF-5AEB99073E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360" y="407520"/>
                <a:ext cx="8785440" cy="55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(example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CED4-EBF8-4BDB-AF12-F01B2D62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anagrams are there of GODOGGY?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706676-3A16-D7C9-41CB-CB339FC8AB20}"/>
                  </a:ext>
                </a:extLst>
              </p14:cNvPr>
              <p14:cNvContentPartPr/>
              <p14:nvPr/>
            </p14:nvContentPartPr>
            <p14:xfrm>
              <a:off x="5772600" y="1306080"/>
              <a:ext cx="1895040" cy="87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706676-3A16-D7C9-41CB-CB339FC8A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240" y="1296720"/>
                <a:ext cx="1913760" cy="8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4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8C3F-62F2-429F-A519-E3D9B06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Overcounting (answer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anagrams are there of GODOGGY?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One more piece of notation – “multinomial coefficient”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alternate notation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2!3!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In general: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Popular notation among mathematicians.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BDCED4-EBF8-4BDB-AF12-F01B2D621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89B8B4-8403-2994-DA66-78EAEBE58676}"/>
                  </a:ext>
                </a:extLst>
              </p14:cNvPr>
              <p14:cNvContentPartPr/>
              <p14:nvPr/>
            </p14:nvContentPartPr>
            <p14:xfrm>
              <a:off x="151200" y="2398320"/>
              <a:ext cx="1689840" cy="265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89B8B4-8403-2994-DA66-78EAEBE586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840" y="2388960"/>
                <a:ext cx="1708560" cy="26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AFDC8-A5FA-44E2-B976-4073FD24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8AA1-8190-4A8D-875C-23A182A9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2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40CF2-ED40-4E73-A0D6-D446648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Symmetry of combinations: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Pascal’s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B4A9AB-3FE7-4287-9B21-870678F5D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D399FB-BC08-56CE-E5F0-A2F8CED25D82}"/>
                  </a:ext>
                </a:extLst>
              </p14:cNvPr>
              <p14:cNvContentPartPr/>
              <p14:nvPr/>
            </p14:nvContentPartPr>
            <p14:xfrm>
              <a:off x="514440" y="1943640"/>
              <a:ext cx="6163920" cy="179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D399FB-BC08-56CE-E5F0-A2F8CED25D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080" y="1934280"/>
                <a:ext cx="6182640" cy="18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00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6344</TotalTime>
  <Words>2221</Words>
  <Application>Microsoft Office PowerPoint</Application>
  <PresentationFormat>Widescreen</PresentationFormat>
  <Paragraphs>241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Counting</vt:lpstr>
      <vt:lpstr>Announcements</vt:lpstr>
      <vt:lpstr>Outline</vt:lpstr>
      <vt:lpstr>Overcounting</vt:lpstr>
      <vt:lpstr>Overcounting (answer)</vt:lpstr>
      <vt:lpstr>Overcounting (example 2)</vt:lpstr>
      <vt:lpstr>Overcounting (answer 2)</vt:lpstr>
      <vt:lpstr>Combination Facts</vt:lpstr>
      <vt:lpstr>Some Facts about combinations</vt:lpstr>
      <vt:lpstr>Two Proofs of Symmetry</vt:lpstr>
      <vt:lpstr>Two Proofs of Symmetry (analysis)</vt:lpstr>
      <vt:lpstr>Combinatorial Proof of Symmetry</vt:lpstr>
      <vt:lpstr>Pascal’s Rule: (n¦k)=((n-1)¦(k-1))+((n-1)¦k)  algebraic proof</vt:lpstr>
      <vt:lpstr>Pascal’s Rule: (n¦k)=((n-1)¦(k-1))+((n-1)¦k) combinatorial proof</vt:lpstr>
      <vt:lpstr>Takeaways</vt:lpstr>
      <vt:lpstr>Principle of Inclusion-Exclusion</vt:lpstr>
      <vt:lpstr>Example</vt:lpstr>
      <vt:lpstr>Principle of Inclusion-Exclusion (2 sets)</vt:lpstr>
      <vt:lpstr>Principle of Inclusion-Exclusion (3 sets)</vt:lpstr>
      <vt:lpstr>In general:</vt:lpstr>
      <vt:lpstr>PIE Example</vt:lpstr>
      <vt:lpstr>PIE Example (sets)</vt:lpstr>
      <vt:lpstr>Intersections</vt:lpstr>
      <vt:lpstr>Putting it together</vt:lpstr>
      <vt:lpstr>Practical tips (PIE)</vt:lpstr>
      <vt:lpstr>The Binomial Theorem</vt:lpstr>
      <vt:lpstr>Binomial Theorem</vt:lpstr>
      <vt:lpstr>Some intuition</vt:lpstr>
      <vt:lpstr>So What?</vt:lpstr>
      <vt:lpstr>The Pigeonhole Principle</vt:lpstr>
      <vt:lpstr>Pigeonhole Principle</vt:lpstr>
      <vt:lpstr>Pigeonhole Principle (2)</vt:lpstr>
      <vt:lpstr>Strong Pigeonhole Principle</vt:lpstr>
      <vt:lpstr>An example</vt:lpstr>
      <vt:lpstr>Practical Tips (PHP)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Counting</dc:title>
  <dc:creator>rtweber2</dc:creator>
  <cp:lastModifiedBy>Robbie Weber</cp:lastModifiedBy>
  <cp:revision>59</cp:revision>
  <cp:lastPrinted>2025-09-29T15:25:46Z</cp:lastPrinted>
  <dcterms:created xsi:type="dcterms:W3CDTF">2021-03-28T21:46:12Z</dcterms:created>
  <dcterms:modified xsi:type="dcterms:W3CDTF">2026-01-09T18:57:46Z</dcterms:modified>
</cp:coreProperties>
</file>