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61" r:id="rId4"/>
    <p:sldId id="362" r:id="rId5"/>
    <p:sldId id="356" r:id="rId6"/>
    <p:sldId id="363" r:id="rId7"/>
    <p:sldId id="364" r:id="rId8"/>
    <p:sldId id="258" r:id="rId9"/>
    <p:sldId id="259" r:id="rId10"/>
    <p:sldId id="260" r:id="rId11"/>
    <p:sldId id="360" r:id="rId12"/>
    <p:sldId id="262" r:id="rId13"/>
    <p:sldId id="263" r:id="rId14"/>
    <p:sldId id="264" r:id="rId15"/>
    <p:sldId id="265" r:id="rId16"/>
    <p:sldId id="273" r:id="rId17"/>
    <p:sldId id="266" r:id="rId18"/>
    <p:sldId id="283" r:id="rId19"/>
    <p:sldId id="271" r:id="rId20"/>
    <p:sldId id="278" r:id="rId21"/>
    <p:sldId id="279" r:id="rId22"/>
    <p:sldId id="282" r:id="rId23"/>
    <p:sldId id="272" r:id="rId24"/>
    <p:sldId id="284" r:id="rId25"/>
    <p:sldId id="292" r:id="rId26"/>
    <p:sldId id="274" r:id="rId27"/>
    <p:sldId id="276" r:id="rId28"/>
    <p:sldId id="277" r:id="rId29"/>
    <p:sldId id="285" r:id="rId30"/>
    <p:sldId id="286" r:id="rId31"/>
    <p:sldId id="287" r:id="rId32"/>
    <p:sldId id="288" r:id="rId33"/>
    <p:sldId id="275" r:id="rId34"/>
    <p:sldId id="267" r:id="rId35"/>
    <p:sldId id="268" r:id="rId36"/>
    <p:sldId id="269" r:id="rId37"/>
    <p:sldId id="270" r:id="rId38"/>
    <p:sldId id="365" r:id="rId39"/>
    <p:sldId id="366" r:id="rId40"/>
    <p:sldId id="367" r:id="rId41"/>
    <p:sldId id="35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  <a:srgbClr val="EE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88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39:03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5755 17387 2244 0,'9'186'-28'15,"-20"-183"-6"1,-36 17 19-16,-1-6 4 31,-6 2 2-31,-2-4 0 0,-10 8 1 16,-3-4 3-16,-7-2 2 0,-11-3 2 16,-5-3 2-16,-9 3 0 0,-6-9 9 0,-3-2 13 0,-3 0 1 0,-1 0-1 15,3-2 1-15,6-5-4 0,6 0 2 16,10-4 5-16,13 1-4 0,0 3 3 0,10-4 2 31,13 4 1-31,8 1-5 0,10 1-10 16,3 5-7-16,7-2-2 0,9 2 8 15,2 2-30-15,5-2-69 0,6 4-203 16,3-4 164-16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2:03:42.6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16940 17222 1928 0,'5'-9'65'0,"6"-2"-16"0,-4 6-16 0,0-2-15 0,0 3-7 16,2 2-3-16,5 2-1 0,0 0-4 0,4 0 3 0,-4 0-2 0,-3 0-2 15,-4 2 0-15,-2 0-2 0,-3 1-5 16,-2 5-5-16,2-1-2 0,-2 7 2 16,1 9 3-16,-1 7 7 0,-3 11 1 15,3 3 1-15,0 4-2 0,-2 5 0 16,-3 2 0-1,5-5-1-15,-7-2 0 0,1 0-1 0,-3-11 2 0,-1 0-2 0,-1-5 2 16,-3-4-1-16,5-3-1 0,-1-9-1 16,-1-5 0-16,4-8-1 0,1 1 2 15,5-2 2-15,-1-2 3 16,2 1 6-16,-2-1 9 0,0 4 10 0,4-2 16 16,2-2 10-16,1 0 4 0,0 1 0 15,8-1-14-15,12 4-12 0,-2 0-8 16,9 3-5-16,3-4 4 0,0 3 4 15,4-1 0-15,4 0-3 0,0-3-9 16,1 0-5-16,6-2-4 0,-3-2 0 0,3-3 1 16,1-2 3-16,6-2 3 0,7-2 0 15,5-3 3-15,0 0-3 0,2-4 1 16,-9 4-2-16,0 0-4 0,8-1-3 16,0 6-3-1,7 2-2-15,8 6-1 0,3-1-1 16,8 4-3-16,3 3-1 0,-8 4 0 15,-4 0 0-15,-6 1-6 0,-8 1-1 0,-2-8 0 16,-4-1 0-16,-5-2 11 0,-3-2 3 0,1-1 3 0,-1-2 3 0,1-1-1 31,-5 1 3-31,-5-2 1 0,-3 2 0 16,-4-6 1-16,1 4-3 0,-1-4-3 16,-4 1-2-16,2-1-1 0,-1 2 0 15,-1 2-1-15,-5 0 1 0,-5 2-1 16,-6-1 1-16,-4 3-1 0,-5 1-2 0,0-3-3 15,-3 5-4-15,-4 0-6 0,-7 0-10 16,2 0-11-16,2 0-8 0,-4 0-5 16,1-6 8-16,-6 5 12 0,5 1 10 15,-7-2 6-15,0-5 0 0,-2 1 0 16,-3-8 3-16,-3-2 3 0,-6-10 5 16,-4-1 0-16,-8-1 1 0,-5-1 0 15,1 8 0-15,2-4-2 0,1 7-1 16,4-3-1-16,1 2 2 0,-1 1 0 0,-2-3 2 15,4 1 0-15,-2-3 1 0,5 2 1 16,4-2-1-16,1 3 1 0,8 1 1 16,-1 6 0-16,13 1 1 0,-5 3 11 15,5 6 8-15,5-1 7 0,1-1 3 16,10 3-9-16,-2 2-10 0,9 3-11 0,4 6-6 16,4 7-3-16,10 4 0 0,4 6 3 15,1 8 3-15,2 0 1 0,3 7 1 16,-9-1-1-16,-4 1 0 0,-10 2-2 15,-8-3 0-15,-10-1-2 0,-4 0-4 16,-6-5-2-16,-2 0-1 0,-7-8 4 0,-2 1 4 16,-5 0 5-16,-5-6 1 0,-6 0 1 15,-4-1-4-15,-10 1-1 0,-4-5 0 16,-2 0 2-16,-3 2-3 0,-2-1-58 16,5 5-84-16,-17-5-154 0,0-1 149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2:04:11.21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9239 5573 1690 0,'52'50'76'0,"-36"-56"-7"0,-2 3-13 0,-4-6-2 0,-40-51 20 0,30 58-17 0,0 0-16 15,0 2-9-15,0 0-10 0,-1 2 5 16,-3 0 11-16,-5 1 4 0,-2 1-2 15,3 1-13-15,-3-1-9 0,-1 4-9 16,-3-4-10-16,-6 3-8 0,-14 2-7 0,-11-4 3 16,-15 2 5-16,-13 0 6 0,-8-1 5 15,-3-4-1-15,-7-2 0 0,-9 0 0 16,0 1 1-16,-13 3 2 0,3 5-1 16,-1-4 0-16,-5 0-1 0,0-5-1 15,-4 0 0-15,-6-7-1 0,-5 2 1 16,3-6-1-16,1 1 0 0,4-3 0 15,7 4 0-15,-2-3 0 0,1 3-1 16,2 0 1-16,1-3-1 0,2-1 0 0,4 5 1 16,0 2-1-16,8 5 0 0,-1 1 1 15,7 0-1-15,1 0 0 0,0-2 0 16,3 2 0-16,3 0 0 0,-12 2 0 16,-2-2 0-16,-10 0 0 0,-2 0 0 0,-4-4 0 15,-7-5 0-15,-6 0 0 0,-14-1 1 16,1-5 0-16,4 1 1 0,4 2-1 15,4-1-1-15,8 3 1 0,11 3-1 16,10 0 0-16,23 3 1 0,15 2-1 16,13 2 0-16,4 0 1 0,11 0-1 15,2 0 0-15,-3 0 0 0,1 0 0 16,2 0 0-16,-1 0 0 16,6 2 0-16,7-2 0 0,5 2 1 0,2-2 0 0,6 2 0 15,1-2 0-15,-2 1 0 0,2-1-1 16,4 0 2-16,5 0 0 0,-2 4 2 15,2-4 4-15,0 0 12 0,-2 2 13 16,6-2 10-16,1 0 4 16,1 0 2-16,-3 0-6 0,6 0-8 0,0 0-9 15,5 0-14-15,9-6-8 0,18 5-3 0,10-3 0 16,13 2-1-16,4-5 0 0,-1 2 0 16,6 0 0-16,12-6 0 0,9 4 1 15,26 0 0-15,13 3 0 16,6-1 0-16,6 3-1 0,-5 0-1 0,4 4 0 15,8 9-2-15,-1 1 1 16,-2 4-1-16,-2 2 0 0,-3 3 2 16,5 0 0-16,1 4 1 0,1 2 1 0,-2-6 1 0,-7 2-2 15,-4-3 1-15,-9-3-1 0,-4 3 1 16,-7-2 0 0,-11-6-1-16,-3-3 1 0,-4-2 0 0,-1-2-1 0,2-1 0 0,7-1 1 15,0-3 0-15,4 2 2 0,3 0-2 16,4 3 1-16,-4 4-1 0,-3-2-1 15,-11 2 1 1,-16 0-1-16,-10-4 0 0,-10 6 0 0,-3-4 0 16,-3 2 0-16,-11 3 1 0,-8-1 0 0,-1-2 0 15,-14 0 2-15,-3-4 0 16,-10-3-1-16,-10-2-11 0,-2 1-11 0,-2 1-22 0,-9-4-22 16,-5 2 1-16,-8 0 9 0,-15 0 21 15,-20 2 23-15,-23-2 10 0,-26-5 0 16,-14-4 1-16,-20-2-1 0,-5-1 1 15,-5 1-1-15,-8-1 0 0,-3 3 0 16,-11-2 0-16,-3 3 0 16,-4-1 0-16,-7-4 0 0,-7 3 0 0,-7-5 0 0,-6-2 0 15,6 3 0-15,2-2 0 0,3 1 0 16,0 1 0-16,-3 2 0 0,-8-1 0 16,3 1 1-16,6 5 0 0,11 2-1 15,20 5 0-15,17 5 1 0,22 2-1 16,35 4 0-16,26-1 0 0,26-1 0 15,15 0 0 1,11-2 2-16,6 6-1 0,-1-5 1 0,11 5-2 0,-5-8-9 0,5-5-11 31,0 2-19-31,1-2-66 0,-1 0 63 0</inkml:trace>
  <inkml:trace contextRef="#ctx0" brushRef="#br0" timeOffset="18899.86">15498 8108 1038 0,'0'0'111'0,"0"0"77"0,0 0-63 0,0 0-49 0,0-3-4 0,0 1-2 0,0 2 2 0,2 2-2 16,-2-2-6-16,0 0-12 0,0 0-15 16,0 0-11-16,0 3-5 0,0-3 2 15,0 0 1-15,0 0 2 0,0 0-2 0,0 2-3 16,0 0-5-16,0-2-4 16,0 0-7-16,0 2-5 0,3 1-4 0,-3 4-3 15,0 0-1-15,0 4 2 0,-3 5 2 16,3 9 1-16,-2 7 1 0,0 12 0 15,-3 9 0-15,-2 9-1 0,-4 9 2 16,-5 13 0-16,2 1-1 0,-2 3 0 0,0-1 2 16,2-2-4-16,-2-10 0 0,-7-2 1 15,5-1 0-15,2 1 3 0,2 1 2 16,4 1 0-16,1 3 2 0,2 2 0 0,3-1-1 16,-5-9-2-1,6-12-4-15,-8-5-3 0,2 2-1 0,-1 5 2 0,-5 11 1 16,1 7 3-1,0-1 1-15,0 1 0 0,1-7 0 0,5-4 0 16,0-5 0-16,0 4 1 16,2-3 0-16,1 5 0 0,3-4 2 0,2-2-2 15,0-7 11-15,7-2 8 0,0 2 7 0,2 0 8 16,4-2-1-16,1-3 0 0,0-8-3 0,0 1-3 16,-3-11-7-1,1 3-7-15,-1-7-5 0,-2-1 2 0,-6-4 5 0,1-9 7 16,-4 2 4-16,0-5-1 15,0-6 1-15,-2 4-2 0,0-7 7 0,0-2 4 16,2 0-8 0,-8 0-7-16,2 0-10 0,-4-2-9 15,-1 2 0-15,-1-5 1 0,-4 1-2 0,-2 1-1 0,-7-6 1 0,-7 2-1 16,-12-6 0-16,-11-3 0 0,-11 4 0 31,-17-9 0-31,-6-1 0 0,-14 6 0 0,-12-8 0 16,-9 6 1-16,-5-3 1 0,-4 3-2 15,-9 5 0-15,2 1 0 0,-4 5 0 0,-1 3-1 16,5-1 1-16,-9 2-1 16,2 3 1-16,3-4 0 0,7 4 0 15,4 0-1-15,8 0 1 0,2 0 0 16,12 0 0-16,2 0 1 0,12 0-1 16,10 2 0-16,2 0-1 0,9-2-1 0,6 0 0 15,7-2 0-15,-1-4-2 0,2-2 3 16,1 2-1-16,3-3 2 0,8 4 0 15,11-2 0-15,0 3 1 0,11 1 1 16,10-2 0-16,-1 1 0 0,8 2 0 16,4 2-1-16,0-2 1 0,3 2-2 0,1-1 0 15,-4-6-12-15,1 3-1 16,-1-5-2-16,-2-3-1 0,2-6 10 0,-7-5 2 16,2-12 4-16,3-10 5 0,2-8 2 15,1-11 2-15,6 2 0 0,0-2-1 16,6 6 0-16,1 1 0 0,2 0 1 15,5-3-2-15,0-2-1 0,6-4 0 16,1-1-2-16,0-4 0 0,0-5-1 16,-5-4-3-16,2-3 1 0,-5-1-1 0,1-8 0 15,-5-5 0-15,-1-10 0 0,1-1 0 16,-3 0 0-16,4 2 0 0,-1 10 0 16,4 11 1-16,3 10 0 0,-2 12-1 15,2 2 1-15,1 1 1 0,-1 1 0 16,0 1 0-16,-2 5 0 0,1 7-2 0,-1 7 2 15,0 3-2-15,-2-3 0 0,-1-3 0 16,-6-4-2-16,-3-2-7 0,0-6-1 16,-6 10 1-16,3 3 0 15,-6 9 7-15,1 11 2 0,6 3 0 0,-2 6 0 16,2 5 2-16,0 0 0 16,4 0 0-16,-4 5 0 0,4-2-1 0,-4 4-1 0,0 0 0 15,1 0-7-15,6-3-2 0,-1 5-5 16,4-1 5-16,1-1 9 15,0 4 6-15,3-4 7 0,5-4-1 0,6 3 0 16,4-6-2-16,4-2-1 0,4 0-2 16,13-9-2-16,12 0-2 0,14-1-3 15,11-1-2-15,5 4-1 0,10 2-1 16,7 4 1-16,10-1 2 0,7 2-2 16,4 6-2-16,-1 4 1 0,8 10-1 0,-3 0 0 15,5-1 5-15,-5 3 0 0,-1 1 0 16,4 4 2-16,-2-1-1 0,6-1 1 15,-4-3 0-15,-2-4 1 0,-4 3-1 16,-2-1 0-16,1 3 0 0,-3-2-1 0,-6-3 3 16,-2 5 3-16,-9-1-2 0,-2 1 1 15,-7 2-3-15,-9-4-2 0,-12 1 10 16,-11-1-24-16,-16-10-111 0,-19 1 239 16,0-10-138-16</inkml:trace>
  <inkml:trace contextRef="#ctx0" brushRef="#br0" timeOffset="26479.8">16484 10755 1167 0,'2'0'115'0,"-6"-3"86"0,2 3-83 0,2-2-41 0,0 2-1 0,0 0-6 0,2 0-11 0,-4 0-16 16,2 0-11-16,0 0-11 0,0 0-10 0,0 0-11 31,0 0-10-31,-7 2-6 0,7-2-1 0,-1 0 2 16,-1 0 7-16,-4 0 3 0,6 0 4 15,0 0 2-15,0 0-8 0,0 0 5 16,-8 2 10-16,9-1 6 0,6 3 12 15,-12-4-4-15,5 5-6 0,4-3-2 16,-8 0 2-16,4 3-1 0,0 1 1 16,0 1 2-16,4 2-4 0,1-2-4 0,-3 3-3 15,1 1-4-15,4 1-3 0,-1-3 1 16,1 2-1-16,2 1 0 0,-2-6 4 16,2 1 13-16,-4-4 12 0,0-1 12 15,6 5 3-15,5-3-6 0,3 1-9 16,4 2-9-16,2-3-6 0,-2 3-3 15,4 0-3-15,-4-2-2 0,-2 2-1 0,2-2-2 16,-1-1-1-16,1 0 1 16,3-3-2-16,-3-1 6 0,2 0 4 15,-5-5 3-15,1 3 4 0,0-3-4 0,0 3-3 16,6-3-3-16,-2-2-2 0,0 3-1 16,-1-5 2-16,7 2 1 0,-5-3 0 15,8-1-2-15,0 0-3 0,-8 4-1 16,8-5-2-16,-4 3 0 0,0 0 0 0,4-2 0 15,3 3 0-15,2-1 0 0,0 0 0 16,4 2 0-16,-4-2-1 0,-7 5 0 16,-2 3 0-16,0-1 0 0,5-2 0 15,-1 4 1-15,7 0-2 0,-4 0-1 16,2 4 0-16,4-1-1 0,-1 3 0 16,-1 4-1-16,7 3-1 0,-4 1 1 0,0 2 0 15,6 3 2-15,-6 3-2 0,-1-1-1 16,3 4-3-16,0 3-5 0,-3-1-1 15,-2-4-1-15,-8 2 2 16,-4-6 2-16,-3 1 3 0,-3-8 3 0,-5-5 4 16,-6 0 2-16,-3-3 4 0,2-4 7 15,-2 0 15-15,-2 0 11 0,2-2 12 0,0-3 14 16,5-2-13-16,5-1-11 0,3 0-14 16,6-1-20-16,4-2-3 0,1 0-2 15,10-1 0-15,0-2-1 0,1 3 0 16,4 1 0-16,3 2 1 0,1-4 0 15,6 1 1-15,1 4-1 16,1-3 1-16,2-1-1 0,-9 4 0 0,2-4 0 0,2-1 0 16,1-2 0-16,10-2 0 0,3 2 0 15,5 1 0-15,4 6-3 0,7 5-3 16,5 4-7-16,4 3-3 0,5 10 0 16,1 6-3-16,10 2 5 0,0 7 1 15,0 0 3-15,-8-5 5 0,-12-7 5 16,-14-9 1-16,-10-9 4 15,-8-4 15-15,-10-8 9 0,-2-4 17 16,-6-9 11-16,-3 2-11 0,-3-4-9 0,-3 2-17 0,-3-1-22 16,1 1 2-16,13-5-1 0</inkml:trace>
  <inkml:trace contextRef="#ctx0" brushRef="#br0" timeOffset="34704.87">11369 12534 1798 0,'0'0'107'0,"0"0"25"0,0-2-27 0,0 2-48 15,0 0-16-15,0 0-8 0,0 0-2 16,0 0 1-16,0 0 7 0,0 0 7 16,0 0-3-16,0 0-2 15,0 0-6-15,0 0-8 0,-6 0-4 0,1-4-5 16,-7 1-5-16,-4-6-4 0,2 4-3 0,-11-8 5 16,2 8 0-1,-6-6-1-15,-4 4-1 16,-3 0-2-16,-1-2-2 0,-4 0 1 0,6-3-2 0,-10 1 0 0,1-1-2 15,-7 1 0 1,1 3-1-16,-5-7-1 0,0 3 1 16,2 0-2-16,-7-1 0 15,-10 1-3-15,-8 1 0 16,-7-1 1-16,-5-3 1 0,-4 5-1 0,-7 3 2 0,-7-4-1 0,-8 2 0 0,3 4-1 0,-2-6 1 16,-2 4-1-16,-7-5 3 0,3 3-2 15,6 2-3-15,8 0 0 16,13 1 1-16,6 1 0 0,1-4 3 0,0 0 1 0,-14 0 0 15,-6-12 3-15,-2 3 0 0,4-3 1 16,16 3 4-16,11 3 4 16,13 7 7-16,6 0 9 0,8 4 6 0,-6-3-1 15,13 3-6-15,-8 3-10 0,8-1-8 32,5 4-5-32,0-2-2 0,9 0 1 0,5 1-2 15,2 1 1-15,2 2-1 0,1 1-1 16,2 0 1-16,1-1-1 0,-1-4-20 15,4 3-18-15,0-3-100 0,-2 0-92 16,3-7 128-16</inkml:trace>
  <inkml:trace contextRef="#ctx0" brushRef="#br0" timeOffset="56198.18">4034 15270 1520 0,'1'-2'95'0,"1"2"54"0,-2-2-69 0,0 2-31 0,-2 0-5 0,1 0-10 16,1 0-3-16,-2 0-1 0,2 0 3 0,0 0 12 15,0 0 15-15,0 0 14 16,0 0 2-16,0 0-9 0,0 2-19 0,0 0-19 16,-9 1-16-16,5-1-10 0,-1 3-3 0,-6 1-3 15,-3 1 0-15,-2-2 1 0,-7 4 2 16,-3-4 3-16,-3 4 7 0,-6-4 4 16,-2 1 4-16,-4 1 1 0,-9 0-3 15,2 0-4-15,-8-4-4 0,-1 1-3 16,-5 1-3-16,-6-5 0 0,-4 0-2 0,-8-3 1 15,0-3 0-15,-5 3 3 0,-7-1 2 16,-2-6 12-16,5 3 2 16,8 0-3-16,20 7-1 0,12-2-11 0,6 2-1 15,6 2 1-15,0-2 0 0,6 1 0 16,5 3 0-16,5-2 0 0,8 3-1 16,4-3 1-16,2-1-1 0,4 1 0 0,3-2 0 15,0 0 1-15,-4 0-6 0,4 2-18 16,0-2-43-16,-2 0-76 0,2 0 484 15,0 2-300-15</inkml:trace>
  <inkml:trace contextRef="#ctx0" brushRef="#br0" timeOffset="62877.81">6551 14926 1680 0,'0'-6'106'0,"4"-1"30"0,-2 2-10 0,-1 3-36 0,6 0-9 0,-1-3-9 16,-4 0-13-16,1-1-18 0,-3-3-11 0,4-1-13 15,-4 1-5-15,7-3 4 0,-2 1 1 16,-1-1 7-16,1 3 3 0,-2-2 1 15,1 0-1-15,1 4-4 0,-5 0-3 16,2 2-4-16,2 3-4 0,-1-1-4 16,-1 1-8-16,-2 2-6 0,0 0-8 15,0 2-6-15,4 5 0 0,-3-4 2 16,-1 8 6-16,0 5 6 0,-5 9 5 16,-2-2 1-16,-2 10 1 0,0-2 1 0,-3-1-3 15,1 2-2-15,-3-2-1 0,0 7-2 16,-6-5 1-16,4-2 1 0,2 5 2 15,0 1 2-15,12-1 0 0,-7 1-2 16,6-6 1-16,-6 2-1 0,4 0-1 16,3 3 3-16,2-5 0 0,0 6 2 15,3-2 2-15,3-6 2 0,1-5 1 16,0 0 1-16,-5-9 0 0,3-1 0 16,-3-8 6-16,-2-3 19 0,0-1 24 0,0-1 17 15,0 0 1-15,-2-1-11 0,0-1-19 16,-10-2-13-16,10 3-8 0,-5-6-6 15,2 1-6-15,-6 1-5 0,-3-2-3 0,-6-2-2 16,-3 2-2-16,-7 0 0 0,-2 0-1 16,-7-4-1-16,-5 4 0 0,-8-4-1 15,-11-1 0-15,-12 1 1 16,-12-3 2-16,-5 0 0 0,-4-4 1 16,-5 0-1-16,-7 2 0 0,5 0 0 0,-3 4 0 15,5-2 0-15,5 5 2 0,4 0 0 0,1-3 1 16,8-1 0-16,10-1 0 0,10 4-2 15,20 2-1-15,16 1 2 0,8 4-2 16,8 1 2-16,2 2 1 0,0 0-2 16,4 0 2-16,3 0 1 15,-1 0 0-15,3 0 3 0,0 0 0 16,0 0 1-16,0 0 0 0,3-7 4 16,1 7 3-16,1-4 5 0,2-1 1 0,4-6-4 15,0 1-6-15,3-4-6 0,0-2-4 16,4-4-1-16,1-6 0 0,-1 1 0 15,1-4 1-15,1-1 4 0,-6-3 2 0,-3-3 3 16,1 1 0-16,-5 3-3 0,6-6-1 16,-8 7-2-16,7 0-3 15,-3 3 0-15,0 1 1 0,2 4-2 16,-6 2 1-16,4 5 0 0,-4 0-1 16,-1 4 0-16,1-1-3 0,-1 8-7 0,-3 0-5 0,-1 5-9 15,0 0-11 1,0 0-6-16,0 0-11 0,-5-2-12 0,0 6 0 15,-2 4 3-15,-6 5 15 0,-1 1 19 0,-5 2 14 0,3 3 6 16,2 3 1-16,-4-3-3 0,9 6-3 16,0 3 0-16,2 3 0 0,7 2 3 15,0 6 2-15,0 2 3 0,2 2 4 16,0 1 4-16,-1-7 0 0,-1 4 0 16,-1-4-2-16,-3-7 0 0,-5 4-1 15,-3-6 0-15,-1-1 0 0,-1-8-1 16,0-1 0-16,5-11 1 0,-3 4 0 15,5-8 2-15,-1 3 4 0,7-1 0 0,1-5 4 16,0 0 1-16,0 0 1 16,0 0 4-16,3 2 0 0,8-2 0 15,-4 0-1-15,12-2 0 16,1 0-4-16,8-3-3 0,13 1-2 16,7 4-3-16,7 0-3 0,3 0 0 0,3 0-3 0,-6 2-2 0,3 0-1 15,6 3-1-15,2-1 3 0,8 6 0 16,6-2 1-16,3 4-1 0,9 0-1 15,2 1-1 1,2 1 0-16,2 2 3 0,-6-2 0 16,2 2 2-16,-7 2-1 0,-2 3 0 15,-12-3 1-15,-8-4 1 0,-5-2 0 0,-15-4 1 0,-12-5 0 0,-4 1 0 16,-8-3 1-16,-3-1 6 0,3 0 7 31,-9-5 9-31,-3 3 5 0,2-3 1 0,-4 1-4 0,-5-3-5 0,0 2-2 16,-2-4-3-1,0 4-2-15,1-8-5 16,1 3-3-16,0-4 0 0,5-4 0 0,-3 0 2 16,4-8 6-16,1-3-3 0,7-3-2 15,6-3-8-15,-6-2-20 0,12-8-31 16,0-6 7-16,15-22-702 0,14-24 523 16</inkml:trace>
  <inkml:trace contextRef="#ctx0" brushRef="#br0" timeOffset="68563.37">29348 1522 1938 0,'14'-71'298'16,"-14"73"-337"-16,-2 3-8 15,-5-2-15-15,0 13 10 0,-7 11 16 16,-8 8 9-16,-6 10 8 15,-4 3-6-15,-3 0-3 0,1 5 9 16,-2 3 7-16,3 10 4 0,-3 9 2 0,1 10-3 31,6 7-6-31,3 9 2 0,5 3 3 0,-1 12 5 0,6-1 0 16,4 0 5-16,7 2-4 0,1 2-4 0,4 3 5 0,4-5-6 16,-1 0 2-16,2-3 3 0,4 5 5 31,-2 5 2-31,2-2-2 0,4 4-1 0,-1-5-6 0,4 3 1 0,2-7 3 15,7-4 1-15,3-3 4 16,6-2 0-16,5-5 2 0,3 0 3 0,3-4 4 0,2-1 4 31,5 1 7-31,-6-9 5 0,-2 3 10 0,1-8 4 0,-5-6-4 0,-2-6-6 16,1-11-13-16,0 0-9 0,-2-3-4 16,-2-4-1-16,-3-4-1 0,-2-3-1 0,2-4 0 31,-5-8 0-31,-2-6 7 0,1-3-3 15,-3-1-99-15,16 6 71 0</inkml:trace>
  <inkml:trace contextRef="#ctx0" brushRef="#br0" timeOffset="69181.71">31887 1495 1540 0,'-2'20'37'0,"0"-4"-30"0,2 3-1 0,2 6 10 0,3-2 7 0,2 9 3 0,7 2-1 16,2 6-15-16,7 5-9 0,6 10-5 16,6 5-2-16,6 11 6 0,7 10 0 15,9 13 5-15,1 9 2 0,9 12-5 16,1 13 7-16,1 10-4 0,4 11-1 16,-8 6-2-16,-8 6-8 0,-9 0 0 0,-7 2-2 15,-8 4 6-15,-10-6-2 0,-8 1 0 16,-15-6 10-16,-13-13 5 0,-10-19 1 15,-7-10 7-15,-5-15-9 0,-4-14-2 16,-4-8 2-16,-5-12 0 0,4-8 2 16,1-6 0-16,1-5-2 0,3-5 0 15,9-4-4-15,-1 1 7 0,7-8 11 0,6-5 4 16,0-2 2-16,6-6-6 0,10-1-8 16,-5-3-4-16,5-3 1 15,6 3 0-15,-4-6-3 0,5 2-3 0,-2 3-1 16,3 1-5-16,8 4-17 0,5 12 13 15</inkml:trace>
  <inkml:trace contextRef="#ctx0" brushRef="#br0" timeOffset="70213.23">29938 1591 1682 0,'2'0'122'0,"-1"0"101"0,1 0-130 0,0 0-48 0,-2 0-6 0,4 2-12 16,-4-1-12-16,-4 1-8 0,8 0-5 16,-4 3-9-16,1-3-8 0,1 3-6 15,-2 10 2-15,5 8 6 0,-3 7 7 16,2 9 3-16,-2-4-1 0,-2 6 0 15,0 2-1-15,1-3 0 0,-1 6 2 0,0-1-1 16,2-1 3-16,0-3 1 0,5-6 2 16,-7-5 1-16,2-5-1 15,-2-2-1-15,0-7-1 0,0-2-2 0,-2-6-1 16,2 0-2-16,-4-4 1 0,1 0 2 16,5 1 2-16,-2-3 1 0,0-2-1 15,0 0 1-15,0 1 1 0,0 3 1 0,0-4 3 16,0 0 3-16,0-2-2 0,0 0 4 15,1-6 1-15,-6 4-4 0,3-1 9 16,4-8-2-16,2-5-4 0,6-12 1 16,1-9-8-16,7-12-1 0,6 1 0 15,-2-5 0-15,3 2 3 0,-4 2 6 16,5 8 17-16,1 1 17 0,1 1 2 16,4 7-1-16,0-5-14 0,0 7-13 15,-2 4-3-15,-1-1-2 0,-1 8 0 0,2 7-4 16,6 5-4-1,-1 6-7-15,-1 3-8 0,-2 5-16 0,3 9-4 0,-3 4 0 16,9 12-31-16,-7 9 15 0,-1 9 0 16,-1 5 3-16,-9 4 37 0,-2 0-1 15,-1 3 5-15,-2-3-1 0,-9-1 0 0,5-8 0 16,-9 2 0-16,0-2 1 16,2 5 1-16,-5-3-1 0,5-3 0 15,-5-1 0-15,-2-8 0 0,2-3 1 0,-2-5 1 16,2-5 0-16,-2-4 0 0,0-1 0 15,0-4 1-15,1-2 2 0,-1 0-21 16,-1-1-51-16,1 3 9 0,-2 5-404 16,0-2 309-16</inkml:trace>
  <inkml:trace contextRef="#ctx0" brushRef="#br0" timeOffset="70818.67">30489 3637 1823 0,'-1'0'100'0,"1"0"76"0,0 0-144 0,0 0-24 0,0 2-6 0,0-1-6 0,1 3-16 16,-1 3-6-16,4-2-9 0,-1 8 0 15,-1 6 15-15,-2 11 5 0,0 15 8 16,0 8 1-16,0 5 1 0,0 10-1 15,-2 1 6-15,-5 5 0 0,2 3 0 16,0 4 2-16,-2-1-3 0,3 0 0 16,-1-6 0-16,1-3-3 0,4-10-1 15,0-3 2-15,0-5 1 0,2-5 4 16,0-4 5-16,3-3 1 0,-5-4 2 16,2-12 2-16,0-3-2 0,-1-8-1 0,-1-7 1 15,2 0-1-15,-2-5 1 0,0-2 3 16,0 1-11-16,0 1-14 0,0-2-30 15,7-3 92-15,0-13-50 0</inkml:trace>
  <inkml:trace contextRef="#ctx0" brushRef="#br0" timeOffset="71249.66">31268 4291 1225 0,'-7'25'34'16,"-4"-13"-48"0,4 6 9-16,0-4 5 0,-2 4 2 15,4 0 3-15,-2-2 0 0,3-4 0 16,0-3-1-16,-3 2-2 0,2-6 1 16,-6 4-58-16,3-4 15 0,-3 0 11 15,-3 4-2-15,-6 4 138 0,-12-6 17 0,-3 5 5 16,-8-1 3-16,-3-1-78 15,2-1-30-15,0 0-13 0,1 2-5 0,6-4-1 16,3 4-2-16,7 3 0 0,4-2 0 16,4 4 3-16,3-2 2 0,2 6 0 15,0 1-1-15,3-3-2 0,6 0-1 16,1-2 1-16,1-4 1 0,3 0 35 0,5-6 52 16,-3-1 50-16,1-1 40 0,4-3 0 15,-5 3-23-15,2-2-29 0,-3 1-22 16,8 1-30-16,-3-4-25 0,8 5-23 15,11 4-17-15,3 3-9 0,11 4-4 0,2 6-3 16,8 8-1 0,5 3-1-16,-5 3-5 0,8 6-14 0,-9-1-23 0,0 2-25 15,3 3-76-15,2-2 84 0</inkml:trace>
  <inkml:trace contextRef="#ctx0" brushRef="#br0" timeOffset="87384.29">26215 12468 1843 0,'3'55'55'0,"84"-25"703"0,-75-86-438 15,-54 45-815-15,17 6-131 0,-9-2 619 16,33 7 4-16,-10-2 2 0,0 2 3 16,2-4 0-16,-5 4 1 0,-4-7 3 15,-5 0-2-15,-16-7 0 0,-8-2 0 16,-12-11-1-16,-14-1 2 0,-6-4 2 16,-8-9 0-16,-14-3-4 0,-15-8 46 15,-6 1-3-15,-7-7-2 0,-8 3 7 16,2-2-48-16,-1-2-2 0,-13 1 3 0,-2-1-4 15,-3-6 1-15,-9-4 0 0,-6-8 0 16,-8-8 3-16,-9-3 0 0,10-3 7 16,4 6 0-16,9 11 0 0,14 1 13 15,0 6 10-15,6-1 13 0,11 8 1 16,3 5-9-16,7 5-15 0,14 11-14 16,14 9-5-16,14 11-5 0,11 3-1 15,10 7-1-15,13 5 1 0,5 4-1 0,11 0 0 16,4 2 0-16,2 7 0 0,3-6 2 15,9 5 0-15,1-1 2 0,4-6-1 16,7 3 5-16,0-4 8 0,-3 7 7 16,6-5 4-16,-3-2-3 0,5 5-8 15,-3 2-7-15,5-1-4 0,0 6-2 0,2 6-2 16,7 8 1-16,2 10-1 0,0 10 1 16,1 0 0-16,-1 0 0 0,-4-3 0 15,0-3-1-15,-7-4 1 16,2-1 0-16,-4-1 1 0,1-2-1 0,-3-4 1 15,-3-6 0-15,0-8 1 0,0-9-1 16,0-5 1-16,0 0 9 0,-3-2 5 16,-3-7 3-16,1-7 2 0,-5-3-10 0,1-11-5 15,-6-9-3-15,-4 0-2 0,3-6 0 16,4 3 0-16,1 5 1 0,0-1 1 16,2 8 2-16,4 4 6 0,3-1 6 15,4 4 1-15,0-4-2 0,3 3-5 16,2 2-6-16,-1-6-2 0,4 3 7 0,3 0 15 15,1 2 13-15,7-2 15 0,15 2 0 16,4 2-7-16,15 3-11 0,15 4-11 16,13 2-8-16,20 3-8 0,12 9-7 15,9 2 0-15,7 8-23 0,2 6-106 16,16-1 88-16</inkml:trace>
  <inkml:trace contextRef="#ctx0" brushRef="#br0" timeOffset="125249.4">17518 10534 1591 0,'7'0'100'0,"0"0"50"0,2 3-70 0,1 3-26 0,-1 1-10 0,0 0-7 0,0 4-4 0,2-1-2 0,-6 1-3 0,4-6-3 16,-6 6 2-16,-1-4-2 0,2 2-2 15,-3 3-3-15,3-7-3 0,-4 4-3 16,0-2-1-16,0 2-2 0,-5 0 0 0,5 0 0 15,-6 3 0-15,5 1-1 0,-5-3 0 16,3 3-1-16,-3-1-4 0,1 1-2 16,0-1-1-16,-1 2-1 0,-2 1 1 15,-1-3 1-15,-2 2-1 16,0-5 1-16,-3 3 2 0,-2-3 1 16,0 0 5-16,0 0 2 0,-3 0-2 0,-2-6-1 0,-2 1-1 31,-1-1-2-31,-4 3 0 0,-2-4-2 15,2 1-1-15,-4-3-1 0,2 2 0 16,-1-2 0-16,3 0 1 0,-4 0-2 0,-2 0-1 0,-3-5-1 0,2 1 0 16,-3-7 0-16,7 1 1 15,0 3 2 1,3-6 1-16,5 1 1 0,4 1 1 16,3-3-1-16,-6 0-1 0,1-2-1 0,-2-2-1 15,0 0 0-15,-2-6 0 0,4-3-1 16,1 2 1-16,-1-3 0 0,-2 3 0 15,3-3 1-15,1 1 2 0,7 2 0 16,-4 4 1-16,7-2 0 0,-4 3-2 16,1-1 0-16,3 0 0 0,2 1-2 15,-2-3 1-15,2 2-1 0,-4 0 0 0,2-1 0 16,4 3 1-16,0-4 0 0,-2 2 1 16,1 1 0-16,-2-3 2 0,2 4 1 15,-3-3 0-15,6 1-2 0,-1 0-2 16,3-1-1-16,-5-2-1 0,-1-1-1 15,2 0 1-15,-2-2-1 0,3-1 1 16,-3-2 0-16,0 3-1 0,-4-1 1 0,8 3 0 16,-3 4 0-16,3-2 3 0,8 5 12 15,-5 0 9-15,4-1 10 0,-4-1 5 16,2-3-7-16,-2 2-9 0,3-4-7 16,-1 0-9-16,0-1-4 0,3-1-2 15,-9-7-2-15,8 3 0 0,-4 0 1 16,0 1-1-16,5 2 0 0,-1-4 1 0,-2 0 0 15,6-9 0-15,5 1-1 16,3 0-1-16,7 5-1 0,-2 5 1 16,4 3 1-16,3-1-1 0,1 0-2 0,3-1-5 15,1 1-3-15,3-1-2 0,-4 1 0 16,3 3 2-16,4 6 4 0,4 1 1 16,3 4-4-16,-2 0-1 0,4 3-3 0,3 6 0 15,4-1 6-15,0 10 1 0,2 1 0 16,-4 8 2-16,0 3-1 0,-1 3 2 15,-2 4 1-15,-11 4 0 0,-6-4 2 16,-6 3-2-16,-4 1-1 0,-7 0-1 16,-2 1 0-16,-5-1-1 0,-4-4 0 15,-3 0 2-15,-2 5 0 0,0 2 2 0,0 4 0 16,0 1 1-16,0-5 0 0,0 1 1 16,0 2-2-16,0 5 0 0,0-3-2 15,0 2-1-15,0-3 0 0,-2 5 0 16,2 2-1-16,0-2 0 0,0 0 1 15,0 1-3-15,0 3 1 0,-3 0 1 16,1-1-1-16,0-1 2 0,0 3 0 0,1 1 2 16,-3-1 2-16,-1 0 0 0,-1 1 1 15,-2-1-1-15,0 0 1 0,-2-1-2 16,-3-2 1-16,1-1 1 0,1-6-1 16,-1 5 1-16,1-7 0 15,4 3 0-15,0 1 0 0,0-6 0 0,-2 4 0 16,-1-1 1-16,2-1-1 0,0-3 0 15,-3-1 1-15,2 0-1 16,0-5 2-16,-5 6 7 0,3-3 5 16,-5 5 4-16,2-5 0 0,-4-1-4 0,1-7-5 0,-5-2 1 15,-1-6 0-15,0 1 0 0,2-8 0 16,-7-3-1-16,1 0 2 0,-1-8 1 16,-4 0 0-16,3-6 1 0,-1 0 4 15,2 0 4-15,5-2 0 0,2 0-1 0,3-2-4 16,7 8-9-1,-1-3-1-15,8 6-3 0,-3 2-1 0,2 1 0 0,5 4-1 16,0 0 0-16,0-3 0 16,-2 3-5-16,-1 0-22 15,3 0-28-15,-2 0-106 0,-5-4-251 0,-2 4 248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2:08:56.44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 14848 1490 0,'-2'-32'85'0,"-2"5"38"0,4-1-55 0,-3 12-31 16,3 2 3-16,0 1 8 0,3 6 19 16,3 2 10-16,-5 3 17 0,3 2 1 15,-1 0-19-15,-1 0-14 0,2 0-22 0,5 5-13 16,-4 4-7-16,9 5-2 0,4 6-3 15,3 5-3-15,4 7-3 0,7 5-3 16,0 2-3-16,9 10-4 16,6 1-1-16,8 7 0 0,2 0-1 0,7 5 4 15,3 3 0-15,6 6 3 0,7 9 4 16,-2-2-1-16,-9-9 3 0,-10-14-1 16,-13-5-1-16,-6-6-2 0,-1 2-4 0,-1-2 0 15,-6-5-2 1,-4-3 1-16,-5-4 0 0,-5-9 0 15,-4-2 2-15,0-5 1 0,-2-7-1 0,-3 0 0 0,-3-7-7 16,-5-2-44-16,-1 0-67 0,0 0-42 16,6-7-316-16,4-11 295 15</inkml:trace>
  <inkml:trace contextRef="#ctx0" brushRef="#br0" timeOffset="286.43">2893 14511 2429 0,'-1'3'66'0,"-5"-1"-33"0,5 5-37 16,-6 4-14-16,-4 14 4 0,-7 3 5 0,-3 11 9 0,0 11 2 0,-8 6 0 15,1 5 0-15,-2 2 0 0,0 7-1 16,-6 2 0-16,-3 8 0 0,-7 7 1 15,-5 0-2-15,-8 0-2 0,-10 0 9 16,-2-8 6-16,-12-2 0 0,-1-14 4 16,3-1-10-16,-1-7-3 15,1 2 2-15,-1-4-1 0,2-3 1 16,9 1 15-16,15-1-137 0,13 16 45 0,18 12 19 0</inkml:trace>
  <inkml:trace contextRef="#ctx0" brushRef="#br0" timeOffset="3402.06">14314 4043 2225 0,'-6'0'53'0,"5"2"-41"0,-1-1-16 0,2 3-11 0,2 3-5 0,7 0-7 0,-6 7 3 0,8 9 4 0,-1 2 5 0,3 4 9 16,1-5 4-16,5 7 2 0,-1 6 2 15,9 5 1-15,1 12 2 0,11 6 2 16,5 5 0-16,6 12 0 0</inkml:trace>
  <inkml:trace contextRef="#ctx0" brushRef="#br0" timeOffset="3732.55">15427 4390 1729 0,'29'15'281'15,"-31"-10"-349"1,-32 32 80-16,-30 4-23 16,11 9 7-16,-16 15 4 0,-13 1 3 15,-13 6 0-15,-12 8-2 0,-15 2 0 16,-6 8 0-16,-1-1-1 0,5 8 0 0,5-6 1 15,14 1 0-15,10-3-1 0,11-4 0 16,17-2 0-16,1 2 2 0,10-1 1 0,6-3 1 16</inkml:trace>
  <inkml:trace contextRef="#ctx0" brushRef="#br0" timeOffset="39375.12">1961 15317 1788 0,'-5'8'66'0,"-4"-5"-5"0,3 1-18 0,5 1-9 0,-5-3-12 0,6-2-15 0,0 1 6 0,2 1 4 0,3-2 6 0,4 2 0 0,0-2-8 32,5 2-6-32,4 1-6 0,-2 1 2 15,5-4 1-15,1 3 2 0,-1-3 2 16,2 2-2-16,2-2-1 0,-1 2-2 16,7 0 1-16,1 1 2 0,1-3 3 15,3 0-1-15,1 0 1 0,9-3-1 0,5 3-2 16,13-2 0-16,4 0-1 0,6 0 0 15,9-1 0-15,11-1 4 0,7-3-3 16,9 4-2-16,2 3 2 0,-2-2-1 16,0 0 3-16,-4-3-1 0,1 1-7 15,3 3-2-15,5-3-1 0,21 0 1 16,6 3-5-16,-2 1 1 0,-5-2 1 16,-11 0-3-16,6 0 11 0,19 1 6 0,23 1-2 15,12 3 4-15,4 10-5 0,-5 1-4 16,-11 0-2-16,-8 0-1 0,-4 0-1 15,-11 4 0-15,-5-2 0 0,-6 2 0 16,-9-4 1-16,-13-2-1 0,-12-3 0 16,-12-2 0-16,-14-1 1 0,-5-5 12 0,-7-1 14 15,-4 2 14-15,-7 0 10 0,-4 0 4 16,-12-1 0-16,-7 1 0 0,-2 2-10 16,-5-3-9-16,0 3-9 0,0 0-12 15,-2 1-2-15,0-2-6 0,-4 1-3 16,3 0-2-16,-5 1-2 0,-3-3 1 15,6-2-1-15,-4 3 0 0,2-1 1 0,1 0-1 16,-1 5 0-16,-8-7 1 0,5 3-1 16,-3-1 0-16,1-2 1 0,1 2-1 15,3 1 0-15,8-3 0 0,4 0 0 16,4 0 0-16,3-3 0 0,-1 1 1 16,-1 0 1-16,-9-1 2 0,-2 1 1 15,-5-5 1-15,-3 2 5 16,-2 1 7-16,-4-3 3 0,0 2 4 0,-2-4-3 0,-2 3-5 15,2 1-2-15,-2-2-4 0,1 4-5 16,6-6-2-16,-1 3-4 0,3-1-1 16,0 2-2-16,-1-2 0 0,3 0-2 15,-4 3-2-15,4-5 0 0,0 6-1 16,0-6 2-16,2 4 3 0,-6-6 2 0,-1 6 1 16,-1-6-2-16,-4 4-4 0,2 0 1 15,-2-2-2-15,-1 2 2 0,-1-2 4 16,3-3-2-16,0-3 1 0,-4 1 2 15,8-5 3-15,-6-1 1 0,6-6 3 16,3-3 1-16,0 3-1 0,0-4-1 0,2-1 1 16,-1-1-1-16,-1-7 3 15,-2-3 4-15,-3-4-1 0,-2 3 0 0,0-3-4 16,0-2-5 0,-5 4-4-16,2 0-3 0,-1-1-1 0,3 1 1 0,-3-9 2 15,2-11 1-15,3-7 0 0,0 2 1 0,3 5-1 16,3 7 1-16,0 1 0 0,8-3 0 15,-3-10 0-15,1 2 0 0,-1 1-3 16,-1-7 0-16,-6-6 0 0,1-15 6 16,-6-22-50-16,-7-18-4 0,-4-12-45 15,-8-13-34-15,-6 6 54 0,-5 10 5 16,4 4 46-16,3 19 28 0,1 1 4 16,5-5 2-16,1 3 7 0,4-3 11 15,1 5 21-15,4 6 5 0,5 3-3 0,4-11-11 16,-2-5-24-1,4-1-5-15,0 8 12 0,3 11 6 0,2-2 2 0,7-7-5 16,0-7-14-16,2 0-9 0,3 0-1 16,-5 19 1-16,4 7 12 0,1 8 10 15,-5-2 5-15,5-2 0 0,-6-2-12 0,1-5-8 32,-5 2-6-32,-2 5 0 0,3 3-1 0,2 1 1 0,1 3-2 15,-1 7 15-15,-2 2 8 0,-1 0 1 0,0 0 1 16,0-7-16-16,-4 0-8 0,-2 3-2 15,-3 12-1-15,0-5-1 0,-4-6-1 0,0-1-1 16,-5-12-1-16,0 7 1 0,-7 7 0 16,0 1 0-16,-2 8 3 0,4 1-1 31,-6 1 2-31,6 0 0 0,-5-3-2 16,1 1 1-16,0 0 0 0,-2 0-3 15,1 2 1-15,2 1-1 0,-2-6-1 16,-3-1-2-16,8 3-8 0,-7-6-10 0,-1 3-4 15,1-1 3-15,1-2 9 0,1 5 10 16,-3 4 3-16,4 3 1 0,-3 6 1 16,3 7 1-16,4 2 1 0,3 4 0 15,-3 0 1-15,5-7-1 0,-2 7 0 16,-4-1 2-16,5 10 2 0,-3 8 1 16,4 4 2-16,0 4 1 0,5 1 1 15,-1 3-2-15,-4-5-4 0,2 0-1 0,-2-2-2 16,-2-5-3-16,2-7 0 0,-11-4-3 15,1-8 2-15,-4-12-14 0,-11-6-7 16,0 0-7-16,-11 3-6 0,3 5 17 16,4 6 7-16,3 9 10 0,6 7 1 0,6 6 2 15,7 8 1-15,5 4 3 0,0 3 1 16,2 2 2-16,6 5 3 0,-6-4-2 16,5 5 3-16,-1 0-1 0,-3 0-1 15,3 1 0-15,1-2-1 0,2 0-1 16,1 2-2-16,-1-2 0 0,0 0 2 15,-2-2 2-15,4 1 1 0,-4 3 1 0,9-4-1 16,1 2-1-16,2 0-3 0,3-1-5 16,-2 1-1-16,1 0-2 0,9 0 0 15,3 2 1-15,4-4-2 0,8 2-2 16,1 2-1-16,13-3-2 0,17 4 0 16,9-1-1-16,20 4-3 0,13 1-1 0,2 2 3 15,12 0 1-15,4 5 6 0,19 4 3 16,14 4-2-16,13-3 1 0,10 4-2 15,19 6 4-15,11-4-14 0,7 3-1 16,11 3 1-16,-4-6-3 16,-2-2 16-16,6 0 0 0,5-7 0 15,-18 0 1-15,5-3-1 0,22-1 2 0,-7-1 2 0,7 5-1 16,-1 4 3-16,-25-4 1 0,-17 3 5 16,0-2 11-16,-16 0 5 0,-5-1 5 15,-14 2-2-15,-18 2-6 0,-14 1-8 16,-13-1-6-16,-10 1 2 0,-29-3-2 15,-28-2 0-15,-21 1 3 0,-27-8-4 16,-3 1-3-16,-7-1 163 0,-4-1-121 0</inkml:trace>
  <inkml:trace contextRef="#ctx0" brushRef="#br1" timeOffset="44937.18">1374 15287 1203 0,'-2'2'190'0,"0"-2"241"0,2 4-296 0,0-4-58 0,0 1-19 0,2-1-11 0,4 0-9 0,-5 0-4 16,-1 0 3-16,2 0 5 0,0 0-5 0,7-1-10 16,-4-3-10-16,7 4-10 0,6-3-5 15,5-1 1-15,7-3-1 0,13 2 0 16,3 1 0-16,14-1-2 0,11 5 0 15,13-2 1-15,10 2-1 0,14 2 1 0,14 5 0 16,13 5-1-16,17 4 0 0,17 4 1 16,22 3-1-16,20 5-19 0,13 0-4 15,4 3-2-15,1-5-12 0,5 3-6 16,7-1-14-16,0 2 0 16,-1 0 13-16,-12-3 26 0,-18-8 14 15,-14 1 3-15,-13-2 10 0,-13-4 4 0,-5 2 13 0,-14-6 41 16,-18 1 17-16,-20-2 27 0,-26-9 22 15,-16-2-11-15,-21-5-8 0,-13 2-12 16,-14-6-16-16,-2 2-12 0,-12 2-5 16,2-4-14-16,-8 6-22 0,-4-6-20 15,1 6-19-15,-4-2-10 0,2 2-4 0,2-2-3 16,0 0 0-16,-1-1-1 16,1 0-1-16,-6 0 0 15,6 1-4-15,-2 2 1 0,-1-2-2 0,1 3-8 0,2-3-7 16,0 2-11-16,0-4-5 0,-2 4 4 15,1-2 8-15,-5 0 12 0,-1-4 4 16,7 4 7-16,-7-6 4 0,0-1 8 0,5-2 8 16,-12-10 0-16,3-3-3 0,-3-6-6 15,-4-2-7-15,-3-4-7 16,0-5-2-16,-6-7-6 0,1-8-6 16,-1 1-1-16,1 0 6 0,3 3 10 0,-1 4 12 0,7 7 11 15,-1-4 4-15,4 2 1 0,3 4 6 16,1 1 5-16,2 1 5 0,0 1 9 15,0-2 1-15,0-3-2 0,2 0-4 32,-1-5-8-32,0 3-6 0,0 4-3 15,0-1 0-15,-2 1-2 0,4-7 0 0,-2-4 0 16,-6-11-1-16,-3-12 0 0,-7-14 0 16,-2-7-2-16,-7-8-5 0,-3-6-25 15,3-1-2-15,-7 11 0 0,5 13 6 16,4 7 23-16,-2 8 3 0,2-8 1 15,5-4 1-15,-3 2 0 0,5 2-2 16,7 10 6-16,0 9 13 0,9 6 15 16,3-5 4-16,1-4-5 0,-2-13-12 15,3-1-14-15,-2-3-3 0,2 5 0 16,2 6-2-16,-1-5 0 0,-3-9 1 0,-1-5-1 16,-6 0 0-16,2-4 0 0,-5-7-1 15,-4 4 0-15,-1 5 0 0,-4 10 0 16,5 14 1-16,2 0 1 0,6 7-2 15,4 2 10-15,-3 6 20 0,8 4 16 16,-1 0 18-16,2 6 0 0,2 1-7 0,-1 3-4 16,3 0-7-16,1 6-9 0,-1 1-13 15,1 4-9-15,0 0-8 0,-1 3-5 16,-1 4 1-16,-1-3-2 0,0 10 0 16,-2-4 0-16,0 1 0 0,-5 3-3 15,1 0-5-15,-3 0-4 0,0-2-4 16,-4 7-6-16,2-3-1 0,1 2-3 15,1-2-1-15,-1-1 5 0,3 7 7 0,0-1 6 16,1 0 7-16,2 4 1 0,-1-4 1 16,3 5 1-16,0-3 1 0,0 4 1 15,0-1 2-15,0 4 2 0,0 0 1 16,0-2 2-16,3 0 0 0,-1-8 1 16,0 10 0-16,0 0 1 0,0 0-1 15,-2-2-3-15,1 0-2 0,1 2-5 16,2-3-1-16,-4 3-4 0,1-2 1 15,1 2-1-15,4-4-1 0,-5 3-7 0,5 1-5 16,-5-2-4-16,5 0-3 0,1-3 4 16,2 1 5-16,5 1 4 0,5-4 4 15,3-1 3-15,2 0 0 0,-2 2 2 16,-1 1-1-16,-1 0 1 0,3 1 0 0,3 2 0 16,-3-3 1-16,4 1 1 0,-1 1-1 15,5-1 0-15,-3-1-1 0,11 1 0 16,3 3 1-16,-3-1 0 0,11 0-1 15,5-1 1-15,4 3 0 0,4 5-2 16,8-3 3-16,6 1-1 0,4 6 0 16,6-5 1-16,0 1 0 15,3 2 1-15,-1-3-1 0,1-1 0 0,4 2 0 0,-5-3 0 16,3 0-1-16,-12 0 0 0,0-2 0 16,3 0-1-16,-5-2 1 0,6 0 0 15,-6 0 1-15,1-3 3 16,-4 0 3-16,-1 3 6 0,-1 0 3 0,3-1 1 15,-8 1 1-15,-10 0 1 0,-7 0 1 0,-8 1 4 16,-13-1 6-16,0 2 1 16,-8 0 0-16,-6 0-2 0,-2 0-2 0,-2 0-6 15,-1 0-6-15,-4 0-3 0,0 0-2 16,-3 0-4-16,-3 2-2 0,5-2-1 16,-6 1-3-16,1-1 0 0,3 0 0 15,-1 2-2-15,3-2 1 0,-3 2-1 16,1 0 0-16,3 1 0 0,-5-1 1 0,1-2 0 15,3 2 1 1,-1 0 0-16,-2-1-1 0,1 1 1 16,3 0 1-16,-5-2 0 0,1 3 0 0,5-1 0 0,-7-2 0 15,5 0 0-15,-3 0 0 0,4 2-2 16,-1 0-3-16,1-2-7 0,2 2-5 0,-2-2-3 16,2 0-1-1,1 0 3-15,-1 0 2 0,0-2 3 16,0 2 4-16,1-2 3 0,-1 0 4 0,2 2 0 0,0 0 0 15,1-2 1-15,-3 2 0 16,3 0 1-16,-3 0 0 0,3 0 0 16,-4 0 0-16,2 0 1 0,1 0-1 0,-6-3 1 15,0 3 1-15,1-2-2 0,-3 2 3 0,-3 0 1 16,2 0 2-16,-2 0 1 0,0-2 2 16,0 1-13-16,-3-8-12 15,1 5 0-15,2-1-2 0,-4 3 12 0,4-3 7 16,-2-2 3-16,2-2-2 0,-1-4 2 15,1-1 2-15,3-2 0 0,1 0 1 16,-4-3-1-16,2-4 2 0,1 2-1 16,-1-8-2-16,1-6 0 0,1-1-3 0,-4-6-2 15,0-1 0-15,0-1 0 0,-7-1-1 16,2 1-1-16,-3-4 0 0,3-1 0 16,2-5 1-16,-8-6 1 0,6-2 0 15,-4 2 0 1,5 3 0-16,2 0 0 0,-1 1 0 0,3-5 1 0,-2-1-1 15,2 6 1-15,7 4-1 0,-3 2 0 0,1-1 0 16,0-7 0-16,-1 1 0 0,0-9 0 16,1 2 0-16,-5-3 0 15,0 1 0-15,0 3 0 0,-5 2 0 0,3 6 0 16,-2 6 0-16,4 3 3 16,0-1 7-16,4 7 3 0,-1-6 0 0,3-6-2 15,1 1-6 1,0-1-3-16,0 1-1 0,-4 5-1 0,3 0 0 0,-3 1 1 15,1-6-1-15,-2 3-1 0,-2-9 0 16,0 2-1-16,-2 2 1 0,-2 0-1 0,-5-9 1 31,-5-4-3-31,-5-6-2 0,-1-1-4 0,-3-1-3 0,2 4 1 0,0 3 3 16,-1 3 2-16,-1-1 4 0,2 3 1 16,2 5 0-16,3 4 2 0,3 3 0 0,4-5 1 31,-3-2 1-31,5-1 0 0,1-3-2 15,3 3 1-15,1 1-1 0,-3 4 1 16,3 2 0-16,4-4 0 0,-2-4 0 16,7 1 0-16,-4-1 0 0,6 6-1 15,-3 9 1-15,3-6-1 0,-6 4 0 0,-1-4-1 16,3 1 1-16,0 6-2 0,-5 6 2 16,0 7 0-16,0 0 0 0,0 3 0 15,0 2 0-15,0 7 0 0,0 1 1 16,4 4 3-16,1 1 2 0,1 5 6 15,-1 1 2-15,-3 3-4 0,1 3-7 0,1-2-9 16,1 2-7-16,-3 2-10 0,2-2-3 16,-1 0-1-16,-3 0-6 15,2 0 4-15,-2 2 1 0,0-1 3 0,2 1 0 16,-1 0 3-16,3 5 1 0,3-7 4 16,-2 4 7-16,6-3 7 0,3 1 3 15,4 3 3-15,5-3 1 0,7-2 0 16,7 0 0-16,11 0-1 0,9 0 0 0,3-5-2 15,0 3 1-15,4-1-1 0,-2-1 0 16,-1 4-1-16,2-7 2 0,7 2 1 16,6-2 0-16,11 3 0 0,14-1-2 15,0 5-1-15,12-2 1 0,1-2 0 16,5 3-1-16,21 2 2 0,12 5-2 0,8-3 1 16,8 6 0-16,10-4-1 15,22 8-1-15,13 1-5 0,8 6-3 0,6 1 0 16,-7-5 2-16,-7-2 4 0,3 0 3 15,8 2 0-15,-8-2 0 0,11 4 0 0,0 0-2 16,-6 3 9-16,-4-3 23 0,-24-4 32 16,-12-3 20-16,-18-11 0 0,-9 0-11 15,-14-8-14-15,-12 3-3 0,-6-4-7 16,-8 0-14-16,-3-1-17 0,-9 1-11 16,-19 2-4-16,-12 0 3 15,-11 0 6-15,4-4 91 0,17 6-69 0</inkml:trace>
  <inkml:trace contextRef="#ctx0" brushRef="#br1" timeOffset="53875.8">5393 14865 754 0,'0'9'34'0,"0"-4"9"0,0 4-4 0,0-5-1 0,0-1 26 0,0 1 21 15,0 1 20-15,0-3 8 0,0 2-12 16,0-4-14-16,0 1-23 16,0 1-12-16,-1 5-17 0,1-5-13 0,-2 2-6 31,2-3 2-31,0-1 8 0,0 2 7 0,0 2 1 0,0-4-1 0,0 0-6 16,0 0-2-16,0 0 9 0,0 0 12 15,0 0 16-15,0 0 21 0,0 0 23 0,0 0 15 31,0-4-13-31,2-5-21 0,-2 6-27 16,1-8-28-16,7-3-5 0,-3-7-11 16,6-8-9-16,-4-4-6 0,2-6-2 15,-1-4 1-15,1 4 1 0,2-4 3 16,-6 1-1-16,4-1 0 0,0-3-1 0,-2 2 0 16,4 1-1-16,-4 10 0 0,0 8-1 15,-4 0 1-15,1-2 0 0,-2-1-1 16,1-4 0-16,1 4 0 0,-1 1-1 15,1 2 1-15,3 2-1 0,-7 0 1 16,4 4 0-16,-3 3 0 0,1 2 2 0,2-1 0 16,1 3-1-16,-3-2 1 0,1 1 0 15,-1-1-1-15,5-2 1 0,-5 2-1 16,0 0 0-16,3 2 0 0,0 1 0 16,-5 4 0-16,0-2 0 0,0 4-1 15,0 1 0-15,0-1 0 0,0-1 0 16,0 5 1-16,0 1 4 0,0-2 3 15,0-2 4-15,0 3 2 0,0 1-2 16,0 0-4-16,0 0-3 0,0 0-5 0,-1 0-7 16,2 1-13-16,-1 5-8 0,-1-5-6 15,-5 1-8-15,1 4-7 0,-2 1-4 16,-9 7 7-16,-4 11 13 0,-8 7 19 16,-4 3 12-16,-3 2 0 0,-1 4 1 15,1-2 0-15,1 0 0 0,2 0 0 0,0-5 1 16,-2-4 0-16,11-2 0 0,0-5 1 15,4-7-1-15,5 0 0 0,1-3 0 16,1-1 0-16,3-3 0 0,-2-2 0 16,1 0-1-16,-1-2-4 0,2-3-5 15,-1-2-9-15,2 0-2 0,7 0 4 0,1 0 7 16,-4-7 16-16,4 2 6 16,2-2 8-16,0 0 8 0,-4-4 9 0,5 6 2 15,-3-10-9-15,6-8 2 0,8-3-8 16,-3-11 2-16,6-8 12 0,3-3 3 15,3 4-3-15,-2 1-3 16,4 8-9-16,-4 5-6 0,1 0 0 0,-1 1 0 0,0 5-3 16,-1 2 1-16,3 5-8 0,-7 1-3 15,1 3 2-15,6 4-4 0,-1-1-3 16,4 4-1-16,3-1 1 0,3 4-5 16,5 3 3-16,0 5-1 0,13 6-5 15,6 8-1-15,-4 8-1 0,12 10-1 16,-6 4 1-16,1 3 5 0,-6-1 2 15,-11-10 1-15,-6-3 0 0,-10-5 1 0,-8-9-13 16,-2-2-38-16,0 1-69 0,2-1 294 16,7 4-170-16</inkml:trace>
  <inkml:trace contextRef="#ctx0" brushRef="#br1" timeOffset="54907.42">5425 15239 1263 0,'20'0'307'0,"-20"-1"-63"0,0-1-127 0,0 2-11 15,-18 0-21-15,16-2-12 0,2 2 1 16,0 0-4-16,0 0-4 0,0 0-7 16,0 0-8-16,0 0-5 0,0 0-5 0,2-7 2 15,-2 5 1-15,4-1 7 0,-2-3 0 16,1 5-6-16,1-3-12 16,1 1-13-16,2-3-7 0,2-1-7 0,5-2-1 15,0 0-2-15,2-8-3 16,7-3 1-16,6 1-1 0,6-8-4 0,6 2-1 15,5-1-2-15,0 4 0 0,5-1 3 16,-3 2 2-16,6-2 2 0,-3 3 5 0,0-1 5 16,-3 5 4-16,-2 0 0 0,6 4-2 15,5-2-5-15,3 1-4 0,0 4-2 16,4 4-3-16,-2 2-1 0,2 3 3 16,14 8-8-16,-6 7-4 0,3-1 0 15,-4 2-3-15,-14-2 9 0,-8-2 6 0,-3 3 0 16,2-1 1-16,-11-4 0 0,-3-1 0 15,-4 2 0-15,-14-8 1 0,-2 1-1 16,-1-2 1-16,-8-2 1 0,4 0 0 16,-7-2 3-16,-2 2 0 0,0 0-2 15,0 0-6-15,-2 0-11 0,2-2-17 16,0 0-4-16,-14-6-5 0,7 4 1 0,-6 0 10 16,-1-3 5-16,-7-2 8 0,-6-6 7 15,-1-5 5-15,0 2 2 16,3 1 1-16,3 1 0 0,5 1 1 0,-1 3 1 15,7 3 0-15,1 4 1 16,6 1 1-16,-1-1 0 0,3 1-2 0,0 1 0 16,2 3 0-16,0 0 0 0,0-2 1 0,0 0 2 15,0-1 3-15,0 3 5 0,2-4 7 16,5 6-2-16,-3-2-2 0,6 0-3 16,-1 0-9-16,4 2 0 0,4 1 0 15,3 1-5-15,8 6-2 0,4 5-4 16,7 2 1-16,5 10 3 0,-1-2 3 15,-13-2 4-15,-12-2 2 0,-7-3 3 16,-10-7-1-16,-2 1-5 16,-1-1-4-16,-9 1-9 0,-5 2-2 0,-17 0-1 0,-7-1 1 15,-11-4 24-15,-9-2-138 0,-15-13 386 16,-10-17-220-16</inkml:trace>
  <inkml:trace contextRef="#ctx0" brushRef="#br1" timeOffset="-76889.13">17574 8674 1179 0,'-5'-16'61'0,"-2"0"15"0,-2-2-21 0,2 8-9 0,0-3-14 0,2 12-6 15,1-5 8-15,1 6 16 0,3 0 7 0,-2 0-2 16,2 0-9-16,0 2-11 15,0 2-4-15,0-3 1 0,0-1 2 16,0 2 6-16,2-2 14 0,3 2 14 0,0-4 6 16,4 0-2-16,-4-7-18 0,8 2-17 0,3-5-11 15,9 3-8-15,6 4-4 16,14 3-5-16,8 4-4 0,7 12-5 0,8 2-1 16,4 10-4-16,8 8 0 15,5 5 1-15,9 9-3 0,-3 2-1 16,3-2-2-16,1 1-1 0,-4 3 0 0,1-3 6 15,-14 1 1-15,-7-2 1 0,-9-6 1 0,-9-3 8 16,0-9 8-16,-7-1 10 16,-3-3 8-16,-2-3 2 0,-8 1 3 0,-4-7 3 15,-3 1-2-15,-4-4-7 0,-1 0-7 16,-3 1-8-16,-1-3-6 0,-4 0-5 16,-2 1-2-16,1-3-1 0,-3-2-1 15,1 0-1-15,-1 1 1 0,-2-2-1 16,-5 0 0-16,5 1-12 0,-5-7-23 15,3 5-34-15,-3-1-32 0,-2-3-25 0,0 1 350 16,-2 3-187 0</inkml:trace>
  <inkml:trace contextRef="#ctx0" brushRef="#br1" timeOffset="-76519.69">19560 8488 2146 0,'11'32'104'0,"-9"-32"-70"0,-2 0-34 0,0 0 3 16,-16-30-58-16,3 31 21 0,-4 8 7 16,-8-2 14-16,-13 9 11 0,-6 6 0 15,-11-1 2-15,-9 13-2 0,1 1 1 16,-7 9-1-16,-2 8 0 0,-3 4 1 0,-3 1 1 31,-10 3 0-31,-8-3-1 0,-11 7 1 16,-3 0-2-16,-7-4-4 0,6-5-1 15,-1-5-1-15,4-2 3 0,7 1 1 16,-9 1 2-16,-2 3 12 0,2 4 6 16,2-8 2-16,11 3 0 0,13-8-13 0,8-3-4 15,10-6-1-15,10 3 0 0,10-10 0 16,5 2 1-16,5-3-1 0,8-8 5 15,3 4-15-15,4-5-46 0,3 0 57 16,4-6-27-16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2:17:05.8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19016 674 1922 0,'-11'-3'234'0,"8"3"-233"0,-1 9-1 0,1 1 0 0,3 10-3 0,7 8-4 31,2 2-5-31,3 2-7 0,2 5 3 0,2 1 0 16,-3 2 4-16,1 8 5 0,-5-3-1 16,-2 4 4-16,0 8 0 0,-5 0 0 15,3 5 2-15,-3 7-1 0,3 7-1 16,-3 6 4-16,0 3 0 0,1-5 0 16,1-8 2-16,1-8-3 0,-2-14-33 15,3 1-23-15,1-5-207 0,0-5 161 0</inkml:trace>
  <inkml:trace contextRef="#ctx0" brushRef="#br0" timeOffset="222.01">20035 1607 2310 0,'-8'9'55'15,"-12"0"-47"-15,-3 7-4 0,-7 5 8 16,1 7-7-16,1 2-5 0,3 4-1 0,8 10-5 16,1 2-2-16,-4 8-2 0,2 1-5 15,-1 1-20-15,-6 3-30 0,0-4-19 16,-5-11-10-16,0-8 6 0,-2-13 8 16,2-9-20-16,-2-14 251 0,0-9-136 15</inkml:trace>
  <inkml:trace contextRef="#ctx0" brushRef="#br0" timeOffset="643.3">20245 1087 1977 0,'26'-12'232'15,"6"-204"410"16,-18 205-636-31,6 4-4 0,3-2-9 16,9 2-1-16,9 2 1 0,1 3-13 16,4 2-1-16,-3 7-2 0,-4 0-15 15,-6 5-13-15,1 11-21 0,-5 6-8 16,-5 8 8-16,-4 14 1 0,-2 6-19 16,-17 9 9-16,-1 12 0 0,-14 2 24 0,-11 14 32 15,-8 1-5-15,-10 1 3 0,-7-7 0 16,1-22 7-16,3-15 5 0,-2-13 3 15,2-15 3-15,5-1 3 0,7-5-3 16,4-13 28-16,14 1 48 0,2-3 45 0,5-3 57 16,9 0 17-1,0-7-4-15,0 4-17 0,7-4-23 16,2-1-38-16,5 0-47 0,13-7-26 0,1-1-29 0,11-1-8 16,2-1 0-1,3 4-4-15,4 1-3 0,-3 5-1 16,2 0-1-16,1 8-27 0,9 0-35 0,0 0-52 0,7 4-99 0,5-2-392 15,7 1 386 1</inkml:trace>
  <inkml:trace contextRef="#ctx0" brushRef="#br0" timeOffset="809.94">21266 1536 2581 0,'0'2'93'0,"0"1"-31"15,-4 3-28-15,3 2-50 16,-1 15-7-16,-2 16 3 0,1 15 11 0,-10 11 4 15,1 4 1 1,-4-3-9-16,0 0-20 0,-7-4-30 16,-4 5-38-16,-1-1-57 0,-6 3-28 0,1-2-27 0,-6-12 103 0</inkml:trace>
  <inkml:trace contextRef="#ctx0" brushRef="#br0" timeOffset="1284.49">21615 1208 2456 0,'23'-14'119'0,"-5"-2"23"0,10 0-50 0,-6 2-26 16,-1-4-8-16,6 2-12 0,1 0-15 15,0 2-20-15,4 1-17 0,-5 10-9 16,-2-2-3-16,1 3 1 0,-1 0-11 0,-5 4-18 15,3 1-21-15,-7 4-36 0,-2 8 6 16,-5 1-35-16,-4 10-13 0,-5 8 42 16,-5 7 4-16,-4 1 55 0,-14 1 22 15,-2-1-4-15,-2-10 3 0,1-2-1 16,1-5 16-16,7-7 5 0,4-4 2 16,5-3 1-16,5-8 4 0,4-3 3 0,0 2 8 15,0-2 16-15,2 0 28 0,7 0 27 16,-2-4 4-16,6 1-5 0,11-10-24 15,3 3-29-15,5-3-3 0,5 1 5 16,-3 3 14-16,0-1 4 0,-4 6-6 16,-4-1-13-16,-3 5-18 0,-5 7-23 15,0 9-11-15,0 12-7 0,1 16-25 0,-3 17-3 16,-9 8-8-16,-5 2-3 0,-11 0-6 16,-14-9-17-16,-11 0-2 0,-12 0 4 15,-9-5 22-15,-5-11 29 0,-2-9 12 16,5-11 5-16,4-11 1 0,10-10-11 15,4-5-20-15,18-11 438 0,9-6-302 16</inkml:trace>
  <inkml:trace contextRef="#ctx0" brushRef="#br0" timeOffset="1444.81">22713 2006 1766 0,'-29'74'54'0,"3"-3"-27"0,-10 4-1 0,1-6-20 0,3-9-2 0,-2-5 1 0,6-9 1 16,1-5-4-16,-3-11 136 0,4-7-99 15</inkml:trace>
  <inkml:trace contextRef="#ctx0" brushRef="#br0" timeOffset="1871.49">22986 1047 2424 0,'41'354'-224'63,"-47"-370"176"-63,17 48 17 0,1-11 9 0,1 1 4 15,1-5 3 1,2-4 3-16,3-8 4 0,6 0 3 0,7-5 0 0,5-7 0 0,-5 0 0 16,-2-5 4-16,-3-8-7 0,1-3-13 15,-1-9-10-15,1-8-7 0,-5 2 10 16,-3 1 20-16,-4 2 10 0,-7 6 13 16,-2 10 12-16,-4 5 7 0,1 7 11 15,-4 7 15-15,3-2-11 0,-3 2 1 16,2-2-13-16,-2 9-37 0,0-3-5 0,0 3-19 15,-2 3-5-15,-1 5 14 0,-2 9 4 16,1 6 5-16,2 4 4 0,-3 7-1 16,1 5 0-16,1 7-1 0,-2 9-1 15,5 6-4-15,-2 3-3 0,2 1-4 16,9-8-5-16,-2 2-2 0,7-8-6 0,-2-1-35 16,6-9 40-1</inkml:trace>
  <inkml:trace contextRef="#ctx0" brushRef="#br0" timeOffset="2029.92">23950 1869 1793 0,'-16'45'56'0,"2"4"-22"16,-7 13-16-16,0 7-4 0,-8 4-8 31,-1 0-3-31,-7-1-1 0,3-6-2 15,1-2 2-15,-5-7-2 0,3-6-37 16,-1-3 28-16</inkml:trace>
  <inkml:trace contextRef="#ctx0" brushRef="#br0" timeOffset="2459.26">25167 841 1812 0,'-2'3'106'0,"0"-1"100"0,-7 5-200 15,-12 0-24-15,-13 13 3 0,-15 3 6 16,-13 7 6-16,-9 4-2 0,-7-1 2 16,0 3 3-16,3-1 1 0,4 1-12 15,7-1-13-15,11-5-5 0,2 1-4 0,10 0 14 16,4 5 11-16,10-4 4 0,6-4-5 15,10-6-7-15,11 1-5 0,0-9-3 16,2 0 9-16,5 0 19 0,2-7 25 16,7 4 33-16,9-1 18 0,3-2 27 0,8-1 13 15,6-2-29-15,1 2-23 0,-4-2-37 16,-4 4-32-16,-6-3 1 0,-8 2 5 16,-7-2-3-16,2 6-4 0,-4 4-5 15,-1 5-7-15,3 13-4 0,-5 2 2 16,3 4-14-16,-6 6-26 0,-6 8-16 15,-7 2-11-15,-15 1 12 0,-4 0 28 0,-6-8 20 16,-4 1 14-16,-1-9 5 0,-2-4 2 16,2-3 2-16,2-8 0 0,4-4-2 15,8-12-5-15,2-3-7 0,3-7-17 16,2-10-47-16,4-17 48 0</inkml:trace>
  <inkml:trace contextRef="#ctx0" brushRef="#br0" timeOffset="2648.32">25103 1724 1801 0,'-25'73'53'0,"2"-6"-30"0,-5 6 5 0,3-11-19 16,-4 0-1-16,1 2-3 15,0-4-3-15,-2 7 0 0,-1-7 0 0,-1 3 1 0,4-9 3 16,3-4-17-16,4-7 328 0,1-8-753 15,8-8 410-15</inkml:trace>
  <inkml:trace contextRef="#ctx0" brushRef="#br0" timeOffset="3014.64">25840 1070 2307 0,'0'-9'202'16,"-5"9"-184"-16,2 7-54 0,-5-4-41 16,-13 19 14-1,-9 4 20-15,-16 17 16 0,-11 15 17 0,-3 11 15 0,0 15-44 16,3 4-23-16,0 5-30 0,8 1-51 16,11-6 45-1,5-4 17-15,13-10 12 0,11-10 37 16,9-7-1-16,9-13 6 0,3-9 19 0,8-8 35 0,-1-13 54 0,-3-7 63 15,-1-5 39-15,-1-4 15 0,4-8-15 16,3-10-48 0,2-5-32-16,2-3-37 0,-9-2-34 15,-4 7-17-15,-8 1-11 0,-4 8-9 16,-4 7-15-16,-7 0-16 0,-1 7-7 16,-4 0-2-16,-2 9 1 0,-8 5-7 15,-6 9 6-15,-2 6-4 0,-5 6-8 16,-2 2 8-16,9-1-22 0,-1-4-63 15,10-4-197-15,-2-3 201 0</inkml:trace>
  <inkml:trace contextRef="#ctx0" brushRef="#br0" timeOffset="3188.74">25970 1986 2019 0,'-20'142'63'0,"6"-69"-59"16,-2 7 1-16,6-20-5 0,-5-5 0 16,-6-7 0-16,0-6 2 0,-4-3 406 15,0-5-765-15,4-7 391 0</inkml:trace>
  <inkml:trace contextRef="#ctx0" brushRef="#br0" timeOffset="3546.2">26654 1103 2855 0,'9'-1'108'0,"4"-1"2"16,2-2-73-16,9-5-32 0,7-1-5 15,1-4 0-15,4-4 0 0,-1 0-8 16,-3 2 0-16,-3 0-3 0,-8 4-3 15,-3 1-4-15,-10 8-14 0,0 3-22 0,-3 0-1 16,-2 0-17-16,-3 1-24 0,0 12 19 16,-1 8-55-16,-6 16 15 0,-6 18 36 15,-5 20 4-15,-10 6 60 0,-11 17 11 16,-7 13 2-16,2 5-1 0,-11 1 0 16,1-6-1-16,5-8 1 0,-1-12 1 15,13-8 2-15,9-9 2 0,8-13 0 0,6-12 1 16,7-17-1-1,3-12 1-15,4-10-4 0,2-6 2 16,3-8 23-16,9-13-77 0,15-24 51 0</inkml:trace>
  <inkml:trace contextRef="#ctx0" brushRef="#br0" timeOffset="3683.52">27083 1474 2148 0,'-10'3'10'16,"-8"8"-55"-16,-12 5-13 0,-18 11 42 0,-23 1 15 15,-9 4 1-15,-17 2 1 0,3-3 0 16,5 3 0-16,2-7 6 0,20-10 94 0,12-1-285 16,5-3-183-16,22-1 236 0</inkml:trace>
  <inkml:trace contextRef="#ctx0" brushRef="#br0" timeOffset="3858.9">27440 1807 1746 0,'-22'43'99'0,"-11"70"-61"0,-12-15-32 16,-6 8 4-16,0-14-2 0,-4-17 3 16,9-8-17-16,-2-8-15 0,2-11 68 15,10-9-149-15,-3-11 93 0</inkml:trace>
  <inkml:trace contextRef="#ctx0" brushRef="#br0" timeOffset="4304.39">28098 938 2807 0,'37'-10'80'15,"-4"3"-23"-15,8 1-49 0,-7 3-7 0,-7 3 0 16,-4 2-6-16,-9-1-25 0,-7 10-44 16,-2-4-21-16,-5 9-42 0,-9 9-22 15,-1 9 15-15,-12 1 12 0,-4 8 44 16,-8 1 46-16,-8 9 25 0,-6 7 5 16,-7 13 2-16,-13 7 1 0,1 10 0 0,1 2-4 15,4 4-5-15,11-7-4 0,8-13 3 16,11-7 7-16,9-12 1 0,11-13 3 15,8-8 0-15,6-11 0 0,7-11 15 16,0-5 19-16,-2-8 45 0,5-1 46 16,3 0 10-16,1-8 8 0,7-7-31 0,3-4-37 15,3-6-13-15,-3-9-18 0,-8-3-13 16,-9 0-11-16,-9-4-8 0,-13-3-10 16,-6-1-3-16,-10-2 0 0,-11-1-2 15,-1 2 2-15,0 3 3 0,0 6 3 16,9 5 3-16,13 11 1 15,10 1 17-15,9 6 30 0,14 2 29 0,9-8 3 16,4-7-21-16,7-4-34 0,6-8-36 0,6-4-20 16,9-1-29-16,4-8-125 0,10-3 113 15</inkml:trace>
  <inkml:trace contextRef="#ctx0" brushRef="#br0" timeOffset="27302.61">1977 15777 799 0,'-16'58'131'0,"-13"6"152"0,24 14 6 31,-9-199-307-31,9 72 65 0,1 49 6 0,4 0 10 15,0 0 8-15,0 0-4 0,0 2-6 16,-2 3-3-16,2-5-5 0,0 0-5 0,-3 0-4 16,3 0-11-16,-2-2-9 0,2 2-5 15,-4-3-6-15,3 3-2 0,-1-2 2 16,0 0 2-16,2 0 7 0,0 0 13 0,-2-8 28 16,8 5 7-16,-1-3-7 0,4 0-14 0,7-5-31 31,10-1-11-31,1 0 4 0,1-2 0 15,4 2 4-15,4-1 6 0,3 1-3 16,2 0-2-16,5 0-5 0,2-2-4 0,-4 2-4 16,7-2 0-16,-1 2 0 0,1-1 4 15,1 3 5-15,-3-2 2 0,1 5 1 16,0 0-4-16,3-2-4 0,2-1-4 16,16 0-1-16,3 1-2 0,13 2 0 15,14-2 1-15,4 4-1 0,-2-1 0 16,-4-1 0-16,-14 2 0 0,-3-2 0 0,-8 2 2 15,-1-6-2-15,3 4 1 0,-3 2 0 16,-2-3-1-16,3 4 1 0,4-3-1 16,-2 2 0-16,-5-2 0 0,-2 4 0 15,-1-2 0-15,8 2 0 0,2-4 0 16,7 5 0-16,11-3 0 0,10 4 2 16,20-1-27-16,9-3-5 0,-4 4-1 0,-9 1-4 15,-19 2 28-15,-3-4 5 0,6 2 1 16,-8-3 1-16,8 3 0 0,0 2 0 15,-10 0 0-15,12 7 1 0,6-5-1 16,3 5 0-16,-2 0 0 0,-10-3 0 16,-3-1 3-16,-8-1-3 0,-5-2 6 15,3 0 2-15,-3 0 2 0,-2-2 1 16,3-1-4-16,-1-1-3 0,-8-4-3 16,6 0 1-16,-2-2 1 0,6 1-2 0,-3 2 1 15,-6 2-1-15,-15-1 0 0,-5 1 3 16,-7-6 4-16,2 2 0 0,5 2 0 15,-5-2-2-15,9 4-3 0,-1-4-1 16,3 0-1-16,2 2-1 0,-2 2 1 0,3 0-1 16,-6 5 0-16,-1-6 0 15,-4 3 0-15,3 3 0 0,6-7 1 0,9 1 0 16,9 5 0-16,1 1 0 0,1 0 1 16,-13 0-2-16,0 0 0 0,-7 0 1 15,1-4-1-15,-7-1 2 0,3-1-1 16,1 3-1-16,4-4 2 0,11 3-1 15,1 1 0-15,-5-4 0 0,-5 3 0 0,-2 0-1 16,-2-1 1-16,2 2-1 0,7 1 0 16,0 0 1-16,-4 2 0 15,6 0 0-15,0 2 0 0,-5 1 4 0,1-1 2 16,-7 3 11-16,-14-3 5 0,-5 0-2 16,-6-2-2-16,-2 0-10 0,-1 2-6 15,0 1-1-15,3 3-1 0,-6-3 0 0,1-3 1 16,-2 4-1-16,-5-1-1 0,3 4 0 15,1-1 1-15,-1-1-1 0,-3-1 0 16,0 1 0-16,-2 4 0 0,0-6 1 16,-5 1 1-16,0 1-1 0,-9-5 1 15,-2 0 0-15,-5 0 8 16,-4 0 5-16,-1-3 4 0,-4 3 2 0,5-4-7 0,-5 4-4 16,0 0-7-16,2-5-1 15,-4-1-2-15,2 1-2 0,0 2 0 0,-4-6-4 16,-1 0 0-16,-4-2 2 0,4-7 2 15,-2-3 1-15,0-4 2 0,-2-5 0 16,-4-5 0-16,6-4-1 0,2-4 0 0,2-1-1 16,-1-2-2-1,-3 0 1-15,-4-6-2 0,4 4 0 0,4-5 1 0,-1-4-1 16,-1-8 2-16,-4-13 0 0,-2-2 0 16,1-5 1-16,1 3 0 0,-4 6-1 15,3 3 1-15,1 3-2 0,0-3 1 16,-2-10 0-1,-1-19 1-15,-8-23 10 0,-3-28-43 0,-3-15-3 16,3 3-3-16,7 21-3 0,10 22 47 16,8 10 5-16,5 0 1 0,0-6-2 0,-1-8 8 15,-5 3 3-15,1 1 1 0,-4-4-6 0,-1-7-11 16,-6-5-3-16,0 3 0 0,2 4-1 16,-2 10 1-1,4 8-1-15,1-2 1 0,3-8 0 0,-3 1 0 0,2 0 0 16,4 8 9-16,3 17 12 0,2 3 15 0,4 7 5 15,2-2-11-15,1-3-1 0,0 2 3 16,0 1 2-16,2 4 1 0,0 5-9 16,0-5-18-16,-4-2-7 0,-1-10 0 15,-9-4-1-15,0-1 0 0,-1 10 0 16,-2 2-1-16,-1 7 1 0,0-1-1 0,-5 4 0 16,3 4 0-16,1-2 1 0,1-7-1 15,-1 0 1-15,1-2 0 0,2 2-1 16,2 5 1-16,3 4 1 0,-2 1 0 15,1 8 0 1,-1 3 0-16,1-5-1 0,-2 2-1 16,0-8 0-16,-2-6-1 0,-4-13-1 15,-3 2-2-15,0 5 1 0,-2 3 0 16,4 17 3-16,-2-6 0 0,-1-3 1 16,1-4-1-16,0-7-2 0,0 8-3 15,0 1 13-15,-4-16-40 0,-1-4-4 16,-4-3 0-16,2 4-12 0,0 19 40 0,0 3 9 15,-2-12 2-15,-13-25-12 0,-3-3-5 16,0 2-1-16,-5 6-3 0,5 12 15 16,4 1 3-16,-2-4 1 0,5 15 0 15,5 15 0-15,10 17 0 0,6 12 3 16,4 7 2-16,11 7 4 0,-2 6 5 16,-4 3 2-16,4 2 1 0,-6-1-6 15,6 3-10-15,-2 1-8 0,-1-1-9 16,-3 5-3-16,-1-2-1 0,7 5 6 0,0 1 6 15,-2-4 4-15,-2 2 5 0,0 1 2 16,-5 4 2-16,4-5 4 0,1 1 3 16,2 4 2-16,-1 0-1 0,-3 0-1 15,3 0-5-15,-1-2-1 0,4 1-4 16,7 1 0-16,2-2-1 0,5-2-1 16,3 1 0-16,6-3-2 0,4 6 1 0,8-5 0 15,9 2 0-15,2-1 0 0,11 2-1 16,1-1 1-16,6 3-2 0,10-4 1 15,-3 1 1-15,16 3 0 0,12 0-1 16,12 1 1-16,10 8-1 0,-6 0 0 16,7 0 1-16,4 2 0 0,3-6 1 15,15 4 2-15,3 0-2 0,-9-4 1 0,-7-3 0 16,-11-2-1-16,-12-11 1 16,0 0 0-16,-3-3 1 0,1-2 3 15,-7-1 8-15,-10-1 5 0,1-3 2 0,-7 1 8 16,4 2 2-16,-2-1 1 0,-4 1-1 15,-5 2-9-15,-8 2-11 0,1 2-4 16,-7 4-4-16,1 1-1 0,-3 2-1 16,-1 5-1-16,-1 0-7 0,4 4 59 0,20 6-39 15</inkml:trace>
  <inkml:trace contextRef="#ctx0" brushRef="#br0" timeOffset="40283.16">28032 2591 1634 0,'42'3'59'0,"102"-56"324"47,-142 53-335-47,1 0 0 0,-3-2-5 0,0 2-10 16,0 0-10-16,-1 4-11 0,-3-2-3 16,-5-2 1-16,-5 2 4 0,-5-2 2 15,-5 1-1-15,-4 1-5 0,-4-4-3 0,0 1-6 16,2-3-1-16,-4 4-1 0,4 0-2 15,4 4-1-15,-3-3 0 16,-3 5-1-16,-1-3 0 0,3-1 0 16,-6 1 1-16,2 5 2 0,-3-5 1 15,-5 1 1-15,-4 3 0 0,-1-2 0 16,-2 6 0-16,-6 1 0 0,5-3 0 0,-3 5 0 0,0 2 0 16,0 5 0-16,-1 1 0 0,-1 1 0 15,-1-4-2-15,-1 1 0 0,4-4 0 16,-6-2-1-16,-3-3 1 15,-3-1 0-15,-1 1 0 0,-5-4 2 0,6 2-1 16,2 1 1-16,5-4 0 16,-1 3-1-16,1-2 1 0,-1 2 1 0,-1-2-1 0,3 1 0 15,-1 5 0-15,-2-6 0 0,-1 2-1 16,3 1 1-16,-2-2-1 0,-3 0 1 16,0 0-1-16,1 0 0 0,-4-4-1 15,6 5 1-15,-2-7 0 0,-6 1 0 0,-3 1 1 16,-1-1 0-16,-3-1 0 0,2 0 0 15,10 3 0-15,-7 2 0 0,5-2 0 16,-1 1 1 0,1 1-1-16,-1-4 0 0,-5 5-1 0,0-7 0 0,-7-1 0 15,0 0-1-15,2 0 1 0,-2 0 1 16,0-1 0 0,-2 1 0-16,-1-6 0 0,-5 3 1 0,1-1-1 0,2-1 1 0,3-1 0 15,-5 3-1-15,7 3 1 0,0 0 0 16,2 0-1-16,-2 0 0 0,0 0 0 15,-4 0 0-15,-3 0 0 0,-2 0 0 16,2-4 0-16,-2 4 0 0,-1-3 0 16,-3 1 0-16,1 0 0 15,-9-1-1-15,-3-4 1 0,-6 1 0 0,-2 1 0 0,-3-6 0 16,1 8 0-16,8-4 0 0,-3 1 0 16,3 1 0-16,-1-2 0 0,-5 0 0 15,2 2 0-15,5 1 0 0,4 4 0 16,-2-2 0-1,-6 2 0-15,3 2 0 0,-4-2 1 0,1 2-1 0,4 1 0 0,4 1 0 16,5-1 0-16,-5-1 0 0,-1-4 0 16,-2-3 0-1,-5-2 0-15,1-4 0 16,1 1 0-16,10 1-1 0,2-3 1 16,8-1-1-16,11 4 0 0,3 2 1 15,12 4 0-15,8 3 0 0,8-4 0 16,8 4 2-16,5 4 0 0,3-1-1 0,6-1 1 15,5 1-2-15,-2 5 26 0,4-7-60 16,0 5-84-16,-11-1 83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2:20:22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21342 18151 1401 0,'73'30'81'0,"-15"-4"17"0,-3-1-17 0,-12-3-17 0,-11-8-19 0,-6-4-10 16,1 1-9-16,-8 3-2 0,1 6 1 15,5-1 7-15,-4 6 5 0,-5-2 2 16,0 5-1-16,0 8-8 0,-4 1-3 16,-3 2-2-16,2 0-5 0,-2-7-6 15,-9 2-5-15,2-6-6 0,-6-1-2 16,-8-3-1-16,-1-2-1 0,-8-1 0 0,3-3 1 16,-5-6-1-16,-9 1 1 0,2-10 4 15,-5 1 8-15,-4-4 12 0,-6-4 6 16,-3 1 0-16,-1-8-6 15,-3 2-10-15,-1 0-8 0,3-3-6 0,-4 3-1 16,0 2-3-16,1 5-1 0,-2-3 1 16,0 5-1-16,0 0 1 15,2 2-3-15,2 1-4 0,-1-1-4 0,1-2-3 0,-4 2 2 16,0-2 5-16,-5 0 8 0,-4 0 3 16,-4-2 3-16,-3-3-4 0,1-3-8 15,6 3-4-15,-2-4 1 0,2 0 1 16,-3 2 7-16,-8-5 1 0,4 1 0 0,1 2 0 15,-8-3 3-15,3 0 1 16,-8 1 1-16,3-1 2 0,-3 1-3 0,-6-2 1 16,2 1 0-16,-7 1-1 0,2 1-1 15,5-1 0-15,0-1-5 0,6-2-1 16,1-4 0-16,0-5 1 0,2 0 4 16,4-2 2-16,3-5 2 0,-2-6 2 15,6 1-1-15,-1-6 1 0,3 2-1 0,6-2 1 16,6 4-3-16,3-4-1 0,2 0 1 15,6-3-1-15,5-2 1 0,6 2 0 16,5-4 0-16,5 0 1 0,5 2 2 16,7 2 8-16,3-3 9 15,3 1 8-15,5 6 3 0,1-12-8 0,2 3-7 16,-1-12-7 0,-2-4-3-16,0-8-6 0,5-1 1 0,2 4-3 0,1 10-1 0,3 10 6 15,3 8 18-15,-2 3 5 0,9-4 6 16,-4 3 2-16,6-5-8 0,11 1-1 15,3 1-5-15,7 1-4 0,5 5-6 16,1-1-1-16,4-1-1 16,5 2-4-16,2 0-8 0,12-4-8 15,3-3-25-15,2-1-3 0,3-1 6 0,-10 0 2 16,-1 9 24-16,-6 0 5 0,-2 3 6 0,-6 4 10 16,-1 2 7-16,-4 1 3 0,15 0-10 15,4 3-19-15,13 0-10 0,11 9-5 16,-4 2 0-1,8 6 12-15,1 7 0 0,5 9-4 0,15 3-28 0,3 4-5 0,7 2-16 32,4 3-19-32,-2 4 26 0,1 9 8 0,3 1 16 0,-2 6 23 0,-6 0 5 15,-3 3-7-15,-7 11 4 0,-2 4 2 16,-7 1 8-16,-7 7 11 0,-2-6 4 31,-13 2-1-31,-3 3-4 0,-8 5-1 0,-10 0 0 0,0 3-2 0,-4 8-3 0,2 8-6 16,1 2 0-16,-2 18-10 0,-2 7-2 31,-11 11-1-31,-10 1-7 0,-18-12 12 16,-9-14 0-16,-17-16 3 0,-13-12 2 15,-7-6 0-15,-15-11 0 0,-10 3 0 16,-8-3 2-16,-6-5 4 0,-9-5 4 16,2-3 3-16,-2-6 0 0,-6 0-3 0,-1-6-4 15,-7 1-2-15,2 0-2 0,0-3-1 16,1 3 0-16,8 2 0 0,4-4-2 15,5-4 0-15,3-7-1 0,3-7-5 0,1-1-1 16,-3-3 0-16,1-4 1 0,3 1-2 16,-3-5 2-16,9-2 0 0,-1 0 1 15,-1-2 3-15,9 0-5 0,-6-7-375 16,0 0 274-16</inkml:trace>
  <inkml:trace contextRef="#ctx0" brushRef="#br0" timeOffset="147067.39">13624 10078 1122 0,'-12'-19'335'0,"5"10"-246"0,3 0-17 0,0-2-5 0,3 1-7 0,2-1 0 0,3 2 18 16,0 0 2-16,3-1-4 0,3 3-13 15,1-4-11-15,7 4-4 0,-2-6 6 16,0 3-6-16,5 3-12 0,2-4-14 16,3-1-11-16,5-1-2 0,2 1 0 15,5-2 2-15,2-2 5 0,1-2 8 16,0 0 13-16,-4-3 15 0,-1 1 9 0,-6 3 3 16,5 1-9-16,-3 3-15 0,2 1-16 15,1-4-14-15,2 0-6 0,10-5-4 16,0 1-4-16,1 6 2 0,-5 5 0 15,-6 4 0-15,-1 5 2 0,-6 0-5 16,-4 2-4-16,-3 1-7 0,-8 6-3 16,-1-2-7-16,0 2-16 0,0 5-4 15,-3-1-8-15,-1 1 4 0,-3 0 20 16,1 0 13-16,0 2 11 0,0-3 6 0,4-1 0 16,-1-1 0-16,1 3-1 0,4-2-1 15,-2 2-2-15,4 1 1 0,-2 1 0 16,2 5-2-16,1-3-1 0,-5 3 0 15,4 2 0-15,3 3 1 0,-1-1 0 16,-3-2 2-16,-2 0 1 0,-6 0 0 0,-1-3 1 16,7-2-1-16,-5-1-3 0,1 1 1 15,3 2-2-15,-10-4 2 16,8-2 2-16,-7 0 0 0,-1 0 2 16,-1 0 0-16,-3 1 0 0,2-1 0 0,0-2 0 15,3 4 0-15,2-2-1 0,-1 2-2 16,3 2 2-16,3 7-17 0,0 5-3 0,3 0 1 15,2 5 0-15,-3 1 16 0,-3-8 3 16,-2 1 1-16,0-3 1 0,-7-3-17 16,-2 6-11-16,-9 1-4 0,-5 5-4 15,-6-1-4-15,-14 3 10 0,-15-1 0 16,-13 3 3-16,-9-7 17 16,-14 0 0-16,-6-8 3 0,-19-4 6 0,-14-6 2 0,0-7 6 15,7-7 2-15,9-7-2 0,9-2-3 16,5-3-2-16,7-2-2 0,2-2-1 15,14 0 0-15,9-4 0 0,5 2 0 16,5 1 1-16,8-6 1 0,5 1 3 16,7-4 6-16,13 3 10 0,-3 1 12 15,5-4 14-15,3-1 11 16,1 1 13-16,4-4 10 0,6-1 11 0,3-2-4 0,9 3 2 16,3-1-9-16,6-2-17 15,1 1-13-15,1 0-27 0,1 2-17 0,6-7-12 16,-3 5-9-16,7 1-15 0,-3 0-24 15,2-10-54-15,9-41 59 0</inkml:trace>
  <inkml:trace contextRef="#ctx0" brushRef="#br0" timeOffset="158300.19">5947 8158 1798 0,'0'0'87'0,"0"-2"6"0,0 2-19 0,3-1-42 0,-3 1-9 0,4 1-3 0,1 1 3 0,0 2 8 16,-1 1 12-16,3-3 1 0,-3-1-8 15,4 7-14-15,3 0-12 0,-2 3-6 0,2 3 0 16,-1 2-1-16,1 0-3 0,1 7-3 15,-6 0-1-15,2 6 3 0,-6 3 1 16,-2 3 6-16,-2-1 5 0,-8 5-1 16,-3-6-2-16,-3 5-3 0,-1 2-5 15,-10-4-3-15,1 3-1 0,-3-7-3 0,-3-4-1 16,0 1-2-16,-5-3-1 0,-4-6 2 16,-5 4-4-16,-9-9-1 15,-9-1 1-15,-8-5-2 0,-3-4 7 16,-6 0 3-16,-1-3 2 0,2 0 3 0,1-4 0 15,2-1 3-15,8-6 3 0,0-6 1 16,2 1 6-16,-2-3 4 0,3-3 1 16,0-1 0-16,2-2-5 0,-3-2-4 15,-13-7-1-15,4-7-2 0,9-2-2 0,5 2 3 16,17 2 1-16,3 3 6 0,3-1 7 16,3-1 15-16,6-1 10 0,4 2 5 15,6-6 9-15,4 0-12 0,5 0-10 16,4-5-10-16,6-3-8 0,4-3-6 15,4-3-3-15,7-7-1 0,4 2-9 0,0 0 0 16,0 5 4-16,1 9 5 0,-1 3 5 16,1-1-1-16,4-2-4 0,-1 1-5 15,2-1 1-15,0-2 2 0,-3 6 5 16,0 1 4-16,0 2 1 0,4 3-1 16,2 1-2-16,3 1-6 0,0 2-1 15,4 0 2-15,5-1 3 0,2 3 3 0,1-2 1 16,6 5-4-1,5 1-8-15,9 3-8 0,16 7-13 0,4 1-5 0,8 7-4 16,4 4-2-16,4 4 8 0,3 0 5 16,2 5 3-16,-1 6 5 15,-2 1 2-15,-10 3 0 0,-15-3 1 0,-4 6-2 0,-6-2 0 16,-3 5-2-16,11 7-1 0,3 8-3 16,4 1 0-16,3 11-1 15,-1 0 1-15,1 7 2 0,-3 0 1 0,-11 1 1 16,-7-1 0-16,-9 9 1 0,-3-2-2 15,-2 9-8-15,-4 11-5 0,-5-1-4 0,-3 3-2 16,-10-3-3-16,-10-8-2 0,-5-8-6 16,-8-1-1-16,-6 0 10 0,-10 0 11 15,-4-4 9-15,-8 0 5 0,-7 1-1 16,-7-3 0-16,-9-1-2 0,-2-4 1 16,-5-5-1-16,-3-5 1 0,-8-4 0 15,-8-7 0-15,-9-6 1 0,-1-1-1 0,1-7 0 16,-4-2 1-16,-3-2 0 0,8-2 2 15,-1-3 1-15,8 0 1 0,3 0 0 16,-5-7 1 0,10-2 1-16,-2-6 3 0,10-1 19 15,15-3 16-15,3-3 7 0,7-1 1 0,-3-6-17 0,-5-6-12 16,-3-8-9 0,-1-8 1-16,0-8-3 0,5 4-2 0,4 0 0 0,7 3-1 0,-2 2-1 15,0-3 1-15,-5 2-1 0,0-5-1 16,3 1 0-16,0 4-2 0,2-1 1 31,4 4 0-31,0 6 0 0,-1 1 0 0,3-6 0 16,-1 7-1-16,-1-7 0 0,3 6 1 15,2 2-1-15,2 2 1 0,3-1 0 16,-2 5 0-16,1 2 0 0,8-1 4 16,1 4 7-16,8-6 15 0,2 0 11 15,2 0 7-15,3-5-4 0,4-5-10 16,1 1-1-16,6-1-7 0,2-1 1 15,5 4-6-15,-3-5-8 0,1 3-4 0,0-1-3 16,6-1-2-16,-4 4 2 0,0-1 1 16,2 1 1-16,-2 2 4 0,5 0-1 15,2 1 4-15,4 1 4 0,9-2 1 16,1 1-4-16,2 1-5 0,9 0-11 16,-2-1-7-16,18 1-4 0,12 3-5 0,15 6 0 15,8 4 2-15,4 12 6 0,4 3 2 16,-6 5 2-16,-5 4 1 0,-9 5-1 15,-9 0-1-15,-7 2-1 16,-6 0-5-16,-6 4-10 0,-6 1-6 0,-1 7-1 16,-6 3 6-16,-2 2 6 0,-6 8 0 15,-12 2-10-15,-4 12-6 0,-13 3-3 0,-2 6-2 16,-9 9 1-16,-1 1-30 0,-6 9-13 16,-5 3 5-16,2 0 8 0,-6-11 35 15,-3-8 20-15,-4-10 6 0,0-4 5 16,-6-7 0-16,-7 0 3 0,-2-5 3 15,-12 0 1-15,-8-4 15 0,-11 0 32 0,-14-5-1 16,-10-3 18-16,-20-5-13 0,1-6-34 16,-1-5-1-16,-2-5-17 15,4 0-2-15,-2-8 3 0,3 0 2 0,13-8 3 16,17 3 6-16,11 2 5 0,20-6 3 16,14 3 3-16,12 1 0 0,8 0-1 15,1-1-4-15,9 1-6 0,-2 2-15 16,2-1-39-16,5-3-25 0,-3-13-16 0,7-24 30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41:59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15277 5571 1691 0,'49'66'103'0,"-35"-105"407"31,-14 35-322-15,0 4-153-16,-1-3-2 0,-5 1-3 0,-1 2-6 15,-2-2 0-15,-3 2-1 0,-4 0 0 16,-2-2 0-16,-7 1 0 0,-1 1-3 16,1 0-2-16,0 5-1 0,6 0 1 15,-4 4-1-15,3 4-3 0,-3-6-1 16,2 2-1-16,-6-1 2 0,-1-2 3 16,5-1-1-16,0 2 1 0,-2-7-2 0,-2 2-1 15,-1-2-4-15,0-2-3 0,1 2-3 16,-3 0-2-16,1-2 1 0,-6-1-2 15,0 1 1-15,-3-2-2 0,-1 3 0 16,6 2-1-16,-10 1-2 16,4 2 0-16,0 5-1 0,0-4 1 0,-2 0 0 15,-8 1-1-15,-3-5 2 0,-5 1 0 0,-3 3 0 16,-5-5 2-16,-5 0-1 0,-2 0 1 16,-6 0 0-16,3 0 0 0,4 0 0 15,-7-1-1-15,4 1-1 0,-6-6 0 16,-7 3 1-16,-9-2-2 0,-17-8 26 15,-15-1 7-15,-10-4 2 0,0-1 1 0,5 1-24 16,1 6-7-16,10 4 0 0,-6-4 1 16,-3 5-2-16,11 0 0 0,-1 0 1 15,-1 1-2-15,8 1 0 0,-3-2 0 16,-9 4-3-16,1-6 15 0,-3 0 4 0,0-4-2 16,16-1 4-16,13 0-15 15,9 3-3-15,12-1 0 0,-2 3 1 0,9-2-1 16,-2-1 1-16,8 1 0 0,10 4-1 15,9-2 0-15,8 4 1 0,12 3 0 16,13 2 1-16,3 0 3 0,3 0 1 16,7 0 2-16,-2 0 1 0,2 2-2 0,0-2-1 31,0 0-2-31,0 2-4 0,0 0-1 16,0-2-5-16,0 1-16 0,-4 1-29 15,4-2-37-15,-5 0-33 0,3 0-66 16,1 0-45-16,-12 0 109 0,-5 0 16 15</inkml:trace>
  <inkml:trace contextRef="#ctx0" brushRef="#br0" timeOffset="34345.03">28177 5601 1488 0,'80'20'264'0,"-4"24"-55"0,-186-129 124 78,100 82-302-63,-33-3-22 1,8 1-7-16,-2-2-5 0,-1 5-4 0,1-3-2 0,-2 5 0 0,-2-2-1 31,-10 2 1-31,-2 0-1 0,-6 0 3 0,-5 0 2 16,-5-2 1-16,-7-3 4 0,-9-2 0 16,-2 0-1-16,-2-2 1 0,-8 4 0 0,1-3 0 0,-7 8 0 0,-3 8 1 15,5 6-1-15,-2 0 0 16,9 4 0-16,7-2 0 15,7 1 0-15,0 5 0 0,2-3 0 0,-7-1-3 16,-3-6 27-16,-3-12 26 0,4-2 3 0,6-5 6 16,-3-5-28-16,1 0-25 0,5-3-3 15,-7 3-2 1,-2-2 1-16,0 10 31 0,-1 4-102 0,-5 2 70 0,-6 7-10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43:02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3498 13420 1180 0,'-5'-16'50'0,"3"0"11"0,-3-1-39 0,3 6-15 0,2-1 0 16,0-1 0-1,0 3-1-15,0 2-1 0,-5-4 0 0,5 1-1 0,5 4 5 0,-5-3 13 16,3 3 11-16,-4-2 8 0,1-2-3 16,-2 2-12-16,2 0-11 0,0 1-7 15,0 0-6-15,-4-6-3 0,3-2-3 16,-8-5-4 0,2 0 1-16,1-2 7 0,5 5 14 15,1-5 14-15,0 3 13 0,5-1 9 16,4 5 2-16,-8 0 3 0,8 4-4 15,-3-2-8-15,-1 3-13 0,2 0-12 16,-5 4-10-16,3 2-6 0,-5 1-4 0,-3-1-5 0,1 2-5 0,-9 1-7 16,-3 0 1-16,-4 0 2 0,-8 0 6 0,-4 2 8 31,-2 4 2-31,-6 3 1 0,-1 7 0 16,6 4 0-16,-1 0-1 0,-1 1 0 15,1 4 0-15,2 6 0 0,4 1 0 16,-1 2 3-16,4 5-1 0,-1-2 0 15,3 10 1-15,-4-1-3 0,6 4 4 0,10 0 6 16,4 0 7-16,7 5 9 0,11 4 4 16,5-6 0-16,3 4-2 0,6-4-2 15,2-5-1-15,1-1 3 0,0-4 3 16,3-11 1-16,0-4-2 0,7-8-2 16,-5-4-2-16,8-3 0 0,2-8-39 15,19-3 14-15</inkml:trace>
  <inkml:trace contextRef="#ctx0" brushRef="#br0" timeOffset="1999.35">3585 14342 1776 0,'32'36'133'0,"-21"-15"-55"0,-11-5-47 0,-6 2 1 16,-24-20-36-16,16 18-2 0,-6 2-4 15,-8-2 4-15,-2 3 0 0,-9-3-2 16,3 0 2-16,-4 0 1 0,4 0 1 16,4 2 6-16,2 1 2 0,5-1 0 15,6 3 5-15,1 4 3 0,6 5 2 16,1 7 2-1,0 8-3-15,6 3 10 0,3 3 18 16,2-3 18-16,6-4 24 0,6 6 13 16,0-4-5-16,8-2-6 0,5 1-18 0,7-3-22 0,12 1-13 0,6-8-11 15,6 2-8 1,-4-8-5-16,-10-8-8 0,6-2-11 0,-7-4-41 0,7-1-528 0,1-5 402 16</inkml:trace>
  <inkml:trace contextRef="#ctx0" brushRef="#br0" timeOffset="22920.5">6431 12470 1639 0,'5'2'44'0,"-5"1"-24"0,5 1-5 0,-6-2-7 0,1-1 3 0,-4-1 6 0,2 0 7 16,2 0 5-16,-1 2 11 0,1 2 0 15,0-4-2-15,0 1-4 0,-8 7-10 16,3-7-8-16,2 3-7 0,-1-1-5 15,4 3-1-15,-5-3-1 0,-1 3 0 0,1 1-1 16,-2 0 0-16,2 0-1 0,-4 5 0 16,0-3-1-16,-9 2-1 0,4 3-1 15,-9 0 8-15,-2 2 5 0,-3 2 5 16,-6-4 5 0,-3 6-8-16,0-6-3 0,-4 0-2 0,-4 2-3 0,-4-7-1 31,3 0-1-31,-2-4-2 0,-2 2 0 0,6 0 0 15,1 2 0-15,1 0 0 0,3-6 0 16,-4-3-1-16,-5 2 0 0,4 3 1 16,-4 3-1-16,0-5 0 0,-3 6-2 15,-4-5 1-15,-11 1 1 0,-1 2 1 16,-8-7 0-16,-1 2 0 0,-5-4 0 16,-1-2-1-16,1-1 0 0,-3 0 1 0,3 3 0 15,-4-7 0-15,-4 6 2 0,0-5-1 16,1 1-1-16,6 4 1 0,4-6-1 15,-9 5 2-15,4-1-1 0,-9 0 9 16,-13-1 18-16,2-2 2 0,-5-1 2 16,0 0-9-16,3 2-16 0,-3-2-2 15,7-2-3-15,0 6-1 0,7-4-1 0,5 7-1 16,2-7 1-16,8 2 1 0,4-7 0 16,4 4-1-16,6-1 0 0,1 4 0 15,7-4 1-15,9 1-1 0,6 1 0 16,10-2 0-16,3 2 1 0,3 0 1 15,6-1 2-15,-1-3 2 0,9 3 3 0,4 1 5 16,0 0 2-16,4 0 3 0,2-2 12 16,1 1 4-16,1-3 1 0,0-3 1 15,0-1-7-15,1 1 3 0,5-9 4 16,-3 5-3-16,2-6-7 0,3 1-9 16,0 4-9-16,5-4 13 0,1 5 5 0,2-3 0 15,3-2-2-15,5-3-15 0,2 3-9 16,-1-3-2-16,5-4-3 0,2 0 1 15,-2 4 0-15,4-4 1 0,0 2 0 16,-1 0 1-16,3-8 1 0,1 3 0 16,-3-2 0-16,-1 3 0 0,-1 4 0 0,-2 1-3 15,0 1-7-15,8-2-8 0,10 3-32 16,8-1-7-16,8 1-8 0,12 8-4 16,4-1 28-16,-2 10 5 0,6 1 13 15,1 4-1-15,0 3-10 0,9-4-7 16,-4 5-6-16,6 1 3 0,-4-2 10 15,-5-2 9-15,-5-1 12 0,-10-2 10 16,-1-7 5-16,2 3 5 0,3-5 0 0,6 4 0 16,3-1 3-16,-2 3 7 15,-1-1 3-15,-3 4-1 0,5 2-5 16,4 5-9-16,13 3 0 0,22 10-14 0,8 10-5 16,9 1-5-16,-3 5 10 0,-24-4 20 15,-14-8 6-15,-12-2 4 0,-7-3-14 16,9 2-5-16,-2 0-1 0,-8 2-3 0,-9-3 12 15,-10-3 13-15,-9-4 8 0,-3 3 11 16,-5-4-7-16,-10 4-9 16,-2-2-2-16,-8 2-4 0,-6-2-8 0,-1 2-11 15,-7 1-19-15,-2-3-27 0,0 2-19 16,-3 5-11-16,8 2 8 16,2 4 17-16,-14 1 18 0,0 0 15 0,2 8 3 0,0 8 3 15,7 11 3-15,-16 7 0 0,-4 2 1 16,-3-6 2-16,0-1-2 0,-2-10-1 15,-5-6 1-15,-6 0-5 0,-10-6 7 16,-2-1 4-16,-9-4 3 0,-5-4 8 0,-11-1-3 31,-2 0-3-31,-10-8 0 0,-7 3-3 16,-1-3-1-16,-1 1 0 0,4-4 1 0,-1 2 2 0,4 0 2 0,-2-2 8 31,-7 0 5-31,-3 2 6 0,-8-4 2 0,-3 2-8 0,0-5-7 0,0-2-5 16,9 2 7-1,12-2-16-15,2-2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44:17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6124 11199 1699 0,'0'0'86'0,"0"0"25"0,-2 0-46 0,2 0-23 0,0 2-6 0,2 1-2 0,2 6-7 0,4-2-11 0,-1 4-5 16,4 1-5-16,-2-5-3 0,-2 2-1 15,-3 0-2-15,-4-6-8 0,-7 3-5 16,-2-1-4-16,-9-3 0 0,-9-2 4 15,-10-5 5-15,-14-1 4 0,-8-4 2 16,-12 2 1-16,-1 0 0 0,-1 2 0 0,-2 6-1 16,4 0 0-16,1 0 0 0,-1 2 0 15,5 3 0-15,-1 4 1 0,1 4 1 16,2-4 2-16,-5-2 1 0,2 0 2 0,3-2-2 16,5-5 0-16,1 0-3 0,1-7 13 15,-1 0 12-15,-1-7 6 0,-7-11 8 16,-3 0-13-16,-2 0-11 0,4-3-6 15,10 3-5-15,13 0 3 0,14 7-28 16,12 3-31-16,11-1 31 0</inkml:trace>
  <inkml:trace contextRef="#ctx0" brushRef="#br0" timeOffset="9865.87">5691 12135 1888 0,'0'2'49'0,"2"-1"-30"0,0 8-13 0,0-5-7 0,-4 1-1 0,5 0-3 0,-1-1 5 0,-2 1 17 15,6 1 13-15,-6-3 9 0,-6 3 2 16,6-3-15-16,-2 2-11 0,2 1-7 16,0 1-4-16,0 2-2 0,-1 1-2 15,-1 3-3-15,0-1-3 0,0 2 0 16,-3-1-2-16,-2 3 0 0,3-2 1 16,-6 0 1-16,-1 0-1 0,-1-5 2 15,-1 0 0-15,3 2-2 0,-1-6-10 0,2-2-10 16,2-1-21-16,0-2-14 15,2-3-2-15,-1-3 0 0,-3-8 46 16,9-14 4-16</inkml:trace>
  <inkml:trace contextRef="#ctx0" brushRef="#br0" timeOffset="10116.68">6074 12837 1709 0,'-14'5'76'0,"-4"2"5"0,-8 2-7 0,-3 4-12 0,-6-4-2 0,-6 1-8 0,-1 4-9 16,-6-1-11-16,-7-1-3 16,0 2-3-16,-9-8-4 0,-7-3-5 15,-10-3-7-15,-13-9-7 16,-13-5-2-16,-8-4-2 0,5-8-3 0,-3-2 1 15,11-1 3-15,5 3-16 0,7 2-41 16,-3 3-34-16,3 3 61 0,-2-6-14 16</inkml:trace>
  <inkml:trace contextRef="#ctx0" brushRef="#br0" timeOffset="17448.14">6904 15114 1611 0,'-2'1'221'0,"2"37"-71"0,0-26-94 15,-1-23-57 1,-3-19 5-16,1 30 6 0,1 4 6 16,2-4 9-16,-4 7 10 0,-5-5 5 0,4-1 2 0,-6 5-4 15,-5-1-8-15,-7-3-8 0,-7 7-5 0,-5-1-4 16,-4-2-3-16,-2 1-1 0,-2-4 1 15,1 6 0 1,-2-7 0-16,1 0-3 0,6 1-3 16,-4 5-1-16,9-5-1 0,2 6 0 15,3-2 0-15,13-3 0 0,-2 3-5 0,4-2-21 0,-1-3-35 16,4 5-35-16,1-7-27 0,-3 2 19 0,7 1-145 16,-4-1 165-16</inkml:trace>
  <inkml:trace contextRef="#ctx0" brushRef="#br0" timeOffset="17712.34">7425 15801 2148 0,'-76'20'103'0,"7"-6"10"0,-11 0-46 16,13-3-58-16,1 1-5 0,4-3-2 16,11 0 1-16,6 2 0 0,5-8-1 15,1-1 0-15,0-2 0 0,-4 0-1 16,1-3 1-16,3 3 0 0,0-2-1 16,1-5-1-16,5 0 1 0,-5-6-6 15,5 4-30-15,3 2-46 0,-1-2-45 0,-1-5-67 16,6-4 101-16</inkml:trace>
  <inkml:trace contextRef="#ctx0" brushRef="#br0" timeOffset="18643.45">8948 14663 1869 0,'0'0'118'0,"2"0"22"0,-4-2-15 0,2 2-61 0,-3 0-23 0,1 0-13 0,2 0-13 0,-3 0-8 0,-1 0-6 0,4 0-8 16,-7 4-5-16,-2 0-1 0,-5 3 4 31,-14 3 3-31,-1 1 4 0,-6 8 1 0,-6 3 1 0,-10 6-1 0,-6 4 1 16,-12 7 1-16,-1 7-1 0,5 5 1 0,-4 1 0 31,7 3-2-31,5-2-2 0,-2-2-1 16,12 10-1-16,4-1 1 0,4 9 1 15,9-1 1-15,1 4 1 0,5 4 1 16,8-3 0-16,3 0-3 0,10-2-3 16,3-7-5-16,3-1 0 0,10-2 0 15,4-8 1-15,6-2 4 0,2-8 0 0,4-2 1 16,4-9 4-16,1-6 0 0,5-8 5 16,5-6 17-16,-1-12 8 0,1-1 19 15,1-14 12-15,-3-9-6 0,4-7 22 16,7-8-7-16,4-5-14 0,-5-4-6 15,-8 7-28-15,-14 11-10 0,-9 7 1 16,-5 7 0-16,-5 2-3 0,-2 2-5 16,-7-3-16-16,3 5 4 0,-5-1 0 0,-2-1-4 15,-1 8 4-15,-8-5-18 0,-5 4-5 16,-16-2-2-16,-10 2 7 0,-19 3 10 16,-10 2 7-16,-10 0 7 0,-4 2 0 15,5 1-1-15,5 8-2 0,6-1 2 16,11 5 0-16,6-1 1 0,4-4 1 15,11 3 1-15,2-4 0 0,5-2 5 0,8 0-18 16,-3-4-38-16,13 1-39 0,5-4-41 16,2 2-22-16,5 1 21 0,0-3-58 15,0 0 113-15</inkml:trace>
  <inkml:trace contextRef="#ctx0" brushRef="#br0" timeOffset="18961.39">9202 16521 2129 0,'-41'2'101'0,"-1"2"-12"0,-8 4-1 0,4-2-34 0,2 3-29 0,-1 3-15 0,5-3-4 16,-5 2 4-16,8 1 3 0,-6 2 4 16,-6-7 1-16,-10 4-5 0,-12 0-2 15,-14-6-5-15,-5 4-3 0,-10-8-1 16,1 5-1-16,0 1 0 16,0-2-1-16,1 6 1 0,2 3-1 0,9 4 0 15,8 5 6-15,15 2-28 0,7 3-68 0,7 7-129 16,15-1 113-1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45:27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8103 11922 1794 0,'-32'18'134'0,"37"-18"-139"0,-19 2 27 0,-4 1 8 0,0 1 13 15,-3-4 9-15,2 5 5 0,3 2-4 16,2-3-12-16,-2 5-14 0,-2-6-14 15,4 2-8-15,-9 3-4 0,0-7-1 16,-4 1 0 0,-5-2 0-16,-2 0 0 0,-3 2-1 0,0-2 1 0,-6 0 0 15,3 3-1-15,-5 4 1 0,1 6-4 0,0-4-2 16,-6 1-2-16,2 3 0 0,-3-1 3 16,-3-3 3-16,-2 5 1 0,-3-1-1 15,1 1 1-15,-4 0-1 0,5 2-2 16,4-2 1-16,-4 6-2 0,0-4-1 15,2 0 1-15,-1 0-2 16,-1 0 1-16,0-1 1 0,-7 0 1 0,-5-1-1 0,-2 0 2 16,-2-2 1-16,-3 1 1 0,-4-4 1 15,1-2 0-15,-6 3 0 0,-1-6 0 16,3 0 0-16,2-1 2 0,3 1-1 16,1-1-1-16,-4-1 2 0,5 1-1 15,3 5 0-15,-9-7-1 0,10 5 0 16,-5 1 0-16,-6-4 0 15,1-1 0-15,-4 0 0 0,-3 0 0 16,-3-2 1-16,-6-4-1 0,-3 1-1 0,-4-5 0 0,4 1-1 16,-9-3 1-16,-1-3 1 0,-8-3 2 15,-23-3 8-15,-5-8 21 0,-14-3 2 16,-1-5-3-16,6 1-9 0,0 2-20 16,20 2-3-16,6 2-1 0,10-1 0 15,10 3 0-15,-2-1 2 0,0 0 1 0,4 6 0 31,7-7-1-31,2-1-2 0,7-1-1 0,8 0 2 0,-1 2 0 0,4 3 1 16,3-3 1-16,-4-1-1 0,-1-3-1 16,8-3 1-16,4-2 1 0,2-4 2 15,2-4 0-15,-4-1-1 0,-4-7-1 0,5 4 1 32,2-6-1-32,6 1 0 0,5 6 0 0,6 6 0 0,3-2 1 0,9 1 1 31,5 2 0-31,4-5 1 0,5-5 2 15,6 5-2-15,1-2 1 0,8 5 18 16,4 2 18-16,6 2 19 0,7 4 19 16,2-2 0-16,4 3-7 0,6-7-16 0,4 1-16 15,11-7-20-15,5 3-2 0,10 0-1 16,3 1-1-16,5-1 0 0,6-6-11 16,3 1-4-16,5-5-1 0,5 5 1 15,4-10 1-15,5 1-6 0,14-8-11 16,6 2-8-16,19-1-4 0,9 13-4 0,5 1 3 15,4 8 2-15,5 10-7 0,6 3-15 16,8 8-6-16,6 13-3 0,5 6-14 16,2 10 4-16,5 4 8 0,9 8 9 15,-7-1 25-15,-4 0 27 0,0 1-20 16,4-1-42-16,21 8-60 0,13 3-211 16,6 1-140-16,-1 2 128 0,-21-7 296 0,-18-11 252 15,-27-11 175-15,-3-3-80 16,10 6-388-16,9 8-109 0,2 7 153 15,-11 0 44-15,-17-3 163 0,-7-9 65 0,-3 0-166 16,-8 0-25-16,-12 1 21 0,-6 3 12 16,-9-3 7-16,-7-3-25 0,4 2-33 15,-4 2-15-15,-1-2-1 0,3 7-1 16,3 9-1-16,-8 7-4 0,1 15-7 16,6 14-7-16,-14 11-4 0,-1 13 2 0,-5 18-2 15,-3 18-1-15,5 17-6 0,-14 15-8 16,-9-10 6-16,-16-4 5 0,-14-10 1 15,-13-7 2-15,-10-5-3 0,-6-10-2 16,-12-8 4-16,-7-17 5 0,-7-3 3 16,-14-8 7-16,-16 0 13 0,-18-3 31 15,-15-5 24-15,-15-6 4 0,-18-13-6 0,-14-8-26 16,-18-9-22-16,-3-12-3 16,-20-2-4-16,-10-4 2 0,-1-6-2 15,-1 1-1-15,19 3 1 0,11-2-2 16,16 6 0-16,14 3 1 0,21 4 0 0,20-2-1 15,19 1 1-15,18-1-2 0,13 4 8 16,8-6 524-16,1-1-383 0</inkml:trace>
  <inkml:trace contextRef="#ctx0" brushRef="#br0" timeOffset="9564.28">18268 2844 1645 0,'-2'-1'85'0,"2"-3"10"0,0 2-19 0,0 2-34 0,-4 0-18 16,4 0-10-16,0 0 3 0,0 0 2 0,0 0 4 0,0 0 2 0,0 0-7 16,0 7-3-16,0-5-10 0,0 2-8 15,4 3-6-15,-4-2-1 0,-5 11 2 0,-1 7 3 16,-1 2 2-16,-2 9-2 16,0-4-1-16,2 5-1 0,-2 4-2 0,1 4 2 15,-1 3 2-15,2 4 2 0,0-3 3 16,5 8 0-1,0-3 1-15,-3 3-1 0,3-2 2 0,-2-3-1 0,4 3-1 16,0 2 2-16,0-4-2 0,2 2 1 16,-2 2 0-16,4 0 0 0,-3 0 0 15,-1-2 1-15,6 1-1 0,-6-7 0 16,0-4 0-16,0-2 0 0,0-11 0 16,-6 0 0-1,5-3-1-15,1-6 0 0,-2 4 0 16,2-2 0-16,0-4 0 0,-2-1 1 15,0 2-1-15,1-6 0 0,1 2 0 16,-2-6 0-16,-5 3-1 0,7-3 1 16,-6 1-1-16,1-2 1 0,2 2-1 0,-1-1 0 15,0 1 1-15,-1-4 0 0,3 4-1 16,-5-6 0-16,7 2 1 0,-5-2 0 16,1 1 0-16,3-1 0 0,-3-2 2 15,4-3-1-15,0 2 2 0,0-2-1 16,-5 2 6-16,3-2 5 0,2 0 10 15,-2-5 11-15,4 3 0 0,0-5 9 0,-8 0 4 16,3-2 2-16,3 0 0 0,-7-9-12 16,7-1-10-16,2-6-11 0,-2-7-5 15,0 0 0-15,1-9-5 0,3 2-2 16,-2 0 1-16,3-9-1 0,4-1-1 16,3-10-2-16,-1-12-1 0,0-8-2 15,1-10 1-15,-1-10-6 0,3-10-23 0,-5-6-37 16,-2-4-32-16,-4-10-20 0,-1 0-2 15,-4-1 27-15,-3 8 31 0,0 15 25 16,3 13 26-16,7 18 10 0,4 12-5 16,9 8 23-16,1 8 18 0,-1 11 44 15,7 6 39-15,0 5-9 0,7 5-6 16,0-1-24-16,3 6-22 0,13 0-15 0,3 2-15 16,10 4-28-16,9 8-17 15,7 2 0-15,-1 5-21 0,7 9 6 16,-1 9-1-16,-4 4-2 0,2 5-6 0,-1 5-7 15,-1 9 5-15,2 0 10 0,-7 6 28 16,-7 3 10-16,-10 1 1 0,-11-1-1 16,-10 2 0-16,1 3-1 0,-3 8-2 0,-6 3-2 15,-4 5-2-15,-11 2 0 16,-8 2-11-16,-4-6-8 0,-14 2-8 0,-8 4-7 16,-8-2 7-16,-11 6 8 15,-3-6 9-15,-7-2 5 0,1-2 4 0,0-1 0 16,3-6 2-16,9-6 1 15,1-5 0-15,12-8 1 0,0 4 0 16,9-12-2-16,9 1 3 0,7-5 23 0,9-6 27 0,11-2 20 16,10 2 25-16,12-1 5 15,6-1-5-15,5-5 7 0,-3-2-8 16,0-6-11-16,1-12-8 0,8-5-21 16,5-8-29-16,8-8-41 0,10-10 35 0,10-11-28 15</inkml:trace>
  <inkml:trace contextRef="#ctx0" brushRef="#br0" timeOffset="10185.49">21328 1126 2205 0,'0'0'108'0,"0"-3"24"0,0 3-61 0,0 3-38 0,0-1-21 0,0 0-14 0,2 3-14 16,-2-3-9-16,0 3-3 0,-4 9 3 0,2 13 9 31,-5 14 11-31,2 14 3 0,1 9 2 16,-3 7 0-16,4 8-1 0,1 10 1 15,-3 9-2-15,3 1 0 0,2-2 0 16,-4 1-1-16,1 1 1 0,-2 4 0 15,-1 3 1-15,1-5 1 0,-6 0 1 16,2-10-1-16,1-4 0 0,-3-4 1 0,0-7-1 16,1-7 0-16,-1-6 1 0,2-9 0 15,4-6 0-15,-2-7 6 0,1-4-68 16,5-5-49-16,-1 7 74 0,2-1-40 16</inkml:trace>
  <inkml:trace contextRef="#ctx0" brushRef="#br0" timeOffset="10678.49">21282 4394 2018 0,'0'4'100'0,"0"-15"278"47,3 7-287-47,-1 4-14 0,0 0-20 16,0 0-18-16,3 0-15 0,0-1-17 0,4-3-2 16,2 2 1-16,0 0-4 0,4 2-6 15,0 0 1-15,4 4 1 0,-3 5-10 16,2-2-21-16,0 7-7 0,-2 7-14 15,3 2 1-15,-5 6 13 0,-5 6-17 16,-2-3 3-16,-12-2-13 0,-4-5 0 16,-5-7 13-16,-6-4-5 0,-5-1 15 0,-3-10 4 15,0-1 5-15,-11-6 19 0,3-8 9 16,-4-6 8-16,-1-10 8 0,3-1 9 16,1-8 22-16,11 5 15 0,8 2 33 15,4 7 26-15,8 5 21 0,6 4 20 16,6 4-5-16,6 1-11 0,-1 0-30 0,5 2-35 15,1-4-19-15,-1 8-29 0,7-5-15 16,1 5-13-16,0 5-20 16,-1 1-15-16,-3 4-31 0,-4 7-7 0,-2-1-33 15,-7 3-32-15,0 2-44 16,-3 8-47-16,-2 10 119 0</inkml:trace>
  <inkml:trace contextRef="#ctx0" brushRef="#br0" timeOffset="25486.22">8553 13252 2071 0,'2'-4'55'0,"3"3"-32"0,-5-1-9 0,0 2-11 0,0 0-3 0,0 0-6 15,0 0-2-15,2 2-2 0,1-2 2 16,-3 3 4-16,4 1 0 0,3 3 0 16,-5 2 0-16,5 3 1 0,0 8-1 15,4 1 3-15,-2 4 0 0,3 3 1 0,2 2 0 16,4-1-1-16,1 1 0 0,-3 3-4 15,-1 5-3-15,4-3-4 0,1 2 0 16,4 4 1-16,8 2 3 0,-3 3 2 16,4 0-1-16,-1 0-1 0,0-5 1 15,-2-9 0-15,-3-8 4 0,-8-6 3 16,-4-5 1-16,-3-3 2 0,-7-6 1 0,-3-3 12 16,-2 1 20-16,4 0 25 0,-1-2 23 15,3 0 9-15,-5 0-8 0,-1 0-14 16,6-4-20-16,2 4-19 0,0-1-14 15,8-1-12-15,3 0-5 0,9 2-1 16,3-2-1-16,4 1 0 0,9-3-1 0,6 1 1 16,0-1 1-16,5-3 0 0,-2 0 2 15,-14 0 2-15,0 0 1 0,0-6 0 16,-4 3 0-16,3-5 0 0,2-1-2 16,-1 0 2-16,4-1 0 0,5 1-1 15,-2-5-1-15,0 1-1 0,7 1-2 16,6-3 0-16,1 6 0 0,2 0 4 0,16 0-37 15,0 2-29-15,7-2-5 0,-2 4-5 16,-12-2 39-16,-17 1 33 0,-7 4 7 16,-6-5 1-16,5 9 1 0,2-4-4 15,7 2-2-15,5 0-2 0,8 0 0 16,-4 3 0-16,-6-6 0 0,8 4 0 0,-8-4 0 16,15-3-4-16,5 10-12 0,7-4-24 15,11 3-14-15,-4 2 2 0,4-1 5 16,-9-4-1-16,3 3-14 0,6 2-12 15,-4 2 5-15,-3-5 26 0,-10 5 29 16,-4-5 14-16,8 3 6 0,-3 0 0 16,2 2 6-16,-10 0 8 0,1 0 3 15,3 7-2-15,8 0-4 0,8 9-5 0,0 4 5 16,-5 3 6-16,-2-4 2 0,-12 4-1 16,-2 4-6-16,-13-8-10 0,1 6-2 15,-1 0-2-15,-3 0-5 0,2 7 0 16,-4 1 0-16,2-4 0 0,2 3 0 15,1-6 1-15,-5-4-1 0,-5-1 10 16,-7-3 8-16,-7-4 2 0,-1 2 4 0,-6 3-10 16,7 1-5-16,-6-3-5 0,0 3 0 15,1 0-3-15,-1-3 0 0,2-1 1 16,2 0-1-16,2 0 1 0,0-5 0 16,-4-4 1-16,-2-2-1 0,6-5 3 15,5-9 0-15,0-1-2 0,2-10-3 16,-1-1-6-16,-1-6 1 0,4-6 0 15,0-1 12-15,-1 2 23 16,1 2 29-16,-6 0 17 0,2 1-7 0,2 1-18 0,-2-6-31 16,9 1-16-16,1-1-9 0,6 4-6 15,0-4-4-15,2 6-1 0,3 6 8 16,-3-1 4-16,1 6 4 16,4-3-1-16,2-1-7 15,-5 1-3-15,-1 3 1 0,-1 2 4 0,-9 3 7 0,5 0 9 0,-9 5 7 16,3-2 4-16,-5 0 0 0,2 4-6 15,2-3-7-15,6 5-4 0,-1 3-3 16,3 9-1-16,-1 0-1 0,-5-1-2 16,-2 3 0-16,-2-2 1 0,6 3 0 15,-2 6 1-15,5 0 0 0,-2 0 0 16,-7-4 1-16,-3-2 3 0,-4-3-1 16,1 3 1-16,-1-1-1 0,4 1-1 0,-8 1 0 15,8-2-1-15,7 3 0 16,2-2 1-16,6-1 0 0,-1 1 0 0,-1-7 2 15,6 11 0-15,7 4 0 0,15 1-1 16,14 11-2-16,6 4-1 0,5-4 0 16,-6 1 1-1,0-3 0-15,4 2 0 0,6-2 2 0,-1-5-1 0,0-5 1 0,-9-6 1 16,-5-11 1-16,-9-3 3 0,-7-5 11 16,-2-9 12-16,-9-4 6 15,2-5-4 1,5 2-11-16,-3 0-31 0,6-6-38 0,6-1-157 15,25-8 124-15</inkml:trace>
  <inkml:trace contextRef="#ctx0" brushRef="#br0" timeOffset="44824.55">16071 17301 1524 0,'10'-16'69'0,"1"2"9"0,2 0-17 0,-6 3-14 0,0 4-7 0,2-3-6 15,-1 3 7-15,3 1 7 0,0 5 4 16,-1-3 2-16,3 4-8 0,-1-4-8 16,4 4-1-16,-3 0 0 0,-1-1 1 15,0 1 5-15,-8-2-2 16,3 0 2-16,2 0 3 0,-6 2-8 0,5-1-3 15,-8-5-8-15,0 6-9 0,0 0 0 0,-4 0-1 32,4 0-2-32,0 0-3 0,-2 0-3 0,2 0-4 0,-3 4-1 0,-3-1 1 15,6 1 0-15,-9-1 2 0,2 5 0 16,-1-7-1-16,-7 3 0 0,3-2 3 16,-2 1 1-16,-4-3 3 0,-5 0 2 0,-2-5 0 15,-7 0-1 1,-1-6-1-16,-1 4-5 15,-5-4-4-15,-2 8-2 0,-1-4-2 0,-8 3 0 0,-2 2-1 0,-4 2-1 32,-3 0 1-32,-6 0 0 0,-5 0 1 15,-6 0-1-15,-7 0 0 0,0 0 1 0,-4 0 0 0,3 0-1 0,-4 0 0 0,4 0 1 32,3 0 0-32,-1 0 1 0,11 0 0 15,-1 0 0-15,-1 2 1 0,0 0 1 16,2 1-1-16,-5-1-1 0,3 2 1 15,2-3 1-15,6-1 1 0,12-1 3 16,-2-5 3-16,10 3 3 0,1-1 4 0,3-3 2 16,11 4-3-16,2-1-2 0,6 4-4 15,6 0-3-15,4 0 0 0,3 4-2 16,0-1-1-16,4 4-2 0,-6-3 0 16,3 1-6-16,-1 2-25 0,-4 0-33 15,-3 0-122-15,-5 0 481 0,-7 1-271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47:05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6296 7805 1493 0,'16'-3'45'0,"-2"1"-4"0,4 0-18 0,1 0 0 15,-4 2 7-15,-1 0 6 0,-2 0 9 0,-3 0 11 16,0 2 6-16,-6-2 11 0,-1 2 8 0,-2 0-1 16,4 3-8-16,-1-5-18 0,3 2-19 15,-6-2-16-15,0 0-5 0,0 0-8 16,0 2-3-16,1 6 0 15,-2-4-1-15,1 1 0 0,-4 6 1 0,-1 1 2 16,1 1 1-16,-3-3 3 0,0 5 1 16,5 4-2-16,-8-3-2 0,-1 4-4 15,-1-1-2-15,-4-1 0 0,0 3-3 0,-4-1-1 16,-8-1 3 0,-8-3 3-16,-6-4 6 0,-11 4 8 0,-11-3 1 0,-4 3-4 15,-6-2-2-15,-2-2-6 0,-1 1-4 16,1-8 1-16,-5 6 0 0,-3-6 0 15,-4 2 0-15,-5-2-1 0,-6-1-1 0,3 3 0 16,-1-5 0-16,8 1 0 0,1 1 0 16,2-1 0-16,10-6 0 0,2 3 2 15,5-2-1-15,3 0 1 0,2 2 0 16,-1-5 1 0,4 5 0-16,1-9 0 0,7 4 1 0,10-4-1 0,1 4 0 15,12 1 2-15,5-1-2 0,3 3 2 0,8 0-1 31,2 1 0-31,5 1 1 0,5 0 2 0,2 0 2 16,-4 0 0-16,4 0 0 0,0 0-2 0,0 0-2 0,0 1 2 16,0-1-9-16,0 0-61 15,0 0-67-15,-3-5-76 0,-8-15 89 0</inkml:trace>
  <inkml:trace contextRef="#ctx0" brushRef="#br0" timeOffset="4950.63">6628 7972 1940 0,'0'2'65'0,"-4"-2"-14"0,4 1-20 0,0-1-18 0,0 4 0 0,4-2 7 15,-4-2 13-15,0 3 8 16,0-1 1-16,0 0-11 0,0 0-19 0,0 5-12 16,-6 5-8-16,1 4-2 0,-6 9 2 0,-3 7 3 15,-2 5 3-15,-2 6 0 0,-5 4 1 16,2 1-2 0,-4 7 0-16,6 4-1 0,-4 5 0 15,3 5 2-15,-5 2-3 0,6 1 1 0,-4 3 1 0,3 3 2 16,6-2 1-16,0-5 1 0,5-7 0 0,2-6 1 15,-4-3 3-15,4-1 0 0,0-12-1 16,4-10-2-16,-4-5-2 0,3-10 14 16,2-4 22-16,-1-8 5 0,-3-3 3 15,6-2 0-15,-5-4-14 16,3 1-2-16,-5-4-6 0,2 0-14 16,-9-6-11-16,-4-5-1 0,-10-5 1 0,-10-7 3 15,-6-3 3-15,-6-6 0 0,-6 3 1 0,-1 2 2 16,2 8-11-16,9 6-81 0,1 8-81 15,-8-1 85 1</inkml:trace>
  <inkml:trace contextRef="#ctx0" brushRef="#br0" timeOffset="6064.04">20394 8504 2087 0,'8'0'301'0,"-4"-2"-296"0,-4 0-5 15,2 2-2-15,-2 0 0 0,0 0 0 16,0-2 1 0,0 2 1-16,0 0-1 0,0 0 5 15,0-3 11-15,-2 1 10 0,-2 0 3 0,3-1-5 0,-6 3-12 16,1-2-11-16,-6-1-2 16,-6-1-2-16,-8-1 1 15,-10 3 1-15,-8 2 1 0,-8 0 1 0,-17 3 3 0,-7 1 0 0,-9 0 0 16,-14-3-1-16,-4-1-1 0,-11 0-1 15,-12-7 0-15,-10 0 0 0,-15-5 1 32,-10-4-1-32,-13-9 2 0,-9 0 1 0,-3-7-1 15,2 2 1-15,10 5 8 0,13 6 22 16,12 5 1-16,23 10 1 0,19 4-14 16,19 5-2-16,20 11 14 0,10 7 5 15,3 6 6-15,12 1-20 0,8 3-14 16,7-2-7-16,10-1 3 0,2-9-16 15,7-5-49-15,7-4-92 0,2-10 199 0,16-2-93 16</inkml:trace>
  <inkml:trace contextRef="#ctx0" brushRef="#br0" timeOffset="8602.2">18450 8091 1518 0,'0'0'72'0,"0"0"6"0,0 0 1 0,0 0-14 0,0 0 10 0,4 0 8 0,-4 3 4 15,2-1-7-15,-2-2-21 0,0 0-20 16,0 0-16-16,3 2-8 0,1 3-6 16,3 2-6-16,-4 2-3 0,8 5-3 15,3 11 1-15,7 12 2 0,15 13 6 16,8 17 6-16,9 13 5 0,9 12 3 0,6 2-1 16,1 2-4-16,9 5-6 0,-4-2-5 15,3 2 0-15,-5-7-8 0,-4-9-1 16,-11-3 3-16,-1-18-15 0,-10-4 8 15,-1-5-1-15,-5-3-4 0,-4-6 9 0,-4-6-9 16,0-9-9-16,-9-7-32 0,-7-13-24 16,-7-4-20-16,-2-14-264 15,-4-21 244-15</inkml:trace>
  <inkml:trace contextRef="#ctx0" brushRef="#br0" timeOffset="8824.81">19271 8071 1850 0,'-2'14'222'0,"-17"11"-167"16,-2 2-76-16,5 3 18 15,-30 4 11-15,-9 22 17 0,-7 8 16 16,-15 9 20-16,-8 8 22 0,-3 8-11 0,-6 7-17 16,5-4-16-16,2 0-35 0,2-1-2 15,2 1 1 1,5-5-3-16,5-6-7 0,4-6-9 15,5-15-25-15,2-7-68 0,-4-8 361 0,1-6-221 0</inkml:trace>
  <inkml:trace contextRef="#ctx0" brushRef="#br0" timeOffset="15308.64">27450 7383 1598 0,'0'0'45'0,"4"0"-22"0,-4 4-20 0,2 1-10 0,1-1-2 0,3 5 1 16,1-2 11-16,5 0 15 0,-5 0 20 0,4 0 15 16,-1-4 7-16,5 1-4 0,1 3-9 15,3 0-9-15,4 2-8 0,0 5-6 16,6 4-6-16,1 7-4 0,5 3-3 15,4 8-4-15,-2 13-3 0,6 8 0 16,3 5 4-16,5 11 4 0,6 3 12 16,0 4 6-16,-6-4 0 0,1 4-3 0,1-6-11 15,7 13-3-15,1 0-3 0,1 2-1 16,1-1 1-16,-13-13-5 0,-6-10-1 16,-1-6-2-1,-6-8-5-15,-7-3-9 0,4-7-16 0,-7-9-21 0,-3-13-16 16,-1-6-47-16,-1-11 595 0,-6-8-375 15</inkml:trace>
  <inkml:trace contextRef="#ctx0" brushRef="#br0" timeOffset="15563.4">28801 7809 2266 0,'-1'14'51'0,"-5"-2"-44"0,-6 8-7 0,-4 5-1 16,-9 3-4 0,-5 6-3-16,-11 3-1 0,-7 6-1 0,-10 1 1 0,-10 7 4 15,-8 10 4-15,-18 9 2 0,-5 16 5 16,-11 8-3-16,-2 10 15 0,9 1 2 16,11-2 0-1,11-11 4-15,8-14-16 0,2-7-3 16,5-11 4-16,3-9-25 0,4-8-76 15,1-15-484-15,-4-12 375 0</inkml:trace>
  <inkml:trace contextRef="#ctx0" brushRef="#br0" timeOffset="22651.59">27207 3740 1240 0,'-5'0'114'0,"0"2"37"0,1-2 2 0,-1 0-60 0,3 0-19 0,0 0-10 0,1-2-13 0,1 2-18 16,0 0-9-16,-2 0-10 0,2 0-6 15,-5-9 0-15,5 5 5 0,5-5 16 16,-5-1 10-16,3-13 16 0,6-6 3 0,2-6-11 15,7-11-6-15,-2 2-5 16,3-3 3-16,1 7 4 0,1 4-1 0,4 1-8 16,-2 3-9-16,-2 0-8 0,7-2-4 15,-3 1-1-15,4 1-3 0,1 1 5 16,-2 3 1-16,6 0-1 0,-2 1 0 16,7 6-6-16,-6-2-3 0,6 3 2 0,-8-1 3 15,0 3 8-15,1 2 3 0,-3 0-2 16,-1 2-2-16,-5 2-3 0,-5 3 5 15,-2 0 6-15,-4 2 0 0,1 3-1 16,-4 1-10-16,-2 1-6 0,0-1-3 16,2 1-3-16,-8 2-2 0,1 0-3 15,0 0-5-15,-2 0-11 0,0 0-14 0,0 0-21 16,0 0-15-16,0 2-11 0,-2 1-5 16,-7-1 12-16,0-2 18 0,-8 0 19 15,-5 0 17-15,-4 0 13 0,-8-2 1 16,0-3 0-16,4 1 1 0,-3 1 1 15,8-1 1-15,-4-1 2 0,-3 1 0 16,6 1 0-16,-11-6 0 0,5 4 0 0,2-4 0 16,3 2 0-16,11-2 0 15,0 5 0-15,7-3 1 0,4 4 1 0,5 3 1 16,0 0 4-16,0-2 3 16,0 2 5-16,0 0 4 0,0-2 10 0,2 2 7 15,1-7 4-15,1 3 0 0,1 1-9 16,2-6-6-16,6 2-6 0,1-6-5 0,9-1 1 15,2 0-3-15,5-2 1 16,9 5-2-16,0-1-2 0,-4 1 0 0,1 3-2 16,-15 0 1-16,4 8-2 0,-6 4-10 15,6 0-9-15,-2 4-7 0,-7 5-8 16,5 6-4-16,-6 1-14 0,8 6-6 0,-7 5-2 16,0 4 7-16,-2 4 20 0,-5 2 11 15,-6 1 11-15,-3 1 3 0,0 1 0 16,-2 1-1-16,2-5 0 0,0-6 2 15,0-9-1-15,0-11 3 0,0-9 4 16,0-5-4-16,-7 4-4 0,2-1-7 0,-2-3-7 16,-2 2 0-16,-5 0 4 0,-2 2 1 15,-9 3 4-15,0-2 3 0,2 4 3 16,-3-6 6-16,3 4-39 0,1-3-215 16,-3 0 169-16</inkml:trace>
  <inkml:trace contextRef="#ctx0" brushRef="#br0" timeOffset="23640.53">28668 2573 1433 0,'-1'0'89'0,"1"7"176"15,14 13-231-15,-23-49-59 0,-3 6 80 16,12 22-9-16,0-5-5 0,0-1 3 16,1 2-14-16,5-9-4 0,-3 3 15 15,8-7 7-15,-2 2 8 0,3-1 14 0,4-5 1 16,0 3 1-16,2-1 0 0,0-1-10 15,3 1-15-15,2-3-12 0,2 7-11 16,-1 1-4-16,3 0-6 0,-4 3-8 16,4 0-3-16,-4 4-5 0,2-2-11 15,-2 1-14-15,1 4-1 0,3 3 1 16,5 0 2-16,5 4 1 0,2 3-12 0,-3 8-12 16,3 8-12-16,3 13-10 0,4 10 0 15,8 13 6-15,-10 5 11 0,-2 5 8 16,-13-5 5-16,-8 4 2 15,-5-4 3-15,-9 2 14 0,-7 3 5 0,-9 2 10 16,-3-5 0-16,-11 1-2 0,-4-8-1 16,-5-7-5-16,-9-8 0 0,1-3 7 15,-6-10 1-15,1-13 3 0,-10-2 0 16,2-11-3-16,-4-1-2 0,6-2 1 0,-4-5 2 16,4-2 1-16,1-2 3 0,4-5 0 15,9 3 0-15,5-1 1 0,9 1-2 16,8 2 2-16,7 2 2 0,2 2 7 15,6 5 24-15,-7-9 24 0,9 5 8 16,0 1 33-16,1-1 10 0,6-1-2 16,2 0 2-16,-1-4-28 0,5 2-28 0,8-6-14 15,5 1-11-15,7 3-1 0,6 0-5 16,-2 2-5-16,0 5-2 16,-1 2-9-16,4 9-2 0,2 0-1 0,6 5 1 15,-4 4 2-15,2 0 2 0,2-2 0 16,-6 1 1-16,0-2 0 0,-3-1-2 15,-7 0-2-15,5-3-1 0,-6 1-2 16,6-5 1-16,-1 0 0 0,-3-2 0 0,-3-3 1 16,-4 4-2-16,-1-3-1 0,1-1-9 15,1 3-14-15,-1 1-20 0,2-5-23 16,0 5-47-16,4-3-41 0,2 4 459 16,-6-1-272-16</inkml:trace>
  <inkml:trace contextRef="#ctx0" brushRef="#br0" timeOffset="24302.46">30660 2302 2282 0,'1'0'196'0,"-1"-2"-177"0,0 0-16 0,-1 2-13 16,-1 0-16-16,0 0-16 0,-5 0-16 16,-2-1-6-16,-12 1 10 0,-9 0 17 15,-4 0 21-15,-16 0 9 0,-1 5 3 16,-8 7-3-16,-8 6-15 0,1 5-5 15,3 5-3-15,1 4 1 16,5 7 10-16,2-1 0 0,0 2-2 0,2 6-2 0,3 4 4 16,4-2 4-16,3 3 2 0,8-3 2 15,3 7 3-15,5 2 0 0,10 1-1 16,4 3 3-16,10 3 4 16,3-1 2-16,5-1 6 15,7 0 0-15,8 1-3 0,3-7 2 0,7-3 0 0,6-1 3 16,-3-10 4-16,1-8 12 0,0-9 11 0,-1-6 11 15,5-6 3-15,-1-3 12 0,0-8 8 16,-5-2 3-16,0-2 9 0,-4-8-12 16,2-3-20-1,1-1-16-15,2-7-17 0,1-4-28 0,-2-7-32 0,2-10-45 16,-10-3-7-16,-4-4 10 16,-6 10 28-16,-9-4 42 15,-5 1 6-15,0-3 0 0,-3-6 1 16,-3 7 1-16,1 5 2 0,-4 5 1 0,2 9 4 0,2 9 0 0,-6 4-1 15,2 5-6-15,-3 3-2 0,1-1-3 16,-3 5 0-16,-7 1 4 0,3 7 3 16,-5-5 3-1,-5 4 1-15,3-3 1 0,-7 3-1 16,0-2-1-16,-2-3 1 0,-6-6-1 0,-10-4 2 0,-7-5 0 0,0-1 1 31,6 0 0-31,5 1 0 0,7 4 27 16,11 4-102-16,6 5 63 0</inkml:trace>
  <inkml:trace contextRef="#ctx0" brushRef="#br0" timeOffset="168662.49">19913 6553 1789 0,'32'15'80'0,"-5"-3"-1"0,-6-7-9 0,-9-1-33 0,-1-2-10 0,-6-2-1 0,1 0 4 0,-6 0 3 0,0-4 0 16,-6-1-6-16,-4-8-14 0,-12-3-8 31,1-12-2-31,-11 3 0 0,2 6-1 15,2-2 0-15,3 6 0 0,0 8 0 16,5 0 1-16,-3 2 0 0,0 5 2 16,0 0 1-16,0 2-1 0,2 5-1 0,-6-4-2 15,3 3-2-15,-3 2 0 0,4 0-1 16,-2 0-2-16,0 1-1 0,-3-2 0 16,1 4 0-16,-5 1-1 0,4 3 0 15,-2-1-1-15,2 0-1 0,1 2 2 16,2 0 2-16,-7 2 2 0,-3 5 1 15,1-4-1-15,-7 4 0 0,6-5-2 16,-1 0-1-16,1 1 0 0,-2 1 0 16,-1-4 0-16,1 3 1 0,-5-5-1 0,3 0 1 15,-6 1 1-15,-6-5-1 0,3 3 2 16,-9 1-1-16,-1-2 1 0,3-1 0 16,2 0-1-16,-1-1 1 0,7-1 1 15,-7 3 0-15,5-1 0 0,-3 0 0 16,-4 3 1-16,1-5 1 0,-4 1-1 0,1 1-1 15,4 0 1-15,1-6-1 0,-4 0-2 16,-1-1 1-16,-9-4 0 0,1 0 1 16,-1-4 1-16,-3 1 0 0,3-1 2 15,0-3 0-15,-4 5-1 0,2 1 0 16,8 1 0-16,3 0-1 0,5 7 0 16,-2-4 0-16,3 1 0 0,-3 5 0 0,2-2-1 15,0 3 0-15,1 3 0 0,-4 1 1 16,1-2-1-16,-9-1 0 0,-3 0 1 15,-3 1-1-15,-2 1 0 16,8-8 0-16,-2 4-2 0,2-6 1 16,1 1 0-16,-5 1 1 0,-4-5 0 0,1 2 1 15,-2-2-1-15,2 0-1 0,12 0 0 16,-4 0 1-16,6 2 0 0,4-2 1 16,-4 1-1-16,-5-1 0 0,0 0 2 15,-4 0 0-15,-5-3-1 0,6-2-1 0,1-1-1 16,-2 3-2-16,4-3 2 0,-2 3 0 15,4-2 1-15,0 1 1 0,-2 0 0 16,3 3 0-16,-3-1 0 0,0 2-1 16,2 0 1-16,1 0 0 0,4 0-1 0,-5-2 1 15,2 2-1-15,-1 0 0 0,2-2-1 16,-1 1 0-16,-4-7-1 0,-4 5 0 16,-5-2 1-16,4-1-1 0,1 1 2 15,-3 3 0-15,0-3 0 0,-4 5 0 16,-1-2 1-16,3 0-1 0,0 2 1 15,7-1-1-15,0 1 0 0,2 0 1 0,0 3 0 16,5 4-1-16,-1-1 0 0,1 2 1 16,2-4-1-16,-3 5 0 0,-3-6 0 15,3 1 0-15,-11 3-1 0,9-3 1 16,-11-4 0-16,5 0 0 0,4 0 0 0,-4 0 0 16,8 1 0-16,-6 1 0 0,0 0 0 15,-1-2 0-15,4 3 0 0,6 1 0 16,7-4 0-16,-7 0 0 0,-8 0 2 15,1 0-1-15,-8 2 0 0,7-2-1 16,-1-2-1-16,-4-5 0 0,5 2-3 16,1-3 0-16,-1 1 0 0,0-3 1 0,1-1 1 15,-6 4 2-15,3-4 0 0,3 1 0 16,-1 1 0 0,12 2 0-16,-2 0 1 0,9-4-1 0,1 6 0 0,-1-6 0 15,-1 2 0-15,-6 2 0 0,1-5-1 0,1-1 0 16,3 1-1-16,1-2 0 0,1-2 0 15,0 2 1-15,-8-2 1 0,1-2 0 16,-11 4 2-16,3-2 0 0,2 5 0 31,4 2-2-31,2 0 1 0,1 2 0 0,0 0-1 16,3 0 0-16,1 0 0 0,10 3 0 16,-1-3 0-16,-2 2 0 0,0-4-1 15,-11 2 0-15,1-4 1 0,-3 1 0 16,1-4-2-16,1-1 2 0,-1-1-2 15,5 2 0-15,-1-2 1 0,1 2-1 16,4 0 1-16,5 2 1 0,5 1 0 16,3 2 0-16,6 0 1 0,4 4 0 0,-1-6 0 15,6 4 1-15,0-4-1 0,-2 1 1 16,-2-1 0-16,-1 2-1 0,1 2-1 16,2-2 0-16,2-1 0 0,0 1 0 15,-1-2 0-15,-9 1-2 0,4-3 0 0,-1 3 0 16,5-3 1-16,3-1 0 0,6 5 1 15,-2-2 1-15,2 3 3 0,4-1 6 16,3 5 6-16,0-5 12 0,0 6 7 16,5-6 5-16,-3-2-2 0,3 1-9 15,2-5-2-15,2-2-6 0,4-1-2 0,-3-2-2 16,1 5-2-16,-2-1-1 0,-2-2 2 16,0 7-2-16,4-7 0 0,-1 8-3 15,4-3-5-15,1-1-2 0,-8 0-3 16,2 2-1-16,-2-3 0 0,3 3-1 15,4-4-2-15,-1-2-1 0,-1 1-2 16,4-5-3-16,-3 3-2 0,1-1 0 0,2-1 2 16,-6 3 4-16,6-3 4 0,0 2 1 15,2-4 0-15,5 1 1 0,-5-1 0 16,5 0 0-16,-4-3 0 16,4-5-1-16,2-2 1 0,0 1 0 0,2 3 0 15,1 6 2-15,0-1-1 0,3 2 1 16,-3 3-2-16,2-1 1 0,2 1-1 0,7 5 1 15,4-1 1-15,-1 7-1 0,-1-5-1 16,5-3 1-16,-5 2-1 0,0-6 0 16,-4 5-1-16,-4-3 1 0,5 0-1 15,4-7 2-15,-3 4-1 0,7-6 2 16,-1 1-1-16,1 3 2 0,5 0 4 16,6-2 1-16,5 7 0 0,5 0-7 0,11 1-13 15,11 2-15-15,9 7-25 0,8 1-11 16,7 7 3-16,6 5 2 0,5 2 9 15,4 5 10-15,-2 3 2 0,-6-3 13 16,-8 2 12 0,-5-7 11-16,-5 0 0 0,-4-3 4 0,-6-4 20 0,2 0 12 15,-5-2 10-15,3 0 12 0,7-1-3 0,-3-3-1 16,-2 5 5-16,5 1-10 0,4 0-16 16,0 1-11-16,3 1-13 0,-5 5-5 15,7-1 2-15,20 3-17 0,3 6-19 16,11 1-3-16,-9 0 1 0,-21-3 19 15,-11-4 18-15,-12-8 5 0,-3-1 1 16,8-1-3-16,0-8 0 0,0 3-3 0,6-4 3 16,-10-1 9-16,1-1 2 0,3-2 8 15,-8-2 7 1,3 1-6-16,0 1 4 0,1 0-4 16,-1 0-10-16,-2 0-7 0,3 1-5 0,-7 4-5 0,8-3 0 15,5 1 0-15,3 6-1 0,4-7-1 16,-2 1-1-16,-4-1 0 0,-3-3 0 0,0-1 1 31,0 4-1-31,-5 3 1 0,1-3 1 0,-5 1-1 0,4-5 1 0,5 0 0 16,2 4 0-16,7-1 0 0,1 10-1 15,1-1-1-15,-1-1 1 0,6 5 0 16,6-2-2 0,-3 2 1-16,2 2 0 0,1 3-1 0,-8 1 3 0,3 3 0 0,3-4-1 15,-8 4 1-15,2-6 1 0,-5 6-1 16,-3-5 0-16,1 6 0 0,1-4 0 31,3 4-1-31,-6-4-1 0,-1 4 0 0,-8 3-2 0,1 3 2 0,1-2 0 31,-5 7 0-31,-9 0 1 0,3-5-1 16,-3 4 0-16,-1 1-1 0,1-1 0 0,-2 6 0 16,-2 3 1-16,1-1-1 0,-8 2 2 15,-1-2-1-15,-4 1-2 0,-4-1 2 16,-10 0-1-16,4 3-6 0,-12 2-3 15,-6 6-1-15,0-7-8 0,-13 0-8 16,6 5-13-16,-4 4-21 0,0 7-12 0,3 12-3 16,3 9 5-16,-8 6 15 0,0-4 14 15,-6-4 6-15,-10-8 8 0,-7-10 0 16,-12 1 0-16,-13-6 2 0,-3-1 0 16,-11-6 7-16,-5 0 8 0,0-5 5 15,-9-2 7-15,0-1 1 0,-1-4 1 0,-10-2-13 16,-14 1 134-16,-10 1 2 0,3-3 1 15,3-8 13-15,10-4-133 0,3 1-4 16,-5-6-1-16,-11-1 1 0,-7-1 1 16,0-6-2-16,-3-2-1 0,6 1-3 15,6 2 0-15,-2-1-5 0,4 3-14 16,7 5-14-16,-1-3-24 0,10 5-26 16,1 0-9-16,4 5 9 0,2-6 39 0</inkml:trace>
  <inkml:trace contextRef="#ctx0" brushRef="#br0" timeOffset="186579.28">20433 10014 1763 0,'5'0'773'0,"-3"-1"-669"0,1 1-57 0,-1-6-12 0,-2 3-19 15,4 1-9-15,-4 2-7 16,-2 0-13-16,-2 2-13 16,-3 0-11-16,2 5 2 0,-16-2 10 0,-11 7 15 0,-14 8 7 15,-13 3 9-15,0 5-40 0,-3-1-36 16,4-2-34-16,-1 5-44 0,-1 2 25 15,5 1 32 1,9 6 32-16,5 0 35 0,11 2 19 0,9-2 2 0,5 6 3 0,7-3 2 31,7-1 8-31,6-6 7 0,5-8 25 0,8-8 18 16,6-8 12-16,4-2 5 0,14-9-6 0,14-9-17 0,16-9-17 16,7-12-5-1,2-14-9-15,-10-8 5 0,0-3 2 16,-15 1-13-16,-9-1 1 0,-13-2-10 0,-13 4-10 15,-8 5 1-15,-5-2-14 0,-7 9 2 0,-5 4 3 0,0 9 1 16,1 10-3-16,4 18 1 0,-7-7-3 16,7 14-33-16,2 11-3 0,5 14-6 15,5 19 6-15,3 18 36 0,4 18 6 16,6 7 2 0,3 7 4-16,1 0 4 15,1-5 1-15,2-11 4 0,0-19 0 16,-2-15-3-16,-4-21 10 0,-3-14 3 0,0-7 2 15,2-16-16-15,9-20-31 0,14-19 17 16</inkml:trace>
  <inkml:trace contextRef="#ctx0" brushRef="#br0" timeOffset="187013.93">20761 9346 1959 0,'67'573'128'31,"-51"-469"-134"-31,-4-17 3 0,3-5 3 0,-1-8 2 16,-4-8 1-16,1-15 0 0,-2-8 1 15,-4-13-1-15,-3-9 3 0,0-10 1 16,-2-11-1-16,-2 0 34 0,4-9 2 15,-4-4 4-15,0-4 6 0,2-10-32 16,-5-7-4-16,7-6-6 0,1-5-5 16,2 3-3-16,6 12 9 0,3 3 23 0,2 11 22 15,11 4 9-15,3 8-4 0,11 4-22 16,5 4-27-16,4 12-10 0,3 9-9 16,2 5-1-16,-7 12-9 0,-1 6-5 15,1 5 5-15,-14 4-24 0,0 0 4 16,-11-4-2-16,-11-2-8 0,-8-8 18 0,-11-8 6 15,-13-5-8-15,-8-8 5 0,-10-3 9 16,-4-6 17-16,-9-6 22 0,-1-7 9 16,-3-9-4-16,9-4-8 0,3-4-9 15,12-1-3-15,8 2-15 0,7-2-16 16,10 2-58-16,10-5 120 0,14-7-52 0</inkml:trace>
  <inkml:trace contextRef="#ctx0" brushRef="#br0" timeOffset="187292.67">22051 10247 2320 0,'0'0'86'0,"0"0"-40"0,-3 0-23 0,-6 0-57 16,-5 0-1-16,-16 0 21 0,-6-2 8 15,-13 2 5-15,-6 0 1 16,3 2 0-16,3 5 1 0,2 5 0 15,10 6-4-15,9 3-20 0,-1 4-10 0,13 0-3 16,8 8 4-16,2 3 14 0,10 3 8 16,6-2 5-16,6 2 3 0,6-7 12 0,4 2 20 15,4-4 14-15,2-12 14 0,6-1 0 16,1-6-13 0,5-2-16-16,7-7-20 0,8-8-24 15,8-10-26-15,6-5-16 0,5-14 380 0,11-3-251 0</inkml:trace>
  <inkml:trace contextRef="#ctx0" brushRef="#br0" timeOffset="187784.75">22833 10310 2314 0,'0'-1'100'16,"0"1"-1"-16,0 0-36 0,-1-2-49 0,1 2-11 15,0 0-3-15,-2-2-8 0,-2 2-20 16,-6 0-19-16,-10 0-11 0,-10 5-1 0,-13 4 14 16,-8 6 16-1,-4 6-22-15,2 11-22 0,0 5-14 16,7 7 0-16,-2 9 34 0,9 10 30 0,5 2 17 0,11-5 6 16,9 2 0-1,12 2 7-15,13-3 0 0,12 1 2 0,19-7 2 0,11-13 1 16,4-8 12-16,7-15 3 0,-4-12 16 0,4-7 20 31,-4-5 7-31,2-20-16 0,6-12-16 16,6-27-26-16,-5-24-34 0,-12-26 9 15,-21-14 0-15,-20 1-9 0,-18-1 13 16,-12 6-6-16,-8 5-1 0,-6 2 7 16,-6 3 4-16,-3 9 2 0,2 13 4 0,3 12 3 15,5 19 3-15,9 18 7 0,9 16 4 16,4 9 6-16,3 8 4 0,2 8-9 15,0 8-19-15,6 10-20 0,3 11-7 16,5 15 2-16,7 14 9 0,7 17 8 16,1 5 3-16,4-1 1 0,-10 3 4 15,1-8 3-15,-3 1 0 0,-11-2 1 16,3-4-9-16,-1 0-31 0,-3-7-26 0,4 0-21 16,-3-5-2-16,4-2 6 0,-3-7-406 15,3-2 341-15</inkml:trace>
  <inkml:trace contextRef="#ctx0" brushRef="#br0" timeOffset="188068.75">23429 10787 2142 0,'59'-17'104'0,"-6"-3"-4"0,9-17-15 0,-4-4-52 0,1-10-15 16,-2-2-6-16,-4-1-7 0,-5 5-4 15,-9 4-15-15,-7 3-13 0,-15 5-9 16,-4 6-2-16,-8 3 8 0,-9 7 0 15,-6 3-3-15,-8-3-2 0,-14 5 0 0,-12 0 6 16,-13 5 9-16,0 8-3 16,-1 6-3-16,3 15 4 0,5 14 4 0,6 7 8 15,7 19 28-15,10 19 7 0,16 11 10 16,19 13 7-16,15-3-19 0,17-1 3 16,12-3 55-16,10-5 0 0,12-2 9 15,6-16-2-15,9-13-59 0,5-8-9 0,-2-16-8 16,2-13-5-16,2-9-9 0,5-13-63 15,5-17-56-15,6-9-62 0,-9-14 75 16</inkml:trace>
  <inkml:trace contextRef="#ctx0" brushRef="#br0" timeOffset="188941.39">26622 10940 1601 0,'-1'74'258'0,"1"-70"-103"0,5-1-105 16,6-1 4-16,8-73-12 0,9 71-16 0,10 0-16 15,8-5-6-15,5 1-2 0,8-1 4 32,-1-4 9-32,-1-3 6 0,5-6-19 15,-5-10 4-15,-2-8-5 0,-9-8-3 16,-20-7 18-16,-10 3-11 0,-12-4-3 16,-6 4-5-16,-10 4 0 0,-6 2 0 15,-9 6-12-15,-8 11-11 0,-11 13-16 0,-7 12-8 16,-6 16 1-16,1 19 3 0,-6 17 7 15,9 19 9-15,9 7 11 0,10 7 11 16,13 5 9-16,13 1-1 0,10-5 28 16,7-4 27-16,9-6 20 0,8-16 39 15,5-13 9-15,3-16 7 0,7-7 3 16,5-10-28-16,6-5-33 0,3-6-32 0,5-8-24 16,4-2-8-16,4-7-19 0,14-8-32 15,12-10-141-15,-2-3 22 0,-3-6-6 16,-16-5 7-16,-14 5 121 0,0-5 1 15</inkml:trace>
  <inkml:trace contextRef="#ctx0" brushRef="#br0" timeOffset="189511.24">28199 10575 2531 0,'10'-9'90'0,"-1"5"-6"0,-7-3-60 0,-2 4-31 0,-2 1-11 0,-9-5-9 0,-6 3-3 0,-17-1 5 15,-14 0 4-15,-16 3 7 0,-15-2 8 16,-7 8 4-16,10 3 7 0,2 7-79 16,10 6-60-16,11 10-92 15,0 9-12-15,19 3 81 0,13 8 50 0,15 1 96 16,12-5 43-16,17 2 43 0,10 2 43 0,12-8 18 16,6-6-7-16,9-9-9 0,6-13-13 15,10-13-19-15,6-6-25 0,-3-9-2 16,-2-14-21-16,1-15 0 0,-6-15-4 15,-4-22-32-15,-3-14-4 0,-10-9-9 16,-17-9-5-16,-17 1-7 0,-14 4 4 16,-12 1 1-16,-11-1 0 0,-4 3 6 0,-10-3-1 15,-4 10-2-15,-3 10 4 0,2 18 3 16,1 14 5-16,7 23 2 0,8 11-1 16,5 14-8-16,10 12-6 0,1 11-1 15,3 14 5-15,3 18 10 0,8 12 2 16,5 18-4-16,7 9-6 0,0 11-1 15,2 10 0-15,3-2 6 0,0 4 5 0,-1-14 1 16,1-4 0-16,-5-12 1 0,-1-7-2 16,1-13-23-16,-4-12-48 0,-5-16-50 15,1-8-27-15,-8-8-199 0,2-9 221 16</inkml:trace>
  <inkml:trace contextRef="#ctx0" brushRef="#br0" timeOffset="189781.13">29043 10261 1877 0,'19'-2'217'0,"-7"2"289"0,-3 0-428 0,-9 2-86 0,0-2-23 0,-9 3-10 0,-6 6-1 16,-10 5 9-16,-11 2 18 0,-15 7 10 15,-6 6 2-15,-3 3 2 0,0 0-4 16,8 8-4-1,13 5-22-15,4 1-13 0,15 5-4 0,8 4-5 0,15-2 20 16,10 4 33-16,10 2 25 0,12-1 35 16,1-3 24-1,1-9 6-15,5-9-7 0,-1-14-13 0,4-8-16 0,1-3-21 0,-2-10-17 16,13-6-42-16,8-10-94 0,8-12-66 16,7-15 39-16,0-5 35 0</inkml:trace>
  <inkml:trace contextRef="#ctx0" brushRef="#br0" timeOffset="190637.98">29668 9676 2569 0,'0'0'111'0,"0"-2"-4"0,0 6-42 0,0 1-46 0,2 4-21 0,4 12-10 16,-3 6-10-16,8 17-18 0,3 18-26 15,0 12-24-15,2 8-17 0,-2 3 7 16,-1 6 24 0,-10-3 24-16,1 1 26 0,-6 3 16 0,-2-10 8 15,-10-4 6-15,2-13 2 0,1-12 1 0,4-10-2 0,-2-9-1 16,6-8 1-16,1-8 2 0,4-6 5 16,-1-5 7-16,5-5 9 0,1-2 15 15,2-3-7-15,5-8-11 0,4-1-18 16,-2-8-23-16,7-8-1 15,-4-11 0-15,2-6 8 0,4 1 6 0,2-6 7 16,1 11 17-16,4 4 22 0,4 5 21 16,3 9 14-16,3 1-10 0,4 6-20 0,6 12-22 15,4 9-28-15,3 14-20 0,12 17-13 16,-11 13-9-16,-3 13 1 0,-6 2-5 16,-12 4 5-16,0 1-12 0,-12-3-10 15,-8-6 11-15,-6-9 4 0,-15-7 10 16,-10-12 17-16,-17-6 4 0,-13-7 8 15,-17-12 16-15,-15-3 30 0,-22-17 32 0,-7-7 9 16,-1-10-5-16,-5-11-18 0,10-4-23 16,7 3-11-16,16 2-4 0,19 10-14 15,20 5-21-15,17 7-44 0,11 5-50 16,8 6-37-16,4 1 27 0,18-1 52 16</inkml:trace>
  <inkml:trace contextRef="#ctx0" brushRef="#br0" timeOffset="191051.65">31181 10564 2386 0,'0'-4'79'0,"-4"-3"-5"0,1 6-69 0,-10 1-18 0,-1 5-10 0,-12 7 1 0,-8 8 3 15,-9-1 7-15,-10 11 8 0,-2 9 0 16,6-1 1-16,-8 2 0 0,7 3-3 15,11-2-4 1,-2 0-9-16,15-4-5 0,8-2 6 0,11-5 1 0,12-1 12 16,13-1 10-16,10-5 17 0,13 4 20 0,5-4 14 15,11-2 17-15,5-1-5 0,11-6-14 16,7-7-11-16,-1-4-14 0,3-4 2 16,1-12 2-16,-7-4-3 0,-5-5-6 15,-10-6-16-15,-8 1-6 0,-16 2-2 31,-10 6-1-31,-4 5-2 0,-13-2 0 16,-1 3 0-16,-3 3-1 0,-6 3 2 0,3-2 2 16,-3 0 3-16,0 4 11 0,0 5 19 15,0 0 14-15,4-4 4 0,-3 9-7 16,10 6-19-16,3 3-16 0,6 13-9 16,8 7-20-16,4 12-24 0,11 19-19 15,10 19-25-15,7 11-8 0,11 15-1 16,3 2-50-16,-1-7 217 0,5-11-82 15</inkml:trace>
  <inkml:trace contextRef="#ctx0" brushRef="#br0" timeOffset="206103.91">13333 5330 1441 0,'78'-18'260'0,"-76"17"-86"0,-6-10-209 0,-50 7 92 15,55-3-6-15,-1 4 1 0,2 1 1 16,2 2 0-16,-4 0-1 0,0 4-9 0,1 3-9 15,-1 0-13-15,9 3-13 16,0 5-4-16,-5-7-4 0,-1 5 0 16,-3-1 0-16,-10-3-2 0,-1-2 2 15,-5 2 13-15,-11-5 16 0,-1-1 8 16,-11 2 2-16,-5-3-11 16,1 0-15-16,1 2-6 0,3 4-4 0,1-2-2 0,-1 3-1 0,4-2 0 15,-1 0-1-15,3 2-1 0,1 0 0 16,-5-1-1-16,-1-2 0 0,-11-3 1 15,4-1 0-15,-1-2 1 0,-5 0-1 16,-1-3 0-16,-8-3 1 16,-2-1 0-16,2 0 1 0,-2-2 5 0,1-3 3 15,-6-2 0-15,-2 3-1 0,-2-2-4 16,5 1-3-16,3 1 0 0,4 1 0 0,-1 3 0 31,-1 0 0-31,3 1 0 0,1 3-1 0,2 3 0 0,4-2-1 0,-4 2-1 16,3-4 1-16,1 3 0 0,-2-1 1 15,-4 0 1 1,-3-1 0-16,1-5 0 16,1 1-1-16,-1-3 1 0,-12-4 3 0,-1-4 1 0,4 0-1 0,8-1-1 0,16 1-3 15,6 2 0-15,5 0-1 16,-3-5 1-16,-1-1 2 0,-4-1 2 0,2-5 5 31,2-2 4-31,2-2 4 0,4 4 3 16,3-3 1-16,9 3 5 0,4 5 10 15,3 0 8-15,0-2 2 0,1 0-3 0,0 2-12 16,6-3-10-16,-2-1-5 0,5 6-2 16,2-4 2-16,0 0 4 0,0 2 1 15,4-2-4-15,6-5-4 0,1-4-5 16,8-3-3-16,-1 0 0 0,-2 0-1 16,7 0-1-16,-12 1 0 0,10 1-1 15,-7 1-1-15,4 2 1 0,-2 0-1 16,-4 5 0-16,6-1 1 0,-2 2 2 15,4 1 0-15,3 3 6 0,1 3 1 0,3-2 1 16,5-2 1-16,0 0-6 0,7-6-5 16,5 1-1-16,8 1-5 0,4-1-2 15,3-2 1-15,1 0 2 0,2-6 0 16,2 2-2-16,-4 4-2 0,2-3-2 16,6 8-4-16,-8-2 1 0,7 1-2 15,-3 6-1-15,2-3 2 0,-2 7 2 16,0 2 5-16,-10 3 4 0,5 4 2 0,-6-3 1 15,-3 4 0-15,-1-1-3 0,1 2 1 16,12 3 0-16,-3-2-6 0,3 1 1 0,-4 3 2 16,-6-2 0-16,-1 2 5 0,2 2 0 15,2 0-1-15,2-1 0 0,-6 3 0 16,4-2-3-16,-1 3-2 0,-10 4-2 16,0-2-4-16,-1 7-8 0,3 2-5 15,-2 5-6-15,1 1-3 0,-1 4 3 16,-3 5 1-16,3 4 4 0,2 2-2 15,4 8-2-15,-2 4 1 0,-1-1 5 16,5 3 9-16,-2-4 8 0,-8-5 6 0,-6 1-1 16,-5-8 2-16,-6 1-1 0,-3-6-2 15,4 3 0-15,-3 1 0 16,-5 0-3-16,3-1-2 0,-7 3-2 0,1-4-5 16,-8-2 1-16,-2-2 1 0,2 2 2 15,-7 6 4-15,0 5 3 0,0-2 0 16,0 3 1-16,-3 3 0 0,1 1 1 0,-2 7 1 15,-1 5 0-15,0 3 0 0,1 4 1 16,-1-4 0-16,-2-5-4 0,0-11-7 16,-4-3-4-16,-3-6-3 15,-2 1 2-15,-7 4 7 0,0-1 3 0,-8 1 6 16,3-4 3-16,2-3 1 0,-5-5 2 0,-4-5 0 16,-6 1 1-16,-8-9 5 0,-3-5 3 15,-8-1-1-15,-9-8-1 0,-6-2-7 16,-6-2-2-16,-6-8-1 15,-5 1-1-15,-2-5 2 0,-4-4 0 0,9-2 1 16,3 5-1-16,6 0 7 0,11 3-7 16,1 5-42-16,4 1 348 0,8 1-243 0</inkml:trace>
  <inkml:trace contextRef="#ctx0" brushRef="#br0" timeOffset="-194240.89">9622 2921 1108 0,'-12'0'94'0,"1"0"104"0,-1-2-160 0,-1 0 2 0,3-5 7 0,4 0 14 0,-1 2 14 0,4-3-2 0,3 3 6 15,0-5-1-15,0 1-18 0,0 0-21 16,3-2-16-16,3 1-12 0,3 4 3 0,1-3 7 16,-1 4 13-16,7-4 13 0,-2 4-5 15,9 3-8-15,6 2-19 0,4 0-14 32,1 2-5-32,3 5-6 0,-1 2-2 0,4 3-1 0,-1 1 0 0,2-3 5 15,2 4-1-15,5 4-2 0,5 0 2 0,0 5-2 16,-2 2 4-16,-3 1 4 0,-5 3 2 15,-2 3-1-15,3 7 2 0,-3 3-1 16,-2 3-1-16,2-1 1 0,-1 4-3 16,-1 1 1-1,-1-1 1-15,-5 7-1 0,-4-7 3 16,-6 2 0-16,0-11 1 16,-2-4-1-16,-5-5 2 0,-4-3 0 0,1-4 1 15,-1 0 1-15,-1 4-1 0,-1-8-1 16,-1 4 1-16,0-5-2 0,-2 0-1 15,2-2 1-15,-4-2 1 0,4-4 8 16,-7-1 6-16,2-5 4 0,-4-4 2 16,0 0-5-16,0 0-6 0,0 0-4 0,0 0-2 15,0 0-1-15,0 0 0 0,0 0 1 16,0 0 2-16,0 0-2 0,0 0 7 16,0-2 7-16,0 0 3 0,1-7 4 15,5 8-7-15,-4-10-9 0,3 0-7 16,2-3-5-16,-5-7-6 0,-2-4-2 15,0-2-1-15,-2-6-1 0,-3 1 1 16,-2 2 3-16,1-4 3 0,-1 9 3 16,0 0 2-16,3 9 0 0,3 6 4 0,1 8 1 15,0 0 6-15,0 2 1 0,0 0-4 16,0 0-5-16,-2 6-6 0,4 2-6 16,1 7 0-16,6 13 3 0,2 9 2 15,-1 13 1-15,3 8 3 0,-1 3-1 16,-1 6 0-16,-4-7 0 0,-5-7-2 0,-9-12-1 15,-4-7-7-15,-3-13-8 0,0-5-3 16,-1-5-3-16,-2-6 2 0,-3-1 5 16,-8-3 4-16,-2-2 6 0,-9-6 4 15,-2-4 3-15,-3-7 0 0,-8-1 2 16,-8-11-19-16,-11-8 4 0,-9-13 5 0</inkml:trace>
  <inkml:trace contextRef="#ctx0" brushRef="#br0" timeOffset="-164661.33">3349 11500 1378 0,'20'-5'267'0,"113"-13"561"0,-171 2-598 31,-6 14-688-31,60-35 432 0,-9 18 52 0,-2 6-11 0,-5-1-10 16,-1 9-5-1,-3-4-2-15,-3 2-7 0,-9-4-2 0,-11-5-2 0,-12-2 2 0,-15-6 3 16,-12-1-2-16,-5-4 0 16,-9 3 1-16,-8 1-5 0,-5-2 4 0,3 4 8 15,5 4 5 1,5 1 7-16,9 6 3 0,-2 3-7 0,4 4-1 0,9 5-2 0,1 0-2 31,10-2-1-31,8 2 0 0,9 2 0 16,9-1 0-16,9 3-3 0,3-2-2 15,9-1-1-15,2 5-4 0,0-4-1 16,2-2-2-16,0 1 4 0,3-1 5 0,1 0 7 16,-1 0 8-16,6 4 10 0,3-2 10 15,9 3 6-15,11-3 1 0,13 5-12 16,14 0-7-16,17 0-8 0,10 0-5 16,12 5 1-16,24 4-12 0,12 6-27 0,15 13-17 15,10 4-32-15,-12 11 5 0,-5-2 22 16,-20 1 8-16,-14-6 8 0,-18-4-5 15,-14-2-1-15,-16-9 10 0,-23-6 23 16,-17-12 16-16,-21-4-2 0,-15-6-3 16,-23-2-8-16,-32-5 33 0,-36-14 42 15,-39-11 20-15,-38-9 22 0,-27-5-14 0,-18 0-6 16,-6 3-5-16,8 11-14 0,21 4-17 16,31 7-29-16,33 6-11 0,26 3-2 15,31 5-8-15,15-2 1 16,22 5 0-16,18 1 0 0,15 1 1 0,13 2 5 15,-1-2 6-15,6-1-7 0,6-2-41 16,8-1-60-16,17 1-72 0,15 1 76 16</inkml:trace>
  <inkml:trace contextRef="#ctx0" brushRef="#br0" timeOffset="-161339.96">4170 10750 1703 0,'5'0'65'0,"-3"0"-10"0,-2 0-18 0,0 2-29 15,-5-2-3-15,0 0-2 0,5 0-1 0,-2-2 2 0,2 2 1 16,0 0 12-16,-2-2 17 0,0-1 19 16,2 3 15-16,0 0 6 0,-5-2 2 15,5 2-10-15,2 2-5 0,1 1-2 16,4 1-14-16,2 3-13 0,12 5-18 16,8 10-15-16,12 1-5 15,12 10-2-15,11 1 4 0,1 0 1 0,-1 0 0 16,-5-4 1-16,-10-2 1 0,-4-3 0 0,-10-2 0 15,-7-4-2 1,-5-6-4-16,-8-3 0 0,-10-4-7 16,-5-6-11-16,-2 5-1 0,-7-5-1 0,0 2 7 0,-12 0 9 15,-7-1 4-15,-13-4 2 0,-10-1 3 16,-20-8 1-16,-9-4-2 0,-2-2-1 0,-3 0 4 16,4-3 0-16,3-5 2 0,5 3 0 15,6 1-1-15,17 8 0 0,7 0 1 16,10 3 1-16,4 4 3 0,6 0 5 15,7 4 6 1,6-1 7-16,10 4 7 0,-2 0 9 0,0 0 14 0,7 2 6 0,10 1-5 31,8 8-15-31,9-2-21 0,15 12-16 0,21 9-3 0,19 11 3 0,14 7-1 16,5 3 0-16,8-3 1 0,-3 2-3 16,-4-2 1-16,-10-9-1 0,-13-4-1 15,-19-12-1-15,-6-3 2 0,-19-11 1 16,-8-1 1-1,0 1 3-15,-18-7 0 0,-12-2-4 0,0 0-2 16,-16-2-11-16,-2-3-10 0,-14-2-1 0,-18-9 7 0,-27-12 5 31,-20-13 10-31,-24-9 3 0,-11-5-1 0,5 0 1 16,4 4 0-16,16 1-13 0,15 8-32 0,8-1-85 0,6 2-55 16,5 1 86-16</inkml:trace>
  <inkml:trace contextRef="#ctx0" brushRef="#br0" timeOffset="-156604">6009 11380 1550 0,'0'-2'44'0,"0"2"-22"0,0 0-5 0,0 0-3 0,0 0 5 0,0-2 3 15,0-1 5-15,2-5 1 0,-1 0-8 16,3-5-6-16,-4-3-8 16,0 2-3-16,0-7 7 0,-5 7 12 0,3-2 12 15,-7 1 7 1,5 8-2-16,-3-5 7 0,4 7-5 0,-3-1-5 15,5 6-6-15,-6-5-18 0,-1-2-6 0,-2 0-2 0,1 0 0 16,0 0-1-16,-2 3-2 0,1-8 0 16,1 1-3-16,-4-1 0 0,-1-6 1 15,2 5 1-15,1 1 2 0,8 5 2 16,-1 2 2-16,4 5 6 0,0-2 7 16,0 2 15-16,0-2 24 0,0 0 26 15,0 1 25-15,2-7 5 0,10 8-27 16,6-1-29-16,12 1-39 0,6 0-25 0,6 0-5 15,4 5-6 1,-1-1 3-16,-3-3 4 0,-5 3 3 16,-1-4 7-16,-6 2 3 0,-7-4 2 0,0 0 5 15,-5-1 6-15,0-5 4 0,-8 1 0 0,-1 0-1 16,-2 2-19-16,-5 1-4 0,3-1-6 0,-5 1-11 16,-5-1 0-16,3 3-8 0,-3-5-2 15,-6 2 7-15,4-2 8 16,-12 0 4-16,1-6 3 15,-3 5 2-15,-6-3 1 0,-1-2 3 0,1 5 2 0,4-3 1 16,4 4 0-16,4 0 1 0,3 1 1 16,5 5 2-16,2-1 2 0,5 2 10 15,0 0 16-15,1 0 16 0,3 0 9 16,-4 0 7-16,5 0-12 0,0 0-17 0,4 2-9 31,4-1-13-31,8 1-8 0,13 2-2 16,8 5-6-16,11 1-5 0,10 4 2 0,-1 4 3 15,7 0 3-15,-7 1 3 16,0-1 1-16,-5-2-2 0,-13 0 3 16,-9-2-3-16,-13-5-15 0,-13-4-19 0,-8-1-44 15,-6-4-35-15,-20 0-10 0,-17-4 12 16,-33-6-4-16,-42-17-2 0,-41-24 168 16,-37-27-80-16</inkml:trace>
  <inkml:trace contextRef="#ctx0" brushRef="#br0" timeOffset="-155232.53">7413 11123 1981 0,'-4'0'67'0,"3"0"-28"0,-6 1-7 0,5-1-13 0,2 2-12 0,0-2-2 0,0 2-1 0,0 0 2 16,7-2 16-16,2-2 13 0,14 2 12 15,12 0 6-15,15 2-10 0,8 3-4 0,13 7-3 16,7 3-8-16,9 8-3 0,0-2-11 16,-4 5-13-16,1 5-5 0,-11-1-5 15,-3 5-2-15,-8-6 3 0,-14-1 2 16,-5-1-3-16,-13-6 3 0,-10-2-7 15,-12-5-5-15,-6-5-13 0,-4-3 3 16,-6-1 3-16,-14-5 6 16,-10 0 17-16,-14-9-2 0,-14-5 4 0,-18-6 1 0,-9-8 3 15,2-2 4-15,-4 2 3 0,6-3 4 16,9 5 9-16,8 3 6 0,15 3 6 16,15 4 1-16,8 4 4 0,13 1 8 15,3 4 15-15,10 5 14 0,6-3 10 0,3 3-5 16,5-1-14-16,4-4-20 15,6 5-23-15,4-3-16 0,3 5-9 0,1 0-3 16,3 0-1-16,-1 12 0 0,2-5-1 16,-2 5-2-16,-2 1-3 0,2 3-3 15,-4 3-6-15,-1 3-21 0,-2 2-31 16,-4-4-44-16,-3-6-73 0,-6 0 478 16,-3-7-262-16</inkml:trace>
  <inkml:trace contextRef="#ctx0" brushRef="#br0" timeOffset="-153043.52">9353 11158 1714 0,'76'58'105'0,"-142"-121"444"16,61 48-480-16,9 10-22 15,4 3-11-15,5 2-15 0,3 2-13 16,12 3-8-1,2-1-5-15,16 3 0 0,11 4 5 16,11 1 3-16,6 2 2 0,9 6-1 0,-3 3-1 0,3 3-2 0,-5 3-1 31,-5-6-2-31,-7-2-6 0,-6 2-7 0,-9-5-3 0,-13-4 0 0,-12-9 2 16,-11-3 7-16,-14-2 4 0,-6-5 4 16,-20-6 1-16,-10-6 0 0,-22-14 0 15,-25-6 0-15,-10-2-2 16,-21 4-1-16,-8 1 0 0,9 0 1 0,1 11 6 15,13-3 6-15,20 12 6 0,7-2 7 0,20 7 3 16,15 3 1-16,19 5 2 0,13 1 7 31,-3 0 16-31,9 0 3 0,8 1-3 0,12 1-19 0,15 2-27 0,14 5-12 16,20-1-9 0,9 10 6-16,14 5 4 0,5 4 4 0,8 6 4 0,-1 3 1 15,-1-1-1 1,-6 8-1-16,-14-6 2 0,-18 0-13 15,-17-5-35-15,-20-12-40 0,-12-8-57 0,-14-10-51 0,-3 3 18 0,-17-10 78 16</inkml:trace>
  <inkml:trace contextRef="#ctx0" brushRef="#br0" timeOffset="-122703.58">9548 11130 1696 0,'-11'-4'75'0,"0"-5"10"0,-1 6-26 0,3-1-22 16,6 2-1-16,4 2 2 0,-2-5 5 0,2 3 7 0,-1 2 8 0,0-2 6 16,4 1 6-16,1 1-1 0,4-4-9 15,-2 1-17-15,13 3-19 16,3 0-14-16,12 7-5 0,15 5-2 0,5 6 0 15,12 8-3-15,2 5 1 0,8 9-1 16,2 3 3-16,7 3-1 0,-10-2-1 0,-4-5 0 16,-13-7-2-16,-13-3 0 15,-7-12 0-15,-11-2 1 0,-8-7-2 0,-6-6-5 16,-12-2-4-16,1-2-10 16,-15-6-1-16,-15-3-1 0,-8-10 5 15,-23-8 7-15,-21-13 7 0,-14-10 3 16,-16 1 0-16,-1-2 1 0,-1 5 0 0,6-2 3 15,9 13-2-15,9-4-1 0,22 15 0 0,6 6-1 16,12-1 1-16,2 5 1 0,10-2 0 16,8 4 1-16,9 1 6 0,11 3 9 15,2 3 14-15,3 3 19 0,2 1 13 16,4 1 13-16,1 2-6 0,7-2-17 16,8 2-19-16,14 7-24 0,17 0-10 15,11 7-3-15,4 10-5 0,-1-1 0 0,-1 3 2 16,-2 3 2-16,-1-5 4 0,2 3 1 15,-9-6 2-15,-10 1 0 16,-10-10 1-16,-6-3 1 16,-9 1 0-16,-1-8-1 0,-5 4-1 0,-5-6-3 0,-8 0-12 15,0 0-4-15,0 0-6 16,0 0-6-16,0 0-2 0,-8 0-6 0,2 0-2 16,-4-4 5-16,-6 0 9 0,-7-4 9 0,-11-3 7 15,-9-5 3-15,-13-5 4 0,-8-1 1 16,-4-1 0-16,-6-3 0 15,7 3 0-15,-4 1 0 0,2 5 1 16,10-1 0-16,8 7 0 0,15-1 0 0,13 7 1 16,7 1-1-16,7 4 1 15,4 0 2-15,5 0 3 0,0 0 8 16,3 0 4-16,5 0 0 0,4 2-2 16,16 0-9-16,15 3-6 0,26 7-5 0,18 4-7 0,10 6-6 15,8 4 0-15,-6 4 0 0,2 0 4 16,-7-1 6-16,-9-1 4 0,-14-5 2 15,-12-9 4-15,-18 2 3 16,-16-5 3-16,-10-4-3 0,-13-5-6 0,-2 0-19 0,-2 3-18 16,-8-3-8-16,-11-2 1 0,-13 0 17 15,-14 0 12-15,-16-11 11 0,-7 4 3 16,-12-12 1-16,0-1 0 0,3-3 1 16,-4-2 6-16,8-1-58 0,5-5-52 15,2 1 516-15,7-7-358 0</inkml:trace>
  <inkml:trace contextRef="#ctx0" brushRef="#br0" timeOffset="41255.32">11805 10059 1585 0,'2'0'86'0,"-4"0"10"0,-2 0-13 0,4 0-35 0,-1 0 7 0,1 0 20 0,0-2 6 0,-2-5-3 0,2 3-1 16,2-1-27-16,3-4 0 0,-3 4 6 0,-2-4-2 15,3 4 11-15,1-6 5 0,-2 7 1 16,8-4-10-16,-1 4-19 16,0-1-24-16,7 5-22 0,2 0-15 0,3 3-4 15,9 1 5-15,5 6 2 0,-1-1 3 16,5 4 3-16,4 4-1 15,-6 5 0-15,2-1 3 0,0 9-28 16,-2 6-4-16,-3-3 0 0,-9 6-5 0,-6 2 24 0,-12-5 4 16,0 4-9-16,-7 5-1 0,-7 2 0 15,-5 8-5 1,-8 0 9-16,-6 0-7 0,-6 2-5 0,-7-5-1 16,-5-5 0-16,-3-2 9 0,0-13 9 0,-5-6 8 0,6-3 0 15,3-10 2-15,6-4 1 0,0-8 0 31,0-2 0-31,5-10 6 0,0-3 4 0,4-4 9 0,3 2 9 0,2-7-1 16,9 5 33-16,6 2 20 0,5 0 6 0,3 2 16 16,7 0-9-16,5 2-3 15,3-1 4-15,2 1-17 0,10-1-28 0,1 4-20 16,11-1-21 0,2 8-6-16,-5 0-8 0,4 2-5 0,1 6-1 15,2 4-5 1,1 8 4-16,4 1-5 0,3 6 0 15,1 2 10-15,-6 3 3 0,-7-3 10 0,-6-1 4 16,-6-3-1-16,-4-1 0 0,2-8-9 16,-6 2-33-16,6-2-22 0,-3-2-33 15,2 2-35-15,5-5-3 0,8 4-352 16,11-1 318-16</inkml:trace>
  <inkml:trace contextRef="#ctx0" brushRef="#br0" timeOffset="41507.83">12606 9972 2198 0,'14'0'116'0,"-5"14"-2"0,-9-5-82 0,2-2-33 0,-5 12-3 0,3 8-2 0,7 5 0 15,0 5 2-15,-7 8 2 0,5 1 1 16,0 5 2-16,1-3 1 0,-5-4-1 0,-1-3-8 16,-1 0-19-16,1-4-19 0,-6-1-29 15,1-6-25-15,2 0-12 0,1-2 0 16,-2 1 54-16</inkml:trace>
  <inkml:trace contextRef="#ctx0" brushRef="#br0" timeOffset="41717.34">13080 10381 2669 0,'3'6'96'0,"-1"-5"-13"0,3 1-38 16,-1-2-42-16,-2 0 2 0,1 0-10 15,1 0-34-15,-2 0-65 0,3-2-38 0,11-13 62 16</inkml:trace>
  <inkml:trace contextRef="#ctx0" brushRef="#br0" timeOffset="42288.28">13745 10410 1808 0,'16'16'150'16,"-15"-16"32"-16,5 0-41 15,-5-4-13-15,-4-15-27 0,6 10-28 0,5-2-10 0,2 4-13 0,3-7-9 16,-3 3-6 0,4 4-4-16,1-3 2 0,-1 1-5 0,0 2-9 0,2 5-10 15,-4-5-10-15,1 7-6 0,1 1-12 31,0 5-17-31,0-1-13 0,0 4-38 0,4 0-13 16,-2 7-18-16,4 5-20 0,-4 11 19 16,-4 9 13-16,-7 8 9 0,-5 6 15 15,-7 7 17-15,-10 0 4 0,-10-3 15 16,-3-9 17-16,-18-4 3 0,2-5 8 16,0-6 10-16,0-7 3 0,7-8-1 15,5-2 11-15,4-8 17 0,5-1 14 0,9-7 25 16,4-2 17-16,3-5 20 0,9 5 26 15,0-2 24-15,3-4 6 0,3-1-4 16,6-2-26-16,6-3-43 0,5-4-30 16,10-3-30-16,12-4-16 0,10-2-4 15,7 5 1-15,3 1 1 0,-10 8-1 16,-3 0 0-16,-8 8-2 0,-3-4-13 0,0 5-9 16,-2-1-26-16,-9 3-36 0,5-4-53 15,-3-1-50-15,5-1 95 0</inkml:trace>
  <inkml:trace contextRef="#ctx0" brushRef="#br0" timeOffset="42609.98">14409 10365 2425 0,'11'-3'135'0,"0"-1"43"0,3-5-67 0,2 1-63 16,7-1-17-16,4-2-24 0,3 6-11 15,0-1-13-15,-5 1-18 0,-1 5 2 0,1 0-10 16,-3 2-22-16,8 9-22 0,0 1-30 16,2 6-5-16,0 8 26 0,-9 4 32 15,-2 8 32-15,-7 1-15 0,-12 0-3 16,-4-2-1-16,-12 2-6 0,0 0 23 16,-11-9 3-16,0-2 6 0,-7-8 10 15,-1-6 9-15,-5-5-1 0,3-7 2 0,1-4 12 16,-5-7 14-16,4-5 13 15,1-6 10-15,7-6 6 0,10-3 8 0,3-2 4 16,3-7-2-16,6-2-13 0,3-1-16 16,4-5-12-16,10-2-27 0,6-5-63 15,14-13 45-15</inkml:trace>
  <inkml:trace contextRef="#ctx0" brushRef="#br0" timeOffset="42794.51">15200 10426 2017 0,'-1'10'105'0,"-1"1"18"16,2 3-49-16,2 0-58 0,5-1-9 0,0 3-3 16,3-2-5-16,1 2-55 0,7 3 48 15,-2 6-15-15</inkml:trace>
  <inkml:trace contextRef="#ctx0" brushRef="#br0" timeOffset="43033.22">15670 10170 2048 0,'9'22'71'0,"0"3"-14"0,3 3-27 16,-8-2-22-16,1 1-4 0,-5 1-3 16,0 6-1-16,0-2 0 0,-2 9 0 15,2-4 2-15,0 11-9 0,-1-2-24 16,1 2-25 0,-4-2-29-16,4-3 561 0,4-3-363 0</inkml:trace>
  <inkml:trace contextRef="#ctx0" brushRef="#br0" timeOffset="43511.11">16342 9929 2349 0,'-3'0'58'0,"-1"0"-39"0,4 2-40 0,-5 2-11 16,-4 8 0-16,-12 6 10 0,-8 8 13 16,-8 10 8-16,-4-3 1 0,2 3-1 15,-2-1-2-15,6-4-1 0,3 0 2 16,4-4-1-16,8 0-2 0,6-6-3 16,5 0-4-16,4-3 0 0,5-4 5 15,3-1 5-15,4-3 7 0,2-6 12 16,5-3 10-16,2 1 7 0,11-2-3 0,7-3-12 15,8-11-21-15,11-4-39 0,1-9-32 16,8-8-7-16,-4 1 13 0,-12 4 40 16,-5 3 54-16,-18 10 18 0,-3-1-4 15,-4-3 6-15,-4 5-19 0,-3 1-7 16,-2 3 7-16,-3 3-14 0,-1 0-3 0,-1 6 0 16,-2-4 1-16,0 5-3 0,5 2-6 15,-1 0-6-15,-4 2-21 16,0 3-12-16,-2-1-11 0,0 10-2 0,2 7 14 15,-2 16 10-15,2 16 14 0,0 11 9 16,2 7 1-16,5 4 0 0,-1-1 2 0,-1-8 0 16,0-4 1-16,1-7 2 0,1-13-1 15,-6-8 7-15,3-9-24 0,-4-11-43 16,0-7 18-16,2-3-4 16</inkml:trace>
  <inkml:trace contextRef="#ctx0" brushRef="#br0" timeOffset="43716.8">17181 10408 2683 0,'18'-2'91'0,"-3"0"-19"0,-2-5-53 0,-2 2-44 0,1 1-33 16,-5-3-29-16,2 2-21 0,-2-6-29 15,-7 6-11-15,12-9 487 0,-1-7-280 16</inkml:trace>
  <inkml:trace contextRef="#ctx0" brushRef="#br0" timeOffset="43879.13">17521 10209 1913 0,'23'57'196'0,"30"223"276"31,-72-579-470-31,23 253-33 0,3 40-18 16,0-1-70-1,2 0-23-15,-1-2 29 0,7-10 31 16</inkml:trace>
  <inkml:trace contextRef="#ctx0" brushRef="#br0" timeOffset="44036.06">17819 10046 1947 0,'14'4'129'0,"2"3"37"16,-2-5-36-16,-5-1-58 0,5 1-19 16,2 0-10-1,-3-2-17-15,3 2-14 0,-6-2-9 0,-2 0-20 0,-3-2-39 0,-3-3-71 32,1 3 73-32,1-9-5 0</inkml:trace>
  <inkml:trace contextRef="#ctx0" brushRef="#br0" timeOffset="44417">18576 9734 1735 0,'16'-7'77'0,"-2"-2"8"0,1 4-16 16,-7 1-8-16,-4 1-7 0,-4 3-16 16,-2 0-26-16,-3 3-22 0,1 1-18 15,1-2-5-15,1 3 5 0,-2 2 9 16,4 4 6-16,-7 3 7 0,4-2 2 15,-1 8 2-15,4 1 5 0,-2 2 16 16,2 4 16-16,0-4 10 0,0 11 5 16,2 3-4-16,4 9-3 0,4 7 5 0,3 7 1 15,1 6-2-15,4 3-3 0,3 6-3 16,-2 4-5-16,10 6-6 0,-8 4-9 16,0-2-11-16,-7-9 6 0,-12-9-26 15,-4-19 393-15,-8-11-276 0</inkml:trace>
  <inkml:trace contextRef="#ctx0" brushRef="#br0" timeOffset="55726.96">19053 11628 1774 0,'0'0'137'0,"-2"-4"83"0,2 4-88 0,0 0-68 0,-1 4-9 0,1-4-11 0,-2 0-6 0,2 0-6 15,0 0-8-15,0 0-5 0,0 0-6 16,0 0-1-16,0 0-3 0,0 0-2 16,0 0-1-16,0 0-3 15,-2 0 1-15,2-4-1 0,-2 2 2 0,-8-1 2 16,8 1 2-1,-7 2 4-15,4 0 1 0,-4-2-1 16,2 1-3-16,-6 1-3 0,-1-6-5 0,-2 5-2 0,0-3 0 0,-9 2-2 16,-1-3 1-16,-3 0 0 0,-4 1-2 31,-3-5 1-31,1 4 1 0,-1 0 0 16,-1-3 1-16,-4 1 0 0,1 0 0 0,-8-2 0 0,3 1 1 0,-8-5-1 15,-2-1 0 1,-2 0 0-16,-5-2-1 0,-5 2 1 0,-4-2 0 15,-7 0 0-15,2-2 0 16,3 4 0-16,-7 0 0 0,2 5 1 16,6 0 0-16,-12 2-1 0,10-2 1 15,-2 5 0-15,-1 3 0 0,1 1 0 16,0 0-1-16,-2 1-1 0,0-1 0 16,-4 0 1-16,-8-1-1 0,-2-5 1 15,-15 3 0-15,-8-3 0 0,-6-2 1 0,-10-3 1 16,-2-3-1-16,4 3-1 0,-2-1 0 15,7 1 0-15,7 7 0 0,-8-3 1 16,5 4 1-16,-10-8 1 0,1 4-1 16,0-2 1-16,-1 0-1 0,1-1 1 15,-3-4-10-15,-1-2 49 0,-3 1 4 0,7-4-1 16,10 7 8-16,3-8-50 0,10 6-3 16,0 7-1-16,1-6 1 0,-7 3 0 15,6-3-1-15,0-1 1 0,1-2-2 16,4 0 2-16,3 4 0 0,8-1 0 15,7 4 3-15,12-1-2 0,9 5 1 16,14 1-1-16,7 2 2 0,4 2 0 16,5 2 0-16,2 3 1 0,-2-3-2 0,-2 3 0 15,6 2 1-15,3-1-2 0,-3-3 0 16,-1 4 1-16,-1-5-2 0,0-2 0 16,2 0 1-16,-4 0-2 0,2 0 0 15,-6 0 0-15,1-2 0 0,-1 2 1 16,6-1 0-16,2-1 1 0,6 2 1 0,5 0 0 15,8 0 0-15,0 0-2 0,5 0-14 16,4 0-71-16,0-5 382 0,2-11-248 16</inkml:trace>
  <inkml:trace contextRef="#ctx0" brushRef="#br0" timeOffset="56777.76">11830 11839 1511 0,'-2'0'98'0,"2"0"69"0,0 0-66 0,0 0-32 15,2 0 0-15,-2-4-5 0,-2-1 7 16,2-4 9-16,-2 4 9 0,0-2 0 0,2 1 8 15,2-8-8-15,5 2-8 0,2-4-9 16,5-5-20-16,-1 1-10 0,3 2-9 16,5-7-10-16,-3 8-11 0,3 3-9 15,4-1-7-15,5 5-5 0,5 3-13 16,-3 0-6-16,2 5-10 0,-2 0-17 16,2 2-17-16,1 7-20 0,1 4-24 15,-3 6-14-15,1 8 7 0,-8 5 5 0,1 9 31 16,-4 2 28-16,-7 2 11 15,-7 3 20-15,-9 3 8 0,-2 3 4 0,-10 3 13 16,-6-4 3-16,0 2 1 0,-3-3 3 16,0-6-3-16,-4-6-2 0,-2-6-1 15,-5-6-1-15,-1-3 3 0,1-5 0 16,-4-6 5-16,3-5 6 0,-3-5 11 16,-1-4 19-16,3-3 23 0,2-9 18 0,2 0 9 15,11-2 4-15,3 0-3 0,3 3 3 16,13 1 13-16,2 3 0 0,9 2-6 15,8-2-25-15,8 4-34 0,14 3-30 16,12 0-15-16,5 4-7 0,8 2-2 16,1 8 5-16,-5 1 0 15,-1-3-2-15,-6 3-7 0,0-5-21 16,-9 0-31-16,-2-3-25 0,-1-5-31 16,-8 0-27-16,-1-9 1 0,3-2 73 0</inkml:trace>
  <inkml:trace contextRef="#ctx0" brushRef="#br0" timeOffset="57001.06">12938 11748 1584 0,'0'16'686'0,"2"-5"-615"0,-2 1-29 16,1-1-34-16,-1 10-6 0,4 6-1 15,-2 5 0-15,-1 3 0 0,3 6 1 16,-2 0-1 0,3 1 0-16,-1 8-2 0,3 0-16 0,0-4-49 0,4 2-42 15,-1-9-317-15,3-2 265 0</inkml:trace>
  <inkml:trace contextRef="#ctx0" brushRef="#br0" timeOffset="57175.53">13370 12199 2335 0,'16'14'93'16,"-3"-5"7"-16,-1 0-52 0,1-2-49 0,-6-7-122 31,7-2 89-31</inkml:trace>
  <inkml:trace contextRef="#ctx0" brushRef="#br0" timeOffset="57588.21">13755 11793 1771 0,'13'-4'441'16,"4"-6"-316"-16,8-1-61 15,5-3-21-15,18-4-29 0,11-3-19 0,6-4-10 16,-1 4 0-16,2-1 2 0,-4 8 3 16,-9 5-3-16,0 6-7 0,-5 6-9 15,-5 8-8-15,-8 10 0 0,6 4 5 16,-2 10 5-16,-5 1 2 0,-4 6 3 15,-11 8 3-15,-10-2-1 0,-5 2-8 0,-10-1-5 16,-10-4-1-16,-12-3 2 0,-7-6 16 16,-3-1 10-16,-2-12 10 0,0-2 18 15,3-5 19-15,-2-5 27 0,7-6 24 16,4-3 6-16,8-2-6 0,6-2-22 16,13 2-6-16,-3-3 10 0,13-4-1 15,7 5 0-15,7-3-23 0,9 5-29 0,5-2-13 16,4 2-7-16,5 0-1 0,5 2-2 15,6 1-7-15,2 1-10 0,-3 3-25 16,-3-4-48-16,-1 3-53 0,3 1-38 16,2-5 87-16</inkml:trace>
  <inkml:trace contextRef="#ctx0" brushRef="#br0" timeOffset="57906.49">14975 11789 2293 0,'149'44'230'16,"-147"-42"-185"-1,102 21-48 1,-57-19 4-16,-7 5-2 0,-2 3-10 0,-5 4-8 16,-1 4-14-16,-9-1-11 0,-2 6-4 0,-8 2 4 15,-2 3 1-15,-13 5 1 0,-11 9-10 16,-6 1-4-16,-20-1 8 0,-6-3 12 15,-9-6 34-15,-9-12 25 0,-4-7 23 0,-4-12 13 16,-2-13 1-16,10-7-2 0,4-9-4 16,9-5 2-16,15-4-8 0,7-6-6 15,15-3-11-15,10-3-9 0,3 0-4 16,10-6-13-16,12 6-29 0,6 7-41 0,2 6-43 16,11 1-24-16,3 5 63 0</inkml:trace>
  <inkml:trace contextRef="#ctx0" brushRef="#br0" timeOffset="58065.18">15541 12161 1603 0,'46'11'254'0,"-20"10"-148"16,33-1-66-16,-165-61-68 0</inkml:trace>
  <inkml:trace contextRef="#ctx0" brushRef="#br0" timeOffset="58294.61">16035 11839 1987 0,'4'10'98'0,"1"1"17"0,-3 3-46 0,-2 0-41 16,2 2-16-16,-2 4-10 0,-2 5-3 15,-3 3-2-15,-2 6 0 0,3 10 0 16,-5 8 3-16,4 4 0 0,-2 1 3 16,1-4-4-16,1 0-34 0,3-1-42 15,1-11-29-15,1-1-27 0,1-2-304 0,5-8 298 16</inkml:trace>
  <inkml:trace contextRef="#ctx0" brushRef="#br0" timeOffset="58732.09">16498 12000 2250 0,'5'-5'75'0,"-1"5"-19"0,-4-4-34 15,-5 4-38-15,-1 0-15 0,-10-1-8 0,0 1 2 16,-8 1 13-16,-6-1 9 0,3 9 6 16,-1 2 1-16,-3 1 2 0,8 1-1 15,7 3-1-15,-1-2 1 0,11 3-1 16,1 1 3-16,-2 2 6 0,7 3 5 16,2-2 3-16,7-1 6 0,1 1 3 15,3-5 4-15,3-2 1 0,5-5-3 0,-3-4-4 16,8-5 0-16,-3-2-2 0,0-6-6 15,4-5-6-15,-1-5-6 0,5 2-3 16,-1-8 5-16,-2 2 7 0,-3 3 5 16,-7 1 3-16,-1 4 1 0,-4 1-1 15,-1 6 1-15,1-3-2 0,-10 8-1 16,-1 2-5-16,7 0-7 0,-7 2-13 16,-2 10-16-16,0 6-4 0,1 19 2 0,-1 11 12 15,4 14 13-15,-1 5 7 0,3 1 0 16,-1-8 0-16,4-1 0 0,-4-3-1 15,1-8 1-15,-3-2 1 0,2-7-24 16,-3-10-10-16,2-3 481 0,-1-12-345 0</inkml:trace>
  <inkml:trace contextRef="#ctx0" brushRef="#br0" timeOffset="58906.35">17083 12456 2290 0,'20'0'130'0,"-6"0"33"0,0-2-67 0,0-2-76 0,-7-4-33 0,2-1-18 0,0-2-13 16,-5-3-16-16,6 0-16 0,1-2-22 16,3-4-20-16,4 1 525 0,3 1-319 0</inkml:trace>
  <inkml:trace contextRef="#ctx0" brushRef="#br0" timeOffset="59080.26">17532 12266 1795 0,'16'-7'97'0,"0"2"29"0,0 1-10 16,-2-3-25 0,0 2-8-16,0-2-23 0,-1 1-27 0,-1 3-28 0,-3-3-20 0,2 1-15 15,-3 2-15-15,7-3-22 0,-8 1-16 31,2 0-12-31,-1-6 175 0,3-1-77 0</inkml:trace>
  <inkml:trace contextRef="#ctx0" brushRef="#br0" timeOffset="59207.26">17945 12099 1979 0,'25'13'89'0,"-2"-4"-3"0,-4 3-26 15,-3-8-46-15,-5-4-14 0,-6 0-46 16,2 0-7-1,-1-13 17-15</inkml:trace>
  <inkml:trace contextRef="#ctx0" brushRef="#br0" timeOffset="59449.5">18484 11693 2053 0,'4'133'232'31,"-4"-152"-239"-31,1 67 15 0,1 8-2 16,3 7-3-16,-1 4 0 0,1 2 0 15,2 4 0-15,-5-1 0 0,-2-4-1 16,-2-8 5-16,-8-1 21 0,-3-1-107 15,-1-3 68-15</inkml:trace>
  <inkml:trace contextRef="#ctx0" brushRef="#br0" timeOffset="73332.84">12289 11126 1668 0,'0'0'78'0,"2"2"9"0,-1 0-21 0,3 3-24 0,-2-5-2 0,0 0 1 0,-1 3 15 0,-1-3 2 0,0 0-2 15,0 0-14-15,0 0-13 0,0 0 0 16,0-3-4 0,-1 3 4-16,-1-2-3 0,-11-1-10 0,8 1-3 0,-7 2-7 15,-1-2-3-15,-3 0-1 0,2-3 1 16,-2 5 0-1,2-2 1-15,2 2 0 0,1 6 1 0,-2-3-1 16,5-3-1-16,-10 0-2 0,-2 0-1 0,-8 0-1 0,-7-3-2 16,-6-3 0-16,-5-1 1 0,-6-2 2 15,4-1 2-15,-7 1 1 0,-1-4 3 16,1 4 0-16,-2 4-2 0,-2 2 1 16,10-3-2-16,-8 3-2 0,2 3 0 15,0 0 0-15,0 1-1 0,2 1 0 0,-11 0 0 16,4-2 1-16,-2-4-1 15,-9-1 0 1,0-2 0-16,-2 2 0 0,-1-1 1 0,8-1 0 0,1 4-1 0,-6-6 1 16,-2 4 0-16,0-2-1 0,-1 1 1 31,6 4 0-31,8-1 0 0,-5-1 1 0,8 3 0 16,4 2-1-16,1 3 1 15,8-1-2-15,0 3 1 0,-6-1-1 0,-1-1 1 16,-6-1 2-16,-4 1 23 0,-6-1 11 15,-2-3 18-15,-9-3 14 0,-9 1-10 16,0-3-11-16,2 5-18 0,5-4-17 16,16 1-12-16,6 3-1 0,5 0 0 15,7 0 0-15,0 3 0 0,3 1 0 0,0 1 0 16,-6 2 1-16,-3-2 0 0,-6 2 2 16,-6-3 0-16,4 1 1 0,3 2-1 15,7-3-1-15,6-1-1 0,-6 5 0 16,6-7-1-16,-4 3 0 0,-3-2 0 15,-4-2 2-15,-5 0 1 0,1 0 0 0,-1-6 0 16,3 6-2-16,4 0-1 16,-2-1 1-16,3 1 0 0,5-4-1 0,-7 2 1 15,1 2-1-15,0 0-1 0,-4 0 1 16,4 0 0-16,7 6 0 0,0-5 0 16,3 3 1-16,4-4-1 0,0 0 0 15,4 2 0-15,-2-2-1 0,1 3 1 16,1 3 0-16,3-6-1 0,0 0 1 0,0 3 0 15,4-1 0-15,-3 1 0 0,-2 5 1 16,1-8-1-16,-2 5 0 16,-7 2 0-16,2-4 0 0,4 6 0 0,-2-5 0 15,-2-1 0-15,5 5 1 0,-2-5 0 16,-4 1-1-16,1-1-1 0,-7-3 1 0,1-2 0 16,1 1 0-16,-6 1 1 0,1 1-1 15,-6 1 0-15,1 0 0 0,0-2 0 16,-3 5 0-16,-2 2 0 0,3-5 0 15,2 7 0-15,8-9 0 0,4 2 0 16,-3 5 0-16,3-7 0 0,-1 2 0 0,-1 1 0 16,5 1 0-16,-5 3 0 0,1-5 0 15,0 1 0-15,-1 1-1 0,0 3 1 16,-4 0 0-16,-7 0 0 16,-4-4 1-16,1 5-1 0,-8-5 1 0,1-3-1 15,-6 0 1-15,-9-3-1 0,2 3 1 16,-9 0 0-16,-1 0 0 0,-8 1 1 0,7 1-1 15,4 0-1-15,16 3 1 0,0 1-1 16,1-5 0-16,1 5 0 0,-6 1 1 16,6-6-1-16,-4 3 0 0,-4-2 2 15,1 0-2-15,1-2 3 0,-3-2-2 16,-5-2-4-16,-5 2 27 0,-2 2 21 16,1-1 2-16,7 2 8 15,6-1-26-15,10 6-21 0,5 3-3 16,4-2 8-16,9 2 11 0,-2-4 13 0,9 0 5 0,-1-1-3 15,1-4-8 1,3 0-7-16,-3 0-7 0,4-2-4 16,-3-3-4-16,5-1-5 0,-3 3-1 0,3-4 0 0,1 0-2 0,-4-2 0 15,6 3 1-15,-2-4-1 0,2 1 2 32,2 2 0-32,5 2-1 0,5-4 0 15,7 7 1-15,4-2-2 0,5-1 1 0,2 2 4 16,2 1-10-16,3-5-40 0,3 0-50 0,-3-1-60 15,14 0 190-15,10-17-68 0</inkml:trace>
  <inkml:trace contextRef="#ctx0" brushRef="#br0" timeOffset="82366.7">11220 12771 1583 0,'0'4'79'0,"0"-1"8"0,0 3-11 0,0-6-19 0,0 2-3 0,0-2 2 0,0 1-3 0,0 3-8 0,0 1-14 0,0-5-14 16,0 2-10-16,0 2-6 0,0 4-1 16,0 3-1-16,2 3 0 0,1 8 2 15,6 8 6-15,3 5 10 0,6 9 6 32,7 11-1-32,3 4-5 0,10 7-7 0,4 6-5 15,11-1 0-15,6 2-1 0,6-8-2 0,-4-3-6 0,-5-10 0 0,1-6-3 16,-11 0-1-16,0-5 8 0,2-2 2 15,-2 0 3-15,2-7 3 0,5-4-3 16,-7-3 6 0,2-9 8-16,2-2 6 0,-9-9 5 0,1 3 3 15,1-7-2-15,-2-1-3 0,1-5-1 0,3-2-6 0,-1 3-7 16,2-6-4-16,-7 1-6 0,-2-2-4 16,0-7-2-16,-1-1-4 0,5-1-1 15,-1-8-3-15,7 0 1 0,-3-6 5 16,0 4 7-16,-1 5 8 0,1-2-1 15,2-1-8-15,4 0 5 0,1-1-2 0,6 1-2 16,-4 3 6-16,6 6-13 0,-1-4-2 16,1 3 1-16,1 4 3 0,-5 2 0 15,3 3 1-15,-8 2-3 0,0 1-1 16,-2 6 2-16,0-3 0 0,3 3 2 16,2 2 0-1,-1 2-2-15,-1 5 1 0,6 1-3 16,-4 10 0-16,5 5-1 0,12 15-1 0,0 4-2 0,5 15-1 0,3 0 0 15,-7-8-6-15,-13-1-3 0,1-7-2 16,-13-2 0-16,2 2 6 0,-6-9 10 31,-4-6 4-31,2-6 2 0,-8-8 0 0,0-7 1 0,6-5 3 0,-15-1 3 32,3-7 6-32,1-6 2 0,-6-3 1 0,4-8 2 15,-2-4-2-15,2 1-3 0,3-4-2 16,6-2-6-16,1 4-6 0,2 2-3 15,8 3-2-15,4 2-9 0,1 5 3 16,10 6 2-16,-1 3-1 0,3 2 8 16,5 2-2-16,8 1-1 0,6 4 0 15,4 0 1-15,-5 4 2 0,0-1 5 0,-6-3 5 16,1-5 7-16,1 1 12 0,9 1 6 16,2 3-3-16,7 0-5 0,5 0-11 15,-5 0-10-15,7 5-3 0,2 4 1 16,4 0-2-16,-10-4 9 0,-5-3 8 15,-6-2 2-15,-10-2 5 0,-4-5-4 16,-9 2-2-16,-12-6-2 0,4-3-10 16,-7-4 13-16,9-12-96 0,3-21-32 0,9-20 63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53:07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18042 6965 1611 0,'9'-2'110'0,"-3"-3"101"0,3 1-167 0,-4-1-24 0,4 0 12 16,-4 3 19-16,4 0 12 15,-2-2 2-15,2 4-14 0,-2 0-18 16,2 4-16-16,-4-2-9 0,2-2-2 16,-1 3 1-16,-3 1-1 0,2-4 3 0,-5 0 6 0,0 0 8 15,0 0 6-15,0 0 1 0,0 0-6 16,0 0-9-16,0 0-8 0,0 0-3 0,0 0 0 31,0 0-1-31,-1 0 0 0,1 0 0 0,0 0-2 0,-4 0-1 0,-5 5-2 16,9-5-3-16,-10 2-2 0,4 2 1 31,-6-1-2-31,-4 4 1 0,-5-3 0 16,-1-1 1-16,-6 4 1 0,1-3 2 0,-5 5 3 15,-5-6 1-15,-5 4 3 0,-4 0-1 16,-2-3 0-16,-5 1-2 0,-1 1 0 15,3 3-1-15,0-2 1 0,6 3-1 16,4-4 0-16,1-1 1 0,2 4-1 16,-1 3 0-16,4-7 0 0,-2 6 0 15,-2 2 0-15,7-5 0 0,-9 5-1 0,-3-4 1 16,-1 1-1-16,-10-3 0 0,2 0 1 16,-9-1-1-16,-5-1 0 0,-1 0 0 15,-3-5 1-15,-1-1 0 0,-1-5 1 16,0 1 1-16,10 5 0 0,-1-4 0 0,14 4 0 15,-3-3-1-15,0 1-1 0,5 0 0 16,-5 1-1-16,-1-1 1 0,-8 0-1 16,-5-3 1-16,-6-1 1 0,-7-2 1 15,2-1 1-15,8 0-1 0,-1-4 0 16,-4 3 1-16,2-1-1 0,-8-1 10 16,-1 3 2-16,8 2 0 0,8 5 0 0,4 0-10 15,5-1-3-15,6 3 0 0,0 3 0 16,5-3-1-16,1-3 0 0,-3-1 1 15,-7-1-1-15,-5 3 2 0,-4-7 0 16,6 6 1-16,6-4 0 0,4 1 0 16,15 4 0-16,3-1-1 0,5-1 0 0,4 1-1 15,6 1 1-15,3 2-1 0,5-2 1 16,0 2 1-16,7 0-1 0,0 0 1 16,-2 0 0-16,2 0 2 0,0 0-1 15,0 0-58-15,0 0 431 0,2 0-293 16</inkml:trace>
  <inkml:trace contextRef="#ctx0" brushRef="#br0" timeOffset="4130.7">26069 6811 1408 0,'59'0'73'0,"-3"-4"9"0,1 8-15 0,-11-3-28 0,2 3-19 0,-4 5-13 0,-5-6 0 16,-7 1 13-16,-9-1 28 0,-5 1 18 0,-5-4 30 16,1 2 11-1,-9-2-2-15,2-2-13 0,-5 2-26 0,-2 0-22 0,0 0-26 31,0 0-13-31,0 0-11 0,0 0-10 0,0 0-2 0,0 0 1 16,0 0 3 0,-5 3 3-16,-1 3 6 0,3 3 5 0,1 1 3 15,-5 1 2-15,0 7 1 0,-2-8-2 0,0 4-1 0,-2-5-2 0,-3-2 0 16,-2-1-1-16,-3-3 0 0,-3-1-1 31,-1-2-2-31,0 2-2 0,-3-2 2 16,-3 0 1-16,1 0 2 0,-4 2 1 15,-9 3 0-15,6-3-1 0,-2 1 0 16,-4 1 1-16,-2 1-1 0,-3-1 0 0,-2-1-1 16,4 4 0-16,0-3 1 0,1 1-1 15,-1 2 1-15,-2-3 0 0,1 3 0 16,-1-4 0-16,-3 5 0 0,-1-1 0 16,-5 0 1-16,0 0-1 0,-3 0 1 15,-3 0-1-15,3 0 0 0,1 2 0 16,0 3 0-16,1-5 0 0,-7 4 0 0,-2 0 0 15,-2-6-1-15,-3-1 0 0,-4-3 0 16,-8-2 0-16,-1-3 0 0,-4-1 0 16,7-6 0-16,2 2 1 0,2 2 0 15,5 0 0-15,0 2 0 0,0 3 1 16,0 2-1-16,0-2 1 0,-3 2 0 16,7 0-1-16,-3 0 0 0,5 2 0 0,1-2 0 15,0 0 0-15,-1 2 0 0,4-2-1 16,-1 0 1-16,-3-2 0 0,-4-2 0 15,-2-1 0-15,-9-2 0 0,4 0 0 16,-2 0 0-16,-6-4 0 0,4 1 0 16,-8 1 0-16,1 0 0 0,7 2 1 15,4-2-1-15,0 5 0 0,3-3 0 16,2 4 0-16,5 1 1 0,-1 0-1 0,1 0 0 16,-1-5 0-16,-2 2 0 0,7-2-1 15,-2-6 1-15,-3 3-1 0,-4-8 1 16,-2 2 0-16,4 2 1 0,0-2 0 15,3 4-1-15,0 1 1 0,6 0-1 16,3 4 1-16,1 0-1 0,3 5 1 16,1 1 0-16,4-3-1 0,7 4 1 0,-1 0-1 15,-1 0 0-15,-1 4 1 16,-4-4-1-16,2 0 0 0,0-4 0 0,2 0 0 16,-2 1 0-16,1-2 0 15,3-2 0-15,3 1 4 0,9 1-10 16,6 0-54-16,3 1 42 0</inkml:trace>
  <inkml:trace contextRef="#ctx0" brushRef="#br0" timeOffset="8928.64">9165 5280 1746 0,'0'0'94'0,"2"4"11"0,-1-4-30 0,-1 4-88 15,0-3 49-15,-1 5-7 0,1-6 0 16,0 0-4-16,0 0-4 0,0 0 3 16,0 0 6-16,0 1 7 0,0 1 1 15,0-2-2-15,0 0-6 16,-9 7-10-16,7 0-9 0,-2 0-6 15,3 4-4-15,-3 3-1 0,-1 4-1 0,3 5 1 16,-2-2 1-16,-1 4 1 0,2 2 3 16,-1 3 3-16,-3 0 1 0,2 2 1 0,1 2-2 15,-8-10-2-15,-1 5 0 0,-5-4-1 16,-3-1 7-16,0 3 10 0,-6-6 6 16,-5 4 1-16,2-5-4 15,-3 3-9-15,2-7-6 0,3 1-3 0,5-1-2 16,-4-3-2-16,-3-1-1 0,0 2 0 0,-7-3-2 15,0-2 0-15,-1 0-1 0,1-4 0 16,-4 2-1-16,1-5 1 0,-3-2 0 16,-1 0 0-16,-9 0 4 0,-4-7 1 15,-5 2 0-15,3 1-1 0,-3-1-2 16,9-1-1-16,-2 3 1 0,2-4 0 16,3 3 1-16,-7-1-2 0,3 0 1 15,-5-1-1 1,6 3 0-16,-4-3 1 0,6 1 0 0,-4 3 0 0,-2-3 0 0,4 1 0 15,1 3 0-15,4-3-1 0,6 1 1 16,1-3-1-16,-5 3-1 0,-2-1 1 16,-5-5-1-1,2 4 0-15,-3-6 1 0,5 2 0 0,-4 4 0 0,-1 2 0 0,1-5 1 16,-4 3-1-16,4 2 0 0,5-6 0 31,-1 5 0-31,3-1 0 0,-4 0 1 0,-3 1-1 0,0-5-1 0,-2 0 1 16,1 0-1-16,-4 1 1 0,1 4-1 15,-5 0-1-15,-3-3 2 16,1 4 0-16,2-3 0 0,0-1 0 0,5 0 0 0,4 6 1 31,-6-7 0-31,2 7 0 0,1 1-1 0,-6-2 0 0,0 2-1 0,-9-2 0 16,-11-3 0-16,-5 1 0 0,0 1 1 31,-5-6-1-31,-2 2 1 0,2-2 0 0,-16 2 2 0,-6-2 0 0,6 5-1 16,0 4 0-16,12 0-1 0,4 2 0 0,3 7 1 31,3-5 0-31,-5 10-1 0,2-4 1 16,1 8 0-16,3 0-1 0,0 1 1 15,3 3 0-15,2-1-1 0,-3-5 1 16,7 3 0-16,1-4-1 0,8 1 0 16,1-2 0-16,2 0 0 0,6-2 0 15,-4-6 0-15,3 2 0 0,6-4-1 0,3 0-1 16,3-3 1-16,0 5-1 0,5-6 1 15,-1-4 0-15,11 1 1 0,-1-1 0 16,4 2 0-16,-1-5 1 0,0 0 0 16,4 0-1-16,-1 0 1 0,2-2 0 15,2 4-1-15,-4-6 1 0,-3 0 1 16,-3-3 0-16,-10-5 1 0,-3-6 0 0,-5-11 0 16,-10-4-1-16,1-5 1 0,-4 1-2 15,7 3 1-15,11 11-1 0,11 4 0 16,14 8 0-16,5 5 1 0,5 4 0 15,4 2 1-15,3 6 3 0,4-6-14 16,0 7-23-16,-3-8-62 0,-3-6-349 16,-4-16 289-16</inkml:trace>
  <inkml:trace contextRef="#ctx0" brushRef="#br0" timeOffset="12742.87">8706 6857 1213 0,'5'7'439'0,"-9"32"-415"32,3-69 39-32,-1 26 16 15,2 2-7-15,0 2-29 0,-4-3-19 16,-3 1-14-16,4 0-7 0,-1 2-3 16,-10-3 0-16,3 1 0 0,-1-5 1 15,-4 3 1-15,2 1 1 0,0 3-1 0,-1 0 1 31,1-2 5-31,5 2 2 0,6 0 2 0,3 0 8 16,-2 0-1-16,0 0 8 16,2 2 24-16,2-1 24 0,0 1 11 0,3 0-1 0,0 0-11 0,-1 3-23 15,8 0-7-15,8 4-4 16,12-2-14-16,10 6-10 0,8-1-9 0,-2 1-3 0,0-3 0 31,3-4 1-31,2-1 3 0,-3-2 3 16,1 1 1-16,-13-2 3 0,2 0 1 0,-2-2-5 0,-8 1-1 0,-5 1 1 15,-6-2 2-15,-5 2 5 0,-7-2 1 16,0 0-6-16,-5 0-4 0,0 0-9 16,0 0-5-16,-2-2-5 0,0 0 1 15,0 2 1 1,-2-1 2-16,0-1 0 0,0 2-8 0,-8-11-11 16,6 9-4-16,-10-5-3 0,-16-2 8 0,-14-5 11 0,-27 0 5 31,-20-2 4-31,-3 0 1 0,-7 2 0 15,2 2 3-15,9 3 0 0,6 3 1 16,19 5 0-16,11-3 1 0,17 4-2 16,7 0 1-16,10 0 1 0,12 5 2 0,4-5 3 15,4 0 1-15,4 2 8 0,-1 0 17 16,2-2 5-16,4 2 5 0,4-2-1 16,10 0-13-16,9 1-7 0,21 1-6 15,18 4-12-15,18-1-6 0,13 5 0 16,12 3-1-16,1 1 4 0,0 2 2 15,-12 2-2-15,-11-1-1 0,-14 3 0 0,-16-6 0 16,-8-3 0-16,-15-1 1 0,-13 1-2 16,-5-7-2-16,-12-1-4 0,-9 1-9 15,2-2-16-15,-13-2-6 0,3 0 2 16,-5 0 2-16,-8 1 13 0,-16-1 7 16,-16-1 2-16,-15-10 5 0,-12 0 5 15,-8-3 0-15,-3 0 3 0,8 0 0 0,8-1 2 16,21 8-1-16,11-1 0 0,13 2 1 15,10 3-1-15,10-1 7 0,8 4 9 16,2 0 7-16,2 0 17 0,5 4 10 16,0-1-5-16,9-3-9 0,9 4-20 15,3 1-18-15,9 2-7 0,11 4-4 16,-2-2-4-16,4 0-8 0,-6-2-16 0,-3-2-19 16,-6-3-31-16,-4-2-101 0,-10-4 114 15</inkml:trace>
  <inkml:trace contextRef="#ctx0" brushRef="#br0" timeOffset="26942.57">16574 8172 729 0,'27'-3'53'0,"-6"1"-119"0,-3-5 46 0</inkml:trace>
  <inkml:trace contextRef="#ctx0" brushRef="#br0" timeOffset="28324.56">15557 8041 1773 0,'0'0'101'0,"1"-2"33"0,-1 0-36 0,4 2-28 15,0-1-12-15,-4-3-10 16,0 4-5-16,0-2-8 0,-2 2-3 0,2 0-7 0,0-3-6 16,0 3-6-16,0 0-4 15,0 0-3-15,0 0-4 0,-4 0-3 0,6 3 0 16,-2 3 0-16,0-5-1 0,2-1-2 16,0 2-8-16,1 4-5 0,-3 2 2 15,0 8 3-15,-3 9 6 0,3 0 5 16,0 7 1-16,0-5 1 0,5-1 0 15,-5 1 0-15,0-2-1 0,0 1 1 0,-2-3-1 16,-7 0 0-16,7 2 1 16,-5-4-1-16,6 4 1 0,1-7 1 0,-6 1-1 15,6-4 0-15,-2-3 0 0,2-1 0 16,0-1 0-16,0-3 0 0,4 0-1 16,-4-1 1-16,2-3 0 0,1 3 1 0,3-5 2 15,-6-1 4-15,1 0 4 16,1 0 25-16,0 0 23 15,7-7 14-15,-2 4 7 0,5-1-18 0,10-5-24 0,1 4-17 16,5-7-12-16,4 3-7 0,5 0-3 16,4-3 0-16,3-1-1 0,4 2 0 0,9-1 0 15,0 3 0-15,-1 0 0 0,-1 4 1 16,-7 1 0-16,4-1 0 0,-4 0 0 16,-2-2 0-16,7 0-3 0,-7 0-2 15,7-2-1-15,11-2-4 0,2 0 3 16,10-3-1-16,2 2 1 0,0 1 1 0,2-1 1 15,5 5 2-15,-6 7 1 0,3 3-1 16,-4 3-1-16,2 6-1 0,0 0 1 16,-6-1-1-16,-1 1 0 0,-8 1 0 15,-3-3-2-15,1-4 2 0,-7 1 0 16,1-5 1-16,-7-2 1 16,-6-4 0-16,6-5-1 0,-4-1 3 15,3 1 1-15,1-4 1 0,0-1 3 0,-6 2 0 16,4-1 3-16,-2 3-1 0,0 3 0 0,-3-6-2 15,-1 4-3-15,1 2-1 0,5 4 0 16,-2-3-3-16,3 3-3 0,1-1-2 16,-4 2 1-16,0-3 3 0,-5-2 4 15,-2 2 1-15,-7-2 0 0,-2 3 1 0,0-1-1 16,-1-2 1-16,-1 7 0 0,0-7-1 31,2 5 0-31,1 2 0 0,-1-5 2 16,-4 5 1-16,1 0-2 0,-1 0 1 15,5 1-1-15,-3 1-1 0,-1-2 0 0,-1 2 0 16,1 0-1-16,-1 1 0 0,3-3 0 16,1 2 0-16,-7-2 1 0,-2 0-1 15,0 2 1-15,-5-2 0 0,7 3 0 16,-5-3 0-16,0 2 1 0,-4-2 1 16,-1-2 1-16,-5 0 3 0,0 1 2 15,-1 1 3-15,3 0 2 0,1-2-2 0,-2 0-2 16,3-5 0-16,-1 4-1 15,-1 3-1-15,3-4-1 0,-4-1-1 0,5 3-2 16,-2-2 0-16,2 4 0 0,-1 0-2 16,-2 0 0-16,-1 0 0 0,-3-1-2 15,4 1 0-15,-4 0 1 0,4 0-1 16,1 0 1-16,-5 1-1 0,4-1-1 16,-1 0 1-16,-2 2-2 0,-1-2 0 0,0 2 0 15,2 1 1-15,3 3-2 0,-1-3 1 16,1 3 1-16,4-1 0 0,-2-3 1 15,0 1 1-15,-1 1-1 0,-1-2 2 16,1 1 1-16,-1-3-2 0,2 0 6 16,0 0 7-16,4-5 4 0,2 1 5 15,-1 1-1-15,-3-4-8 0,4 3-4 0,1 2-5 16,-3 2-5-16,-1-1 0 0,-1 1-1 16,-7-4-2-16,-2 0 0 0,2 3-1 15,-5-1-3-15,-1-2 1 0,6 4 0 16,-9-1 1-16,9-1 2 0,-9-4 2 15,2 3-1-15,3 1 2 0,-5-1 0 0,5-1 2 16,2-1 0-16,1 1 0 0,-3-3-1 16,0 2 0-16,2 1 0 0,-3-3-3 15,6 2 0-15,-4-1 0 16,-3-1-1-16,4 2 1 0,-3 0-2 16,-4-1-2-16,2-2-2 0,-2 2-1 0,0-3-2 15,3 2 1-15,-3-5 1 0,-2-1 1 0,1 1 3 16,-1 1 2-16,0 4 2 0,2-2 1 15,0 4 0-15,2 2-1 0,-2 1 0 16,0 2-7-16,2-4-27 16,-1-1-26-16,7 7-37 0,-8-2-54 0,0 7 496 15,0 7-287-15</inkml:trace>
  <inkml:trace contextRef="#ctx0" brushRef="#br0" timeOffset="42366.47">7133 10131 1589 0,'44'-16'594'0,"-12"2"-411"16,-7 4-96 0,3 1-67-16,-8 0-8 0,8-2-6 15,4 6-4-15,0-4-1 0,0 2 0 16,-2 0 0-16,-9 3 1 0,-5 1-1 0,-2-3 1 16,-6 5-2-1,-3-1 1-15,4 0 3 0,-7 0 2 0,3 2 0 16,-5 0-2-16,0 0-1 0,0 0-7 15,0 0-6-15,0 0-14 0,-5 0-9 16,-4 2 2-16,-6 2 5 0,-13 5 17 16,-9-2 9-16,-7 2 0 0,-13-2 3 0,-2-2-2 0,-8-3-1 15,-9-2-3-15,-2-4-1 0,-7-1 0 16,-9 0 1-16,-11 1 3 0,-17-5 2 16,-8 0-2-16,1 0 0 0,5-1-1 15,0-1-2-15,5 4 1 0,9 0 1 16,3 0 1-1,8 0 0-15,10 1 1 0,-4 1 2 0,13-2-2 16,9 3 1-16,7 4 0 0,13 0 0 0,8 0 0 0,11 4 2 16,4 0-1-1,6-1 0-15,5 1 1 0,4-3 1 0,10 1 0 0,3 0 1 16,-2 0 9 0,2-2 18-16,-2 3 23 0,-1-1 23 0,10-2 10 0,-4 0 0 15,8-2-9-15,3-1-15 0,13-1-16 16,17-1-16-16,15-8-16 15,20-1-10-15,15 0-5 0,16-2-4 16,4 0-3-16,10-3 0 0,3 4-2 16,3 5-1-16,5-1 2 0,8 9-1 0,1 2 2 0,1 4 2 0,1 8-1 15,-10 3 2-15,-5 4-2 16,-1 4 1-16,-22-2 0 0,-14 2 1 0,-21-5 0 16,-17-2 1-1,-20-5-4-15,-13-4-18 0,-21-4-15 0,-1-3-22 16,-4 2-2-1,-17 4 11-15,-17-3 15 0,-21 2 20 0,-24-5 10 16,-19 0 4-16,-7-7 1 0,-11 2 0 16,2 3 0-16,0 2 1 0,4 4 1 15,-1-1 2-15,4 4-1 0,4-5-1 16,10 3-1-16,-5 3 0 0,5-5 0 16,4 2 0-16,0 1-1 0,12-4 1 0,11-2 0 15,3 0 0-15,11 0 1 0,6 0-1 16,8 0 2-16,7 0 0 0,4 0 1 15,3 0-1-15,6 0 0 0,3 0 0 16,3 0-1-16,0-2 2 0,-1 2 1 16,0-2 1-16,4 2 0 0,-2 0-1 15,0-5-2-15,5 3 0 0,-4 0-1 0,1 0 0 16,3 1 0-16,0-5-1 0,-1 4 1 16,4 1 4-16,-1 1 15 0,2-2-115 15,-2-2-75-15,-9-4 94 16</inkml:trace>
  <inkml:trace contextRef="#ctx0" brushRef="#br0" timeOffset="48076.23">9191 9864 1796 0,'-1'1'112'0,"-8"24"-77"16,5-25-29-1,2 2 3-15,-1 0 14 0,3-2 14 0,-4 5 17 16,3-1 7-16,1 6-7 0,0-3-14 16,3 8-13-16,2 1-11 0,3 3-7 15,4 1-7-15,-5 4-1 0,5-1-2 16,-1 2 1-16,3 0 4 0,0-4-1 15,4 2-1-15,3 2 0 0,1-3 2 16,4 2-2-16,1 3 4 0,-4-6 1 0,5 4-2 16,-1-4-1-16,5 2-3 0,0 2-1 15,3-4 0-15,4 4 0 0,-2-2 0 16,2 4 4-16,2-2-1 0,2 0-1 16,-6-4 0-16,-1-5-1 0,-3 0 2 15,-4 1 1-15,-5-6 0 0,-2 0 0 0,-1-2 0 16,-2-6-2-16,6 4-2 0,-2 4 0 15,4 0-3-15,8 1 1 0,-1 4 1 16,5-2 1-16,5 0 2 0,-6 2 2 16,9-3 1-16,-4 1 0 0,-4-2 2 15,4-3-1-15,1 2 0 0,0-2-1 16,4-2-2-16,-5 0 1 0,-11-4 0 0,3-1-1 16,-1 0 1-16,-1 0 0 0,6-2-1 15,-3 0 3-15,-1 0 8 16,-1 0 5-16,5-2 4 0,0 0-2 0,2 0-7 15,0 1-6-15,1-5-4 0,-1 4-2 16,5-1 0-16,5 1-2 0,-4 2 0 0,4-3 0 16,-1-3 1-16,-4 1-1 0,0-2 1 15,0-2 0-15,0-2 0 0,-5-5-1 16,0 2 0-16,-6-2 0 0,8-1 3 16,-8-3 2-16,-3 1 0 0,3 3 1 15,-13-6 0-15,1 1 0 16,3 3-1-16,-4-3 0 0,8 3-3 0,0 2-2 0,4 0-1 15,3 0 0-15,0 2-2 0,0 0 1 16,-1 2 0-16,-3-1 0 0,3 3 2 16,-1-3-1-16,1 3 0 0,-2-5 0 15,-1-2 1-15,-3 1-1 0,4 3 1 16,-4-3 1-16,2 9 0 0,2-5 0 16,-6 1 0-16,-1 2-1 0,1-1 0 15,-3-1 0-15,7 4-3 0,0-4-2 0,5 2-2 16,4 2 0-16,3 2 1 15,6 0 2-15,-4-1 1 0,0-2 2 0,0 4 1 16,4-7 0-16,3 4 0 16,4-3 0-16,-1 1 0 0,1 3 0 0,0 5-3 15,-7-1-2-15,3 4 1 0,-7-1 1 16,3 5 2-16,5 4 0 0,-6 3-1 0,1 1 0 16,1 0 0-16,-1 2-2 0,1 4-3 15,3 1-2-15,-1-3 0 0,-3 1 0 16,-6 1 5-16,-1-4 2 0,1 0 0 15,-6-1 2-15,4 1 1 0,-2-1-1 16,2-1 1-16,-4-2-1 0,2 2 0 16,0 1 0-16,-2 2-1 0,1 5 0 0,2-5-1 15,-2 5 0-15,1 1 0 0,0-4 0 16,-9 2 1-16,-7-5 0 0,2-1-1 16,-6-1 1-16,2 0 0 0,-5-2 2 15,-1-3 2 1,0 0-1-16,-4-4 0 0,2 1-2 0,-12-6-1 0,-1 0-1 15,0 1-1-15,0-2-2 0,0-5-3 16,-1 3 9-16,1-1 3 0,0-3 5 0,0 0 5 16,5-4-7-16,-2-1-1 0,3-4 1 15,1 0-1-15,2-2 1 0,0-3 6 16,5 0 5-16,5 0 0 16,2-1 1-16,6 1-7 0,-2 0-5 0,3-2-3 15,4 7-5-15,4 2-6 0,3 5 0 16,0-4-7-16,3 1 2 0,3 1 3 0,-3 4 0 15,6-5 9-15,3-1 0 0,-3 3 0 32,5-4 0-32,-3-1 1 0,-2 1 1 0,0 0 0 0,-4-2 1 0,-1 0-1 15,-1 2 0 1,1 1-2-16,3 6 3 0,4 0 0 0,-1 4-1 0,-1 3 1 16,5 2-4-16,-5 1-2 0,0 4 0 15,0-2 1-15,-6 4 1 0,3-2-1 0,-12 2 2 31,1-3 0-31,0-1 0 0,-2-2 0 16,-2 1 2-16,0-2-1 0,0 3-1 16,-5-3 2-16,9 0 3 0,1-2 0 15,-6 5 2-15,6-3-2 0,-5 3-1 16,4-3-1-16,-4 1-1 0,2 6 0 0,2-3 2 16,1-1 0-16,2 0 3 0,1 2-2 15,2-5-1-15,-2 5-1 0,11-2-1 16,3 3-2-16,-3-1 0 0,3 0 0 15,-15-2 0-15,-3-5 5 0,-4 4 1 16,-4-4 3-16,4 0 2 0,-3 0 0 16,1 0-2-16,4 0-2 0,-5 0-4 15,0 3-2-15,1-3-1 0,-2 2 1 0,3 0-1 16,-4-2 0-16,0 3 0 0,3 1 0 16,0 1 0-16,4-3 0 0,4 0 0 15,-6 1 0-15,2 4-1 0,7-1 0 16,-2 4 0-16,4-4 1 0,1 2 0 15,-3-2 0-15,2 3 0 0,2-1 0 16,-4-2 1-16,0 6 0 0,3-8-1 0,-1 3 0 16,3 2 0-16,2-4 0 0,-5 0 0 15,0-1 1-15,-7-1-1 0,-1 3 1 16,5-3-1-16,-3-1 0 0,-1 0 0 16,3-2 0-16,0 3 0 0,-1-1 0 15,1 4 0-15,-3-6 0 0,-4 0 0 0,5 1 0 16,-1 1 0-16,-2 2 1 15,1-4 0-15,-2-6 1 0,-3 3 0 0,0-4 1 16,1 1-6-16,-1 5-3 0,0-7 0 16,1 3-1-16,-1-4 6 0,2 0 1 15,4 1-1-15,5-1 1 0,4 3-1 16,1-3 0-16,-7 4 1 0,4 2 0 16,-4-3-1-16,-10 1 1 0,3-4 1 0,-5 0 2 15,-2-5-1-15,0 2-6 0,-7-4-7 16,-2-2-3-16,0-7 3 0,0 0 5 15,-3-1 3-15,-4-6 1 0,4 2-2 16,-6 1 2-16,0 4 3 0,2 6 1 16,4 5 1-16,-4 3 6 0,2 4-19 15,-4 0-57-15,1 3-72 0,2 4 68 0</inkml:trace>
  <inkml:trace contextRef="#ctx0" brushRef="#br0" timeOffset="57418.94">19514 9995 1641 0,'13'7'94'0,"-3"-2"54"0,-3 2-95 0,0-3-13 0,0-1 6 0,1 3 16 16,-7-4 17-16,1-1-2 0,-2-1-16 0,0 0-23 15,0 0-7-15,-2 0-2 0,2 0 3 16,0 0 3-16,-1 0-17 0,1 0-10 16,0 0-4-16,-2 0-2 0,2 0 1 15,-7-3-1-15,1 3 1 0,6 0 5 0,0 0 5 16,-10 3 4-16,6-3 1 0,-8 4-3 15,-4-1-6-15,0 1-3 16,-9 0-1-16,-2-4-1 0,-4 0 2 16,-1-2 0-16,-4-4-2 0,-1 1-2 0,0 3-1 15,-2-1-3-15,0-1 0 0,-2 2 0 16,-2 2 0-16,-1 2 2 0,0 2 0 0,-8-2-1 16,3-1 1-16,-3 3 0 0,-5-1-1 15,2 3 0-15,-3-4 0 0,-2-2 0 16,-4 0 1-16,-5 0 1 0,-15 0 10 15,-10 0 34-15,-12-2-2 0,0-4-1 16,10 3-8-16,11 3-34 0,7 0 0 16,-2 2 0-16,2-1 0 0,-5 3-2 15,3-2 1-15,-7-2 0 0,-3 0-1 0,1-2 0 16,7-7 2-16,1 0 3 0,1 0 3 16,2-5 2-16,0 2-2 0,5-1-3 15,6 8 0-15,1-4-1 0,4 6-1 16,0-1 1-16,9 1-2 0,5 1 2 15,4 0-1-15,1 2-1 16,-5 0 1-16,8 0-1 0,1-2 0 0,1 0 0 16,5 2 1-16,1-1 6 0,3-1 38 15,5-2 4-15,4 3 0 0,6-1-4 0,3 2-37 16,6 0-4-16,-4 0 2 0,5 0-2 16,4 0-2-16,-1 0 1 0,-3 0-2 15,2 0-1-15,1 0 0 0,-1 0 0 16,-11-2 9-16,8 2-33 0,3 0-42 15,-5 0-49-15,2 0-121 0,-2 0-312 16,-2 2 337-16</inkml:trace>
  <inkml:trace contextRef="#ctx0" brushRef="#br0" timeOffset="77316.8">24966 11032 1856 0,'36'52'110'0,"-1"-31"-42"0,-6-11-68 0,-1 1 20 0,-1-52-46 0,-11 36 0 16,-4 1 20-16,-5 1 3 0,0-2 8 15,-3-8 14-15,-3 1 19 0,1-2 18 16,-2-2 9-16,-2 0 8 16,-1 0-4-16,-1 0-11 0,3 3-10 0,-7 3-11 0,7 4-12 15,-1-1-7-15,2 7-8 16,0 0-5-16,0 0-3 0,0 0-2 16,-2 0-1-16,-8-2 1 0,4 6-1 0,-6-2 0 15,-1-2 1-15,-3 0 0 0,-1 0 0 16,-5-4 1-16,-2 2-1 0,-1 2 0 15,-4 0 5-15,-4 2 5 0,1 2 5 16,-4 3 2-16,1 4-2 0,-1-3-3 0,1 5-4 16,-2-1-1-16,-1 1-2 0,3 3 0 15,-13-2-1-15,4 3 0 0,-1 1-2 16,-2 4 2-16,4-5-2 16,-1 5 1-16,3-3 0 0,-2 1-1 15,-1-5 0-15,-2 3 3 0,-7-2 1 0,-2-3 2 0,3-1 2 16,-3 0-2-16,2 3 0 0,0-5 0 15,-13-1 7-15,4-7 3 0,-5 0-1 16,5-2-3 0,-2 1-7-16,6 3-3 0,-3 1 0 0,3-1-2 15,3-4 1-15,5 0-3 0,-5 0-1 0,-1 3 0 16,2-1-1-16,-4-2 1 0,-1-3-1 0,3-1 0 16,-1-1 0-1,4 1 0-15,3 1-2 0,6 3 1 0,-1-2 0 0,1 2 0 16,0-2 2-16,-2-7 1 15,-6 7-1-15,4 1 1 0,-1-1 0 0,-5 2 0 16,-1-5-1 0,1-1-1-16,-1 4-1 0,3 1 0 0,4-3 1 0,2 2 0 15,0 2 1 1,-2 0 1-16,-1 0 0 0,-3 0 1 0,2 0 0 0,4 2-1 0,0 3 1 16,7-1-1-16,4-2 0 0,-4 0 0 15,7 3 0 1,-5-3 0-16,-1-1-1 0,-2-1 1 0,-1 0 0 15,7 0 0-15,-5 0 0 0,7 2 0 0,-3 0 0 16,5-2 1-16,3 0 0 0,6 0 0 16,7 2 0-1,1 3-1-15,8-3 0 0,-6 1 1 0,4 1-1 0,4-2 0 0,-1 5 0 16,2-5 0-16,0 1 0 0,-1 2 0 31,-4-1 1-31,3 0 0 0,-6-3 0 16,6-1 0-16,-7 0 1 0,6-1 1 15,-2 1-1-15,2-4 1 0,5 4 0 16,0 0 0-16,0-2 2 0,-2 0 0 0,-2-1 9 16,3 1 2-16,1 0 4 0,-6-14-3 15,6 11-7-15,0-6-5 0,-1-1-3 16,1-4 0-16,0-7 0 0,0 2-2 16,-2-9 0-16,-2 1 1 0,2 3-1 15,2-3 2-15,-3 1 0 0,-1-6 2 0,-3-7 1 16,2-3 0-16,-2-2 0 0,2-7-1 15,-6 0-3-15,6-2 0 0,-2 0-1 16,-1-2 1-16,5 0 0 0,-8 4 0 16,8 9 0-16,3 3 1 0,0 7-1 15,1-1 3-15,-1 1 2 0,2 2 2 16,0-5 1-16,-2 3-4 0,0-3-1 0,-2 0-2 16,0-4-2-16,1 0 0 0,-1 0 1 15,2 1 0-15,0-1 0 0,0 2 0 16,-5-2 0-16,5 6-1 0,-2-6 2 15,-4-2-2-15,-2 4-1 0,2-3 0 16,-4-1-1-16,4 6 1 0,-1-4 1 16,2 2 0-16,-6 7 0 0,6 0 0 0,0 2 0 15,-2 2 1-15,7-6 1 0,0 2-1 16,0-9 0-16,-2-6 0 0,-7-12-3 16,-11-1-3-16,4-6 0 0,-7 4-2 15,6 5 2-15,1-1 3 0,0 3 1 16,-7-2 0-16,5 1 1 15,2 6 0-15,2 0 0 0,1 11 2 0,8 4 0 0,0 6 1 16,3 10 1-16,2-2 0 0,2 3 2 16,0 4-1-16,5-2-1 0,-4 3 0 15,4 1 1-15,0 1-1 0,0 1 3 0,2-1 1 16,0 4 0-16,-3-4 1 0,2 8-3 16,0-6-1-16,0 4-1 0,1-4-1 15,2 3 0-15,-6-4-1 0,8 3 1 16,-5-2-1-1,5-2 1-15,1 4 0 0,2-4 0 0,2-3-1 0,5 2 0 16,5-4-2-16,-7 0 5 0,10 0-4 16,4-5-1-16,4 1-3 0,12-1-5 0,8-2 1 15,3 2 3-15,5 1 3 0,4-3-1 16,9 2 2-16,0-6 1 16,7 6-2-16,-2-4 1 0,-2 0 0 0,-1 4 0 15,-4-6 3-15,0-1-2 0,5 3 2 16,11 0-4-16,5 4-5 0,1-2-1 15,-5 3 0-15,-8 3 4 0,-2 1 3 0,1 2 0 16,0-1 0-16,1 3-1 0,6 0 0 16,2 1 0-16,-1 2-1 0,-2-2 0 15,-8 3 1-15,-4 1-1 0,-6-1 0 16,-1 5 2-16,-4-1-1 0,-2 4 1 16,-6-1 0-1,4 1-1-15,-10 0-1 0,-3 1 0 0,-6-1-1 16,-7 6-1-16,-4 1 0 0,-1-4-1 0,-2 4 1 0,-2 0 0 15,2-1 0-15,-4 1 1 0,-1-4 2 16,-1 3-1 0,-1 1 2-16,0-4 0 0,2 4 0 0,-1-3 1 0,1-2 0 15,-6 1 0 1,4 3 1-16,-6-5-1 0,4 1-1 0,0-2 1 0,-1 2 0 0,-3 0-1 31,4 0 0-31,-7-1 1 0,2 1-1 0,-4 3 0 0,-1-3 0 0,-3 2-4 16,1 3-1-16,-1-4-3 15,3 8-5-15,3-4-2 16,-4 5-2-16,4 3-1 0,0 2-1 0,-3 6-4 0,1 8-5 0,2 11-5 16,-4 13-1-16,4 16 4 0,2 11 9 15,-4 13 8-15,-2 12 5 0,-3 6 2 16,-5 15 2-16,-2 17 2 0,1 11 2 16,2 7 2-16,1 8-1 0,3-15-1 15,-4-7-4-15,4-15-4 16,5-8-1-1,0-7 1-15,0 0 3 0,1-2 4 16,1-13 1-16,1-1 3 0,-3-9 0 0,1-12 2 16,-1-2-1-16,-4-11 0 0,-2-14 39 15,-5-9-62-15,1-23 26 0</inkml:trace>
  <inkml:trace contextRef="#ctx0" brushRef="#br0" timeOffset="161979.98">25184 12268 1827 0,'15'14'52'0,"-3"0"-23"0,-1 4-19 0,-6 0-6 0,2-1-2 31,-7-6-1-31,0 0 1 0,0-2-1 16,0-8 2-16,0-1 4 0,0 2 5 0,-2 0 8 15,-8 1 11-15,3 1 6 0,-1-4 0 16,-2 2-3-16,-3-2-10 0,-6-2-10 16,-8-3-4-16,-5-4-5 0,0-2-3 15,-10-7 1-15,-2-3-3 0,-1-4-1 16,-4 2 0-16,-1-9 0 0,0-5 3 16,-1-4 7-16,-13-8 4 0,-2-3 2 15,-4-4 3-15,-3-1-4 0,0-3-5 16,0-3-2-16,6 3-4 0,-2-11 2 0,-7-1 1 15,1-10 7-15,-5-7 6 0,1 3 6 16,-3 0 5-16,8 12-7 0,6 7-3 16,13 12-3-16,14 7 0 0,2 7 1 15,11 5 1-15,7 8 0 0,3 0-1 16,9 6 1-16,-1 5-1 0,-1 3-5 0,4 1-4 16,-7 1-7-16,-1 1 0 0,-2-3-2 15,-5-6-1-15,-2 1 1 0,-5-6 0 16,1 2-1-16,3-2 1 0,-3 0 0 15,-1 4 0-15,5 5 0 0,2-2 1 16,3 10-1-16,6 2-4 0,4 10-3 16,1 1-7-16,6 6-4 0,0 6 5 15,2 10 4-15,2 7 7 0,3 5 5 0,2 3 0 16,0-1 0-16,-1-9 0 0,-1-4-1 16,0-8 1-16,1-8 2 0,1-3 2 15,-6-9 12-15,7 0 5 0,-1-3 1 16,0-3 1-16,7-1-12 0,4-5-6 15,-1-2-2-15,6-6-3 0,-1 1 0 16,-3-6-1-16,6 0 0 0,0-3 0 0,-2-4 1 16,0 5-1-16,-2 2 0 0,-3 8 0 15,5 4-3-15,-3 13-2 0,8 14-2 16,11 13-2-16,9 19 5 0,10 20-8 16,11 17 23-16,9 14-136 0,2-4-487 15,16-1 415-15</inkml:trace>
  <inkml:trace contextRef="#ctx0" brushRef="#br0" timeOffset="192378.76">10828 12424 1700 0,'69'14'112'0,"-37"-21"112"0,35 30-10 0,-152-66-235 0,99 43 63 16,15 4-7-16,-1 5-2 0,2 0 1 15,-1 3-1-15,-1-1-5 0,-3 1 0 16,0 1-3-16,-2-5 1 0,-4 3 8 0,-6 0 4 16,-1-6 6-16,-8 2-6 15,-3-3-10 1,-1-1-6-16,-5 4-7 0,-9-1 0 0,0 4 2 0,-15-1 1 0,-1 4-1 31,-11-5-2-31,-8 3-3 0,-4-7-5 0,-6-3-4 16,-5-1 0-16,-3-1 0 0,-8-6 2 0,-4-1 1 0,-10-2 5 15,-3-4 3-15,-11-1 3 16,-5-1 4-16,-9 1-5 0,-11-1-1 16,-1 1 6-16,6 3-1 15,-6 0 0-15,-1-1 2 0,5 4-11 0,4-3-5 0,22 7-2 16,21 3-3-16,16 2-1 0,14 5 1 15,9-1 2-15,2 3-1 0,8-2 0 0,4 2 0 16,4 0 1-16,3-5-1 0,4 3 1 16,-2-3 0-16,-5 2-1 15,7-3 0-15,-4-1 0 0,6 0-1 0,3 0 0 0,-2-1 0 16,4-3 0-16,0 4-2 0,0-3-20 16,0 1-37-16,7 2-64 0,-7-2-100 15,0-2 177-15,5-1-35 0</inkml:trace>
  <inkml:trace contextRef="#ctx0" brushRef="#br0" timeOffset="197074.95">7140 9669 1882 0,'25'-11'69'0,"-6"6"-13"0,1-4-4 0,-6 7-13 0,2 0-5 0,-5 2-4 0,3 0 0 15,-2 0-1-15,1 0 1 0,-3-1 11 16,1-1 1-16,-8 2-1 0,-1 2-4 15,2-1-16-15,1 1-4 0,-1 2 0 16,1-3 1-16,-5 3 5 16,2-2 0-16,3 3-2 0,-5 4-5 0,2-2-6 0,0 2-6 15,-2 0-4-15,-2 1 0 0,0 5-2 16,-3 0-1-16,-1 9-1 16,3-3 0-16,-11 2 0 0,-1 3 2 0,-4-3 1 15,-6 4 2-15,-3 1 3 0,-11-1 2 16,0 1 1-16,-11-1-1 0,-1 1 0 15,-3 1-2-15,-2-6-1 0,-1 3-2 16,-2-1 0-16,1 0-1 0,-8-2 0 0,8-2-1 16,-4-3 0-16,0 2-1 0,0 1 2 15,-2-2-1-15,-4-3-1 16,-2 2 2-16,-5-6-1 0,-1-3 1 0,-9 2 0 16,-4-9 1-16,-8-2 0 0,3 0 0 15,-2-7-1-15,-3 0 0 16,-1-2 2-16,-8-5-1 0,5-1-1 0,0-1 1 0,11 0 0 15,9 0-1-15,0 2 1 0,12 0 0 16,0 2-1-16,5-1 0 0,8 1-1 16,-3 1 0-16,-4-7 1 0,3 1 1 15,0-3-1-15,3-1 1 0,6-2 0 16,3-4-1-16,2 3 1 0,2-3-1 16,-2 6 0-16,-1-6 0 0,1 0 1 0,-5-3-1 15,-2 0-1-15,-2-2 0 0,-3-3 0 31,5 1 0-31,5 4 1 0,4-2 0 0,9 4 0 0,3-2 1 16,-1-4 0-16,6 7 0 0,-1-3 1 0,4 0 1 16,-3-4-1-16,1 1 2 0,3-6 0 15,5 0 2 1,3 3 8-16,4-3 6 0,1 2 6 0,3 3 3 0,4 2-4 0,-1-5-6 16,5 3-2-16,-1 1-4 0,2-5-2 15,0 8-2-15,0 0-3 0,5 4 3 16,2 3 2-1,0-1 4-15,2 0 3 0,4-1 3 0,-3 2-3 16,6-7-5 0,6-6-5-16,2-1-8 0,5-4-5 0,-6-3-7 15,2-4-3-15,6 2-2 0,-2 0 5 16,8 0 4-16,-3-6 4 0,-2 4 3 16,8 2-2-16,1 4-3 0,7-1-3 15,9-1-4-15,5 1 4 0,12-1-21 16,1 3 3-16,1 9 6 0,-3-1 0 0,-6 6 24 15,-10-1 2-15,1-4-2 0,-8 3-2 16,3 3-1-16,2-1 4 0,-7 1 1 16,5 3 1-16,-3 1 2 0,1-3 0 15,3 4-1-15,9 0-1 0,10 3-3 16,3 4-3-16,4 2-10 0,-4 4-1 16,2 0 1-16,2 4 2 0,9-1 6 15,-6 3 0-15,2 2 2 0,-7 0 1 16,-9 0 1-16,8 5 2 0,-3 1-4 0,2 6 0 15,4 2-1-15,2 0-1 0,1 6 1 16,-5 1-1-16,4 0 1 0,-8 4 0 16,-1-3 0-16,-4 1-2 0,-11 5 0 15,4 2-1-15,-5 4 0 0,7 3 0 16,0 2 1-16,-4-2-1 0,-1 0 2 16,-3-1-2-16,5 3-7 0,-3 2 0 0,1-4-1 15,-3 0-1-15,-6-1 8 0,-6 3-1 16,1 1 0-16,-4 3 1 0,5 0 0 15,-6 1 2-15,-1 2 1 0,-5 0 1 16,-4 0 1-16,-7 0 0 0,-3 0-1 16,-2-1-1-16,-4-1 1 0,-2 2 0 15,1-2-1-15,1-3 1 0,-4 0 1 16,1-2-1-16,0-4 0 0,1 6-1 0,-5 2 1 16,2 3-1-16,-2-4 1 0,-2 1-1 15,-3 0-1-15,-4-4-3 0,-3-4-3 16,-6 4-3-16,-3-2-5 0,-5 0-1 15,-1 2-3-15,-5-1 2 0,-1 1 3 16,-10-4 5-16,-3 1 3 0,-7-3 1 0,0-1 2 16,-5-2 2-16,-6 2 2 0,-9-2 1 15,-17-1 2-15,-7-6-1 0,-8-2 1 16,11-5-1-16,7-2-1 0,8 0 1 16,-4 1 0-16,-2-1-1 0,-4 2 1 15,-8-2 0-15,-6 0 0 0,-2 0 1 0,6-3 0 16,9 0-2-16,5-1 0 0,7 4 0 15,11 1 0-15,6-3 1 0,21 2 0 16,1 0 3-16,10 1 12 0,5-5-83 16,-5-3-94-16,10 4-333 0,-2-4 265 15</inkml:trace>
  <inkml:trace contextRef="#ctx0" brushRef="#br0" timeOffset="202144.47">12989 12465 1290 0,'-51'-66'222'0,"38"50"-153"0,5 4 5 0,-3-1-13 0,7 10-12 15,3 1 4-15,1 2 5 0,0 0 1 0,0 0 1 16,0 0-22-16,1 2-20 0,1 8-7 15,3-3-11-15,3 4-1 0,-3 2 0 16,6 1-1-16,-4 0 1 0,1 2 1 16,3 2-1-16,0-1 1 0,1 5 0 15,4 4 0-15,4 4 0 0,8 4 0 16,2 5-1-16,11 4 0 0,3-1 1 0,2-3 0 16,9 2 0-16,4-2 1 0,-1-4 1 15,4-3 0-15,0-12 2 0,-1-4-3 16,-6-6 1-16,5-6 0 15,-5-2 0-15,7-2-1 0,-2 0 2 16,2-6-1-16,-1-1 1 0,-3-5 2 16,2-4-3-16,1-2 0 0,3-3 0 15,3-4 1-15,-5 0 5 0,-5 2-2 0,5-2-2 16,-2-3-4-16,-7 0-2 0,0-1-2 0,-8-1 2 16,-8 0 2-16,-5 2 1 0,-5-1 4 15,1 3 0-15,-7 8 0 0,4-2 0 16,2 4 4-16,-13 8 0 0,14 1 1 15,-7 3 0-15,8 4-4 0,8 9-2 16,-2 1-3-16,4 10-1 0,-1 1 0 0,-3 6 0 16,1 1 1-16,-3-1 0 0,-3 1 0 15,-8-7-1-15,-1 4 0 0,-5 2 0 16,2-8 0 0,1 3 0-16,1-8 1 0,-3 0-1 15,-4-5 0-15,-1 2 1 0,-6-3 1 0,2-4-1 0,1-4 4 0,0 0 1 31,4 0 0-31,1-2 1 0,0-3-2 0,0 1-2 16,4 1-1-16,-2 1-2 0,2 0 0 0,-4 2-1 16,5 4 0-16,-1 1 1 0,0 2 0 0,1-5 1 15,-6-2 1-15,-1 0 2 0,0 0-1 16,6-2-2-16,-4-5 1 0,2 2-2 16,-1-2-2-16,-1 0-1 0,5-2-2 0,1 3 0 15,5 3 2-15,3-4 3 0,2 1 3 16,0-2 1-16,4 2-1 0,3 4-3 15,7 4-1-15,6 4-3 0,5 2-3 16,7 0 4-16,-2 2 0 0,2 1 2 16,8-2 3-16,-5 3-1 0,8-3 0 0,0 0 1 15,-8-2 2-15,8-2 6 0,-4 1 3 16,-5-5 6-16,1-2 9 0,-4-12 8 16,1-3-30-16,2-10-8 0,-11-5-9 15,-9-2-23-15,-10-3 5 0,-16-3-27 16,-2-5-52-16,-6-4 57 15</inkml:trace>
  <inkml:trace contextRef="#ctx0" brushRef="#br0" timeOffset="203224.19">19555 12399 1697 0,'11'41'171'0,"75"42"689"31,-100-78-1330-31,2-3 104 16,15 12 363-16,1-3 2 0,1 2 2 0,4-8 5 0,0 4 5 15,7-2 3-15,7 5 2 0,0 1 2 16,7 1 1-16,4-2 5 0,-4 1 8 15,7 1 8-15,0-9 2 16,2 4-6-16,8-4-9 0,-7-1-12 16,3 5-6-16,-6-8-5 0,0-1-4 0,-3-1-9 15,2-8-16-15,-6 0-8 0,-2-2 2 0,4-5 7 16,-4 6 15-16,10 4 7 0,-5-4 2 16,3 3 7-16,-1 5 8 0,-3 0 4 15,2-1 2 1,1 3-2-16,-3 1-5 0,7-1-2 0,-3 6-1 0,1-1-5 15,5-1-3 1,-1 1-3-16,0 0-2 0,2 1 1 16,1 1 0-16,-2-2 0 0,-1 0 1 0,-2 1 0 0,-5-5 0 0,0 1 1 31,-1-2 0-31,1 2 0 0,-2-4-1 0,-2 0 1 0,2 2-1 0,-7-3 0 31,3-4 2-31,-3 1-2 0,0 1 2 16,-2-2 0-16,0 3-1 0,3 1-1 0,6-1 0 15,7 6-1-15,4 5-2 0,5 6 4 16,5 4 12-16,5 1 9 0,-4 3 11 16,2-1 10-16,-4-4-6 0,5 0-6 15,-1 0-9-15,1-2-14 0,0 2-4 16,1 0-6-16,3-2-17 0,4-5 439 16,13 0-312-16</inkml:trace>
  <inkml:trace contextRef="#ctx0" brushRef="#br0" timeOffset="210296.24">12571 14431 1766 0,'48'12'154'0,"-84"-17"261"31,24 5-369-31,10 4-16 0,2-3-9 16,-3 3-6-16,1-2 0 0,-2 1 1 15,-1 1 0-15,-2-1-1 0,0-1-2 16,-6-2 0-16,-1 2 0 0,3 1 1 16,-8 3-1-16,3-5 1 0,-11 1-1 0,-8 2-3 15,1-2-2 1,-5 5-3-16,-5-4-2 0,-4 6-1 0,-7-5-2 0,-7 3 0 16,-11 0 0-16,-6 0 0 15,-7-2 1-15,-13-5 5 0,-7 0 6 16,-11 0-1-16,-11-2 1 0,8-3 11 0,4 5-3 15,-4 0 13-15,1 0 13 0,-2 0-6 0,-5 0 3 16,15-2-11 0,10-1-13-16,14 1-7 0,19 2-4 0,15-2 5 0,14 2 21 15,16 2 13-15,5 0 9 0,11 1 7 16,6 1-8 0,1-4-9-16,0 3-10 0,0-3-12 0,0 2-13 15,0-2-4-15,0 0-1 0,0 0-14 0,0 0-26 0,0 0-33 16,0 0-56-16,1 0-27 15,-2-5-123-15,-10-6 156 0</inkml:trace>
  <inkml:trace contextRef="#ctx0" brushRef="#br0" timeOffset="-210638.64">2507 15036 1304 0,'0'0'164'16,"-2"-4"228"-16,0-1-280 0,2 3-27 0,-5 0 3 0,5 0-6 0,-2 2-11 0,2 0-17 0,0 0-18 0,0 0-13 0,2 0-9 15,2 0-4-15,-3 0-3 0,-1 2-1 16,0 0-4-16,2 0-4 16,-2-1-7-16,-2 7-4 0,-3-7-5 0,-6 1-3 0,-6 3-2 31,-5 1 0-31,-4 1 0 0,-6 2 4 0,-4 3 7 0,-3 2 5 15,-1 2 3-15,1 2-2 0,-2-2-2 0,4 2-2 16,-4 5-3-16,2 2 2 0,-2 1 2 16,2 1 5-16,-3 6 1 0,-3-1 1 15,-1 7-2-15,2-5-8 16,7 3-6-16,6-3-5 0,3-2-3 16,5 0 0-16,5-4 9 0,4 2 5 15,2-1 12-15,6-3 10 0,-3-1 8 0,6 2 8 16,3-8 4-16,0 6 3 0,3-4-1 15,3 1-4-15,-1-5-4 0,4 3-5 0,3-1-3 0,3-1-2 16,4 7-3-16,-1-6-3 0,7 8-3 16,-2-1-5-16,0 3-2 0,3-4-2 15,-10 3-2-15,2 0-1 0,-2 8 0 16,-4 5-1 0,-1 3-3-16,-9 0-2 0,-4 2-8 0,-5 2-4 0,-9 2-1 15,-4-2-5-15,-8 3 3 16,-6-5 1-16,-3-3 0 0,-7-6 5 0,0 2 7 15,-4-9 6 1,0 2 7-16,5-3 3 0,10-3 1 16,2 4-3-16,5-3-4 0,8 1-9 15,0 1 1-15,8 1 5 0,-3 0 2 0,4-2 9 0,4 1-2 0,3-5 2 32,-1 1 1-32,3-5 0 0,-2 1 1 15,4 0-1-15,1 1 10 0,-1-1 16 0,0-5 15 16,0 3 17-16,-1 1 5 0,3-2-6 15,1-3-9-15,2 1-8 0,0 0-3 16,-1 0 11-16,3 0 17 0,3-1 17 16,2-5 8-16,2 3-17 0,5-1-22 15,4 2-26-15,4-1-19 0,1-3-3 16,4 1-1-16,-1-1 0 0,-3 1 0 16,-7-7-7-16,-1-3-39 0,-6-1-48 0,10-14 47 15</inkml:trace>
  <inkml:trace contextRef="#ctx0" brushRef="#br0" timeOffset="-168021.04">13409 1352 2032 0,'-1'0'129'0,"-6"0"29"0,7 0-14 0,0 0-61 0,1 0-25 0,3 0-22 0,-4 1-14 0,0 5-9 16,3-3-16-16,-1 11-7 0,-2 13-3 16,-3 21-7-16,-8 21 1 0,9 21-2 15,1 13 3-15,-1 16 9 0,2 5 3 16,0 7 4-16,0 6 0 0,3-13 1 15,-1-11 1-15,-2-12 1 16,0-12-1-16,0-9 1 0,-2-6 0 16,1-8 0-16,2-13 0 0,1-5 0 0,0-14 1 0,0-8 4 15,-2-12-12-15,7-5-40 0,-7-3-56 16,0-6-39-16,3-6-46 0,1-10 95 16</inkml:trace>
  <inkml:trace contextRef="#ctx0" brushRef="#br0" timeOffset="-167603.09">12915 1332 2231 0,'2'0'120'0,"-2"0"5"0,3 0-27 15,1 0-39-15,3 0-28 0,3-2-11 0,8-3-5 16,11-2-8 0,10-4-5-16,14-3-2 0,12-2 0 15,10-2-1-15,-1 1 3 0,-1-3 3 16,3 2-2-16,-5 6 20 0,5 5-3 0,2 7-2 16,6 2 0-16,-1 14-19 0,7 10-4 15,-1 11-6-15,-6 13-7 0,-8 9-21 16,-9 11-21-16,-4 17-21 0,-7 4-10 0,-8 6-11 15,-9 4-8-15,-17-7 12 0,-14 2 17 0,-9-6 28 16,-23-6 19 0,-12-10 0-16,-20-6-2 0,-13-17 1 0,-7-3 11 0,-10-18 12 0,-10-10 14 31,-4-8 11-31,-7-8 10 0,-4-6 6 0,4-9-2 0,10-5-7 16,10-5-3-16,10-4-3 15,17-2-5-15,10 4-4 0,15-3-4 16,8 1-4-16,9 0-16 0,4-8 12 0</inkml:trace>
  <inkml:trace contextRef="#ctx0" brushRef="#br0" timeOffset="-166751.74">15589 1096 2138 0,'-4'0'66'0,"2"2"-27"0,-5 0-19 0,2 1-21 0,-6 8-6 0,-15 7-4 0,-10 12 4 0,-15 11 5 0,-10 8-1 16,3 13 2-16,-9 13-3 0,3 12 1 0,3 12 0 15,5 9 0 1,6 7 2-16,13-1 2 0,8-3 2 16,17 5 0-16,10-10-2 0,11 0 0 0,7-4 0 0,9-10-1 15,5-5-1 1,6-9-1-16,3-11 0 0,1-8 2 16,6-8 4-16,4-12 3 0,12-5-5 15,16-13-34-15,11-12-29 0,19-9 29 16</inkml:trace>
  <inkml:trace contextRef="#ctx0" brushRef="#br0" timeOffset="-165972.54">16060 1883 1854 0,'0'-1'441'0,"0"-3"-336"0,0 2-56 0,0-3-11 15,2-2-20-15,0-6-9 16,0-2-3-16,-1-12-3 0,3 0-2 0,1-1 3 16,2-2 4-16,4 1 6 0,0 3 21 15,3 3 8-15,2 2 0 0,0 3 4 16,8 4-20-16,0 5-16 0,6 2-6 15,3 7-10-15,6 7-18 0,4 3 4 0,1 12-5 16,9 8-15-16,-1 5 3 0,-3 15-9 16,3 8-15-16,-15 6-10 15,-12 13-12-15,-14 6 0 0,-17 4 17 16,-17-2 18-16,-16-2 16 0,-10-10 5 0,-8-4-1 16,-9-12 4-16,8-11 9 0,-1-9 4 0,-3-3 3 15,4-11 5-15,-1 0 0 0,4-5 2 16,13-6 1-16,10-1 1 0,7-8 1 15,11-3 5-15,3-2 23 0,8-1 39 16,3 3 45-16,0-5 38 0,5 1 19 16,0 2-19-16,9-8-30 15,2-3-18-15,11-3-24 0,10-3-19 16,7 3-18-16,13-4-26 0,2 11-18 0,1 4-1 16,2 5-7-16,-12 9-1 0,1 2-1 0,-5-3 2 15,-3 8-3-15,5-3-12 0,-8 1-39 16,-1-2-55-16,-1 1-70 0,11 6 138 15,8-1-17-15</inkml:trace>
  <inkml:trace contextRef="#ctx0" brushRef="#br0" timeOffset="-165552.52">17647 1642 2139 0,'0'0'172'0,"0"0"162"0,-2 0-253 0,-3 0-51 0,0 0-22 0,-6 0-12 16,-5 7-6-16,-3 4-2 0,-17 5-1 15,-5 11 0-15,-7 4 1 0,-1 10-3 0,-8 2-4 16,4 3-10-16,5 0-15 0,7 2-6 16,9 3 0-1,0 6 12-15,9-2 8 0,6 5 2 0,4-1 1 0,13-2-1 31,4 1 6-31,14-1 12 0,3-6 5 16,9-3 8-16,2-14 7 0,10-8 4 0,8-6 1 16,7-8 5-16,7-1 12 0,-2-11 27 15,0-7 16-15,-6-7 15 0,-6-2 3 16,-13-4-13-16,-14 6-20 0,-10 2-28 16,-13-3-33-16,-7 7-31 0,-6-3-9 15,-15-2-9-15,-13 5 11 0,-23 2 11 0,-26 6 10 16,-6 14 15-16,2 2-10 0,6 13-12 15,18-1-11-15,12 6-5 0,5 1-8 16,8-1 1-16,12-4-4 0,8-2-34 16,12 1-10-16,8-3 2 0,5 1-89 15,11-2-199-15,12 0 243 0</inkml:trace>
  <inkml:trace contextRef="#ctx0" brushRef="#br0" timeOffset="-165329.05">18223 2277 1489 0,'4'43'106'0,"7"19"-25"15,-8-32 9-15,-3 16-130 0,0 12 110 0,-2 12-17 16,1 2-7-1,-8 4-14-15,3 10-10 0,-6 2-11 0,1 4-5 0,-1-3-2 16,-1-9 4-16,5-7-8 0,-7-6-40 16,-1-5 30-16</inkml:trace>
  <inkml:trace contextRef="#ctx0" brushRef="#br0" timeOffset="-163677.49">19477 1864 1557 0,'16'-27'88'0,"-2"2"53"0,0-1-89 0,-7 3 2 0,0 2 7 0,-1 5 9 0,-1 0 2 15,4 3 4-15,-4 4 10 0,1-3 6 16,-5 5 6 0,-1 5-11-16,2 0-24 0,3-3-25 0,1 0-18 0,-4 1-15 15,-2 4-13-15,0-3-17 0,-2-3-16 16,-5 3-5-16,-2-3 2 0,-16 3 7 0,-12-6 8 15,-15 0 1-15,-15 2 3 0,-8 7 5 16,1 0 7 0,8 4 4-16,8 6 2 0,12-3 1 0,12 4 0 15,6 0 0-15,10-3-1 0,7-2 0 0,4 3-1 16,5-2 1-16,2 0 3 0,2 2 3 16,0-6 3-16,3 6 4 0,1-5 2 0,-1 5-2 31,4 5-1-31,1 0-4 0,-1 0-1 0,2 6-2 15,1 6 0-15,-1 8-2 0,0 10 0 16,-4 6 0-16,-2 3-1 0,-3 11 2 0,-2 0-1 0,0 3 0 16,-7-5 1-16,0-7-1 0,-4-4 0 15,0-4 3-15,3-3 0 0,-1-9 1 0,-2-4 2 16,6-7 1-16,-2-8 1 0,1-3 2 16,5-4-1-16,1-9 5 0,0 0 6 15,0 0 13-15,0 0 16 0,-6-6 22 16,8 3 19-1,3-4-5-15,8-4-4 16,3-3-13-16,12-11-20 0,6 0-8 16,8-1-13-16,11-1-6 0,-3 6 1 0,-2 6 0 15,0 8-5-15,-13 7-15 0,1 4-3 16,-1 7-35-16,2 10 15 0,2 9-33 16,4 11-10-16,0 12 30 0,-4 4-17 15,-11 1 20-15,-10-1-16 0,-8 1-8 16,-8-1 1-16,-4 5 13 0,-8-3 14 0,-6-6 0 15,-4-11 0-15,-3 3 8 0,0-10 10 16,-11 3 9-16,-1-10-1 0,-4-9-24 16,-9-4-27-16,-9-8-32 0,-12-14-59 15,-7-16 84-15</inkml:trace>
  <inkml:trace contextRef="#ctx0" brushRef="#br0" timeOffset="-163391.92">20475 928 2564 0,'5'58'61'0,"17"-13"-57"0,1 10-1 0,7 14-1 16,-2-36-2-16,-5 42-1 0,4 19 0 15,3 16-1-15,6 21 1 0,3 9 1 16,0 5-2-16,-11 8 2 0,2-6-1 0,-16 2-2 16,-7-9 1-16,-1-12-1 0,-21-22-2 15,-6-10 0-15,-7-11-2 0,-13-12-1 16,-5-2 0-16,-4-8 3 0,-14-2-13 16,-1-3 395-16,-13 1-276 0</inkml:trace>
  <inkml:trace contextRef="#ctx0" brushRef="#br0" timeOffset="-160686.83">28816 8172 1719 0,'-2'0'105'0,"-2"-2"25"0,3 1-12 0,-7-3-45 0,7-1-21 0,-3 1-19 0,4-1-11 15,-5-6 12-15,5 2 13 0,0 2 29 16,3-3 31-16,1-4-6 0,7-1-6 16,-1-1-16-16,13 0-24 0,6 0-14 15,6-3-12-15,8-1-17 0,8 5-8 16,11-1-5-16,5 1-8 0,10 7-11 16,2 4-21-16,-6 4-9 0,-2 12-2 15,-4 8 4-15,3 12 6 0,4 14-15 0,4 12-16 16,-5 8-24-16,-2 17 11 0,-7 17 26 15,-9 15 21-15,-18 13 33 0,-11 5 5 16,-20-4-1 0,-19-9 1-16,-12-6-2 0,-19-15-4 0,-14-10 0 0,-10-15 4 15,-4-12 8-15,-8-15 8 0,3-10 4 16,5-14-4-16,-4-11 17 0,6-8 28 16,5-8 23-16,-8-12 14 0,2-10-8 0,-2-19-20 15,-1-11-14-15,3-6-10 0,13-8-13 16,8 5-10-16,18 6-9 0,16 3-4 15,14 6-1-15,8 7 0 0,13 6 0 16,15 3-6-16,12 6-10 0,21 3-7 0,13 9-5 16,16 13 2-16,14 6 9 0,3 11 2 15,8 11 4-15,8 11 2 0,6 8 0 16,9 13 2 0,-4 8-3-16,-9-1 1 0,-12 0 1 0,-17-5-2 15,-6-4 3-15,-16-8 1 16,-16-2-1-16,-6-10 1 0,-12-6 4 0,-17-6-18 0,-10-9-25 15,-6-5-34-15,-13-8-45 16,-2 1-9-16,0-4-23 0,-12-8 14 0,-2-6 32 0,-11-14 45 16,-10-13 38-16</inkml:trace>
  <inkml:trace contextRef="#ctx0" brushRef="#br0" timeOffset="-160254.52">30879 8144 2005 0,'50'-48'95'0,"-14"16"8"0,-5 0 14 0,-9 22-8 0,-3-3-22 0,-6 1-34 16,-4 10-22-16,-8 2-20 0,-1 2-26 15,-7 5-16-15,-7 11-6 0,-13 3 6 16,-12 16 12-16,-16 7 10 0,-1 6 5 15,-1 9-1-15,-3 6-1 0,6 6 0 16,-2 7 0-16,10 16 3 0,12 7 3 16,7 5 3-16,19 4 3 0,13-7-1 15,16-3-1-15,20-12-2 0,16-8-1 0,8-7 0 16,11-11 3-16,-3-16 1 0,3-16-2 16,-3-14-1-16,-2-14-2 0,0-15 0 15,-7-19 6-15,-9-10 4 0,-13-10 3 16,-17-4-4-16,-16 1-4 0,-16 9-3 15,-16 1-2-15,-14 6 0 0,-13 13 1 16,-7 10 1-16,-7 12 3 0,-5 6 5 16,4 12 2-16,-5 6 0 0,10 4-1 0,0 7-7 15,7-1-2-15,-2 0-1 0,9-5 0 16,3-8 2-16,13-2-7 0,9-5-41 16,14-6-68-16,7-2-42 0,16-4 300 15,10-7-154-15</inkml:trace>
  <inkml:trace contextRef="#ctx0" brushRef="#br0" timeOffset="-160032.35">31674 8112 2215 0,'-9'18'109'0,"-5"3"8"0,3 4-33 0,8 8-58 0,3 6-14 0,5 11-7 16,4 9-2-16,0 12 0 0,7 10 2 16,5 6-9-16,4 5-30 0,-4-3-64 15,6-6-52-15,-6-8 15 16,0-4 45-16</inkml:trace>
  <inkml:trace contextRef="#ctx0" brushRef="#br0" timeOffset="-159889.64">32108 9731 2703 0,'0'12'90'0,"0"-1"-30"0,0-4-18 0,-3-4-44 16,1-3-31-16,2 6-48 0,-2-6-105 16,2 0 103-16</inkml:trace>
  <inkml:trace contextRef="#ctx0" brushRef="#br0" timeOffset="-159519.68">32856 10071 2524 0,'-3'0'172'16,"-8"-5"-161"-16,2 3-11 0,-5 0-1 31,-7 2 0-31,0 0-3 0,-10 4-1 0,-2 3-1 0,-10 0-1 0,-8 5-1 16,-13 4 0-16,-18 0-1 16,-17 4 2-16,-25-6 4 0,-23 2 1 0,-18-4 3 31,-18-5 0-31,-5 2-1 0,-7-7-1 0,2 2 0 0,3-1-2 0,1 3 3 15,1 1 0-15,2 1 0 0,5-2 1 0,16 3-1 16,11 3 0-16,8 0 1 0,13-1 2 31,11 3-1-31,26-3 0 0,11 0 11 16,14 1 10-16,5 2-130 0,6 4-456 16,12-4 370-16</inkml:trace>
  <inkml:trace contextRef="#ctx0" brushRef="#br0" timeOffset="-158729.92">29135 10821 1689 0,'-4'2'99'0,"1"-2"41"0,3 0-32 0,0 0-21 0,0-2 6 0,1-1 2 0,1-1 10 16,9-1-20-16,3-8-23 0,9-3-25 15,7-7-25-15,9 0 4 0,7-5-4 16,2-6-2-16,0 6-5 0,7 3-9 15,-4 5 1-15,3 13-5 0,-1 7-6 16,-9 7-3-16,0 13-10 16,-1 3-5-16,-2 12-12 0,-6 3-5 0,-1 10 0 0,0 3-3 15,-17 6-11-15,-4 1 2 0,-15 3 2 16,-21-8 8-16,-11-2 26 0,-19-10 8 16,-7-6 7-16,-11-6 2 0,-2-13 2 15,1-4 10-15,-1-12 31 0,13 0 19 0,5-3 14 16,12-5 11-16,16 5-7 0,8-6 1 15,6 7 2-15,10-1 1 0,3-1 7 16,2 1 6-16,7-3 3 0,5 3-14 16,5-11-32-16,11 1-27 0,8-1-15 15,4-4-3-15,6 4 0 0,-4-7 4 16,1 7-2-16,1-2-2 0,-4 1 0 0,3 1-2 16,1 2-11-16,-2 5-25 0,6-6-29 15,-1 8-34 1,1-4-33-16,-6 4-49 0,1-6 34 0,-1-1 62 0</inkml:trace>
  <inkml:trace contextRef="#ctx0" brushRef="#br0" timeOffset="-158475.8">30418 10463 2294 0,'0'-2'97'0,"-1"2"10"0,-1 2-62 0,2 1-28 0,-2 5-14 0,0 0-7 0,2 14-4 0,0 6 4 16,-1 9 1-16,-5 15 3 0,3 3 1 16,-1 0 0-16,2 7 0 0,2-2 0 31,-7 2-2-31,6-3-3 0,-1-4 0 16,0 0-5-16,2-4-22 0,0-1-19 15,0-1-15-15,0-6-8 0,2-10 10 0,0-11 5 16,-2-12-8-16,0-8-18 0,1-2-23 15,8-3 56-15</inkml:trace>
  <inkml:trace contextRef="#ctx0" brushRef="#br0" timeOffset="-158252.02">31142 10633 2371 0,'0'0'106'0,"0"0"11"0,-2 2-55 16,0-2-45-16,2 7-13 0,-1 2-6 15,-3 5-2-15,4 13 0 0,-2 1 9 16,-3 6-7-16,5 7-63 0,0-4-80 16,0 9 26-16,5 0-91 0,1 4 123 15</inkml:trace>
  <inkml:trace contextRef="#ctx0" brushRef="#br0" timeOffset="-158125.71">31262 11440 2084 0,'50'23'356'0,"-13"30"157"16,-37-3-517-16,-14-29 17 16,14-5-10-16,2-9-85 0,-2-3 63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1:57:54.1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23264 5403 1993 0,'18'10'91'0,"-6"-4"-16"0,8 4 0 0,-6-3-28 0,0 2-21 0,-3 0-6 0,-1-5-6 16,-1-1 0-16,-7-3 2 0,-2 0 2 0,0 0 13 15,0 0 1-15,-7-5-1 0,3 3-3 32,-4-5-12-32,-1 4-6 0,-5-1-3 0,-4-3-2 0,-5 2 0 0,-6 3 1 15,8 2-1-15,-2 2-1 0,4 3-2 16,-1 4-1-16,1 5-1 15,-3 0-2-15,1 0 0 0,-4 2-1 16,-5-1-1-16,0-1-3 0,-4 0-2 0,-3-2-5 16,2-3 1-16,-6 4 4 0,-2-3 2 0,-1 4 6 15,-2-1 1-15,-7-4 0 0,-8 3 0 16,5 2 1-16,1 0-1 0,-4 2 1 31,4-1-1-31,-5-1 1 0,-2 5 0 0,0-3-1 16,0 0 0-16,7-2 0 0,-2 1-2 15,4 1 0-15,-4-9-2 0,0 0 1 0,-1-7 0 0,-11 0 2 0,1-2 1 16,1-3 0-16,-8-1 1 0,10 5 0 31,1-3 0-31,5-3 0 0,10 5 1 16,4 0-2-16,6 2 2 0,4 4-1 16,5 5-1-16,-4-7 1 0,0 1-1 15,4 6 0-15,-5-7 0 0,-1-1 0 16,-4-1-2-16,-14-1-4 0,-1-10-8 15,-15-7-6-15,-10-6 1 0,-5-7-52 0,-9-2-44 16,-9-12-5-16,-9-8 32 0</inkml:trace>
  <inkml:trace contextRef="#ctx0" brushRef="#br0" timeOffset="1241.63">12959 5578 1597 0,'0'-3'73'0,"-3"-1"6"0,1 4-19 0,0-2-15 0,0 2-2 0,0 0 1 0,2-5-2 16,0 3-8-16,0 2-2 0,-1-1-4 15,1-1-2-15,-2 0 7 0,2 2 9 16,0-2 24-16,0-5 6 0,3 7-3 16,10 0-11-16,3 2-27 0,5 3-11 15,13 2-8-15,8 4-6 0,4 5-3 16,13 3-4-16,1 5-2 0,2-5 0 16,-8 4 0-16,-12-7 1 0,-8-2 1 0,-15-1 1 15,-1-10 0-15,-7 1 1 0,-6-1-4 16,-5-3-13-16,2 0-8 0,-4 0-4 15,-3-5 1-15,-6 5 7 0,-3-2 9 16,-13-1 2-16,-6-8 7 0,-6-3 5 16,-11 0 1-16,-7-4 1 0,0 2-2 15,-1 2 0-15,-1 1-2 0,4 1 1 0,2 0 0 16,7-3 0-16,2 6 7 0,12-1 5 16,2 3 4-16,5 3 3 0,13-1-5 15,6 3 0-15,6 2 8 0,0 0 6 16,0 0 9-16,9 2-3 0,7-2-12 15,12 7-10-15,13 4-11 0,16 12-3 16,19 1 0-16,15 12 1 0,4-2-2 0,-1-2-2 16,-9-1-1-16,-8-4-1 15,-14-4 2-15,-9-5 2 0,-14-2 1 0,-8-6 2 16,-9-1-2-16,-8-3 14 16,-14-6 5-16,1 1-12 0,0 1-14 0,-9-2-29 15,-6 0-10-15,-15 0 10 0,-20-2 15 16,-16-1 11-16,-10-1 11 15,-11-6-24-15,5 1-82 0,-2-2-36 0,-6-7 56 0</inkml:trace>
  <inkml:trace contextRef="#ctx0" brushRef="#br0" timeOffset="8888.54">9860 5456 1585 0,'23'-5'70'0,"-4"-1"-4"0,-3 5-6 0,-3-1-23 0,-6 0-12 16,2-2-9-16,-2 3 6 0,-2 1 20 16,-3 0 17-16,-2 0 7 0,0 0-7 15,0 0-21-15,0 0-17 0,0 0-8 16,-2-2-2-16,-7-3 0 0,4 5 0 16,-2 0 3-16,0 0 2 15,0 0 4-15,-2 0 7 0,-4 1 6 0,-3 1 3 16,2 2 4-16,2 1-3 0,-2 0-2 15,1 6-1-15,1-6-5 0,-2 4-7 0,-4-3-7 16,-5 2-8-16,0-2-4 0,-11 3-2 16,-3-6-1-16,-7 6 0 15,-1-4-2-15,-6 4 0 0,-2-5 2 0,-9 5-1 16,-9-4 2-16,-6 4 1 0,-6 1 0 0,-9-1 1 16,-4 5-3-16,0-8 0 0,4 4-2 15,2-4 0-15,-2 1 2 0,-2 2 0 16,-2-4 0-16,2-3 0 0,0-2 0 0,2-2 2 15,5-3 1-15,3-1 2 0,10-3 0 16,5 4-1-16,3 2 0 0,11-4-1 16,4 5 0-16,7-2 0 0,10 2 0 15,5 1 1-15,3-3 3 0,8 4 1 16,4 4 3-16,2-3 0 0,4 1-2 16,3 2-2-16,5-2-1 15,-3-1-2-15,-1 3-2 0,1-4 0 0,3 3 1 0,-2-1-2 16,0 0-3-16,2-2-12 0,-2 0-23 15,2 0-33-15,0 0-69 16,-2-4 39-16,8 4 32 0</inkml:trace>
  <inkml:trace contextRef="#ctx0" brushRef="#br1" timeOffset="32262.4">6691 3052 1581 0,'-3'0'43'0,"3"0"-21"0,-2-2-5 0,0 0 16 0,-1 2 15 0,-1-2 24 0,4 2 25 0,0-1 5 16,0-5 9-16,4 1-7 0,1-2-22 16,7-4-18-16,1-3-21 0,1-5-13 15,6-1 3-15,8 1-11 0,-1-6 2 16,3 2 4-16,0 0-13 0,2-4 17 15,1 2 3-15,3 4 2 0,5-2 0 16,-4 5-11-16,4 2-9 0,1 2-11 0,-3 0-4 16,6 7-2-16,-1 2-4 0,-3 5-6 15,5 3-2-15,-2 6-8 0,11 7-4 16,4 10-2-16,-8 1 0 0,-1 3 4 16,-4 4 3-16,2 7 4 0,-4 3 0 15,4 4 4-15,-6 3-2 0,-4-3-4 16,-6 4 1-16,-1-5 0 0,0 3 4 0,-5-2 2 15,1-2 1-15,-2 2 1 0,-4-5 2 16,-5 1 1-16,-2-5 2 0,-3-5 1 16,-2-1 1-16,-1-8 1 0,1 2 0 15,0-4 0-15,-2 0-2 0,-1-4 2 16,2 4 0-16,1-1 0 0,5-1 0 16,1 2 0-16,-5-2 0 0,1 2 0 15,1 0 0-15,-1-5 0 16,-2 0 1-16,0-1-1 0,-2-1 0 0,0-1 0 15,0-1 0-15,2 0 0 0,-2 0 0 0,4 0 1 16,-8-1-1-16,4 3 0 16,0-4 0-16,0-1 0 0,-1 1 0 0,-3-5 1 15,1 2 0-15,-1 0 0 0,1-2-1 16,-2 0 1-16,1-2-1 0,-1-1 0 0,2 1 0 16,1 1 1-16,-5-6-1 0,0 0 1 15,3 3 0-15,-3 1 0 0,0 3-1 16,0-4 0-16,2 1 0 0,0 3 0 15,0-2 0-15,-2-1 0 0,3 3 0 16,-3-7 0-16,2 5 0 0,-2 2-1 16,0-3 0-16,0-2 1 0,0-1-2 15,0-1 2-15,0 0 0 0,0 0-1 0,0 0-1 16,-2-3-5-16,-3 1-5 0,5 2-2 16,-7-3-2-16,2 3 2 15,-4-7 4-15,-7 3 2 0,-4 2 3 0,-5-7 2 16,-1 4 0-16,-4-6 0 15,1 1 2-15,1-3-1 0,0 4 1 0,4-5 0 16,3 2-2-16,2-2 0 16,1 1 0-16,0 1 0 0,-3-1 1 0,3 5 2 0,2-3-1 15,2 2 1-15,9 4 2 0,-6 1-1 16,2 4 1-16,6 0-2 0,-3 0-6 16,1 0-3-16,3 2-6 0,-1 3-9 15,3 1 0-15,3-3-5 0,4 8 2 16,-5 3 7-16,-2 4 6 0,5 7 4 0,3 5 5 15,-1 5 4-15,7 4 0 0,-2 4 1 16,4-6 2-16,5-2 0 0,-12-6 0 16,6-10 1-16,-7-6 0 0,3-1 0 15,-2-10 32-15,-4 0 53 0,-3-2 44 0,5-4 34 16,0 2-3-16,9-8-38 0,7-4-28 16,9-4-29-16,4-7-25 0,10-7-9 15,5-9-17 1,4-5-5-16,-2-11-5 0,-1-1-2 15,1-1 0-15,-5 3 1 0,1 2-21 16,1-2-13-16,10-10 1 0,9-28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7T22:01:24.6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17755 7640 1757 0,'0'0'66'0,"0"0"-7"15,0 6-23-15,6-5-18 0,-5-1-6 0,-1 2-7 0,-1-2 0 0,-3 0 3 16,4 0 4-16,0 0 3 0,0 0-2 0,0 0-4 0,-5 2 0 16,1 0 5-16,-6 0 5 0,-1 1 3 15,-3 2-4-15,-6 1-8 0,-1 3-5 16,-2-4-3-16,-2 2-1 0,0-2-1 0,0 6 0 16,-1-6-2-1,-3 4-1-15,-1-2 1 0,-7 2-3 0,-4-2 1 16,-7 0 0-16,-10 2 0 0,-8-2 0 0,-1 0 3 15,-18 0 0 1,0-1-1-16,-6 1 1 0,-3-5-1 0,0 1 2 0,-7 1 0 16,2-1 0-16,-2 1 0 0,-7-4 0 0,1 3 1 15,-6 1 0 1,-4 3 0-16,2 4-1 0,-2-3 0 0,-4 3 0 0,-5 2 0 16,-3-5 0-16,-2 1-1 0,1 2 1 15,6-4-1-15,5 2 1 16,7-4 0-16,6 4-1 0,1-7 0 0,12 3-1 15,2-1 0-15,10-4 1 0,4 0-1 16,1-6 1 0,7 3 1-16,3 1 0 0,10-5 1 0,8 3 0 0,5 1 1 15,11-4 2 1,4 1 2-16,5 1 1 0,7 0 0 0,3 3 2 0,8 0-1 0,3 2-1 16,-1 0 10-16,3 0 9 0,-2-2 22 15,9 4 14-15,-5-2 7 16,3 2 1-16,4-2-12 15,3-2-6-15,3-1-9 0,9-3-1 0,10 1-8 16,12-6-11-16,16 3-10 0,7-5-13 0,8 1-2 0,2-1 0 31,8-1 1-31,4-2 1 0,13-2 1 0,12 1 0 16,6-3 0-16,6 4 0 0,-4-3 1 0,2 5 0 0,-2-1-1 31,-2 5 0-31,0 4-1 0,-1-1 1 0,8 4 1 0,12 3-2 0,-1 2 0 16,-4 6 0-1,-6-4-1-15,-13-2 1 0,-13 0 0 0,-5-2 0 0,-12 0 1 0,-2-2 1 32,-12-2-1-32,-5 2 0 0,-12-3 0 15,-6-2 0-15,-4 3 1 0,4-6 1 16,-8 3-1-16,1 0 1 0,-6 0 1 16,-10 1 1-16,-4 1 3 0,-2 0-1 15,-3-1 2-15,1 5-2 0,-6-1-1 0,1-4-2 16,-5 6-3-16,-1 0-2 0,1 0-7 15,-3 0-2-15,-3 0-4 0,-3 0-7 16,0 2-9-16,0-2-11 0,0 4-12 16,0-2-10-16,-5 3-2 0,-4 4 4 0,-7 0 9 15,-11 8 10-15,-17 1 15 16,-13-2 10-16,-15 3 8 0,-15-6 6 0,-16-2 0 16,-9-1 1-16,-14-6 1 0,-7 1 1 15,0 2-1-15,-8-5-1 0,4 0 1 16,-7-1 1-16,-4 1 0 0,6-2 0 15,-7 0-2-15,10-2 1 0,10 2 1 0,7 0 0 16,12 0 1-16,5 2 0 0,9-2 0 16,17 0 1-16,15 2 0 0,16 3-2 15,18-1 2-15,12 5 0 0,6-6 1 16,8 3 3-16,1 1 6 0,3-4 3 16,0 1 1-16,1-1-1 0,-1 1-2 0,0-4-5 15,2 2 2-15,0-2-3 0,0 1-5 16,-2 1-10-16,0 0-25 15,1-2-30-15,-1 0 501 0,0 0-339 16</inkml:trace>
  <inkml:trace contextRef="#ctx0" brushRef="#br0" timeOffset="57941.11">1596 8094 1244 0,'23'-10'102'0,"-2"-1"76"0,-2 2-76 0,-3-2-45 0,0-1-8 0,2 3-11 0,-4 2-6 0,0-5-1 0,-3 1 0 15,1 4 2-15,1-7-3 0,-2 7 6 16,-3 0 5-16,0-1 1 0,-3 3 4 15,0 3-1-15,-1-1 6 0,1-1-4 16,0 3-11-16,-3-1-13 0,2 0-16 16,-1 2-7-16,-3 0-4 0,0 0-9 15,0 2-12-15,0-2-14 0,-5 3-3 0,1 4 3 16,-8 4 11-16,-4 5 14 16,-9 2 7-16,-3 10 3 0,-6 0 1 0,-7-1 0 15,-1 3-2-15,-3 0 0 0,1 0 0 16,2 4-1-16,4-4 1 0,3 2 1 15,-1-2 0-15,4 0 2 0,8 1 0 16,2-1-1-16,6 2 1 0,2 0-1 0,0-4 0 16,5 0-1-16,2 2 0 0,4-1 1 15,1-3-2-15,-2 3 0 0,2-1 0 16,1-1-2-16,2 1-2 0,5 1 0 16,8 2 1-16,9 7 7 0,9 1 8 15,16 3 3-15,9-1 5 0,6-2-1 16,-2-5 0-16,-1-2 0 0,-5 1-3 15,-5-3-3-15,-8 2-4 0,-6 0-4 0,-6 2-3 16,-2-2-2-16,-5 5 1 0,-2 4 1 16,-8 3 1-16,-1 8-1 0,-8-5-2 15,-4 7-3-15,-2 1-1 0,-9-2 0 16,-5 4 0-16,-7-1 1 0,-5 5 0 0,-4-1 0 16,-3-2 0-16,-3 1-1 0,-1-1-3 15,2-3-1-15,0-3 1 0,5 1 2 16,2-7 4-16,1 0 5 0,6 0-1 15,6-3-2-15,-1 1-2 16,4 4-5-16,3-4-2 0,2 6 0 0,2 1 1 16,2 4 4-16,5-3 4 0,-5 3 4 15,3 0 1-15,-2-4 4 0,1 6 0 0,1-2-1 16,-3-2-1-16,1 2-1 0,0-7-2 16,-4 0 0-16,2 3 0 0,-4-3 0 15,-1 5 0-15,4-3-3 0,-7 1 14 16,7 4 7-16,-2-9 9 0,3 0 12 15,6 0 18-15,8 4 12 16,6-2 5-16,12 5 1 0,4-7-20 0,6 0-14 0,3-5-6 16,0-9-6-16,-4-4-2 0,3-8-3 15,1-9-13-15,5-3 13 0,23 0-20 16</inkml:trace>
  <inkml:trace contextRef="#ctx0" brushRef="#br0" timeOffset="76127.25">569 9162 1454 0,'0'-9'101'0,"0"3"50"0,4-1-53 0,-1 4-32 0,1 1-9 0,3 0-7 0,-4-1-7 0,1 3-10 0,5 0-10 16,-8 3-12-16,3-1-4 0,1-2-6 15,-5 4-3-15,2-1-5 0,0 2-4 16,-2-1-4-16,-4 7-1 0,4-4 3 16,-5 3 3-16,5 6 2 0,-7 0 2 15,-2 7 1-15,4-1-2 0,-1 1-2 0,1 7 1 16,2-2 1-16,-6 0 2 0,3 3 4 16,-1-3 0-16,-2 0 1 0,4-1 0 15,-4-6 1-15,2 4 0 0,0-2 1 16,0-2-1-16,0 1 0 0,-4-1-1 15,8-3 0-15,-3-1-2 0,3 5 2 16,3-1-3-16,-2 0 3 0,2-3 3 0,0 5-2 16,-2-7 2-16,2 0 0 0,2-2-3 15,0-2 5-15,1-1 9 0,1-2 2 16,-4 2 6-16,2-6 0 0,5 2 4 16,-2-3 18-16,4-3 10 15,3 1 0-15,-1 2 1 0,8-4-11 0,5 0-6 16,4 0-2-16,6-4-6 0,3 1-7 15,-2 1-2-15,3-5-3 0,4 1-4 0,2 3-5 16,3-2-5-16,9 3-2 0,8 0-2 16,-2 2 0-16,-2 0-2 0,1 0 0 15,1 9 0-15,5-4 0 0,2 6 1 16,-1-1 0-16,1 3 1 16,-5-1 0-16,-11 1 2 0,-11-4 0 0,-6-6 0 15,-13 2 2-15,-4-5 1 0,-4 2-3 16,-8-2-4-16,0-2-11 0,-7 1-18 15,0-3-24-15,-9 1-9 0,-2-5 4 0,-5 1 12 16,-5-5 25-16,-14-4 14 0,-8-5 7 16,-7-1 1-16,4-1 1 0,4 4 1 15,4 5 0-15,10 0 2 0,9 3 0 16,3 6 0-16,3-3 1 0,6 3 2 16,2-2 3-16,1 4 20 15,6-1 20-15,2 2 15 0,4-3 16 0,-2 1-11 0,3-1-21 16,5-2-18-16,2 0-19 0,7 2-11 15,5 3 0-15,6 2 4 16,-2 5 2-16,7 4-1 0,-4 3 1 0,3 6-6 16,-5 7-5-16,-1 3 1 0,0 6 1 15,-4 1 1-15,-1-4 2 0,-6-1 0 0,-12-2-3 16,-4-1-5-16,-5 1-9 0,-10-5-5 16,-6-2-4-16,-9 1 0 0,-7-5 4 15,-5-1 0-15,-6-5-5 0,-6-2-18 16,1-6-30-16,-4-3-34 0,5-9 213 15,2-14-105-15</inkml:trace>
  <inkml:trace contextRef="#ctx0" brushRef="#br0" timeOffset="83199.35">5367 16392 1625 0,'0'0'88'0,"0"0"40"0,2 0-7 0,-2 0-7 0,0-2 8 16,0 2-15-16,3 0-29 0,-3 0-22 0,0 0-18 0,0 0-13 0,0 2-7 15,0-2-10-15,0 0-8 0,0 0-6 16,0 0 0-16,4 2-3 0,-1-1-3 15,4 1 7-15,2 4 3 16,5-3 9-16,2 2 16 0,4-1 1 0,-4 1-1 16,-2 1-4-16,0 1-8 15,0-6-7-15,2 5-2 0,-1-3-2 16,1 3-1-16,-4-1 1 0,2-2 1 0,-1 3 2 0,-6-4-1 16,1-2-1-16,-8 0-1 0,0 0 1 15,0 0-2-15,0 0-6 0,0 0-7 16,-7-4-6-16,0-3 3 0,-3 2 8 0,-3-4 7 15,-6-7 8-15,3-2 4 0,-9 0 2 16,7-7 1-16,-5 8 3 0,4-3 2 16,-3 4-1-16,1 0-2 0,3 2-7 15,-1 0-4-15,3 0-2 0,2 1-1 16,-2 5 0-16,3-1 0 0,1 3 1 16,3-1-1-16,7 4 2 0,-1 3 0 0,1 0 1 15,2 0 7-15,0 0 9 16,-2 0-1-16,11 5 4 0,4 4-8 0,2 3-10 15,5 4 2-15,17 4-6 0,2 8 2 16,13 8-4 0,6 1-2-16,-3 0-3 0,-9-7 1 0,-5 0 2 15,-9-3 3-15,7-4 2 0,-7 2 1 16,3 1-1-16,-8-1 1 16,-13-9-3-16,-3-7-3 0,-8-4-1 0,-3-5-10 0,0 0-14 0,-5 2-4 15,-9-5 1-15,-13-5 9 0,-12 0 16 16,0-12 9-16,-10-1 0 0,1-8 1 15,2-1-1-15,-8-3-1 0,-1-3 1 16,6 3 1-16,1-1-1 0,4 4 1 16,10 8-1-16,5 5-2 0,12 8 2 0,3-2-3 15,14 11 16-15,-2-2 20 0,-2 1 18 16,10 1 10-16,8 3-9 0,3 6-24 31,12 5-19-31,17 7-8 0,12 18-7 16,13 6 0-16,16 13 1 0,4 6-1 0,4 0-5 15,10 2 2-15,-7-3 2 0,-4-4-1 16,-15-4 6-16,-18-7 1 0,-14-9 1 16,-16-11 5-16,-17-12-3 0,-7-9-10 15,-7-1-29-15,-7-6-37 0,-13-6-1 16,-12-3 6-16,-21-10 42 0,-14-10-48 16,-29-17-68-16,-10-16 85 0</inkml:trace>
  <inkml:trace contextRef="#ctx0" brushRef="#br0" timeOffset="87990.73">987 11284 1461 0,'-5'-16'101'0,"2"-2"24"0,-1 2-26 0,-1 7-38 0,-2 0-19 0,5 4 8 0,-5 0-4 0,5-2-1 15,0 3 5-15,2 1-1 0,0 3-7 16,0 0-8-16,0 0-12 0,0 0-10 15,0 0-6-15,4-7-2 0,-4-1-2 16,0 1 0-16,0 0-2 0,0 7 0 16,0-1 0-16,-6-7 0 0,3 8 1 15,-2-5 2-15,-3 5-3 0,0 5-3 16,-3-3-3-16,-3 4-3 0,1 2-1 16,-6 3 0-16,3-2-1 0,-2 12 0 15,0-1 4-15,1 4 3 0,-5 8 4 16,3-7 1-16,-4-4 1 0,3 3-2 15,-1-10 1-15,3 5 0 0,1-1 0 16,2 1 1-16,0-3-1 0,-5-1 0 0,2-1 1 16,2 0-1-16,4-2-1 0,5-1-1 15,1 1-1-15,3 1-3 0,1-1-2 0,2 1 4 16,-2 1 3-16,2-2 4 16,0-1 3-16,2 1-1 0,0-1-1 15,1 1 0-15,3-5 1 0,-4 1 3 16,1-5 15-16,-1 1 19 0,-2-4 23 0,2 3 12 15,5-1 9-15,-2-2-7 0,4 0-9 0,0 0-7 16,5-2-23-16,7-1-13 16,8-1-18-16,3 2-11 0,8 1-4 15,3-1-1-15,5 0 4 0,5 2 2 0,4 0 2 16,-6 2-1-16,1 1 2 0,-6 6-2 16,-2-3 1-16,-5 1 0 0,-5-2-1 15,3 0 0-15,-5-1 0 0,3-1 0 16,8-3 0-16,-2-3 0 0,1-4-1 0,2 0 2 15,-1-2-2-15,1-4 1 0,1 4-1 16,4 2 0-16,-4-3 0 0,1 3 0 16,0-4 0-16,-2 4 0 0,-5-2 1 15,-10 2 0-15,-10 0 2 0,-7-2-5 0,-1 4-2 16,-4-2-7-16,-3 1-2 0,-2 3 2 16,-2-6-3-16,-8 4 2 0,3-6-5 15,-2-2-2-15,-4-1 1 16,-10-2 3-16,-4-1 7 0,-5-8 5 15,-2 5 3-15,0-3 0 0,4 4 1 0,8 3 1 0,1 0 0 16,5 5 0 0,7 2 2-16,-2 6 1 0,9 3 4 15,-4-2 2-15,4 2-4 0,0 0-3 16,0 0-4-16,0 0-4 0,2 0-1 0,-2 2 1 0,2-2 1 16,0 2 2-16,-1-1 3 0,5 5 9 15,-3-3 5 1,3-3 1-16,1 0-1 0,5 5-10 15,2 4-5-15,7-2-4 0,8 9-2 0,6 4 0 0,4 3 0 16,0 5-1-16,-1 8 1 16,-8-3-1-16,-7 5-2 0,-4-6-2 0,-12-4-11 0,-5 0-6 15,-4-6 3-15,-5-1 6 0,-7 0 10 16,-13 0 8 0,-12-5-5-16,-8-1-4 0,-10-3-1 15,-3-7 3-15,-6-3 5 0,6-2-13 0,7 0-68 16,10-2 58-16,11-1-353 0,13-1 250 0</inkml:trace>
  <inkml:trace contextRef="#ctx0" brushRef="#br0" timeOffset="110779.84">6479 16590 1155 0,'110'105'187'0,"-22"-59"-116"0,1 2-71 0,3 7-7 0,-49-67-38 15,31 61-190-15,8 8 156 0</inkml:trace>
  <inkml:trace contextRef="#ctx0" brushRef="#br0" timeOffset="111369.17">7495 17239 1158 0,'-190'-28'483'46,"222"46"-473"-46,-105-59 8 0,-7 7-2 16,0-3 1-16,-3 3 10 0,12 6-1 16,11 1 9-16,10 10 4 15,15 4-1-15,6 1 8 0,14 8 5 0,4-1 9 0,9 5 11 16,2 0 14-16,0 0 16 0,2-4 0 16,1 6-15-16,5 0-26 0,4-2-29 15,2 4-20-15,9-3-8 0,2 3 1 16,2 1 0-1,3 2 1-15,0-3 2 0,-2 3-1 0,-1-4 2 16,-2 1 0-16,-8-2 0 0,-1 0-1 16,-3 1-1-16,-4-3-1 0,-4 0-5 0,-5 0-12 0,2 0-12 15,-6-3-12-15,-6-1-7 0,-5 0 2 16,-4-6 7-16,-20-6 6 0,-7-7 9 16,-13-6 8-16,-12-6 2 0,4 3 1 15,3 2 5-15,9 3 0 16,11 10 4-16,5-1 2 0,16 9-1 15,1-2 3-15,12 8 2 0,10 3 2 0,-2-2 6 16,2 2 14-16,2 0 17 0,3 2 3 0,-3-2 1 16,1 3-15-16,3 1-23 0,6 3-7 15,9 5-6-15,8 3-4 0,1 4 2 16,13 8-1-16,-4 1 0 0,3 2 0 16,2 0 2-16,-3-1 2 15,-5-4 0-15,-8-6 2 16,-10-3 0-16,-4-5 0 0,-2-1 0 0,-3-6-7 0,-7-4-18 15,-2 0-7-15,-2 0-13 0,-1-2 0 16,-3-3 11-16,-4-1-3 0,-1 3 9 0,-12-10 2 16,-20-4 5-16,-13-12 10 0,-15-8 10 15,-2-2 7-15,2 2 4 0,9 5-1 0,0 0-5 16,12 9 3-16,11 7 7 0,11-2 7 16,9 11 5-16,6 4-1 0,4 1-5 15,9 2-5-15,-1 0-1 16,1 0-17-16,0 0-30 0,0 3-110 0,14 10 82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8E9D-DED7-4503-861E-11FE189FC665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5CC5-B47B-4C20-B169-E4588463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9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7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85CC5-B47B-4C20-B169-E458846330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5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26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39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5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0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8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1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8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541512B-1A11-4237-9568-3CAA2E1B22D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7BD855C-E81D-4746-B156-5D0E4FFF50B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3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5.xml"/><Relationship Id="rId4" Type="http://schemas.openxmlformats.org/officeDocument/2006/relationships/image" Target="../media/image2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7.xml"/><Relationship Id="rId4" Type="http://schemas.openxmlformats.org/officeDocument/2006/relationships/image" Target="../media/image2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11.xml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3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2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A9D16F-BFE0-85F0-3148-9D9147073FFE}"/>
                  </a:ext>
                </a:extLst>
              </p14:cNvPr>
              <p14:cNvContentPartPr/>
              <p14:nvPr/>
            </p14:nvContentPartPr>
            <p14:xfrm>
              <a:off x="1540800" y="3984480"/>
              <a:ext cx="1772280" cy="2084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A9D16F-BFE0-85F0-3148-9D9147073F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1440" y="3975120"/>
                <a:ext cx="1791000" cy="21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</p:spPr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19784"/>
              </a:xfrm>
              <a:blipFill>
                <a:blip r:embed="rId2"/>
                <a:stretch>
                  <a:fillRect l="-708" t="-4885" b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; definition of n factorial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57CB42-FC64-4B25-EEC0-039144BEAC40}"/>
              </a:ext>
            </a:extLst>
          </p:cNvPr>
          <p:cNvSpPr txBox="1">
            <a:spLocks/>
          </p:cNvSpPr>
          <p:nvPr/>
        </p:nvSpPr>
        <p:spPr>
          <a:xfrm>
            <a:off x="579723" y="5038534"/>
            <a:ext cx="11187258" cy="118073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only define 𝑛! for natural numbers 𝑛.</a:t>
            </a:r>
          </a:p>
          <a:p>
            <a:r>
              <a:rPr lang="en-US" dirty="0"/>
              <a:t>As a convention, we define: 0!=1.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6B9849-F388-37FA-5BCF-702F1E2C722E}"/>
                  </a:ext>
                </a:extLst>
              </p14:cNvPr>
              <p14:cNvContentPartPr/>
              <p14:nvPr/>
            </p14:nvContentPartPr>
            <p14:xfrm>
              <a:off x="162000" y="404280"/>
              <a:ext cx="7577640" cy="5824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6B9849-F388-37FA-5BCF-702F1E2C72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640" y="394920"/>
                <a:ext cx="7596360" cy="58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6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CE8D-9603-4668-A2AE-CBFE3383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Letters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3B4E-67D4-4871-AFEC-002A1B074D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each string does not repeat a letter.</a:t>
                </a:r>
              </a:p>
              <a:p>
                <a:r>
                  <a:rPr lang="en-US" dirty="0"/>
                  <a:t>E.g. “azure” is an allowed string, but “</a:t>
                </a:r>
                <a:r>
                  <a:rPr lang="en-US" dirty="0" err="1"/>
                  <a:t>steve</a:t>
                </a:r>
                <a:r>
                  <a:rPr lang="en-US" dirty="0"/>
                  <a:t>” is not, nor is “</a:t>
                </a:r>
                <a:r>
                  <a:rPr lang="en-US" dirty="0" err="1"/>
                  <a:t>abcdef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03B4E-67D4-4871-AFEC-002A1B074D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7F821-09BF-4044-A508-BE86AAFC1F95}"/>
                  </a:ext>
                </a:extLst>
              </p:cNvPr>
              <p:cNvSpPr txBox="1"/>
              <p:nvPr/>
            </p:nvSpPr>
            <p:spPr>
              <a:xfrm>
                <a:off x="656492" y="3429000"/>
                <a:ext cx="36810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26⋅25⋅24⋅23⋅22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7F821-09BF-4044-A508-BE86AAFC1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92" y="3429000"/>
                <a:ext cx="36810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D42347-2C9A-C84A-8163-B94FC6B8F52B}"/>
                  </a:ext>
                </a:extLst>
              </p14:cNvPr>
              <p14:cNvContentPartPr/>
              <p14:nvPr/>
            </p14:nvContentPartPr>
            <p14:xfrm>
              <a:off x="610920" y="799920"/>
              <a:ext cx="10996200" cy="420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D42347-2C9A-C84A-8163-B94FC6B8F5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560" y="790560"/>
                <a:ext cx="11014920" cy="42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6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45BA-BEE9-4D25-A734-79F4F470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Said out loud as “P n k” or “n permute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” or “n pick k”</a:t>
                </a:r>
              </a:p>
              <a:p>
                <a:r>
                  <a:rPr lang="en-US" dirty="0"/>
                  <a:t>Alternative notation: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Edge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63ADD-4263-4329-A14A-D6486B923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  <a:blipFill>
                <a:blip r:embed="rId2"/>
                <a:stretch>
                  <a:fillRect l="-545" t="-5738" b="-6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k-permutation definition box">
            <a:extLst>
              <a:ext uri="{FF2B5EF4-FFF2-40B4-BE49-F238E27FC236}">
                <a16:creationId xmlns:a16="http://schemas.microsoft.com/office/drawing/2014/main" id="{7FCA6332-53B5-42B7-9FFA-1532FA76E258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122CC60-FB30-4C77-BBBF-409AF8694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3"/>
                  <a:stretch>
                    <a:fillRect l="-850" r="-20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4DB8FE5-DCB3-4004-B565-740900D4D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7425E5-D40E-97C5-F54F-2AB8CEF58E70}"/>
                  </a:ext>
                </a:extLst>
              </p14:cNvPr>
              <p14:cNvContentPartPr/>
              <p14:nvPr/>
            </p14:nvContentPartPr>
            <p14:xfrm>
              <a:off x="488880" y="334080"/>
              <a:ext cx="11339640" cy="5936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7425E5-D40E-97C5-F54F-2AB8CEF58E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520" y="324720"/>
                <a:ext cx="11358360" cy="59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38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3EF8-D376-43AE-9893-BC7D7195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it slightly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F6F1A-2411-45E3-A3EC-1FE3AD27B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</a:t>
                </a:r>
                <a:r>
                  <a:rPr lang="en-US" b="1" dirty="0"/>
                  <a:t>subsets</a:t>
                </a:r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Remember subsets we don’t count repeats – so we still have that rule. </a:t>
                </a:r>
              </a:p>
              <a:p>
                <a:r>
                  <a:rPr lang="en-US" dirty="0"/>
                  <a:t>But for subsets order doesn’t matter.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(even though “azure” and “</a:t>
                </a:r>
                <a:r>
                  <a:rPr lang="en-US" dirty="0" err="1"/>
                  <a:t>aurez</a:t>
                </a:r>
                <a:r>
                  <a:rPr lang="en-US" dirty="0"/>
                  <a:t>” are different strings).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2F6F1A-2411-45E3-A3EC-1FE3AD27B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B0DCB6-3E29-1225-184D-DB8162D06645}"/>
                  </a:ext>
                </a:extLst>
              </p14:cNvPr>
              <p14:cNvContentPartPr/>
              <p14:nvPr/>
            </p14:nvContentPartPr>
            <p14:xfrm>
              <a:off x="2403720" y="973080"/>
              <a:ext cx="6011280" cy="113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B0DCB6-3E29-1225-184D-DB8162D066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4360" y="963720"/>
                <a:ext cx="6030000" cy="11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43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approach – count two 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artificially introduce a requirement that we are supposed to have an ordered list. </a:t>
                </a:r>
              </a:p>
              <a:p>
                <a:r>
                  <a:rPr lang="en-US" dirty="0"/>
                  <a:t>Then the total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(26,5)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subset.</a:t>
                </a:r>
              </a:p>
              <a:p>
                <a:r>
                  <a:rPr lang="en-US" dirty="0"/>
                  <a:t>Step 2: Put the subset in order. </a:t>
                </a:r>
              </a:p>
              <a:p>
                <a:endParaRPr lang="en-US" dirty="0"/>
              </a:p>
              <a:p>
                <a:r>
                  <a:rPr lang="en-US" dirty="0"/>
                  <a:t>These better give us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=?⋅5!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A7A3DE-7ED9-803C-C62E-5A24A85E6B5F}"/>
                  </a:ext>
                </a:extLst>
              </p14:cNvPr>
              <p14:cNvContentPartPr/>
              <p14:nvPr/>
            </p14:nvContentPartPr>
            <p14:xfrm>
              <a:off x="170280" y="2724840"/>
              <a:ext cx="6224400" cy="348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A7A3DE-7ED9-803C-C62E-5A24A85E6B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20" y="2715480"/>
                <a:ext cx="6243120" cy="35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63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9DFE-7E87-4930-9A92-4AC37C50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Clever approach – count two ways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artificially introduce a requirement that we are supposed to have an ordered list. </a:t>
                </a:r>
              </a:p>
              <a:p>
                <a:r>
                  <a:rPr lang="en-US" dirty="0"/>
                  <a:t>Then the total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(26,5)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else could we get an ordered list? With this sequential process:</a:t>
                </a:r>
              </a:p>
              <a:p>
                <a:r>
                  <a:rPr lang="en-US" dirty="0"/>
                  <a:t>Step 1: Choose a subset.</a:t>
                </a:r>
              </a:p>
              <a:p>
                <a:r>
                  <a:rPr lang="en-US" dirty="0"/>
                  <a:t>Step 2: Put the subset in order. </a:t>
                </a:r>
              </a:p>
              <a:p>
                <a:endParaRPr lang="en-US" dirty="0"/>
              </a:p>
              <a:p>
                <a:r>
                  <a:rPr lang="en-US" dirty="0"/>
                  <a:t>These better give us the same number, so: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26−5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=?⋅5!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479E8-1CC4-4CD8-98B8-E3C8A8D9E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ACA7A-3EB7-4F04-89E4-89F4FFC74365}"/>
                  </a:ext>
                </a:extLst>
              </p:cNvPr>
              <p:cNvSpPr txBox="1"/>
              <p:nvPr/>
            </p:nvSpPr>
            <p:spPr>
              <a:xfrm>
                <a:off x="4825190" y="5394143"/>
                <a:ext cx="6815016" cy="120776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the number of size-5 subsets of a size-26 set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26−5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!5!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ACA7A-3EB7-4F04-89E4-89F4FFC74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190" y="5394143"/>
                <a:ext cx="6815016" cy="1207767"/>
              </a:xfrm>
              <a:prstGeom prst="rect">
                <a:avLst/>
              </a:prstGeom>
              <a:blipFill>
                <a:blip r:embed="rId3"/>
                <a:stretch>
                  <a:fillRect l="-1248" t="-2463" r="-71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61166C-81E7-5785-37DB-61D590F434FF}"/>
                  </a:ext>
                </a:extLst>
              </p14:cNvPr>
              <p14:cNvContentPartPr/>
              <p14:nvPr/>
            </p14:nvContentPartPr>
            <p14:xfrm>
              <a:off x="6098400" y="6186240"/>
              <a:ext cx="1069920" cy="287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61166C-81E7-5785-37DB-61D590F434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9040" y="6176880"/>
                <a:ext cx="108864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48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52CA-16D1-47E3-9FE6-86C60A38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Subsets</a:t>
            </a:r>
          </a:p>
        </p:txBody>
      </p:sp>
      <p:grpSp>
        <p:nvGrpSpPr>
          <p:cNvPr id="4" name="Group 3" descr="k-combination definition box">
            <a:extLst>
              <a:ext uri="{FF2B5EF4-FFF2-40B4-BE49-F238E27FC236}">
                <a16:creationId xmlns:a16="http://schemas.microsoft.com/office/drawing/2014/main" id="{E089EA89-5261-451A-BC0A-F9EE93E5866A}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7AD1B46-1FA9-4DC7-8442-1866D85D3C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62E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E7CA6A0-72BF-420D-8729-E556C9BA0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3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Said out loud “n choose k” (or sometimes: “n combination k”)</a:t>
                </a:r>
              </a:p>
              <a:p>
                <a:pPr marL="0" indent="0">
                  <a:buNone/>
                </a:pPr>
                <a:r>
                  <a:rPr lang="en-US" dirty="0"/>
                  <a:t>Lots of notation: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/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all mean “number of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subsets of a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set.”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Edge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undefined.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2386-3914-4B1A-9C5F-4C25B1A9A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7223"/>
                <a:ext cx="11187258" cy="2232137"/>
              </a:xfrm>
              <a:blipFill>
                <a:blip r:embed="rId4"/>
                <a:stretch>
                  <a:fillRect l="-1253" t="-6557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EE94565-0208-0A9C-CB75-66B660EE529D}"/>
                  </a:ext>
                </a:extLst>
              </p14:cNvPr>
              <p14:cNvContentPartPr/>
              <p14:nvPr/>
            </p14:nvContentPartPr>
            <p14:xfrm>
              <a:off x="873000" y="522360"/>
              <a:ext cx="10927080" cy="5090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EE94565-0208-0A9C-CB75-66B660EE52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640" y="513000"/>
                <a:ext cx="10945800" cy="51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1A1A-4E5E-4C42-B6F3-925F7577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second way of counting hints at a generally useful trick:</a:t>
                </a:r>
              </a:p>
              <a:p>
                <a:r>
                  <a:rPr lang="en-US" dirty="0"/>
                  <a:t>Pretend that order does matter, then divide by the number of orderings of the parts where order doesn’t matter.</a:t>
                </a:r>
              </a:p>
              <a:p>
                <a:r>
                  <a:rPr lang="en-US" dirty="0"/>
                  <a:t>For example, here’s another way to get the formula for combinations:</a:t>
                </a:r>
              </a:p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elements. Put them in order, take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 your set.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Orderings overall. We’ve overcounted because:</a:t>
                </a:r>
              </a:p>
              <a:p>
                <a:pPr lvl="1"/>
                <a:r>
                  <a:rPr lang="en-US" dirty="0"/>
                  <a:t>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order doesn’t matter between them.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the last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order doesn’t matter between them. Divide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4D6374-36DB-41D3-AD46-599B8D6DE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9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(options)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8" name="Group 107" descr="A 4x4 uniform grid.">
            <a:extLst>
              <a:ext uri="{FF2B5EF4-FFF2-40B4-BE49-F238E27FC236}">
                <a16:creationId xmlns:a16="http://schemas.microsoft.com/office/drawing/2014/main" id="{F57CCE4E-7067-4776-B753-30AEB783C6C8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8,4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Something else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476" y="3026227"/>
                <a:ext cx="5195047" cy="1903085"/>
              </a:xfrm>
              <a:prstGeom prst="rect">
                <a:avLst/>
              </a:prstGeom>
              <a:blipFill>
                <a:blip r:embed="rId3"/>
                <a:stretch>
                  <a:fillRect l="-2814" b="-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A36797-9726-D559-3967-8BE0064F82DA}"/>
                  </a:ext>
                </a:extLst>
              </p14:cNvPr>
              <p14:cNvContentPartPr/>
              <p14:nvPr/>
            </p14:nvContentPartPr>
            <p14:xfrm>
              <a:off x="493200" y="1455480"/>
              <a:ext cx="6553440" cy="4365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A36797-9726-D559-3967-8BE0064F82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840" y="1446120"/>
                <a:ext cx="6572160" cy="438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Sequential Processes</a:t>
            </a:r>
          </a:p>
          <a:p>
            <a:pPr lvl="1"/>
            <a:r>
              <a:rPr lang="en-US" dirty="0"/>
              <a:t>Different ways of thinking lead to different formulas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Today:</a:t>
            </a:r>
          </a:p>
          <a:p>
            <a:pPr lvl="1"/>
            <a:r>
              <a:rPr lang="en-US" sz="2800" dirty="0"/>
              <a:t>Wrap up the book example</a:t>
            </a:r>
          </a:p>
          <a:p>
            <a:pPr lvl="1"/>
            <a:r>
              <a:rPr lang="en-US" sz="2800" dirty="0"/>
              <a:t>A few more rules: Combinations and Permutations.</a:t>
            </a:r>
          </a:p>
          <a:p>
            <a:pPr lvl="1"/>
            <a:r>
              <a:rPr lang="en-US" sz="2800" dirty="0"/>
              <a:t>Proof by double counting</a:t>
            </a:r>
          </a:p>
        </p:txBody>
      </p:sp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57CCE4E-7067-4776-B753-30AEB783C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775447" y="2070847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775447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78106" y="571500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80765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8342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86084" y="571051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039906" y="584723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142565" y="5842748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245224" y="584274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347883" y="5842748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775447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78106" y="487231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80765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8342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86084" y="486783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039906" y="500454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142565" y="5000065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245224" y="500006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347883" y="5000065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  <a:stCxn id="21" idx="4"/>
              <a:endCxn id="5" idx="0"/>
            </p:cNvCxnSpPr>
            <p:nvPr/>
          </p:nvCxnSpPr>
          <p:spPr>
            <a:xfrm>
              <a:off x="907677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2010336" y="5136776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112995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21565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318314" y="5132294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775447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78106" y="38974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80765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8342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86084" y="38929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>
              <a:off x="1039906" y="40296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 flipV="1">
              <a:off x="2142565" y="40251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  <a:stCxn id="48" idx="2"/>
              <a:endCxn id="47" idx="6"/>
            </p:cNvCxnSpPr>
            <p:nvPr/>
          </p:nvCxnSpPr>
          <p:spPr>
            <a:xfrm flipH="1">
              <a:off x="3245224" y="40251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  <a:stCxn id="48" idx="6"/>
              <a:endCxn id="49" idx="2"/>
            </p:cNvCxnSpPr>
            <p:nvPr/>
          </p:nvCxnSpPr>
          <p:spPr>
            <a:xfrm>
              <a:off x="4347883" y="40251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775447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78106" y="3054722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80765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8342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86084" y="3050240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1039906" y="3186952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142565" y="3182470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245224" y="3182470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347883" y="3182470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907677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2010336" y="3319181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112995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21565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318314" y="3314699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775447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78106" y="207532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80765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8342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86084" y="2070847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1039906" y="2207559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142565" y="2203077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245224" y="2203077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347883" y="2203077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  <a:stCxn id="45" idx="4"/>
              <a:endCxn id="21" idx="0"/>
            </p:cNvCxnSpPr>
            <p:nvPr/>
          </p:nvCxnSpPr>
          <p:spPr>
            <a:xfrm>
              <a:off x="907677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2010336" y="4161864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112995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21565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318314" y="4157382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907677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2010336" y="2339788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112995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21565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318314" y="2335306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19504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1: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Choose which SET of 4 of the steps will be up (the others will be down). 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195047" cy="2246769"/>
              </a:xfrm>
              <a:prstGeom prst="rect">
                <a:avLst/>
              </a:prstGeom>
              <a:blipFill>
                <a:blip r:embed="rId2"/>
                <a:stretch>
                  <a:fillRect l="-2347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43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(Idea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" name="Group 9" descr="4x4 grid, with path (starting in lower-left): up, up, right, right, right, right, up, up highlighted.">
            <a:extLst>
              <a:ext uri="{FF2B5EF4-FFF2-40B4-BE49-F238E27FC236}">
                <a16:creationId xmlns:a16="http://schemas.microsoft.com/office/drawing/2014/main" id="{F8C52626-C5A1-90B0-2D87-AB2F7620FF67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699247" y="1721223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699247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01906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04565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0722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0988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963706" y="549760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066365" y="5493124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169024" y="5493124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271683" y="5493124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699247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01906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04565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0722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0988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963706" y="465492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066365" y="4650441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169024" y="4650441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271683" y="4650441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4788271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1934136" y="4787152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036795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13945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24211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699247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01906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04565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0722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0988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cxnSpLocks/>
            </p:cNvCxnSpPr>
            <p:nvPr/>
          </p:nvCxnSpPr>
          <p:spPr>
            <a:xfrm>
              <a:off x="963706" y="3681130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6365" y="3676648"/>
              <a:ext cx="838200" cy="448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024" y="3676648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683" y="3676648"/>
              <a:ext cx="83820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699247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01906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04565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0722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0988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963706" y="283732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066365" y="2832846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169024" y="283284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271683" y="2832846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831477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1934136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036795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139454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242114" y="2965075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699247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01906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04565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0722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0988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963706" y="18579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066365" y="18534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169024" y="18534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271683" y="18534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3813359"/>
              <a:ext cx="0" cy="71045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1934136" y="3812240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036795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13945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24211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831477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1934136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036795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139454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242114" y="1985682"/>
              <a:ext cx="0" cy="71493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195047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1: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going to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steps. Choose which SET of 4 of the steps will be up (the others will be down).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{1,2,7,8}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</a:t>
                </a:r>
              </a:p>
              <a:p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size-4 subsets of</a:t>
                </a:r>
                <a:r>
                  <a:rPr lang="en-US" sz="2800" b="0" dirty="0"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{1,2,3,4,5,6,7,8}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there?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195047" cy="3539430"/>
              </a:xfrm>
              <a:prstGeom prst="rect">
                <a:avLst/>
              </a:prstGeom>
              <a:blipFill>
                <a:blip r:embed="rId2"/>
                <a:stretch>
                  <a:fillRect l="-2347" t="-1721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9E2CB-ACDC-17AC-B84E-C316D5DE37AC}"/>
                  </a:ext>
                </a:extLst>
              </p:cNvPr>
              <p:cNvSpPr txBox="1"/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answer.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9E2CB-ACDC-17AC-B84E-C316D5DE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blipFill>
                <a:blip r:embed="rId3"/>
                <a:stretch>
                  <a:fillRect l="-6452" t="-1705" r="-5376" b="-13068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24C7EAA-2019-82F5-42F0-F76819E134A6}"/>
                  </a:ext>
                </a:extLst>
              </p14:cNvPr>
              <p14:cNvContentPartPr/>
              <p14:nvPr/>
            </p14:nvContentPartPr>
            <p14:xfrm>
              <a:off x="678960" y="241560"/>
              <a:ext cx="9516240" cy="551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24C7EAA-2019-82F5-42F0-F76819E134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00" y="232200"/>
                <a:ext cx="9534960" cy="55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21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2E43-64DB-4FD1-84B9-A6D3DBC2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Counting (Idea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1F1D-553C-44F2-9888-0FB45105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614" y="946785"/>
            <a:ext cx="5948884" cy="4845504"/>
          </a:xfrm>
        </p:spPr>
        <p:txBody>
          <a:bodyPr/>
          <a:lstStyle/>
          <a:p>
            <a:r>
              <a:rPr lang="en-US" dirty="0"/>
              <a:t>We’re in the lower-left corner, and want to get to the upper-right corner.</a:t>
            </a:r>
          </a:p>
          <a:p>
            <a:r>
              <a:rPr lang="en-US" dirty="0"/>
              <a:t>We’re only going to go right and up.</a:t>
            </a:r>
          </a:p>
          <a:p>
            <a:r>
              <a:rPr lang="en-US" dirty="0"/>
              <a:t>How many different paths are there?</a:t>
            </a:r>
          </a:p>
        </p:txBody>
      </p:sp>
      <p:grpSp>
        <p:nvGrpSpPr>
          <p:cNvPr id="10" name="Group 9" descr="4x4 grid, with path (starting in lower-left): up, up, right, right, right, right, up, up highlighted.">
            <a:extLst>
              <a:ext uri="{FF2B5EF4-FFF2-40B4-BE49-F238E27FC236}">
                <a16:creationId xmlns:a16="http://schemas.microsoft.com/office/drawing/2014/main" id="{0BA2647D-7FE0-D5DC-36B0-632C12812295}"/>
              </a:ext>
            </a:extLst>
          </p:cNvPr>
          <p:cNvGrpSpPr/>
          <p:nvPr/>
        </p:nvGrpSpPr>
        <p:grpSpPr>
          <a:xfrm>
            <a:off x="699247" y="1721223"/>
            <a:ext cx="4675096" cy="3908612"/>
            <a:chOff x="699247" y="1721223"/>
            <a:chExt cx="4675096" cy="39086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F116BF-7321-4C4C-BC80-800372959083}"/>
                </a:ext>
              </a:extLst>
            </p:cNvPr>
            <p:cNvSpPr/>
            <p:nvPr/>
          </p:nvSpPr>
          <p:spPr>
            <a:xfrm>
              <a:off x="699247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B48C79-D9BD-493D-88AB-5531C52602FA}"/>
                </a:ext>
              </a:extLst>
            </p:cNvPr>
            <p:cNvSpPr/>
            <p:nvPr/>
          </p:nvSpPr>
          <p:spPr>
            <a:xfrm>
              <a:off x="1801906" y="536537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78BAE5-CB8B-45F0-B4F0-83FFD3F6747C}"/>
                </a:ext>
              </a:extLst>
            </p:cNvPr>
            <p:cNvSpPr/>
            <p:nvPr/>
          </p:nvSpPr>
          <p:spPr>
            <a:xfrm>
              <a:off x="2904565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B30BBB-CBC4-42CA-8C87-EDDA7F3A9CF7}"/>
                </a:ext>
              </a:extLst>
            </p:cNvPr>
            <p:cNvSpPr/>
            <p:nvPr/>
          </p:nvSpPr>
          <p:spPr>
            <a:xfrm>
              <a:off x="400722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4F2AF5-4CA7-4D08-8F99-491BA0B56D41}"/>
                </a:ext>
              </a:extLst>
            </p:cNvPr>
            <p:cNvSpPr/>
            <p:nvPr/>
          </p:nvSpPr>
          <p:spPr>
            <a:xfrm>
              <a:off x="5109884" y="5360894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145B3F-F665-4F8C-8920-088DE55C823F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963706" y="549760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63DC5B-0ADE-4550-9EDA-67265D7581B3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066365" y="5493124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58076E-76AF-49A7-BBC0-35E4318880E0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>
              <a:off x="3169024" y="5493124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4FF226-36E8-40F7-B4B1-65FA1F9CC448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4271683" y="5493124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13B444-6B78-4EF7-9E00-D14928C5CE95}"/>
                </a:ext>
              </a:extLst>
            </p:cNvPr>
            <p:cNvSpPr/>
            <p:nvPr/>
          </p:nvSpPr>
          <p:spPr>
            <a:xfrm>
              <a:off x="699247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4F8FBC-EAC7-4CAE-AFCC-DBC17F649375}"/>
                </a:ext>
              </a:extLst>
            </p:cNvPr>
            <p:cNvSpPr/>
            <p:nvPr/>
          </p:nvSpPr>
          <p:spPr>
            <a:xfrm>
              <a:off x="1801906" y="452269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2BDFF2-69EF-4F9C-923E-7CB3029E89A7}"/>
                </a:ext>
              </a:extLst>
            </p:cNvPr>
            <p:cNvSpPr/>
            <p:nvPr/>
          </p:nvSpPr>
          <p:spPr>
            <a:xfrm>
              <a:off x="2904565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D266B6-27BF-4358-927A-305B6CDDE71A}"/>
                </a:ext>
              </a:extLst>
            </p:cNvPr>
            <p:cNvSpPr/>
            <p:nvPr/>
          </p:nvSpPr>
          <p:spPr>
            <a:xfrm>
              <a:off x="400722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8FE036-D93A-42BA-8BF6-8F6971DCA4D9}"/>
                </a:ext>
              </a:extLst>
            </p:cNvPr>
            <p:cNvSpPr/>
            <p:nvPr/>
          </p:nvSpPr>
          <p:spPr>
            <a:xfrm>
              <a:off x="5109884" y="451821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D0DE2FB-0C83-4326-B055-F419565BC61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963706" y="465492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AE1DE4A-EDAC-4CDA-821E-B447957819FA}"/>
                </a:ext>
              </a:extLst>
            </p:cNvPr>
            <p:cNvCxnSpPr>
              <a:cxnSpLocks/>
              <a:stCxn id="22" idx="6"/>
              <a:endCxn id="23" idx="2"/>
            </p:cNvCxnSpPr>
            <p:nvPr/>
          </p:nvCxnSpPr>
          <p:spPr>
            <a:xfrm flipV="1">
              <a:off x="2066365" y="4650441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5F0BEC-BC94-4BEE-8BFA-C62319B5182B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3169024" y="4650441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65A24C-5E87-46FB-B233-0534D0FC9288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4271683" y="4650441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5108C7-A4E9-4F37-ADB6-C97A517C298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4788271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1FB4A2-0F64-4410-854D-52AC00D5D9B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1934136" y="4787152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775FE8-78A6-4B86-A69C-185ED6511BA1}"/>
                </a:ext>
              </a:extLst>
            </p:cNvPr>
            <p:cNvCxnSpPr>
              <a:cxnSpLocks/>
              <a:stCxn id="23" idx="4"/>
              <a:endCxn id="7" idx="0"/>
            </p:cNvCxnSpPr>
            <p:nvPr/>
          </p:nvCxnSpPr>
          <p:spPr>
            <a:xfrm>
              <a:off x="3036795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FC8E51-61A0-42C6-B46B-C2E1326BDACC}"/>
                </a:ext>
              </a:extLst>
            </p:cNvPr>
            <p:cNvCxnSpPr>
              <a:cxnSpLocks/>
              <a:stCxn id="24" idx="4"/>
              <a:endCxn id="8" idx="0"/>
            </p:cNvCxnSpPr>
            <p:nvPr/>
          </p:nvCxnSpPr>
          <p:spPr>
            <a:xfrm>
              <a:off x="413945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757EA0-B71F-4F58-BEC1-8AC065AB9530}"/>
                </a:ext>
              </a:extLst>
            </p:cNvPr>
            <p:cNvCxnSpPr>
              <a:cxnSpLocks/>
              <a:stCxn id="25" idx="4"/>
              <a:endCxn id="9" idx="0"/>
            </p:cNvCxnSpPr>
            <p:nvPr/>
          </p:nvCxnSpPr>
          <p:spPr>
            <a:xfrm>
              <a:off x="5242114" y="4782670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3CFD798-1084-4A22-B282-F4BF7B473EAC}"/>
                </a:ext>
              </a:extLst>
            </p:cNvPr>
            <p:cNvSpPr/>
            <p:nvPr/>
          </p:nvSpPr>
          <p:spPr>
            <a:xfrm>
              <a:off x="699247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C558A10-6DED-4231-97DD-307F49153DB0}"/>
                </a:ext>
              </a:extLst>
            </p:cNvPr>
            <p:cNvSpPr/>
            <p:nvPr/>
          </p:nvSpPr>
          <p:spPr>
            <a:xfrm>
              <a:off x="1801906" y="3547781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9540F88-22BB-42C5-8D22-AC754DBCB04C}"/>
                </a:ext>
              </a:extLst>
            </p:cNvPr>
            <p:cNvSpPr/>
            <p:nvPr/>
          </p:nvSpPr>
          <p:spPr>
            <a:xfrm>
              <a:off x="2904565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59F624-D002-4C94-9C20-E17EC67BCC95}"/>
                </a:ext>
              </a:extLst>
            </p:cNvPr>
            <p:cNvSpPr/>
            <p:nvPr/>
          </p:nvSpPr>
          <p:spPr>
            <a:xfrm>
              <a:off x="400722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954A24-25D5-4D38-9F4E-E7F04824EF46}"/>
                </a:ext>
              </a:extLst>
            </p:cNvPr>
            <p:cNvSpPr/>
            <p:nvPr/>
          </p:nvSpPr>
          <p:spPr>
            <a:xfrm>
              <a:off x="5109884" y="3543299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D65B1EB-E3BC-4392-9E01-02A68A3D2917}"/>
                </a:ext>
              </a:extLst>
            </p:cNvPr>
            <p:cNvCxnSpPr>
              <a:cxnSpLocks/>
            </p:cNvCxnSpPr>
            <p:nvPr/>
          </p:nvCxnSpPr>
          <p:spPr>
            <a:xfrm>
              <a:off x="963706" y="3681130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A22C611-D190-443E-A0DD-1C0C1F0B5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6365" y="3676648"/>
              <a:ext cx="838200" cy="4482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9BAB63-C8FB-48C3-A7AE-1701F48235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9024" y="3676648"/>
              <a:ext cx="83820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33B2B3-6730-4C7F-9BBA-C485F3C6825F}"/>
                </a:ext>
              </a:extLst>
            </p:cNvPr>
            <p:cNvCxnSpPr>
              <a:cxnSpLocks/>
            </p:cNvCxnSpPr>
            <p:nvPr/>
          </p:nvCxnSpPr>
          <p:spPr>
            <a:xfrm>
              <a:off x="4271683" y="3676648"/>
              <a:ext cx="83820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C2A8789-578D-4E05-975B-B0342AEED01F}"/>
                </a:ext>
              </a:extLst>
            </p:cNvPr>
            <p:cNvSpPr/>
            <p:nvPr/>
          </p:nvSpPr>
          <p:spPr>
            <a:xfrm>
              <a:off x="699247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D7FFB00-EB95-4CC0-98C2-A130866E223D}"/>
                </a:ext>
              </a:extLst>
            </p:cNvPr>
            <p:cNvSpPr/>
            <p:nvPr/>
          </p:nvSpPr>
          <p:spPr>
            <a:xfrm>
              <a:off x="1801906" y="2705098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A83A223-DE0D-40DE-A812-0AA57C82C9EF}"/>
                </a:ext>
              </a:extLst>
            </p:cNvPr>
            <p:cNvSpPr/>
            <p:nvPr/>
          </p:nvSpPr>
          <p:spPr>
            <a:xfrm>
              <a:off x="2904565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F58A56-F506-4B07-921A-9CA1ECE9729E}"/>
                </a:ext>
              </a:extLst>
            </p:cNvPr>
            <p:cNvSpPr/>
            <p:nvPr/>
          </p:nvSpPr>
          <p:spPr>
            <a:xfrm>
              <a:off x="400722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C8B4374-A6DD-409A-93CD-34BACB0E3D22}"/>
                </a:ext>
              </a:extLst>
            </p:cNvPr>
            <p:cNvSpPr/>
            <p:nvPr/>
          </p:nvSpPr>
          <p:spPr>
            <a:xfrm>
              <a:off x="5109884" y="2700616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3B1CF07-C6F2-4BA3-9AD8-4C134D680D98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963706" y="2837328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2C8D53-C39C-4D30-8CCF-6E2F8E53DF3B}"/>
                </a:ext>
              </a:extLst>
            </p:cNvPr>
            <p:cNvCxnSpPr>
              <a:cxnSpLocks/>
              <a:stCxn id="55" idx="6"/>
              <a:endCxn id="56" idx="2"/>
            </p:cNvCxnSpPr>
            <p:nvPr/>
          </p:nvCxnSpPr>
          <p:spPr>
            <a:xfrm flipV="1">
              <a:off x="2066365" y="2832846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97E9C3E-74B9-46F0-B15D-A32B1F1A4DDC}"/>
                </a:ext>
              </a:extLst>
            </p:cNvPr>
            <p:cNvCxnSpPr>
              <a:cxnSpLocks/>
              <a:stCxn id="57" idx="2"/>
              <a:endCxn id="56" idx="6"/>
            </p:cNvCxnSpPr>
            <p:nvPr/>
          </p:nvCxnSpPr>
          <p:spPr>
            <a:xfrm flipH="1">
              <a:off x="3169024" y="2832846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144DD5-8D94-4579-89C4-B280DBB92E78}"/>
                </a:ext>
              </a:extLst>
            </p:cNvPr>
            <p:cNvCxnSpPr>
              <a:cxnSpLocks/>
              <a:stCxn id="57" idx="6"/>
              <a:endCxn id="58" idx="2"/>
            </p:cNvCxnSpPr>
            <p:nvPr/>
          </p:nvCxnSpPr>
          <p:spPr>
            <a:xfrm>
              <a:off x="4271683" y="2832846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ED8005D-9A89-4D35-B9EA-40577236966F}"/>
                </a:ext>
              </a:extLst>
            </p:cNvPr>
            <p:cNvCxnSpPr>
              <a:cxnSpLocks/>
              <a:stCxn id="54" idx="4"/>
              <a:endCxn id="45" idx="0"/>
            </p:cNvCxnSpPr>
            <p:nvPr/>
          </p:nvCxnSpPr>
          <p:spPr>
            <a:xfrm>
              <a:off x="831477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5E47B38-EC7F-450E-B45F-FBE0C268F6B0}"/>
                </a:ext>
              </a:extLst>
            </p:cNvPr>
            <p:cNvCxnSpPr>
              <a:cxnSpLocks/>
              <a:stCxn id="55" idx="4"/>
              <a:endCxn id="46" idx="0"/>
            </p:cNvCxnSpPr>
            <p:nvPr/>
          </p:nvCxnSpPr>
          <p:spPr>
            <a:xfrm>
              <a:off x="1934136" y="2969557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7463F6-A857-46C8-96DF-11C97B7A77AA}"/>
                </a:ext>
              </a:extLst>
            </p:cNvPr>
            <p:cNvCxnSpPr>
              <a:cxnSpLocks/>
              <a:stCxn id="56" idx="4"/>
              <a:endCxn id="47" idx="0"/>
            </p:cNvCxnSpPr>
            <p:nvPr/>
          </p:nvCxnSpPr>
          <p:spPr>
            <a:xfrm>
              <a:off x="3036795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2FD7DA-0DEC-4504-8463-1F6421E8CB1F}"/>
                </a:ext>
              </a:extLst>
            </p:cNvPr>
            <p:cNvCxnSpPr>
              <a:cxnSpLocks/>
              <a:stCxn id="57" idx="4"/>
              <a:endCxn id="48" idx="0"/>
            </p:cNvCxnSpPr>
            <p:nvPr/>
          </p:nvCxnSpPr>
          <p:spPr>
            <a:xfrm>
              <a:off x="4139454" y="2965075"/>
              <a:ext cx="0" cy="578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3D9EB40-043F-4F28-85E8-41CE4773164A}"/>
                </a:ext>
              </a:extLst>
            </p:cNvPr>
            <p:cNvCxnSpPr>
              <a:cxnSpLocks/>
              <a:stCxn id="58" idx="4"/>
              <a:endCxn id="49" idx="0"/>
            </p:cNvCxnSpPr>
            <p:nvPr/>
          </p:nvCxnSpPr>
          <p:spPr>
            <a:xfrm>
              <a:off x="5242114" y="2965075"/>
              <a:ext cx="0" cy="57822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8C8AAB9-BA45-40A7-AE20-C0D819C7B01E}"/>
                </a:ext>
              </a:extLst>
            </p:cNvPr>
            <p:cNvSpPr/>
            <p:nvPr/>
          </p:nvSpPr>
          <p:spPr>
            <a:xfrm>
              <a:off x="699247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1149006-8FE8-4D5A-8130-69F28280468F}"/>
                </a:ext>
              </a:extLst>
            </p:cNvPr>
            <p:cNvSpPr/>
            <p:nvPr/>
          </p:nvSpPr>
          <p:spPr>
            <a:xfrm>
              <a:off x="1801906" y="1725705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5809CC5-1001-450D-91D2-74172D0A5385}"/>
                </a:ext>
              </a:extLst>
            </p:cNvPr>
            <p:cNvSpPr/>
            <p:nvPr/>
          </p:nvSpPr>
          <p:spPr>
            <a:xfrm>
              <a:off x="2904565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79648CE-AD63-4459-BEF9-13A05A09A5C3}"/>
                </a:ext>
              </a:extLst>
            </p:cNvPr>
            <p:cNvSpPr/>
            <p:nvPr/>
          </p:nvSpPr>
          <p:spPr>
            <a:xfrm>
              <a:off x="400722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1081359-75DF-4756-9B18-9FD4749A1618}"/>
                </a:ext>
              </a:extLst>
            </p:cNvPr>
            <p:cNvSpPr/>
            <p:nvPr/>
          </p:nvSpPr>
          <p:spPr>
            <a:xfrm>
              <a:off x="5109884" y="1721223"/>
              <a:ext cx="264459" cy="264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1E97666-07D2-4564-B764-8A0866836343}"/>
                </a:ext>
              </a:extLst>
            </p:cNvPr>
            <p:cNvCxnSpPr>
              <a:stCxn id="68" idx="6"/>
              <a:endCxn id="69" idx="2"/>
            </p:cNvCxnSpPr>
            <p:nvPr/>
          </p:nvCxnSpPr>
          <p:spPr>
            <a:xfrm>
              <a:off x="963706" y="1857935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40C738-8DAF-409D-B1F8-ACDA6D4FBDCC}"/>
                </a:ext>
              </a:extLst>
            </p:cNvPr>
            <p:cNvCxnSpPr>
              <a:cxnSpLocks/>
              <a:stCxn id="69" idx="6"/>
              <a:endCxn id="70" idx="2"/>
            </p:cNvCxnSpPr>
            <p:nvPr/>
          </p:nvCxnSpPr>
          <p:spPr>
            <a:xfrm flipV="1">
              <a:off x="2066365" y="1853453"/>
              <a:ext cx="838200" cy="4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F126DC7-0F80-47C4-9B97-6D30CAD4E832}"/>
                </a:ext>
              </a:extLst>
            </p:cNvPr>
            <p:cNvCxnSpPr>
              <a:cxnSpLocks/>
              <a:stCxn id="71" idx="2"/>
              <a:endCxn id="70" idx="6"/>
            </p:cNvCxnSpPr>
            <p:nvPr/>
          </p:nvCxnSpPr>
          <p:spPr>
            <a:xfrm flipH="1">
              <a:off x="3169024" y="1853453"/>
              <a:ext cx="838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EBE3B3-E780-494E-AA93-6A4F843E0389}"/>
                </a:ext>
              </a:extLst>
            </p:cNvPr>
            <p:cNvCxnSpPr>
              <a:cxnSpLocks/>
              <a:stCxn id="71" idx="6"/>
              <a:endCxn id="72" idx="2"/>
            </p:cNvCxnSpPr>
            <p:nvPr/>
          </p:nvCxnSpPr>
          <p:spPr>
            <a:xfrm>
              <a:off x="4271683" y="1853453"/>
              <a:ext cx="8382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BB9B1FD-EBD0-4161-8DE0-114CF436077B}"/>
                </a:ext>
              </a:extLst>
            </p:cNvPr>
            <p:cNvCxnSpPr>
              <a:cxnSpLocks/>
            </p:cNvCxnSpPr>
            <p:nvPr/>
          </p:nvCxnSpPr>
          <p:spPr>
            <a:xfrm>
              <a:off x="831477" y="3813359"/>
              <a:ext cx="0" cy="71045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EBCD0C6-7900-484B-A7B7-4F36327B4C52}"/>
                </a:ext>
              </a:extLst>
            </p:cNvPr>
            <p:cNvCxnSpPr>
              <a:cxnSpLocks/>
              <a:stCxn id="46" idx="4"/>
              <a:endCxn id="22" idx="0"/>
            </p:cNvCxnSpPr>
            <p:nvPr/>
          </p:nvCxnSpPr>
          <p:spPr>
            <a:xfrm>
              <a:off x="1934136" y="3812240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4DB0CB-181E-41E6-AA78-A7E20274A9FA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>
              <a:off x="3036795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D12F8B-21DD-41D1-BAA1-F68188FC46F3}"/>
                </a:ext>
              </a:extLst>
            </p:cNvPr>
            <p:cNvCxnSpPr>
              <a:cxnSpLocks/>
              <a:stCxn id="48" idx="4"/>
              <a:endCxn id="24" idx="0"/>
            </p:cNvCxnSpPr>
            <p:nvPr/>
          </p:nvCxnSpPr>
          <p:spPr>
            <a:xfrm>
              <a:off x="413945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08613AE-CF28-4A29-B05A-31F128CAC659}"/>
                </a:ext>
              </a:extLst>
            </p:cNvPr>
            <p:cNvCxnSpPr>
              <a:cxnSpLocks/>
              <a:stCxn id="49" idx="4"/>
              <a:endCxn id="25" idx="0"/>
            </p:cNvCxnSpPr>
            <p:nvPr/>
          </p:nvCxnSpPr>
          <p:spPr>
            <a:xfrm>
              <a:off x="5242114" y="3807758"/>
              <a:ext cx="0" cy="7104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C9ADFF1-7AC3-4EBD-80EF-9E06FF60B82D}"/>
                </a:ext>
              </a:extLst>
            </p:cNvPr>
            <p:cNvCxnSpPr>
              <a:cxnSpLocks/>
              <a:stCxn id="68" idx="4"/>
              <a:endCxn id="54" idx="0"/>
            </p:cNvCxnSpPr>
            <p:nvPr/>
          </p:nvCxnSpPr>
          <p:spPr>
            <a:xfrm>
              <a:off x="831477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EB955A4-861D-425A-908F-5AF38E68C186}"/>
                </a:ext>
              </a:extLst>
            </p:cNvPr>
            <p:cNvCxnSpPr>
              <a:cxnSpLocks/>
              <a:stCxn id="69" idx="4"/>
              <a:endCxn id="55" idx="0"/>
            </p:cNvCxnSpPr>
            <p:nvPr/>
          </p:nvCxnSpPr>
          <p:spPr>
            <a:xfrm>
              <a:off x="1934136" y="1990164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EE6C5A-DD8B-4D27-B4D0-7DE9499A029C}"/>
                </a:ext>
              </a:extLst>
            </p:cNvPr>
            <p:cNvCxnSpPr>
              <a:cxnSpLocks/>
              <a:stCxn id="70" idx="4"/>
              <a:endCxn id="56" idx="0"/>
            </p:cNvCxnSpPr>
            <p:nvPr/>
          </p:nvCxnSpPr>
          <p:spPr>
            <a:xfrm>
              <a:off x="3036795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E3D9B23-8030-4E34-9B00-1C1E3DDD7DEF}"/>
                </a:ext>
              </a:extLst>
            </p:cNvPr>
            <p:cNvCxnSpPr>
              <a:cxnSpLocks/>
              <a:stCxn id="71" idx="4"/>
              <a:endCxn id="57" idx="0"/>
            </p:cNvCxnSpPr>
            <p:nvPr/>
          </p:nvCxnSpPr>
          <p:spPr>
            <a:xfrm>
              <a:off x="4139454" y="1985682"/>
              <a:ext cx="0" cy="7149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00FF20-47B9-416A-A655-545CADEEC91D}"/>
                </a:ext>
              </a:extLst>
            </p:cNvPr>
            <p:cNvCxnSpPr>
              <a:cxnSpLocks/>
              <a:stCxn id="72" idx="4"/>
              <a:endCxn id="58" idx="0"/>
            </p:cNvCxnSpPr>
            <p:nvPr/>
          </p:nvCxnSpPr>
          <p:spPr>
            <a:xfrm>
              <a:off x="5242114" y="1985682"/>
              <a:ext cx="0" cy="714934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/>
              <p:nvPr/>
            </p:nvSpPr>
            <p:spPr>
              <a:xfrm>
                <a:off x="5877005" y="2965075"/>
                <a:ext cx="5765266" cy="378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 2: Introduce artificial ordering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8!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Remove the overcounting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↑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really the same,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4!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really the same,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4!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Total: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8!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4!⋅4!</m:t>
                        </m:r>
                      </m:den>
                    </m:f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D85C85B-FF76-4EFF-A589-A152CEEAB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05" y="2965075"/>
                <a:ext cx="5765266" cy="3781869"/>
              </a:xfrm>
              <a:prstGeom prst="rect">
                <a:avLst/>
              </a:prstGeom>
              <a:blipFill>
                <a:blip r:embed="rId2"/>
                <a:stretch>
                  <a:fillRect l="-2114" t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A20481-6F2D-42C2-A978-B08FBBC04FF3}"/>
                  </a:ext>
                </a:extLst>
              </p:cNvPr>
              <p:cNvSpPr txBox="1"/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answer.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A20481-6F2D-42C2-A978-B08FBBC04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5056414"/>
                <a:ext cx="1670957" cy="1041311"/>
              </a:xfrm>
              <a:prstGeom prst="rect">
                <a:avLst/>
              </a:prstGeom>
              <a:blipFill>
                <a:blip r:embed="rId3"/>
                <a:stretch>
                  <a:fillRect l="-6452" t="-1705" r="-5376" b="-13068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D009F27-C89F-413C-F475-97176C841CAD}"/>
                  </a:ext>
                </a:extLst>
              </p14:cNvPr>
              <p14:cNvContentPartPr/>
              <p14:nvPr/>
            </p14:nvContentPartPr>
            <p14:xfrm>
              <a:off x="1432440" y="2504160"/>
              <a:ext cx="6670440" cy="4306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D009F27-C89F-413C-F475-97176C841C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3080" y="2494800"/>
                <a:ext cx="6689160" cy="43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D2A0-02FF-420B-832D-B55224CD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Counting 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A77BA-BD1F-4EEA-83D5-61F0C3966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Complementary Counting</a:t>
                </a:r>
              </a:p>
              <a:p>
                <a:r>
                  <a:rPr lang="en-US" dirty="0"/>
                  <a:t>Count the complement of the set you’re interested in.</a:t>
                </a:r>
              </a:p>
              <a:p>
                <a:endParaRPr lang="en-US" dirty="0"/>
              </a:p>
              <a:p>
                <a:r>
                  <a:rPr lang="en-US" dirty="0"/>
                  <a:t>How many length 5 strings over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 are there with </a:t>
                </a:r>
                <a:r>
                  <a:rPr lang="en-US" b="1" dirty="0"/>
                  <a:t>at least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‘a’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set of strings we’re interested 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be all length 5 strings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7A77BA-BD1F-4EEA-83D5-61F0C3966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89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grpSp>
        <p:nvGrpSpPr>
          <p:cNvPr id="4" name="Group 3" descr="Books, labeled 1 to 5 are assigned to silhouettes of people, labeled Alice, Bob, Charlie. Lines show Alice getting book 1; Bob getting books 2 and 4; Charlie getting books 3 and 5.">
            <a:extLst>
              <a:ext uri="{FF2B5EF4-FFF2-40B4-BE49-F238E27FC236}">
                <a16:creationId xmlns:a16="http://schemas.microsoft.com/office/drawing/2014/main" id="{CFB4D0BD-7269-A957-A7FC-B049E5A702AA}"/>
              </a:ext>
            </a:extLst>
          </p:cNvPr>
          <p:cNvGrpSpPr/>
          <p:nvPr/>
        </p:nvGrpSpPr>
        <p:grpSpPr>
          <a:xfrm>
            <a:off x="348508" y="2944987"/>
            <a:ext cx="11494242" cy="3698341"/>
            <a:chOff x="348508" y="2944987"/>
            <a:chExt cx="11494242" cy="3698341"/>
          </a:xfrm>
        </p:grpSpPr>
        <p:pic>
          <p:nvPicPr>
            <p:cNvPr id="5" name="Graphic 4" descr="Closed book">
              <a:extLst>
                <a:ext uri="{FF2B5EF4-FFF2-40B4-BE49-F238E27FC236}">
                  <a16:creationId xmlns:a16="http://schemas.microsoft.com/office/drawing/2014/main" id="{D037951C-9A40-475D-92E6-E229A281D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239" y="2944987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losed book">
              <a:extLst>
                <a:ext uri="{FF2B5EF4-FFF2-40B4-BE49-F238E27FC236}">
                  <a16:creationId xmlns:a16="http://schemas.microsoft.com/office/drawing/2014/main" id="{01D180B9-10FD-4289-96FE-FC74B42C0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9139" y="3614914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Closed book">
              <a:extLst>
                <a:ext uri="{FF2B5EF4-FFF2-40B4-BE49-F238E27FC236}">
                  <a16:creationId xmlns:a16="http://schemas.microsoft.com/office/drawing/2014/main" id="{08090C58-5E9C-49EA-92C6-0A4AAEB2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5239" y="43289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losed book">
              <a:extLst>
                <a:ext uri="{FF2B5EF4-FFF2-40B4-BE49-F238E27FC236}">
                  <a16:creationId xmlns:a16="http://schemas.microsoft.com/office/drawing/2014/main" id="{95772930-C38F-4808-86B4-CCB6E3B9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9139" y="511012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losed book">
              <a:extLst>
                <a:ext uri="{FF2B5EF4-FFF2-40B4-BE49-F238E27FC236}">
                  <a16:creationId xmlns:a16="http://schemas.microsoft.com/office/drawing/2014/main" id="{42001D50-5259-4B93-BC30-8199F2CBE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5239" y="572892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Male profile">
              <a:extLst>
                <a:ext uri="{FF2B5EF4-FFF2-40B4-BE49-F238E27FC236}">
                  <a16:creationId xmlns:a16="http://schemas.microsoft.com/office/drawing/2014/main" id="{7E2130DF-92CB-4622-B694-9DF2CB80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05524" y="4093951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Female Profile">
              <a:extLst>
                <a:ext uri="{FF2B5EF4-FFF2-40B4-BE49-F238E27FC236}">
                  <a16:creationId xmlns:a16="http://schemas.microsoft.com/office/drawing/2014/main" id="{9819758D-000F-4A13-A927-1EA765407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605524" y="2993637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Cricket">
              <a:extLst>
                <a:ext uri="{FF2B5EF4-FFF2-40B4-BE49-F238E27FC236}">
                  <a16:creationId xmlns:a16="http://schemas.microsoft.com/office/drawing/2014/main" id="{A5F20A00-3D33-486A-A50C-4AF9F679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05524" y="5243301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2B6BB-0633-4F20-B631-495A82F395C1}"/>
                </a:ext>
              </a:extLst>
            </p:cNvPr>
            <p:cNvSpPr txBox="1"/>
            <p:nvPr/>
          </p:nvSpPr>
          <p:spPr>
            <a:xfrm>
              <a:off x="406400" y="3181350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FF2751-3705-45AF-A56C-4B9ED6D9B51C}"/>
                </a:ext>
              </a:extLst>
            </p:cNvPr>
            <p:cNvSpPr txBox="1"/>
            <p:nvPr/>
          </p:nvSpPr>
          <p:spPr>
            <a:xfrm>
              <a:off x="1140389" y="3801851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9E986-3179-4D17-8E8C-22CEE5A9A88E}"/>
                </a:ext>
              </a:extLst>
            </p:cNvPr>
            <p:cNvSpPr txBox="1"/>
            <p:nvPr/>
          </p:nvSpPr>
          <p:spPr>
            <a:xfrm>
              <a:off x="367558" y="460143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B9A656-2712-4EC5-B974-CDDE52781A71}"/>
                </a:ext>
              </a:extLst>
            </p:cNvPr>
            <p:cNvSpPr txBox="1"/>
            <p:nvPr/>
          </p:nvSpPr>
          <p:spPr>
            <a:xfrm>
              <a:off x="1154958" y="5344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55D02-06A5-48D6-B951-AB6F66455F86}"/>
                </a:ext>
              </a:extLst>
            </p:cNvPr>
            <p:cNvSpPr txBox="1"/>
            <p:nvPr/>
          </p:nvSpPr>
          <p:spPr>
            <a:xfrm>
              <a:off x="348508" y="5979385"/>
              <a:ext cx="3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93A6F4-7BA5-4913-B664-79787E218669}"/>
                </a:ext>
              </a:extLst>
            </p:cNvPr>
            <p:cNvCxnSpPr>
              <a:stCxn id="5" idx="3"/>
              <a:endCxn id="13" idx="1"/>
            </p:cNvCxnSpPr>
            <p:nvPr/>
          </p:nvCxnSpPr>
          <p:spPr>
            <a:xfrm>
              <a:off x="1489639" y="3402187"/>
              <a:ext cx="8115885" cy="4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9F9AD4A-A424-44D2-A80E-7C126EF13F6A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>
            <a:xfrm>
              <a:off x="2213539" y="4072114"/>
              <a:ext cx="7391985" cy="4790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A570AF-68EB-4D98-8EB8-AFB63CA903AE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 flipV="1">
              <a:off x="2213539" y="4551151"/>
              <a:ext cx="7391985" cy="1016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E36B85-5032-41C1-8B51-D40050AB6B8E}"/>
                </a:ext>
              </a:extLst>
            </p:cNvPr>
            <p:cNvCxnSpPr>
              <a:stCxn id="7" idx="3"/>
              <a:endCxn id="15" idx="1"/>
            </p:cNvCxnSpPr>
            <p:nvPr/>
          </p:nvCxnSpPr>
          <p:spPr>
            <a:xfrm>
              <a:off x="1489639" y="4786101"/>
              <a:ext cx="8115885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682087-69E9-4CF7-8E4F-50DA409AB21C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 flipV="1">
              <a:off x="1489639" y="5700501"/>
              <a:ext cx="8115885" cy="485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8C33E2-75E6-4526-9C88-43DBA34511C5}"/>
                </a:ext>
              </a:extLst>
            </p:cNvPr>
            <p:cNvSpPr txBox="1"/>
            <p:nvPr/>
          </p:nvSpPr>
          <p:spPr>
            <a:xfrm>
              <a:off x="10464800" y="3232150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Alice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1D42F4-5BA9-42DF-AD27-2526C2594F33}"/>
                </a:ext>
              </a:extLst>
            </p:cNvPr>
            <p:cNvSpPr txBox="1"/>
            <p:nvPr/>
          </p:nvSpPr>
          <p:spPr>
            <a:xfrm>
              <a:off x="10452236" y="4308488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Bob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6CC6F2-C91A-4C19-B463-A5899F34B8CC}"/>
                </a:ext>
              </a:extLst>
            </p:cNvPr>
            <p:cNvSpPr txBox="1"/>
            <p:nvPr/>
          </p:nvSpPr>
          <p:spPr>
            <a:xfrm>
              <a:off x="10464800" y="5442884"/>
              <a:ext cx="137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Charlie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6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algebraic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7 step proof of Pascal's Rule; manipulating the factorial expressions purely algebraically. &#10;For fully accessible version, email Robbie (but remember the point of this slide is that these algebra proofs aren't helpful, while combinatorial proofs are)&#10;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combinatorial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1954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AFF86-3C1B-44CC-B66E-A9231183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8E84B-9C90-49C0-8D62-12E747DC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B3AE9-C4ED-4727-B1E5-52C37814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879A2-F02E-4F63-A4C4-C8138D84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books problem from lecture 1? Books 1,2,3,4,5 need to be assigned to Alice, Bob, and Charlie (each book to exactly one person).</a:t>
            </a:r>
          </a:p>
          <a:p>
            <a:r>
              <a:rPr lang="en-US" dirty="0"/>
              <a:t>Now that we know combinations, try a sequential process approach. It won’t be as nice as the change of perspective, but we can make it work.</a:t>
            </a:r>
          </a:p>
          <a:p>
            <a:endParaRPr lang="en-US" dirty="0"/>
          </a:p>
          <a:p>
            <a:r>
              <a:rPr lang="en-US" dirty="0"/>
              <a:t>Break into cases based on how many books Alice gets, use the sum rule to combine.</a:t>
            </a:r>
          </a:p>
        </p:txBody>
      </p:sp>
    </p:spTree>
    <p:extLst>
      <p:ext uri="{BB962C8B-B14F-4D97-AF65-F5344CB8AC3E}">
        <p14:creationId xmlns:p14="http://schemas.microsoft.com/office/powerpoint/2010/main" val="1094399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376-E043-4402-B844-64C0FE7F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give Alice gets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books (1 way to do this)</a:t>
                </a:r>
              </a:p>
              <a:p>
                <a:r>
                  <a:rPr lang="en-US" dirty="0"/>
                  <a:t>Step 2: give Bob a subset of the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Step 1: give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book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ways to do this)</a:t>
                </a:r>
              </a:p>
              <a:p>
                <a:r>
                  <a:rPr lang="en-US" dirty="0"/>
                  <a:t>Step 2: give Bob a subset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remaining books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ways.</a:t>
                </a:r>
              </a:p>
              <a:p>
                <a:r>
                  <a:rPr lang="en-US" dirty="0"/>
                  <a:t>Step 3: give Charlie the remaining books (no choice – 1 way)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082DA-5C74-4819-A6E5-29AB2FEFB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929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13A4-3E4D-47D9-AEED-1510EA3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Books, revisited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all the options together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⋅1+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you plug and chug, you’ll get the number we got last time. It took quite a bit of work, but we got there!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E4EDB-BC8D-45FF-AE31-FA29C0E48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73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CEEBDD-B9F2-2776-A1C0-E7B68687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AE9F1-7EB2-A13A-0E0D-C8E6163FC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5ADAD-E69D-816C-64A6-034DAE85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 by 2! (not subtract)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98EFDB-A602-21F5-BC8F-5B11B1909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had two copies of the same thing, we divided by 2!, why was it division?</a:t>
                </a:r>
              </a:p>
              <a:p>
                <a:r>
                  <a:rPr lang="en-US" dirty="0"/>
                  <a:t>It sometimes helps to see all the options. Imagine we are looking at anagrams of AABC. </a:t>
                </a:r>
              </a:p>
              <a:p>
                <a:r>
                  <a:rPr lang="en-US" dirty="0"/>
                  <a:t>If we can tell the difference between A’s (one is black, the other is red), we have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4!=</m:t>
                    </m:r>
                  </m:oMath>
                </a14:m>
                <a:r>
                  <a:rPr lang="en-US" dirty="0"/>
                  <a:t>24 options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D98EFDB-A602-21F5-BC8F-5B11B1909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38ACC7-68FF-9CAA-34D2-9BB08EED8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02800"/>
              </p:ext>
            </p:extLst>
          </p:nvPr>
        </p:nvGraphicFramePr>
        <p:xfrm>
          <a:off x="2050848" y="420219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5170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18205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97562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306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Anagrams</a:t>
                      </a: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6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7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CBA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6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BCA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 (attempt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142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2A4F7-F539-4F22-EF57-9E69CAD3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A14AC2-D8DA-D291-7ADC-5872BD59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divide (in general)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F8AD20-7A2C-3625-A48F-166C15CFA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66" y="1240337"/>
            <a:ext cx="11187258" cy="901656"/>
          </a:xfrm>
        </p:spPr>
        <p:txBody>
          <a:bodyPr/>
          <a:lstStyle/>
          <a:p>
            <a:r>
              <a:rPr lang="en-US" dirty="0"/>
              <a:t>If we can tell the difference between A’s (one is black, the other is red), we have these 24 options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AD2274-6FBE-0796-F4AF-37CB7200C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25691"/>
              </p:ext>
            </p:extLst>
          </p:nvPr>
        </p:nvGraphicFramePr>
        <p:xfrm>
          <a:off x="2058359" y="2099808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5170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018205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697562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33064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bg1"/>
                          </a:solidFill>
                        </a:rPr>
                        <a:t>Anagrams</a:t>
                      </a: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u="none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62E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97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AACB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AACB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3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ACBA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ACBA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7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CBAA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CBAA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6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ACAB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BAAC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CAAB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CAAB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strike="sngStrike" dirty="0">
                          <a:solidFill>
                            <a:schemeClr val="tx1"/>
                          </a:solidFill>
                        </a:rPr>
                        <a:t>BCAA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2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7546742-997D-6EF8-FB70-A4B3C8903F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478" y="4724400"/>
                <a:ext cx="11187258" cy="21336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But if we can’t tell the difference between the A’s, there’s two copies of each of the strings---so there weren’t 24, options but 12; 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copies of everything,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fixes the overcounting.</a:t>
                </a:r>
              </a:p>
              <a:p>
                <a:r>
                  <a:rPr lang="en-US" dirty="0"/>
                  <a:t>In general,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copies of a character, you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copies of each item (try this yourself with AAAB);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corrects the overcounting.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07546742-997D-6EF8-FB70-A4B3C8903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8" y="4724400"/>
                <a:ext cx="11187258" cy="2133600"/>
              </a:xfrm>
              <a:prstGeom prst="rect">
                <a:avLst/>
              </a:prstGeom>
              <a:blipFill>
                <a:blip r:embed="rId2"/>
                <a:stretch>
                  <a:fillRect l="-708" t="-6857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243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4BA4-8435-D1F7-740C-093441FC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16A9-7DF2-A4B6-EA7E-79854C880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50D71-20B9-D428-D3F5-685D9DF2E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5239" y="1495862"/>
            <a:ext cx="9317314" cy="2363443"/>
            <a:chOff x="1185842" y="3429000"/>
            <a:chExt cx="6111311" cy="2054781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EB8107-7A80-A3F9-99DB-488662D3F84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sequences of distinct symbols from a universe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DEB8107-7A80-A3F9-99DB-488662D3F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2"/>
                  <a:stretch>
                    <a:fillRect l="-783" r="-1958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8EDB590-0286-401E-F428-9B2C73262358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-permutation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8EDB590-0286-401E-F428-9B2C7326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3"/>
                  <a:stretch>
                    <a:fillRect t="-14894" b="-35106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AA2806-187B-3E4D-0C0E-D5C77261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500" y="4077224"/>
            <a:ext cx="9317314" cy="2363443"/>
            <a:chOff x="1185842" y="3429000"/>
            <a:chExt cx="6111311" cy="2054781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5B9068-065C-DC50-C058-1CEC4EFCCD2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number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-element subsets from a 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symbols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5B9068-065C-DC50-C058-1CEC4EFCCD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0547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87A5AD3-6287-DD96-DEDD-41A84EE53C11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-combination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87A5AD3-6287-DD96-DEDD-41A84EE53C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5"/>
                  <a:stretch>
                    <a:fillRect t="-15054" b="-36559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388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Attempt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31266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 (attempt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1EE4B7-17DC-034D-1368-1BE8CDA5888E}"/>
                  </a:ext>
                </a:extLst>
              </p14:cNvPr>
              <p14:cNvContentPartPr/>
              <p14:nvPr/>
            </p14:nvContentPartPr>
            <p14:xfrm>
              <a:off x="1353240" y="6259320"/>
              <a:ext cx="722160" cy="12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1EE4B7-17DC-034D-1368-1BE8CDA588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880" y="6249960"/>
                <a:ext cx="74088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73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9F1EDD-55A3-96E2-4C12-2907F10F2162}"/>
                  </a:ext>
                </a:extLst>
              </p14:cNvPr>
              <p14:cNvContentPartPr/>
              <p14:nvPr/>
            </p14:nvContentPartPr>
            <p14:xfrm>
              <a:off x="3654720" y="1932120"/>
              <a:ext cx="6545520" cy="11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9F1EDD-55A3-96E2-4C12-2907F10F2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5360" y="1922760"/>
                <a:ext cx="656424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4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6ED321-7185-55CD-87AE-1DC4FF52D7D4}"/>
                  </a:ext>
                </a:extLst>
              </p14:cNvPr>
              <p14:cNvContentPartPr/>
              <p14:nvPr/>
            </p14:nvContentPartPr>
            <p14:xfrm>
              <a:off x="766080" y="4105080"/>
              <a:ext cx="1594080" cy="144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6ED321-7185-55CD-87AE-1DC4FF52D7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720" y="4095720"/>
                <a:ext cx="1612800" cy="14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6991</TotalTime>
  <Words>2762</Words>
  <Application>Microsoft Office PowerPoint</Application>
  <PresentationFormat>Widescreen</PresentationFormat>
  <Paragraphs>333</Paragraphs>
  <Slides>41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Counting</vt:lpstr>
      <vt:lpstr>Where Are We?</vt:lpstr>
      <vt:lpstr>Assigning Books</vt:lpstr>
      <vt:lpstr>Assigning Books (attempt 1)</vt:lpstr>
      <vt:lpstr>Analyzing Attempt 1</vt:lpstr>
      <vt:lpstr>Fixing All The Books (attempt 1)</vt:lpstr>
      <vt:lpstr>Fixing All the Books (attempt 2)</vt:lpstr>
      <vt:lpstr>More sequence practice</vt:lpstr>
      <vt:lpstr>Pause</vt:lpstr>
      <vt:lpstr>More sequence practice (answer)</vt:lpstr>
      <vt:lpstr>Factorial</vt:lpstr>
      <vt:lpstr>Distinct Letters</vt:lpstr>
      <vt:lpstr>In General</vt:lpstr>
      <vt:lpstr>Change it slightly</vt:lpstr>
      <vt:lpstr>Clever approach – count two ways</vt:lpstr>
      <vt:lpstr>Clever approach – count two ways (answer)</vt:lpstr>
      <vt:lpstr>Number of Subsets</vt:lpstr>
      <vt:lpstr>Second Takeaway</vt:lpstr>
      <vt:lpstr>Path Counting (options)</vt:lpstr>
      <vt:lpstr>Path Counting</vt:lpstr>
      <vt:lpstr>Path Counting (Idea 1)</vt:lpstr>
      <vt:lpstr>Path Counting (Idea 2)</vt:lpstr>
      <vt:lpstr>Overcounting</vt:lpstr>
      <vt:lpstr>Overcounting (answer)</vt:lpstr>
      <vt:lpstr>One More Counting Technique</vt:lpstr>
      <vt:lpstr>Combination Facts</vt:lpstr>
      <vt:lpstr>Some Facts about combinations</vt:lpstr>
      <vt:lpstr>Two Proofs of Symmetry</vt:lpstr>
      <vt:lpstr>Two Proofs of Symmetry (analysis)</vt:lpstr>
      <vt:lpstr>Combinatorial Proof of Symmetry</vt:lpstr>
      <vt:lpstr>Pascal’s Rule: (n¦k)=((n-1)¦(k-1))+((n-1)¦k)  algebraic proof</vt:lpstr>
      <vt:lpstr>Pascal’s Rule: (n¦k)=((n-1)¦(k-1))+((n-1)¦k) combinatorial proof</vt:lpstr>
      <vt:lpstr>Takeaways</vt:lpstr>
      <vt:lpstr>Extra Practice</vt:lpstr>
      <vt:lpstr>Books, revisited</vt:lpstr>
      <vt:lpstr>Books, revisited (2)</vt:lpstr>
      <vt:lpstr>Books, revisited (3)</vt:lpstr>
      <vt:lpstr>Why Divide?</vt:lpstr>
      <vt:lpstr>Why divide by 2! (not subtract)</vt:lpstr>
      <vt:lpstr>Why divide (in general)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Counting</dc:title>
  <dc:creator>rtweber2</dc:creator>
  <cp:lastModifiedBy>Robbie Weber</cp:lastModifiedBy>
  <cp:revision>54</cp:revision>
  <cp:lastPrinted>2026-01-06T22:56:54Z</cp:lastPrinted>
  <dcterms:created xsi:type="dcterms:W3CDTF">2021-03-26T20:50:20Z</dcterms:created>
  <dcterms:modified xsi:type="dcterms:W3CDTF">2026-01-07T22:59:56Z</dcterms:modified>
</cp:coreProperties>
</file>