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361" r:id="rId4"/>
    <p:sldId id="362" r:id="rId5"/>
    <p:sldId id="356" r:id="rId6"/>
    <p:sldId id="363" r:id="rId7"/>
    <p:sldId id="364" r:id="rId8"/>
    <p:sldId id="258" r:id="rId9"/>
    <p:sldId id="259" r:id="rId10"/>
    <p:sldId id="260" r:id="rId11"/>
    <p:sldId id="360" r:id="rId12"/>
    <p:sldId id="262" r:id="rId13"/>
    <p:sldId id="263" r:id="rId14"/>
    <p:sldId id="264" r:id="rId15"/>
    <p:sldId id="265" r:id="rId16"/>
    <p:sldId id="273" r:id="rId17"/>
    <p:sldId id="266" r:id="rId18"/>
    <p:sldId id="283" r:id="rId19"/>
    <p:sldId id="271" r:id="rId20"/>
    <p:sldId id="278" r:id="rId21"/>
    <p:sldId id="279" r:id="rId22"/>
    <p:sldId id="282" r:id="rId23"/>
    <p:sldId id="272" r:id="rId24"/>
    <p:sldId id="284" r:id="rId25"/>
    <p:sldId id="292" r:id="rId26"/>
    <p:sldId id="274" r:id="rId27"/>
    <p:sldId id="276" r:id="rId28"/>
    <p:sldId id="277" r:id="rId29"/>
    <p:sldId id="285" r:id="rId30"/>
    <p:sldId id="286" r:id="rId31"/>
    <p:sldId id="287" r:id="rId32"/>
    <p:sldId id="288" r:id="rId33"/>
    <p:sldId id="275" r:id="rId34"/>
    <p:sldId id="267" r:id="rId35"/>
    <p:sldId id="268" r:id="rId36"/>
    <p:sldId id="269" r:id="rId37"/>
    <p:sldId id="270" r:id="rId38"/>
    <p:sldId id="365" r:id="rId39"/>
    <p:sldId id="366" r:id="rId40"/>
    <p:sldId id="367" r:id="rId41"/>
    <p:sldId id="35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E76"/>
    <a:srgbClr val="7D5CC0"/>
    <a:srgbClr val="EE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88" autoAdjust="0"/>
  </p:normalViewPr>
  <p:slideViewPr>
    <p:cSldViewPr snapToGrid="0">
      <p:cViewPr varScale="1">
        <p:scale>
          <a:sx n="146" d="100"/>
          <a:sy n="146" d="100"/>
        </p:scale>
        <p:origin x="1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7:30:45.1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8057 6280 1625 0,'0'0'74'0,"0"-1"-4"0,0 1-29 15,5-2-27-15,2-2-14 0,0 4-2 0,2 4 1 0,-4-1 2 0,6 3 5 0,-4 1 6 0,-2 2 9 0,1 0 3 0,3 1 8 0,-6-3 4 0,2 2 2 0,1-5 3 16,-10-1 3-16,2 3-8 0,2-6-3 16,-1 1-2-16,-6 3-8 0,7-1-3 15,-8 5-4-15,5-5-8 0,-1 4-4 16,-6-3-2-16,-1-2-2 0,-3 3-3 15,-2 2-1-15,-4 2-4 0,-4 3 0 16,-8-1-1-16,-6 5 1 0,-9-4 3 16,-12 8 1-16,-8 1 1 0,-11-2 1 15,-9 6 1-15,-5-3 1 0,-2 2 2 16,-9-6 1-16,-9-4 1 0,-7-1 3 16,-7-4 1-16,6-2-1 0,6 0 0 0,12-5-1 15,2-1 0-15,8 1 3 16,9-2 2-16,5 0 0 0,16-2-2 0,10-1-2 0,8-3-2 15,7 5-1-15,-1-3 0 0,5 1-1 16,-3 3-1-16,4-2-1 0,6 2 1 16,4-4 1-16,3 3 1 0,10 1 1 15,2 0 1-15,7 1 1 0,0-1-1 16,-2 0 1-16,0 0 1 0,1 0-12 0,-1 0-17 16,0-3-68-16,-5-10-495 0,-14-22 394 15</inkml:trace>
  <inkml:trace contextRef="#ctx0" brushRef="#br0" timeOffset="21649.51">15436 13628 1110 0,'0'0'149'0,"0"0"210"0,4 2-283 0,-4-2-37 0,3 3-6 0,-3-1-5 0,-2 0 1 0,1 5 5 16,1-2 3-16,0-3 6 0,0 0 4 15,0-1 5-15,0-1-1 0,-4 2-6 0,-3 5-7 16,3-5-8-16,-3 2 0 0,0-1 1 15,-3 2 1 1,-3-3-2-16,-1 3-3 0,-4 4-3 0,-5-7-2 16,2 9-3-16,-4-4 1 0,-9 2 1 0,-1-4 0 0,-9-1 1 31,-1 1-4-31,3-2-3 0,-8 3-2 16,2-1-4-16,-3-3-3 0,-8 3-1 0,6 1-2 15,-9 1-1-15,-2 1-1 0,-3-4 1 16,-6 7 0-16,1-8 0 0,-5 4 0 15,3 2-1-15,-1 0-1 0,-1-5 0 0,-9 3-2 0,-7-4 0 16,-13-1 0 0,-3 0-3-16,-9-2-1 0,4 0 1 0,-3 2 0 15,-11-1 4-15,-1 1-2 0,-3 3-3 0,0-3 3 0,14 0 0 16,10 3 1-16,6 2 2 16,0-5 0-16,-2 3 0 0,-5-1 1 0,-2 1 1 31,11 1-2-31,5-3 0 0,10 2 0 0,1-3 0 15,-2 2 1-15,-9-1-1 0,-7 1 0 16,-4-2 0-16,-6-2 1 0,3 0 0 16,-1 0 0-16,5 0-1 0,15 1-1 15,11 1 1-15,16 0 0 0,9 0 1 16,12 3 0-16,13-3 1 0,8 0 0 16,8-1 2-16,3-1 2 0,2 0 0 0,5 0 1 15,2 0-16-15,0 0-52 0,0 0-41 16,0 0-46-16,-5-12 541 0,3-8-314 15</inkml:trace>
  <inkml:trace contextRef="#ctx0" brushRef="#br0" timeOffset="22489.55">23106 13997 2195 0,'30'-2'75'0,"-5"2"-21"0,-10-4-28 0,-10 4-21 0,-5 0-9 0,-9 0-6 0,-2 0-1 0,-3 0 3 0,-5 4 1 0,-1-2 3 16,-5 3-1-16,-3 4 3 0,0-4-1 15,-1 4 3-15,-10 0 0 0,0 0 2 16,0 0 2-16,-10-4 1 0,-3 0 5 15,-13 0 2-15,-6-3 1 0,-7 2-2 16,0-1-4-16,-13 3-2 0,-8-6 13 16,-9 1 16-16,-16-2 5 0,-4-6 0 15,-7 1-1-15,-12-6-15 0,-4 1-4 0,2 2-5 0,7 0-13 16,11-1-3 0,-2 1 3-16,-9-3 5 0,-5-8 2 0,-10-1 4 0,6 1-4 15,4-3-5-15,3 0 0 0,15 4 0 16,4 1 7-16,17 2 10 15,16-4 11-15,5 6 4 0,16 4 1 16,6-1-1-16,6 4-6 0,10 3-3 0,1 3-5 16,14 1-6-16,9 0-5 0,9 0-3 15,9 0-2-15,7 0 1 0,-2 0-1 16,2 0-8 0,0 0-23-16,0 0-39 0,0 0-47 0,4 0-81 0,3-4-119 0,9-14 174 15</inkml:trace>
  <inkml:trace contextRef="#ctx0" brushRef="#br0" timeOffset="32430.54">12706 14982 1787 0,'3'0'100'0,"2"2"19"0,-5-2-22 0,0 0-44 0,0 0-10 0,0 0-10 0,0 0-6 0,0 0-10 0,0 0-4 0,0 0-3 0,0 0-4 0,0 0-4 0,-1 0-2 0,-3 2-4 0,2-2 0 0,1 3 2 0,-1-3 2 0,-4 4 0 0,-1-2 2 0,2 1 1 0,-2 4-1 0,-2-1 1 0,-3 4-3 0,-4-3-1 16,2 6-1-16,-8-3-2 0,1 5 0 0,-7-1 1 15,-8 4 0-15,-1-1 1 0,-6 1-1 16,-4 0-1-16,0-4-1 0,-2 4-1 16,-3 1-1-16,-8 2-1 0,-7-1 0 15,-2 3 2-15,-11-2 2 16,-2 1 2-16,-6-6-1 0,-5-1-3 0,-4 1-4 0,-1 0 3 31,-3 2 1-31,-2-4 5 0,-3 0 1 16,-9-1 0-16,-4-4 0 0,-9-2 1 15,-10 0 4-15,-6-5 3 0,-6-2-1 16,-10 0-2-16,2 0 1 0,-8 0 1 16,4 0-2-16,-1 0 0 0,0 0-4 0,12 0-2 15,2 5-1-15,13-3-1 0,8 3 2 16,-3-5 1-16,-4 0 1 0,2 0 0 15,-3-7 1-15,19 2-2 0,17 1 0 16,22-1 2-16,8 1-1 0,6 1 1 16,3-1 1-16,3-3-1 0,1 4-1 15,9-5 0-15,2 3-1 0,2 0 1 16,1-2 0-16,1 1 0 0,-3-2 0 0,3 0 1 16,6 0-1-16,13 4 0 0,2 4 1 15,9 0-1-15,3 0 1 0,-2 0-1 16,-1-2 0-16,1-1-1 0,2 3 1 15,-5-2-1-15,5 0 4 0,-5 0-14 16,7-1-11-16,-4-4-18 0,-3 0-23 16,-2-4 18-16,-12-5-72 0,-9-9 76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7:45:38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2941 3726 1572 0,'0'3'66'0,"0"-1"-3"16,-1-2-14-16,-3 0-17 0,2 2 9 0,-5-2 13 0,2 0 1 0,-4 0-9 0,-2 0-7 0,1-2-11 0,-8 0-9 0,-2-1-6 0,1 3-7 15,-2-2-6-15,-1 0-2 0,1-2-3 0,0 4-1 0,-2-1-1 0,0 1 2 0,-6 0 2 16,-4 0 0-16,-5 1 2 0,-4 5-1 16,-8-3-1-16,-1 3 2 0,-6 1-2 0,6-2 3 15,1 2 0-15,6-2 0 0,1 4 0 16,4-5 2-16,5 1-1 0,-1 2 1 16,5-1 2-16,7 1 0 0,-4-4 1 15,4 3-1-15,4-1-4 0,-4 0 1 16,1-1-1-16,-4 3 2 0,1-4 8 15,-3 3 9-15,-1 1 10 0,1 2 10 0,1 0 0 16,6 1-6-16,3 3-6 0,-3-3-8 16,5 4-5-16,2 1-2 0,0 2 4 15,3-1 1-15,0-2 0 0,-1 2 0 16,3 0-6-16,2 4-5 0,0 3-3 16,0-2-1-16,-6 2 0 0,1 9 0 0,1 4 0 15,-1 8 0-15,1 4 1 0,-3 5 1 16,2 0 1-16,1 0 0 0,4 2-2 15,-5-3-2-15,1 1-1 16,-2 0-1-16,1 4 1 0,-2 1 0 0,0 1 2 16,-4-1-1-16,0-1 1 0,2 0-1 15,0-4 0-15,-1 4 0 0,2-4 0 16,3 2-1-16,-2 0 0 0,0-9 0 0,1 2 0 16,4-2 0-16,2-3 0 15,0-1-1-15,2-1 0 0,-2-4-1 16,3-1 1-16,-1-5 1 0,5-4-1 0,0 0 0 15,0-10 1-15,0 5 5 0,0-6 3 16,0 3 7-16,0 2 4 0,3-6-2 0,-3-1-1 16,4 0-5-16,0 0-4 0,-1-3-2 15,1 3-1-15,1 2 0 0,-3-4-1 16,3 3-1-16,-1-3 0 0,-1 2 0 16,2 2-1-1,-5 4 0-15,2-3 0 0,-2 5-1 0,0 1 1 0,0-2-1 16,0 0 2-16,0-1 0 0,-2-3 0 15,-1 3 2-15,-2-2-1 16,5-2 0-16,0 1 0 0,1 3-2 0,1-4 1 0,-2 0-1 16,0 3-1-1,0 3 0-15,-2-7 1 0,2 3-1 16,0-2 1-16,0 2-1 0,-1 1 0 0,-3 1 0 16,4 7 0-16,-5-1-1 0,3 4 1 15,0-1-1-15,0-6 1 0,-1 3 0 0,3-1 0 16,-2 0 0-16,2-9 1 0,0 3 1 0,0-6-2 15,0 1 21-15,0-2 10 0,0-1 6 16,0-6 7-16,0 1-11 16,2-1 6-16,0-3 11 0,-1-2 10 15,1 0 1-15,2 3-8 0,-1-1-10 0,-3-2-9 0,2 0-5 16,-2 5-4-16,4-5-6 0,1 2-4 31,0-2 0-31,-1 0-2 0,5-2 6 0,-1-1 1 0,8-4-6 0,0 0-5 16,7 0-6-16,6-9-7 0,8 1-1 15,2-1-13 1,4-5-27-16,1 2-22 0,9-13-50 0,11-30 60 0</inkml:trace>
  <inkml:trace contextRef="#ctx0" brushRef="#br0" timeOffset="5643.9">29108 5454 1177 0,'14'4'145'0,"4"3"284"0,-4 0-424 0,-5-2-6 0,-2 1-8 0,-3-5-4 0,-2-1 0 0,-2 0 10 0,-2 2 10 0,2-2 15 0,-2 0 12 15,0 0 3 1,-5 0 0-16,7 0-2 0,0 0 5 16,0 0 14-16,-2-3 15 0,2 3 18 0,0 0 13 0,2 0 0 0,-2 0-9 15,0 0-24 1,2 0-26-16,-2 0-23 0,0 0-12 16,2 1-6-16,-2 1-3 0,0-2-2 15,3 0-1-15,-3 0 1 0,-3 0 1 16,-6 2-1-16,5 0 2 0,-8-2 0 0,-2 7 1 15,-6-4 2-15,-5 1 0 0,-3 3 0 16,-6-2 0-16,1 1-1 0,-1 2-2 0,-7 0 0 16,-3-1 0-16,-1-2 0 0,-8 0 1 15,-2-1 2-15,-3 1 0 16,-6 0 1-16,-9-3-1 16,1 2 0-16,-10-2 1 0,-1 1-1 0,3 2-1 15,-12-5 1-15,1 0 0 0,-6-7 1 16,-8 2 0-16,-12 3-1 0,-7-7-1 15,-9 4 1-15,-11-4 0 0,8-5 1 16,-13 0 2-16,12 1-2 0,10 3-1 16,15 1-2-16,23 7 1 0,11 2 1 15,15 2 2-15,11 1 0 0,8 3 1 0,1-3 2 16,13 1 1-16,-4 3 0 0,3-3 0 16,4 1-3-16,4 0 0 0,2-1-1 15,6-1 0-15,5 1 22 0,3-2 17 16,3 1 14-16,4-3 7 0,-3 0-14 15,3 0-11-15,0 0-9 0,0 0-6 0,0 0-5 16,3-3-5-16,-1 3-5 16,1-2-18-16,-3 2-37 0,0-2-36 0,4-5-49 15,3-7-244-15,11-16 243 0</inkml:trace>
  <inkml:trace contextRef="#ctx0" brushRef="#br0" timeOffset="8670.68">26417 4112 1204 0,'-9'0'66'0,"12"11"455"0,20 44-455 0,-46-78-113 0,-7-18 120 0,30 39-13 0,-3-5-14 15,3 2-11-15,-4-8-14 0,-1 1-10 16,-2-9 0-16,3-4 2 0,2-7 5 0,-3-9 2 15,2-3 10-15,3-13 13 0,-2 0 13 16,2 2 27-16,3 9 17 0,4 5 1 16,-1 9-4-16,4 1-28 0,5-5-27 15,-5-5-18-15,11-1-14 0,4-8-5 16,0-3-3-16,9 0 1 0,-6-4-4 16,6 2-6-16,7 4-3 0,1 6-4 0,1 8-1 15,-1 0 1-15,1 5 0 16,5 4-10-16,7-1-2 0,5 1-1 0,0 3 1 15,2 4 8-15,2-2 0 0,-2 9 7 16,-2 1 5-16,-8 8 5 0,-2 3 6 16,-6 2-2-16,-7 0-4 0,-3 4-5 15,-6 4-10-15,-7-4-8 16,-6 1-6-16,-15-3-13 0,1 2-11 0,1-4-43 16,-5 1-6-16,-6-1 11 0,-9 0 18 0,-14-5 53 15,-9-2 12-15,-12-4 9 0,-2-5 0 16,4-1 2-16,8-6 1 0,11 3 1 15,6 6 3-15,13 1 14 16,6 10 21-16,5-2 21 0,8 1 36 16,-6 2 28-16,0 2 1 0,5-3-11 15,0-6-37-15,10 2-41 0,2-7-20 0,5-2-10 0,4-6 0 16,2 8-2-16,1 4-8 0,1 1 0 16,-3 2-7-16,-1 7-10 15,-6 5-3-15,-3 4-25 0,5 10-12 16,-5 6 5-16,3 14-2 0,-1 13 16 15,-8 6 16-15,-4 4-2 0,-9 2 12 16,-6 0 4-16,-10-2 0 0,-7-2 5 0,-3-7 1 16,-4-10-3-16,0-4-5 0,2-16 2 0,3-2-5 15,4-7 7-15,5-10-9 0,6-6-58 16,5-12 293-16,-2-25-188 0</inkml:trace>
  <inkml:trace contextRef="#ctx0" brushRef="#br0" timeOffset="9522">28204 2176 1602 0,'0'0'99'0,"0"-2"54"0,-4 0-41 0,4 1-31 0,0 1 18 0,0-2-10 0,0 0-16 0,4 0-19 0,-4-1-12 0,0-1 6 15,0 1 2-15,2 1 11 0,1-9-11 0,1 1-15 0,3-5-10 0,5-2-18 0,4-3-1 0,2-1 3 16,7 3 0-16,0 0-3 16,-1 4-9-16,3 2-12 0,3 1-5 0,4 2-21 15,7-1-5-15,1 6 1 0,3-1-2 16,2 5 7-16,-2 7-7 0,1 7-10 15,-5 6-1-15,3 6-2 0,-2 8-1 16,1 10 8-16,1 11-4 0,-8 14 14 16,-4 9 13-16,-9 4-11 0,-9 3 3 0,-10 0 2 15,-12 0-11-15,-13-9 15 16,-13-3 7-16,-8-7 2 0,-6-15 14 0,-9-6 12 16,1-8 0-16,1-14 2 15,-2-4 4-15,7-10-7 0,1-4 13 0,8-3 25 16,7-4 36-16,7-3 45 0,12 2 20 15,6-3 12-15,9 6-9 0,0-5-32 16,3 0-10-16,3 1-17 0,-3 2 0 0,2-5-8 16,1 2-21-16,4-9-16 0,5-2-28 15,4-7-5-15,4 3-2 0,5-3-4 16,3 5-1-16,-3 4-1 0,0 4 1 16,-5 3-5-16,2-1-4 0,0 3-1 15,-2 5-4-15,-2 0 3 0,1 5 0 16,-1 4-2-16,-2-2-5 0,4 4-6 15,1 3-14-15,0 0-12 0,1 2-11 0,-7-1-4 16,-4-7 4-16,-3 0 3 16,-6-3 2-16,0-5-4 0,1-4-3 0,6-3-9 15,4-9-52-15,4-14 76 16</inkml:trace>
  <inkml:trace contextRef="#ctx0" brushRef="#br0" timeOffset="10266.52">29608 1905 2069 0,'0'0'265'0,"0"17"143"0,-12-41-424 0,6 24-5 0,-1 1-3 16,-2 5-2-16,-3-3-8 0,-9 10 11 16,-13 3 5-16,-7 5 6 15,-3 5-6-15,-11 10-22 0,2 3-12 0,-4 5-4 0,-5 8 5 16,2 3 19-16,5 1 10 0,3 5 5 16,8 1 8-1,3 3 0-15,11-3 0 0,5-3-4 0,8-2-2 0,13 6 5 16,4 1 4-16,7-5 6 0,14-4 3 15,1-13-1-15,4-6-1 0,4 1 0 0,8-7 4 16,-3-7 0-16,8-2 7 0,1-8 5 16,2-6 3-16,-2 0 1 0,-5-7 10 15,-5-5 23-15,-11-1 6 16,-9-2 16-16,-5 0 0 16,-7 5-16-16,-2-6-7 0,2 5-16 0,0-3-18 0,-2 0-19 15,0 0-10-15,-2 0-11 0,0-5-3 0,-5-2-3 16,0 1-3-16,-2 1 1 15,4 3 6-15,5 9 9 0,-2-4 8 0,-2 4-4 16,4 0-26-16,-1 0-6 0,1 0-2 16,0 4 1-1,-2-4 16-15,2 2 0 0,0-2 1 16,-2 0 3-16,-3 0 5 0,-1-2 3 0,-3-2 2 16,6 3 4-16,-6-3 2 0,2 0 1 0,0 4 13 0,5 0 23 15,2-1 28 1,0-3 26-16,0 4 7 0,0-2-9 0,-2-1-17 15,6 3-13-15,-2 0-10 16,-1 0-9-16,-1 0-17 0,0 2-16 0,0-2-13 16,0 0-14-16,0 1-6 0,0-1-11 0,0 2-28 15,0-2-11-15,-1 0 4 0,1 0 18 16,-4 4 32-16,6-8 22 0,0 4 11 16,-1 0 5-16,-1 0 8 0,0 0 10 0,0 0 6 15,0 0 12-15,0 0 3 16,0 0-7-16,4-3-15 0,1 3-19 0,-5 0-12 15,2 0-9 1,0 0-2-16,1-4-5 0,1 2-30 16,3-7-57-16,-2-3 444 0,2-2-284 15</inkml:trace>
  <inkml:trace contextRef="#ctx0" brushRef="#br0" timeOffset="10902.93">29323 2903 1689 0,'5'2'117'0,"-3"-2"44"0,0 0-18 0,-2-2-26 0,0 2-13 0,0 0-8 0,-2 0-13 0,4 0-16 0,-1 0-19 0,-1 0-16 0,0 0-15 0,0 0-7 0,0 0-3 16,0 0-5-16,4-2-2 0,-4 2-5 15,0 0 2-15,2 0 3 0,3-7 8 16,-1 3 5-16,-4 4 3 0,0-1 2 16,0 1-3-16,0-2-3 0,0 0-1 15,3-10-3-15,-1 6-2 0,-2 3-4 0,0-1-2 16,-2 1-3-16,0-3-5 0,1 1-1 15,-3-4-20-15,4 2-2 0,-7-5 1 16,2 3 2-16,-4 0 20 0,0-3 2 0,-2 1 3 16,8 4 2-16,-6-4 0 0,3 4 1 15,6 2 0-15,-7 1 0 0,6-3 1 16,1 5 0-16,-6-3 0 0,3 0 0 16,-1-1 0-16,-1 1-1 0,-2 2-1 15,3-1-1-15,-3-1-1 0,-2-2-1 16,6 1 1-16,-8 1 0 0,2 0 0 0,0 1 2 15,-7-1 1-15,-3-4 0 16,-1-2 0-16,1 6 1 0,-1-6-1 0,8 8 2 16,1 1-1-16,6-3-1 0,0 5 8 15,5 0 5-15,0 0 6 16,-2 0 5-16,2 0-4 0,0 0-5 16,0 0-5-16,0 0-6 0,-2 0-4 0,-7-2-3 15,4 2-1-15,-7-2 0 0,-1 2 2 16,-5-5 0-16,-8 0 1 0,-1 1 1 0,-3 0 0 15,-2-3 0-15,-3 2 0 16,8 2 0-16,4-3 0 0,11 6-8 0,6 0-11 16,1 0-6-16,5 0-56 0,0 0-43 0,2 4-37 15,3-4 386-15,13 3-201 16</inkml:trace>
  <inkml:trace contextRef="#ctx0" brushRef="#br0" timeOffset="11299.5">29598 3281 1918 0,'-4'0'252'0,"-1"0"-228"0,-1-2 7 0,3 0 6 0,-3 2 8 0,-4 0-4 0,1 0-8 0,-7 0-11 16,-3-2-9-1,-5-1-1-15,-6-1-2 0,-5 1-3 0,-6 1-3 0,-3 2-2 16,1-6-2-16,-1 5 0 0,-6-6 0 15,-5 1 1-15,-7 3 0 0,2 3 0 0,3 0 0 16,8 0 0-16,-1 2 0 0,6-2-1 16,8 7 1-1,1-4-1-15,4 2 0 0,5 1 1 16,3-3 0-16,0 3 1 0,5-1 31 16,0-1-75-16,-5-3 41 0</inkml:trace>
  <inkml:trace contextRef="#ctx0" brushRef="#br0" timeOffset="22616.81">19755 6587 1510 0,'-2'-2'101'0,"1"1"28"0,-3 1-25 0,2 0-68 0,2-2-7 0,0 2-5 15,-1 2-8-15,1-1-7 0,-4 1-7 0,1 0-2 0,-5 3 2 0,1-3 11 0,-3 5 12 0,-3 2 10 0,-1 2 5 16,-4-4-3-16,-6 2-5 0,-5-4-4 16,-4-2-2-16,-3 1 0 0,2 0 2 15,1-4 0-15,-8-4-4 16,4-1-2-16,-6-2-6 0,-1 1-4 0,-4 1-3 0,-5 0-2 15,0-4-2-15,-13-2-1 16,-1 4 1-16,-10-4-2 0,-4 6 0 16,-1-6-1-16,-3 3 0 15,4 0-1-15,1-4 0 0,-4 1 0 0,8 3-1 0,-2-5 1 16,13 8 0-16,2-2 1 16,10 5-1-16,9 2 1 0,3-5-1 0,2 5 1 15,11 0-1-15,8 0 0 0,4 3 1 16,2-1 0-16,4 2 0 0,6-3 2 0,-5 6-4 15,4-7-16-15,1 0-47 16,-5 0-15-16,-1-8 33 0</inkml:trace>
  <inkml:trace contextRef="#ctx0" brushRef="#br0" timeOffset="181278.98">13374 5311 1526 0,'28'-29'222'0,"-28"31"-233"0,-3-9 45 0,-1 3 0 0,1-1 8 0,-6-2 4 0,0 0 3 15,0 0 1-15,-5 1-6 0,2 3-7 0,-3-2-4 0,3 1-4 16,1 1-4-16,1 3-1 16,-3 0-7-16,-1 0-3 0,0 1-4 15,-4 3-3-15,-5 3 0 0,-3-5 0 0,-5 5 1 16,-1 0 1-16,1-4 0 16,-7 6-2-16,5-5-3 0,-8 1-3 0,2 0-1 15,3-1-1-15,-6 0 1 0,1-1-1 16,-1 2 1-16,-3-3 0 0,3-2 0 0,4 0 1 15,-1 2 0-15,4-2 1 0,-2 0 0 16,-6 0-1-16,1-2-1 0,-6 2-1 16,2-2 1-16,-4-3-1 0,-9 0 1 15,3 1 0-15,-10-5 1 0,1 4 2 16,-3 3-1-16,6-3 0 16,-2 0-2-16,6 3-1 0,1-3-2 0,4 3-1 0,-4-2 1 15,0 1 3-15,2 3 0 16,4-6 0-16,1 3 3 0,6 1-1 0,3 0 0 15,2 1 0-15,7-1 0 0,4 2-1 16,3 0 0-16,6-4 0 0,1 4 0 16,4 0 0-16,3-2-1 0,-1 2 2 15,3 0 1-15,0-1-1 0,0 1 1 16,0 0 0-16,-1-2-2 0,2 2 1 0,-4 0-1 16,-2 0-1-16,5 0 1 0,-5 0 0 15,8 0 1-15,-2 0-1 0,4 0 12 16,4 0 12-16,-2 2 21 0,1-2 24 15,1 1-6-15,7 1-9 0,5-2-19 16,-1 4-22-16,5-2-5 0,5-2-6 0,4 1-3 16,14 1 0-1,-6 0-2-15,10 0 2 0,10-1 1 16,4-1 1-16,10 6-2 0,4-6 1 16,7 5-1-16,2-1 0 0,3 1 2 0,2 2-2 0,13 0 2 15,5 2-1-15,7 2 1 16,10-1-1-16,3 4-1 0,-1-7 1 0,-5 2-1 0,0 2 1 15,-12-7-1 1,-10 1 1-16,-10 0-1 0,-14-1 0 16,-10-1 0-16,-12-1 1 15,-8 0 0-15,-9 3-1 0,-11-5 0 0,-1 2 1 16,-8 0 3-16,-8-2-1 0,-2 0-3 0,1 0-11 16,-3 0-18-16,-3 0-6 15,-3 0-2-15,-4 0 5 0,-5 1 7 0,-8-1 4 16,-14 0 4-16,-11-1 5 0,-12-3 1 15,-18-5 1-15,-13 2 3 16,-13-5 3-16,-15-1 4 0,-12 3 2 0,-6 1 0 16,-1 0 0-16,0 7-2 0,3 0-1 0,11 2-1 15,2 0-4-15,15 2 0 16,10-2 2-16,6 4 1 0,17-2 3 0,10 5 0 16,14-6 2-16,13 5-1 0,10 1 0 15,8-5 1-15,7 1 1 0,8-1 1 16,4 0 5-16,-2 3 1 0,2-5 5 15,0 0 5-15,0 0-1 0,0 2-1 0,2-2-4 16,-2 0-5-16,0 0-3 0,2 0-6 16,-2 0-14-16,0 0-30 0,0 0-43 15,0-2-60-15,-6-10 27 0,-13-4 44 16</inkml:trace>
  <inkml:trace contextRef="#ctx0" brushRef="#br0" timeOffset="186464.05">12585 8731 1400 0,'12'-7'176'16,"-4"0"228"-16,0 1-235 0,-1 1-32 0,1 1-15 0,-5 3-33 0,4-5-20 0,-3 6-15 0,-4 0-11 0,0 0-9 0,0 0-13 15,-4 6-12-15,-3-3-7 0,-11 2-3 0,-10 6-7 0,-16 0-1 0,-13 3-4 0,-14 2-4 16,-7 3 1-16,-4 4 4 15,-6 6 1-15,-4 1 0 0,8 2-3 0,17 0-12 16,8 1-7-16,12 1-3 0,11 2-7 16,4 1 8-16,16 4-2 0,4-6 3 0,6 6 4 15,15-2 0-15,14 3 6 0,8-1 5 16,13-4 4-16,-2-5 0 0,10-5 6 16,12-8 2-16,3-13 7 0,13-8 9 15,3-12 1-15,-1-9 11 0,-3-7 16 16,-13-4 18-16,-9-7 8 0,-9 2-6 0,-15 2-13 15,-8 0-19-15,-9 5-9 0,-3 3-12 16,-10 5-13-16,2 1-7 16,1-2 0-16,-6 9 0 0,-4 2-31 15,2 3-16-15,-3 7 2 0,5 4-4 16,0 0 33-16,0 0 6 0,2 0-14 0,-6 0 0 0,3 6-2 16,1 3 7-16,0 1 7 0,0 3 8 15,0 1 6-15,5 5 8 0,0-3 16 16,2-2 22-16,0 1 23 15,-1-5 16-15,-3-4 4 0,3-1-11 0,2 2-12 16,1-3-9-16,-2 1-12 16,6 2-10-16,-1 4-8 0,6-4-11 0,1 5-4 15,5 6-5-15,0 5-4 0,1 0-4 0,0 5 1 16,-2 1 2-16,-3 3 1 16,-6-6 1-16,2 1-6 0,-2-4-13 15,0 2-12-15,2-8-21 0,5-2-2 0,1-1 3 16,6 0 3-16,7-2 1 0,11-5 56 15,11 0-12-15</inkml:trace>
  <inkml:trace contextRef="#ctx0" brushRef="#br0" timeOffset="188414.92">13503 7743 1827 0,'0'5'96'16,"-1"-1"90"-16,1 10-167 0,-6 13-4 0,5 17-4 0,-6 8-7 0,-2 11-2 0,0-1-4 0,5 6-3 0,2 5-1 0,2 10 2 0,8 9 1 0,-1 14 3 16,2 10-1-16,3 4 0 15,0-10 1-15,-1-12 0 0,1-15 3 0,-3-9-1 16,-3-4 1-16,-1-5 3 0,0-1 1 15,1-14 1-15,-5-13 0 0,-1-14 2 16,0-9 0-16,0-10 1 0,0-3 1 16,-1-1 8-16,1-8 1 0,-2-5 6 15,2-8 4-15,2-7-8 0,5-17 2 16,1-4-7-16,5-5 3 0,-2-1 2 16,6 4-1-16,-1 12 13 0,2 7 5 0,5 4 6 15,-2 5-4-15,6 5-8 0,5-5-12 16,5 9-10-16,-2 5-2 0,3 4-10 15,-3 5-7-15,-3 5-6 0,2 4 5 16,-2 5-43-16,0 5 4 0,-4 3-2 16,2 4-19-16,2 3 29 0,-7 1-21 15,5 3-4-15,-10 5 10 0,-6-5 17 16,-5-2 14-16,-1-5 7 0,-2-1 2 16,-6-6-6-16,-2 1 1 0,-10 1 6 0,-4-5 20 15,-11 0 10-15,-5-3 10 16,-9-3 1-16,-8-6-5 0,-10-4 4 0,-14-9 1 15,1 2-3-15,-1-7-10 0,9 1-6 16,9 1-3-16,7 1-2 0,8 2-1 0,6-3-1 16,6 3-1-16,12 4-17 15,9-6-29-15,5 7-26 0,5-4-18 0,8-7 41 16</inkml:trace>
  <inkml:trace contextRef="#ctx0" brushRef="#br0" timeOffset="188761.01">15023 8644 1590 0,'9'58'188'0,"-53"-68"23"16,15 29-201-16,-13 4-5 0,-5 7-1 16,-7 1-3-16,-5 0-1 0,-1 7 1 15,-4-5 0-15,-2 3-1 0,11 5 0 16,11-6 0-16,9 4-7 0,11-2-2 0,5 1 1 16,5-3 0-16,10 2 6 0,4 2 2 15,6-2 6-15,11 4 4 16,5 2 6-16,11-2 4 15,12-6 3-15,6-1 3 0,11-11-3 0,11 0-6 0,5-9-14 16,7-7-15-16,2-7-11 0,3-7-3 16,-3-20-409-16,0-10 312 0</inkml:trace>
  <inkml:trace contextRef="#ctx0" brushRef="#br0" timeOffset="189267.73">15777 8789 1722 0,'-4'23'125'0,"-10"-3"87"15,-2 8-109 1,-13-1-1-16,1-1-40 0,-11 8-27 0,-7-4-20 0,2-1-9 16,-6-1-2-16,-1 0-2 0,-3 2-1 15,7-3 1-15,2-6-2 16,15 1 1-16,7-5-5 0,5-3-24 0,4 2-17 0,9 0-7 15,5 2 3-15,5-2 22 0,9 4 17 32,4-1 6-32,9 4 6 0,13-3 2 15,10-3-1-15,16-4-3 0,5-6 0 0,-8-7 2 16,-4-11 13-16,-4-6 10 0,-4-12 5 0,4-8-6 0,6-7-7 0,-5-4-6 16,-4-9-4-16,-10-10 4 0,-8-3-9 15,-7 0 0 1,-13-7-2-16,-13 1-10 0,-8-5 5 0,-12-5-9 0,-11 0-5 31,-7-1 1-31,-13 2-4 0,-12 1-2 16,-7-4 4-16,-4 4 7 0,-3-1 5 0,15 14 6 15,14 18 1-15,15 19 10 0,17 17 29 16,14 13 37-16,-1 1 13 0,7 6-21 16,13 11-26-16,1 11-40 0,10 18-14 15,15 24 9-15,11 20-3 0,7 14-2 16,7 7 0-16,-3 9-1 0,1 11 1 15,-8 8 6-15,-6-3 2 0,-5-2-1 16,-9-12-4-16,-9-14-12 0,-9-13-8 0,-10-21-4 16,-6-18-22-16,-5-10-33 0,-7-10-11 15,0-13-95-15,-4-9 109 0</inkml:trace>
  <inkml:trace contextRef="#ctx0" brushRef="#br0" timeOffset="189647.35">16589 9193 1890 0,'44'6'100'0,"-9"-6"17"0,-1 0-6 15,-9-7-4-15,5-6-7 0,2 1-17 0,3-6-10 0,4-3-26 0,2-7-18 0,2-6-8 0,3-7-10 0,2-5-7 0,-9 0-4 0,-4-7-9 0,-8-6-15 0,-9 2-8 0,-13 2-2 16,-5 6-6-16,-7 6 1 0,-9 10-15 16,-11 4-49-16,-5 8-16 0,-21 16 4 15,-7 12 6-15,-8 19 39 0,-1 17 6 16,9 15-17-16,5 10-30 0,9 4-1 0,12 3 31 16,11 3 36-16,13 2 62 0,13 3 42 15,11-1 33-15,15-1 42 0,1-3 39 16,9-3 20-16,10-13-17 15,8-7-32-15,12-9-21 0,4-7-34 0,9-7-15 16,1-4-18-16,2-10-28 0,2-6-11 16,-4-12-6-16,2-7-23 0,11-9-15 15,10-14 339-15,-1-11-241 0</inkml:trace>
  <inkml:trace contextRef="#ctx0" brushRef="#br0" timeOffset="191046.79">22934 9284 1402 0,'-14'-7'65'0,"-2"-2"20"0,0 0-45 0,4 0-17 0,3 2-4 0,-2 0 4 0,8 5 6 0,-3-1 17 0,6 3 11 0,0 0 0 0,0 0-6 0,8 5-14 0,-3-1-12 0,6 1-8 0,6 0-7 0,12 1-4 16,10-3-3-16,12-3 1 0,8-3 1 0,4-8-1 15,7-5-2-15,-5-7-1 0,1-5-2 16,-2-8-1-16,-6-3-2 0,1-3 3 16,-1-3-32-16,-6-4 10 0,-10 2 5 15,-12 3-5-15,-16-7 32 16,-14 3-10-16,-12-9-2 0,-16-3-5 0,-18-8-1 0,-15 3-4 15,-17-1-4-15,-10 9-5 16,-5 11 0-16,-8 14 1 0,0 18-1 0,4 18-2 16,13 19-13-16,15 19-34 0,21 10 20 31,20 17 23-31,14 16 23 0,16 9 38 0,17 14-3 0,11 6 2 0,7-1 8 16,15-3 15-16,5-5 15 15,8-11 19 1,-1-16 0-16,-2-13-3 0,4-8 6 0,-15-14-18 0,4-13-11 0,-7-11-6 15,-5-6-26-15,-3-4-12 0,-1-8-4 0,2-1-8 16,-2-9-5-16,2 2-2 0,0-7-9 16,-1-2-8-16,3-7-15 0,0-3-39 31,-1-6-86-31,6-7 92 0</inkml:trace>
  <inkml:trace contextRef="#ctx0" brushRef="#br0" timeOffset="191727.25">24933 8894 1791 0,'-2'-2'103'0,"2"2"29"0,-2 0-46 0,-5 0-40 0,2 2-17 0,-10-2-11 0,-6 9-4 16,-11 0 1-16,-7 3 1 0,-14 4 0 0,-11 5-2 0,-12 6-3 0,-9-2-7 0,2 8-1 0,5 3-1 0,10 5-7 16,13 5-12-16,9 5-9 0,11 0-3 15,4 6 5-15,12 0 11 0,8-4 6 0,6-1 2 16,12-10 0-16,7-5 4 0,15-3-1 15,4-6 4-15,12-5 4 0,11-3-2 16,12-6 1-16,12-5-5 0,8-9-8 16,8-7 0-16,0-13 0 0,-9-10 9 15,-8-19 17-15,1-13 6 0,-7-22 5 16,-2-17-13-16,-20-16-11 0,-12-14-13 16,-21-4-1-16,-18-5 3 0,-21 5 0 0,-18 1 8 15,-13 4-11-15,-13 11-10 16,-4 8-2-16,1 13 1 0,4 8 9 0,11 14 11 15,2 14 3-15,12 15 2 16,7 14 2-16,14 15 8 0,15 16 16 0,-1-5-5 0,18 18-6 16,11 17-9-16,19 25-19 15,15 31 1-15,17 22 4 0,7 23 0 16,10 20 5-16,1 6 1 0,3 4 5 0,-7-5 10 16,-13-17 0-16,1-8 0 0,-20-10-3 15,-1-7-9-15,-6-16-3 0,-10-18-4 16,-2-15-38-16,-16-22-40 0,-3-7-207 0,-6-13 170 15</inkml:trace>
  <inkml:trace contextRef="#ctx0" brushRef="#br0" timeOffset="192822.45">26738 8504 1891 0,'-38'10'100'0,"-1"5"-7"0,-10 1-12 0,-1 3-40 0,4 2-28 0,-2 1-8 0,2 6-4 16,-2 4-1-16,2 7-2 0,-5 7-2 0,3 5 0 0,-4 6 2 15,1 2 2-15,-2 3 2 16,5 5 2-16,0-5 0 0,12-3-2 0,12-6 0 0,11-7 3 16,13-2 14-16,14-5 18 0,11-7 24 15,18-3 8-15,12-3-11 0,7-6-15 16,5-4-22-16,4-2-9 0,-2-5-2 16,8-8-9-16,-3-2-20 0,13-8-30 15,5-7-46-15,9-5-34 0,7-8 66 16</inkml:trace>
  <inkml:trace contextRef="#ctx0" brushRef="#br0" timeOffset="193362.8">27202 7772 2451 0,'99'390'108'47,"-106"-426"-108"-47,23 112 1 0,2 18 4 16,-2 2-5-16,-4 12-3 0,-5 2-4 0,-3-3-2 16,-4-13 0-16,-4-8 2 0,1-13 4 15,-2-6 2-15,-2-10 1 16,-1-12 0-16,1-12 2 0,4-12 2 0,-1-8 0 15,4-10 2-15,0-3 3 0,0 0 3 16,2-1 0-16,5-8-4 0,2-7-4 16,7-9-7-16,7-10-5 0,-2-10-6 15,9-1-2-15,1-5 1 0,6 3 4 16,7 2 4-16,9 0 1 0,4 1-4 0,7 8-3 16,7 3 1-16,5 11 3 0,6 9 4 15,3 12 1-15,0 8-2 0,3 19-2 16,-2 6 3-16,-3 17 0 15,-9 11 5-15,-15 5 1 0,-11 8 1 16,-11-1 2-16,-19 4 3 0,-13-3 6 0,-14-2 20 0,-25-12 15 16,-19-8 11-16,-19-15 14 0,-21-17-8 15,-8-6-4-15,-7-12-11 0,-4-10-19 16,6-8-11-16,0-9-13 16,5-5-3-16,8-5-2 0,12 2 0 15,17-4-11-15,20 3-24 0,19 3-18 16,20-3-20-16,12 4-20 0,16-7-24 0,14 7-34 0,14 4-11 15,15 1 9-15,10 13 22 16,16 2 80-16</inkml:trace>
  <inkml:trace contextRef="#ctx0" brushRef="#br0" timeOffset="193753.22">29638 8928 2223 0,'-1'-4'98'0,"-12"0"4"0,-17 3-15 0,-18 1-28 0,-14 0-6 0,-5-2-11 0,-13 2-13 15,-5 2-13-15,-6 5-9 0,1 3-4 0,3 1-2 0,5 7-2 16,19 8-4-16,8 3-5 0,14 4-5 0,20 6-2 16,10 4 2-16,16 0 5 15,18-1 5-15,20 1 5 0,15-1 2 0,22-8 3 16,21 0 0-16,6-10 1 0,6-8 3 15,-5-5 3-15,-7-11 6 0,0-4 7 16,-1-8 12 0,1-13 7-16,-4-5-1 0,-8-2-5 15,-15-5-9-15,-22 3-8 0,-18 4-4 0,-11 2-6 0,-16-1-7 16,-7 1-4-16,-6 3-2 0,-8 6-2 0,-7 4 0 16,3 3-1-16,2 10 2 0,6 6 0 15,-1 8-2 1,7 4 3-16,1 11 1 0,5 5 1 0,6 7 1 0,7-4 2 15,4 4-1 1,6 2 0-16,5-4 0 0,6 2-8 0,8 2-42 0,4-4-80 0,9 0-88 31,8 1 103-31</inkml:trace>
  <inkml:trace contextRef="#ctx0" brushRef="#br0" timeOffset="214598.82">13307 5474 1388 0,'-11'53'399'0,"13"-50"-336"15,-6 17-40 1,2-6-14-16,-3 0 1 16,2-1 6-16,-1-1 1 0,-3 1 2 0,-4 1 0 15,-15-7-8-15,-6-2-3 0,-14-3 8 0,-9-2 6 16,-9-4 7-16,-12-6 7 16,-9-1-5-16,-2-1-8 15,-4-1-5-15,-8 4-9 0,1-3-6 0,-1 3 0 0,-2 2 0 0,2-2-1 31,0 6-1-31,3-1 0 0,2-7-1 16,7 8 0-16,0-8 0 0,-2 6-1 0,-3-4 3 0,-9 4-1 0,-7-6 6 0,0 1 4 31,3 2-4-31,11 0 0 0,20 4 1 16,6 4 3-16,21 0 3 0,6 0 5 16,16 2-3-16,12 1 5 0,12-3 23 15,-1 2 24-15,-2 3 4 0,11-3-4 16,6-2-26-16,8 4-20 0,18-1-4 15,18 4-4-15,12-3 0 0,11 1-7 0,12-1-1 16,7-4-5-16,8-4 5 0,6-1 0 16,1-4-1-16,1-2 1 0,2-1-5 15,11-4-1-15,8 2 0 0,13 1 2 16,7-1 1-16,-9 4-2 0,-5 4 1 16,-12-1-1-16,-13 5 1 0,-2 4 1 15,-14 5-1-15,-14-1 1 0,-20 4-1 16,-12 1 0-16,-16-6-2 0,-12 6-4 0,-13-8-19 15,-9 4-26-15,-7-1-22 0,-6 1-2 16,-15 5 14-16,-22 6 28 0,-17 3 17 16,-19-3 5-16,-19-2 1 0,-8-7-2 15,-7-4 5-15,-6-1 5 0,-5-4 1 16,2-2 2-16,-5-2 4 0,7 1 0 16,5 1 2-16,10-3-1 0,13 3-4 0,14 0-2 15,9 0-1-15,13 2 1 0,5 2-1 16,14 0 2-16,14-2 0 0,5 0 3 15,13-4-3-15,7 4 21 0,0 0 18 16,0 0 19-16,0 0 23 0,0-1-9 16,7 1-15-16,8-2-33 0,11-3-18 15,13 5-14-15,11 3-5 0,15 1 10 16,3 3-3-16,13 2 1 0,13 5 1 0,4-2 0 16,8 6 0-16,8 1 1 0,-10 1 0 15,-1-4 0-15,0-2 0 0,-7 0-1 16,-11 0 0-16,-7-1 1 0,-12-8 1 15,-20 4 2-15,-11-5 3 0,-14-3 3 16,-12-1 7-16,-9-3-7 0,-2-2-24 0,-6 1-14 16,-17 0-11-16,-21-4 4 0,-27-7 22 15,-28-4 10-15,-25-6 3 0,-21-5 1 16,-13-2 0-16,-3 2 0 16,5 5-1-16,18 0 0 0,11 4 0 0,14 5 0 15,12-5 2-15,16 10-3 0,18-1-23 16,16 3-26-16,17 5-30 15,9 2-60-15,6 1 517 0,12-3-305 0</inkml:trace>
  <inkml:trace contextRef="#ctx0" brushRef="#br0" timeOffset="-203246.29">9810 6169 1096 0,'0'2'112'0,"0"3"157"0,0-2-228 0,4 3-6 16,-2 1 15-16,1-4 17 0,-1 3 12 0,0-1 1 0,-2-5-5 0,0 2-10 0,0 0-7 0,0-2-7 0,0 0-6 0,0 1-10 0,0 3-11 16,-2 1-10-16,0-1-9 0,0 5-4 15,2-1-1-15,-1 7-3 0,-1-1-1 16,-2 2 0-16,4 3-1 0,0-5 0 15,6 2-1-15,-5 0-1 0,5 2 0 16,1 0 3-16,0 3 2 0,5-7 4 0,2 4 3 16,2 2-2-16,2-3 0 15,0 1-2-15,-2-4-1 0,1 0 2 0,3 2 2 16,3-3 0-16,-2-1 0 0,1-3-1 16,1 2 0-16,0 1-1 0,2-5 0 15,1 4 0-15,-1-1 0 0,2-1 2 0,-3 0 1 16,-2 0 3-16,2-5 3 0,1-3 4 15,4 3 2-15,-1 3 0 16,-7-3-1-16,2-1-5 0,6 2-2 16,-1-3-3-16,6 0-3 0,5-2 0 0,-6 2-1 15,5-2-2-15,-5-2 1 0,-1 2 0 16,4-2 0-16,1 0 1 0,0-1 0 16,4 1-1-16,-4 0 0 0,2-1 1 0,0 3-2 15,6-2 2-15,-10-3-1 0,1 3 0 16,-6-2 1-16,-4 1-2 0,-1-3 0 15,5 3 1-15,-1-2 0 0,4 3-1 16,1-5 1-16,3 1 0 0,-3 1-1 16,1 0 2-16,1-4-1 0,-4 2 0 15,1 0 2-15,1 0 0 0,0 1 0 0,-1-4 0 16,1 6 0-16,-5-7 0 0,2 1 2 16,8-3-2-16,-1-1 1 0,6 2-1 15,-1 1-1-15,-8-1 0 0,8-2 0 16,1-8 0-16,9 6-2 15,13-3 1-15,1 1-1 0,6-1 0 0,14-3 5 0,15-4 1 16,5 3 2-16,-10 0 5 0,-15 5 1 16,-31 6-1-16,1-4 0 0,-3 1-4 15,5 3-4-15,2-2-2 0,6 0-2 16,4 3-1-16,1 4 0 0,1-2 0 16,-8 7 0-16,-5 0-1 0,-7 1-1 15,-6 1 1-15,-4 0 1 0,-3 3-2 0,2-1 2 16,-6 3-1-16,-1 1 1 0,-7-3-1 15,-4 1 0-15,4-1 0 0,-5 3-1 16,1-1 2-16,3 4-2 0,-4-4 2 16,3 4 0-16,0-4 0 0,0 2 0 15,4-3 0-15,0 3 0 16,3 2-1-16,1 2 0 0,-1-4 1 16,0 3-2-16,1 1 1 0,-6-2 0 15,2 1-1-15,0-1 1 0,-10-2 1 0,5 2 0 16,-11-5 1-16,0 1 0 0,0-5 2 0,-8 4 1 15,10-4-1-15,-9-4 0 16,1 4 1-16,8 0 1 0,-8-2 2 16,5 1 1-16,-3-3 1 0,-2 0 2 15,3-4 3-15,4 2-1 0,3-6-1 0,13-1-4 16,3 1-5-16,1 0-1 0,7-1-2 16,-3-1 0-16,3 5 0 0,6-3-1 15,-8 1 0-15,11 6 0 0,2-4 0 0,-2 5 1 16,6 3-1-16,-10-1 1 0,1-2 0 15,-4 3-1-15,0 1 1 0,3 0-1 16,-6 1 1-16,3 5 0 0,-2-6-1 16,-3 1 1-16,1 3 0 0,2-2 0 15,-1 3 0-15,1-3 0 0,6 3-2 0,1 4 0 16,2-4 0-16,7 6 0 0,-1 1-1 16,1-3 2-16,2 4-1 0,-2 1 0 15,-3-2 1-15,-4 2 0 16,-2 2-1-16,-7-1 2 15,-5-3 0-15,0-1 0 0,-2-6 0 0,4 6 1 16,-4-6-1-16,2 6 1 0,0-1-1 16,2-1 1-16,-1 0 0 0,-4 2-1 15,3-6 0-15,1 4 0 0,3-2 1 0,-1 3-1 16,4-4 1 0,2 3 0-16,-4 1-1 0,-1-6 1 0,-8 3 1 0,-1 0-2 15,-10-3 3-15,3 1-1 0,-2-2 0 0,-1-3 3 16,-1 2 4-16,2-2 1 0,2 2 1 15,-1-2-2-15,1 0-2 0,4-2-1 16,3 2 2-16,5 0 0 0,3 0 1 0,1 0-2 31,-1 0-3-31,6 0-2 0,3 4-1 16,8-4-1-16,3 5 0 0,5 2 0 0,-5-2 0 0,7 4 0 0,-5-7 0 31,-8 0 0-31,10 0 0 0,-4-2 0 0,7 5 1 16,2-3 2-16,1-1 2 0,13 5 3 15,9-1 0-15,5 2-1 0,2 4-3 0,-14-6-2 16,-4 4 0-16,-1-2-2 16,-6 0 1-16,-2-1 0 0,-1-5-1 0,-14 5 0 15,-8-6 1-15,-2-4-1 0,-1 2 1 16,2 1-1-16,5 1 1 16,-9-2-1-16,1 0 20 0,1 0 14 0,-9-5 6 15,9 2 8-15,-7-4-22 0,5 4-12 16,3-8-6-16,-5 3-5 0,2 1-1 15,-3-4 0-15,-3 1-1 0,-4 7 0 16,-6-3-2-16,2 3-28 0,-2 3-27 16,5-12 29-16</inkml:trace>
  <inkml:trace contextRef="#ctx0" brushRef="#br0" timeOffset="-184647.89">2159 11186 1859 0,'0'0'57'0,"0"0"-22"0,0 0-17 0,0-1-13 16,0 1-3-16,0 1 8 0,2 1 5 0,9 0 4 0,1 5 4 0,4-3-1 0,13 4 2 0,1-1 5 0,7 2 6 0,11-2 3 0,-2 2-5 0,11-5-8 0,3-1-10 16,4-3-8-16,3 0-2 0,2-1 1 0,9-5 1 0,2 1-1 15,-2 1 1-15,-9 4-2 0,-19 0-2 16,-16 4-1-16,-13 0-5 0,-7-1-4 16,-7 1-9-16,-7 4-9 0,-2 5-4 15,-10-6 2-15,-8 5 8 0,-10 1 10 0,-7-6 10 16,-18-2 6-16,-10-5 5 0,-13-10 3 15,-9-1 2-15,-13-5 2 0,-10-2 6 16,-1 2 11-16,-12-9 12 0,12 10 1 16,17 0-1-16,14 3-6 0,18 7-12 0,12-2-6 15,8 5-7-15,6 0-8 16,15-2-2-16,9 4 0 0,8-1 12 0,6-3 14 16,5 8 12-16,5-4 3 0,11 0-12 15,16 1-16-15,23 1-12 0,25 11-6 16,20-1 1-16,17 9-2 0,7 4-1 15,0 3 1-15,-10 4-1 0,-10 0 0 16,-10 0-1-16,-14 2-2 0,-16-7 0 0,-18-10 0 16,-19-1 1-16,-16-3 2 0,-11-6 5 15,-7 0 3-15,-16 0 3 0,-12 0 10 16,-22-2 1-16,-21-1 1 16,-14-4-2-16,-11-5-16 0,-5 1-10 0,2-3-5 15,1 5-4-15,8 0-3 0,7-1-8 16,13 3-31-16,14-2-34 0,10-3-46 15,12 1-35-15,9 1 463 0,6-8-254 0</inkml:trace>
  <inkml:trace contextRef="#ctx0" brushRef="#br0" timeOffset="-181756.42">4546 11371 1544 0,'-7'-2'46'15,"-4"-3"-15"-15,-3-1 2 0,-2 5 2 0,2-5 16 0,0 6 15 0,1-2 9 0,1-5-2 0,5 7-2 0,0-10-13 0,0 6-15 0,5-6-12 16,-7-3-17-16,2 1-9 0,0-2-2 0,-4-2 0 0,1 1-1 0,-1-1-2 16,-5 0 1-16,0 4-1 0,2 3 1 15,0-1-1-15,3 8 10 0,11 2 31 0,-4-7 26 16,10 7 20-16,-3-4 13 0,3 1-31 15,8 1-26-15,7-3-32 0,15 5-31 16,15 0-9-16,7 0-4 0,13 1 13 16,9 3 7-16,5-1 1 0,4 10 4 15,-11-6-3-15,-14 2 3 0,-20-4 9 16,-14 0 7-16,-12-5 9 0,-4 0-1 16,-10 0 0-16,-4 0-16 0,-6-7-25 15,-6 6-11-15,-8 1-6 0,-26-2 13 0,-23-5 22 16,-28 0 18-16,-19 3 4 0,-6-7 0 15,14 1 3-15,18 3-5 0,19-2 3 16,26 3 5-16,10 3 7 0,19 3 6 16,3-2 6-16,10 2 5 0,3 0 1 0,3-3 1 15,5 3-1-15,-1 0-4 0,14-4-14 16,7 4-15-16,15-7-7 0,12 5-10 16,14 0 0-16,4 2 2 0,8 4 3 15,3 1 3-15,-5-1-1 0,1-1-1 16,-9-3-3-16,-20 2 1 15,-10 0-4-15,-12-2-9 0,-13 0-36 0,-6 0-43 16,-4 0-76-16,-6 0 489 0,8-4-279 16</inkml:trace>
  <inkml:trace contextRef="#ctx0" brushRef="#br0" timeOffset="-178095.65">5957 10805 1340 0,'-1'2'114'0,"-5"-2"81"0,3 2-86 0,3-2-53 0,0 0-2 0,0 1 3 0,0-1 11 0,3 2 17 0,-3-2-4 0,2 0-8 0,0 0-15 0,1 2-22 0,1-2-6 15,3 0-1-15,4 2-3 0,5 0-1 0,10 3-1 0,4-3-3 0,13-1-2 16,3 3 0-16,5 3-5 0,10-3-5 15,-3 6-4-15,1-4-2 0,-6 4-2 16,-3 1 0-16,-4-2 0 0,-7 0-1 16,-6-6 1-16,-3-1 0 0,-7 0-1 15,-8-2 3-15,-3 0 1 0,-10 0-1 0,-2 0 6 16,-5-4-10-16,1 2-10 0,-3 1-6 16,-13-3-10-16,-10-7 7 0,-19-1 8 15,-24-4 6-15,-18 0 5 0,-11 2 1 16,-1 0 2-16,9 1 0 0,14 8 1 0,20 0 0 15,15 3 0-15,14 0 5 16,11 0 7-16,8 2 6 0,12 0 10 0,0 0 16 16,0 0 11-16,0 0 5 0,0 0-1 15,3 0-27 1,11 0-10-16,2 2-12 0,18 0-10 0,17 7 7 0,11-2-9 16,16 5-1-16,9 4-1 15,7 0 1-15,4 5-1 0,-9-5 1 16,-4 2 0-16,-13-4 0 0,-11-1 1 0,-6-1 1 0,-9-7 1 15,-13 3 1-15,-11-7 3 16,-8-1-2-16,-14 0 1 0,0 0-27 0,-2-1-20 16,-9-3-6-16,-15-5-2 0,-24-5-77 15,-37-18-465-15,-40-23 394 0</inkml:trace>
  <inkml:trace contextRef="#ctx0" brushRef="#br0" timeOffset="-174815.72">8094 10896 1566 0,'-23'0'64'0,"-4"0"13"0,-5-4-49 0,-3-5-16 0,-1 4-4 0,-4-4-3 0,2 7 0 0,1 2 13 0,0 0 19 0,3 6 26 0,4 1 19 0,3-4 2 0,1 1-8 0,5 1-18 0,-6-1-16 16,4-4-15-16,2 0-10 0,-2 0-9 15,3 0-4-15,6 0-2 0,3 0-1 16,10 0 8-16,-1 0 26 0,2 0 25 15,-2 0 15-15,6 0-5 0,13 0-28 16,8 5-25-16,12 2-21 0,20-2-13 16,12 6-8-16,20-4-5 0,12 4 1 15,5-1 4-15,-1 4 6 0,1-6 6 0,1 4 7 16,-10-1 5-16,-1 1 3 0,-13 0 1 16,-12-3 2-16,-23 0 10 15,-18-4 11-15,-12-1 12 0,-15 0-8 0,-6-4-17 16,-11 0-17-16,-20 0-12 0,-26-6 6 15,-25-1 5-15,-27-7 3 0,-16-2-1 16,2-3-2-16,2-3 5 16,7 5 10-16,4-7 12 0,8 3 13 0,9-4 7 0,13 4-2 15,14 0-6-15,10 3-11 0,13-1-10 16,18 4-3-16,12 7 3 0,12-1 20 16,10 3 14-16,13-4-1 0,22-3-11 15,18 8-30-15,20 0-16 0,24 5-9 16,18 7 5-16,5 5 5 0,16 6 9 0,1 5 4 15,-6-2 11-15,-11 4 4 0,-22-5 0 16,-31-4 2-16,-22-4-9 0,-22-3-4 16,-19-6-16-16,1 1-9 15,-18-2-7-15,-14-2-3 0,-17-2 8 16,-25-3 8-16,-16-6 3 0,-9-7-16 0,-3-8-28 16,3-5-79-16,10 1-66 0,10 0 372 15,20 2-195-15</inkml:trace>
  <inkml:trace contextRef="#ctx0" brushRef="#br0" timeOffset="-173969.48">9714 11236 1672 0,'-21'12'109'0,"2"1"33"0,3-4-49 0,3 0-49 0,3-4-24 0,4 0-11 0,1 2-2 0,3-3 0 0,2-4-1 0,0 0 9 0,0 0 21 16,0 0 22-16,0 0 17 16,0 0 2-16,0-2-13 0,0 0-19 15,-5-8-11-15,1 8-9 0,4 2-7 16,-3-11-1-16,3 8-1 0,0-3 13 16,3 3 10-16,-1 3 13 0,3 0 2 15,8 0-13-15,1 0-17 0,11 0-19 16,3 0-7-16,6 2-7 0,10 5 3 15,8-2 1-15,-3 4 0 0,6-2 1 0,0 0 0 16,-3-2 0-16,-1 2 1 0,-10-3 3 16,-6-2 1-16,-8-2 2 0,-4 0 2 15,-12 0 0-15,-8 0-3 0,-1 0-5 16,-4 0-7-16,-5 3-7 0,-4-3-1 16,-12-3 1-16,-17-3 6 0,-22-11 4 15,-20-1 5-15,-10-7 2 0,-15-1 0 0,8-1-1 16,5-1-6-16,7 8-1 0,13 1 2 15,3 3 2-15,5 1 5 0,17 5 2 16,10 5 1-16,16-3 3 0,12 7 5 16,7 1 12-16,3 0 15 0,2-4 25 15,6 4 1-15,8 2-11 0,17 1-17 16,24 5-28-16,24 4-6 0,16 4-1 0,12 5 3 16,7 4 0-16,2 3-1 0,13 2-1 15,-3 4 1-15,-15-2-3 0,-13-2 3 16,-17-1-1-16,-13-6 0 0,-9 0 0 15,-12-6-1-15,-18-6 0 0,-15-6 1 16,-14-5-8-16,3 6-10 0,-18-6-11 0,-8-4-8 16,-13-3 2-16,-24-7-16 0,-24-13-130 15,-20-19-191-15,-12-21 206 16</inkml:trace>
  <inkml:trace contextRef="#ctx0" brushRef="#br0" timeOffset="-143070.11">10590 11330 1519 0,'-9'2'88'0,"8"1"27"0,-6 4-39 0,7-5-34 0,0 3-20 0,0 1-8 16,3-4-7-16,1 3 7 0,-3-2 8 0,-1-3 4 0,0 0 15 0,0 0 2 0,0 0-4 0,0 0 15 0,0 0 7 0,0 0 3 0,0 0 8 15,-1 0-13-15,1 4-15 0,-4-4-11 16,-6 2-10-16,2 0-8 0,3-2-7 16,-2 1 0-16,7-1 0 0,0 0 4 0,0 0 8 15,0 0 9-15,0 0 1 0,0 2-4 16,0-2-8-16,0 0-11 0,0 0-6 15,-7 2 1-15,0 3-2 0,-4-3 0 0,-14 1 3 16,-1 3 6-16,-15-6 4 16,-5 7 3-16,-4-7-6 0,-7 2-7 15,1 1-6-15,-3 3-5 0,3-5-1 16,-3 3 4-16,-3-1 1 0,-2 3 3 16,-3-1-1-16,-1 0-1 0,-8 2 1 15,-4-5 0-15,-7 0 1 0,-10 2 0 0,-4-4-3 16,-9 0 1-16,-2 0 0 0,-1 1 1 0,-4 5 3 15,-13-6 4-15,-6 1-1 0,-6-1-2 16,-9 0 0-16,11 2 0 0,-7-2-2 16,-2-2 0-16,-9 1 3 0,-10-10 2 15,-9-3 4-15,3 0-5 0,14-1-4 16,1 1 0-16,10 4 0 16,3-1 3-16,-3-3 3 0,7-2-2 0,1 2-4 0,-1 1 4 15,7 1-1-15,2 3-2 0,2 2 0 16,-4-4 0-16,-14 1 0 15,-10 2 4-15,-13 8-2 16,-13-5 7-16,-5 9-3 0,6-1-1 0,3 4 1 0,0 6-6 16,-5-3 11-1,-14 3 2-15,-20-3 0 0,-12-1-5 0,-4 0 16 0,-5 2-4 16,30-2-2-16,41 0 6 0,28-1-25 0,41 0 2 16,14-1 3-1,11-2 3-15,8-2 1 0,10 1-1 16,3 1 0-16,12-3-3 0,11-2-3 0,9 0 2 0,9 2 2 15,3-2 2-15,6 2 9 16,5-2 10-16,0 0 5 0,0 0 2 0,0 0-8 16,0 1-10-1,0 1-7-15,0 0-2 0,0 2 0 0,0-3-1 0,0 1-1 16,0-2-3-16,0 2 0 0,0-2-2 0,0 2 0 16,0-2-1-1,0 1 1-15,0-1-1 0,0 2 1 0,2 2 1 16,-2-4-1-16,2 0 1 0,-2 0-1 15,1 0 0-15,-1 0-1 0,0 0-3 16,0 0-2-16,0 0-3 0,0 0-8 0,0 0-9 0,0 0-17 31,0 0-28-31,0 0-25 0,0 0-74 0,0 1 453 16,0 5-247-16</inkml:trace>
  <inkml:trace contextRef="#ctx0" brushRef="#br0" timeOffset="-85337.57">28566 3697 1500 0,'-6'0'48'15,"6"0"-13"-15,0 0-15 0,-1-2-11 0,-1 1-2 0,-2-3 15 0,1 2 14 0,3 2 17 0,3 0 23 0,-1 0 9 0,0 0 6 16,-2 0 8-16,0 0-1 0,2 0-11 0,3-3-18 0,2 3-25 0,0-2-24 15,4 0-11-15,6 0-2 0,1-3-1 16,0 2 4-16,5-1-1 0,-2-1-1 0,2-2 0 16,6-2-2-1,1 2-2-15,7-4-3 0,11 4-1 16,0-2-2-16,5 4 1 0,-5-1 0 0,-2 5 2 0,-4 1 1 16,-1 0 1-16,-5 0-1 15,-8 1 0-15,-7 1-1 0,-5 4-3 0,-3-5-8 16,-6-1-4-16,-2 2-1 15,-5-2-23-15,0 0-13 0,-5 0-26 16,-1 0-20-16,-6 0 17 0,-7 2 17 0,-24 5 33 0,-14-4 20 31,-15-3 10-31,-17 0 3 0,-10-3 0 0,-4-8-2 0,-11-5 1 0,-3 0-2 16,-3-5 0-16,3 2 0 0,12 4 0 16,15-1-1-16,19 4 1 0,16 9 1 15,10-6 0 1,17 7 2-16,12 2-8 0,14 0 35 15,-5 0 48-15,11-2 33 0,-1 0 28 0,4 2-36 16,1-3-37-16,11-1-32 0,13 2-22 0,14-1 0 0,16 3-11 31,0 0 0-31,9 0 3 0,4 5 1 16,1 2 6-16,4-1 3 0,-4 4-2 0,-7-3-1 16,-2 4-7-16,-10 1-4 0,-9 1-1 0,2-4 2 15,-3-2 1-15,-2-2 0 0,-1 2 2 0,-8-3-3 16,-10 1 2-16,-8-5-1 0,-6 0-1 15,-5 0-1 1,-5 0-5-16,-2 0-10 0,0-2-9 0,-2-3-11 0,-5 3-18 16,0-1-16-1,-5 1 2-15,-9-3 12 0,-18-6 20 16,-13-3 24-16,-13-2 7 0,-10 2 0 16,1-2 1-16,-8 0 1 0,-3 3 1 0,-2 3 1 15,0 3 0-15,18-1 1 0,10 5-1 16,20 3 0-16,15 2 0 0,9 1 0 15,10 3 0-15,5-6 7 0,0 1 7 16,4 1-1-16,1-2 18 0,4 2 3 16,12-2-1-16,9 2 5 0,31-1-15 15,20 5-7-15,17-1-2 0,8 2 2 0,-3-3 4 16,0 1 6-16,0 4 4 0,5-6-3 16,-2 1-8-16,-5 0-6 0,-7-4-8 15,-18 0-1-15,-15-4 1 0,-15 4-2 16,-16-4 4-16,-12 3 4 0,-13-1-2 15,-5 2-8-15,-5 0-35 0,-8 2-13 16,-17 7-2-16,-28-2 9 0,-36 3 31 0,-29 3 7 16,-26-8 2-16,-8 4-1 15,-8-6 2-15,-9 3 1 0,14 3 10 0,10 3-22 16,18 4-92-16,33 3-31 0,19 1 47 16</inkml:trace>
  <inkml:trace contextRef="#ctx0" brushRef="#br0" timeOffset="-79794.67">10665 5096 1695 0,'0'0'114'0,"2"2"57"0,-2-2-165 0,0 0-4 0,0 2-3 0,0-2-5 0,0 1-7 16,0 6-3-16,-2-1 1 0,-2 6 0 0,-3 4 6 15,-2 4 3 1,-3-1 0-16,-6-1 2 0,-8 1-1 0,-12 3 0 0,-4-6 0 16,-13 1 1-16,-4-1 1 15,-3-1 0-15,-9-3 1 0,-5-1 1 0,-5-4 0 0,-6 0 4 16,-4-5 2-16,-1-1 4 0,0-1 6 16,1-3 0-16,3-8 4 0,1-5 2 15,2 0-4-15,-2-7-2 0,7-3-3 16,2 3-6-16,4-8 0 0,-1-2 3 0,11-1 5 15,4-1 6 1,16-3 26-16,8 5 26 0,13-5 11 0,9 5 14 16,2-5-15-16,12 1-23 0,-2-5-1 0,4-12-19 15,6-2-9-15,3-1-9 0,9-3-12 16,3 5 0-16,-2 5 2 0,0 2 8 16,0 4 1-16,3 8 4 0,-3-1 5 15,4 2-2-15,3 5-3 0,2-8-7 0,9 3-9 16,4-4-8-1,8 5-3-15,6-5-5 0,12 6-7 16,14-3-17-16,4 4-8 0,12 9 0 16,-1 9 7-16,7 10 9 0,6 11 3 0,10 11-1 0,1 16-12 15,4 8 6-15,2 12 1 16,-4 4-10-16,4 6-4 0,-8 14-22 16,-5 4-15-16,-19 4 6 0,-16 1 10 15,-23-3 20-15,-27-8 17 0,-18-5 13 0,-19 0 9 0,-14 9 5 16,-27-1 6-16,-19 6-3 15,-27 1-2-15,-15-5 4 0,-16-6 4 0,0-5 2 32,0-6-1-32,-3-3-5 0,11 1-4 0,2-11 0 0,14 0-1 0,1-8 1 15,17-6-2 1,12-1 1-16,7-11 0 0,7-6-2 16,15-7 8-16,-2-10 14 0,10-2 3 15,6-3 7-15,3-12 0 0,9-9-13 0,-2-22 409 16,7-54-305-16</inkml:trace>
  <inkml:trace contextRef="#ctx0" brushRef="#br0" timeOffset="18980.03">10344 11259 991 0,'55'2'690'0,"-55"-2"-423"0,-2 3-303 0,-46-4 94 0,46 1-21 15,-1 1-12-15,3-1-11 0,0 0-7 16,0 0 2-16,0 0 3 0,0 0 6 15,0 0 12-15,-2-1 18 0,-3-3 14 16,3 4 8-16,-7 0 0 0,-1 2-8 16,-5 1-5-16,-10-3-3 0,-3 0-1 0,-9-1-2 15,-7 1-5-15,-11 0-5 16,-11 0-8-16,-3 0-8 0,-6 0-8 0,3 0-8 16,-5 0-3-16,5 0-3 0,1-2-2 15,-4 2 1-15,-3 0-1 0,-7 0 0 16,2 0 0-16,3-2-1 0,-3 2 0 15,-1 2 0-15,-1 1-1 0,0-3 1 0,-9 0 1 16,-9-5 0-16,-12-4 2 0,-14 2 0 16,-1-4-1-16,1 3 1 0,-9-5-2 15,3 1-1-15,4 3 0 0,-1 5 0 16,-1 3 0-16,0 1 1 0,-10-2-2 16,5 0 0-16,-3 2-2 0,8 0 2 15,9 0-1-15,4-4 0 0,-3 4 1 16,5-3-1-16,-3 3 2 0,-5-2 2 0,7 0-2 15,4 2 0-15,3-1 0 0,4-5 0 16,-3 1 2-16,-19 0 1 0,-5-6 0 16,-14 0 1-16,-14-3 1 0,-7 0-1 15,-11 0-1-15,6 1 0 0,-1 5-2 16,4-1 0-16,7 3 0 0,6-1-1 0,1 4 0 16,2 1 0-16,2 0 0 15,-6 2 0-15,15-2 1 0,15-1-1 0,24 3 1 16,23 0 0-16,12 0-2 0,10 0 13 15,15 0 14-15,5 3 3 0,11-1 8 16,9-2-11-16,3 2-12 0,6 0-4 16,5-2-3-16,-2 1-4 15,4 1-1-15,-2-2 0 0,1 2-2 16,1-2 2-16,0 4 0 0,5-4 0 0,-2 0 0 0,0 0 0 16,0 0-1-16,2 0 0 0,-3 0 0 15,3 0-1-15,0 0-7 0,0 0-18 16,0 0-24-16,0 0-38 0,0-4-122 15,3-5-86-15,1-7 150 0</inkml:trace>
  <inkml:trace contextRef="#ctx0" brushRef="#br0" timeOffset="28963.79">12346 10115 432 0,'-48'50'8'0,"-98"33"1147"63,74-65-863-1,77 34-199-62,-14-68-61 0,4 16-8 31,-8-41 35-31,10 41-3 0,3 0 10 0,0 0 4 16,-2-7 4-16,4 5-2 0,1 2-6 16,-3 0-1-16,0 0-12 0,2-4-9 15,-2 4-4-15,6-5-11 0,-6-4-3 16,3 6-3-16,1-10-6 0,-3 4-3 16,5 1 0-16,-1-5 1 0,0 1 1 0,6 1-2 15,-2-1-3-15,3 5-5 0,-1-4-6 16,3 6-5-16,6-4-5 0,1 2-4 15,5-2-2-15,5 5 0 0,1 2-8 16,1 4 0-16,4 2-6 0,2 6-9 16,9 8-5-16,2 5-10 0,-4 2-2 15,4 9 5-15,-6 1 6 0,-3 8 2 0,0 3-8 16,-4 2-2-16,-3-2 6 0,-4 0 7 16,-7-2 17-16,-7 1 8 0,-7-1 4 15,-6-2 2-15,-10 3-9 0,-7-1-9 16,-6-3-7-16,-6 0-1 0,-6-2 9 15,-7-7 9-15,-4-9 6 0,-5-4 9 16,-7-5 11-16,-3-1 8 0,-8-10 12 16,-1-1 7-16,8-2 6 0,3-4 13 15,11 3 5-15,3-8 1 0,13 0-8 0,5 2-14 16,6-2-7-16,7 4 0 0,6-2 1 16,0 1 4-16,5 1 4 0,1-2 6 15,3 2 5-15,-2-3 1 0,3 1-8 16,6-5-15-16,5 0-13 0,3-3-8 0,13-1 3 15,5-1-1-15,13 1 8 0,5-4 6 16,7 4-1-16,9 4 0 0,-7 3-2 16,1 4-8-16,-10 1-1 0,-7 2-4 15,2 2-7-15,-4 0-2 0,3 2-1 16,-2 0-5-16,0 3-6 0,3-1-11 0,-6 1-18 16,4 2-23-16,-2 2-22 0,2 2-35 15,-5-1-35-15,-8-3-11 0,3 4 446 16,-7 0-239-16</inkml:trace>
  <inkml:trace contextRef="#ctx0" brushRef="#br0" timeOffset="29264.05">13454 10119 2135 0,'0'0'148'0,"2"0"106"0,-2 2-122 0,0 0-54 0,0-1-19 0,0 5-25 0,0-5-22 16,1-1-13-16,5 4-10 0,-6 5-7 0,1-2 1 0,-1 14 4 0,4 9 4 0,3 15 5 0,-3 6 1 16,1 9 0-16,-1 4 2 15,-3 9 0-15,-1 3-1 0,4 2-3 0,-2-5 1 16,-2-4-3-16,3-14-16 0,-3-5-39 0,0-10-53 15,0-10-44 1,-2-1-17-16,2-8 26 0,0 2 80 16</inkml:trace>
  <inkml:trace contextRef="#ctx0" brushRef="#br0" timeOffset="30292.76">12175 11544 1949 0,'0'0'98'0,"-1"0"13"0,-1 0-23 0,2 0-25 0,0 0-14 0,0 0-8 0,0 0-2 0,0 0-3 15,0 0-9-15,0 0-2 0,2 0-8 0,-1 0-19 0,3 0-13 0,1 0-12 0,1 0-1 0,-1 2 11 0,2 0 11 16,4-2 5-16,3 0 1 0,4 0 3 16,3 2 1-16,-2 0 3 0,6 3 2 15,4-2 4-15,2 3 3 0,7-1 3 0,1-1 0 16,7-1-4-16,-7-1-5 0,3 0-6 15,-3 1-5-15,-5-3-3 0,9-3 1 16,5-1 1-16,5-1 2 0,9-4 0 16,9-2 0-16,8 1 0 0,-2-3 1 0,4-1 0 15,-3 2 1-15,-1-1-2 0,1 1 1 16,10 3 3-16,15-3-3 0,16 5 1 16,12 5-1-16,-2 4-1 0,-8 5 1 15,-6-2 2-15,-8 4-1 0,10-2-1 16,12 0 1-16,8 0 0 0,-6 2 1 15,-3-2 1-15,-19 0 4 0,-7-2 0 16,7-3 0-16,5 2-2 0,-6-4-4 0,0-6-1 16,-8 1-2-16,-7 2-5 0,3-3 0 15,0 1 1-15,5-2 3 0,4 0 4 16,-1-2 3-16,-1 2 1 0,2-2 1 16,-6 4 2-16,4-1 0 0,3 1-2 15,-5 1 2-15,0 3-5 0,-1-6-4 0,-8 1 2 16,9 3-2-16,4-4 0 15,12 3 2-15,8 1-3 0,-4-3 1 0,0 1 0 16,-6 1 0-16,2-5 2 0,10 6-2 16,3 3 0-16,-1-2 0 15,-5-3 0-15,1 1 0 0,2 1 2 0,3-3-2 16,13 6 0-16,4-1 0 0,-3-1 0 16,3-2 0-16,-3 3 0 0,3-5 1 0,4 3-1 15,-6 1 0-15,-3-2 0 0,-6-5 0 16,13 4 1-16,4-5 0 0,-2-1-1 15,5 2 3-15,-2-5-1 0,5 1 0 16,10 5 0-16,-8-1-2 0,4 0 0 16,18 4 2-16,8-8-4 0,17 10-4 15,4-3 3-15,-1 3-3 0,-5 3 8 0,5 0-3 16,11 1-20-16,7 1 0 0,3 7 2 16,7 5 6-16,-7 6 23 0,-19-2 6 15,7 6 7-15,2 1 12 0,-6 4 4 16,2 6 20-16,-2 0 14 15,-10-3 7-15,-18 7 10 0,-14-7-7 16,-15-2-12-16,-20-1-16 0,-10-8-16 0,-8 0-20 16,-27-6-15-16,-16-3-4 0,-25-7-7 15,-14-1-30-15,-7-4-43 16,-16 0-24-16,-2-4-151 0,-3-8 154 0</inkml:trace>
  <inkml:trace contextRef="#ctx0" brushRef="#br0" timeOffset="31055.38">14074 10793 2358 0,'0'0'127'0,"2"0"3"0,-2 0 3 0,2 0-43 0,0 0-31 0,3 0-18 0,0 0-17 0,-5 0-13 0,0 0-3 0,-1 0-6 0,-1 0-22 16,2 0-34-16,-2 0-70 0,0-2-91 0,-3 2 267 16,5-9-105-16</inkml:trace>
  <inkml:trace contextRef="#ctx0" brushRef="#br0" timeOffset="31706.07">14693 10445 1572 0,'0'-3'155'0,"0"-1"121"0,0 1-88 0,0 3-51 15,2 0-22 1,0 1-17-16,-2-1-23 0,3-1-17 0,3-3-11 0,-1-5-17 16,7 0-11-16,1-5-7 0,3 2-6 15,-2-6-4-15,0 4-2 0,0 5-3 0,-1-3-8 16,1 4-8-16,4 3-7 0,1 2-7 16,2 3 4-16,-1 5-6 15,5 4 9-15,1 7-50 0,4 9-9 0,8 10-14 0,-1 13-44 16,-2 16 42-16,-3 7-8 0,-12 5 23 15,-10 2 40-15,-8-5 19 0,-5-6 9 16,-15-9 1-16,-5-4-4 0,-7-10-3 16,-11-5 11-16,-5-7 22 0,-9-6 30 0,-5-6 38 15,-11-4 34 1,-2-7 20-16,0-7 4 0,4-6-15 0,11-7-26 0,12-3-28 16,8-2-23-1,17 0-16-15,3 0-6 0,9-1-2 0,8 6 1 0,2-1 1 31,5-1 0-31,8 1-14 0,9-4-4 0,21 2-9 0,13 3-12 0,16 6-2 0,15 5-4 32,-4 3 2-32,3 10 7 0,-2-1 10 0,-2 2 1 0,11 0 3 0,-9 2-4 15,6 2-7-15,-10-2-12 16,-8-4-20 0,-15-1-13-16,-15-9-33 0,-20-4-20 0,-5-5 0 15,-10-11-242-15,0-15 236 0</inkml:trace>
  <inkml:trace contextRef="#ctx0" brushRef="#br0" timeOffset="32039.51">15670 10539 2096 0,'34'-3'338'0,"14"45"213"0,-32-60-537 0,5 36 256 0,-23-67-509 0,-12 11 53 0,37 29 188 16,4 4 1-16,-1 5-2 0,3 0-3 0,1 4-5 0,3 6-10 0,5 12-24 0,4 2-9 0,1 15-13 0,1 9-11 0,0 9-8 16,-6 12-37-16,-8 7-29 0,-12 6 6 0,-15-8 30 0,-5-13 37 0,-14-17 27 15,-12-16 14-15,-11-5-2 0,-12-7 13 0,-8-12 18 16,-14-8 8-16,-6-12 14 0,-1-10 22 15,5-4 29-15,15-4 17 0,10-1 7 16,18 3-6-16,6-4-18 0,6 6 17 0,11 2-2 16,4-2 7-16,14-1-4 15,3 0-39-15,15-9-13 0,3-2-34 0,11-2-56 16,17-4-22-16,20 2 33 0</inkml:trace>
  <inkml:trace contextRef="#ctx0" brushRef="#br0" timeOffset="32309.89">16824 10771 1635 0,'2'0'82'0,"2"2"35"15,-1-2-70-15,3 4-34 0,4-2-17 0,10-1-4 16,10 3-12-16,16 5-6 0,16-2-130 16,16 2 105-16</inkml:trace>
  <inkml:trace contextRef="#ctx0" brushRef="#br0" timeOffset="32500.73">17950 10982 2262 0,'20'48'158'0,"-27"-94"-15"31,8 27 162-31,12-13-237 16</inkml:trace>
  <inkml:trace contextRef="#ctx0" brushRef="#br0" timeOffset="32658.08">18716 10823 2279 0,'34'34'184'0,"37"-10"-29"15,-43 10-71-15,-37-89-85 16,-3 46 2-16,16 7-18 16,3-3-27-16,0 2-54 15,0-3-44-15,3-6 507 0,5-9-308 0</inkml:trace>
  <inkml:trace contextRef="#ctx0" brushRef="#br0" timeOffset="33166.11">20362 9830 2158 0,'0'0'101'0,"-2"0"11"0,0 2-39 0,2 1-42 0,0 3-15 0,0-1-11 0,0 11-6 0,-3 7-3 0,3 14 3 16,-4 13 1-16,4 10 0 0,0 9-1 0,-2 8-1 0,2 8 1 0,-3 7 0 16,-1 2 1-16,-3 0 3 15,-4-2-1-15,3-3 2 0,-7-3 15 0,5-4-44 16,8-8-76-16,6-1 69 0</inkml:trace>
  <inkml:trace contextRef="#ctx0" brushRef="#br0" timeOffset="39501.42">12053 12181 1416 0,'-3'7'93'0,"-6"0"92"0,0 4-136 0,0-6-10 16,2 4-12-16,2-4-15 0,1 1 6 0,0-1 24 0,4-3 22 0,0 0 22 0,0-2 15 0,0 0-5 0,0 0-7 0,0 0-13 0,0-2-23 0,0-11-23 15,0-3-17-15,8-5-9 0,-1-9-4 16,5-2 2-16,8-2 3 0,-4-1 4 16,5 3 1-16,4 0 6 0,1 7 1 0,4 2-3 15,11-2 1-15,3 4-7 16,6 5-8-16,14 7-3 0,10 2-3 0,12 7-21 16,-5 11-2-16,9 8-4 0,-11 10-7 15,-5 8 20-15,8 9 1 0,-8 9 5 16,-3 11-25-16,-4 6-8 0,-17 6-5 15,-16-3-5-15,-17 1 26 0,-22 4 10 0,-23-2 21 16,-31-6 16-16,-24-6 34 16,-24-7 30-16,-6-13-1 0,-2-7-5 0,-8-9-16 15,1-7-15-15,-6-4-2 16,3-3 7-16,4-3 2 0,13-11 1 0,12-4 2 16,16-12-7-16,13-6-11 15,14-3-6-15,15-5 0 0,10-2 3 0,17-4 3 0,19 2-1 16,18-4-5-16,15-4-7 0,12 1-11 15,11 1-11 1,14 1-8-16,12 9-2 0,17 8-2 0,3 6 2 0,12 14 2 16,-1 4 1-16,-8 10 3 0,-1 9 2 15,-8 2 2-15,-1 3 1 0,-2 2 2 16,-12-5 3-16,-9 0 0 0,-20-11 0 16,-16-2-4-16,-10-3-3 0,-11-2-15 0,-9-3-17 15,-7-4-30-15,-3 0-38 16,-1 0-38-16,-1 0-40 0,-2 0-11 0,-9-4 17 15,-1-3 37 1,-8 0 67-16,0-12 40 0</inkml:trace>
  <inkml:trace contextRef="#ctx0" brushRef="#br0" timeOffset="39770.17">13574 12062 1547 0,'38'-39'174'15,"-10"7"150"-15,0 7-142 0,-12 9-48 0,-5 2-25 0,-4 5-20 16,-5 8-4-16,-2-1-17 0,2 5-11 0,-4 5-11 0,-2-7-13 0,1 8-5 0,-3 0 0 0,5 12-6 0,-1 8-6 0,4 8-5 0,3 14-8 0,2 10 0 16,5 10 0-16,6 3-1 0,3 8-1 0,-3-6 0 15,7 7-1-15,-7-1 0 0,8 3-2 0,-10-2-12 31,0-1-18-31,-2-10-34 0,-5-10-36 16,-7-8-19-16,-2-10-45 0,0-16-18 16,-2-8 376-16,2-11-190 0</inkml:trace>
  <inkml:trace contextRef="#ctx0" brushRef="#br0" timeOffset="40008.33">14323 12484 2101 0,'-20'13'240'16,"-8"27"407"-1,30-33-606-15,-6 6-9 0,11-4-20 0,0-6-12 16,7 1-22-16,2-4-40 16,0-7-103-16,4-4-93 0,3-10 134 0</inkml:trace>
  <inkml:trace contextRef="#ctx0" brushRef="#br0" timeOffset="40483.25">14833 12195 2143 0,'7'-10'132'0,"6"-5"29"15,3-4-45-15,9-2-72 0,3-4-22 16,6-5-10-16,8-4-6 0,1 4 0 15,-1 1-6-15,-1 10-3 16,2 6-7-16,-1 8-10 0,-3 5-4 0,2 4-6 16,-6 3-3-16,-4 14 5 0,-3 6-1 0,-14 6-18 15,-9 12-10-15,-10 8-5 0,-20 7-1 16,-7 11 15-16,-12 0 10 16,-7-4 9-16,-6-3 7 0,-5-9 10 0,-4-3 16 15,4-6 35-15,4-4 30 16,4-10 29-16,17-11 11 0,4-5-17 0,8-7-19 15,11-5-21-15,14-4 0 16,-4-2 6-16,13-5-5 0,16-7-3 0,7-2-22 16,15-2-17-16,5 2-3 0,8 2 1 0,9 0 0 15,6 0-3-15,6 8-5 0,-1-3-1 16,-2 8-2-16,-9 2-3 0,0 5-1 16,-10-1-8-16,-13 0-11 0,-9 2-19 15,-10-3-23-15,-6 3-41 0,-7-2-48 0,-3-5-20 16,-2 0 501-16,-6-8-276 0</inkml:trace>
  <inkml:trace contextRef="#ctx0" brushRef="#br0" timeOffset="40831.89">15729 12153 1919 0,'21'-2'182'0,"37"4"-716"0,-38 15 1883 0,5-77-2457 0,-20 19 1747 0,20 27-148 0,-2 9-502 0,2 5-15 0,-4 2 2 0,2 6 3 0,4 1 12 0,-4 5-22 0,2 10-18 0,1 2-25 16,-3 6-11-16,-2 11 17 0,-6 3 6 15,-10 2-8-15,-7 1-20 0,-12-1-8 16,-11-2 6-16,-5-5 28 0,-5-9 28 0,-4-7 8 15,-2-11 8-15,-3-3 11 0,-1-10 30 16,-1-1 55-16,7-9 42 16,4 2 15-1,8-7-15-15,8 0-31 0,6 0-30 16,6 0-12-16,7-2 12 0,5-6-15 16,1-4-12-16,4-6-7 0,4-2-26 15,4-8-11-15,7 1-25 0,0 0-38 16,9 0-67-16,8-5 76 0</inkml:trace>
  <inkml:trace contextRef="#ctx0" brushRef="#br0" timeOffset="41021.93">16824 12224 2096 0,'0'0'163'0,"0"1"118"16,0-1-185-16,2 0-67 0,-2 0-20 16,0 0-26-16,0 0-46 0,0 0-87 15,0 0-201-15,0 0 200 0</inkml:trace>
  <inkml:trace contextRef="#ctx0" brushRef="#br0" timeOffset="41552.38">17982 12156 1740 0,'2'0'414'0,"111"32"22"16,-102-37-527-16,10 5 22 16,6-13 24-16</inkml:trace>
  <inkml:trace contextRef="#ctx0" brushRef="#br0" timeOffset="41881.03">18780 12005 1661 0,'21'15'238'0,"-6"-15"-49"0,-10 0-118 15,2 0 23-15,-7-15-96 16,2 14-26-16,-2 2-33 0,0-1-14 15,0 0-1-15,0 0 12 0,0 0 27 16,2 0 10-16,-2 0 7 0,0-1 6 16,0 1-1-16,1-6-7 0,6 6 8 0,8 0 2 15,2-1-2-15,3-1 4 0,-1-2-4 16,1-1 11-16,-8 0 30 0,-3 1 33 16,2 4 35-16,-1-3 28 0,-4-3 17 15,3 3 5-15,-2 1-9 0,1 0-29 16,0 4-34-16,-1-2-28 0,0 0-22 0,0 2-12 15,0-1-6-15,0 3-8 0,0 0-19 16,0-4-36-16,0-4-58 0,8 4-27 16,8-7 66-16</inkml:trace>
  <inkml:trace contextRef="#ctx0" brushRef="#br0" timeOffset="43779.01">20287 11880 1588 0,'18'47'239'0,"-15"-36"0"0,19 42-116 0,-65-145-133 0,41 87 24 0,-1 7-3 0,3-2-1 0,0 0 2 16,0 7 1-16,0-7 1 0,0 0 3 16,-2 1-2-16,-5-1-3 0,5 2-2 15,-5 0-4-15,2 0 1 0,-2-2-2 16,0 9-4-16,0-8 5 16,1 5 0-16,3 8 9 0,-3 0 18 0,1 9 6 0,1 5 5 15,4 6-4 1,0 5-11-16,0 4-10 0,0 1-4 15,0-3-5-15,-7-6-3 0,7-3-2 16,0-5-3-16,-1-4 0 0,-3-7-8 16,1-2-24-16,-8-2-35 0,9-6-37 0,0 3-46 15,-8 3 547-15,10 6-323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7:50:47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9245 5699 683 0,'40'18'84'0,"-34"-17"235"0,-5-1-50 0,-1 0 20 15,-31-16-191-15,31 16-26 0,0 0-19 0,0 0-10 0,0 0-3 0,0 0-3 0,0 0 1 0,0 0-1 0,0 0-9 0,0 0-9 0,0 0-6 16,0 0-3-16,0 0-1 0,-4 2-4 0,4-2-5 15,0 2 0-15,-2 0 0 16,-5 3 10-16,2-1 11 0,1-1 11 0,-3-3 4 16,4 2-2-16,-3 0-1 0,-1 1-4 15,0-1-1-15,0 0-4 0,-4-2-4 16,1 2-6-16,-4-1-5 16,-2-1-2-16,-2 0-1 0,0 2 1 0,-3-2 1 0,0 2 3 15,-6 1 4-15,-1 1 3 0,-3 1-1 16,1-1-3-16,0 1-7 0,-2-5-6 15,2 2 0-15,0 2-1 16,-5-4 1-16,3 1 0 0,-2 1 0 16,-7 3 1-16,4-3 1 0,0 0 0 0,1 1-1 15,-1-3 1-15,3 0-1 0,1 0-1 0,1 2 0 16,5 2 0-16,-3-2-1 0,-2-1 2 16,-11-1-2-16,-1 2 0 0,-4-2-1 15,4 0-1-15,0 0 2 0,1 0 2 16,-3 0 3-16,2 0-1 0,-2 0 1 15,-8 0 1-15,5-2-2 16,-8 1 1-16,-2 1 0 0,8-2-1 0,3 2 2 0,4 2 1 16,1-2-1-16,-6 0-1 0,-1 1-1 15,4-1-4-15,-4 0 0 0,6 0 0 16,-4-1 0-16,-7 1 1 0,-7-6 1 16,-9 3-1-16,-2-3 1 0,6-2-1 15,5 2 0-15,0 6 0 0,9 0 0 16,-6-2-1-16,6-1 1 0,2 3 0 0,-3-4-1 15,1 6 2 1,-2-2-1-16,-1 2-1 0,-1 3 0 0,2-5 0 16,-2 0 0-16,0-2 1 15,-5-1-1-15,-2 3 0 0,2 0 0 16,4 3 0-16,1-1 0 0,4 0 0 16,-9 0 0-16,-7-4 0 0,-6 0 1 15,-4 0-1-15,4-1 0 0,6 3 1 16,3 0-1-16,4-2 0 0,7 0 1 0,2-1 0 15,9 1-1-15,3 2 1 0,0 0 0 16,6 0-1-16,-13-2 0 0,-4-3 0 0,-6 5 0 0,-27-4 2 16,-6 3-1-16,-8 1 0 15,-2 1 0-15,14 3-1 0,2-4 0 16,5 3 0-16,0-3 1 0,-3 0-1 0,0 2 1 0,5-2 0 31,5 0 0-31,7 0 0 0,8-2 1 16,12-3-2-16,12 2 8 0,1-1 28 15,11 4 4-15,1-2 2 0,1-1-7 16,4 1-30-16,2-3-2 0,0 3-1 16,-2-3-1-16,2 3 0 0,-9 0-1 0,2-2 1 15,-2 1 0-15,-2-2 1 0,0-1-1 16,2 4 0-16,5 2 0 0,2-1 0 16,2-3 1-16,5 4-1 0,2-3 1 15,-2 3 0-15,6 0 11 0,3 0 5 16,0 0 3-16,0 0 0 0,0 0-10 15,0 0-4-15,0 0-2 0,0-2-1 0,0 2-6 16,0 0-15-16,0 0-31 0,0 0-41 16,0 0-101-16,0 0 337 0,-6-4-160 15</inkml:trace>
  <inkml:trace contextRef="#ctx0" brushRef="#br0" timeOffset="25148.28">1594 5754 1320 0,'-9'5'46'0,"4"-5"-10"0,1 0-3 0,2 0-6 0,2 0-1 0,0 0 11 16,0 0 27-16,0-5 24 0,0 5 21 0,0 0 8 0,2 0-9 0,-2 0-13 0,4 0-18 0,1-4-22 0,-1 6-27 0,4-2-22 0,7 0-12 16,4-5-6-16,11 3 6 0,6 0 6 15,8 2 2-15,11 0 1 0,-2 0-1 16,2 0 0-16,-3 0-1 0,-10 2 1 15,-3-2-2-15,-2 0 0 0,2 0 1 0,-3 0 0 16,-8 0 1-16,-3 0 2 0,-11-2 1 16,-5 0 1-16,-4-1 3 0,-5 3 2 15,0 0-2-15,0 0-4 0,0 0-6 16,0 0-6-16,0 0-7 0,0 0-10 16,-9-4-11-16,4 4-5 0,-2 2 1 15,-2 0 7-15,-10 3 13 0,-10-3 7 0,-10 0 3 16,-14-2 4-16,-9 0 1 0,-23-2 3 15,-9-5 1-15,-7 2 1 0,5 3-2 16,15 2 0-16,19 2-2 0,12 3 1 16,14 0 2-16,6-3 0 0,13-2 2 15,6 0 2-15,11 0 3 0,-4 0 4 16,1-2 6-16,5 2 2 0,-1 0 21 0,3 0 9 16,-4 0 3-16,5-5 3 0,4 1-15 15,-2 3-9-15,11-5-4 0,5-6-3 16,14-1-4-16,9-1-4 0,11 2-3 15,10 3-5-15,6-5-1 0,10 5-3 16,3 0-3-16,-5 2-1 0,-1-5 1 16,-7 3 0-16,-6 0 0 0,0 0 1 0,-5 7-1 15,-7-5 0-15,-5 4 1 0,-9-1-1 16,-9 0 0-16,-11 4-2 0,-12-5-5 16,-6 5-4-16,-3 0-4 0,-3 0-24 15,-6 0-16-15,-3 2-2 16,-17 3 1-16,-15 1 26 0,-16 8 17 0,-24-7 3 15,-4 0 1-15,-1-4 1 0,-5-3 2 16,4 8 3-16,8-7 1 0,6 8 0 0,10-5 2 16,15-4 0-16,6 2 1 0,8-2 0 15,12 1 2-15,11-1 2 16,5 0 4-16,9 0 9 0,0 0 10 0,0 0 12 16,2 0 12-16,3 0-2 15,3 0-18-15,0-1-15 0,7-1-16 0,11-7-9 16,13 2 7-16,16-4-4 0,18 1-1 0,12 4 1 15,2 3 0-15,1 3 2 0,3-4 2 16,-10 8 0-16,-4-3 2 0,-10-1 0 16,-10 2 0-16,-13-2 1 0,-10 2 0 15,-11-2 1-15,-12 0 2 0,-6 0 3 16,-5 0 4-16,0-2 1 16,-2 0-12-16,-7-3-19 0,0 3-19 15,-10 2-10-15,-13 0 4 0,-19 0 13 16,-22 2 11-16,-16 2 9 0,-7-3 9 0,-6 1 7 15,6-2 5-15,2 6-1 0,9 2-2 0,12-2-3 16,15 3-1-16,10-2 0 0,16 0 0 16,10-4 1-16,12 1 0 0,8-4-21 15,2 0-49-15,0 0-67 16,0 0 66-16</inkml:trace>
  <inkml:trace contextRef="#ctx0" brushRef="#br0" timeOffset="60334.5">19594 8174 1572 0,'2'-2'326'15,"-2"0"-297"-15,-2 1-6 0,2 1-5 16,0 0 4-16,0 0 4 0,0 0 5 16,0 0 4-16,-2 0 0 0,2 0-5 15,0 0-6-15,0 0-10 0,0 0-7 16,0 0-7-16,-3 0-3 0,1 0-5 0,2 0-3 15,0 0-2-15,0 0-1 0,-2 0 0 16,0 0 1-16,-10 1 2 0,1 3 3 16,-3-2 4-16,-5-2 2 0,-1 7 1 15,-7-7 1-15,1 2 1 0,-6 1 0 16,-2-3 0-16,2 2 0 0,-3 3-1 0,-2-5-2 16,-4 0 0-16,-2 2 7 15,-6-4 11-15,-6 2 8 0,-6-5 2 16,-10-2-3-16,-5-4-8 0,-11-1 2 15,-5-1 1-15,-9-1-3 0,5-2-2 16,-5 0-10-16,6 4-5 0,2-1-2 0,-1 8 2 0,-7-2 21 16,-16-11 10-16,-14 2 1 0,-2-1-1 15,2 2-20 1,5 3-7-16,13 5-1 0,-4-2 0 0,1 6-1 16,3 1 0-16,3 2 1 0,7 2-1 0,4 1 1 15,5 2 0-15,3 1 0 0,6 1 1 16,4 0-1-16,8 5 2 0,9-6 0 15,7 4 7-15,15-3 8 0,1-1 13 16,9-3 8-16,-2 3-5 0,4-5-4 16,0 5-12-16,4-6-8 0,-5-2-2 0,1-3-2 15,2-1 0-15,7 6 2 0,6-2 4 16,5 2 1-16,6-1 1 16,-6-6-4-16,4 3-4 0,-1 1-2 0,7 3-1 15,-2 0 0-15,1 0-7 0,1 0-21 0,-2 0-48 16,2 0-65-16,0 0-30 0,0 0 73 15</inkml:trace>
  <inkml:trace contextRef="#ctx0" brushRef="#br0" timeOffset="65467.17">13085 6812 1511 0,'14'-1'67'0,"-3"-5"3"0,-1 3 6 0,-2-1-5 0,-5 2 4 16,-1 1 1-16,-2-3-8 0,0 4-17 0,0 0-10 0,0 0-8 0,0 0-5 0,0 0 2 0,0 0-3 0,0 0-6 16,0 0-3-16,0 0-7 0,0 4-6 15,0-3-4-15,0 1 0 16,0-2 1-16,0 0 4 0,0 0 4 0,-2 0 4 16,-10 2 3-16,3 0 2 0,-4-2 0 15,-3 1-1-15,-5 1-1 16,-2-2-2-16,-5 2-2 0,-2-2-4 0,-2 4-4 15,2-3-3-15,-6-1-1 0,4 0-1 16,-7 2 1-16,0-2-1 0,-3 0 0 0,-1 2 0 16,-1-2 0-16,-9 0 0 0,-9-2 0 15,-15 0 0-15,-4-3 0 0,-3 0 0 16,-1 1 1-16,-3-3 1 0,-1 4-1 16,2 1 0-16,4 2 1 0,-1 0-2 15,-8 5 1-15,-9 2 3 0,-9-2-1 0,4 4 1 16,10-2-1-1,11 1-3-15,5-1 0 0,-5 1 0 0,-9 0 0 0,-7-1 1 16,-5 0-1-16,3-2 1 0,-5-3-1 16,1 0 1-1,-3-2 0-15,-3 0 1 0,-6-2 2 16,2-5 3-16,-2 3 19 0,2-1 27 0,-5-4 17 0,-2 2-1 16,1-2-19-16,12 6-24 0,13 1-15 0,13-2 2 15,12 4 4-15,8 0-2 0,17 0-1 16,5 4-6-16,8-2-4 0,1-2-1 15,1 3-2 1,-3-3 1-16,2 2 0 0,3 0-1 0,-3-2-1 16,2-2 11-16,2 0 13 0,1 0 6 0,8 1 7 0,0-1-11 15,5-2-10 1,2 2-5-16,3 1-4 0,2-1-1 0,4 0-2 0,0 2-2 16,5 0 1-16,0 0 1 0,0 0-2 15,0 0 0-15,0 0-4 0,0 0-19 16,0 0-39-16,0 0-53 15,0 0-80 1,0 0-80-16,0 0 144 0</inkml:trace>
  <inkml:trace contextRef="#ctx0" brushRef="#br0" timeOffset="69520.37">23018 6905 1637 0,'1'-2'93'0,"5"0"20"0,-6 0-7 0,0-1-27 16,-4-3-22-16,1 1-17 0,-1-2-15 0,2 0-3 0,-3-2 0 0,-2 4-3 0,-2-4 9 0,2 3 10 0,-2 5 10 0,4-1 8 0,5 2-3 16,0 0-12-16,0 0-6 0,0 0-4 0,0 0-4 0,-2 0-1 0,2 0-5 15,0 0-6-15,-3 0-3 0,3 0-3 16,0 0-2-16,0-4-2 0,0 4-1 15,0 0-2-15,0 0-1 0,0 0 0 0,0-1-1 16,0 1 0-16,0 0 0 16,0 0-1-16,0 0 0 0,-2 0-1 15,2 0 0-15,-2 0 0 0,-5 1 1 16,-4 5-1-16,1-5 1 0,-6 3 1 0,-4 3-2 16,1-3 0-16,-4-1 2 0,-4 1 1 15,-3-1 3-15,-6 1 1 0,-1-4-2 0,-2 3-3 16,-3 1 0-16,-3 1-1 0,1-3 0 15,-4 2 1-15,-5-1-1 0,-2 1 1 16,-5-1 0-16,-2-3 0 0,-4 0 2 16,2 0-1-16,-7 0 0 0,4 0 0 15,-2-3 0-15,1-3-1 0,4 1 1 16,4 3 0-16,0-5-1 0,0 4 1 0,-4-1-1 16,4-1 0-16,-1 1 1 0,6 1 0 15,7-4-1-15,6 3 1 16,5 0-1-16,6 3 0 0,1-1 2 0,5-2-1 15,2 3-1-15,-1-3 1 16,4 1-1-16,-5 3 1 0,2-6-1 0,0 3 1 16,2-1-1-16,0 2 0 15,-1 1 1-15,5-3-1 0,4 2 1 0,4 0 0 16,0 1 0-16,4-1 0 0,5 2 0 0,-3 0 0 16,-4 0-1-16,-2-2 1 0,0 2-1 15,-4-2 0-15,1 1 0 0,-2-3 0 16,-4 1 0-16,-1 1 0 0,-1 0 1 15,2-5-3-15,4 3-18 0,-2-1-14 16,6-4-11-16,-1 4-2 0,4 0 2 0,5 1-7 16,-2 4-14-16,3 0-23 0,-1 0-13 15,0 0 1-15,0-2-2 0,1 2 29 16,1 0 40-16</inkml:trace>
  <inkml:trace contextRef="#ctx0" brushRef="#br0" timeOffset="69978.31">23158 6874 2089 0,'-7'0'108'0,"1"0"11"0,3-1-39 0,-1 1-50 16,-1-2-18-16,-2 2-7 0,-7-2-1 0,-4-3-1 0,7 1-1 0,-6 1 1 0,-5-4-2 0,-10 1 0 0,-10-3 0 0,-13 2-1 0,-14-2 1 16,-6 1-1-16,-3-3 0 0,-7 2 0 0,-2 2 0 15,-10-2 0 1,-6 4 0-16,-7-4 1 0,-12 5 0 15,1 3 2-15,6 1 1 0,-2 3 2 0,-4 4 0 16,-1-3 1-16,0 3-1 0,-6 0-1 16,11-7 15-16,-2 0 11 15,-5 0 1-15,5-4 1 0,6-3-16 0,6 0-13 0,12-3 5 16,13-1 21-16,15 0 15 0,13 2 12 0,21 2 5 16,4 0-6-16,8 2-2 15,7 1-2-15,12 4-6 0,0 0-13 0,1 0-11 16,1 0-11-16,0 0-7 0,0 0-20 15,0 0-53-15,1 0-46 16,6-3-90-16,4 3 103 0</inkml:trace>
  <inkml:trace contextRef="#ctx0" brushRef="#br0" timeOffset="77070.99">6979 10245 1528 0,'200'-39'723'31,"-154"101"-660"-15,-51-71-15-16,21 2-60 0,-27-34 45 15,13 41-12-15,-2-2-6 0,0 1-15 16,-7 1-8-16,5 1-3 0,-7 1 0 16,0-2 2-16,-5-2-2 0,-16-3 3 15,-9-2 2-15,-18-2 2 0,-10 0 2 16,-9-3 1-16,-10 3-1 0,-9-5 2 0,-8 1 0 15,-14-1 0-15,-2 2 0 0,-16-1 1 16,-12 3-1-16,2 1 0 0,-2-4 1 16,1 1-1-1,8 1 0-15,1-3 1 0,8 5 0 0,12-5 1 16,11 5-1-16,24 4 0 16,13-2-1-16,14 2 1 0,14 1 0 0,11 2 0 15,10-3 0-15,8 5 2 0,10 0 0 0,2 0 5 0,-2 0 19 16,-1-2 29-16,8 2 26 15,1 0 8-15,1 0-16 0,0 0-30 0,5-2-27 16,6 1-11 0,10-1-4-16,18-3-2 0,8-1-3 0,15 4-5 0,16-5 0 15,11 2 3-15,15 3 4 0,13 1 1 0,2 1 2 16,-2 0-2-16,2 0 0 0,-11 0 0 16,1 1 0-16,1 1 0 0,-2 7 1 15,0-2 1-15,-10 4 0 0,-8 3-1 16,-13 0 0-16,-17-2 1 0,-5-1-2 15,-12 1 1 1,-8-1-1-16,-4 0 0 0,-12-4 2 0,-5 0 0 16,-5-4 2-16,-5 1-6 0,-7-2-2 0,-3-2-4 0,-1 0-17 15,0 0-3-15,-1 3-14 16,-3-3-10-16,-3-3-5 16,0 3-7-16,-16 0 13 0,-9 3 11 15,-25-1 20-15,-24 0 15 0,-20-2 3 0,-24 0 1 16,-18 0 1-16,-15-4 0 0,-14 1 1 0,2 3 0 0,0 0 0 15,3 0 0-15,-2 7 1 0,12-4-1 16,10 6-1-16,8-5 0 16,19-1 1-16,4 1-1 0,15-1 0 0,13-1 0 15,17-2 0-15,16 0 0 0,21 0 1 16,18 0-3-16,13 0 48 0,1 0 43 16,-2-7 39-16,13 5 24 0,0 2-56 15,7-5-52-15,18-2-44 0,14 0-22 0,24-7 1 16,26 0 8-16,28-1 5 0,19 6 4 15,20 4 4 1,12 3 1-16,4 2 0 16,-2 0-1-16,0 0 0 0,-1 0-2 15,2 4 1-15,-4 1 0 0,-1 2-2 0,-4 6-2 16,-17-4 2-16,-12 3-1 0,-25-3 2 16,-32-2 2-16,-28 0 5 0,-33-3-1 15,-22-4-18-15,2 1-23 0,-13-1-43 16,-14 4-18-16,-32 3 18 0,-32 5 20 15,-49-4 39-15,-47-3 20 0,-39-9 1 16,-37-5 1-16,-1-3 1 0,-15 1 0 0,16 6 1 16,29-4-1-16,13 4 1 15,38 1-1-15,34-1 1 0,21 1 2 0,31 3 0 16,28 1-6-16,24-2 21 0,27 2 26 16,12 0 23-16,0 0 19 0,2 0-8 15,0-2-28-15,9 2-46 0,0 0-49 0,7-5-38 16,25 0 10-16,19-6 25 0</inkml:trace>
  <inkml:trace contextRef="#ctx0" brushRef="#br0" timeOffset="89684.5">9459 9894 1640 0,'5'0'106'0,"-1"0"42"0,-2 0-42 0,-2-2-46 0,0 2-17 0,0 0-16 0,3 0-7 0,-3 0-3 0,2 0 6 0,-2 0 13 15,0 0 16-15,0 0 12 0,0 0 9 0,0 0 0 0,4-3-6 0,1 1-7 0,0 0-17 16,8 0-15-16,-1-3-13 0,4 1-12 15,9 1-3-15,-6 1 2 0,6-3 0 16,-5 1 0-16,-1 2 1 0,2 2 0 16,-3-1-1-16,-2 1 0 0,-9 1 1 15,0-1 2-15,-3 0-4 0,-4 0-1 16,-2-1-9-16,0 1-14 0,2 0-1 16,-1 0-4-1,-15 0 5-15,-7-4 11 0,-9 0 5 0,-16 1 6 0,-5-1 2 0,-9-3-1 16,-9 2-3-16,1 1 0 0,7 3-1 15,-5 1 2-15,8 0 2 0,3 0-1 16,2 1 2-16,7-1 1 0,8 0-1 16,9 0 0-16,8 0-1 0,7 0 17 15,9 0 17-15,7 0 13 0,-3 2 13 16,3-2-6-16,5 0-4 0,-1 0 0 16,5 0 4-16,-1 0-6 0,5-2-10 0,8-3-11 15,7 2-13 1,10-3-8-16,13-4-4 0,9 1-2 15,8-2-5-15,4 0 0 0,7 3-1 16,-12 1-1-16,6 3 2 0,-17 0 2 0,-11 3 1 0,-10 2 2 0,-8 5 1 16,-10-4-1-1,-2 1-9-15,-14-3-19 16,3 0-29-16,-9 0-33 0,-2 0-9 0,-9 4 13 0,-6 3 26 0,-13-7 33 31,-18 0 18-31,-9-7-30 0,-16-4-38 16,10-7-48-16,1-3 500 0,12-9-305 15</inkml:trace>
  <inkml:trace contextRef="#ctx0" brushRef="#br0" timeOffset="90430.69">13509 10188 1962 0,'-2'0'78'0,"-2"0"-12"0,1 4-42 0,-8-1-44 0,-6 4 2 0,-12 8 12 0,-12 0 8 0,-10 5-5 0,-13-1 3 0,-3 1 0 0,-17-6 0 0,-10 0 7 16,-10-1 1-16,-13-11 0 0,-4-1 2 0,-8 3 4 16,-2-6 2-16,-4-1-3 15,-2-5 0-15,13 0-1 0,14 0 0 0,13 1 4 16,15-3 9-16,13 4 19 0,14-6 7 0,5 10 0 16,15-5-6-16,7 2-13 0,6 3-1 15,5-3 3-15,8 1 1 0,9 4 7 16,-4-2 12-16,6 1 11 15,3 1 19-15,2 0-14 0,6-2-15 16,12-3-19-16,10 1-29 0,18-1-6 0,11-4-10 16,14 4-3-16,9-6-1 0,-2 7 3 15,6-3 2-15,-3 4 5 0,3-1 3 0,-10-1 0 16,-12 0 2-16,-8 3 0 0,-14 0 2 16,-4 2 1-1,-13 0 2-15,-16 0 2 0,-12 0 2 0,2 0-11 0,-10 0-26 16,-2 0-30-1,-7 0-9-15,-13 4 8 0,-15 4 25 0,-20-4 27 16,-24-1 7-16,-21-3 2 0,-9-5-1 0,-8-2-3 0,3 0 2 16,9 0-1-16,13 0 0 15,24 3 0-15,19 1-1 0,17-1 0 16,18 4 2-16,8-2 3 0,14 2 2 16,0 0 9-16,-2-1-4 0,9 1-40 15,6 0-23-15,3 0-8 0,17-4-85 0,21 4 266 16,24 2-113-16</inkml:trace>
  <inkml:trace contextRef="#ctx0" brushRef="#br0" timeOffset="98987.14">14562 10115 1533 0,'37'48'82'0,"-26"-32"50"0,33 41 2 0,-124-158-151 0,72 89 41 0,8 12-10 0,0 0-5 0,0 0-7 0,0 0-4 16,0 0-3-16,0 0-2 16,0 0 1-16,0 0-1 0,-2 1-3 0,0 3-3 15,0-1-5-15,2-1-3 0,0 7 4 16,0-4 9-16,0 8 8 0,4-1 8 15,1 2 2-15,0-3-2 0,1 3-3 0,3 4 0 16,-4-4-1-16,4 0-1 0,-2 0 0 16,3-1 1-16,3-2 0 0,-4-1 2 15,1 3 2-15,-1-6 2 0,5 0 4 16,1 5-1-16,1-3 1 0,1 2 4 16,6 1 7-16,-7-5 4 0,4 4 2 15,5-1-6-15,-4-2-9 0,9 4-7 16,-3-3-5-16,-1 0 1 0,1 0-1 0,-2-1-1 15,-4-1 1 1,6 4-1-16,-3-7-2 0,-4 6 8 0,3-4 15 0,-5 1 9 16,1 0 9-16,-3-4 3 0,4 3-5 15,-4-3-4-15,0-1-4 16,1 2-3-16,-1-4-4 0,-2 0 4 16,-3 0 6-16,1-2 2 0,-3-2 4 15,0 1-5-15,0 1-6 0,-4-5-5 0,1 2-8 0,1-3-5 16,0 3-4-1,0 2-2-15,5-8-2 0,-1 6-2 0,3-4 0 0,4 5-2 16,-2-3 0-16,-2 2 0 0,0-2 0 16,2 1-2-16,-3-4-2 15,3 3-3-15,-2-4-2 16,0-3-1-16,2 0 2 0,-4-1 2 0,4-1 6 0,0-1 3 0,-2 3 4 16,-1-1 2-16,-4-4-4 0,8 3-1 15,-8-4-3-15,7 4-1 0,-2-1 0 16,1-3-1-16,-3 3 0 0,6-1 0 15,1 0-2 1,1-1 1-16,-2-1 1 0,1 2 0 16,-1-3 0-16,-1 2 0 0,5 1-1 15,-6-5 0-15,5 5-1 0,-3 0 0 16,7 1-2-16,-1 1 0 0,3-2-3 0,1 0 1 16,1 2-3-16,-6-2 7 0,7 8 3 0,5-4 2 15,1 1 0 1,5 4-10-16,1 2-4 0,-3-2-1 15,-3 6 4-15,-1-1 3 0,-5-1 1 0,6 5-3 16,-4-2-1-16,5 0 4 0,-3 2 1 16,1 0 3-16,-1 0-1 0,-6 0-2 15,4 2 0-15,-4 0 0 0,-3 5 0 16,0-3 0-16,-7 6-1 0,7-1-3 16,3 5-3-16,4 8-12 0,12 6-20 15,6 6-8-15,1 8 0 0,-1 3 11 0,-2-3 20 16,-9-1 11-16,-7-7 4 0,-6-6 3 15,-3-1 1-15,-5-3 1 0,3-2 0 16,-7-6 0-16,-5-4 5 0,0-3 3 16,-7-6 3-16,-2-3 3 0,0 0-1 15,2 0 1-15,0 0-3 0,-2 0-8 16,5-3 7-16,-5 1-1 0,0-3 3 16,0 3 5-16,0-5-8 0,-4-2 0 15,8-5-2-15,-4-4 1 0,5 0 1 0,-1-3 5 16,5 3 6-16,3 2 1 0,0 2 7 15,4 2-4-15,2 1-7 0,3 2-3 16,6-3-14-16,3 1-10 0,4 4-3 16,1-3-11-16,10 2-5 0,1 3-8 15,10 3-16-15,8 2 7 0,-2 2 11 16,6 7 8-16,-8-2 15 0,-5 4 2 0,5 1-1 16,-1 4 7-16,5 0 4 0,3 9 1 15,6 0 1-15,3 8 0 16,4 1 3-16,-9-2 6 0,-2-4 1 0,-18-5-1 15,-5-5-3-15,-7-2-3 0,-12-2 2 16,3-1 6-16,-11-3 5 0,1-6 1 0,-2 5-1 16,-8-6-7-16,3-1-4 0,-6-2-1 15,2 0-2-15,-2 0 1 0,0 0 1 16,2 0 7-16,1-2 3 0,5-1 1 16,4-4 0-16,8 1-8 0,3-6-3 15,12-2 0-15,10-2-3 0,6-4 1 16,11 4 2-16,6 0 0 0,5 0 3 15,0-1-2-15,-4-6-3 0,-11 3 1 0,-13 2-6 16,-4-1-13-16,-13 3-33 16,6-4 307-16,0-8-207 0</inkml:trace>
  <inkml:trace contextRef="#ctx0" brushRef="#br0" timeOffset="115834.66">20980 8745 1010 0,'34'-28'237'0,"5"-407"155"32,-39 428-363-17,4-12-13-15,3 4 4 0,-4 3 11 16,4 0 15-16,-1 1 16 0,-1 2 6 16,-1-2-5-16,-4 1-11 0,0 1-13 0,-2-3-8 15,0-3-7-15,0-1-7 0,2 2-7 16,-3-5-5-16,3 4-1 0,-2 5-3 15,-2-3 2-15,4 6 11 0,0 0 17 16,0 4 18-16,0-4 10 0,0 3-3 16,0 4-9-16,0 0-9 0,0 0-8 15,0 0-7-15,0 0-6 0,0 2-8 0,0-2-7 16,-1-2-2-16,1 2-8 0,-2 2-3 16,2 0-3-16,0-1 0 15,-2 8 3-15,0-3 1 0,2 4 1 0,-1 6 0 16,-1 7 2-16,-2 6 3 0,-1 4 3 15,1 8 1-15,3 7 1 0,-5 7-1 16,1 9 0-16,3 8 0 0,-3 10 0 16,-2 8 0-16,3 3-1 0,-3 1 1 15,0 3 0-15,7 6 0 0,-11 10 0 16,8 4 1-16,-4 2-3 0,1-7-2 0,5-8 0 16,-1-4-8-16,2-3 0 0,-7 4 0 15,5 6-1-15,-2 1 7 0,-3 0 4 16,2 0 2-16,-2-3 1 0,-2 1 4 15,2-1 0-15,-2-9 1 0,-3-4-2 0,6-18-1 16,-8-12 3-16,7-9 7 0,-3-12 9 16,-3-7 5-16,6-6 1 0,-2-3-6 15,6-4-6-15,-1-3-2 0,4-4-3 0,0 0-1 16,-2-5-2-16,2 4-2 0,0-6-2 16,0 3-1-16,2 3-1 0,-2-6-1 15,0-2 1-15,2 1-2 0,-2-3-9 16,0-3-21-16,0 4-55 15,0-3-62-15,0-1 75 0</inkml:trace>
  <inkml:trace contextRef="#ctx0" brushRef="#br0" timeOffset="116988.51">21227 7848 1606 0,'0'2'80'0,"-2"-1"-7"0,2 1-15 0,4 2-40 0,1 3-21 0,2-4 0 0,0 8 8 0,2-2 14 0,2 1 5 0,-2 3 6 15,-1-10 13-15,1-1 10 0,-3 0 15 0,-3-2 25 0,2-4 7 0,-1 1 9 16,1 1-6-16,4-9-29 0,4 3-20 0,4-1-21 0,3-5-13 0,5-1-8 15,7 5-6-15,7-1-3 0,3 2-1 0,4 0-2 16,6 4-1-16,-1 0-4 0,4 1-1 16,5 4-2-16,6 0 0 0,5 0 2 15,7 4 2-15,14 3 0 0,7-2 0 16,4 2-3-16,-2-3 0 0,-7-1 1 0,-10-1 3 31,-6-2 3-31,1-3 0 0,-4-1 0 16,10 0 1-16,-3 1-1 0,4-1 1 15,5 3-1-15,-4-1 0 0,0 2 3 0,1-2 2 16,4 0 1-16,1 2-1 16,-5 0 1-16,1 0 1 0,-6 0 2 0,-3 0 2 15,-2-3-1-15,-5 3-3 0,-9-4-3 16,-4 4 15-16,-12-2 15 0,-9 2 10 16,-4 0 13-16,-1-1-9 0,1 1-14 15,-3 0-12-15,-2 0-11 0,-3 3-8 16,-6-1-1-16,1 5 0 0,-5-5-3 15,3 1-1-15,-4 6-2 0,1-3-1 0,-1 2-1 16,0-1-1-16,-1 2-2 0,-1 4 0 16,-2-4 0-16,4 1-3 0,-11 3-1 15,6 1-3-15,2-4-3 0,-1 1-3 16,-3 7 1-16,0 0-1 0,3 3 2 0,-8 5 2 16,6 6 2-16,1 9 5 0,1 9 5 15,2 10 3-15,2 11 3 0,4 11 1 16,3 19-1-16,7 17-1 0,7 15-2 15,6 9 1-15,1-2 1 0,1 4 2 16,-5-4 0-16,-6-2-1 0,-9-14-2 16,-9 0 1-1,-6-5-1-15,-4 7 2 0,-4 2-1 0,-2-8 1 0,-2-3 1 0,0-7 8 16,-3 0 10-16,1 2 3 0,1 5 17 16,1-4 4-16,0-8-3 0,0-13-3 15,1-17-16-15,1-19-14 0,-6-8-6 16,4-3 1-16,-1-1-1 0,1-3 0 15,0 0 2-15,1-8-1 0,-3-6-1 16,2-4 2-16,0-7 0 0,1-2-1 0,-3-7 3 16,2 0-1-16,2-5 4 0,-3-2 4 15,-4 2 3-15,3-2 0 0,-5-2-2 16,0 0-5-16,-1-7-3 16,-1 4-2-16,-7-4-2 0,-1-3-2 15,-4-2 0-15,-7-1-1 0,-7-4 0 0,-11 1 2 16,-9-8 0-16,-9-3-2 0,-12 1 2 15,-17-2 1-15,-15-1-1 0,-18 3 3 0,-7 0-1 16,-1-2-1-16,-19 1 2 16,-15 1 0-16,-7 1-2 0,0 2-1 0,-2-1 0 15,1 3-3-15,-6-2 1 0,-8-3-2 16,-15-6 9-16,-6-2 1 0,7 3-1 16,6 3 2-16,32 7-7 0,20 8-2 15,21 8 0-15,15 6 2 0,22 2 0 0,19 10 0 16,14 3 1-16,9 2 1 0,13 0-1 15,5 2 3-15,8 0-29 0,6-4-60 16,6-2-36-16,6-5 46 0</inkml:trace>
  <inkml:trace contextRef="#ctx0" brushRef="#br0" timeOffset="179819.48">26791 13046 1983 0,'5'13'60'0,"0"-5"-19"0,-1 3-22 0,-4 0-8 0,0-6-8 0,-5 4-7 0,-1-6-1 0,1 5 0 0,0-7 2 0,-1-1 3 15,5 0 3-15,-1 0 16 0,-5-7 24 0,5 2 25 0,0-2 9 0,0-2-6 0,2-11-17 16,0-3-23-16,2-12-12 0,-2-13-5 15,2-7-6-15,-2-3-4 16,-4-4-2-16,-6 3-2 0,-3-1 0 0,-3-2 0 16,-3 3-3-16,-6 1-2 0,-7-3 0 15,-5 1 0-15,1-11 2 0,-4-1 1 0,4-1 2 16,3 0-1-16,-1 0 1 0,-5-6 1 16,0-1 0-16,0-7 0 0,-7 2-1 15,0 2-1-15,-2-3-1 0,-9 1 0 16,-5-5 1-16,-7 5 0 0,-2 7-2 0,2 5 1 15,5 8 0-15,2 2 1 16,3 5 1-16,6 1 1 0,0 4 1 16,5 7 2-16,4 10 2 0,-4 5 0 15,5 0 1-15,-3 7-1 0,0 1-2 16,2-4-2-16,-2 2 0 0,3 2 1 16,-5-3-2-16,7 4 0 0,-1 3-1 0,1 3 3 0,4 0 7 15,7 2 8-15,3 5 11 0,8 3 2 16,4 5 0-16,5 1-5 0,3 1-5 15,7-1-8-15,0 2-4 0,-6 5-3 16,5 0-1-16,1 6-2 0,0 1-1 16,0 2-1-16,-4 2 0 0,2 1 0 15,1 8 1-15,-5-2-1 0,1 1 1 16,1 3-1-16,-4-1-1 0,0 2 1 16,0 6-1-16,-3 3 0 0,-3 3 0 0,5 6 0 15,0 3-2-15,9 4 1 0,2 2 1 16,0-7 0-16,6 3 0 15,3-5 3-15,0 3 1 0,3 1 0 16,-2 1 1-16,-1-5 0 0,0-6-2 0,-4-5 1 16,-2-13-2-16,-5-5 0 0,-4-8-1 15,-1-6-1-15,5-5 2 0,-3-2 3 16,-5-10 3-16,5-2 2 0,-2-8 0 0,1-2-1 16,2-12-2-16,2 1-2 15,-1-8-2-15,1-1-2 0,0-1-1 0,-4-6-1 16,0 1 1-16,-6-10 0 0,-3-6 0 15,-1-1 0-15,-4 3 0 0,4 0 0 16,2 11 1-16,-1 5 1 0,8 11-2 16,5 3 12-16,2 8 18 0,9 1 20 0,5-2 14 15,1 8-6-15,12-1-16 0,10 13-20 16,5 0-14-16,9 11-9 0,18 6-5 16,11 10 0-16,8 3 0 0,6 2-3 15,-6 0-16-15,-8-9-29 16,-13-8-27-16,-23-2-28 0,0-4-67 0,-3-2 105 15</inkml:trace>
  <inkml:trace contextRef="#ctx0" brushRef="#br0" timeOffset="201428.7">18035 12777 1593 0,'2'0'96'15,"-2"-4"22"-15,0 4-17 0,0-2-43 0,0 2-9 0,0 0-6 0,0 0-8 0,2 2-5 0,-2-2-5 0,0 0 2 0,0 0 5 0,0 0 5 0,0 0 0 0,-7 2-5 0,7-2-10 0,0 2-7 0,-2-2-6 0,-3-2-2 0,3 0-2 0,2 2 3 0,0 0 2 0,-5 0 5 16,3 4 2-16,-5-3 1 0,-4-1-2 15,6 0-4-15,-9 0-2 0,3 0-3 16,6 8-2-16,-8-8 1 0,-1 3-2 0,-11-3 1 16,0 2-1-1,1 0-2-15,-12-2 3 0,4 3 3 0,-5-3 2 16,-11-3 3-16,0 1-1 0,-7-2-1 0,0 4-3 16,6 0-2-16,-13 2 0 0,-4 0 1 15,-7 0 0-15,1-2 0 0,-5 3-4 16,-4-3-1-16,-6-3-1 0,-14-3 0 15,-7 1-1-15,-6-6 0 16,3-1-2-16,-8 0 1 0,-4-1 1 0,-6 1 0 0,-2 3 0 16,0-2-2-16,5 1 0 0,-7 1-5 15,-14-4 25-15,-24 1 34 0,-18-2 7 16,-17-4 6-16,-5-5-22 0,-4 2-29 16,6-4-10-16,-4 7 0 0,2-7-1 15,13 8-1-15,3-5 0 0,12 5-2 16,11 1 0-16,7-2 0 0,9 4 0 15,23 1 0-15,9 1 0 16,20 1 0-16,11 6 0 0,14 0 1 0,20 1 0 16,9 2 0-16,15 2 1 0,12 0 1 0,9 2 5 15,7 2 5-15,7-1 1 16,1-1-2-16,3 1-9 0,3 5-5 16,2-5-6-16,2 2-14 0,3 3-20 0,0-1-48 15,9 0-64-15,2 0-71 0,9-2 111 16</inkml:trace>
  <inkml:trace contextRef="#ctx0" brushRef="#br0" timeOffset="202299.49">22622 12518 1632 0,'0'0'89'0,"0"2"7"0,0 1-9 0,-3-1-32 0,1-2-13 0,2 0-6 0,-2 0-6 16,0 0-6-16,2 0-8 0,0 0-6 0,0 0 3 0,0 0 5 0,0 2 7 0,-1-1 14 0,-8 5 19 0,3-1 7 0,-2-1 2 0,-7 5-11 15,1-6-16-15,-14 1 7 0,-8 3 3 16,-10-5 4-16,-21-2 10 15,-18-6-13-15,-14-1-13 0,-22-9-7 0,-8 2-21 0,-4-2-6 16,-22 0-2-16,-4 2 0 0,-4 0-1 16,-4 1-1-16,18-1 1 0,14 3-1 15,18 6 0-15,18 0 0 0,16 5 0 16,12 2 0-16,14 3 9 0,13 4-13 0,10 0-74 16,9 1-61-16,6-1-518 0,10-2 408 15</inkml:trace>
  <inkml:trace contextRef="#ctx0" brushRef="#br0" timeOffset="206922.76">11351 12596 1790 0,'-2'0'62'15,"-1"0"-10"-15,1 0-26 0,-2 0-17 0,1 0-2 0,-1 2 2 0,1 1 7 0,-4 1 9 0,0 3 15 0,-4-7 12 0,2 3 3 0,0-1-2 16,0-2-8-16,2 0-15 0,-7-5-12 15,-4 0-6-15,-7-4 1 0,-5 2 8 0,-9-1 11 0,-14-6 6 0,-7 5-7 16,-8 4-5-16,-10-2-12 0,-5 3-5 0,-4 6 3 16,-14 0 3-16,-12 3 6 0,-15 1 8 15,-12-5-5 1,-9 7-5-16,-3-7-8 0,-3 3-8 0,-3-2 10 0,-1 3 8 0,3-3 0 16,9-2 0-16,19 1-12 15,23-1-6-15,22 2-1 0,14 4 11 16,7-1 16-16,7 2 19 15,5 2 15-15,11-6-1 0,9 3-12 0,14-3-16 0,14-3-9 0,1 2-7 32,1-2-1-32,0 2 1 0,0 1-2 0,5-3-3 0,6-1-4 0,1 1-5 31,-1 0-4-31,1 0-11 0,0 0-25 0,-3-2-33 16,-3 0-38-16,1 2-110 15,-5-11 28-15,-2-13 79 0</inkml:trace>
  <inkml:trace contextRef="#ctx0" brushRef="#br0" timeOffset="209721.97">5312 9814 1639 0,'0'0'97'0,"0"0"43"0,0 0-43 0,3 0-40 0,-1 2-9 0,4 0-9 0,4 5-15 0,8-4-9 0,14 4-5 16,7 2-9-16,12 0 1 0,8-2 2 0,12 4 2 0,3-6 1 0,11 2-2 0,2-3-3 15,5 1 0-15,4 4-2 0,5-2 1 0,7 2 1 16,-5 2 0-16,-5-4 1 0,-8 1-1 15,-19 0 0-15,-7-1 1 0,-7-2-1 16,-13 0 0-16,-10-3 8 0,-8-2 7 16,-12 0 11-16,-1 0 12 0,-13 0 6 15,0 0-4-15,0 0-1 0,0 0-8 16,0 0-26-16,-6 0-19 0,1 0-24 0,-9 0-12 16,-14 2 11-1,-18 0 15-15,-27 3 10 0,-21 4 2 0,-25 1 0 0,-17-1-4 16,-17 2 3-16,-7 1 4 0,-1 1 2 15,-4-6 3 1,-1 3 6-16,-6 1 5 0,10-2 15 0,6 0 14 0,11-2 1 0,19 0 5 16,14-5-9-16,18 0-1 0,22-2 5 15,13 0 4-15,18-2 5 0,15 0 2 16,13 0 5-16,13 2 8 0,-3 0 4 16,8 0-2-16,6-2-25 0,-1 2-22 15,12-3-20-15,15-1-14 16,20 3 6-16,17-3 2 0,29 4 0 0,21 2 0 0,21 1 2 15,18 1 0-15,11 1 3 0,11-1 3 16,1 1-2 0,2 2 1-16,0 0 0 0,-2 0-2 0,4 8 3 0,-4-5 0 15,-7 4 2-15,0 4-9 0,-12 0-12 16,-26 0 0-16,-16-4-1 0,-39-4 7 16,-22-1-10-16,-16-2 1 15,-20 0-19-15,-24-5-52 16,-2 0-23-16,-27-2-6 0,-28 4 16 0,-29 1 42 0,-44 0 49 15,-35-5 3-15,-27-5 2 16,-23-2 10-16,-11 1-6 0,-6-4 2 0,10 3 2 16,3 0 1-16,18 3 0 0,24 1 1 0,20-1 13 15,24 0 8-15,29 3 15 16,29-5 17-16,27 5 10 16,23 1 22-16,8 0 15 0,13 0 10 0,0 0-6 0,4-2-25 0,14 0-32 31,8-1-30-31,31-3-18 0,16 1-8 0,28 3 0 0,30 4 0 0,21 7-2 31,19 1 2-31,11 8 2 0,10-2 2 16,-1-4 3-16,-6 1 1 0,-13-4 1 15,-15 1 0-15,-4-3 1 0,-13 2 1 0,-14-2 1 16,-11-1 0-16,-16-4-11 0,-13 1-13 16,-21 1-1-16,-22-4-3 0,-24 3-24 15,-19-3-11-15,-2-5-22 0,-21 0-4 16,-23 3 34-16,-28-5 22 0,-34 0 16 15,-40-8 0-15,-24 1-1 0,-12-2 3 16,-9 0 5-16,0 6 7 0,5 1 4 16,-2 3 1-16,14 3 6 0,19-1 10 0,22 3 1 15,28 1 4-15,21 0 4 0,31 1 4 16,17-1 9-16,21 4 18 0,17-4 9 16,-6 0-11-16,13 2 6 0,6-2-28 15,15 1-21-15,18-1-5 0,31 2-19 16,25 4 1-16,28 1 3 0,20 3-6 0,22 6-6 15,11 0-5-15,-2 2-1 0,-16-6 5 16,-27 3 10-16,-30-12 6 0,-26-1 3 16,-20 0 1-16,-25-4 3 15,-17-2 7-15,-15 3 17 0,-5-3-13 0,-11 0-18 16,-6 3-15-16,-12-5-23 0,-29 3 13 16,-29-6 14-16,-28-3 9 0,-38-1 4 15,-22-1 1-15,-17 5 0 0,-10-3 0 0,0 8-1 16,5 1 0-16,16 3-1 0,15 0 9 15,24 0 24-15,23-2-158 0,16-7-471 16,16-14 393-16</inkml:trace>
  <inkml:trace contextRef="#ctx0" brushRef="#br0" timeOffset="-213187.57">9743 14356 1585 0,'0'0'39'0,"0"0"-33"0,0 0-3 0,0 0-2 0,0 0-1 0,0 0 1 0,0 0 21 0,-4 2 21 0,4-2 23 0,0 0 12 0,-3 0-11 0,4 2-16 0,5 2-17 0,-6-4-10 15,0 0-4 1,5 5-3-16,-3-5-2 0,1 3-1 0,3 3 2 15,-4 3 0-15,5-4 2 0,1 6 3 0,3 1-3 16,3 2-2-16,4 2-6 0,2 2-3 16,4-2-3-16,1 3-1 0,-2-1 0 15,4-4 1-15,-1 2 1 16,1-2-1-16,3-1 1 0,-3-6 1 0,-1 0 6 16,5-2 7-16,-1 4 5 0,3-5 2 15,3 1-4-15,-3 2-4 0,-1-5-5 0,4 0-3 16,-8-1 0-16,-5 1 1 0,2-2 0 15,2 0 8-15,-4-2 9 16,2 1 5-16,-1-3 3 0,5-1-2 16,-1-4-7-16,6-2-4 0,3-1-4 0,-1-4-4 15,6-2-5-15,-1-3-1 16,1-2 8-16,1 2 16 0,0-1 7 16,-1-3 1-16,-3-1-9 0,0 1-15 0,-5-7-8 15,-1 2-3-15,-2-2-1 0,1 0-3 16,-2-3 1-16,-2-1-1 0,-1 3 0 0,-1 4 0 15,-8 4-1-15,0 9-1 0,-6 6 0 16,1-1-4-16,-3 4-7 16,-1 0-2-16,-2 3-4 0,-5 4-6 0,0-1-2 0,-1-1-6 15,1 2-6-15,-2-2-6 0,0 0-7 16,0 2 4-16,-3-7 6 0,-4 5 12 16,-4-1 10-16,-3 3 3 0,-2-2 3 15,-6 2 5-15,-1 0 3 0,2 2 0 16,2 0-3-16,3 3-3 0,3 2-1 15,3-3 0-15,-1 1 4 0,7 0 4 0,-3-3 2 16,0 2 0-16,4-3 1 0,-1-1 0 16,8 2 2-16,-4-2 1 0,0 0 0 15,0 0 3-15,0 0 1 0,0 0 13 16,0 0 30-16,0 0 21 0,2-5 12 16,1 3 8-1,2-1-22-15,6-8-18 0,1 0-10 16,10-5-21-16,6 4-10 0,2 7-7 0,6-1-8 0,-1 12-4 15,-3 8-5-15,2 5-1 0,1 10 3 0,-1 4 0 16,-2 10 4-16,-2-1-4 0,-7 1-1 16,-3-2 1-16,-12-9-2 0,-2-4 3 15,-6-7-18-15,-4-5-24 0,1-3-84 16,1-6 467-16,-3 2-282 16</inkml:trace>
  <inkml:trace contextRef="#ctx0" brushRef="#br0" timeOffset="-205907.43">2424 15238 1686 0,'0'0'88'0,"0"0"17"0,1 0-15 16,-1 0-30-16,2 0-16 0,-2 1-17 0,0-1-4 0,0 2-2 0,0-2-3 0,0 0-3 0,0 0-1 0,0 0-1 0,0 0-1 16,0 0-3-16,0 0-5 0,0 0-6 0,-7-3-6 0,0 3-3 0,-2 0-1 0,-7 0-3 15,-7 0-1-15,-2 1 3 0,-3 3 1 0,3 5 3 16,-9 3 4-16,1-3-3 0,-1 4 1 15,-7 1 1-15,2-2 1 0,2 4 1 16,-4-2 2-16,0 2-1 16,-1-2 1-16,-6-3 1 0,-2 1 0 0,4 1 0 15,5-8 1-15,6 6 1 16,5-6 0-16,2 6 0 0,-1-6-1 0,4 4 0 0,2 0-1 16,4 0 0-16,1 1 2 0,2 4 6 15,2 1 7-15,-2-1 2 0,2 0-1 16,0 2-4-16,-1-2-4 0,3 0-3 15,1 1-1-15,4 1-2 0,-2-6 0 16,6 4-1-16,-2 1 5 0,1 2 11 0,4 3 4 16,-2 3 7-16,0 5-3 0,2 2-9 15,-1 2-8-15,-1 9-4 0,-2-4-3 16,-3 9-1-16,0 0 1 0,-2 6-1 16,-1 10 1-16,-5 2-1 0,1 7 0 15,-3 3-1-15,1 1 1 0,0 3-2 16,1-4 1-16,3 1 0 0,0-5 1 15,1 1-1-15,0 0 1 0,2 2-1 16,1-2 0-16,1 5 1 16,-1 0 0-16,1 2 0 0,-3-5 1 0,-3-4 0 0,1-8 0 15,-1-5 0-15,5-10 0 0,-3-3 1 16,6-8-1-16,-4-1 1 16,3-6-1-16,-2-3 1 0,4-3 0 0,2-3 0 15,2-5 2-15,-1-5 2 0,1-2-2 0,0 0 0 16,0-5 35-16,0-2 25 15,3 0 16-15,1 2 8 0,-3 0-30 0,6-1-15 16,-3 1-10-16,7 2-3 16,-8-4 0-16,3 1-4 15,1 1-2-15,5-2 3 0,2 0 7 0,2 2 1 0,4-2 4 16,3 0-4-16,9 0-6 0,8-2-5 16,10 0-8-16,9 1-6 0,1-3-4 0,5 2-5 15,-6 2-3-15,-4-1 2 0,0-1-14 16,2 0-51-16,6 2 335 0,14-9-222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7:55:16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13457 5392 1726 0,'29'32'79'0,"-15"-32"-17"0,0 0-12 0,2 0-9 0,-16-34 6 0,16 34-14 0,4 0-5 16,-5 0-4-16,3 0-8 0,-4 0-1 0,1-1 6 15,-5-1 5-15,3 0 4 0,-6 0 4 0,2 1-5 0,-4-3-5 0,-3 4-5 0,-1 0-10 0,3-2-9 0,-4 2-6 32,-4-3-8-32,-4 3-1 0,-8 0 5 0,-20 0 1 0,-13 0 6 0,-21 1 3 15,-6 3 0-15,-9 0 1 0,-2-1 1 32,-9 4 3-32,1 2 2 0,-3 3 3 15,-3 1 2-15,2-3 5 0,1 3 2 16,-3-2-2-16,2-1-3 0,1-3-7 0,-3 2-4 15,0-7 0-15,0 0 0 0,11-4-1 16,12 0 1-16,14 0 1 0,13-5 0 16,6 4 1-16,8-1 1 0,9-1 0 15,12 5 0-15,3-2 1 0,8 2 4 16,3 0 11-16,2 0 8 0,0 0 3 0,0 0-1 16,4 2-10-16,3-2-7 0,7 0-2 15,11 0-5-15,7 0-5 0,14 3-2 16,11-3-1-16,8 0-1 0,18 0 1 15,10 2 0-15,11 0-2 0,12 2 0 16,8 4 1-16,2-2 1 0,-1 1-2 16,-4-4 0-16,-6 1 0 0,2 5-1 15,-2-6 3-15,-1 3 0 0,-15-1 1 0,-12-3 1 16,-21-2 0-16,-15 0-1 0,-12 0 1 16,-14 0 1-16,-11 0 3 0,-5-2 3 15,-9 2-8-15,0-2-15 0,-9-1-15 16,-5 1-9-16,-18-2 6 0,-19 1 13 0,-19-10 9 15,-25 3 3-15,-12-4 2 16,-15-1 0-16,-11-1 2 0,0 4 1 0,4 3 2 16,-1-2 0-16,10 3-2 0,4 2 1 15,5-3-2-15,3 6 1 0,15 1 0 16,8-1 1-16,14-1 1 0,16 0 1 16,9 1 1-16,11 1-2 0,10 0 24 15,9-3 16-15,4 3 23 0,6 2 29 0,6 0-3 16,0-2-1-16,6 2-15 0,1 0-26 15,2-1-21-15,-2-1-19 0,1 2-10 16,3-2-9-16,-2-1-14 0,-2 1-26 16,2 0-43-16,-5 2-55 0,-4 0-78 15,0-5 121-15</inkml:trace>
  <inkml:trace contextRef="#ctx0" brushRef="#br0" timeOffset="1710.52">19064 5103 1945 0,'0'0'117'0,"0"-2"31"0,0 1-75 0,0-1-5 0,0 0-29 16,0 2-3-16,-2-2-1 0,2 2-10 0,0 0-9 0,0 0-6 0,0 0-6 0,0 0-5 0,0 2-9 0,0-2-3 15,0 0-1-15,0 2-1 0,0-2 3 16,0 2-3-16,0-2-4 0,0 1-3 16,2 5 0-16,-2-3 2 0,0 3 3 15,0 2 5-15,2 5 3 0,-1-3-1 0,3 5 2 16,-1-1 0-16,3 0 1 0,-1 4 1 16,2-6-2-16,0 1 2 0,-1-1 2 15,1 0 1-15,0-1 3 16,0-2 0-16,0 2 2 0,0-1 0 0,2-3 0 15,2 2 0-15,-3-4-1 0,1 3 1 16,4-3 1-16,-4 2 0 0,-1-3 1 16,5 1-1-16,-1 2 0 0,-1-4-1 0,1 3-1 15,2 1 1-15,1 0 0 0,1 0-1 16,0 0 0-16,-2 0 0 0,0 4 0 16,0-6-1-16,-3 1 3 0,-1 1-2 15,8-4 1-15,-4 1-1 0,0 1-2 16,6-3 0-16,-8 1-1 0,4 3 2 0,4-3 0 15,-4-1 2-15,5 3 0 0,0-3 2 16,1 3 1-16,-1-3 0 0,-7-2 2 16,2 4 2-16,-2-4 1 0,2 0 0 15,2 2-3-15,0-2-3 0,1 0-3 16,-1 0 1-16,-2 0-1 0,3 0 0 16,-1 0 2-16,-2 0 0 0,2 0 4 15,-4 0 2-15,2-2-1 0,-2-2-1 0,4 2-2 16,3 2-4-16,4-3-1 0,0 3 0 15,0 0 0-15,1 0-1 0,-1 0 1 16,2 0 0-16,-1 5 0 16,-3-5 0-16,-3 2 1 0,-3-2 1 0,3 0 1 15,-2 0 0-15,-2-2 0 0,3 2-1 16,-1 0-1-16,-6 0 1 16,6-5 1-16,-4 0 4 0,2 1 4 0,0 2 3 0,2-5 3 15,0 4-1-15,-2-5 0 0,1 1 3 16,1-1 0-16,0 0 1 0,3 1-2 15,-3 0-6-15,3-2-5 16,4 1-5-16,3-3-2 0,2 0-2 0,2 1-2 16,6 1 0-16,4 2-1 0,4 1 0 0,-1 5-1 15,-3-1-1-15,-1 2 0 0,-7 2 1 16,1 1-1-16,-5 2 0 0,-2 4-1 16,3 2 1-16,-3-4-1 0,-1 4 1 15,-6 1-1-15,2-1-3 16,-2-1-1-16,0 1 2 0,-1 0 2 0,-4 1 3 15,-2-3 4-15,0 0-1 0,2 3 0 0,-3-6 0 16,1 2 0-16,0-4 0 0,-2 5 2 16,4-6-1-16,-1 3 0 0,1 3 0 15,0-6 0-15,-2 4 1 0,-2-5 0 16,1 0 0-16,-1-2 2 0,-3 0 1 16,1 0 2-16,-1-2-1 0,5 0 2 0,1-3 3 15,1 0 14-15,5 3 11 0,4-5 7 16,3 1 5-1,0-3-13-15,-1 1-4 0,1-5-6 0,1 4-7 0,3-1-3 16,8 1-7-16,3-2-4 16,1 6-1-16,-1-2-1 0,3 7-2 15,-2-2 0-15,6 4-2 16,-2 5 1-16,-4-2 0 0,4 4 1 0,-2-4 1 0,4 4 1 0,1-2-1 16,-1 2 1-16,7-3 0 15,-6-5 1-15,0-1 0 0,1-5 1 0,-6-4 1 16,2-5 2-16,0-4 1 0,5 0-6 15,2-10-8-15,-2-2-10 0,7-7-56 16,-1-11 163-16,14-11-85 16</inkml:trace>
  <inkml:trace contextRef="#ctx0" brushRef="#br0" timeOffset="10466.25">9904 5396 1566 0,'0'64'86'0,"2"-64"-21"0,-2 0-18 0,0 0-9 0,0-63-7 15,0 63-10-15,0 0-3 0,0 0-7 0,0 0-1 0,0 0 3 0,0 0 1 16,0 0 0-16,0 2-5 0,0-2-4 16,0 0-4-16,0 2-3 0,0 0-5 15,0-2 4-15,-2 2-2 0,2-1 5 16,-2 3 5-16,-6-1 0 0,2-1 6 16,6 0 4-16,-5 0-1 0,0 3 1 0,3-1-6 15,-5-3-5-15,1 5-3 0,3-1-1 16,-4 2 0-16,-2 2 0 15,-2 0-2-15,-5 3-1 0,-1-1-1 0,-10 1 0 16,-3 4 0-16,-6-2 4 0,-6 4 5 16,-4-2 13-16,-7-2 7 15,-1 6 0-15,-4-6-4 0,-2 4-9 0,-3-6-8 16,1-5 2-16,-7 4 10 0,-7 0 1 0,3-6 2 16,-8-2-5-16,5-1-9 0,6-2-2 15,-4-5-2-15,5 1 0 0,-2-3 1 16,-2 0-1-16,9-2 3 0,-3 2 0 15,0-5 0-15,1 1 0 0,-1-1-1 16,6 3-1-16,3-5 1 0,-1-1-1 16,1 1 1-16,-15-7 1 0,2 2 1 0,-7-6 0 15,2-5 2-15,0 1-1 16,1-1 1-16,-3-2-1 0,4-2-1 16,5 1-1-16,6 1 2 0,3 2 0 0,0 1 3 15,3-1 1-15,0-4 1 0,1-3 0 16,-3-4-1-16,-3-3-1 15,-3-4-4-15,2-1-1 0,7 1-2 0,4 2 0 0,12 3 0 16,-8-7 1-16,5 6 0 0,1 0-1 16,1 3 4-16,12 7 0 0,6 4 3 15,0-2 2-15,4-5-3 0,3 2-2 16,-5-6-1-16,5-2-1 16,1 4-7-16,5 4 13 0,4 5 6 0,3 5 19 15,3 7 22-15,2-1-4 0,3 3 4 16,6 0-20-16,3-2-16 0,5 0-14 0,11-5-10 15,9 0-7 1,8 0-1-16,2-2 1 0,8 4 2 63,1-4 2-48,1 2 2-15,3 2-2 0,-2-4 0 0,6 4 3 0,0-6 1 0,6 1 3 0,10-1 2 0,5-1-2 0,3 1 1 0,4 2-2 0,-5-1 0 0,1-3 2 0,-5 4-1 0,-1 4-1 16,-1 2 2-16,-2 4-12 0,3 8-12 0,-3 0-4 0,1 5-9 0,-4 2 5 15,0 2 5-15,7 7 3 0,-3-4 5 16,-1 6 7-16,-3 1 5 0,-3 3-1 16,-1-1 4-1,6 2-2-15,1 5 0 0,3 0-1 0,10 6 1 16,-4-4-3-16,-6 2 1 0,-12-2 2 0,-10-4 1 0,-8-1 3 16,-7-4-3-16,-2 4-4 15,-8 2-1-15,-2-3-3 0,-3 10 2 0,0-4-3 16,-7 9-7-16,0 0 3 0,0 1-1 15,-4 6 5-15,2 6 7 0,-2 3 1 0,2 7 2 16,4 5 0-16,1-2 1 0,2 8 0 16,1-6-1-16,-1 2 0 0,3 0 1 15,3-1-1 1,-2-6 2-16,5 1 0 0,-4-1 0 16,1-5 0-16,-8 5 0 15,0-9 0-15,-6 4 0 0,-1 1 1 0,0-7-1 16,-10 1 0-16,-6-4-4 0,-1-1-7 15,-8-4-2-15,-3 3 1 0,-9 2 2 16,-12-4 5-16,-15 2 1 0,-14 2-2 16,-8-4 0-16,-15-2 5 0,-12-5 3 15,-13-1 5-15,-10-15 9 0,-11 0-2 16,-5-5 0-16,-6-4 0 0,1-1-1 16,12-2 1-16,1-2-1 0,12-4 0 0,8 2-5 15,7-7-5-15,6 2-1 0,8-5 1 16,9-2 0-16,-3-2 0 0,10-5 1 15,6-1 3-15,5-3-3 0,13-1-16 16,-3-17-412-16,8-22 298 0</inkml:trace>
  <inkml:trace contextRef="#ctx0" brushRef="#br0" timeOffset="86594.8">6759 10043 1360 0,'0'28'112'0,"0"-23"74"0,3-29-44 16,-3 20-118-16,4 6-4 0,-2 3 4 0,3-3 7 0,-3 0 13 0,1-2 9 0,1 1 5 0,1 1 0 16,-5-2 4-16,0 0-7 15,0 0-12-15,0 0-6 0,0 0-13 16,-2 0-7-16,-1 0 0 0,1 0-6 0,0 0-4 0,0 0-5 16,1 0-2-16,-1 0-1 0,-5-2 2 15,3 2 0-15,1 2 0 16,-4 2 1-16,1-4-2 0,-4 5 0 0,-3-1 0 15,-1-1-1-15,-4 4-2 0,-1-5 0 16,-6 2 1-16,0-1 2 0,-1-1 4 16,1 3 2-16,-4-3 3 0,-1 2-3 0,0-4-2 15,-7 0-2-15,-2 0-1 0,2 0-1 16,-1 0 0 0,3-2 1-16,-2 0 1 0,3 0 1 0,-7 2 0 0,4 0 1 15,-2 0 0-15,-2 0-1 0,2 2 0 16,-3 2-1-1,-3-1 0-15,1 1-2 0,1-3-1 0,-3-1 0 0,4 0-1 0,-4 2-1 16,-2-2 1-16,2 0 0 16,-2 0 2-16,2 0 3 0,-9-2 3 0,9 2 3 15,-2 0 3-15,0 0-1 0,4 0-1 16,-2 0-2-16,-2-5-1 16,2 3-3-16,1-3 0 0,1 3 0 0,1 0-3 15,-4-5 2-15,-5 4-3 0,1 1 1 16,-6-3-1-16,-2 1 0 0,1 2 0 15,-1-1 1-15,-4 1 0 0,-1 0 0 16,2-1 0-16,3 1 0 0,10 2 1 0,10 0 3 16,3 0 0-16,1 0 1 0,-1 0 0 15,6 0 1-15,-5 0-3 0,-3-2 2 16,-1 0-1 0,-5 1-1-16,-2 1 0 0,3-2 0 0,-1-3 0 0,-4 3-1 0,2-2 0 15,-4 3-3-15,1-1 1 0,-3-4 0 31,3 5-1-31,-1-3 1 0,-1 2 0 0,-1 2 0 0,-6 0 0 0,-1 0 1 16,-5 0-2 0,4 2 1-16,5 2 0 0,0-3-1 0,4 5 1 15,5-4 0-15,-4-2-1 0,2 0 0 16,4 1 0-16,-1-1 0 0,1 0 1 0,-6 0-1 0,-5-1 1 31,-12 1 0-31,-4-4 1 0,-3-1-1 0,-4-1 0 16,7 5 1-16,9-5-2 0,9 3 2 0,6-1 9 0,8 2 7 15,8 1 4-15,4-5-1 0,4 5-8 32,7-3-6-32,0 4-3 0,4 0 4 0,1 0 12 0,6-2 8 0,-3 2 3 0,5 0-5 15,1 2-11-15,2-2-7 0,0 0-3 16,0 0 0-16,0 0-2 0,0 0 0 31,0 2 0-31,0-2 0 0,-2 0 0 16,-1 0 0-16,3 0 0 0,0 0-2 15,0-2-2-15,0 2-16 0,-2-2-27 16,2 2-34-16,0 0-55 0,0 0-55 0,-9-10 100 16</inkml:trace>
  <inkml:trace contextRef="#ctx0" brushRef="#br0" timeOffset="96643.59">14578 9993 1094 0,'0'-2'172'0,"0"2"255"16,0-1-337-16,0-1-38 0,2 2-1 0,-2 0-5 0,0 0-2 0,0-2-4 0,0 2-9 0,0 0-5 0,0 0-5 0,0 0-6 0,0 0-4 0,0 0-2 15,0 0 0-15,0 0 0 0,0 0-1 16,0 2-7-16,0-2-6 0,1 5-5 16,-1 2-1-16,-1 2 2 0,1 5 4 0,0 0 2 15,0 4 1-15,9 0 2 16,-4-2 4-16,9 5 4 0,0 0 2 0,0-1 0 15,4 1-2-15,-2-3-3 0,4 3-3 16,1 4-3-16,2 2-1 0,-4-1-3 16,5 4 2-16,0-1-1 0,-1-1 0 0,4-1-1 15,0-6 0-15,-4 4 2 0,5 3 0 16,-5-5 3-16,4-2 0 0,-3-1 3 16,1-1 3-16,2-3 3 0,-2-1 5 15,0-7 5-15,-1 3 1 0,3 0 0 16,-2-6-2-1,3-1-1-15,1-4 2 0,-6 0 3 0,0-2 2 0,3-2 0 16,4 3-2-16,0-1-3 16,6-7 0-16,1 4-1 0,4-4 1 15,-13 2-3-15,8-2-4 0,-6 3-1 0,-2-6-3 0,8 3-1 16,-3-3-3-16,10 1-1 16,-4-1-2-16,5-2 1 0,1 5-1 0,-3-6 0 15,-1 3 0-15,-9 3-1 0,-2-3-1 16,-3 5 1-16,-4-2-1 0,0 3 1 15,2-2 0-15,-4-1-1 0,4 3 1 0,-2-2 0 16,3 2-1-16,10 3 1 0,-8-6 0 16,1 5 0-16,-5-3-2 0,3 2-1 15,3 1 1-15,4 1 0 0,5-1 2 16,0 2 0-16,0 1 0 0,2 1 0 0,-4 0 0 16,2-7 0-16,-4 3 0 0,1 1 0 31,-3 3-1-31,5 0-2 0,1 0 0 0,9 3-1 0,10 1 4 0,11 8-23 15,6 0-2-15,-4 3 0 0,-4 2-4 16,-9-2 22-16,-6-3 3 0,1 4-1 31,-9 3 0-31,3-1 1 0,-7 0 1 0,-8-2 3 16,-3-6 1-16,-8 1 1 0,-3-6 1 0,-8-1 0 16,-1 1 1-16,0-5 3 0,-4 0 4 15,-1-5 6-15,1 1 2 0,-1 1-4 0,1-2-5 16,2-1-7-1,0-3-4-15,2 1-1 0,3-7 0 16,4-1-1-16,6 0-1 0,1-1 3 16,2 2 3-16,-2 5 8 0,1-3 11 0,3 1 4 15,-4 1 0-15,4 4-4 0,5 0-8 16,3 4-4-16,6 1-5 0,3 0 0 16,2 0-1-16,7 2-1 0,-5 4 1 15,11 1 0-15,1 4-1 0,6-4 1 16,5 2-1-16,5-1 0 0,0-3 0 0,6 4-2 15,-3-5 1-15,1-2-1 0,2 4 0 16,-6-6 1-16,2 0-1 0,4 0 0 16,-1-3 0-16,-13 3 0 0,-5-5 0 15,-20 4 3-15,-13-4 2 0,-9 1 2 16,-8-3 4-16,-4 8-9 0,-8 1-58 16,1 0-84-16,9-9 77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7:58:29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801 8766 1703 0,'0'0'79'0,"0"2"-3"0,0 2-7 15,0-1-16-15,0-3-11 0,0 2-6 0,0-2-8 0,0 2-11 0,-3 1-3 0,-1 4-1 0,-1 4-7 0,1-4-6 0,-6 4-3 0,-3 1-1 16,-1 4-1-16,-4 3-1 0,-5 6-1 0,2 2-2 0,-4 1 0 0,-1 2-3 16,-1 1 1-16,4 2 1 0,-5 3 0 15,1 1 1-15,4 0 4 0,0 0 0 16,2-1 3-16,5-2 0 0,0 1-1 15,5-5-1-15,4 0 1 0,0-1-1 16,7-1 1-16,-4 0 1 0,4-3 0 16,0-2 2-16,0 2 0 0,4-4-2 0,-2 1 0 15,3-3 1-15,-1 1 0 0,-1-6 1 16,4 4 1-16,-3-4 0 0,-1-4 0 16,4 10 0-16,-3-4 4 0,-1-2 8 15,5-2 9-15,-7-1 7 0,5-4-1 16,1 4-4-16,0-1-7 0,2-1-6 0,3 5-3 15,2-1-3-15,0-6-2 0,-3 2-2 16,7 3-1-16,0-5 0 0,-2 2 1 16,5 2 1-16,-2-4 0 0,-1 2 2 15,0-4 1-15,-1 0 6 0,1 1 6 16,-2 1 3-16,4-2 4 0,1-1-1 16,0 1-2-16,2 2-3 15,2 0-3-15,9 2-5 0,-4-5-2 0,11 5-1 16,-6-4-2-16,4 5-1 0,4-2-1 0,-6 0-1 15,2 3-1-15,0-4 0 0,-7 4 1 16,3 1-1-16,-6-5 0 0,-4 2-1 16,-2-4 1-16,-2 1 0 0,0-4 0 15,2-1 2-15,0-1 3 0,4 0 4 16,-4-3 5-16,3-3 4 0,-2 3 1 0,2-2-2 16,-3-2-2-16,4-1-3 0,-1-2-5 15,1-1-2-15,-6 4-4 0,1-5-2 16,-7 1 0-16,0 4-3 0,-3-4 0 15,-7 1-4-15,1 3-4 0,-3-6-4 16,-1 4-1-16,-2-1 3 0,0 1 5 16,0-5 3-16,0-1 3 0,-2 1 5 0,-5 0 6 15,2-2 5-15,-6 0 1 0,1-2-5 16,-5 6-4-16,3-2-6 16,-4 1-4-16,-2 1-1 0,1 1-2 0,1 4 3 15,-4-3 8-15,6 1-34 16,3 5 6-16,4 2 6 0,7 2-4 0,0 0 41 15,0 0 0-15,0 0-3 16,0-1-3-16,0 1-3 0,0 0-5 0,0 0-2 16,0 0-3-16,0 0 3 0,0 0-3 0,0 0 0 15,4 0-6 1,-1 1-6-16,1-1-2 0,1 0-5 0,6 2 1 0,3 0 2 16,5 7-4-16,8-4 2 15,1 6 2-15,3 5 1 0,-3 0 6 16,-5 7 4-16,-4-2 3 0,-6 2 8 0,-4-2 13 15,-7 2 3-15,-4-5 1 0,-12 2-2 16,-1-1-5-16,-13-3 5 0,-6 2 4 16,-5-2 1-16,-10-2-3 15,-3 0-3-15,4-3-8 0,2-1-3 16,9-2-5-16,5-1-2 0,7-4 2 0,8 1-2 0,2-3 2 0,7 1-1 31,-1 2 9-31,9-4-21 0,-2 0-76 0,0 2 238 0,0-1-152 0</inkml:trace>
  <inkml:trace contextRef="#ctx0" brushRef="#br0" timeOffset="26651.62">718 10615 1947 0,'2'0'68'0,"-1"0"-23"0,3 0-18 0,-4 0-29 0,0 6-8 0,0-6 3 0,0 0 7 0,4 0 5 0,-4 0 2 0,0 2-4 0,0-2-6 0,-6 5-8 0,4 0 0 0,-3 6 0 0,-2 3 6 0,0 7 5 0,0-1 1 16,-2 3 2-16,-2 0-1 0,1 2-1 15,1 0-1 1,-4 1 0-16,1-1 0 0,1 3 0 0,1-1 0 0,1 1-1 0,-3-1-1 16,3-1 1-1,2-1 0-15,3-2-1 16,-1 0 0-16,1-3-1 0,1 5 0 0,-3-4 2 16,3 2-1-16,1 4 0 0,2-1 0 0,-2-3 0 0,0 4 0 15,1-1 2 1,1 3-1-16,0-1-1 0,0 1-2 0,0-1 0 15,0 2-1-15,0-10 1 0,1-3 2 0,1-3 7 0,2-3 8 32,-1-2 12-32,3-4 11 0,-3 2 5 15,2-3 5-15,1-1-2 0,-1 1-2 16,4 1-5-16,-4-3-5 0,6-2-8 16,1 0-6-16,-8 0-2 0,7 0 5 15,-8 0 11-15,4 0 6 0,2 0 3 0,2 0-1 16,3 0-5-16,0 0-4 0,4 0-4 15,3 0-3-15,-1 0-5 0,3 0-2 16,1 0-1-16,1 2-2 0,4-2 0 16,-1 0-1-16,0-2-5 0,1 2-1 15,1-3-2-15,-2-3-1 0,-3 4 0 16,2-1-1-16,-1-1-1 0,1-1 0 0,1 0-1 16,-1 1-1-16,1-5 0 0,2 0 0 15,6 1-1-15,5-7 0 16,6 5 0-16,3-3 0 0,9 5 1 0,-1-3-1 15,1 4-1-15,-1 0 0 0,-6 3 0 16,-10 1 0-16,-12 3 1 0,-7-4 0 16,-3 2 1-16,-15-1 1 0,-3 3-4 0,0-6-2 15,-8 3-12-15,3-1-1 0,-8-3 0 16,4 2-2-16,-2 0 11 0,0-8 2 16,0 3 4-16,-3 2 3 0,-2 0-1 15,0 4 1-15,1-3 1 0,6 2 1 16,0 3 2-16,4-3 1 0,-1-3 7 15,2 5 6-15,0-6 5 0,2 9 0 16,0-2-7-16,-1-5-4 0,-1 4-5 0,2 3-3 16,0-2-1-16,0 0-1 15,0 0 0-15,0 2 3 0,0-1 0 0,0-3 3 16,0 2 8-16,0 0-3 0,0 1-4 16,3-5-10-16,5 6-18 0,-5-1-10 15,8 1-9-15,-2 3-2 0,7-1 4 0,5 3 8 16,9 8 7-16,9 4 5 0,-4 3 0 15,3 10-7-15,-10 2-5 0,-8 7-4 16,-10 3-3-16,-10 3 2 16,-5 1 6-16,-15 0 17 0,-12-5 20 15,-12 0 17-15,-14-10 9 0,-13 1-6 16,-7-3-9-16,-6-6-8 0,3 0-4 0,6-4-2 16,17-3-3-16,6-2-1 0,12-3-1 0,9-4 0 15,8 2-1-15,2-9 3 16,7 2 8-16,3-2-79 0,2 0-61 15,2 0 73-15</inkml:trace>
  <inkml:trace contextRef="#ctx0" brushRef="#br0" timeOffset="47347.38">5294 16278 1717 0,'-2'0'111'0,"-1"-1"25"0,3 1-8 0,-2 0-30 15,6-2-7-15,-3 0-6 0,7 2-6 0,-5-3-17 0,1 3-21 0,1 0-12 0,0 0-7 0,-1 0-2 0,-1 3-6 0,-1-3-4 0,-2 2-3 16,0 0 1-16,0-1 2 16,4 3-1-16,-4 1-5 0,0 1-3 0,0 1-2 15,0 2-3-15,-6 3 0 16,5 0 2-16,-3 4 0 0,-3 6 2 0,3-1 3 16,1-2 2-16,-1 4 1 0,4-3-1 0,-1 1-4 15,-3-1 0-15,0 1-1 16,3 2 0-16,-3 4-1 0,-1-6-1 0,1 2 0 15,-1-2 0-15,5 0 0 0,-7-1 0 16,2 3 2-16,-4-7-1 0,2 0 1 16,-4 2 0-16,6-4 2 0,-2 5-1 15,3-4 1-15,0-1 0 0,4-4 0 0,-3-1 0 16,1 4 1-16,2-8-2 0,0 2 1 16,2-2 0-16,1-1-1 0,-1 3 3 15,-2-5 4-15,6 1 4 0,-5-1 3 16,5 0 8-16,-5 1 5 15,5 1 1-15,-5-4-1 0,5 2-7 0,-3 1-5 16,4-1-1-16,4 3-2 16,1-3-2-16,-1 2-2 0,3-1-2 15,0 3 0-15,2-3-1 0,4 1-2 0,3-3 0 0,7 5 1 16,4-4-2 0,3 1 2-16,4 6 1 0,-2-7-2 0,5 1 0 15,0 1-1-15,4 1-2 0,-5-3-1 0,1 1 0 16,2-1 0-16,8 5 0 15,8-5-1-15,7 2-1 0,5-1 1 0,4 3 0 16,4-5 0-16,1 3-1 0,-1 1 1 0,-6 0-1 16,-3-3 1-16,-6 4 1 0,0-1-1 15,4 0-2 1,-3 4 0-16,-3-4-1 0,-6 4 3 0,-4-5 1 0,-4 3 0 0,-7 0 1 16,-4-2 1-16,-7 2 0 15,-10-1 0 1,0-1 0-16,-3 0-1 0,3 1 1 15,-4 1-1-15,-8-4-1 0,1-1 1 0,-1 0 1 16,-6-2 0-16,6 2 0 0,0-2 2 16,-3 0-1-16,1-2 0 0,2-2 2 15,-4 4 0-15,0-3 1 0,0-1 2 16,-1 1 0-16,1 1 3 0,-7 2 7 16,1 0 5-16,5-4 3 0,-1-1-2 15,-3 3-4-15,5-1-1 0,-2-1-1 16,-3-1-3-16,5 0 0 0,0-1-5 15,0-6 1-15,6-2 6 0,-1-2-1 16,1-9-6-16,4-2-2 0,1-5-8 0,-4 2-3 16,-3 0 2-16,-4 2 0 0,-2 5 0 15,1 3-2-15,1 6-6 0,-6-2-10 16,3 2-10-16,-2 3-13 0,1 1-54 16,4-6-108-16,11-13 121 0</inkml:trace>
  <inkml:trace contextRef="#ctx0" brushRef="#br0" timeOffset="56838.74">6714 16635 1476 0,'-154'-9'538'32,"154"9"-415"-17,0-2-26-15,0 0 5 16,2 1 2-16,5-7-6 0,-3 3-9 0,15-2-16 15,4 0-18-15,13 3-20 0,6-3-18 16,10 4-6-16,-3 1-1 0,6 0-3 16,2-1-5-16,0 3-10 0,3 0-11 15,-2 5-3-15,3-3-3 0,-10 5 7 16,-8 0 7-16,-3-2 5 0,-9 2 5 16,-12-3 2-16,1-1 3 0,-8 1-4 0,-7-4-4 15,-5 0-13-15,2 0-12 0,-14 0-2 16,-6 4 0-16,-21-4 11 0,-16 0 11 15,-21-6 8-15,-13-1 7 0,-3 0 6 16,-11-4 13-16,9-1 17 0,-7-4 1 16,7-3-5-16,11-1-12 0,10 4-16 15,15-2-4-15,8 4 2 0,14 0 1 0,12 0 4 16,8 1 5-16,3 3 5 0,8 1 7 16,3 2 8-16,2 2 6 0,7-4 1 15,7 3 3-15,9-4-13 16,18 1-12-16,12 3-11 0,11 5-15 0,16 2-5 15,7 14-2-15,7-1-2 0,3 7-2 0,-8 0-8 16,-11-5-15-16,-16-3-24 16,-9-8-32-16,-17-5-65 0,-2-2 431 0,-6-8-240 15</inkml:trace>
  <inkml:trace contextRef="#ctx0" brushRef="#br0" timeOffset="79106.85">4473 17099 1730 0,'39'20'90'0,"-10"-1"16"0,-5-3-9 0,-13-7-32 0,0 0-9 0,-2-2-4 0,-8-2 1 0,-1-3 20 0,0-2-2 15,0 2-6-15,-12 1-11 0,1 3-23 16,-8-3-3-16,-4-3-6 0,-11 4-7 16,-7-1-7-16,-3 3-6 0,-6-4-4 15,-3 1 2-15,-7 1-1 0,-13-1 2 16,-15-3 6-16,-19-5-2 0,-8 1 4 15,-6 1 0-15,11-6-3 0,2 2-2 16,2-2-2-16,1 0-1 0,-3 0 1 0,-5 0 0 16,3-1-1-16,9 1-1 0,10-4 1 15,17 5-1-15,17 0 3 0,13 5-1 16,14-2 1-16,3 1 1 0,7 2 1 16,10 2 1-16,1 0 2 0,5 0 0 15,4 0 1-15,0 0 0 0,-1 0-1 0,1 0-1 16,0 0-1-16,0 0-2 0,0 0 0 15,0 0 1-15,0 0 12 16,0 0 7-16,3 0 7 0,1 0 3 0,3 0-4 16,3 0-1-16,10-1-4 0,10-5-6 15,14-1-9-15,13-2-10 0,12 2-5 16,9-2-5-16,4 2 4 16,-2 0 3-16,3 2 0 0,-1 1 3 15,6 1 0-15,1 1-1 0,-6 0 1 0,-12 0 0 0,-11 1-1 16,-5 1 2-16,-10 0-1 0,-8 0 1 15,-3 1 1-15,-6 1 3 0,-10 0 2 16,-6-2 7-16,-5 0 5 0,-5 0 1 16,0 0-3-16,1 0-7 0,-3 0-9 15,0 0-4-15,0 0 0 0,0 0-2 16,0 2 0-16,0-2-7 0,0 0-9 0,-3 0-1 16,-4-2-5-16,3 2-2 0,-5-4 1 15,-5 3 1-15,-13-3 5 0,-10-1 10 16,-20-1 9-16,-6 3 1 15,-10-2 1-15,-14 3 0 0,-7 2 0 0,-14 0 1 16,-2 2 0-16,-5 5 0 16,5-2 0-16,5 6 2 0,2-6-1 0,6 4 0 15,8-4 0-15,6 2 0 16,16-3-1-16,15 1 1 0,10 2 0 0,1-2 4 16,11 3 5-16,3-3 6 0,9 0 3 0,4-1 2 15,7-1 2-15,2-1 5 0,5-2 1 16,0 2 0-16,0 0-5 0,0-2-7 15,0 1-7-15,0-1-4 0,0 4-3 0,0-4-3 16,0 0-6-16,0 0-11 0,1 0-18 16,-1 0-15-16,0 0-22 0,2 0-21 15,-2 0-19-15,0 0-53 0,4-4-31 16,-4 1 59-16,-6-2 41 0</inkml:trace>
  <inkml:trace contextRef="#ctx0" brushRef="#br0" timeOffset="103738.81">7766 17427 1818 0,'5'9'654'31,"-5"-7"-604"1,0-2-22-32,0 0-2 0,-2-2 1 0,1 2-1 15,1 0-5-15,-2 2-5 0,-5-2-6 0,1 3-5 16,-6 1-2-16,-2 0-2 15,-4 4-1-15,-3 1-1 0,-2 2 0 16,-4 0-3-16,-7 3 2 0,-5-5-1 0,-3 1 0 16,-8 1 1-16,-1 0 0 0,-4-6-1 0,2 5 0 15,-8-6-1 1,-11 1 0-16,-5 2 0 0,-9-3 3 16,-15 1 1-16,-4 2 6 0,-9 1 3 0,-15-1-1 15,-11-2 0-15,-2 2-8 0,-2 0-1 16,3 2-1-16,9 2-2 0,-1-4 2 15,-8-4 1-15,-8 1 1 0,-16-1 0 16,-16-3 4-16,-14-3 4 0,-11-1 0 16,4-1 0-16,16 5-4 0,21 2-4 15,16 7-1-15,11-6 0 0,7 2 1 16,8-1 0-16,12-2 0 0,1-4-1 0,1 2 1 16,8-7 0-16,6 3 0 0,4-5 0 15,11 4 2-15,11-2-1 0,11 4 0 16,10-1 0-16,4 4-1 0,1 0 1 15,-1-2 0-15,-4 0-1 0,3-1 1 16,-2 1-1-16,4 4 0 0,2 3 1 0,8-3-1 16,-5-2 1-16,3 0-1 0,-1 0 0 15,-1-7 0-15,-2 3 1 0,2 3 0 16,5-3 0-16,5-1 0 0,4 1 1 16,2 1-1-16,2 1 0 0,1-5-1 15,-3 3 0-15,3 1 1 0,2 3 0 16,4-2-1-16,-1 2 0 0,6 0 0 0,0 0-1 15,7 0 2-15,0 0 6 0,-2-4 5 16,7 4 10-16,-1 0 8 16,1-1-10-16,-1 1-6 0,3 0-8 15,2 0-8-15,1-2 3 0,6 0 2 0,0-2-3 16,7-1-1-16,2 3-1 0,5-3 0 16,8 3-1-16,4 0 0 0,8-3-2 15,1 3-1-15,6-1-1 0,9 3 0 0,19-2 3 16,10 4 2-16,14 3 0 0,13 0 2 15,16 4 0-15,20 6 1 16,19-1-1-16,4 0 1 0,4 5-4 16,8-3-10-16,9 4-1 0,25-1-6 0,11 3-8 15,8-3 6-15,-1-3 0 0,-17-2 0 0,-22-5 11 16,-20-4 3-16,-19 1 3 0,-2-4 7 16,12-2 3-16,15 3 0 15,19 1 6-15,10 3-4 0,-8-7-1 0,-27 0 7 16,-30-2-2-16,-17-9 0 15,-24 6 0-15,2-2-8 0,10 3 0 16,-10-4 6-16,0 2 0 0,-14-4-1 0,-9 2 8 0,-12-2 6 0,-13-1 6 31,-9 6 5-31,-15 0-4 0,-10 1-3 16,-12 4 3-16,-10 0-5 0,-12 0-13 0,3 2-16 16,-17 0-19-16,-3 3-5 0,-10 2 8 15,-17 4 7-15,-15 1 8 0,-24-1 5 16,-17-2 0-16,-15-1-2 0,-11-2-4 15,-12 1-1-15,-8-2 1 0,1 4 3 16,-3-5 3-16,-14-1 2 0,-19-3 2 16,-15 0-1-16,-14-3 1 0,-2 3-2 15,0 0-1-15,6 0 0 0,1 1 0 0,-13-1 0 16,-4-1-2-16,-38-8 16 0,-23 0 2 16,2 0-1-16,-9 4 3 0,26 5-18 15,42 1-2-15,8 5 0 0,21 3 2 16,12-6 0-16,13 1 1 0,23 3 1 15,26-4 0-15,20 1 0 0,13 3-1 16,12-5 2-16,18-1-1 0,14 1 3 16,17-2 14-16,8 2 9 0,9-2 7 15,7 0 2-15,0 0-10 0,0 0-10 0,0 0-8 16,0 0-8-16,0 0-20 16,0 0-27-16,0 0-36 0,0 0-103 0,0 2 54 15,0 5 43-15</inkml:trace>
  <inkml:trace contextRef="#ctx0" brushRef="#br0" timeOffset="115185.26">12300 10693 1814 0,'0'-1'86'16,"1"1"3"-16,-1 0-16 0,0 0-39 0,0 0-13 0,0 0-9 0,0 0-6 0,0 0-3 0,0 0-2 0,0 0-3 0,-5 3-2 15,-2 1 0-15,0 5-1 0,-4-6 2 0,-1 8-1 0,-4-8-1 0,-2 6 3 0,-1-5 1 0,-3 1 3 0,-1 2 4 0,-5-5-1 16,-8 3 6-16,-4-3 3 0,-6 2 2 0,-1-3 4 15,5-1-3-15,-10 0-4 0,3 0-4 16,-8 0-5-16,-9 0-3 0,-4-5-4 16,-7 1-4-16,1 3 0 0,-4-1 2 15,1 0 2-15,-8-5 2 0,0 2 0 16,-9 1 0-16,-5-3 1 0,-4 2 2 16,-8-1 1-16,1-1-1 0,6 4-2 15,3-2-3-15,-3 1 1 0,-1 2 0 0,-1 2 1 16,-9-2 2-16,-4 2-1 0,3-1 0 15,-19-1 1-15,-7-2 0 0,-13 3 1 16,-10-1 0-16,-1-2-2 0,-4 2 0 16,-6-6 4-16,-8-3 1 0,-11-7 3 15,0-1-1-15,11-1-4 0,7 1-3 16,18 3 0-16,14 2-1 0,0-1-1 16,6 3 0-16,-7-2 1 0,4-2 0 0,7 3 1 15,-1-4-1-15,9-1 1 0,5-2 0 16,-2 1 0-16,9 1 0 0,8 2 1 15,0-7 0-15,-3 2 0 0,-5-2-1 16,-13-2 1-16,6 4 0 0,4-6 0 16,17 2-1-16,16 8 0 0,13-1 1 15,6 4-1-15,8 1 0 0,5 1 1 0,2 0 0 16,0 3-1-16,-2-4 1 0,-7-1 0 16,1 0-1-16,3-2 1 0,1 0-1 15,13-2 0-15,12 4 0 0,7 0 7 16,11 5 6-16,0-2 10 0,-1 6 10 15,10-4 0-15,1 6 4 0,1-8-3 16,1 6-4-16,-5-6-6 0,4 2-4 0,-1 2 2 16,4-2-1-16,0 2 9 0,0-5-3 15,2 1 9-15,10-5-1 0,-3-2-8 16,11-6-2-16,4-7-18 0,1 1-4 16,4 0-3-16,8-7 0 15,-5 3-2-15,12 4-2 0,13-2 1 0,10-3-1 16,22-3 18-16,40-13-78 0,43 3-4 0,21 0 7 15,6 11-16-15,-27 9 86 16,-43 6 10-16,-13 1-5 0,-10-2 1 16,-1 2-10-16,17-6-6 0,11 2 0 0,9-1 0 15,14-1 2-15,2-6 1 0,-9 4-2 16,5 6-1-16,-10-3 0 0,-6 10 0 16,-2-4 1-16,3 4 0 0,13 7 1 0,9-3-1 15,6 1-1-15,-4 2 1 0,-5 2-1 16,2 5 1-16,-1 4 0 0,1 5 0 15,-2 0 0-15,-4 6 0 0,9-8 0 16,-5 8-1-16,-4 1 0 0,-9-2 0 16,-1 6 0-16,-4 0 0 0,6 3 0 15,1-2 0-15,-4 6 1 0,4 0 0 16,6 0 0-16,-1 0 0 0,-10-2 0 16,-11-6 0-16,-13 1 1 0,-7 0-1 0,-3 1 0 15,1-3 0-15,-5-1 0 0,-1 4 1 16,-6 4-1-16,-3-3 1 0,-3 4 1 15,-2 5 3-15,10 3 1 16,0 7-1-16,-8-4-3 0,-8 4-2 0,-10-5-4 16,-8 8 0-16,4 5-4 0,-1 2-7 15,-1 1-3-15,-8 1-2 0,-8-5-1 0,-7-3 1 16,-12-4-1-16,-9-5-6 0,-9-1-3 16,-10 5-2-16,-8-3 2 0,-10 6 6 15,-11 1 5-15,-10 4 3 0,-9 2 5 16,-13-2 1-16,-10 0 3 15,-10-5 5-15,-6-4 0 0,-15-1 2 0,-6-6 3 0,-6 4 1 16,-4-1 1-16,-3-1 2 0,-1-3 6 16,-5-1 1-16,-11 2 11 0,-1-3 6 15,0-8-1-15,-7 1 2 0,15 1-10 16,10-5-6-16,0 0-13 0,3 0 35 16,1 0 8-1,10-2 0-15,16-1 7 0,14-3-40 0,9 1-10 16,13-8-1-16,8 1-2 0,6-4 1 0,7 0 0 0,5-4 2 15,2-3 0-15,7 0 6 0,2 0-14 16,5 2-43 0,4-1-61-16,5-6-390 0,2-15 317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8:00:31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17927 16654 1755 0,'-2'2'56'0,"-1"0"-20"0,-2 0-13 0,-6 3-9 0,-1-3-7 0,-1 1-5 0,3 4-1 0,2-3 0 0,-6-2 1 16,4 3-1-16,-3 2 1 0,3-2-2 0,-1 4 4 0,4 2 7 15,-6-2 8-15,5 1 7 0,-7 3 6 0,1 1 3 16,2 2 3-16,-1-2 4 15,1 0 2-15,1 2-1 0,1-2-3 0,1 1-5 16,0 2-9-16,2-4-9 0,-2 1-7 0,4 2-7 16,1 0-2-1,-1 0-3-15,5 0-3 0,0 3-3 0,5-1-4 0,8 5-2 16,-1 0 1-16,6 5 2 0,6 8 5 0,5-4 4 16,-1 5 3-16,6 0 2 0,-4-3 0 15,-2 1 0-15,8 3-1 0,-6 1-1 16,0 1-1-16,0 1 0 0,-5-9-2 15,2 0 1-15,-8-2 1 0,4-3-1 16,-1-1 0-16,-1 1 0 0,5-6 1 16,-3 2 0-16,2-3 2 0,5 3 1 15,6-4 1-15,1 4 0 0,4-5 1 0,-2-2 0 16,-7-3 1-16,7-1-1 0,-7-9-1 16,5 1-1-1,4-2 0-15,-4-2 0 0,4-6-1 0,3-2 2 0,-1-1-2 16,3-4 3-16,9-1 0 0,5-2 0 15,9 2 1-15,4-2 2 16,5 2 2-16,11 0 1 0,-3 0-2 0,7-1-3 16,-7 1-4-16,-6 0 2 0,0 0 3 15,-4-2 3 1,-8 2 5-16,-3-2 0 0,-3 1 1 0,-10 0 0 0,3 0-1 0,-7 3-5 31,-8-2-3-31,-2 1-3 0,-14 1-1 16,-1 1 0-16,-8-3 3 0,-3 5 11 0,-5-3 4 15,-3-1 3-15,-3 10-12 0,-1-6-11 0,0 4-5 0,0-2-13 0,-1 0 2 16,-10-2-8-16,2-2-6 0,-7-1 3 16,-9-8 3-1,-8 1 3-15,-8-6 6 16,-7 4 3-16,-3-6 4 0,1 2 4 16,4 0 3-16,2 4 0 0,3 5 1 15,4 2 1-15,1 1-1 0,6 8 1 16,3-2 0-16,11 3-1 0,4 4-1 0,5 0-2 15,7 0-1-15,-7 0-4 0,7 0-5 16,0 0-1-16,0 0 1 0,0 0 5 16,0 0 6-16,0 0 7 0,0 0 7 15,5 0-1-15,2 0 8 0,2 0 4 16,11 0 1-16,1-1 4 0,11-1-3 16,5 2-7-16,2 0-3 0,5 5-2 15,2 6-3-15,8 5-5 0,-3 3-4 0,2 11-2 16,-5 8-6-16,-11 4-3 0,-3 6-5 15,-16 4-6-15,-8-6-10 0,-13 2-5 16,-15-2-4-16,-16 1-3 0,-12-4 7 16,-12-6 4-16,-15-7-24 0,-10-7-19 15,-11-10 42-15</inkml:trace>
  <inkml:trace contextRef="#ctx0" brushRef="#br0" timeOffset="131058.53">7445 16908 1689 0,'3'0'127'0,"-3"-6"58"0,2 5-8 0,-2-1-43 0,0-2-14 0,2 3-24 0,-2-5-24 0,5 5-24 16,-1 1-21-16,1 0-13 0,4 0-6 0,-5 1 4 0,1-1 6 0,-2 0 4 0,5 0 4 0,-7 0-3 0,-1 0-2 16,0 0 0-16,0 0 2 0,2 0 2 15,-2 0 0-15,2 0-7 0,-2 2-7 16,0-2-5-16,0 0-6 0,0 0-2 16,0 0-7-16,0 0-1 0,-2 0-7 15,0 0-4-15,-10 4-2 0,7-4-5 0,-10 1 4 16,-6 1 4-16,-5-2 6 0,-8 4 5 15,-5-3 6-15,-5 5-1 0,-6-3 2 16,-5-3-1-16,-7 4 2 0,-2-2 0 16,-2-1 0-16,3 7 0 0,1-8 1 15,1 1-1-15,6 1 1 0,2-2 1 0,7 0-1 16,5 0 1-16,6-3-1 0,6 3 0 16,-1-2 1-16,2 0 0 0,1 2-1 15,-6-4 0-15,1 1-1 0,-2-1-1 16,-9 1 1-16,1-4 0 0,-4 3-2 0,-7-3 2 15,1 0-1-15,-10 3 1 0,-2-3 2 16,-3 2 2-16,0-4 0 0,4 4 0 16,10-4 0-16,11 5-1 0,5 3 1 15,6 1-1-15,5-6 0 0,-1 6-1 16,8-1 0-16,1-1 1 16,7 2 0-16,6 0 0 0,5 0 3 0,-4 0 2 15,4 0 3-15,0 0 6 0,0-4 9 0,4 4 3 16,0 0 3-16,3 2-6 0,1-2-10 15,5 0-6-15,5-4-5 0,3 4-2 16,2-3 0-16,9-4-2 16,3 5 0-16,3-3 0 0,-1-2 0 0,-4 3 0 15,-4-5-1-15,-6 4 1 0,2 1-1 16,-9-3-1-16,1 6 2 16,1-5-1-16,-2 1 1 0,-2 0 1 0,-1 1 1 15,1-1-2-15,0 1 1 0,-2 4-1 0,-1 0-1 16,-2 0-4-16,-4-2-10 0,2 2-15 15,0 0-20-15,-3 0-14 0,-2 0 0 16,0 0-14-16,-2 0 17 0,0 0 10 16,0 0 3-16,0 0 19 0,-2 0-8 15,0 0-7-15,-7 0 2 0,2-1 4 0,-2 1 8 16,-5 0 8-16,-7 0 1 16,-9 0 5-16,-9-2 6 0,-6-3 6 0,1-3 6 15,3 0 1-15,4 2-1 16,5-3 0-16,5 6-1 0,-3-1 0 0,-2-1 2 15,0 0-2-15,4-1 1 0,3 1-1 16,4 0 0-16,1 3 0 0,1 0-1 0,1-1 1 16,-5 1-1-16,-2-2 1 0,1 2 0 15,-1 1-1-15,5-5 0 0,-1 5 0 16,1-5 1-16,1 5-3 16,-4-5 16-16,-2 3 13 0,4-1 9 0,1 1 9 15,6-1-11-15,5 2-8 0,2-1-2 16,2 1 3-16,5 2 6 0,-2 0 8 0,4 0 12 15,1 0 15-15,-3 0 11 0,2 0 6 16,0 0-2-16,5-2-7 0,-5 0-19 16,0 2-17-16,-1-5-13 0,-1 0-15 15,4-1-5-15,-1-11-3 0,6-3-4 16,0-10-1-16,7-12-1 0,4-12-1 16,3-8 2-16,1 0 1 0,-6 4-2 0,-2 6-1 15,-5 8 1 1,1 3-3-16,-6 7-1 0,2-6 0 0,-4 1 0 0,1 3 0 15,1-5 3 1,-5 4-1-16,5 0 0 0,-1-2 0 16,-1 4-7-16,1-1-6 0,4 6-7 0,-6 3-6 0,3 11-2 15,1 4-23-15,-4 7-21 0,1 5-9 16,3 3-14-16,-7 6 20 0,2 9 23 0,-2 8 13 16,0 17 22-16,-4 7 10 0,-5 5 5 15,-3 0 1-15,-4-1 0 0,-2-6 0 16,2-2 0-16,2-1 3 15,3 6 1-15,2-6 0 0,2 1 1 0,6-2 3 16,-5-3 4-16,6-1 3 0,0-6 2 16,0-2-2-16,0-4-2 0,4-4-3 15,-4-5-2-15,2-3-1 0,-1-2-1 0,3-1 0 16,-1-1 2-16,1-1-1 0,-2-4 2 16,0 0 2-1,1-4 8-15,1 1 13 0,1 3 11 0,-1-5 5 0,-1-2-3 16,4 2-6-16,-5-2-9 15,3 0-5-15,4 1-5 0,4-1-2 0,1 2 0 16,0 2 1 0,4-3-1-16,3-1-5 0,4 2-3 15,7-2-3-15,3 2-1 0,8 1-1 0,-1 5 0 0,-3-7 0 0,4 8 0 16,-4-3 0 0,5 2-2-16,4-1 1 15,7 4 0-15,9-2-1 0,0 0 2 0,7 3 0 0,3 2 0 0,6-5 0 16,-8 4 1-1,1-4-1-15,-5-4 1 0,-6 4 0 0,-11-6 0 0,0 1 0 0,-1 3-1 32,2-7 0-32,-5 2 0 0,3 3 0 0,-6 0 0 0,-10 1 0 15,5-3 1 1,-9 3-1-16,0-3 0 0,0-3 0 16,-3 4 0-16,1 3 0 0,-6-4 0 15,-3 1 0-15,-3-2 1 0,-2-1 0 16,-7 3 0-16,1-2 1 0,-8-2 1 15,1 0 0-15,-1 0 0 0,2 0 1 0,0 0-1 16,5 1 1-16,-5-1 1 0,-2 0 0 16,0 0 7-16,0-1 8 0,0-6 9 15,0 7 10-15,2 0-1 0,-1 0-1 16,3-4 0-16,5 2-2 0,-6 2-5 16,-3 0-5-16,2 0-10 0,5-9-8 0,-7 6-2 15,4-6-4-15,-1 2-2 0,-1-7-2 16,9-2 0-16,-1 0 0 0,10-5 5 15,-4-2 7-15,-4-4 0 0,2 0 2 16,-5 2-2-16,5 4-4 0,-5-2-3 16,2 2-2-16,0-4-10 0,-4 7-13 15,1-3-16-15,0 3-22 0,-1 4-12 0,-2-2-12 16,4 4-8-16,1 1-7 0,-1 4-18 16,6-2-12-16,2 4-12 0,12-2 72 15</inkml:trace>
  <inkml:trace contextRef="#ctx0" brushRef="#br0" timeOffset="134570.44">2663 7725 1486 0,'9'-1'150'0,"-2"-1"146"16,4 2-175-16,-8 0-57 0,-1-2-25 0,1 2-20 0,-1-2-8 0,4-1-2 0,-3 1-3 0,1 2-3 0,-3 0 0 0,5-2 2 0,-5 2 6 0,1-2 3 0,0 2 3 0,0 0-3 0,-2 0-4 15,0 0-5-15,0-1-12 0,-9-3-8 16,-11-1-9-16,-10 1-10 0,-19 1 3 15,-13 3 7-15,-15 0 6 0,-1 3 14 16,-9 6 6-16,2-2 1 0,-2 4 1 16,2 3-1-16,6 0 0 0,1-1 0 0,7-4 0 15,5 3 0-15,11-1 1 16,7 3-1-16,11-2 2 0,10-3 9 0,10 2 8 16,4-2 3-16,6-4 0 0,4 4-6 15,1-2-10-15,2 2-4 0,0-2-1 16,0 5-1-16,3 1 2 0,1 1 2 15,1 4 1-15,1 5-1 0,-3-6-1 16,4 8-3-16,-3 2 1 0,-1-4-2 16,3 12 0-16,-6-1 0 0,0 7-2 0,0-1 0 15,-2 5-1-15,-5-1 0 0,0 11-1 16,-4 5 2-16,2 6 0 0,0 7 0 16,2 5 0-16,0 1 0 0,2 5-2 15,-1-1 2-15,3 4-1 0,1 5 0 16,-5 6 0-16,3 5 0 0,3 1 1 15,-6 3 0-15,3-6 0 0,1 0-2 0,-3 0 1 16,4 3-1-16,-3 8 0 16,3 3 1-16,1-1-1 0,-3-4-2 15,2 1 1-15,0 3-1 0,2 5 1 16,-1-1 3-16,1 5-1 0,0-4 0 0,1-4 1 16,1-2 0-16,0 1-1 0,-2-1 1 15,4-3 1-15,-4 0 0 0,0-2 0 16,0-3 1-16,-6-8-1 0,3-3 0 0,-3-9 0 15,-2 1-1-15,-1-12 1 16,-2-8-2-16,0-6-1 0,3-9 0 0,-1-1 1 16,2-9 0-16,-1-2 1 0,1-4 2 15,4-5-1-15,-1-8 2 0,3-5 0 16,1 1 0-16,0-13 2 16,1 8-1-16,-1-10 0 0,2 1 6 0,0-1 8 15,3-1 15-15,-1 0 11 0,-3-2 6 0,5 2 4 16,-3 1-2-16,3-3 0 0,-3 0 0 15,6 0-5 1,0-2-6-16,9 1-6 0,10-1-12 0,9-5-9 16,18 2-8-16,18-4-3 0,14 0-2 0,10-2-1 15,-6 8 0-15,-4-6-1 0,-8 3-1 16,5-1 3-16,10-7 8 16,5 5-26-16,-5-3 4 0,-9-2-26 15,-18 7-42-15,-15 0-65 0,-1-11 77 0</inkml:trace>
  <inkml:trace contextRef="#ctx0" brushRef="#br0" timeOffset="166929.18">20732 9582 1757 0,'-7'-34'89'0,"4"7"25"0,3-6-29 16,0 6-18-16,3 1-8 0,4-1-4 0,-5 0 3 0,5 6 5 0,2 3-1 0,-5 2-7 0,4 4-13 0,-4 5-16 0,-1-2-11 15,3 4-12-15,-10-6-19 0,-1 2-30 0,-6 0-24 0,-8 1-2 16,-13 2 4-16,-9 4 0 16,-10 4 5-16,-10 12 0 0,-1 6 8 0,2 8 26 15,0 6 14-15,7 3 1 0,12 2 0 0,5-5 1 16,10-2 2-16,1 1-3 0,9-9-11 16,7 2-5-16,6-1-2 0,3-4 7 15,3 2 26-15,4-3 23 16,4 1 12-16,3-7 10 0,4 0-6 0,-1 1 2 15,7-7 9-15,-3 1 1 0,9 2-2 0,-2-7-12 16,2 3-17-16,1-2-9 0,-7-2-5 16,-4 5-4-16,-6-3-5 0,-7 0-6 15,-3 2-9-15,-4-1-16 0,-4 8-1 16,-8 4 1-16,-4 10 6 0,-7 2 14 16,-7 7 7-16,-1-3 2 0,1 3-5 0,0-5-17 15,2-2-18-15,1-3-16 0,2-2-9 16,11-8 11-16,5-2 17 0,-3-5 23 15,12-6 24-15,0-4 14 0,0 0 11 16,-7 2 17-16,3-2 32 0,4 0 11 16,0 0 13-16,0 0-1 0,0 0-17 15,6 0-6-15,-3 0-14 16,-3 0-16-16,0 0-21 0,0 0-18 0,2 5-22 16,-4 0-40-16,2 4-11 15,-5 7 0-15,5 16 15 0,-4 5 31 0,-1 15 10 0,5 3-4 16,-9-1-2-1,7 7 0-15,-1-6 2 0,-4-2 7 0,5-5 3 16,-3-6 0-16,5-6-2 0,3-4 9 0,4-4 11 16,6-1 26-16,8-10 24 0,2 1 2 15,12-2-1-15,13-5-24 0,9-4-23 0,10-7-16 16,4-9-38-16,0-2-38 0,2-5-54 16,-4 0 58-16</inkml:trace>
  <inkml:trace contextRef="#ctx0" brushRef="#br0" timeOffset="172486.73">21754 9647 1833 0,'-6'-7'161'0,"1"7"-63"0,-2 0-52 16,0 4-9-16,-4 8-34 0,-5-1-1 0,-9 0-1 0,-3 8-1 0,1 8-1 0,-3 5-6 0,2-1-6 0,-1 10-4 0,-4-5-3 0,1-1 0 16,-4 1-2-16,3-1-3 15,3-5 0-15,-1 0 3 0,3-5 9 0,3-4 7 0,6 2 4 0,-3-7 2 16,8 0-2-16,5-1-5 15,4-3-1-15,3-5 0 0,4 2-6 0,3-4 6 0,4 2 11 16,5 0 10-16,6 2 15 0,-2-3 2 31,8 1-9-31,-1-5-1 0,7-4 3 0,-2-7 11 0,-2-2 5 0,1 2 3 16,-1 1 3-16,-10 2 5 0,1-1 13 16,-6 4 7-1,-4 1 2-15,-9 2-7 16,2-2-15-16,-2 0-20 0,0-1-30 0,1 1-24 15,1 0-7-15,0 0 0 0,-2 1 11 16,0 1-2-16,2-2-5 0,-2 0-4 16,5-3-2-16,-3 3 10 0,-2 2 8 15,0 0 6-15,0 0 7 0,0 0 2 16,0 0 1-16,0 0 1 0,0 0-2 0,0 0-9 16,-2 0-5-16,2 0-9 0,-4 0-8 15,3 0 3-15,1-2 2 0,-2 2 8 16,2 0 6-16,0 0-1 0,0 0 1 15,0-2 2-15,0 2 3 0,0 0 4 16,0 0 3-16,0 0 1 0,2-3 0 16,-2 3 3-16,0 0-1 0,1 2-3 15,-1-1-2-15,0-1-1 0,0 0-4 0,4 0 4 16,-4 0 1-16,0 0 1 0,0 0 5 16,0 0-1-16,0 0 0 0,2 0-1 15,-2 0-2-15,0 0 1 0,1 0 3 16,-1 0-1-16,0 0-8 0,0 0-16 15,0 0-7-15,2 0-2 0,4-8 2 16,4 2 52-16,-1-3-20 0</inkml:trace>
  <inkml:trace contextRef="#ctx0" brushRef="#br0" timeOffset="172937.29">21628 9507 2002 0,'14'62'185'0,"-14"-62"-181"0,-6 4 4 0,-13-45-26 0,17 54 5 16,4 1 1-16,2 7 4 0,1-3 4 16,-2 1 4-16,-3 4 5 0,0-3 2 15,4-2 1-15,-4-4 0 0,0-7 0 16,-4 0 0-16,1 0 1 0,-1-7 10 15,4 2 9-15,6 0 8 0,-6 1 2 16,0 1-6-16,0-1-12 16,-2 4-8-16,2 0-8 0,2 8-3 15,-2 0-2-15,5 7-4 0,0 1-1 16,2 2-3-16,4-4-2 0,-2 4-1 0,3 0 1 16,-1-4 3-16,1 2 4 0,-5-2 6 15,2 0 3-15,4-3 3 0,-4 2 2 16,5-4-1-16,-2-2-1 0,1-2 0 15,-1 1-2-15,-1-3 0 0,-4-1 2 16,3 0 0-16,3 2-1 0,-4-6-1 16,3 6-2-16,-1-1-2 0,3-3-2 15,2 4-6-15,3-2-8 0,6 1-6 0,2 1-6 16,-1 2 2-16,3-6 3 0,-8 1 3 16,2 0-13-16,-2-3-16 0,2-3-76 15,-3-2 68-15</inkml:trace>
  <inkml:trace contextRef="#ctx0" brushRef="#br0" timeOffset="173205.07">22424 10183 1736 0,'67'92'112'0,"-218"139"89"15,134-157-190 1,-1 4-5-16,-2 0-4 0,1-7-2 16,-8 0 2-16,-3-7 1 0,-2-8-2 15,2-15-8-15,2-18-26 0,3-12-28 16,5-8-49-16,-3-6 55 0</inkml:trace>
  <inkml:trace contextRef="#ctx0" brushRef="#br0" timeOffset="173876.87">23206 9355 1844 0,'0'-2'125'0,"1"2"57"0,-2 0-37 0,1 0-39 0,0 2-26 0,0-2-33 0,3 3-19 15,-3 4-23-15,0-1-5 16,4 10-5-16,-4 9-1 0,0 14 1 0,0 8 2 16,-6 10-4-16,6 5-6 0,2 7-8 15,-4 2-9-15,-1 7-3 0,-6 7-1 16,0 4 1-16,-3 1 9 15,1-8 10-15,-1-13 10 0,3-12 7 0,2-9 3 16,0-13 1-16,0-8 0 0,3-11 1 0,2-7-4 16,2-6 16-16,0-1 22 0,0-4 27 15,4-8 2-15,5-6-19 0,5-13-23 16,0-10-32-16,2-7-20 0,7-5-10 16,-2-1-4-16,1 10 4 0,2 3 18 15,-6 9 12-15,7 1 2 0,2 4 1 16,6 4 1-16,4 5 2 0,-3 2 2 0,5 7 5 15,4 5 6-15,-1 4 3 0,4 5-3 16,-3 2-4-16,-2 3-17 0,-9 4-14 16,-6 6-28-1,1-3-5-15,-11 4 5 0,-11 0 2 16,-7 2 19-16,-12 0-8 0,-12 1-2 0,-8 5 11 16,-19-1 13-16,-11 0 12 0,-5-4 8 15,-6-3 17-15,-3-3 4 0,13-11 0 16,6 0-2-16,9-6-17 0,17 3-7 15,10-5 1-15,7-1-1 0,9 0 2 0,7 0 3 16,0-5-37-16,5 3-6 0,7-10 44 0,13-11-34 16</inkml:trace>
  <inkml:trace contextRef="#ctx0" brushRef="#br0" timeOffset="174075.86">24383 10463 2054 0,'-14'74'193'0,"-59"198"231"0,45-198-414 0,-2-5-2 15,-1-23 2-15,-4-1-6 0,3-4-51 0,5-8-93 0,10-1-44 0,1-5 70 0</inkml:trace>
  <inkml:trace contextRef="#ctx0" brushRef="#br0" timeOffset="174408.6">25355 9963 2104 0,'-20'2'70'0,"1"1"-5"0,-13-1-49 16,-2 0-2-16,-1 0-7 0,-3 1-4 16,1 1-4-16,2 1-4 0,3-1-3 15,0 4 3-15,3 3 2 0,5 1 3 16,1 4 0-16,1 6 0 0,-1-3 0 0,7 4 0 16,2 4-1-16,3-6-1 0,8 4 0 15,-4-6-2-15,5 5-2 0,2-1 3 16,2-2 2-16,7-2 6 0,1 3 17 15,3-3 23-15,3 1 20 0,0-1 13 0,3-3-9 16,2-4-21-16,-5-4-22 0,0 0-13 16,2-4-15-16,0-2-36 0,1 0-28 15,10-2-52-15,3 1-29 0,8-1 12 16,8-3-61-16,7-3 121 0</inkml:trace>
  <inkml:trace contextRef="#ctx0" brushRef="#br0" timeOffset="174963.74">25784 9273 2270 0,'26'-14'113'0,"-1"-2"47"15,9-2-115-15,3 2-28 0,16-1-14 16,9-6-6-16,6 5-9 0,-1 2-12 16,-5 4 5-16,-2 8-28 0,-3 4-20 15,2 4 0-15,-4 12-29 0,0 8 5 0,1 6 15 16,1 8 4-16,-14 10 26 0,-12-1 26 16,-16 7 10-16,-17-3-3 0,-18 6-3 15,-17-2-7 1,-11-2-2-16,-5-9 5 0,-2-8 2 0,7-3 7 0,-5-8 5 0,7-3 6 15,5-7 8-15,4-2 11 0,5-4 20 16,13-4 17-16,4-1 14 0,15-4 14 16,-1 1 17-16,1-1 20 0,0 0 5 15,1 2-6-15,5-2-26 0,4-2-32 16,4 2-23-16,6 0-21 16,-2 0-13-16,5 2-6 0,2 0-3 0,-4 5-3 15,2 0 0-15,-2 2-2 0,2 5-3 0,-1-1-2 16,-3 3-2-16,-1 1-2 15,-6-1-4-15,1 4-1 0,-6-4-3 0,-6-2 3 16,1-2 7-16,-2 1 5 16,-3 1 6-16,1 4 0 0,-7-1-1 15,0 1 6-15,0 3 5 0,0 1 8 0,-1 1 4 16,1-6 1-16,0 3-1 0,-2-1-1 16,4-3-1-16,2-5-3 0,-6 1-4 0,-1-4-3 15,-2-3-4-15,-2-2 6 0,-4-3-1 16,3-5-124-16,-6-7 90 0</inkml:trace>
  <inkml:trace contextRef="#ctx0" brushRef="#br0" timeOffset="178592.96">18571 11686 1745 0,'92'75'362'0,"309"207"309"0,-853-635-673 16,427 342 0-16,23 11-9 0,0 0 2 0,-5 2-4 0,0-2-1 16,-7 7 5-16,-11-2-2 0,-9 10 0 0,-12 6 2 15,-7 0-5-15,-9 4-10 0,-5 5-15 16,-4-2-8-16,-2 8-12 0,2 3 10 16,7 0 10-16,9 0 9 15,7-2 16-15,11 2 2 0,9-3 4 16,7 3 0-16,12 0 1 0,2-2-1 0,8 4-4 15,15-1-3-15,9-4 0 0,7 3-1 16,16-7 5-16,10-4-8 0,10-10-5 0,12-9-4 16,5-11 0-16,2-10 15 0,-8-11 15 15,-6-8 18 1,-13-4 21-16,-14-6 7 0,-10-5-5 0,-11-4-10 0,-9-3-32 16,-4-3-25-16,-14 1-5 0,-6 3-2 0,-10 6-2 15,-12 3 11-15,1 8-3 0,-4 3-2 16,1 7 9-16,7 9 4 0,2 6 7 15,10 8 2 1,6 2 5-16,0 3 4 16,5 6 2-16,1 0-5 0,1 5-2 0,1 8-4 0,7 11-4 0,4 8 5 0,6 12 3 31,12 6 1-31,3 1 0 0,6 4 0 16,4 0 1-16,-9-6 1 0,3-10 1 15,-7-9-1-15,-7-10 2 0,-3-14-5 16,-10-9-2-16,8-12-26 0,2-22 184 15,4-20-119-15</inkml:trace>
  <inkml:trace contextRef="#ctx0" brushRef="#br0" timeOffset="179002.29">19057 11119 1997 0,'14'115'119'0,"-3"-10"-6"0,-3 1 3 16,-2-14-83-16,-5-7-24 0,-1-5-8 0,-1 5 0 0,-5-10 0 0,5-2 1 0,-3-10 1 0,2-11 1 0,1-10 1 0,1-10-2 0,-2-12-1 0,2-10 2 16,0-8 4-16,0-2 4 0,0 0 10 15,0-2-14-15,0-3-16 0,3-7-2 0,6-4 3 16,4 2 13-16,4-10 19 0,3 7 2 15,-1 1-7-15,3 0 10 0,-1 5-1 16,-2 6 3-16,6 5-4 0,-2 0-13 16,6 7-8-16,1 9-20 0,-2 7-1 15,6 5-5-15,-4 2-2 0,-2 6 11 16,-10 3-9-16,-6 2-23 0,-8-2-41 16,-9-6-36-16,-6-1-2 0,-16-7 18 15,-6-7 42-15,-10-7 37 0,-1-8 9 16,0-3 13-16,-4-3 11 0,10-5 8 0,8 1 3 15,9-2-2-15,7 4-6 0,7-2 1 16,7 7-3-16,-2-2-18 0,2 1-27 16,5-10-479-16,13 2 352 0</inkml:trace>
  <inkml:trace contextRef="#ctx0" brushRef="#br0" timeOffset="179276.68">19775 11890 1886 0,'7'0'197'16,"0"0"221"-16,-2 0-347 0,-3 4-32 0,-4 5-57 16,-7 1-10-16,-3 8 6 0,-6 5 8 0,-5 4 8 15,-5 3 1-15,-4-2-3 0,2 1-1 16,3-1-1-16,-1-3 0 0,7-2 5 16,-1-2 3-16,6-5 1 0,6 0-1 15,4-4-1-15,6 1 8 0,9-1 18 16,7 2 19-16,2 1 19 0,12 2 5 15,9-1-10-15,9 0-16 0,12 0-13 16,2-3-5-16,-1-5-4 0,-3-6-3 0,-1-2-10 16,0-2-11-16,-11-6-26 0,-6 2-115 15,-6-3-533-15,-2 4 440 0</inkml:trace>
  <inkml:trace contextRef="#ctx0" brushRef="#br0" timeOffset="179988.46">18470 12842 1720 0,'-50'13'76'0,"4"1"-5"0,-7 4-19 0,5 10-30 0,2-1-12 0,3 3-5 0,6 2-1 0,3 3 0 0,4 2 2 15,5 4 0-15,6-5 4 0,1 1 2 0,8-5 2 0,6-2 3 0,-1-2-2 0,10-3 2 0,2-5 8 0,4-10 5 0,3-1 13 0,4-5 14 0,3-6-11 16,4-9-3-16,10-5-12 0,2-12-10 15,1-2 11-15,1-7-1 0,-9 1 5 16,-5-3-6-16,-6 5-13 0,-10 1-2 16,-4 4-8-16,-5 8-7 0,-1 5 0 0,-6 7-3 15,-1 4-1-15,3 3 0 0,0 2-2 16,1 0-2-16,4 2-4 0,-3 3-9 16,3 8 3-16,-2 1 3 0,2 2 4 15,2 7 10-15,1-4 1 0,4 6 3 16,0 2-16-16,8-4-15 0,1 0-2 15,0-2 3-15,10 0-7 0,6-1-32 0,11 1 122 16,13-7-73-16</inkml:trace>
  <inkml:trace contextRef="#ctx0" brushRef="#br0" timeOffset="180293.78">18961 12800 2073 0,'0'0'102'0,"-2"5"36"15,2 4-92-15,-7 5-46 0,0 2-4 16,-7 9-1-16,-6-2 2 0,-1 7-1 0,-7 4 1 16,-4-6 2-16,3 1-1 0,-6-6 2 15,7 0 2-15,8-4-1 16,4-3 0-16,13 0 0 0,3-2-5 0,1 0 22 15,5 1 22-15,2-3 7 0,5-1 11 16,-1-1-17-16,8-4-10 0,1-3 0 16,7-3-7-16,8 0-9 15,1-5-22-15,16-8-23 0,6-4-30 0,1-8-40 0,0 0-42 16,-3-3-445-16,-7 3 385 0</inkml:trace>
  <inkml:trace contextRef="#ctx0" brushRef="#br0" timeOffset="180712.94">19119 12277 1946 0,'7'26'457'15,"0"-1"-434"-15,2 7-2 0,1 7-19 16,-1 0-2-16,-2 2 1 0,4 3-1 0,0 2 0 15,-2 4-1-15,1 3-1 0,1 6 1 16,3-1 1 0,-5-1 0-16,3-9 0 0,-5-11 1 15,-1-10 1-15,-3-8 2 0,-1-7 3 0,2-6 2 16,-4-6 6-16,0 0 10 0,5 0 26 0,4-7-13 16,-6-4-10-16,4-3-4 0,2-6-20 0,2-6 10 15,3-4 4-15,-7-9-9 16,4 5-6-16,5 2 2 0,-6-3 1 0,10 10 3 31,-6 2 0-31,0 5 1 0,8 6 17 0,-8 1-3 0,9 7 0 0,5 4-6 16,1 2-23-16,2 12-18 0,3 4-6 15,-6 7 1-15,1 5 3 0,-6 11 13 0,-2 3-4 16,-14 0-8-16,-3-1-8 16,-8-6-9-16,-8-5 3 15,-6-7-4-15,-3-4-4 0,-13-8 1 0,-3-8 4 16,-7-5-11-16,-13-11 473 0,-7-13-310 0</inkml:trace>
  <inkml:trace contextRef="#ctx0" brushRef="#br0" timeOffset="181141.41">21599 11635 945 0,'13'3'39'0</inkml:trace>
  <inkml:trace contextRef="#ctx0" brushRef="#br0" timeOffset="181568.42">21741 11571 1712 0,'16'-3'122'0,"-16"-1"-42"0,-3 2-47 0,-5 0 8 15,-15 2-40-15,16 0-1 0,-2-1-3 0,8 2-2 16,-5 3-11-16,5 5-9 0,-7 7-31 16,1 5-13-16,2 13 21 0,1 8 12 15,6 12 36-15,9 13 14 0,-4 16-8 16,12 17-5-16,-4 4 1 0,1 10-2 16,-2-1 0-16,-2-12 4 0,-1-7-1 15,-6-12 1-15,2-8 12 0,-7-14 7 16,2-6 7-16,-2-12 15 0,0-13 15 0,0-6 24 15,0-16 5-15,-2-7 0 16,2 0-17-16,0-15-22 0,0-2-12 0,6-15-12 16,-5-20-9-16,6-8-15 0,4-11-5 15,0-3-7-15,6 5-5 0,5 5 1 16,1 9 5-16,5 3 6 0,4 8 4 0,4 3 6 16,-1 8 1-16,0 6 1 0,-3 9 1 15,4 6-6-15,3 12-7 0,2 3-12 16,3 19-27-16,2 8-6 15,0 12-1-15,-5 10 6 0,-7 6 20 0,-13 3 3 16,-9 2 4-16,-12-6 2 0,-10 0 2 16,-10 1 6-16,-8-8 6 15,-6-7 4-15,-8-4 2 0,-8-13 2 16,-5-8 0-16,0-4 0 0,2-1 0 0,-2-12-2 16,0-2-1-16,7-8-2 0,4-6 0 15,6-2-1-15,17 3-24 0,7-2-32 16,3-11 12-16,11-5 4 0</inkml:trace>
  <inkml:trace contextRef="#ctx0" brushRef="#br0" timeOffset="182265.69">22766 12165 1831 0,'21'-7'302'0,"-17"5"-204"0,-1 0 9 0,-6-1-101 0,-6 3-7 0,-5 0-11 16,-9 3-3-16,-9 10 3 0,-11 3 4 0,-10 7 5 0,-6 2 3 0,8 7 1 0,3-2-1 0,6 0-5 0,8 2-1 0,6-2-19 15,3 0-15 1,14 0-8-16,0 0-8 0,10 0 15 16,8 4 15-16,7-4 13 0,7-1 12 15,6-8 4-15,-2-7 11 0,8-5 9 0,-4-9 17 0,1-4 16 16,2-8 10-16,3-11-4 0,8-7-20 15,-4-4-14-15,0-3-17 16,-7-4-2-16,-2 4-1 0,-4 1-8 0,-4 5-7 16,-3 4-7-16,-5 7-6 0,-8 8 8 15,-1 8 3-15,-1 4 1 16,-4 0-4-16,0 0-9 0,-6-1-5 0,-3 1-3 0,-5 0 8 16,-5-4 8-16,1 2 11 0,4-1-16 15,7 1-15-15,7 2-20 0,0-2-13 16,10 4 11-16,12 9 16 0,8 5 19 15,11 3 11-15,5 10 7 0,7 2 2 16,7 0 3-16,-1-3 0 0,-4-1 0 0,-6-6 1 16,-8-12 0-16,-7-2-2 0,-4-7-5 31,-5-6-1-31,1-2-22 0,-1-8-14 0,-7-11 4 0,0-3 0 0,-8-9 18 16,3 3 14-16,-6-4 9 0,-2-3 15 31,2 6 14-31,4 1 24 0,1-1 22 0,6 5 16 15,-2 4 5-15,-2 10-5 0,-3 8-23 16,-6 6-25-16,-5 4-23 0,2 5-20 16,-11 4-10-16,-11 5-5 0,-11 9 4 15,-14 4 3-15,-13 8 2 0,-17-1 1 16,-13 5 1-16,-12-7 1 0,3 0-1 16,8-2-1-16,18-3-2 0,16-1-1 15,20 1-17-15,12-1 1 0,17-2 8 0,15 4 24 16,21 2 26-16,18 7 9 0,23 1 4 15,20-1-20-15,11 2-8 0,5-9-8 16,-3-4-10-16,-6-2-2 0,-6-9-2 16,0-4-3-16,1-7 2 0,-5-8-20 15,-12-3-32-15,-3-2-50 0,-18 4-54 16,-9 1 78-16</inkml:trace>
  <inkml:trace contextRef="#ctx0" brushRef="#br0" timeOffset="182898.56">21601 12906 2089 0,'27'23'-835'0,"36"351"1821"16,-68-324-999-16,0 3-5 0,-2-1-3 15,0-5 3-15,1-9 6 0,-3-10 10 16,4-7 4-16,0-12 8 0,-1-2 8 16,5-5 4-16,1-2 6 0,0 0-5 0,0-4-5 15,0-6-9 1,1-4-4-16,8-4-3 0,9-9-5 0,5 1 3 0,-2 6-1 15,4-1 2-15,-5 7 7 0,3 3 10 16,2 2 7-16,-4 6 6 0,2 3-1 16,-2 2-4-16,2-1-7 0,4 10-6 15,1-2-3-15,-6 12-4 16,1 6-4-16,-7-3-4 0,-2 7-7 0,-7 2-5 0,-2-3-7 16,-5 4 0-16,-3 2-3 15,-5-4 4-15,0-4 8 0,-5-2 5 16,-3-4 10-16,-1-5 6 0,-5 1 3 15,-3-4 8-15,4-5 1 0,-4-3-1 0,-1-6-2 0,-4-8-8 16,-4-4-6-16,0-6-2 0,8 1-3 16,4-10-19-16,1 4-51 0,9-5-39 15,1 3-35-15,11-4 61 0</inkml:trace>
  <inkml:trace contextRef="#ctx0" brushRef="#br0" timeOffset="183151.08">22693 13380 2175 0,'4'0'147'16,"-2"0"46"-16,-2 0-76 0,0 0-82 0,-4 0-30 0,-7 1-9 0,-3 3-4 0,-11 5-2 0,-5 10 5 0,-11 3 3 0,4 6-2 15,-2 2 0-15,6-2-5 0,8 4-3 0,5 2-6 0,2 1-25 0,10-1-9 0,6 2-1 16,2-8 7-16,5 0 26 0,8-5 15 0,1 0 5 0,7-7 3 16,4 0-12-16,3-5-10 0,13-7-14 15,9-4-25-15,8-6-22 0,13-4-358 16,7-12 292-16</inkml:trace>
  <inkml:trace contextRef="#ctx0" brushRef="#br0" timeOffset="183609.96">23574 13330 2144 0,'-3'0'83'0,"-2"0"7"0,-1 0-55 16,-6 0-35-16,-4 2 0 0,2 1-2 31,-8 6 0-31,5 0 0 0,-3 3-1 16,-3 3-1-16,-2 2-1 0,0-1-1 15,1 6-1-15,1-5 0 0,3 1-5 16,2 3-3-16,2-5-2 0,2-2-3 0,7 1 5 16,5-5 4-16,2-4-1 0,0 6 7 15,0-9 5-15,0 3 10 0,4-1 26 16,3-3 13-16,5-2 9 0,3-2 4 16,1 2-11-16,0-5-13 0,3-2-13 15,2-2-11-15,-1-9-18 0,-4 0-13 0,0-5-9 16,-4 2-6-16,-3-2 8 0,-2 4 10 15,-2 3 8-15,-3 3 5 0,0 1 1 16,0 6-1-16,-2-1 1 0,2 6 6 16,-2 1 6-16,0 1 3 0,0 6-1 15,0-5-3-15,0-2-4 0,5 9-4 16,-2-5-6-16,4 6-2 0,4 1 0 0,5 1 2 16,9 2 7-16,7 4 3 0,7-2 5 15,3 4 3-15,3-4 3 0,1-8-1 16,3 3-3-16,1-11-6 0,1 0-19 15,6-3-58-15,9-12-51 0,8-9 58 16</inkml:trace>
  <inkml:trace contextRef="#ctx0" brushRef="#br0" timeOffset="184038.45">25285 12062 1842 0,'-5'7'56'0,"-7"4"-19"0,-8 8-17 0,-8 6-9 0,-11 5 1 0,-5 9 1 0,-4 2-3 0,-4-2-4 16,3 4-4-16,6-2-2 0,0-2-2 0,4 3-1 0,11 1 1 0,7-1-1 0,7 1 0 15,5 1 4-15,9 0 14 16,10 1 22-16,8-3 39 0,9-1 23 0,10-6 13 16,11-3-3-16,5-3-28 15,9-6-26-15,2-7-23 0,5-6-21 0,6-8-18 16,1-11-34-16,0-5-83 0,-2-9 0 16,6-14 44-16</inkml:trace>
  <inkml:trace contextRef="#ctx0" brushRef="#br0" timeOffset="184643.45">26229 12023 2010 0,'92'-18'128'15,"-35"33"58"-15,49-30-47 0,-319 58-150 0,132-55 19 16,35 13-5 0,-18 3-3-16,-4 1-2 0,-1 2 1 0,2 11 1 15,7 7 1-15,5 5-1 0,9 7-5 0,12 0-3 0,7 3-4 32,15 0-3-32,10-2 3 0,9-5 1 15,13-3 7-15,12 2 5 0,10-5 9 16,8-2 8-16,5-11 12 0,3-11 8 0,3-3 5 0,1-10-2 15,-4-8-14-15,-1-3-14 0,-9-8-13 0,0-8-11 32,-4-7 1-32,-3 0 1 0,-6-8 7 0,-12 4 2 0,-7 4-4 15,-12 3-7-15,-4 7-6 16,-4 8 8-16,-6 1 6 0,-1 7 7 0,4 9 8 0,-4 4-5 0,11 5 0 31,-9 0-5-31,9 4-3 0,9 15-10 16,5 10-9-16,9 11-4 0,6 12-3 15,6 6 4-15,2 1 8 0,8-3 2 16,4-4-5-16,-2-4-26 0,-3-16-35 16,-7-8-21-16,-12-13-22 0,-6-7 15 0,-3-15 17 15,-3-16-11-15,-3-17 29 0,-6-21 28 16</inkml:trace>
  <inkml:trace contextRef="#ctx0" brushRef="#br0" timeOffset="184986.71">26583 11373 1889 0,'2'-2'133'0,"2"5"30"16,6 10-54-16,8 17-88 0,5 19-22 16,7 21-4-16,-1 16 5 0,1 14 1 0,-5 1-2 15,-2 2-1-15,-9-2 2 0,-5-6 0 16,-4-6 2-16,-5-13-2 0,-5-14-7 16,-2-23-7-16,-4-12-8 0,4-15-9 15,0-8 5-15,3-4 4 0,4-7 15 16,2-7 25-16,7-9 7 0,1-11 3 15,12-7-4-15,6-1-8 0,4-3 17 0,7 6 22 16,5 4 17-16,-1 5 13 0,5 3-16 16,0 11-19-16,0 7-18 0,-6 16-32 15,-8 13-11-15,-4 14-17 0,-5 8-8 16,-8 11 6-16,-2 9 10 0,-12 4-6 16,-6 0-15-16,-17 3 0 0,-15 0-3 0,-15-2 17 15,-16-6 17-15,-10-7 4 0,-18-11 6 16,-3-13 6-16,-15-14 6 0,9-12 2 15,9-10-4-15,14-6 3 0,18-6-21 16,16-1-46-16,13-3-31 0,17 6-46 0,7-5 60 16</inkml:trace>
  <inkml:trace contextRef="#ctx0" brushRef="#br0" timeOffset="185382.98">25422 13296 2065 0,'-9'2'98'0,"-7"3"35"0,-14 2-77 0,-16 2-29 0,-9 5-4 0,-7 1-6 15,0 2-5-15,10 8-7 0,8 5-5 0,7 4-10 0,8 5-20 0,12 4-18 16,8 6-15-16,9 8-1 0,14 7 15 0,6-4 20 0,8-3 16 0,2-9 37 0,9-9 28 0,7-9 17 15,-1-5 15-15,6-15-17 0,4-4-21 16,5-12-24-16,8-8-33 0,2-7-61 16,14-20-459-16,6-21 356 0</inkml:trace>
  <inkml:trace contextRef="#ctx0" brushRef="#br0" timeOffset="185812.98">25840 12793 2491 0,'4'40'89'0,"-4"3"-9"16,2 8-45-16,0-3-9 0,3 4-16 0,2-4-6 16,2-1-2-16,0 0-7 0,1 2-20 0,-1-3-59 0,-2 6-66 15,2 1-15-15,4 5 11 0,1 4 58 16,-4-8 65-1,5-5 24-15,-5-11 5 0,-1-12 0 0,-5-8 11 0,-1-9 32 16,-1-6 23-16,-2-1 22 0,3-4 25 0,-1-5-12 16,0-3-19-16,10-8-17 0,3-9-38 15,4-5-18 1,8-3-7-16,5-4-5 0,5 3 1 0,0 3 1 0,7 3 5 0,4 3 5 16,-2 2 3-16,0 7-2 0,-7 6 1 31,-5 8-1-31,-5 6-8 0,-6 11-8 0,-4 3-5 15,-5 1-5-15,-3 5 1 0,-9 2 9 0,-4 5-28 0,-11 6 2 16,-4 6 3-16,-15-6-6 0,-7 4 25 31,-5-8 1-31,-1-3 1 0,-1-7 5 0,2-5 4 16,7-7 5-16,6-5 2 0,5-6-52 16,15-3-59-16,6-6 0 0,8-9 21 15</inkml:trace>
  <inkml:trace contextRef="#ctx0" brushRef="#br0" timeOffset="186160.1">27268 13200 2243 0,'-2'0'86'0,"-9"2"17"0,-10 2-85 16,-18 6-28-16,-11-1 2 0,-15 5 5 15,-8 2 3-15,-3 4 1 0,-4 3 2 0,7 0 1 16,6 4 0-16,10 3-2 15,15-2-3-15,12 1-3 0,14-3-5 0,10-3 0 16,6 0 6-16,7-3 6 0,4-8 18 16,9-1 22-16,10-8 11 0,5-1 9 15,6 0 4-15,3 0-10 0,2-2-3 16,9-4-3-16,-3-1-5 0,3-9-4 16,-4 1-3-16,-7-1-8 0,4-2-11 15,-7 2-8-15,-5 3-9 0,-10 1-6 16,-6 6-2-16,-13 4 0 0,-2 0 4 0,-1 2 4 15,-3 0 6-15,-1 3 2 0,0 0 7 16,0 4 7-16,7 5 2 0,8 8 2 16,18 15-8-16,15 9-9 0,27 16-9 15,27 18-12-15,23 3-33 0,20 9-73 16,15 6 67-16</inkml:trace>
  <inkml:trace contextRef="#ctx0" brushRef="#br0" timeOffset="-201194.55">8156 17392 1496 0,'-25'23'55'0,"2"-7"-17"16,2 3 0-16,5-3-1 0,0-2 3 0,-7-1 12 0,5-4 10 0,-1 0 2 0,-3-2-14 0,-1-6-16 0,0 1-17 0,-12-5-5 0,-3-10 5 16,-2-4 3-16,-6-8 10 0,-9-7 15 0,7-4 6 0,-4-1 6 15,8 5 7-15,5 0-3 0,5 8 1 0,6 0-1 16,1 7-10-16,6-5-10 16,2 5-14-16,3-3-10 0,3-3-7 0,1-3-5 15,-2-3-1-15,-2-1-2 0,1 5 0 16,7 0 0-16,-5 9-2 0,6 2 3 15,4 0-1-15,-3 2 1 0,6 1 0 16,-2 0 5-16,-8 3 2 0,8-5 1 16,-5 1 0-16,3 1-5 0,3 0-1 15,-6-3-1-15,3 2-1 0,-3-2 2 0,-2 3 7 16,6-1 6-16,1 5 4 16,-4-2-1-16,5 5-5 0,1 4 1 0,0-2 2 15,0 2 0-15,0 0-1 0,0 0-9 16,0 0-9-16,0 0-8 0,-7 4-12 15,5-1-4-15,-4 6-1 0,-1 4 7 16,-5 3 7-16,-4 12 3 0,-5 2 2 16,-1 2 0-16,5-2 1 0,-3-1 3 0,2-5 0 15,3-2 2-15,-1-6 1 0,3-6 0 16,8-1 0-16,-4-7 3 0,9-2 2 16,0 0 5-16,0 0 7 0,0 0 4 15,-4-7 29-15,4 0-3 0,2-2-1 16,5 0-3-16,4-14-28 0,5-2-3 15,5-5-5-15,0-2-4 0,-3 7-1 0,2 4 7 16,-4 5 4-16,-4 2 7 16,2 1-2-16,-5 6-5 0,2 6-14 15,1 1-25-15,1 7-10 0,1 5-8 0,2 2 0 16,3 8 1-16,4 4-5 0,-1 4-24 16,2 2-50-16,3-2-52 0,5-1-7 0,7-6 77 15</inkml:trace>
  <inkml:trace contextRef="#ctx0" brushRef="#br0" timeOffset="-186289.41">5743 16484 940 0,'0'0'191'0,"0"2"255"0,2 3-284 0,-2-3-68 0,5 0-6 0,-3 1-17 0,-1 3-13 0,3 1-16 0,3 2-12 0,2-1 0 0,3 3 2 16,1 3 1-16,-6-1-5 0,-2-1-7 15,-1-3-11 1,1 0-7-16,-3 0 2 0,0-1 6 0,-4 1 14 0,-5 0 14 16,0 4 1-16,-4-5 6 15,0 5-3-15,-1 3-2 0,-2 0-2 16,-6-4-10-16,1 2-8 15,-4-5-7-15,-2-2-5 0,4 4 1 0,3-9-1 0,-2 1 0 0,-1-3-1 32,3-1-3-32,-5-1-1 0,4-9 0 0,-2-1-1 0,-1-4 0 0,-1-5 0 15,-5-8 0-15,-1-3 2 0,1 0-1 16,7-1 2-16,5 1-1 16,2-2 1-16,1 2-1 0,1-2-1 0,1 6 1 0,4-4-1 15,0 6 2-15,2-1-1 16,1 4-1-16,-3 2 0 0,2-8-3 0,-1-1 1 15,-1 2 0 1,-2-8 0-16,1 3 1 0,1-1 0 0,-1-7 1 0,-2 4-1 0,1 1 0 31,0 5 4-31,7-1 10 0,-1 9 9 0,3-2 10 0,0 7 3 0,5 0-4 16,-3-5-6-16,10 6-9 0,-1-1-7 31,0-9-9-31,1-1-8 0,-1-11-9 0,-3-2-4 16,3-5-2-16,-2 0 4 0,-2-6 4 0,0 6 4 0,-2 2 4 0,4 3 3 31,-3 8 2-31,2-5 3 0,1 10 4 16,2-2 3-16,3 7 3 0,0-2-1 15,6 0-6-15,5 6-6 0,0-4-4 16,3 5-5-16,0 2-1 0,1 0 0 16,1 2-1-16,0 0 4 0,4-1 3 15,1-1 2-15,-5 4 4 0,-3 0 1 0,-8-3-1 16,-3 10 1-16,0-2-1 0,-2 2-2 15,4 5-2-15,-4 0-8 0,-5 0 0 16,4 0 0-16,-3 3 0 0,-1 1 2 16,3 5-1-16,-1 1 0 0,2-1-1 15,-3 4 1-15,3-1 1 0,-1 2-2 16,2 6-1-16,4 1-2 0,-4 7 0 0,0 2 0 16,0 2 3-16,-1 6 1 0,1-1 2 15,0 2 3-15,-1 3 0 0,1 6 2 16,0 2 0-16,-3-1-1 0,3 5 1 15,2-6 0-15,-4 5 0 0,4-2-1 16,-2 4 1-16,1-2 0 0,-5 2-1 16,1-9 1-16,-4 2-3 0,-4 2-1 0,-1-2 2 15,-2 8 0-15,-3 1 2 0,-3 0 2 16,-1-4 0-16,-2 0 1 0,1 1 0 16,-7-3 0-16,3-1 2 0,0-6-1 15,3-3-2-15,0-8 1 0,2-1-3 16,1-2 0-16,-1-5 0 0,0 0 0 15,0-5-1-15,-2 1 0 0,-1 0-2 16,-3-1 0-16,4 1 2 0,-5 0 0 0,-7 0 2 16,1 3 2-16,-6-1 0 15,-6 1 2-15,-5-4 0 0,-4-2 1 0,-5-4 0 16,-2-5-2-16,-5-2-1 0,-2-2-2 16,3-5 2-16,1-5 4 0,8 1 5 15,3-1 6-15,4 0 5 0,6 1 1 16,5-1 0-16,9 5 0 0,4-6-1 0,5 5 0 15,-2-1-3-15,9 2-4 0,-2 0-1 16,2 0 0-16,-2 0 2 0,2 0 0 16,0 0-2-16,0 0-5 15,0 0-4-15,0 0-1 0,0 0-3 0,0 0-2 16,0 0-10-16,0 0-17 0,0 0-21 16,0 0-25-16,0 0-11 15,0 0-2-15,0 0-4 0,0 0-23 0,0 0-59 0,0 0-13 16,0-2 80-16</inkml:trace>
  <inkml:trace contextRef="#ctx0" brushRef="#br0" timeOffset="-152635.72">4706 16876 1967 0,'0'0'445'0,"3"5"-341"0,-1-1-67 0,5 1-5 0,4 6-12 0,1 1-5 0,2 1-4 0,-1-5-5 0,-3-1-3 0,-1 4 0 15,-4-6 3-15,1 4 10 0,-3-3 9 0,-1-1 7 0,-2 2 1 0,2 4-8 0,-2-1-10 0,-2 8-8 16,-3 0-8-16,-4 5-3 0,-2 5-1 16,1 6-1-16,-5 0 0 0,1 6 2 15,-2 1 0-15,2-2 0 0,-4 7-1 16,8 0-2-16,-4-1-1 0,-2 1 3 0,-2 5 2 16,0 2 3-16,-1 6 3 0,-3 5 0 15,-1-6 2-15,-7-3-1 16,2-12-1-16,-4-11 4 0,7-9 3 0,0-4 2 15,7-10-1-15,4 0-1 0,2-4-3 16,8-1-2-16,4-4 0 16,-10 2-1-16,8-2-3 0,0-6 1 0,-7 3-2 15,4-1-1-15,-15 1-3 0,-1-6 1 0,-5 5-3 16,-8-3-1-16,0 4-1 0,1-1-2 16,-8 2 0-16,-5-3 0 0,-6 5-2 15,-3-2 1-15,-9 2 2 0,2 0-1 16,0 0 4-16,-3 0 0 0,4 0 2 15,3 2 1-15,-1-2 2 0,4 0 0 0,-7-2 0 16,-9 0-1-16,2 1 0 0,-10-3-1 16,1 1 1-16,1-1-1 0,-6 2 1 15,8 0 0-15,3 2 1 0,4 0 0 16,6 0 1-16,0 0-1 0,-3 4 1 16,-4 0 0-16,-2 1 0 0,5-3 0 15,4 1 0-15,11-1 0 16,6 3 0-16,8-3 1 0,7-2-1 0,3 2 2 15,10 0-1-15,1-1 0 0,1 1 0 0,3 0 0 16,1 1-1 0,2-1 1-16,-1 0 0 0,-1-2-1 0,4 2 1 0,-7 0 0 15,0-1-1-15,0-1 1 0,1 0 0 16,1 2 0-16,-1-2-1 16,1 0 1-16,3 0 0 15,-2-2 0-15,4 1 1 0,0-1 0 0,4-2 2 0,-4 4-1 0,3-2 1 16,0-3 13-16,-1 0 17 0,0 1 15 15,-4-5 12-15,2-1-2 16,-2-6-8-16,0-4-2 16,-1-10-10-16,-3-4-9 0,2-1-9 0,3 1-12 0,-3-1-1 0,7 6 2 15,-1 6 1-15,5 0 13 0,0 6 4 16,0-3-3-16,4 2-5 0,-3-3-16 16,-1 0-11-1,4 0-16-15,-4-2-12 16,0 3-19-16,0-1-22 0,-4 1-18 0,-1 3-31 15,-2 2-14-15,-4-1-1 0,-3-3-38 16,-5-2 2-16,-8-6 94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8:00:54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1815 3766 1733 0,'0'0'44'0,"0"0"-32"0,-1 0-11 0,-1 0-9 0,0 2-3 16,-5-2-2-16,0 0 3 0,-2 2 3 0,-2 0 2 0,-1-1 4 0,0 1 2 0,-3 4 1 0,-4-5 0 0,-1 5 0 0,-3 1-2 15,-3-4 0-15,-4 8-2 0,-6-4 0 16,-5 5-2 0,-1 1-1-16,-1 1 1 0,3 0-1 0,-8 2 5 0,2 2 7 15,-1 0 0-15,-2 3 4 0,3 5-2 0,-6-4-3 16,-3 3 1-16,-5-1-4 0,-2-2-2 16,7 2-1-16,2-2 0 0,1 3 0 15,10-2 2-15,6-7-2 16,4 0 2-16,9-9 13 15,9 1 15-15,2 5 10 0,7-6 1 0,-3 4-12 0,1-3-15 16,2-4-7-16,0 3-3 0,-2 0-1 0,5-1 0 16,-2 2-1-16,1-2 1 0,1 1 0 15,-5-4-2-15,0 3 1 0,5 1-2 16,-5-2-1 0,3 4-3-16,4-2 3 0,-1 2 0 0,1 3 2 15,3-3 2-15,1 5-4 0,-3 6-2 0,5-4 1 0,-4 5 1 16,3 2 0-16,4 2 2 0,0 2-1 31,1 4 0-31,1 1 0 0,1-3 0 0,-3 3 0 0,2 1 0 0,1 3-1 31,1 1 1-31,-1 6 1 0,2-1-2 0,0 6 0 0,2 0 0 0,4 10-1 16,3 12 1 0,-2 4 1-16,6 9-1 0,-1-1 0 0,5 5 0 0,2 5-1 15,3 2 1 1,1 5 0-16,-3-3 1 0,-4-4 0 0,-2 0 1 0,-1-5-1 0,-6 2 0 15,-3 5 1-15,1 3-1 0,-8 3 1 16,-4-3-3-16,-4-8-6 0,-8-11-8 16,-7-7-7-1,-6-7-1-15,-10-1 2 16,-8 1 5-16,-6 4 4 0,-4 1 4 0,-2-7 1 0,-6-5 3 0,7-10 3 0,2-4 1 31,6-8 0-31,9-6 1 0,5-11-1 16,8-6 1-16,6-5 1 0,4-2 4 15,7-3 2-15,0-2 3 0,-2 2 5 16,2-2 20-16,0 0 46 0,0-2 38 16,0 2-1-16,2 0-16 0,3-3-48 15,-1-1-41-15,1 2 5 0,2 2-11 0,-3 0-9 16,3 2-9-16,-2 5-46 0,2 6-1 16,0 3 6-16,0 12 3 0,-3 7 36 15,1 10 0-15,-7 4 2 0,-3 10 2 16,-7 5 2-16,-2 7 4 0,-2 3-1 15,0 6 1-15,-2 0 0 0,-2 1-1 16,1 3 2-16,1 1 0 0,-5 7-1 0,4 9-2 16,-4 9-2-16,5 5-4 15,2-5-1-15,-4 3 2 0,3-3 1 0,-1-1 4 16,0 6 4-16,-1 4 0 0,3-1 1 16,-4 5 0-16,2-3-1 0,4-1-1 15,0 2 0-15,2 6 1 0,-1 4-1 16,-1-1 2-16,2-8 0 0,-3-12 0 15,1-3 0-15,0-6 0 0,2-6 0 0,1-8 0 16,-1-9 0-16,3-17-1 0,5-7 0 16,2-15 0-16,6-5 1 0,1-5 0 15,4-6-2-15,4-4 8 0,-1-1 42 16,2-8 15-16,0-6 18 0,2 1 11 16,2 2-36-16,2-7-12 0,8 0-15 15,9-1-14-15,9-8-14 0,15 3-29 0,15-8-70 16,12-12-329-16,14 1 270 0</inkml:trace>
  <inkml:trace contextRef="#ctx0" brushRef="#br0" timeOffset="5983.97">18635 7156 1671 0,'1'0'92'0,"5"2"37"0,-6-2-71 0,2 0-27 0,-2 0-16 0,-2 0-10 0,2 0-2 0,0 0 0 0,0 0-2 0,0 0 1 15,2 0-1-15,-1 0 1 0,1 0 1 0,-2 0 2 0,0 0 3 0,-2 0 1 16,2 0 6-16,0 2 8 0,2-2 9 0,-2 0 9 16,0 0 7-16,-2 0 2 0,1 0-1 15,1 0-4-15,-2 0-8 0,2 0-4 16,0 0 0-16,0 0-1 0,0 0 1 0,0 0-6 15,0 0-6-15,0 0-5 0,0 0-2 16,0 0 1-16,0 0-2 0,0 0-4 16,0 0-4-16,0 0-4 0,0-2-1 15,0 2-3-15,2 0-1 0,-2 0-1 16,0 0-2-16,0 0 0 0,0 0 0 0,-2 0-1 16,-7 0-2-16,9 0-1 0,-5 2-3 15,5-2 1-15,-9 2 2 0,2-4 5 16,-2 0 3-16,-2 2 3 0,-3-2 2 15,-4-3 3-15,-1-2 4 16,-8 0 3-16,-3-7 0 0,2-2-2 16,-8-4-4-16,1 2-4 0,-3 1-2 0,1-1-2 15,-5 4 1-15,-3 0 1 0,3-2 0 16,-8 3 1-16,2-1 0 0,-3 5 0 16,1-3 0-16,-3 1 0 0,-4 0-1 0,1 3 1 15,-12-5-1-15,1 4-1 0,-1 2 1 16,-1-3-2-16,2-1 1 0,-4 2-1 15,-4-3 1-15,1-1 0 0,-4 3 0 16,-2-3 1-16,-1-1 0 16,-6-2 1-16,0 0 0 0,5 0-1 0,1 0 0 15,-6 2 0-15,2 2 0 0,-2-1 1 16,0 4 0-16,0-3 0 0,0 1 0 0,-5 6-1 16,2-2 1-16,3 3-1 15,5 3 0-15,15 1 1 0,5 0 0 16,12 0 0-16,11 1 0 0,7 3 5 0,13-2 19 15,5-1 12-15,5 3 10 0,7-2-3 16,0-2-16-16,-9 3-11 16,11-3-5-16,-1 2 5 0,-1 0 3 0,0 0 1 0,2-2-1 15,2 0-6-15,-4 0-8 0,2 0-2 16,0 0-3-16,0 0 0 16,0 0 0-16,0 0 0 0,0 0-6 0,0 0-27 15,0 0-38-15,0 0-63 0,0 0-123 0,0 0 145 16</inkml:trace>
  <inkml:trace contextRef="#ctx0" brushRef="#br0" timeOffset="12466.91">23736 7305 1647 0,'71'11'87'0,"-39"-38"-115"0,-2-5-333 16,2 0 56-16</inkml:trace>
  <inkml:trace contextRef="#ctx0" brushRef="#br0" timeOffset="13162.21">24814 6965 1605 0,'9'0'166'16,"-11"0"-49"-16,0-2-64 15,-1 2 1-15,-13 0-4 16,12-2 0-16,4 1 7 0,0 1 4 0,0 0 13 16,0 0 5-16,0 0-5 15,0 0-3-15,7-4-10 0,-3 4-11 0,3 0-9 0,0 0-14 16,5-2-15-16,2-1-14 0,2-1-4 16,8 2 0-16,-3-1 1 0,7 3 1 15,9-2 2-15,-3 2 0 0,7 0-1 16,3 2 0-16,2 1-1 0,0 6 1 15,4-2 0-15,0 4 1 0,1-4 1 16,-8 0 1-16,1 4 1 0,-9-8 0 0,-4 3 0 16,-5-1-1-16,-10-5 1 0,-2 0-1 15,-3 0 0-15,-8-4 2 0,-1 4 3 16,2 0-5-16,-4-1-17 0,0-5-2 16,-9 6-16-16,5 0-6 0,-4-3 5 15,-5 3-5-15,-6-6 8 0,-22 3 13 16,-14 1 9-16,-16-7 3 15,-16 4 1-15,-5 1 0 0,-11-3 1 0,0 4 12 0,-3-1 17 16,5-3 2-16,7 2 0 0,7 3-7 16,5-3-14-16,11-1 1 0,15 5 0 15,11-7 0 1,17 5 4-16,10-1 25 0,9 4 24 0,8-1 31 16,6 1 6-16,4 0-14 0,5-4-27 0,18 1-34 15,19-3-15 1,33 6-14-16,31 4-2 0,20 10-1 0,21 11-1 0,14 7 0 15,2 5 2-15,-5-5 2 0,-22 0 2 0,-24-4 4 16,-29-1-1 0,-21-11 2-16,-22-4 2 0,-15-3 8 0,-20-2 10 0,-12-7 0 15,0 0-13-15,-13 0-17 0,-10-4-10 0,-24-3 3 32,-27 0 15-32,-22-7 12 0,-20-5 1 0,-13-1-2 15,1 4-3-15,9 2-1 0,10 2-3 0,28 8 1 0,22 4 2 16,7 0-1-16,20 2 0 0,7 1 3 31,0 1 10-31,9 3-67 0,-2-7 132 0,-9 0-71 16</inkml:trace>
  <inkml:trace contextRef="#ctx0" brushRef="#br0" timeOffset="15327.3">10608 10176 1865 0,'0'2'88'16,"0"-2"-10"-16,0 1-15 0,0-1-41 0,0 0-16 0,0 0-5 0,-3 0-1 0,3 0-8 16,0 0-4-16,-6 2-6 0,3-2-11 0,-4 0 0 0,-8 0 4 0,-4 2 10 0,-13 3 14 0,-18 2 10 0,-10 0 3 0,-9 2-3 0,-13-2-3 15,-15-1-2-15,-11 2-1 16,-11 0-1-16,-5 4 0 0,-15-1-5 0,-15 1 18 15,-9 2 8-15,-11-1 0 0,4-5 6 0,9 1-17 16,-1-2-9-16,5 1 1 0,1-5 1 16,10-1 1-1,8-2 18-15,3 0 7 0,7 0-1 0,10 0 1 0,9-2-16 16,17 0 36-16,16-1 19 0,14-4 6 16,21 1 4-16,20 5-26 15,7-1-5-15,8-4 13 16,10 3 11-16,-2-1-21 0,7 3-13 0,5-5-27 15,4 3-24-15,15-3-5 0,19-2-1 16,13 4 5-16,17-3 5 0,17 0 5 16,9 5 0-16,13-5 0 0,8 0 2 0,10-2 1 15,6 2 0-15,16-2 0 0,6 6 0 0,7-5-1 0,5 7 1 16,5 1 2-16,2 0-2 16,-1 3 1-16,-4 3 1 0,-18-3-2 15,-7 6 0 1,-9 0 1-16,-16 1-1 0,-16 3 0 15,-19-1 0-15,-20-1 0 0,-15-2 0 16,-21 1 2-16,-11-6-1 0,-11-1 0 16,-11 3-1-16,-7-6-6 0,0 3-23 0,-7-3-18 15,-2 0-17-15,-9 0-4 0,-7 0 23 16,-16 4 19-16,-14 3 20 0,-21-5 8 16,-16-8 0-16,-16-1-1 0,-16-3 1 15,-13-1-2-15,-17 4 1 0,-9-2-1 16,-18 2 1-16,-7-5 0 0,-4 3-1 15,12 3 1-15,15 1-1 0,10 0 0 0,22 1 0 16,2 1 1-16,14 1 0 0,23-2 4 16,13 3 4-16,12 1 2 0,17-2 1 15,17 2-2-15,8 0 3 0,15 0 14 16,12 0 12-16,-4 0 15 0,15 2-12 16,-2-1-21-16,12-1-21 0,13 0-15 15,21 0 5-15,31 4 3 0,21-1 7 0,31-1-1 16,18 7-1-16,4-4 1 0,3 1 1 15,4 1 2-15,3-4-1 0,0 1 1 16,-3-1 0-16,-15 1 0 0,-17 0 1 16,-9 1-2-16,-6 4 0 0,-17 0 0 15,-16-6 1-15,-18 2 2 0,-23-3 3 16,-14 2 7-16,-9-2 6 0,-16-2-1 16,-7 0-11-16,-7 0-36 0,-12 0-17 0,-18 0 2 15,-22 0 8-15,-35-6 29 0,-28 4 7 16,-33-3-1-16,-9 2 1 0,-16-6 0 15,1 3 0-15,4-1 1 16,10 6-1-16,25 1-1 0,28 3 1 16,25-1 0-16,16-2-1 0,20-2 2 0,16 0-1 15,8 1 2-15,14-1 21 0,12 2-59 0,-1 0-119 16,0-6 106-16</inkml:trace>
  <inkml:trace contextRef="#ctx0" brushRef="#br0" timeOffset="20194.79">10381 7864 1583 0,'2'2'59'0,"1"-1"-5"16,-3 1-13-16,0 0-10 0,-1-2 4 0,1 2 10 0,7-1 11 0,-5 5 12 0,-1-6 4 0,10 3-6 0,-9 1-9 0,10 3-16 0,-3-4-14 0,3 3-10 0,11 6-7 15,6 1-3-15,1 3-2 0,2 5-2 16,7-2-2-16,-2 6-2 0,0-4 0 15,-1-1-2-15,-1-6 1 0,-1-2 2 0,0 3 2 16,-1-1-1-16,3 0 1 0,3 0-1 16,0-1 0-16,-4-3 0 0,-3 3 0 15,-2-8-1-15,4 4 1 0,-6 0 1 16,3 1-2-16,2-1 2 0,1 0-1 16,3-2 0-16,2 0 2 0,-5 2 0 15,-6 0-1-15,-1-2 3 0,-2 4 2 0,-8-4 2 16,1 2 2-16,-6 1-1 0,-1-3-1 15,-4 2-3-15,2 0-1 0,3-2-3 16,-4 0-1-16,2 0 1 0,3-1-1 16,-6-1 1-16,2-3 2 0,-2 0 1 15,0-1 2-15,0-1 2 0,-2 0 1 16,2 0 2-16,0 0 3 0,-3 0 3 0,-1-1 3 16,5 1-1-16,-3 0 0 15,0 0 0-15,2-2-1 0,-3 2 2 16,-1 0-1-16,1 0-5 0,-2 0-6 15,1 0-6-15,-3 0-3 0,2 0-2 16,0 0-1-16,0 2-1 0,-2-2-1 0,0 0 2 16,3 0 1-16,-3 1 2 0,4 1 0 15,-1 0 2-15,3 0-1 16,-1-2 0-16,4 3 1 0,1-1 0 0,3 0 0 0,1-2-1 16,2 2 0-16,5-1-1 15,-5 1 1-15,2 0 1 0,-4-2 1 0,0 0 4 16,4 0 9-16,-4 0 6 0,-3 0 9 0,-9 0 7 15,8 0-1-15,-10 0 1 0,0 0-1 16,0 0-2-16,4-4-5 0,-1 3-5 16,-4-1-7-1,-1 0-12-15,-2-3-6 0,-1-2-6 0,1 0-4 0,-1-1-2 16,-7-4 3-16,3-2 1 0,2 0 0 16,-4-1 4-16,6 0 0 0,-8-1-1 15,-1 1 3-15,5-1 3 0,0 2 3 0,-1 0 2 16,10 5 1-16,0 4 1 0,0-4 1 15,-2 5 2 1,2 3 0-16,0 1 1 0,0-7-1 0,5 7-3 0,-3-4-5 16,0 2-3-16,1 1-5 0,-3 1-1 15,0 0 1-15,0-2 0 0,0 0 3 0,2-2 0 16,-2 4-1-16,0 0-2 0,0 0-11 16,5-3-11-16,-3 3-7 0,2 2-13 15,1-1 3-15,-3 3 11 0,9 0 7 16,6-1 14-16,-1 6 5 15,9 2-1-15,3 3-2 0,1 7 2 0,4 7 1 16,6 4 0-16,4 7 2 0,0-1-1 16,-12-1 0-16,-4-9-4 0,-16-3-12 0,-8-9-16 15,-10-4 3-15,-9 3 6 16,-14 2 19-16,-11 3 27 0,-8 5 5 0,-10-9 1 16,-3-2-3-1,4-5-8-15,-1-6-1 0,4-1 2 16,5-2 0-16,8 0-1 0,3 0-1 0,9-2-4 0,7 2-2 0,1-3-1 31,10-1 0-31,3 0 1 0,4 3 0 16,1-1-1-16,2-5-12 0,2 3-26 0,0 1-92 0,6-11-359 0,13-15 308 31</inkml:trace>
  <inkml:trace contextRef="#ctx0" brushRef="#br0" timeOffset="23296.45">11782 10484 1497 0,'55'7'142'0,"-96"-56"223"31,52 4-294-15,3 40-31 0,0-11 11-16,9 16-25 0,-3-12-7 15,4-4-7-15,1-2-4 0,11-2-3 0,4 5-2 16,8-5 1-16,9-3 3 0,2 0 0 16,-1-4-2-16,-1 1 11 0,3 6 7 0,2-1 2 15,2 9-1-15,-9 4-12 0,-5 1-3 16,-15 4 10-16,-7 1 9 0,-6 2 6 15,-8 0-4-15,-5 2-5 0,-6-2-8 16,-1 0-14-16,-2 0-16 0,0 0-20 16,-7 2-21-16,0-1 2 0,-7 1 10 15,-6 2 17-15,1-3 19 0,-3-1 11 0,-4 0 9 16,-4 0 5-16,-2 0 5 16,9-1-1-16,-4-6-4 0,9 1-5 0,4-1 0 15,0 0 3-15,5 0 2 0,4 2 2 16,0-1 0-16,1-1-2 0,2 4 1 15,0-4 0-15,2 3 4 0,-1 1 2 16,1-1 5-16,1-3 4 0,1 3-4 0,4 3 7 16,-1-5-1-16,2 3-2 15,5-3 3-15,4 1-25 0,6-2-18 0,-1 0-14 16,4 2-10-16,5 5 9 0,2 0 5 16,-4 3 11-16,8 6 4 0,-12-2 0 15,-2 4 6-15,-3-1-6 0,-10 3-5 16,-5-6-9-16,-4 2-8 0,-4-4-17 15,-7 4-3-15,-6 5 9 0,-15 0 13 0,-16 4 22 16,-23-2-1-16,-12-4-74 0,-17-12-70 16,-8-10 73-16</inkml:trace>
  <inkml:trace contextRef="#ctx0" brushRef="#br0" timeOffset="28827.53">22296 10665 1858 0,'0'0'74'0,"0"0"-11"0,0 0-7 0,0 0-20 0,2 0-9 0,-2 0-6 0,3 0-2 0,-3 2-1 0,4 0-5 0,-4-2-1 16,5 3-1-16,-5 1-1 0,0-4 0 0,0 0-1 0,2 1-2 0,-2-1 1 15,0 0 1-15,-2 2-1 0,2-2 0 16,0 0-4-16,0 0-4 0,0 0-3 0,-9 0-1 16,6 0 3-16,-2 4 1 0,3-2 1 0,-4 3 1 15,3-2 0-15,1 1 0 0,-1 5-2 16,-6-6-2-16,2 4-5 0,-6 1-7 0,-6 2-1 15,-4-3 0-15,-6 4 4 16,-6 3 6-16,-8 0 2 0,-8 1 5 0,-8-1 3 16,-8 0 1-16,0 0-1 0,-1 0-1 15,-1 0-4-15,7 1-2 0,-2-3-1 16,2 2 0-16,4-3 0 0,-1 3 2 16,4 0-1-16,2-3 1 15,2 3 0-15,-3-2 0 0,5 3-1 16,-5-3 2-16,3 0-2 0,-2-1 1 0,-11 3 1 0,-2 0 1 15,-1 1 0-15,-4-1 2 0,6 5-2 16,1-1-1 0,2-4 0-16,3 4 0 0,1-2 0 15,-4 0 1-15,8 0-1 0,3 3-1 0,3-8-2 16,2 1-1-16,-5-1 0 0,-3-2 3 0,-1-6 1 0,-5 1 1 16,0-4 2-1,-2 2-1-15,-6-2 0 0,3 0 0 0,-6 0-1 0,5 0-1 16,1-2 0-16,-4 2 1 15,-2 0-1-15,-6 2 0 0,-1 3 0 0,4-3 0 16,8 0 1-16,1 3-1 0,4 2 0 0,6-3 1 16,2 1-1-16,4-2 0 0,-3-3 1 15,-1 0-1-15,-6-3 0 16,-11-1 1-16,-8-1-1 0,-8-6 0 0,-9-1 0 16,-3-4 0-16,-1 0 0 0,5-3 0 15,-2-3-1-15,-1 1 1 0,6-2 0 16,3 5 0-16,6-7 0 0,18 6 2 15,0-1-2-15,9-1 3 0,4 5 3 0,8-2 3 32,6-5 2-32,5 6 1 0,11-6 1 15,1 3-3-15,3-3-1 0,-1 2-2 0,-3-6-3 0,1-1-1 0,2-1-1 16,-3-1-1-16,-2 0 0 0,-5-7-1 31,-2 3 0-31,-2-5 0 0,2 4 1 0,1-6-1 0,4 6 1 16,1-1-1-16,6 6 1 15,2 5 3-15,3 0 2 0,5 9 4 16,2-5 4-16,1 3 1 0,0-6-2 16,-1 0-4-16,1-2-3 0,0 1-3 15,1-5 0-15,-1-4-1 0,-2 2-2 16,0 0 0-16,-4-5 0 0,-7 2-1 16,-1-3-2-16,-4 3-2 0,-2-4-1 0,-5 5 2 15,-6-6 1-15,1 1 2 0,-1-2 1 16,3 4 0-16,8 8 1 0,5 1 0 15,6 12 0-15,7 0 1 0,0 0 3 16,5-4 12-16,-7 1 11 0,8 3 11 16,-1-9 1-16,0 0-9 0,4-3-14 15,-9-8-11-15,1-1-6 0,1-5-1 0,-7-8-2 16,-4-1-2-16,-4-1 1 0,-3-3 1 16,-3 4 1-16,-1 1 2 0,2 4 0 15,2 4 2-15,7 4 1 0,4 3 1 16,3-4 1-16,5 7 3 0,4-4 0 15,4 1 3-15,5-4 0 0,5-5-2 16,0-4-2-16,4-4-7 0,7-1-3 16,-2-2-4-16,7 0-2 0,0 2 2 0,-2 0 2 15,1 0 1-15,3 5 2 0,-11-4 2 16,6 6-2-16,-1-3 2 0,-3 3-1 16,11 3-2-16,0 4-2 0,6 0-6 15,5 4-1-15,-1 1-3 0,4 2-1 16,7 0 2-16,7-5 0 0,14 5 10 15,11-5-24-15,7 1-24 0,7 4-12 16,2-1-15-16,1 10 18 0,-2-2 27 0,-1 9 15 16,-4 0 11-16,-1-5 9 15,-9 3 3-15,-6 2 3 0,-4 0 2 0,1 0-2 16,7 2 1-16,5 1-1 0,2 3-1 16,6 4 0-16,-4 5 1 0,-2-3-2 15,-2 8-1-15,4-3 2 0,11 8-12 16,16 11-7-16,13-4-6 0,8 10-5 0,-5-1 8 15,-4 2 8-15,-11 1 4 0,-1 0 3 16,-3 8 1-16,-1-2-1 0,-7 6 0 16,-7 1 1-16,-4-4-2 0,-10 4-2 15,0 2 1-15,1 5 2 0,-6 1 1 16,1 3 0-16,-4 4 1 0,-12 1 0 16,8 9-1-16,-5-1 1 0,1 10 0 0,5 6 1 15,7 8-2-15,-2 10-6 0,3 2-2 16,2 4-2-16,-6 3-7 15,-8-2-1-15,4 4-2 0,-7-1-4 0,-2-1 7 16,-3-5 7-16,-4-4 2 16,-9-10 4-16,-1-4 1 0,-8-6-3 0,-14 1 1 15,-5-2 1-15,-15-7 6 16,-10-4 6-16,-10 4 4 0,-11-1 1 0,-11-7 1 0,-13 7 3 16,-4 0 2-16,-8-6-1 15,-2 4-3-15,-8-5-7 0,-4-6-3 0,-3-2 0 16,-6-3 3-16,-2-6 8 0,-6-4 5 15,-6-1-1-15,1-9 1 0,3-4-5 16,3-10 3-16,4 0 7 0,0-6 5 16,3-3-3-16,2-2-6 0,-2-5-8 15,-2-2-8-15,3 3-3 0,4-3-1 0,8 2 18 16,6 0 418-16,3-9-310 0</inkml:trace>
  <inkml:trace contextRef="#ctx0" brushRef="#br0" timeOffset="42172.42">11229 12598 1737 0,'3'-4'88'0,"1"-3"11"0,3 0-20 0,-5-2-26 0,3 6-9 0,4-5-16 0,0 3-4 0,-4 2-5 0,0-5 2 0,2 3 20 16,-5-2 13-16,2 2 6 0,-1 1-3 0,3-3-12 0,-5 2-12 0,1 3-5 0,-2 2-3 0,7-7-3 15,-1 3 1-15,-3 3-2 0,2 1 2 16,-3-4 0-16,3 0-3 0,1 3-4 16,-3-1-4-16,1 2-3 0,-4 0-1 15,2 0-2-15,5-4 2 0,-2 4-2 0,-5 0 6 16,0 0 4-16,0 0-1 0,0 0-1 16,0 0-6-16,-9-1-4 0,4 1-2 15,-8-2-1-15,-4-2-2 0,-10 3 0 16,-3-3 0-16,-11 2 0 0,-1-1 1 0,-3-3 0 15,-4 5-1-15,-3-3 0 16,-8-3-1-16,-9 2 0 0,-2-1 0 0,-5-4 1 16,-6-1 1-16,-8 0 0 0,-8 1 0 15,-10-4 3-15,-7 1 5 0,-9-1 8 16,-6 2 4-16,-6-1 1 0,1 3-3 16,7 1-7-16,-10-6 1 0,-2 7-4 0,3 1-4 15,3-4 1-15,15 6-4 0,2-4-1 16,-7 5 1-16,-4-6 0 0,-8 1 1 15,-1 0 2-15,15 3-1 0,10 3 0 16,14-1-1-16,6 4 0 0,5 0-2 16,8 0 1-16,1 0 0 0,5-1-1 15,0 1 0-15,0 0 2 0,-1 0-2 16,7 0 1-16,-1 1-1 0,1 1 6 0,8 0 9 16,4 0 7-16,13-1 9 15,13-1 0-15,12 0 0 0,-1-3-2 0,9 3-4 16,7 0-6-16,2 0-7 0,-1 0-5 15,1 0-3-15,0 0-5 0,0 0-7 16,0 0-13-16,0 0-20 0,0 0-23 16,1 0-18-16,-1 0-79 0,2 2-81 0,-2-2 135 15</inkml:trace>
  <inkml:trace contextRef="#ctx0" brushRef="#br0" timeOffset="53321.42">6613 15192 1535 0,'0'0'68'0,"-5"-4"-4"0,5 4-5 0,0-2-7 0,0 2-4 0,5 2-3 0,-5-2-6 0,0 0-10 0,0 0-10 0,0 4-2 0,0-3 6 0,-5 1-2 0,1-2 0 0,-1 2-4 0,-9-2-11 0,0 2-6 16,-11-2-3 0,-5 0 0-16,-9 0 4 0,-9-2 9 15,-7 2 10-15,-5-2 11 0,1 0 9 0,-1-3 2 16,3 3-3-16,-1 4-8 0,1 5-9 15,2-5-7-15,9 0-7 0,-4-2-4 16,4 0-2-16,0-2-1 0,-2-2 0 16,-7-5 2-16,-3 4 0 0,1-7 1 15,-3 3-1-15,-1 2 1 0,8 0-1 0,4 0-2 16,4-2 12-16,10 5 12 0,5 1 5 16,8 1 6-16,10-2-9 0,10 4 0 15,-1-7 2-15,4 7 8 0,5 0 2 16,6 0-15-16,8 2-10 0,10 0-12 15,7 5-5-15,20-4 1 0,8-1 1 16,10 3-2-16,3-5-2 0,-7 6 0 0,-2-4 0 16,-2-2 1-16,-5 1 1 0,9 1 0 15,4 2 3-15,8-3 0 0,11 5 2 16,11 6 1-16,-3-3 1 0,-2 5 0 16,-10 0 0-16,-19-3 0 0,-14 1 0 15,-15 1-3-15,-13-6 0 0,-13 2 1 16,-9-7-10-16,-4 1-7 0,-6-3-17 0,-4 4-10 15,-7-1 7-15,-11 1 6 0,-11 3 16 16,-13 0 8-16,-13 0 3 0,-20 0 2 16,-14-5 13-16,-15-2 3 0,-1-2 1 15,5 2-1-15,8-3-6 0,10 3 5 16,6-4 6-16,7-1 4 0,5 3-4 16,7-5-5-16,13 2-6 0,15 1-5 15,11-1 1-15,11 1 0 0,5 2 1 16,9 2 4-16,-1-3 5 0,6 3 5 0,2 0 1 15,7 0-8-15,9 0-5 16,16-5-8-16,16-1-1 0,9 3 0 0,11-4 0 16,3 1-1-16,7 3 1 15,2-4-1-15,3 1 1 0,2 6 1 0,-1 0 0 16,-10 0 0-16,-8 0 0 0,-11 0-1 0,-14-1 0 16,-9-1-7-16,-11 2-8 15,-7 0-4-15,-8 0-14 0,-11 0-12 0,-1 2-16 16,-6 1 0-16,-9 1 10 0,-9 3 18 15,-21-4 24-15,-22-3 5 0,-25 0 3 16,-20-3 2-16,-13-8 1 0,1 0 0 0,1 6 3 16,3-4 5-16,4 2 11 0,5-2 5 15,5 4 9-15,13-6 2 0,11 8-6 16,12-4-3-16,10 1-10 16,20 5-7-16,11-3-1 0,8-5 0 0,15 9 0 15,5 0 0-15,-2 0-1 0,-2 0-3 16,3 0-2-16,1 0-2 0,0-2-2 15,0 2 0-15,1-1-1 0,3-5-2 0,-2 6 0 16,-2 0-1-16,0 0 0 0,2 0 3 16,-2 0 1-1,1 0-1-15,-1 0-1 0,0-1-2 0,2-5-4 16,-2 6-4-16,0-2 0 0,4-10 4 16,-1 5 3-16,-1-2 5 0,2-3 1 0,1-1 1 0,0-3 1 15,-1-1-1 1,-1-5-1-16,4 1 0 0,-5-7-1 0,2-1-1 15,1 3-1-15,-5-1-1 0,4 2-1 0,-4 2 0 16,0 2 0-16,-4 1 2 0,4 3 0 16,4 1 3-16,-3 2 8 0,5-1 6 15,1 1 7-15,-2 2 4 0,0-2-3 0,6-1-5 16,0 5-5-16,1-3-6 0,2 5-4 16,-7-7 0-16,2 3 0 0,-3 1 0 15,1 4 1-15,-4-2-1 0,-1 6-1 16,1-3-4-16,3 5-6 0,-6 1-17 15,2 5-9 1,-2-1-9-16,0 3-11 0,0 5 6 0,0 11 4 0,0 5 13 0,0 10 10 16,0 6 4-16,0 6-3 0,0-1 1 15,0 6-1 1,0 2 6-16,1 0 7 0,1-2 3 0,2-7 3 0,1-4 2 16,-3-5 1-1,0-5 0-15,-1-8 5 0,3-1 3 0,1-2 1 16,-1-2 1-16,3-3-3 15,-2-2-2-15,2-4-1 0,0-1 0 0,-3-2-2 16,1 0 1-16,2 0 2 0,6-4 4 0,-4 0 4 0,6 2 5 31,7-5 4-31,6 0 7 0,4-4 4 0,7 0 1 0,4-8-3 0,3 3-4 16,9-6-5-16,3-3 1 0,1-3 3 16,-3-2 2-16,10-4 3 0,12 0-1 15,2-5-6-15,17 7-10 16,6-4-8-16,5 2-7 0,-5 8-3 0,-9 4-3 0,-9 8-2 31,-16-4 1-31,-5 5 1 0,-9 4 3 16,-10 0 1-16,-10 2 2 0,-12 2 0 15,-9-3-3-15,-8-1-3 0,-3 0-12 0,-3 0-5 16,0 0-7-16,-2 4 1 0,1-4 10 0,1 0 9 0,-4 0 11 16,4 0 7-16,0 0 6 15,-2-4 7-15,4 4 9 0,2-1 8 16,-1-1 7-16,1 0-5 0,-3 0-7 15,5-1-16-15,-3-4-13 16,3 0-8-16,1-4-8 0,-2-5-3 16,-1 0-5-16,1-7-10 0,-5 4-23 15,0-8-9-15,-5 2-2 0,1 0 13 0,-3-5-3 16,-5-4-46-16,1-12 63 0</inkml:trace>
  <inkml:trace contextRef="#ctx0" brushRef="#br0" timeOffset="59316.69">5913 15122 2124 0,'9'18'124'0,"-9"-18"-9"0,0 2-46 0,0-2 9 0,-11-16-68 0,9 16-3 0,2-2-4 0,0 2 0 0,0 0-2 0,0 0-1 0,0 2-3 0,-1 0 1 0,1-1 0 16,0 7 2-16,0-5 1 0,0 8 1 15,1 3 1-15,7 2 0 0,2 5-1 16,6 0 0-16,5 1 0 0,-1 3-1 15,5-2 0-15,3-4-1 0,2 1-2 16,6 3-1-16,1-2-4 0,4 0-4 0,5 4-6 16,9-5-2-16,3 1 0 15,6 4 4-15,2-2 4 0,-6-2 1 0,0 2 1 16,-7-9-1-16,-1 2 0 0,-2-3 2 16,-4-5 0-16,0 1 0 0,5 0 4 15,-5-5 4-15,9-1 0 0,6 1 5 16,2-4-1-16,5 0-1 0,-10-4 0 0,-5 1-1 15,-3-1 1 1,-6-1-1-16,1 1 1 0,-3 1 0 0,1 1 0 16,-1-3 2-16,4-1-2 0,2 3-1 15,2-4 0-15,1 1 1 0,-3-2 0 0,5 0 1 16,-10 0 1-16,-7 2 1 0,1-4 1 16,-9 4 1-16,4-4-2 0,7 1 0 0,-3 2-3 15,1-2-1-15,-2 3-1 0,2-1-1 16,-6 4 0-16,9-1 1 0,-2 4 0 15,4 0 0-15,1 0 0 0,1 2-1 16,0 2 0-16,1-1 0 0,-6 2 0 16,-7-3 0-16,-9 2 0 0,-6-4-2 15,-2 0-1-15,-7 0 0 0,-8 0-10 16,0 0 6-16,-5-4-13 0,0 2-13 0,-4 1 6 16,-11-8-4-16,-3-2 15 0,-16-7 16 15,-17-3 7 1,-8-7 4-16,-7-4 0 0,5 5-4 0,8 3-3 0,13 6-2 15,15 4 1-15,11 3 2 0,10 7 6 16,2-1 7-16,7 3 9 0,2 2 8 16,-1 0 17-16,3 0 1 0,-2 0-22 15,5 0-10-15,7 0-20 0,5 0-9 0,8 0 5 16,14 0-5-16,10 9-1 16,10 0-3-16,6 11-7 0,6 1-2 0,-1 9-6 15,-1 5-2-15,-9 1 6 16,-9 1 5-16,-21-7 4 0,-5-1 6 0,-11-10 8 15,-9-3 3-15,-2-3 4 16,-8-5-2-16,-8 5-8 0,-3-4 0 0,-6 3-3 16,-3-1 0-16,-12-1 1 0,-4-4-25 15,-11-5-18-15,-6-1-33 0,-8-7 504 0,-2-7-325 16</inkml:trace>
  <inkml:trace contextRef="#ctx0" brushRef="#br0" timeOffset="63315.54">10133 14865 1200 0,'0'-1'166'16,"0"-1"225"-16,-5-9-285 0,1 0-60 0,-1-3-12 0,3-3 0 0,-3-1-3 0,1 4 1 0,4-2 3 0,-2 5-7 16,1 6 7-16,1-4 12 0,0 5 9 0,-2-3 4 0,2 7-5 0,0 0-10 0,0 0-11 0,0 0-12 15,0 0-12-15,0 0-7 0,-4 0-3 16,-5-3-1-16,4 1-2 0,-2 2 1 0,0-2 2 16,0 2 1-16,-2-2 3 0,2 1 0 15,0-3-1-15,-2 4-3 0,2 4 1 16,0-1-1-16,-8 1 1 0,1 6 1 15,-5 5-2-15,1 2-2 16,0 10-2-16,-1 1 0 0,-2 9 2 0,1 10 0 0,-3-1-2 16,3 3 0-16,3 6-2 0,-1 4 0 15,2 1 1-15,0 6 0 0,0 5 1 16,2 1 3-16,3 15 1 0,6 7 3 16,5 4 0-16,5 1-1 15,8-3-3-15,4-9-1 0,5-11-5 0,-1-2-2 16,0-3 1-16,-1-9 1 0,3-5 3 0,0-4 5 15,-2-5 2-15,6-5 5 0,-2-8-19 16,3-12-18-16,6-7-42 16,3-9-20-16,7-7 526 0,15-3-345 0</inkml:trace>
  <inkml:trace contextRef="#ctx0" brushRef="#br0" timeOffset="64664.94">10326 14651 1714 0,'25'-2'124'0,"16"6"338"0,-93-12-406 16,52 7-11-16,2-3-1 0,5 4-6 15,-7 0-5-15,0 0-2 0,0-2-6 16,0 2-7-16,0 0-6 0,0 0-11 15,0 0-3-15,0 0-5 0,2 7-3 16,0-1 0-16,3 6-1 0,0 6 2 0,-3 5 2 16,7 9 2-16,-2 0 2 15,4 3-2-15,-2-3-2 0,1-3 0 0,-4-3 2 16,4-6 1-16,-6-6 4 16,-4 0 3-16,3-5-3 0,-3-7 1 0,0-2-3 0,0 1-3 15,0-1 4-15,0 0 2 16,0 0 4-16,0 0 3 0,0 0-1 0,0 0-3 15,0 0-1-15,-3 0-1 0,3 0-1 16,0 0-3-16,0 0-6 16,0 0-6-16,0 0-1 0,0 0 1 0,0 0 6 15,0 0 4-15,-2 0-2 0,2 0 0 0,0 0 1 16,0-1 3-16,0 1 2 0,0 0 4 16,-4 0 1-16,4 0 1 0,0 0 2 15,0 0 2-15,0 0 0 0,2 0 2 16,0 0-1-16,-2 0-4 15,2 0-1-15,-2 0-4 0,0 0-1 0,0 0 0 16,0 0 0-16,0 0-1 0,-2 1-2 16,0-1 0-16,2 0-1 0,2 0 1 15,-2 0 0-15,2 0 0 0,-2 4 0 16,-2-2 1-16,2 3 0 0,0-3 1 0,0-2 0 16,0 0 2-16,0 0 1 15,0 0 1-15,0 0 0 0,0 0 5 0,0 0 1 0,0 0 2 31,0 0 0-31,0 0-5 0,0 0-5 0,-2 0-4 0,0 0-2 0,-1-11-2 16,1 6 1-16,2-8 0 0,-7-1-1 16,0-3-1-16,-2-10 1 0,0-7 0 15,2-3 2-15,-2-4 1 0,4-1 0 16,-2 1 1-16,2 4 1 16,-1 3 1-16,4 4-1 0,2 1 1 15,-3-1 0-15,8 2 0 0,-5 1 3 0,2 4 1 0,5-3 1 16,2-3 0-1,2 1-1-15,3 1-2 0,0 3-1 16,-5 1-3-16,7 7-3 0,-2 1 1 0,5 5-1 0,3 6 3 0,4-1-2 31,8 5-1-31,1 7-1 0,1 4 2 16,1 3 1-16,4 4 4 0,-6-1 3 0,3 3 2 16,-5-1 1-16,-1-3-1 0,2 2-1 15,-7 7-1-15,-1-9 0 0,-5 3-2 0,-8 3 0 16,-4-8-2-16,-2 2-3 0,-4 0-1 15,-3 8-2-15,-1-1 0 16,-1 6 0-16,-4-3 1 0,1 3 2 16,0 3 2-16,-8-2 0 0,-3 4 0 15,6-3 1-15,-4 1 0 0,5 2 1 16,0-2 0-16,-2 0 1 0,8-5-1 16,1-3 1-16,-2 1 1 0,4-2 1 15,0-5 0-15,4-2 1 0,-2-2 0 16,-2-3-1-16,0-4-1 0,1 2 0 0,1-6-1 15,-2-1 2-15,0 0-12 0,0 3-69 16,0-5 460-16,0 0-308 0</inkml:trace>
  <inkml:trace contextRef="#ctx0" brushRef="#br0" timeOffset="65234.62">10576 15310 1917 0,'-2'0'133'16,"1"0"36"-16,1 0-46 0,-2 0-56 0,0 0-28 0,2 0-5 0,0 0-10 0,0 0-9 0,0 0-6 0,2 0-6 0,-2 2-7 16,2 0-5-16,-2 0-3 0,1 8 0 0,1 3 3 0,2 6 3 15,-4 10 4-15,0 10 3 0,0 3 3 0,-4 4-1 16,1 4-1-16,-4 3 0 15,-2 2-1-15,2 0 1 0,-4-9 1 16,0-3 1-16,6-8-1 0,-4-1 0 16,4-6-3-16,3-5 1 0,-5 0 0 0,2-3-1 0,-1 1 0 15,3-7 0-15,-3-3 0 16,1-4-1-16,0 0-1 16,-1 0-6-16,3-5-24 0,1 1-55 0,2-3-24 15,0 0-28-15,-2 0-2 0,2-5-114 0,0-4 159 16</inkml:trace>
  <inkml:trace contextRef="#ctx0" brushRef="#br0" timeOffset="65645.5">11041 15615 1990 0,'-6'6'70'0,"1"-1"-19"0,-6 2-19 15,-1 2-28-15,3 5-2 0,-7 0-2 16,-2 4 2-16,1 0 0 0,-1 3-1 16,-3-5 0-16,-1 3 0 0,3-3-1 15,-8 6 0-15,3-8 0 0,-1 2-1 0,2 0-1 16,-2-4 2-16,2 2 16 0,0-7 20 16,3 2 14-16,2-2 6 0,4-1-7 15,2-3-9-15,3 3 0 0,-2-6 4 16,6 0 2-16,0 3-4 0,5-3-6 15,0 0-3-15,0 0 3 0,0 0-1 16,0 2-3-16,7-2-6 0,-2 2-12 0,6 1-3 16,1-1-3-16,2 5-2 15,6 0-2-15,5 6 1 0,7-3-1 0,5 8 0 16,-3 0 1-16,-1-2-2 0,4 3-1 16,-3-5-1-16,3-1-4 0,-5 1-9 15,-2-3-13-15,-6 1-22 0,-3-3-20 16,2 3-56-16,-9-5-42 15,6 2-4-15,-5-2 66 0</inkml:trace>
  <inkml:trace contextRef="#ctx0" brushRef="#br0" timeOffset="66105.44">11445 14199 2005 0,'3'7'104'0,"8"3"26"0,0 5-55 0,8 4-33 0,8 9-18 0,-1 1-13 0,8 6-7 0,-4 8-4 0,4-1-4 0,-2 4-2 0,2 9 1 15,-4-1 1-15,0 9 1 0,-4 14 3 16,3 11 0-16,-3 21 1 0,-8 6 0 16,0 0 0-16,-7-3 2 0,-6-6-1 15,-10-10 2-15,-8 0 3 0,-3-6 6 16,-5-3 7-16,-2-9 2 0,-4-16-3 0,-8-11-4 15,-2-13-4-15,-1-3 4 0,-2-7 4 16,2-3 4-16,1-4 6 0,2-6 6 16,4-1 8-16,3-2 3 0,1-5-1 15,10 2-7-15,-3-3-10 0,6-3-10 16,3 4-8-16,-1-3-5 0,1 3-3 16,3 0 2-16,-1 2-4 0,2 0-23 15,-2 0-76-15,2 3-99 0,0-3 105 16</inkml:trace>
  <inkml:trace contextRef="#ctx0" brushRef="#br0" timeOffset="101527.1">21268 11140 1490 0,'28'73'97'0,"-7"-55"109"0,-10-36-130 0,-6 14-21 0,-3-43-5 0,2 43-4 0,-4 0-3 0,0 4-7 15,-4-8 5-15,2 4 3 0,1 2-7 0,-3-3-11 0,4 5-9 0,-2 0-7 0,0 0 1 0,2 0 3 0,-5 3 2 0,5 1-2 16,0-2-2-16,-3 3-2 0,-1 0-4 16,2-1-3-16,-7 7 0 0,-1-6-2 15,-1 6 1-15,-10-4 2 0,-4 2 5 0,-7-1 0 16,-3-4 0-16,-6-4-6 16,-2 0-3-16,1 2 0 0,-3-2-3 0,3 1 1 15,-6-1 0-15,-5 0 2 16,1 0 2-16,-1-3 4 0,0 1 2 0,0-5-2 15,1 2-1-15,-3 3-5 16,2-5 1-16,-5 3-1 0,-4-1 0 0,0-7 0 0,-4-3-1 16,2 1-2-16,-7-9 0 0,-1 4-1 15,-5-4 1-15,5-4 0 0,4 4 3 16,6-5 0-16,7-1 2 0,0 4 0 16,11 1 0-16,7 1-1 0,7 5 11 15,5-3 16 1,7 3 15-16,2 2 17 0,2 2 6 0,5 0 2 0,2 1-2 0,7 2-4 15,0 6-5 1,2-2-8-16,1 2-7 0,4 1-8 16,-7-1-11-16,7 0-10 0,-1-1-7 0,-5-1-3 0,1 2-3 15,0 5-2-15,-2 0-1 0,0-2-3 16,0-2 0 0,0 4-2-16,0 0-4 0,0 0-5 0,0 0-7 15,-4 0-8-15,4 6-3 0,-5 6 8 16,5 2 6-16,-9 8 9 0,-1 10 4 0,1 8-3 15,0 6-2-15,4-1-2 16,-1 3-2-16,5-8 2 0,-8-4 4 0,5 1 3 0,-1-7 3 16,-6-1 1-16,6-6-1 0,-4 0 0 15,5-7-3-15,-1-4-2 0,2-8 0 0,-3-4-5 16,6-2 4-16,-2 0 2 0,2-1 8 16,0-8 13-16,2-3 8 0,0-13 3 31,3-7-4-31,10-10-7 0,0-11-3 15,9 2-4-15,2-4 2 0,1 8 3 16,-11 4 2-16,-2 6 8 0,-4 13 4 0,-2 6 0 16,8 6-2-16,-4 0 0 0,0 3-4 15,3 4 1-15,-8 0-10 0,5 3-9 16,2 4-9-16,-1 0-9 0,3 0-3 16,-2 8-1-16,4-1 1 0,3 5 5 15,2 2 5-15,2 0 6 0,1 2 1 16,1 2 1-16,-8 7-20 0,4-2-30 15,-7 4-49-15,2 1-57 0,0 2 482 0,8 2-279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8:05:49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2814 5550 1714 0,'49'9'53'0,"-19"33"265"16,-28-43-148 0,-2-1-116-16,0-2-31 0,-2 3-18 15,1 1-13-15,-6-4-13 16,-8 2-8-16,-11-8 11 0,-8 2-5 0,-8 1-5 16,-6 4 0-16,-4 3-2 0,-6 3 11 15,-10 6 13-15,-6 0 6 16,-6 9 1-16,-5-8-1 0,-2 8-3 0,4-2 0 15,5-2-2-15,-2-3 3 0,2-4 3 0,-4 0 0 16,4-2 3-16,-3 4 2 16,12-2 3-16,5 4 3 0,9-6 2 0,14 1-1 15,7 1-3-15,8-5-2 0,5-1 3 16,5 8 1-16,0-3 1 0,-2 4-1 0,2 4-5 16,0-1-3-16,2 1-1 0,1 0 1 15,1 2 3-15,0 0-1 16,-3 4 1-16,7 1-1 0,-5 0-1 15,3 2 0-15,4-5-1 16,-3 3 0-16,0 0-1 0,2 4 0 16,-1-5-1-16,0 3-2 0,3-2 0 0,0 4-1 0,-1 2-2 0,1 3 0 15,-2 3 0 1,-2 6-1-16,2 0 3 0,0 9 0 0,2 4 0 0,3 6 1 31,-5 8 0-31,1 5 1 0,-1 5 0 0,0 4 0 0,0-4 1 0,-2 2-1 16,-1 2-1-16,-1 5 1 15,0-5-1-15,-3-1 0 0,-3-8 0 16,2-5-1-16,5-4 1 0,-1-12-1 0,4-3 0 0,0-4-1 16,5-2 1-16,2-2 0 0,0 2 1 15,2-2 0-15,1 3 1 0,5 2 1 16,-5-3-2-16,2 0 1 0,4 0 0 16,-2-6-1-1,6 3 1-15,-3-5 0 0,1 3 0 16,1-12 1-16,-1 0-1 0,1-1 4 0,1-6 38 15,3-4 21-15,0-1 14 0,5-7 13 0,-3-1-27 0,7 3-9 16,-2-7-2-16,3 0-7 0,3-3-4 16,1-5-2-1,5 0-2-15,-5-3-5 16,4-7-5-16,5 2-11 0,4-3-10 0,3 5-7 0,10-2 0 0,10 0-14 16,7 3-17-1,12-1-11-15,0 3-50 0,9 4-105 16,12-7 122-16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8:07:35.1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1319 14819 1488 0,'-7'0'111'0,"2"-2"65"0,3 1-48 0,2-3-34 0,-4 2-5 16,4 2-12-16,4-1-11 0,-4-1-12 0,2 2-12 0,-2 0-10 0,0 0-10 0,0 0-6 0,0 0-5 0,0 0-4 0,3-2 0 15,-1 2-2 1,1 2-4-16,3 3-6 0,1 2-3 0,5 7 1 16,6 2 6-16,3 6 8 0,8 6 4 15,4 6 0-15,6-4-1 16,4 5-1-16,-1 3-1 0,3-5-1 16,-1 3-3-16,0-4-2 0,1-2-2 0,1 5 0 15,4 2 2-15,-4 2 0 0,0-1 2 16,-4 1-2-16,1 1-1 0,-1 1 0 0,1-4-1 0,-2-5 0 15,-2 4 0 1,-2-4 0-16,2-2 0 0,-5 5 0 0,1-3 0 0,1 0 0 16,4 5 1-1,5-3-1-15,-1 7 0 0,2 0 0 0,6-8 0 16,-8 6 1-16,-2-5-1 0,-8-4 1 0,-9-3 0 16,-4-2 0-16,-7-8-1 0,-5-3 1 0,0-3 0 31,-4-4-2-31,1 2-2 0,-3-5-1 0,-3 1-10 15,4 2-28-15,-4-7-33 16,0 0-43-16,2 0 52 0,-2 0 18 0</inkml:trace>
  <inkml:trace contextRef="#ctx0" brushRef="#br0" timeOffset="384.42">3065 14520 2020 0,'2'0'248'0,"-18"30"-758"15,16-44 1292-15,-40 56-789 0,8-17 26 16,-11 5-4-16,-5 6-3 0,0 4-5 15,0 10-6-15,-5 3 0 0,-4 13-1 16,-6 5 0-16,-17 7-1 0,-7 9 1 16,-7 8-1-16,-12 6 0 0,1-1-1 15,2-5-2-15,-5-1 1 0,2-3 1 16,-10-4 3-16,1-4 2 0,11-1-3 0,4-8 22 16,24-8 19-16,16-3 7 0,14-13 10 15,17-6-9-15,6-8-12 0,5-8 3 16,8-10-6-16,-1-2-8 0,4-5-10 15,4-6-7-15,3-3-3 0,0-1 0 16,0 3-10-16,0-4-56 0,-2-4-95 0,2 1 120 16,9-8-39-16</inkml:trace>
  <inkml:trace contextRef="#ctx0" brushRef="#br0" timeOffset="5069.54">14277 4484 1522 0,'-4'-1'95'0,"-5"-5"31"16,4 1-39-16,-2-2-45 0,1 2-11 0,3-6-8 0,-2 0-5 0,3 4-3 0,-4-7-5 15,5 3 1-15,-6 3 3 0,1-1 4 0,3 2 6 0,3 3 6 0,-6 0 9 0,6 3 19 0,0 1 9 0,0 0 8 0,0 0 1 0,-1-6-19 0,1 6-16 16,0 0-16-16,0 0-14 0,0 0-9 0,0 0-3 16,0 0-2-16,0 0 1 0,0 0 0 15,0 0-1-15,0 0-2 0,0 0-7 16,0 4-3-16,1-1-7 0,5-1-4 15,-5 4 2-15,5 1-1 0,10 7 7 0,7 4 6 16,7 10 0 0,11 11 3-16,-2 5 0 0,3 2 2 15,11 8 2-15,4-5 5 0,3 6 0 0,6 2 1 16,-7 0 1-16,1 1-2 0,-2 4 1 16,-4 6-1-16,-1-5 0 0,-5 5 0 15,-2-8 1-15,0-1 0 0,-9-6 0 16,2-2 1-16,-2-1-1 0,-1-2-1 15,-3 0 0-15,1-1 1 0,-2-6-1 16,4-2 0-16,-5-2 0 0,0-8 0 16,-7-1 1-16,-4-10 0 0,-4-2 0 0,-7-4 1 15,-4-1 1-15,2-8-1 0,-7 1-2 16,0 1-7-16,0-5-6 0,0 0-13 16,-2 0-32-16,2 0-47 0,-3 0 57 15</inkml:trace>
  <inkml:trace contextRef="#ctx0" brushRef="#br0" timeOffset="5403.93">15961 4171 2403 0,'0'-4'70'0,"-2"4"-47"0,-1 0-15 0,-1 4-22 0,1-3-28 0,-6 5-3 0,-9 6 10 0,-12 6 10 0,-11 12 14 0,-10 9 2 0,-6 7-1 15,-7 9 2-15,-10 11 4 0,-4 8 3 16,-18 4 0 0,-7 5-1-16,0 3 1 0,-5 0 0 0,-7 0 0 0,-13 0 2 15,-10-2 3-15,-8-8 5 0,5-10 4 16,9-3 2-16,17-8 1 0,12-7-4 15,7-3-3-15,18-5-1 0,13-6-2 0,19-2 1 16,14 0 10 0,12-11-2-16,11-3 1 0,1-6 1 0,6-1-35 0,5 1-96 15,10 4 76-15</inkml:trace>
  <inkml:trace contextRef="#ctx0" brushRef="#br0" timeOffset="34302.26">1987 15012 1763 0,'0'61'70'0,"-1"-8"15"0,1 37-3 0,1-239-87 0,-1 94 41 0,0 55-2 0,0 0 5 0,0 0-1 0,0 0-11 16,6 2-5-16,-1-2-7 0,2 6-6 0,2-5-5 0,0 1-4 0,2 3 0 0,1 3-3 15,2 0-3-15,4 1-1 16,3 2-2-16,-1-4-2 0,4 0 2 0,0 5 3 15,4-3 3-15,6 0 2 0,-4 4 1 16,5-6 0-16,6 3 1 0,5 5 0 0,7-3 1 16,6 2 0-16,-1 0 1 15,6-1 1 1,-2 1 1-16,0-3 3 0,4 1 1 16,-6-1 2-16,6-4 0 0,1 0 1 0,11 5-2 15,4-6-4-15,8 2 0 0,6-2-3 0,-6-5 0 0,-1 1-1 16,-6 4 0-1,2-6 0-15,4 0 1 0,7 1-2 0,3-1 0 0,7 2 1 0,4 0-2 32,-3 0 1-32,4-2-1 0,17 5 0 0,23-1 6 15,31 3 1-15,13 3-1 0,6 1 1 0,-11 3-4 0,-20-5-2 16,-4 3 1-16,3 3-1 0,6 0-1 16,13 5 0-16,-9-2-1 15,-7-2 1 1,-17 0-2-16,-19-4-1 0,-13 0 1 0,-21-4 0 15,-17 0 2-15,-24 1 7 0,-6-2 14 16,-11 2 18-16,-1-5 16 0,-6 6 10 16,-2-6 4-16,-5 0-9 0,-3 3-10 15,-9-6-15-15,0 3-16 0,-1-1-9 16,3 3-5-16,1-4-2 0,2-1-2 16,0 1 1-16,0 2-2 0,2 1 0 15,-4-1 0-15,2-1 0 0,4 4 0 0,-6-3-1 16,4 1 0-16,-4 2 1 0,-1-5-1 15,-4 3 0-15,3 2 1 0,1-3 0 16,3 5-1-16,2-4 1 0,1 0 0 16,1 4 0-16,5-3 0 0,-7-1 0 15,-2-2 0-15,1 1 0 0,-6-1 0 0,2 3 2 16,-4-6-1-16,-6 0 1 0,4 0-1 16,-5 2 1-16,2-2 0 0,0 1 1 15,-3-1 0-15,0 0 0 0,-3-1 1 16,-2-1 0-16,-1 2 1 0,2 0-3 15,1 0-1-15,-3-2 0 0,1-3-1 16,3 3 0-16,-1 2 0 0,-1-2 0 16,1 0 0-16,0 1 0 0,1 1-1 0,1 0 1 15,-6-2-3-15,-1 2-2 0,2 0-2 16,-2-4 0-16,0 4 1 16,0-1 1-16,0-1 3 0,2 2 2 0,-2-2 6 15,0 0 3-15,0 2 3 0,0-2 5 16,0 2 2-16,2-1 2 0,-2-3-1 0,3-5-6 15,1 0-7-15,-2 2-5 0,-1-5-3 16,3-2-5-16,1-4-1 0,-1-5-1 16,-1-5-2-16,-1-3 1 15,0-2 3-15,0-12 1 0,-2-2 1 0,0-3 2 16,0 4-2-16,0 5 3 0,0 2 0 16,0 7 0-16,1 2 1 0,3-6 3 0,-1 1 2 15,5-6 1-15,0-7 0 16,5-8-3-16,1 1 0 0,-2-2-1 0,3 7-2 15,-5-3 1-15,-1 5 0 0,-4-7-2 16,1-5 1-16,-6-16 1 0,0-2-2 16,-2-6 0-16,-5 8-1 0,5 3-1 15,-3-1-1-15,-1 1 1 0,3 4-2 0,-2-4 2 16,5 1 2-16,-2-15 2 16,-3-16 8-16,-1-19-23 0,3-9-27 0,-8-2-12 15,4 0-10-15,0 8 22 16,5 10 21-16,0 4 11 0,-3 1 3 15,3-9 3-15,-1-5 1 0,1-6-1 0,0 1-3 16,2 1-2-16,0 1 3 0,2-3 1 16,-2-12 4-16,-2 2 2 0,-5 0-2 15,2 12 14-15,-1 8 12 0,1-11 8 0,-4-11 2 16,-1-4 0-16,-3 8 9 0,3 23 17 16,4 16 14-16,1 17-3 0,5 1-17 15,3-5-26-15,1 5-15 0,1-6-11 16,2-3-4-16,0 1 0 0,1-10 5 0,-3-10-20 15,0-4-2-15,-1 0 0 0,-2-1-6 16,-4 13 19-16,-2 5 2 0,-1 2-2 16,-2 7 0-16,-6-7-1 15,3-1 2-15,-4-13 0 0,-2 1 0 0,1 6-1 16,-1 7 0-16,4 14 2 16,3 6 1-16,4 5 1 0,1 0 2 0,3 7 0 15,1-6 1-15,0 8-1 0,1 3 0 0,1 9 4 16,-2 6 0-16,2-1-1 0,-2-1 0 15,0-9-4-15,0-4-1 0,-2-3-1 16,-5-9-1-16,-2-6 0 16,-5-5-2-16,0-3-11 15,1 0-7-15,6 12 2 0,0 5 3 0,5 13 11 0,2 0 6 16,2 0 0-16,3 5 0 0,1 3 0 16,1 1 3-1,4 5 2-15,-1 0 2 0,1-2 0 0,7-5-2 0,-8 4-2 0,4 1-2 16,-3 0 0-16,-2 0-1 0,-2 4 1 15,0 0-1-15,-3 1 0 0,-1-1 0 16,-1-6 0-16,-2-1 0 0,2 2 0 16,-2-1 0-16,0 1 0 0,0 1 0 0,3 7 0 15,-1-1 0-15,0 4 0 0,1 0 0 16,4 2 2-16,-1 1-1 0,4 3-2 16,-3 4 0-16,4-8-4 0,0 5-2 15,-1-1 0 1,5 0-2-16,-1 0-3 0,5 2-1 0,-3 0-7 0,0 3-6 15,4-1-5 1,-1 3-3-16,1-3 3 0,3 3 8 16,-4 1 8-16,8 3 8 0,-6-1 7 0,2-1 2 0,4 4 2 0,1 0 2 15,0 1 5 1,6 2-1-16,5-2 1 0,4 1 0 0,8 4-7 16,13-2 0-16,2 2-3 0,5 6-1 0,8-2 1 15,1-3-1-15,11 5 2 0,2-2 1 16,5 1-2-16,7 1 0 0,10-4 1 31,27 4-1-31,16 0-1 0,15 0 2 0,6 7-2 16,15 0 0-16,13 0 0 0,15 6 0 0,17 1-1 0,13 7 1 0,12-1-1 31,20 6-4-31,10 1 7 0,13 3-40 0,10 4-9 0,-14-2 5 0,1-4-7 16,-21-1 40-16,-17-4 9 0,0-4 1 15,-19 4 9-15,-12-5 8 0,5 7 2 16,-20-6 11-1,-9 1 9-15,-15 1 12 0,-16-3 13 16,-26 0 8-16,-18 1 6 0,-29-5-16 16,-29-8-8-16,-29 4-18 0,-11-8-23 0,-21 1 5 15,-4 1-21-15,-8-2-47 0,-5-2-80 0,-5 3 327 0,-24-3-197 16</inkml:trace>
  <inkml:trace contextRef="#ctx0" brushRef="#br1" timeOffset="38757.33">2080 15009 1492 0,'-6'0'88'0,"3"0"27"16,1 2-12-16,2-2-16 0,2 0 8 0,-2 0 1 0,2 0 8 0,-1 1-4 0,3-1-30 0,-1 0-12 0,5 0-33 0,4 0-16 0,9 0-2 0,15 2-11 15,8-2 4-15,13 4 1 0,7-4 0 0,5 0-1 16,5 2 1-16,1-1 1 0,-4 1-1 16,-11 2 1-16,-12-3-1 0,-20-1 0 0,-10 0 0 0,-16 0-3 15,-1-1 2-15,1-1 3 0,5-5 1 16,-14 0-5 0,-2 1-8-16,-8-13-4 0,-10-4-2 0,-26-14 5 0,-22-8-3 0,-19-1-16 15,-7 4 5-15,7 3 1 16,11 8 10-16,21 5 14 0,16 8 1 0,21 4-4 31,11 7 26-31,5 2 27 0,9 5 25 0,0-2 46 0,7-4-14 0,-2 6-20 16,6-1-23-16,3-5-40 0,9 1-15 15,7 2-6-15,8-6-4 0,9 3-4 0,7-3-2 16,2 6 0-16,1-4 1 0,-2 1 3 31,-11 5 2-31,-6-8-1 0,-12 4 1 16,-10-3-4-16,-7 1-6 0,-4-5-9 15,-3 1-9-15,-2-3-13 0,-3-4 0 16,-15-6-9-16,-12-15-50 0,-23-15-10 16,-20-6-1-16,-16 0 9 0,1 5 55 15,2 9 25-15,19 9 9 0,23 13 12 0,17 7 5 16,15 8 50-16,12 2 56 0,0 3 28 16,5-3 10-16,9 2-53 0,0-6-55 15,15 2-30-15,13-5-15 0,12 0 3 16,9 2-9-16,15 4-11 0,11 7-30 15,16 1-41-15,3 7-52 0,2-4-9 0,-2 3 14 16,-14-5 30-16,-18-1 37 0,-23-8 1 16,-24-3 4-16,-24-7-279 0,-21-10 238 15</inkml:trace>
  <inkml:trace contextRef="#ctx0" brushRef="#br1" timeOffset="38932.19">2073 13465 1472 0,'-110'-59'151'0,"33"15"111"0,26 7-24 0,42 19-15 0,9 2-6 0,13 0-35 0,10-4-66 0,16-1-72 15,17 2-35-15,17-4-7 0,25 5-40 0,17 5-3 0,5 6 2 0,6 7-35 0,-9 6 6 0,-3-3-60 0,-10 1-56 0,-6 1-10 16,-22-5-8-16,-21-3 11 0,-21-3-50 16,-20-3-165-16,-14-1 233 0</inkml:trace>
  <inkml:trace contextRef="#ctx0" brushRef="#br1" timeOffset="39625.92">2484 12913 1049 0,'-151'-30'158'16,"32"5"127"-16,13 4-69 0,40 7-69 16,24 3-8-16,19 4 8 0,14 2 18 15,9 1 21-15,3 1-22 0,12-1-58 16,6 4-62-16,20-2-51 0,19 2-16 16,22 0 5-16,22 11-11 15,19 5-36-15,-1 3 13 0,0 5-45 0,-10-7 0 0,-15-1 31 16,-17-5-23-16,-21-9 37 0,-24-2 3 15,-17-2 2-15,-15 2 14 0,-3-7-6 16,-8 3 10-16,-12-8 0 0,-15-9 1 16,-17-6 23-16,-15-7 4 0,-11-7 8 15,-7 1 0-15,7-1 1 0,3 5 3 0,13 3-1 16,11 1 8-16,15 3 20 0,15 5 36 16,12 2 28-16,9 5 16 0,5-6-12 15,13 1-43-15,12-6-37 0,11 1-37 16,5-1-17-16,11 1-1 0,5 8 21 15,4-4-41-15,12 5-11 0,0 6-8 16,3 3-28-16,-8 2 38 0,-7-2 13 16,-17 2 3-16,-13 0 5 0,-13 0 7 0,-18-1 1 15,-9 0-11-15,-12-7 3 0,-12-4 8 16,-9-2 12-16,-18-9 23 0,-11-2 15 16,-10-7 21-16,-13-6 6 0,3 1 4 15,2 1-2-15,-1 1-13 16,11 5-4-16,3 3-5 0,14 4-2 0,13-2 6 15,10-2 22-15,13 6 26 0,8-2 26 16,10 3 2-16,3-5-23 0,12-5-29 0,4-11-39 16,14-2-23-16,13-3-20 15,17 7-12-15,22 7-56 0,6 11-9 0,13 8 12 16,2 10 4-16,-4 8 37 0,1 2-13 16,-10 5-17-16,-6 0-10 0,-17-1-12 0,-14-4-10 15,-19 0 11-15,-13-5 39 0,-17-8 36 16,-15-4 36-1,-14-8 26-15,-21-5-11 0,-20-8 12 0,-19-2 18 0,-19-7 0 16,-12 0 4 0,-1-5 3-16,-3 4 1 0,10 4 3 0,11 3 13 15,12 6 33-15,18 1 23 0,23 7 12 0,15 8-5 16,17 3-12-16,7 7-7 0,9 2-2 0,7-2-22 16,5 0-42-1,11-5-51-15,5-4-38 0,12 4-29 0,15 2-21 0,11 5-15 16,11 5-42-16,8 4-1 0,-3 7 11 15,-12-4-1-15,-8 6 15 16,-4-3-4-16,-3 0 76 0,-5 2 7 0</inkml:trace>
  <inkml:trace contextRef="#ctx0" brushRef="#br1" timeOffset="40766.06">2872 9943 1647 0,'2'2'75'0,"-2"4"15"0,4 1-45 0,-3 0-33 0,1 7-4 0,5 9-3 0,6 7-6 0,6 9-3 0,2 4-2 0,9 5-2 0,8 8 3 0,-1 8-1 0,11 2 1 15,-4-1 4-15,0-1-2 0,-1-7 3 16,-4-7 5-16,-7-11-2 0,-7-13 2 15,-6-10 0-15,-5-4-2 0,1-10 14 16,-12-2 21-16,8 0 31 0,-6-7 22 16,4-2 2-16,2-7-11 0,3-12-27 15,5-11-15-15,3-7-13 0,2-4-8 0,-4-1-2 16,-6-4-5-16,0-2 13 0,-1 0 7 16,-3 8 6-16,8 1 4 0,-5 12-5 15,4 6 1-15,1 5-5 0,1 6-10 16,3 3-15-16,1 5-14 0,7 4-17 15,11 11-27-15,10 10-2 0,15 9-3 0,12 18 5 16,5 12 21-16,2 6-1 0,-1 4 3 16,-21 3-1-16,1-6-2 0,-12 2-3 15,-1-5-10-15,-5-4-8 0,-3-3-6 16,-8-9 7-16,-6-13 16 0,-8-10 16 16,-7-8 12-16,-7-6-2 0,0-4-3 15,-2-2-2-15,3-5 10 0,-3-12 6 0,6-10 12 16,-1-10 12-16,1-12 1 0,-4 1 24 15,0-1 21-15,-3 8 10 0,1 8 9 16,-2-3-10-16,1 7-19 0,3 2-17 16,0 1-6-16,4 10 4 15,1 2-4-15,2 4-8 0,4 3-11 0,5 2-26 0,6 3-13 16,10 8-25-16,12 5-2 0,13 14-9 16,12 5 9-16,0 4 29 0,8 7-4 15,-3-2 11-15,-3 2 1 0,-2 2-14 16,-1 2 5-16,-6-8 3 0,-7 0-1 15,-10-10 12-15,-10-3 2 0,-10-7 1 0,-13-6 1 16,-6-7 1-16,-8-2 2 0,-3 0 0 16,-2 0 4-16,0-11 8 0,2 8 2 15,-2-9 8-15,2-4 2 0,3-6-4 16,-5-3 3-16,0-3-1 0,2-4 3 16,1 6 0-16,4 1-1 0,4 3-4 15,0 3 4-15,-3 1-5 0,8 4-8 16,4 0-3-16,8 5-15 0,8 4-8 15,4 3 2-15,7 4-28 16,6 3-25-16,5 6 0 0,6 5-17 0,3 1 10 0,3 6 4 16,1 2-16-16,1-4-4 0,-6 6 4 15,-2 0 16-15,-8-1 21 0,-9-8 21 16,-8-4 15-16,-16-12 8 16,-9 2 0-16,-11-6 1 0,-3 2 4 15,-1-4 6-15,-5-5-1 0,-1 4 7 0,-2-9 10 16,0-4 15-16,-5-7 20 15,2-3 10-15,1-2 7 0,-1-2 0 16,6-2-1-16,6 6 5 0,6-1-6 16,8 5-9-16,4-3-12 0,6 4-20 15,5 3-23-15,8 3-8 0,6 4-10 0,13 6-12 0,19 9-8 16,14 16-8-16,10 12 2 0,0 5-3 0,-1 10 12 16,-8 4 8-16,-1-1 3 0,-4 4 7 15,-5-3-18-15,-6 3-20 0,-5-6-15 16,-12-4-5-16,-11-12 10 0,-5-12 9 15,-16-7 12-15,-1-11 3 0,-2-6-9 16,-6-2 5-16,3-8-8 0,-3-11-23 16,-2-10-223-16,-5-13 191 15</inkml:trace>
  <inkml:trace contextRef="#ctx0" brushRef="#br1" timeOffset="42240.28">8550 9839 1737 0,'0'-4'121'0,"0"4"40"0,0-1-42 0,-2-1-61 0,-4 0-21 0,-2 0-18 0,-10-7-12 0,-11 0-5 0,-13-10-8 0,-13-2-6 15,-9-2 1-15,-3 1 1 0,1 1 3 16,15 7 6-16,12 7 1 0,19 2 5 15,8 3 9-15,12 0 35 0,2 0 32 16,10 4 1-16,2-2-8 0,6 2-34 16,13 0-30-16,19 3-6 0,17-2-2 15,7 8-2-15,8 3 0 0,-5-1-1 16,-10-3 1-16,-8-3 0 0,-17-7-1 0,-12 0 1 16,-13 0 1-16,-15-3 1 0,5-3 8 15,-14 3-13-15,-3-1-15 0,0-4-9 16,-17 0-11-16,-12-9 9 0,-18-5 18 15,-16-6 7-15,-9-2 4 0,-12-6 3 0,1 1-1 16,8 1-2-16,3 2 1 16,20 4-1-16,7 5 0 0,15 7 2 15,21 4 7-15,11 3 10 0,6 5 8 0,6 2-3 16,4 1-6-16,12-10-9 0,17 0-9 16,14-1-2-16,12 3-5 0,13 0 4 15,2 7 6-15,12 10 8 0,1-1 11 0,-7 5 8 16,-9-1 2-16,-28-10-1 0,-20-1 0 15,-15 0-1-15,-12-5-2 0,-1 0-16 16,-4-4-30-16,-9-3-28 16,-19-11-13-16,-18-11 10 0,-24-18 20 15,-23-11 17-15,-15-14 7 0,2 10 3 0,17 3 1 16,20 16 1-16,20 15 0 0,24 1 14 16,14 9 45-16,8 5 37 0,6-3 35 0,11 3-3 15,1-7-38-15,13-2-46 0,12-3-46 16,11-5-31-16,20-1-10 0,8 1-2 15,7 5-7-15,16 3-2 0,3 9-22 16,-1 4-28-16,-7 2-27 0,-16-1-4 16,-20 5 22-16,-22-3 34 0,-15 2 47 15,-16 0 30-15,-5 0-1 0,-7 2 7 16,-2-2 2-16,-10-7 0 0,-11-5 11 0,-11-4 3 16,-11-3 8-16,-8-2 9 0,-13-2 3 15,-1 0-4-15,-1 0-9 0,3-2-11 16,4 1-8-16,10 1-3 0,12 3-7 15,9 8 31-15,19 5 44 0,14 7 36 16,4 0 46-16,9 4-22 0,2-7-41 0,12-2-42 16,10-4-46-16,14-7-12 0,8 2-6 15,5 5 4-15,-2 1 5 0,3 2-1 16,-1 5 2-16,-9-1 1 0,-8 6 0 16,-13-1 2-16,-7-1 1 0,-16 4-1 15,-2-1 0-15,-1 1-14 0,-4-1-11 16,-4 1-19-16,-6-5-18 0,-8-6 7 15,-16-7 4-15,-15-9 17 0,-22-11 18 0,-11-5 7 16,-5-4 7-16,6 8 3 0,12 5 0 16,16 6 0-16,17 3 0 15,15 10 1-15,12 6 22 0,4 0 29 0,6 8 38 16,6-3 8-16,6 2-19 16,1-10-38-16,9 3-40 0,13-11-15 0,10 2-6 15,7-2 5-15,-5 1-1 0,0 8-1 16,-4 2-12-16,-7 1-13 0,-7 0-9 0,-12 3 0 15,-7-5-14-15,-8 3 10 0,-5 1 1 16,-3-2 1-16,-9-3 19 0,-9-4 4 16,-9-7 11-16,-12-5 8 0,-8-9 9 15,-6 2 3-15,-4-4 4 0,5 0 0 16,7 8 1-16,10 1-1 0,11 9 2 16,13 1 13-16,2 6 19 0,14-1 19 0,0 1 24 15,0-2-10-15,9-3-15 0,2 0-15 16,4-6-30-1,10-3-6-15,7 0-8 0,5 1-10 16,6 1-4-16,0 1 0 0,-3-1 6 0,1 7 3 0,-5 5 5 16,-3 2 1-16,4-1-1 0,1 6-1 15,-3-5 0 1,-3 5 1-16,-7 4 2 0,-9-6 3 0,-11 8 4 16,-1-6 0-16,-6 4-13 0,-5-4-14 15,-4 0-10-15,-6-9-7 0,-17-5 12 0,-11-12 7 0,-8-8 9 16,-12-5 6-16,1 2 2 15,2 0 1-15,9 7 6 0,14 11 8 0,12 3 18 16,13 9 29-16,9 4 27 0,5 3 21 0,1-2 4 16,10 6-22-16,0-6-36 15,8-3-38 1,9-7-40-16,20-4-23 0,11-7-21 0,10 2 6 0,14 9 12 0,-1 3 9 16,7 5 15-16,-10 5-12 0,-6-3-6 15,-11 2-5 1,-9 0-2-16,-8 2 11 0,-8-4 2 0,-16 6 0 0,-9-6 1 0,-3 4-7 31,-9 0-31-31,-3-7-16 0,-6-13-40 16,-12-19 60-16</inkml:trace>
  <inkml:trace contextRef="#ctx0" brushRef="#br1" timeOffset="43587.35">8560 4855 1769 0,'0'2'116'0,"4"3"42"0,-3-5-84 0,1 4-18 0,5-1-41 0,-5 8-10 0,5 3-6 0,2 4-3 0,4 7 0 0,4 8-1 0,10 10 1 16,1 5 0-16,2 7 1 0,6 3 1 0,-10 1 1 0,10 3 1 15,-6-7-2-15,2 0 0 0,3-4 0 0,-6-5-1 16,-1-3 3-16,-8-10 0 0,-3-4 0 16,-2-6 1-16,-3-9 1 0,-3-7 0 15,-4-7 0-15,-1-2-3 0,-4 2-4 0,0-2-3 16,0-8-4-16,0-6-5 0,-2-12 3 15,-5-10-1-15,0-13 2 0,-6-2 7 16,1-2 9-16,1 2 17 0,2 8 15 16,2 4 8-16,6 13 0 0,1 10 9 15,1 2 14-15,5 6 19 0,2 4 1 16,5-1-20-16,3 4-26 0,5-4-28 16,7 3-15-16,8 4-14 0,7 4-10 0,3 6-4 15,7 12 5 1,4 1 4-16,6 14 10 0,3 5 7 0,-2 1-1 0,-6 3 7 15,-6 2-1-15,-8 2 0 0,-3-4 1 16,-6-9-1-16,-6-2 1 0,-8-17-1 16,-7-2 1-16,-7-7 0 0,-5-9-2 15,2 0-11-15,-3 0-2 0,3-4-9 0,-2-6 6 16,1-12 8-16,3-13-3 0,-5-11 3 16,3-11-4-16,-1-8-1 0,-3 1 3 15,2-4 10-15,2 8 13 0,-3 5 16 16,7 7 16-16,2 11 8 0,1 7 21 15,3 10-3-15,2 4-5 0,3 6-14 16,8 8-35-16,12 2-17 0,16 14-21 0,11 7-1 16,13 17 4-16,10 6 1 0,0 11 9 15,3 4 2-15,0 3-6 0,-1 5 3 16,4-5 3-16,-8-2-3 0,-3-7 9 16,-3-3 2-16,-10-7-5 0,-9-13-7 15,-12-11-17-15,-13-15-11 0,-9-9-11 16,-8-17 11-16,-11-11-44 15,-9-17-16-15,-4-14 4 0,-8-9-11 0,-6-6 52 0,0 6 25 16,2 7 30 0,2 6 44-16,5 5 37 0,6 9 26 0,3 7 12 0,3 12 4 15,3 10 8-15,4 1-8 0,4 7-17 16,4 4-34-16,9 5-43 0,8 3-21 16,4 9-14-16,13 6-5 0,10 12 3 15,5 8 3-15,4 6-2 16,5 2-4-16,-3 2-3 0,-7 2 2 0,-8-1 2 15,-12-1 3-15,-12-14-10 0,-4-8-8 16,-11-12-1-16,-4-8 0 0,-5-4 12 0,-3-2-2 16,4-4-8-16,-7-1-3 0,3-6 1 15,0-5 11-15,5-12 5 0,-3-8 3 0,3-3-2 32,-1-12-1-32,-4 1 7 0,-2 2 11 0,-1 4 14 0,0 10 20 0,1 8 15 15,0 8 9-15,4 6 16 0,-4 1-11 31,6 6-2-31,1 5-22 0,3 0-27 0,2 3-8 16,13 10-17-16,10 3 1 0,4 8-3 16,13 8-1-16,1 2 2 0,8 3 2 0,-2-5 1 15,-13 0 0-15,-1-4 1 16,-19-5-1 0,1-1 2-16,0-3 0 0,-5-12 0 0,-4-1 0 0,-9-6-1 15,-5-7-10-15,-4 1-6 0,4-4-1 16,-3-1-12-16,-3-3 6 0,2-6 6 15,1 1 2-15,-5-6 12 0,5-3 4 0,-3 1 0 16,3 2 2-16,-1 4 7 0,2 3 8 16,0-1 17-16,4 6-1 0,1 3 1 15,8-1-8-15,10 9-26 0,12 4-9 16,15 12-7-16,23 15-2 0,9 10 8 0,6 10 8 16,6 8-1-16,-3 1-2 0,-4-1 3 15,-4-2-1-15,1-7-1 0,-8-7 1 16,-12-8-1-16,-12-9-1 0,-17-14 2 15,-14-6-1-15,-3-4 3 0,-14-9 3 16,1 2 4-16,-3-6 5 0,-4-8 1 16,-1-2 1-16,0-5-2 0,-4-8 6 0,0 1-4 15,0 3 4-15,0-4 9 0,1 6 1 16,5 0 16-16,3 2 17 0,6-1 2 16,12-4-16-16,16-5-17 0,15-2-32 15,15 6-30-15,28 7-21 0,16 15-21 16,23 8-49-16,23 19-157 0,27 24 176 15</inkml:trace>
  <inkml:trace contextRef="#ctx0" brushRef="#br2" timeOffset="80633.85">20847 11502 1606 0,'16'0'121'0,"-8"0"91"0,-1 0-102 0,-7-2-56 15,-9-3-18-15,2-2-22 0,-8-4-11 0,-6 0-3 16,0 1-1-16,-7-3-1 0,-10 3 0 15,3 3-1-15,-2 0 2 0,3 3 0 0,0 4-1 16,6 0 1-16,3 2 0 0,-2 3 0 16,1 2-1-16,-3-3 1 0,-1 6-1 15,-2-4 1-15,-1 3 0 16,-3 3-1-16,4-3 1 0,-5 2-2 0,2-3 0 16,-3-1-2-16,-4 2-1 0,-8-7 2 0,-8 2 3 15,-1-3-1-15,2-1 2 16,10 0 0-16,13-3 1 0,14 1 2 0,6-1 2 15,5-1 0-15,9 4 6 16,-1 0-27-16,1 0-20 0,5-5 41 0,14-1-28 16</inkml:trace>
  <inkml:trace contextRef="#ctx0" brushRef="#br2" timeOffset="80939.06">20709 11903 1382 0,'-246'21'684'47,"228"-18"-667"-31,-21 5-15-16,5-1-2 0,1 0 1 0,-1 3 1 31,6-3-1-31,-6-3 0 0,-10 3 0 0,-4-5-2 0,-9-4-3 0,-9-7-16 0,1-5-21 16,-10-9-418-16,3-14 315 15</inkml:trace>
  <inkml:trace contextRef="#ctx0" brushRef="#br2" timeOffset="82237.75">22030 11089 1644 0,'0'5'87'0,"0"-5"18"0,2 0-12 0,-2 0-15 0,0 0 2 0,3-3-3 0,1 1-7 0,3 0-18 0,-2-1-18 0,2 3-14 0,-5-4-10 0,4 0-7 0,-5 3-2 0,-1 1 0 15,0 0-1-15,0 0 0 16,0 0-1-16,0 0-8 0,0 0-4 16,-7 5-2-16,0-1 0 0,-5-1 5 15,-4 6 3-15,-4-2 2 0,-5 5-1 0,-5-1 1 16,0 7-2-16,-2 5 0 0,2-5 1 16,-4 6 1-16,-1-2 1 0,3 2 1 15,-7-2-2-15,2 3-1 0,0-1 0 0,-1-1-1 16,6 4 0-16,1 0 1 0,0 1 1 15,1 0 1-15,-2-1 1 0,7 1-1 16,-1-5 1-16,3 6 1 0,5-3-1 16,-1-1-1-16,4 4-2 0,7-3-4 15,0-5 1-15,3 4 3 0,2 0 1 16,-1-5 5-16,-1 6-1 0,-1 1 1 0,5-2 1 16,-1 1 1-16,-3 1 0 0,5 1 0 15,3-1 1-15,-1 1 1 0,3 0 0 16,4-1 0-16,-2-2 0 0,2-2-2 15,3 2 0 1,-3-9-1-16,0-2 1 0,4-5 2 0,1-2 2 0,2 0 1 16,5 0 2-16,7-2 2 0,8 4 1 0,-4-3 0 15,7 1-2-15,-6-2-4 0,-4 0-3 16,-3 1-2-16,1-1 0 16,-6 2-1-16,2-5 2 0,0 0 1 15,-3-2-1-15,1 1 3 0,2-1 7 16,-3-1 9-16,5 1 6 0,-4-2 0 15,5 2-7-15,1 0-9 0,1-2 0 16,1 2 2-16,-4-4 1 0,-2 3 5 16,-2-1 7-16,0-3 9 0,0 5 10 0,1-9 1 15,-5 3-8-15,3-2-12 0,-1 2-12 0,4-3-9 16,-1 4-4-16,1 1-1 0,-2 1-2 16,-1-2-6-16,-4 3-7 0,-2 2-14 15,-4 0-20 1,5 2-25-16,-8-1-49 0,0 3 31 0,-2 3 34 0</inkml:trace>
  <inkml:trace contextRef="#ctx0" brushRef="#br2" timeOffset="82728.03">22929 10864 1657 0,'-9'48'114'0,"-23"-29"-25"0,-9 8-54 0,-3 5 20 0,-20-36-52 0,25 34-2 15,4 2-5-15,-2 4-4 0,6 6-1 16,0 4 0-16,4 11 3 0,6 10-2 15,1-3 0-15,2 3-2 0,3-4 1 16,9 0 4-16,1 1 3 0,5-2 3 16,2-1 2-16,-2-3 2 0,1-1 1 15,8-2-1-15,4-2 1 0,1-3 0 16,4-1-1-16,3-6 6 0,5-1 9 16,3-4 2-16,6-3-1 0,-1-3-4 15,5-5-10-15,-4-6-4 0,3 2 1 0,-3-7-8 16,-5 0-14-16,0 0-16 0,-5-2-13 15,0 0-38-15,2-3 49 0</inkml:trace>
  <inkml:trace contextRef="#ctx0" brushRef="#br2" timeOffset="83489.47">23307 11240 1391 0,'9'-6'164'0,"-4"-1"191"0,9-4-247 0,2-3-50 0,7-3-24 0,5-6-19 0,6 1-11 0,3-4-4 0,8 3-3 0,-5 12 0 0,-1-1 3 0,-1 4-2 15,-3 8 0-15,-1 2-3 0,3 9-4 16,-1 1 3-16,-5 2 2 16,0 10 2-16,-7-5 1 0,-9 6 1 0,-1 5-2 0,-9 4-2 15,-3 5-5-15,-2 5-9 0,-5-1-5 16,-10 3 1-16,-2 2 5 0,-10 5 7 15,-8 2 3-15,-3 0 2 0,-4-2 1 16,-4 0 1-16,-2 0 2 0,0-7-1 16,2-1 1-16,7-5-1 0,3-2 1 15,1-1 1-15,7-2 0 0,-1 1 0 16,8-4 1-16,5-2-1 0,2-4 0 0,5 1 0 16,5-9 1-1,8-2-1-15,8-4 2 0,6-1-1 0,5-4-1 0,2 0 0 16,2-3-1-16,8-4 1 0,4-6 1 15,9-3 0 1,0-5-1-16,5 0-1 0,-2-2-2 0,6-2-4 0,0-3-2 16,-2 0-5-16,-7-1-2 0,-4 3-1 0,-10-1-1 15,-4-4 0-15,-2 6 7 16,-10-2 14-16,-6 1 9 0,-6 3 6 0,-13-12-2 16,-8-8-7-16,-8-3-5 0,-12-5-3 15,-8 1-1-15,-15-6 0 0,-15 4 0 16,0 1 3-16,-12 0 1 0,4 3 1 0,5 0 0 15,-6 2 0-15,9-2-2 0,9 6-1 16,8-1 0 0,8 4 0-16,11 4-1 0,8 0 2 0,11-1 15 0,6 8 22 15,12 2 29-15,7 3 25 0,14 0 8 16,8-4-19-16,8 1-29 0,4 1-28 16,14 5-25-16,5 3-5 0,11 5-12 15,7 1-8 1,-2 0-13-16,-5 8-25 0,-3 0-20 0,-1 3-11 15,-9 5-1-15,3 2 44 0,-3 2 27 16</inkml:trace>
  <inkml:trace contextRef="#ctx0" brushRef="#br2" timeOffset="83793.3">24410 11959 1651 0,'-8'38'98'0,"3"1"32"0,-7 5-67 0,-2 0-15 0,-1 4-29 0,3 4-11 0,-4 1-4 0,2-5-2 0,-2-1-1 0,0-4 0 0,-5-6 2 0,1-7-13 0,2-3-27 15,4-9-45-15,2-4 40 0</inkml:trace>
  <inkml:trace contextRef="#ctx0" brushRef="#br2" timeOffset="84200.8">24738 11429 1661 0,'7'29'75'0,"-4"4"47"16,-3 10-102-16,-2-2-6 0,-1 3-3 15,1 0-5-15,-5-1-4 0,2-2-1 0,-2 1 2 16,0 2-3-16,-6 1 3 0,2-3-1 16,1-1-1-16,-1-7 3 0,1-4 20 15,1-2 19-15,2-1 14 0,3-8 3 16,4 3-20-16,0-6-18 0,2-2-11 0,12 0-4 15,-5-2 1-15,3-4 11 16,4 0 6-16,0-6 4 0,2-2 2 0,-2-2-5 16,3-6-7-16,4-1-3 0,-1-2-8 15,4-3-5-15,-1 0-1 0,4-2-7 16,4 2-18-16,-3-1-20 0,4-1-23 16,1-3-14-16,-4 3-3 15,2 4-17-15,-4-4 126 0,1-2-40 0</inkml:trace>
  <inkml:trace contextRef="#ctx0" brushRef="#br2" timeOffset="84516.25">25142 11355 1920 0,'-5'2'73'16,"1"-1"-2"-16,-5 10-28 0,6-6-16 15,1 8-7-15,2-1-7 0,0 2-4 0,3 2-1 16,6 6-1-16,-2 4-3 16,2 2-1-16,0 10-1 0,-2 1 0 0,-3 10-1 0,-1 3-1 15,-3-1 4-15,-3 6 1 16,-3 7 2-16,-3 5-2 16,4 7-2-16,-5 4-3 0,1 3 0 0,2-6 0 0,3 1 1 15,-1-8 0-15,3-6 2 0,0-7-1 16,0-9 0-16,-1-7 0 15,-1-9-2-15,1-8 1 0,-1-15 1 16,1-2-3-16,-3-3-25 16,6-4-8-16,-3-5-29 0,5-17-27 0,1-6 58 0</inkml:trace>
  <inkml:trace contextRef="#ctx0" brushRef="#br2" timeOffset="84895.85">25401 11080 1896 0,'83'69'101'0,"187"174"-50"16,-380-342-53-16,111 106-3 16,37 48 2-16,2 9 2 0,5 10 1 15,-3 9 0-15,-3 8-1 16,-10 3-4-16,-10 5 5 16,-12 6 7-16,-7 6 37 0,-14-4 41 0,-7-8 12 0,-16-12 10 15,-4-18-19-15,-7-7-24 0,-2-9-6 31,-3-8-13-31,2-12-16 0,-1-8-15 0,6-7-9 16,-2-7 0-16,2-10-2 0,5-1-9 16,11-1-15-16,9-8-24 0,7 3-40 15,7-3-34-15,1-5-12 0,8-7 60 16</inkml:trace>
  <inkml:trace contextRef="#ctx0" brushRef="#br2" timeOffset="85340.54">26402 12316 2763 0,'43'23'88'0,"-22"-7"1"0,-3 1-81 0,-13-6 0 16,-5 2-19-16,0-5-51 0,0 1 304 0,0 0-205 0</inkml:trace>
  <inkml:trace contextRef="#ctx0" brushRef="#br2" timeOffset="-105869.85">16502 8507 1522 0,'-13'36'96'0,"1"-3"58"0,-6 8-83 16,0 2-24-16,1-1-16 0,1 1-16 15,0 1-6-15,-4-1-3 0,-1 1-2 16,3 2-2-16,-3 2 0 0,0-7 0 16,1-4 1-16,-3-3 0 0,-5-8 0 0,1 1 1 15,1-4-2-15,-1-2-2 0,4-1 1 16,-4-1-1-16,3-1 0 0,4-4 1 15,6-5 0-15,0 2-1 0,7-2 2 16,1-1-1-16,4 0 15 0,2-3 11 16,0 4 10-16,4-2 7 0,5 0-13 15,-6 4-3-15,10-6-3 0,1 0 1 0,0 1 2 16,7-6-1-16,4 1 2 0,2-2 3 16,5-3 4-16,3 0 8 0,3-1 5 15,1 2 1-15,-2-6-8 0,4 7-13 16,3-2-12-16,7 4-10 0,6 0 0 15,3 4 0-15,2 3-2 0,-5 0-3 16,2-2 0-16,-8 3 0 0,-1-3 2 0,1-2 0 16,-8-3 3-16,-4 0 4 0,-6-1 3 15,-3-5 2-15,-6 1-3 0,-1-2-5 16,-4 3-6-16,-3-5 0 0,2 6 1 16,-11-6 0-16,-4 4 1 0,3-4-5 15,-4 0-8-15,-1-3-5 0,-2-3-5 16,-7 1-3-16,-2-9 2 0,-8 0 6 0,-1-9 4 15,-10 0 5-15,-1 2 3 0,0 0 0 16,-2 0 1-16,7 5 0 0,0 4 1 16,4-1 0-16,5 7 0 0,4 0 2 15,5 5-1-15,3 1 1 0,4 0 2 16,0 4 1-16,4-2 2 0,1 1 1 16,2 4 0-16,4-1-1 15,3-2-1-15,7 1-2 0,6 2-2 0,6 2-1 0,-1 6-2 16,-2 2-2-16,9 5-1 0,-1 3 0 15,6 5 0-15,6 9-1 0,-6 6 1 16,2 6 0-16,-7 1-2 0,-9 1-1 16,-8-1-2-16,-14-1-3 0,-4 1-4 0,-9-4 1 15,-8 0 1-15,-5-5 4 16,-6-6 6-16,2-5-2 0,-2-4 1 16,-3-6 0-16,-1-3-1 0,-3-2 2 15,3-5-2-15,0-3-4 0,1 0-4 0,4-7-18 16,4 3-45-16,-1-4-30 0,4-5-46 15,-5-1-296-15,0-4 297 16</inkml:trace>
  <inkml:trace contextRef="#ctx0" brushRef="#br2" timeOffset="-57008.29">17316 8245 1751 0,'-15'-16'57'0,"5"0"-18"0,-1 2-20 0,-3 3-17 0,5 6 0 0,-5-2-2 0,0 3 1 0,8 4 4 0,-1-2 1 0,5 6 0 0,2 3 0 0,-5 0 2 15,12 7 2-15,6 4-2 0,8 10 2 0,21 8-4 0,10 6-1 0,15 5-5 16,10-1 9-16,13 3 1 0,9-3 2 15,15-3 25-15,3-4-12 0,3-2 21 16,8 6 3-16,1-1-16 0,11 6 2 16,-7-2-23-16,-5-3-8 0,-9-1-5 15,-6-1-4-15,-4 0-2 0,-3 3 0 0,-7 2 2 16,-12-5 0-16,-18 0 0 0,-17-9 3 16,-13-6 0-16,-18-4 2 0,-3-5 0 15,-4-9-9-15,-11 0-25 0,-3-8-9 16,-7 0-21-16,-12-5-5 0,-26-6 18 15,-33-13 20-15</inkml:trace>
  <inkml:trace contextRef="#ctx0" brushRef="#br2" timeOffset="-56626.46">16440 8995 1830 0,'17'9'92'0,"-10"30"64"31,-28-39-152-15,21 5-1-16,0-3 0 0,0 0 0 0,6 7 3 15,-5-8 1-15,5 1 12 0,6 2 4 16,4-3 6-16,11 1 2 0,6-2-7 16,10-5-3-16,8-6 3 0,13-3 13 15,16-2 17-15,14 0 12 0,19-2 6 16,11-6-12-16,20 2-15 0,21-4-14 0,32-1-12 16,21 4-6-16,23 0-7 15,0 0-1-15,-5-4 4 0,-6-1 26 16,-10-6 7-16,-7-5 1 0,-20 0-6 15,-3-10-26-15,-6-6-3 0,-12-4-13 0,-16-1-31 16,-15 5-15-16,-23 5-80 0,-17 4 75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8:14:30.6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26034 10896 1619 0,'87'63'110'16,"-153"-123"173"0,66 55-268-16,0-1 10 0,0 5 6 15,0 1 3-15,-5 7-2 0,-4 5 1 0,-5 4 2 16,-11 4 1-16,-12 4-2 0,-13-4-10 15,-12 1-10-15,-9-7-8 0,-14-6-6 16,-4 2-1-16,-8-10-1 0,-17 0-2 16,-6-5 12-16,-15-4 20 0,2-5 13 15,11-2 11-15,1-4-4 0,6 3-8 16,-2-3-5-16,9 4-4 16,10 0-7-16,15 6-10 0,17-1-7 0,9 7-3 0,9 3 0 15,20 1-1-15,14 1 1 0,14 1-2 16,9 7 0-16,16-2 1 15,15 7 0-15,19 4 0 0,14 2 0 0,19-5-2 16,14 0-1-16,20-8-2 0,11-7 0 0,8 0 3 16,13 0 1-16,5 0 0 15,11 7 8-15,-2 0 4 0,3 9 2 0,-1 5 0 16,-7 6-6-16,-10-2-3 16,-22-1-4-16,-25-4 0 0,-23-2-1 0,-27-9-1 15,-17-4 3-15,-20-5-3 0,-18-5-2 16,-17-3-6-16,-20-8-1 0,-23-10 3 15,-23-13 3-15,-16-4 3 0,-18-1 2 16,-19 3 3-16,-4 6 1 0,-3 3 0 16,8 7-1-16,22 9-5 0,13 4 0 0,13 8-1 15,8-1 0-15,4 3 4 16,10 2 1-16,3-2-26 0,11 0-90 0,4 1-78 16,8-1 88-16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8:14:57.30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973 15007 1562 0,'-7'75'252'0,"2"-52"8"0,3-13-121 0,2 1 22 0,0-59-77 0,2 52-18 0,-2-1-8 0,0-3-6 0,0 0-2 0,2 0-1 0,3-2-6 0,2-3-6 0,-2 0-13 0,6-9-15 15,0-4-8-15,-4-2-5 0,5-10-2 16,-1-3-1-16,-2-5-4 16,-1-4-1-16,-2-3-1 0,1 1-1 15,-4-7 0-15,1 3 1 0,1-5 0 0,-3 1 1 16,0-8 3-16,1-2 5 0,5 0 5 0,-7 2 10 16,5-4 7-1,-3 9-1-15,2 3 0 0,-1 10-5 0,1 6-7 0,1 6 0 16,-6 7 1-16,0 0-1 15,-4 5 1-15,2 4 0 0,-1 2-2 0,3 6 2 16,-2-1 1-16,2 7-3 0,-2 0-4 16,0 0-11-1,2 0-11-15,0 2-13 0,-10 7-2 16,5 2 1-16,-8 5 3 0,-3 5 10 0,-5 7 4 16,0 8 6-16,-4-3 5 0,-2 8-1 0,-1 0-1 0,1-4 1 15,-1 0 1-15,3-7 3 0,-2-3 3 16,4-6 2-16,4-5 0 0,1-3 1 15,6-4 3 1,1-8 11-16,11-1 7 0,0 0 34 16,0-5 7-16,5-6 9 0,6-10-2 0,5-13-32 0,5-10-8 0,8-7-19 15,3-4-5-15,-1 2 4 0,3 6 2 16,-5 5 1-16,-5 8 0 0,-1 11-6 16,-1 9-10-16,-1 3-3 0,0 10-10 15,6 2-7 1,5 10-2-16,7 12-2 0,2 5 1 0,-4 11 3 0,5 4-4 0,-4-2-11 31,-10-2-11-31,-5-9-32 0,-9-12-63 16,-7-11-37-16,-1-4 85 0</inkml:trace>
  <inkml:trace contextRef="#ctx0" brushRef="#br0" timeOffset="713.82">917 12452 2020 0,'0'45'205'0,"0"-44"207"0,1 53-66 0,3-163-386 0,1 99 71 0,4-12-12 0,5-8-14 15,6-21-3-15,3-13-2 0,2-16 0 16,-1-7-1-16,-1-3 0 0,1-2 3 0,-9-2-1 16,0 9-1-16,-8 9 0 0,0 17-4 15,-7 13 0-15,0 9 0 0,0 8-2 16,0 8-3-16,-4 9-10 0,1-1-4 15,3 13-16-15,0 0-26 0,-4-2-8 16,2 6-9-16,-3 5-13 0,-4-2-18 16,-7 7-9-16,-5 9 4 0,-6 6 20 0,-3 2 45 15,-2 5 24-15,2-1 13 0,-2-4 6 16,6-3 2-16,3-2 0 0,1-6 1 16,5-4 2-16,-5-2-1 15,8-5 17-15,5-5 38 0,2-4 55 16,7 0 29-16,0 0 46 0,-3-6-25 0,4-4-27 15,5-5-11-15,1-9-56 0,7-12-4 0,7-8-22 16,8-13 13-16,6-1 11 0,1 1 6 16,1 11 2-16,-5 12-27 0,-6 15-17 15,3 10-19 1,-6 7-12-16,0 5-7 0,2 15-18 0,3 5-8 0,2 14-8 16,-1 10-6-16,-10 4-3 0,-3 0-4 0,-12 3 3 15,-4-10-3 1,-6-3 11-16,1-13-39 0,1-14-76 0,4-12 291 0,-3-9-154 15</inkml:trace>
  <inkml:trace contextRef="#ctx0" brushRef="#br0" timeOffset="1336.48">2759 9626 1836 0,'0'0'146'0,"0"2"40"0,3-2-33 0,1 0-81 16,-1 0-33-16,6 0-11 0,5 0-9 0,15-2-19 0,15-1-2 0,22-8-2 0,24 4-1 0,22 2-1 0,17 5 3 0,6 5-2 15,-4 2 2-15,-7 5 2 0,-14-5-1 0,-3 2 3 16,-8 4-9-16,-16-8-4 0,-14-1 1 16,-22-3-1-16,-23-2 12 0,-9-1 6 15,-15 2 6-15,0 0 6 0,1 0 6 16,-1 0-2-16,-1-4-16 0,-7 4-3 16,1-2-9-16,-3 1-10 0,-4-1 7 15,-6-3-3-15,-8-1 4 0,-1-1 7 0,3 0 4 16,8 0 2-16,6 2 6 0,12 5 9 15,-2-2 1-15,4 4-6 0,1-2-1 16,8 0-10-16,8-2-5 0,10-2 1 16,8 1-8-16,11 3-1 0,1 7 3 15,-1 7-1-15,4 4 1 0,-13 5 1 16,-2-5-7-16,-7 6-5 0,-10-6-3 0,-12 0-18 16,-4-2 0-16,-8 2 2 0,-6 1 3 15,-3 2 12-15,-6 4-2 0,-8 0 1 16,-3-7 1-16,-2-4-21 0,-9-7-21 15,-3-12 37-15</inkml:trace>
  <inkml:trace contextRef="#ctx0" brushRef="#br0" timeOffset="1742.88">6085 9504 1474 0,'5'3'113'0,"1"-1"127"0,8 0-100 16,0-2-5-16,13 0-6 0,6-2-50 0,15-7-25 0,12-7-28 0,15-1-15 0,5 1-5 0,10-7-4 0,6 8-1 0,3 3-3 0,4 8-8 15,7 4-8-15,-4 11-19 0,-6-2-26 16,-12 3-26-16,-12 4-25 15,-10 4-51-15,-9-3-66 0,-8 5 5 0,-15-1-30 16,-18-10-100-16,-14-4 244 0</inkml:trace>
  <inkml:trace contextRef="#ctx0" brushRef="#br0" timeOffset="1934.21">7374 9552 396 0,'-82'74'65'0,"-106"-85"571"16,119-28-291-16,-5 25-210 0,44-58-4 16,1 68-15-16,15 2 4 0,14 2 22 15,0-2 34-15,-2 1-6 0,8-5-23 16,8 5-44-16,7-5-64 0,15-1-22 15,19 4-17-15,16 1-4 0,3 5 0 16,6 8-3-16,-8 3 2 0,-4 4-5 0,-1 5-13 16,-8-2-21-16,-10 4-39 0,-6 2-29 15,-13-6-6-15,-9 4 0 0,-8 0 10 16,-13-6 2-16,-4 6 7 0,-10-4 16 16,-5 4 27-16,-8-2-64 0,-1-9 84 0</inkml:trace>
  <inkml:trace contextRef="#ctx0" brushRef="#br0" timeOffset="2520.48">8984 9560 1854 0,'-48'8'109'0,"18"-1"21"16,5 0-10-16,23-7-14 0,1 0-15 16,1 0-11-16,8 0-8 0,5 2-26 15,8-2-24-15,7-2-17 0,11-5-12 16,18 1 3-16,14 5 0 0,9-5-2 15,9 4-1-15,1 1 3 0,0-1 1 16,-12 2 3-16,-12 0 1 0,-9 0 0 16,-6 2-1-16,1-1 0 0,-4 7-1 15,-1-5 1-15,-2 2 0 0,-3 1 1 16,-1-3 1-16,-6 6 1 0,-8-5-22 0,-6-4-43 16,-10 0-44-16,-6-2-15 0,-5 2 1 0,0 0 22 15,-5-9 16-15,-2 7-4 0,-5-1 18 16,-6-10 19-16,-9-3 24 0,-7 0 18 15,-15-7 3-15,-1-1 2 0,-8 1-1 16,-6-6 1-16,9 4 2 0,3 6-3 16,15 3 7-16,12 3 18 0,6 6 20 15,19 7 21-15,-5-7 21 0,8 7 22 0,6-1-2 16,-4-7-8-16,15 5-28 0,14-2-39 16,12-1-26-16,17 4 10 0,14 6 1 15,10 10 4-15,3 9 5 0,-1 7-19 16,-8 2-4-16,-10 6-3 0,-19-7-3 15,-13-2-11-15,-15-8-18 0,-15-1-16 16,-9-8-37-16,-7-5-7 0,-7 4 7 0,-7-4 16 16,-13 0 34-16,-14-2 21 0,-21-7 11 15,-16-15-205-15,-2-19 154 0</inkml:trace>
  <inkml:trace contextRef="#ctx0" brushRef="#br0" timeOffset="3100.03">12083 9717 1876 0,'2'8'186'0,"7"-8"82"0,-7 0-89 0,3-1 21 0,11-10-152 0,9 9-22 0,19-5-13 0,22 5-13 0,22 1-8 0,15-1-4 15,2 2-1-15,-11 2 1 0,-13 1 7 16,-3-1 2-16,-3 1 0 15,10-3 3-15,2 0-19 0,0 0-22 16,-8-3-5-16,-13-1-17 0,-16-1 7 16,-17 0 1-16,-18 3-19 0,-14 2-27 0,1-2-14 0,-4-5 8 15,-12-5 24-15,-11-1 39 16,-10-4 27-16,-11-7 10 0,-7 0 7 16,1 1 1-16,-3-6 4 0,11 6 2 0,7 4-4 15,8-4-1-15,8 5 2 0,9 4-6 16,6 1 37-16,6 8 59 15,4 1 46-15,5-1 40 0,3 0-16 0,8-2-45 0,4 1-43 16,5 5-24-16,3-1-21 0,1 4-12 16,3 5-1-16,-2 5-12 0,-3 2-7 15,-4 9-11-15,-6 0-11 0,-5 11-18 16,-3-2-9 0,-6 7-2-16,-4-2 5 0,-8 2 18 15,-7 0 13-15,-4-5 9 0,-6-7 0 0,5-8-18 16,-1-7-42-16,4-3-38 0,8-5-45 0,-2-6-110 0,4-19 156 15</inkml:trace>
  <inkml:trace contextRef="#ctx0" brushRef="#br0" timeOffset="3707.86">15158 9309 1642 0,'2'30'176'0,"12"179"187"0,-13-608-364 0,-1 318-10 0,-5 11 7 15,2 5 15-15,-3 10 27 0,3 3 15 0,1 6 11 16,0 6-7-16,2 2-15 0,2 8-16 16,0 2-10-16,1 1-8 0,-3 2-5 15,4 4-7-15,-2-5-34 0,-2 3-43 16,0 1-42-16,0-1-25 0,-7 5 25 15,-1 10 2-15,-6 4 29 0,-5 8 25 16,-4 10 7-16,0 7 29 0,1-1 12 16,1 4 2-16,3 5 2 0,1 3 32 15,-5 7 18-15,1 3 21 0,3 8 12 0,-1 0-15 16,5-4-8-16,-4-2-10 0,-2-5-10 16,1-14-6-16,1-2-7 0,8-9-7 15,4-7 18-15,6-3 7 0,0-3 33 16,0-1 39-16,0 0 9 0,0-12-11 0,9-4-32 15,5-14-39-15,2-23-27 0,5-11 0 16,1-7-3-16,-3 2-3 0,4 3 10 16,-1 6 12-16,4-2 4 0,8 3 5 15,0 4-12-15,-6 15 1 0,-5 15 11 16,0 11 7-16,-3 8-3 0,3 6-16 16,1 6-14-16,3 4-11 0,3 8-4 0,-3 7 3 15,3 10-8-15,4 4-37 0,-4 6-34 16,2 2-39-16,-6-2 511 0,3-3-307 15</inkml:trace>
  <inkml:trace contextRef="#ctx0" brushRef="#br0" timeOffset="4483.64">15287 7073 1617 0,'0'34'99'0,"-2"-10"37"0,2-8-54 0,0-14-12 0,2-2 33 0,-2-2 35 0,2-1 29 0,-2 1-48 0,2-10-48 0,3-2-39 0,0-13-35 0,6-7 3 16,3-10-2-16,4-11-5 0,-2-2 1 16,-4 4 1-16,1-2 3 15,-8 4-1-15,2-6-2 0,-7 2 2 0,0 5-1 16,0-3 0-16,-5 2 1 0,1-1 1 15,-1 1 1-15,0 3 2 16,1 5 1-16,2 6 2 0,-1 4 0 16,3 4 0-16,0 8 1 0,-2 0 0 0,2 6 0 0,0 1 1 31,-4 7 1-31,4-2 6 0,0 6 1 0,0 3 0 16,0 0-5-16,0 0-10 0,0-2-8 0,0 2-5 0,0 0-1 15,-1 0 5-15,1 0 4 0,0 0 4 16,0 0-1-16,0 0-8 0,0 2-2 0,-2-2-1 15,-3 7 3-15,-6 3 7 0,-2 10 0 16,-1 12 4-16,-2 12 0 0,-3 6 0 16,-1 3 1-16,-3 2-3 15,-7-2-3-15,2 0-2 16,-2 2 1-16,-4 0 2 0,6-7 2 0,-1-3 1 0,6-5 1 0,0-11-1 31,9-8 1-31,3-2 2 0,6-10 0 0,1-3 2 0,4-6-1 0,0 0 4 16,0 0 10-16,-1-9-9 0,1 0 5 15,3-11 10-15,10-10-5 0,8-12 10 32,2-15-4-32,7-5-15 0,-2-11 8 0,3 1 17 0,1 2 18 0,-2 1 7 15,3 9-17-15,-3 7-15 16,-8 17-16-16,-6 10 0 0,-4 12 11 0,2 6 2 16,0 5 0-16,2 1-15 0,4 2-12 0,-4 5-8 15,3 6-5-15,4 10 6 0,8 11-13 31,1 16-6-31,3 11-8 0,-8-3-22 0,1 12-101 0,-1 4 102 16</inkml:trace>
  <inkml:trace contextRef="#ctx0" brushRef="#br0" timeOffset="7680.16">147 13653 2224 0,'-4'-25'163'0,"45"167"150"32,-14-95-322-32,1 5 1 0,2 8 7 0,-1 8-2 15,1 2-43-15,-4 5-40 0,-1 5-29 0,0-2-22 16,-7-6 38-16,-6-6 19 16,-1-6-43-16,-2-14 5 0,-7-5 49 0</inkml:trace>
  <inkml:trace contextRef="#ctx0" brushRef="#br0" timeOffset="8839.31">369 10835 2340 0,'3'-12'128'0,"8"-2"2"0,-4-4-22 15,9 4-55-15,-5-4-26 0,1 7-6 0,0-1-9 0,1 3-11 0,-3 6-14 0,1 3-11 0,3 0-17 0,0 7-58 0,1 2-10 0,1 6-11 0,-1 9-18 16,-2 2 19-16,-4 6-117 0,-7 11 62 0,-10-1 55 16,-8 2 50-16,-5-6 139 0,-5-1-44 15,4-7-18-15,5-5-8 0,4-9 0 16,8-2 24-16,1-7 34 0,4 0 46 0,2-3 48 15,-2-2 39 1,0-2 5-16,2 0-20 0,9-2-18 0,-6 0-36 0,5-2-26 16,3-1-7-16,3-4-12 0,7-3-20 15,11-9-9 1,5-2-16-16,7-1-21 0,0 1-8 0,-4 0-3 0,1 6-3 16,-6-6 2-16,2 5-22 0,2 2-36 15,0 2-42-15,-2 0-84 16,-4-1 135-16,1 3-10 0</inkml:trace>
  <inkml:trace contextRef="#ctx0" brushRef="#br0" timeOffset="9243.19">39 10435 2533 0,'5'-8'162'0,"8"-2"62"16,3-4-78-16,7-6-66 0,9 1-29 16,10-1-23-16,13-5-12 0,4 2-6 0,10 2-12 0,-2 5-25 15,8 2 11-15,6 3-36 0,6 9 9 16,3 10 11-16,6 4-29 16,7 11-20-16,7 7-8 0,-2 6-30 0,0 4-2 15,-1 12 34 1,-5 3-1-16,-6 3 37 0,-16 3 21 15,-25-10 6-15,-25-8 1 0,-19-6-4 16,-17 2-4-16,-20-2 4 0,-24 7 8 31,-28 1 9-31,-28-6 10 0,-27-9 11 0,-21-9 6 0,-20-14-1 0,-12-7 0 16,5-7 4-16,16-7 0 0,21-7 6 16,33 1 25-16,24 1 18 0,25 3 32 15,28 0 22-15,16-2-4 0,11 0 2 0,5-7-23 16,8-8-14-16,18-22-23 0,21-21-29 15,26-26-14-15,30-25-15 0,23-17-29 16,34-12-13-16,35 0-126 0,29 11 97 16</inkml:trace>
  <inkml:trace contextRef="#ctx0" brushRef="#br0" timeOffset="10169.83">15599 8374 1538 0,'0'0'87'0,"0"0"15"0,0 0-8 0,-2 0-35 16,2 0 16-16,-5 0 24 0,5 0 14 0,5-1-13 0,-3 1-23 0,4-2-33 0,9-5-28 0,7 0-11 0,3-4 2 0,12-1 8 0,4-3 3 15,3-1 7-15,4-1 4 16,3 1-3-16,-8-2 2 0,-1-1 2 0,-6 1-3 0,-4 0 3 15,-2 4-6-15,-5 0-7 16,-2 5-2-16,-9 4-5 0,-2 1-3 16,-3 4-4-16,-2 0-12 0,0 4-17 0,0-1-9 15,2 6-5-15,2 7 4 0,3 3 9 16,6 12 6-16,-1 8 7 0,-5 3 2 0,1 13 2 16,-12 4 0-16,1 1-4 0,-8 9-2 15,-7 2 2 1,-6 3 0-16,-10 3 6 0,1-3 4 0,-5-5 2 0,3 0 1 15,0-5 1-15,-3 2 4 0,5-8 6 16,3-1 1-16,0-9 2 0,5-6-4 16,7-11-5-1,4-8-1-15,2-11 3 0,3-7-5 16,2-3-41-16,0-2-61 0,7-5 331 0,9-25-214 0</inkml:trace>
  <inkml:trace contextRef="#ctx0" brushRef="#br0" timeOffset="10353.84">16518 8667 2181 0,'9'58'140'0,"15"4"-1"31,5 18-91-31,-114-202-57 0,7 83 39 16,10 50 0-16,-12 3-4 0,-14-5-8 15,0-2-10-15,2 3-9 0,5-3 3 16,6 4-7-16,10 0-22 0,12-6-74 15,10 4-54-15,6-2 32 0,8-2 28 16</inkml:trace>
  <inkml:trace contextRef="#ctx0" brushRef="#br0" timeOffset="10756.99">15714 7452 2347 0,'18'-35'153'0,"642"365"28"47,-687-380-207-32,77 149-12-15,-9 15 1 0,-4 5 2 16,-7 7-6-16,-7 5-19 0,-5 5-13 15,-15 1 4-15,-3-10 10 0,-10-17 30 16,-5-16 19-16,-4-19 7 0,-6-8 6 16,-5-10 13-16,-9-16 16 0,-5-8 10 15,-11-17 4-15,-9-9 0 0,-12-10-1 16,-17-17 1-16,1-10-3 0,4-18-9 0,4-3-1 16,15-8 14-16,12-4 18 0,8-3 16 15,11-5-2-15,7-2-13 0,2 1-12 16,11 8-16-16,8 4-9 0,8 1-11 0,9 1-15 15,13 1-11-15,-6 0-14 0,7 7-9 16,2-5-9-16,4-1-16 0,10-17-103 16,13-12 102-16</inkml:trace>
  <inkml:trace contextRef="#ctx0" brushRef="#br0" timeOffset="11453.1">16307 5520 2050 0,'0'0'135'15,"1"0"59"-15,7-2-68 0,2-1-54 0,4-8-32 0,4-2-27 0,2-1-14 0,-1 2-8 0,6 3-12 0,-7 4-11 0,-1 5-15 0,-1 7-63 0,0 9-5 0,-5 10 5 0,-4 8 9 0,-7 19 63 16,-14 9 5-16,-2 7 3 16,-11 6 4-16,-12-2 1 0,-2-1 13 0,1-4 4 0,4-5 6 0,4 1 1 15,4-5 1-15,0-4 0 0,5-7-1 16,7-6 1-1,5-3 0-15,7-7-2 0,6-4 0 0,5-10 0 0,7 0 1 16,4-9 3-16,11-4 12 0,10-3 9 16,7-4 10-16,9-3 3 0,-2-9-6 15,0-4 21-15,-9-5 15 16,-5 3 36-16,-10-4 33 0,-8 8-16 0,-5-6-16 0,-11 3-54 16,-5 1-36-16,-5-7-22 15,-9 4-22 1,-11-13 11-16,-16-1 1 0,-8-8 9 0,-10 1 9 15,2 1 1-15,6 5 0 0,3 3 1 0,9 6 0 0,11 4 2 16,5 9 0 0,8 0 2-16,8 3 1 0,7 4 9 0,0-2 16 0,2 0 3 0,10-1 2 31,3-10-9-31,1-1-19 0,1-7-6 0,3-3-3 16,-2-4-2-16,-6-2-11 15,-3-6-9-15,0 4-33 0,-2 0-62 16,0-3-54-16,-5 1 84 0</inkml:trace>
  <inkml:trace contextRef="#ctx0" brushRef="#br0" timeOffset="11943.72">16066 5421 2063 0,'47'51'236'0,"-13"-188"580"15,-6 107-825-15,15-5-7 0,-4-4-10 16,4-5-4-16,-1-1-1 0,-3 4 2 16,2 6 1-16,3-1 4 0,1 8-12 15,1 7-5-15,5 5 2 0,-5 5-5 0,6 11-21 16,8 13 9-16,0 4-33 15,9 14 0-15,0 13 33 0,-5 7 4 0,-5 13 36 16,-11 11 9-16,-8 15 0 0,-6 13-24 16,-5 12-17-16,-15 6-3 0,-14 1-7 15,-9-14 13-15,-12-3 7 0,-8-10 1 16,-3-4 6-16,-7-6 11 0,-9-7 11 0,-3-14-2 16,-8-9 2-16,-1-13 0 0,-5-6 2 15,-6-6 5-15,-13-7 5 0,-6-7 20 16,-8-7 23-16,-6-14 22 0,-6-11 14 15,3-9-1-15,1-11 4 0,7-10 6 16,10-3 25-16,15-3 15 0,17-5 8 0,16 1 10 16,18-1-10-16,9-3-8 0,12-6-14 15,4-12-31-15,16-20-31 0,10-15-25 16,7-15-26-16,12-1-15 0,-3 14-20 16,2 12-12-16,0 16-28 0,6 5-21 15,6-8 271-15,13-18-158 0</inkml:trace>
  <inkml:trace contextRef="#ctx0" brushRef="#br1" timeOffset="27852.53">2074 15472 1723 0,'-14'-4'132'0,"0"-3"49"0,0 3-64 0,1 1 28 0,8 3-61 0,3-2-16 0,2 2-11 0,0 0-2 0,0 0-10 16,0 0-8-16,2-2-1 0,-2 2-12 0,4-8-11 0,1 6-8 0,7 0-6 15,10-7-5-15,8 6 0 0,16-5-2 16,12 1-3-1,11 6-3-15,15-5-4 0,6 6-2 0,18 6 6 0,11-5 1 16,18 12 8-16,15-1 3 0,8 2 0 16,6-1 2-16,-13-3-1 0,-11 1 1 15,-7 0 1-15,-11-6 0 0,-6 0 0 16,-11-1 0-16,-15-4 0 0,-17-4 1 0,-12-3 1 16,-2-2 2-16,-10 1 0 0,-3-5 4 15,-14 4 5-15,-11 0 4 0,-9 1 2 16,-7-1-3-16,-7 0-16 0,-2-4-13 15,-17-10-17-15,-11-7-5 0,-18-11-3 16,-22-10 2-16,-16-6 10 0,-15-1 5 16,-4 1 13-16,4 13 6 0,14 3 1 15,18 9 0-15,23 7-1 0,21 9 8 0,9 2 28 16,12 5 31-16,4 4 28 0,0 1 14 16,6-1-23-16,4 0-29 0,5-4-31 15,4 2-29-15,11-4-8 0,9 4 0 0,9 0 0 16,16 5 4-16,5 7-3 0,13 8-7 15,1 8-3-15,-5 6-2 0,-9 3 1 16,-2 5-7-16,-3 10 2 0,2 1 3 16,-13 3-1-16,-10-1 19 0,-11-2 6 15,-20 2 8-15,-8-2 8 0,-19-3-1 16,-13-6-6-16,-15 2-1 0,-15-5 2 16,-9-8-1-16,-6-4 1 0,0-8-2 0,6-7-7 15,1-2 0 1,-12-1 1-16,2-4-1 0,-2-2-8 15,-2-3-13-15,13-2-72 0,12-2-79 0,12 0 290 16,18-4-158-16</inkml:trace>
  <inkml:trace contextRef="#ctx0" brushRef="#br1" timeOffset="28578.62">6108 15087 1688 0,'-11'-5'155'0,"1"3"63"0,4 0-134 15,-1 2-43-15,2-5-6 0,-2 3-8 0,2 0 0 0,1 0 2 0,1 2-1 0,-5 0-7 0,8 0-5 0,0 0-6 0,0 0-3 0,-1 0-2 0,-1-1-6 0,0 1 9 0,0-2 3 16,4 4 16-16,2-1 23 0,5 1 2 0,-1-2 6 0,15 0-4 31,20 2-15-31,24 5-14 0,29-3-8 0,30 8-11 0,19 2-5 0,17 11-1 16,19 2-2-16,-4 5-1 0,9-1-4 15,0 1-2-15,-5-1-10 0,-7 0-3 16,-15-2 3-16,-24-4 4 0,-23-2 13 16,-18-4 3-1,-25-1 1-15,-23-7 4 0,-19-6-6 0,-15-2-25 16,-12-3-18-16,-7-3-26 0,-11-1 4 0,-19-3 24 0,-27-11 17 15,-23-5 23-15,-15-7 1 0,-14-5-1 32,6-1 1-32,2-3-2 0,9 0 4 0,17 2 1 0,22 9 0 0,19 5 0 15,22 9-4-15,8 6 35 0,11 7 44 0,0-8 24 16,4 7 2-16,6 0-32 16,6-8-45-16,7 6-31 15,11-1-1-15,9 3-6 16,12 4 0-16,8 3 5 0,15 11-3 15,-3 0-5-15,1 9-5 0,-9 3-3 0,-10 2-22 16,-12 2-7-16,-14 4 1 0,0-4 2 0,-14 0 24 0,-6-1 10 16,-9 1 1-16,-8-3 4 0,-10 1 0 0,-7-2 4 31,-3-1 6-31,-11 1 3 0,-8-3 2 16,-6-7-1-16,-8-4 0 0,-3-3 0 15,-14-11-2-15,-4-2-3 0,-3-11-4 16,-6-8 8-16,2-7-70 0,2-8 301 15,0-8-185-15</inkml:trace>
  <inkml:trace contextRef="#ctx0" brushRef="#br1" timeOffset="29291.33">9105 14892 1902 0,'26'2'854'31,"-28"-4"-854"-31,9 4 0 0,-3-2 4 16,8 0-4-16,8 0-3 0,3 0-1 16,12-2-2-16,20 2 3 0,16 2 3 15,20 1 0-15,17 6 2 0,14 5 0 16,25 4 1-16,22 7 1 0,10 3-2 15,-2-5-1-15,-10 2-1 0,-2 0-6 16,-6-2-7-16,-1 2-15 0,-5-2-13 16,-17-4-6-16,-17-1-1 0,-22-2 21 0,-20-2-9 15,-24-7-6-15,-19-3-1 0,-15-4-30 16,-19 0-11-16,-7 0-4 0,-20-7 4 16,-20-6 25-16,-35-12 32 15,-26-6 22-15,-34-14 3 0,-25-6 10 0,-5 1 1 0,14 1-9 16,18 13 27-1,27 1 24-15,21 4 36 0,17 0 26 0,24 2-10 0,17 4-12 16,18 4 3-16,11 5 5 0,14-2 15 16,3-3-20-16,11 2-56 0,16-4-23 15,13 3-65-15,22 2-12 0,8 8 13 16,13 10 2-16,8 7 27 0,5 14 2 0,15 7-7 16,-6 15-7-1,0 5-7-15,-5 10-11 0,-11 8-1 16,-15-6 9-16,-9-5 8 0,-21-5 14 0,-15-2 8 15,-12-7 0-15,-15-2 2 0,-14 1-7 16,-14-4-12-16,-13 1 3 16,-12-2 5-16,-20 1 12 0,-4-8 13 0,-21-8-1 15,-6-4 0-15,-6-13-9 0,-8-10-29 16,-17-11 16-16,0-19-1 0</inkml:trace>
  <inkml:trace contextRef="#ctx0" brushRef="#br1" timeOffset="29907.23">11814 14938 1806 0,'-27'-4'121'0,"8"-3"45"0,6 0-10 0,13 4-39 0,0-4-2 0,7 3 3 0,-5-5 4 0,11 2-22 0,2-5-26 0,17-2-40 0,7-2-31 16,18 0-3-16,16 0-9 15,14-2 1-15,14 9 2 0,14-3 4 0,14 8-6 16,12 1-2-16,9 6 0 0,8 2 1 15,7 4-6-15,14 2-10 0,9 8-53 16,7 6-14-16,11 11-22 0,6 8 4 16,-8 11 44-1,-7 9 10-15,-20 3 38 0,-28-5 6 0,-33-10 11 16,-40-17 0-16,-32-8-3 0,-33-13-23 0,-25-9-3 0,-29-10 2 16,-42-18 10-16,-37-18 28 0,-31-19 5 15,-29-13 9-15,-19-7 11 0,-8-7 12 16,-7 1 1-16,15 2-2 15,26 10-15-15,29 6-15 16,33 8-1-16,26 7-5 0,25 5 5 0,26 6 19 16,22 10 31-16,16 3 34 0,14-1 8 0,21 0-42 15,16 0-44-15,27-2-59 0,27 18-20 0,20 10-2 32,24 25 8-32,23 24 18 0,14 17 8 15,5 23 22-15,6 7 2 0,-6 11 2 0,-12 5-2 0,-20 4 3 16,-26-6-1-1,-29-3 2-15,-35-5 8 0,-25-10 8 16,-21-3 6-16,-29-7 1 0,-20-5-5 16,-38-7-7-16,-29-11-3 0,-29-18 8 15,-40-12-23-15,-26-15-154 0,-16-19 117 0</inkml:trace>
  <inkml:trace contextRef="#ctx0" brushRef="#br1" timeOffset="31052.35">15099 14200 1591 0,'-5'27'117'0,"-4"-6"118"0,-3 2-158 0,-3 0-15 0,3-1-1 0,3-5-11 0,-1 1-16 0,6 0-8 0,-5-7-2 16,6 3 10-16,1-2 8 0,2-1-2 16,7 1-8-16,0-8-13 0,2-3-6 0,1-4-4 15,3-9-1-15,3-8-4 0,3-14-6 16,-1-5-2-16,-2-16-17 0,-2-3-8 0,0-15-12 15,1-10-8-15,-1-6 12 16,-4-12 7-16,1-14 18 0,-4-9 11 0,-7-15 1 16,-5 3-50-1,-13 5-3-15,-3 10-4 0,-6 8 0 16,1 8 53-16,-1 8-3 0,6 10 0 0,-4 12 2 16,9 13-2-16,0 16 7 0,7 16 20 15,7 12 11-15,-1 11 12 0,5 7-1 16,-2 7-18-16,3 4-11 0,6 8-7 15,2 17 0-15,3 12 7 0,-4 10 6 16,-1 6 2-16,-3 3 1 0,1 10-7 16,-4 2-5-16,4-1 9 0,0-1 21 15,1-8 18-15,-1-9 9 0,-2-10-7 0,4-8-20 16,-4-12-19-16,2-12-10 0,-5-7-9 16,-2-17-3-16,4-13-3 0,-4-13-1 15,0-14-2-15,1-16-1 0,-4-7 1 16,-1-15 1-16,-5-17 3 0,1-7 1 15,-1 0 0-15,2 2 0 0,1 15 2 16,4 15 1-16,4 18 3 0,4 11 3 0,4 8 1 16,4 11-1-16,4 10-2 0,9 6-7 15,3 12-4-15,9 5-3 0,7 18-1 16,7 6-15-16,4 13-39 0,5 4-14 16,0 4-23-16,4 14-6 0,-3 10 69 15</inkml:trace>
  <inkml:trace contextRef="#ctx0" brushRef="#br1" timeOffset="31659.62">15186 12222 1748 0,'-2'0'72'0,"2"-2"3"0,0-3 12 0,2-4-13 0,2-12-16 0,5-13-24 0,3-10-21 0,6-13-8 15,1-7-2-15,1-2-2 0,-1-10 1 0,-1-2 14 16,-2 0 5-1,3-9 1-15,-4-1 0 0,-10-6-16 0,-3 5-6 0,-9 7 0 16,-6 4 1-16,-5 7 2 0,-5 4 1 16,2 5-1-16,-6 9-1 15,3 7-1-15,-5 7 1 0,4 14 1 16,6 4 0-16,3 6-1 0,5 10-2 16,4 3-3-16,0 4-7 0,2 3-10 15,0 11-1-15,1 7 0 0,0 16 7 0,3 9 13 0,1 9 2 16,0 5 3-16,1 6-3 0,1-6 0 15,-2 5-1-15,0-3 1 0,0-6 0 16,-3-5 0-16,3-10 2 0,0-13 1 0,-2-7 1 16,2-14 10-16,0-7 10 0,0-2 28 15,0-9 33-15,5-11 3 16,6-11-10-16,5-14-29 0,3-13-32 0,4-10-13 16,6-1-2-16,4-11 1 0,5-3-4 15,4-4 2-15,3 9 9 0,-5 11 6 16,-4 17 6-1,-3 11 1-15,-1 11-6 0,-12 8-13 0,5 6-8 0,-9 5-7 0,0 7-45 16,1 6-13 0,1 12-50-16,-2 12-43 15,2 20 11-15,-2 20 93 0,-2 15 15 0</inkml:trace>
  <inkml:trace contextRef="#ctx0" brushRef="#br1" timeOffset="32345.3">14346 9631 1724 0,'-2'-1'105'0,"-2"-3"48"0,4-5-2 0,-3-5-36 16,3-7-2-16,0-13-35 0,0-17-27 0,3-22-29 0,1-12-17 0,1-13-3 0,-1 1-1 0,3 10 0 16,-2 9-1-16,-1 18 1 0,1 5 0 15,-3 10 1-15,0 8 0 0,-1 5-1 16,1 13-1-16,0-1 0 0,1 11 1 15,-1-1-9-15,-2 8-1 0,0 0-8 0,0 2-19 16,0-2-3-16,0 2-17 0,0 0-21 16,-9-5-4-16,4 12 1 15,-6 0 9-15,-5 9 20 0,-1 13 13 0,-8 6 7 16,5 9 8-16,-4 6 6 0,2 0 6 16,3-2 5-16,3-4 2 0,5-2 5 0,4-10 7 15,-2-7 10-15,6-11 15 0,1-8 17 16,2-3 17-16,3-3 28 15,-3-7 41-15,9-2 4 0,-7-14-15 16,11-10-37-16,2-17-55 0,9-14-24 16,6-7-5-16,3-9 5 0,-4 2 15 15,-4 9 13-15,-6 7 5 0,-1 16-6 16,-6 12-15-16,1 13-2 0,-5 5-4 0,-2 5-5 0,-1 10-6 16,-5 1-28-16,4 0-33 0,-3 3 0 15,3 8-41-15,-2 5-32 0,0 14-8 16,-1 14-20-16,1 15 26 0,-2 8 24 15,-2 6 68-15</inkml:trace>
  <inkml:trace contextRef="#ctx0" brushRef="#br1" timeOffset="32968.08">13739 6986 1552 0,'7'11'80'0,"-1"-8"7"0,-5 1-2 16,1-4-2-16,0 0 25 0,0-4 6 0,1-6-15 0,4-8-26 0,4-14-48 0,-4-12-27 0,4-18-8 0,-8-13 0 0,-3-17-2 0,-3-18-2 0,-6-2 5 0,2 10 9 16,-6 9 5-16,5 21 9 0,0 8 3 15,1 11-7-15,2 5-1 0,3 3-1 0,1 6-2 16,-5 2-1-16,4 11-1 0,2 6 0 15,-1 4 3-15,1 4-14 16,0 1-9-16,0 11-15 16,0-2-6-16,0 1 4 0,0 1-14 0,-4 1-6 0,-1 10-9 0,-6 5 5 15,-3 10 13-15,-11 8 18 0,-3 12 8 16,-4 7 5-16,-2 4 4 0,-1 0 4 16,1 5 3-16,-3 4 1 0,1-3 4 15,-1 5 5 1,5-10 2-16,9-17 1 0,5-14-5 15,10-18-4-15,-1-8 0 0,2-2 21 0,8-3 44 0,-1-3 47 0,7 0 34 32,9-16-20-32,2-14-42 0,14-18-50 15,2-15-26-15,1 7 3 0,2-1 15 0,4 5 20 16,2 4 4-16,1-3-3 0,0-1-4 0,1 4 11 0,-8 9 7 16,-2 18 9-1,-3 8-18-15,-2 13-26 0,-1 7-25 16,-3 6-29-16,1 10-27 0,1 10-66 0,8 18-91 0,-1 29 494 0,3 18-275 15</inkml:trace>
  <inkml:trace contextRef="#ctx0" brushRef="#br1" timeOffset="38567.75">19096 616 1801 0,'21'-30'440'0,"-5"17"-341"15,-2 4-67-15,0-3-2 0,4 1-5 0,7 8 2 0,-7-1-5 0,3-1-1 0,-3 5-7 0,-11-2-2 0,2 2-1 0,-6 0-3 0,1 0-22 16,-4 0-13-16,0 0-13 16,0 0-7-16,-7 7-2 0,-6-3 9 0,-13 10 13 0,-15 4 6 15,-11 10 21-15,-11 6 1 32,4 1-5-32,0-1-7 0,3 1-7 0,1-5-2 15,-4 2 4-15,3-2 4 0,4-1 4 16,-1-1 2-16,9-1 4 15,1-8 2-15,11-1 0 0,6 0 3 0,11-11-4 16,12 3-8-16,3-4 1 0,7 3 6 16,4 0 14-16,8-2 16 0,8 5 3 0,8 0-5 15,2-6-10-15,8 4 2 16,-3-8 8-16,1-2 8 0,-4 0 5 0,-6 0-5 16,-4 0-9-16,-8 0-10 0,-10 0-8 15,-1 0 3-15,-3 0-2 0,-5 4-8 16,-2-2-8-16,0 3-12 0,-5-2-6 15,1 4 0-15,-1 6-6 0,-6 3-4 16,6 5-3-16,-7-1-1 0,1-3 4 0,4 5 0 16,0-3 5-16,2 2 5 0,-1-3 8 15,4-2 8-15,-1-2 3 0,1-1-3 16,-5-6 0-16,-2 0-1 0,-3 0 0 16,-1 2 4-16,1-2 0 0,-2 0 2 15,5-2 4-15,-4 2 2 0,3-5 3 16,6 0 4-16,-5 2 8 0,9-4 1 15,0 1-3-15,-1 5-2 0,6-3-7 0,-5 1-3 16,5 1 1-16,-5-1-1 0,6 6-2 16,-5-3-2-16,1 4 1 0,2 0 0 15,-4-3 0-15,0 3 0 0,0 1 1 16,1 1-1-16,-2-2 0 0,-3 3 1 16,2 0-5-16,-5 5-9 0,-2 1-2 0,-8 5 1 15,-10-4 6-15,-7 4 20 0,-6-6 7 16,-3 1 2-16,6-10-2 0,5 3-8 15,11-2-7-15,8 1 11 0,6-7 12 16,5 2 13-16,4-1 19 0,3 1-5 16,3 2-9-16,8 7-4 0,7 3-10 15,7 2-3-15,5 2-1 0,2-3-7 16,2-2-4-16,-7-4-5 0,4 0-3 16,-1 2-2-16,1-5 0 0,8 1-12 0,6 0-48 15,10-1-51-15,13 5 111 0,8 0-48 16</inkml:trace>
  <inkml:trace contextRef="#ctx0" brushRef="#br1" timeOffset="39074.71">19466 715 1729 0,'23'4'90'0,"-5"118"-57"15,-41-97-24-15,23 19 2 0,2 2-1 16,0 4-1-16,-2 7-7 0,0 6-3 0,-4 8-1 15,-1 11 0-15,5 12 0 16,-6 2 1-16,6 5-1 0,6-6 1 0,-1-8 1 16,6-11 0-16,-3-8 1 0,1-8 1 0,0-8 0 15,-3-10 1-15,-1-12 4 0,-2-9-3 16,-3-12-25 0,2-7-264-16,-2-4 197 0</inkml:trace>
  <inkml:trace contextRef="#ctx0" brushRef="#br1" timeOffset="39276.68">20222 1674 1830 0,'1'2'73'0,"-1"2"-7"0,-5-1-37 0,-6 11-36 0,-8 9 30 0,-9 20 20 16,-4 1 7-16,-6 8 2 0,5 3-34 0,3-4-16 15,1-1-2-15,1 5-1 16,1 0-23-16,1-4-22 0,-3 0-34 16,4-3-57-1,2-3-48-15,0-8 97 16</inkml:trace>
  <inkml:trace contextRef="#ctx0" brushRef="#br1" timeOffset="39740.44">20495 667 2093 0,'0'0'112'0,"0"0"-4"0,1 0 5 15,5 0-46-15,-4 2-30 16,1 0-11-16,8-2-14 0,3-4-6 0,9 2-3 16,18-3-5-16,10 1-3 15,11 6-3-15,7 7-5 0,4 5-20 0,-4 9-30 16,-5 13-25-16,-2 6-16 0,-9 17 13 16,-1 3 24-16,-8 11 24 0,-7 5 13 15,-7-2-6-15,-10 7-27 0,-13-5-2 0,-7 4 7 16,-16-11 2-16,-9-11 22 0,-10-9-2 15,-11-8 0-15,-13-6 24 0,-12-8 34 16,-7-10 34-16,-3-8 25 0,3-10 4 16,7-1-19-16,12-3-18 0,22-4-19 15,12 2 16-15,14 1 51 0,10 4 42 16,1-2 40-16,-2-5 21 0,7 4-57 0,6 1-45 16,10-4-46-16,13-2-49 0,19 1-2 15,14-2-4-15,11-4-5 0,4 10-6 16,3-1-23-16,0 11-55 0,6 6-49 15,6 6-59-15,6 11-6 0,3 6 131 16,-5-1 14-16</inkml:trace>
  <inkml:trace contextRef="#ctx0" brushRef="#br1" timeOffset="39932.86">21959 1360 1799 0,'0'57'44'0,"0"-2"-36"0,-2 12 1 0,-3 1-1 0,-2-6-4 0,-5 2-4 0,-1-6-2 0,-5-1-4 0,-1-4-5 0,-4 0 5 0,-5 2-28 0,-4-7 101 0,-7-4-55 0</inkml:trace>
  <inkml:trace contextRef="#ctx0" brushRef="#br1" timeOffset="40248.81">22213 781 2447 0,'7'0'88'0,"5"0"-14"0,6-6-40 0,14 1-17 31,9 0-12-31,7-6-3 0,1 4-2 0,-6 2 1 0,-2 3-4 16,-1 2-28-16,-2 7-41 0,-1 5-51 0,-4 11-18 15,-1 8 13-15,-7 4 29 16,-5 8 29-16,-8 4-5 15,-7 1-2-15,-5 7-3 0,-8-10 81 0,-10-3-403 0,-5-8-25 0,-6-9 25 16,-3-6-50-16,-5-5 421 16,4-5 44-16</inkml:trace>
  <inkml:trace contextRef="#ctx0" brushRef="#br1" timeOffset="40453.08">22488 1250 946 0,'5'2'197'0,"0"-2"255"0,1 4-273 0,-1-2-106 0,9-2-14 15,2 1-24-15,18 5-16 0,5 1-9 16,5-2-3-1,4 7-2-15,0 1 3 0,-9 3 7 16,-6 2 4-16,-4 3-2 0,-8 2-1 0,-3 5-9 0,0 9-5 0,-13 11 1 47,-5 6-6-47,-11 0-6 0,-10 0-7 0,-15-6 0 0,-8-9 8 0,-11 1 6 16,-10-10 9-16,-1-5 0 0,4-5 0 15,7-10 1-15,14-4-11 0,9-1-29 0,13-5 544 16,3-5-386-16</inkml:trace>
  <inkml:trace contextRef="#ctx0" brushRef="#br1" timeOffset="40690.69">23420 1578 2054 0,'-32'91'96'0,"7"-18"-2"16,-1-3-18-16,3-18-65 0,-2-8-6 15,0-1-2-15,-1-2 13 0,3-10-64 16,-2-2-56-16,5-1-13 0,-1 1 17 0</inkml:trace>
  <inkml:trace contextRef="#ctx0" brushRef="#br1" timeOffset="40891.86">23943 1577 2317 0,'2'0'79'16,"2"1"12"-16,-4-1-79 15,1-1-7-15,-1 1 2 0,2-2 7 0,-2 2-21 16,0-2-29-16,0-5-17 0,11-11 14 16</inkml:trace>
  <inkml:trace contextRef="#ctx0" brushRef="#br1" timeOffset="41038.31">24622 1545 2163 0,'6'0'94'0,"-6"2"-3"0,0-2-28 0,0 0-48 16,-2-2-11-16,2-4-42 0,-5 1-40 15,10-9-372-15,13-13 287 0</inkml:trace>
  <inkml:trace contextRef="#ctx0" brushRef="#br1" timeOffset="41179.94">25521 1584 2336 0,'2'0'138'0,"2"0"39"0,-3 0-75 15,1 0-51-15,-2 0-34 0,0-2-24 0,-3 2-16 16,1-2-49-16,2-3-56 0,2-6-17 16,12-17 56-16</inkml:trace>
  <inkml:trace contextRef="#ctx0" brushRef="#br1" timeOffset="41409">26681 1486 2253 0,'-5'39'96'0,"-6"9"68"0,-5 5-157 16,-2 6 5-16,-5-8-5 0,4 4-7 15,-3-2 0-15,1 2-2 16,0 6 0-16,-6 2-9 0,-3 3-18 0,2 3-26 0,-4 4-57 16,0 7-18-16,0-6 1 0,-9 2 7 31,0-5 104-31,8-14 3 0</inkml:trace>
  <inkml:trace contextRef="#ctx0" brushRef="#br1" timeOffset="42192.97">27367 926 1534 0,'0'0'66'0,"0"0"28"0,-4 2-64 16,4 0-10 0,0 1 6-16,0-3 0 0,-1 0-4 0,1-3-4 0,0 3-2 31,0 0 0-31,0 0-2 0,0 0-2 0,0 0-4 0,0 0 0 0,0 0 0 16,0-2 1-16,0 2 15 0,0 0 17 31,0 0 12-31,0 0 12 0,0 0-8 15,0 0-13-15,0 0-9 0,0 0-10 0,0 0-7 16,0-2-4-16,0 2-5 0,1-2-4 16,-1 4-5-16,0-2-6 0,0 0-7 15,4 0 6-15,0-7 16 0,3 3 11 16,10-6 4-16,5 3-7 0,8-8-7 0,7 3 10 16,6 1 8-16,-4 4 3 0,8-3-4 15,-9 4-3-15,-3 1-2 0,-5 7 1 16,-8 3-22-16,1 4-13 0,-7 5-24 15,-2 0-14-15,-4 9 5 0,-6 8-29 16,-8 16-22-16,-10 8-2 0,-11 13 10 16,-14 3 28-16,-10-4 38 0,-12 2 6 15,-8 0-7-15,-2 0 0 0,9-6 3 0,6-5 4 16,10-5 10-16,10-8 4 0,8-6-2 16,12-9 1-16,10-7 0 0,1-4 3 15,5-3 3-15,7-2 4 0,6 1 4 16,4-1 9-16,10-7 20 0,1 3 10 15,10-6 5-15,4-2 7 0,4-2-1 16,2-7 7-16,9-4 8 0,-6-3-6 16,4-2-9-16,-11 0-12 0,-12-2-8 0,-7 4-6 15,-7-4-11-15,-7 8-8 0,-3-6-22 16,-8 2-8-16,-5-8-29 0,-4-4-24 16,-12-10 12-16,-7-6-6 0,-13-3 22 15,-11-6 22-15,-3 5 5 0,6 5 10 16,1 6 5-16,12 6 1 0,10 3-1 15,6 6 1-15,6 1 1 0,5 3 1 0,4 1 0 16,5 3 16-16,0 5 17 0,2-7 4 16,5 1 0-16,7-3-14 0,6-5-11 15,1-2 8-15,2 0 10 16,-4 2 0-16,1-4-8 0,-1 2-12 0,3 3-10 16,-1-1-4-16,-5 0-2 0,2 3 9 15,-1-8-19-15,6-3-27 0,15-15 26 0</inkml:trace>
  <inkml:trace contextRef="#ctx0" brushRef="#br1" timeOffset="42780.33">28624 369 2785 0,'4'0'92'0,"-1"2"-12"0,4-2-53 0,-1 2-10 0,1-2-8 0,7-2-6 0,-3 0-1 0,3-1 0 0,0 1-4 0,-2 2-11 0,1 0-24 15,-3 0-34-15,3 2-25 0,-8 3-34 16,-1 6-2-16,1 3-4 16,-5 9-3-16,-5 2 25 0,-4 12 20 0,-11 7 35 15,1 2 26-15,-4 4 16 0,0-6 4 16,-2-1-1-16,-2-1 4 0,6-4 5 0,-4-1 2 15,6-7 2 1,1-5 0-16,4-6-1 0,-2-1 0 0,7 5 1 0,4-7 1 16,1-2 2-16,4 0 3 0,0 2-1 15,0-1-1-15,2-3 0 0,-2 4 2 16,2-4 4 0,3-4 1-16,-5 0-1 0,9-4 3 15,1-1 14-15,-1 3 25 0,0-4 21 0,0 1 8 16,2 1-5-16,-1 3-6 0,1-4-6 15,1 1-5-15,-1 1-9 0,-6-3-14 16,4-2-13-16,-5 2-7 0,1 1-7 16,0 1-3-16,-5-4-5 0,0 3-3 15,2 1-8-15,2 1-7 0,-1 4-6 0,3 9 0 16,-1 7 4-16,-3 7 6 0,1 7 5 0,1 1 2 0,-4-1 0 16,0 4-2-16,-4 3 0 15,-1 4 4-15,0-1 3 16,-4-1 2-16,0-4 15 0,2-10 24 0,1-2 20 15,-2-4 12-15,-1-5-9 16,2-7-21-16,-1-3-17 0,3-4-9 16,2-2-5-16,3-7-2 0,0 2-4 0,0-2-2 0,0 0 1 15,0 0-19-15,0 0-89 0,1 1-100 16,17 15 106-16</inkml:trace>
  <inkml:trace contextRef="#ctx0" brushRef="#br1" timeOffset="73581.71">21475 15512 1423 0,'18'36'115'0,"1"-22"20"0,-6-3-26 0,-1-1-17 0,-6-24-19 0,-5 14-12 0,1 2-2 15,-2-2-6-15,0 0-12 0,-5 0-9 16,-1 2-2-16,-2 0 0 0,-7 5 5 16,3-6 4-16,-4 3 1 0,2-1 2 15,0 3-2 1,1-3-6-16,6 1-7 0,-2 3-6 0,4-3-2 0,-2 1 4 16,2 4 2-16,-3 3 1 0,3-3 2 15,-2 3-5-15,0 3-3 0,-5-5-5 0,-3 3-5 16,-1 1-3-16,0-2-4 0,-7-1 2 15,2-2 6-15,-7-4 4 0,-8 0 6 16,-6-6-1-16,-8-7-5 16,-3 1-6-16,-6-7-3 0,-1 2-3 0,0-1-2 15,3 5 0-15,-1 0-1 16,3 7 0-16,3-5 1 0,3 6-1 0,2 0 0 0,0 6 0 16,2-5 0-1,-1 1 0-15,-2 2 0 0,-1-4 0 0,4 0 0 0,-1 0 0 16,-2 0 0-16,4-2 0 0,-9 0 0 15,0 0 0 1,-4-6 0-16,-3 2 0 0,-2-3-1 0,-6 2 0 0,3-2 0 16,-12 6 0-16,3-1 1 0,1 1 0 0,4 3 0 15,5 5 0-15,4-1 0 0,0 5 0 16,5-1 0-16,5 5-1 0,6 1 1 16,6-3 0-16,-1 1 0 0,7-5 0 15,2 0 0 1,2-3 1-16,0-1-1 0,-1-3 1 15,3 0-4-15,4 0 17 0,-1 0 19 0,2-3 12 0,0 1 13 0,-4-7-15 32,4 2-12-32,6 0-8 0,1 2-6 15,4 3-4-15,4-3-5 0,3 5-4 0,1 0-2 0,0 0 0 0,0 0-1 16,1 0-1-16,-1 1-1 16,2 6-5-16,0 4-17 0,2 3-32 0,5 0-52 0,-4 2-107 15,-1 0 179-15,5-1-38 0</inkml:trace>
  <inkml:trace contextRef="#ctx0" brushRef="#br1" timeOffset="98726.14">28207 2539 989 0,'0'0'159'0,"0"0"238"16,0 0-287-16,-1 0-43 0,1 0-9 0,0-3-12 0,0 1-2 0,0 0 15 0,0 2 26 0,0 0 13 0,0 0 12 0,0 0 0 0,0 0-16 0,0 0-6 0,0 0-15 16,1 0-16-16,1-1-16 0,0 1-20 15,-2 0-9-15,0 0-5 0,0 0-4 16,0 0-1-16,0 0-4 0,0 0-4 0,0 0 0 15,0 0 0-15,0 0 3 0,-2 1 2 16,2 1 1-16,-2-2 0 16,1 0 0-16,-1 0-2 0,-7 5-1 0,4-1 3 15,-9-4 0-15,-1 2 0 0,1 0 1 16,-2 5 1-16,-5-4-2 0,1 8 1 0,-4-4-1 16,-8-4 0-16,0-3-1 15,-11 6-1-15,1-6-3 0,-1 3-4 0,-1 3 1 16,-6-5-2-1,0 3 1-15,-4-2 3 0,-5-2 1 0,2 1 2 0,2 3 2 16,0 0 0-16,6 3 0 16,-3 0 1-16,3 0-1 0,-3 5 1 0,1-6 0 15,-4 4-2-15,0-3 1 0,-5 2-1 0,-4 4 1 16,-12-1 1-16,-3-3 0 0,-11 1 0 16,-6 1 0-16,6 2 0 0,3-3 0 15,11 1-1-15,-2 1 0 0,2 1 0 16,-4-1 0-16,-5-1 0 0,7 1 0 15,-4 1 1-15,4-3-1 16,4 1-1-16,-4-4-1 0,1 0-1 16,-8-3 1-16,-7-3 1 0,-13-1 0 0,-3 0-1 15,0-3 1-15,5-4 1 16,2 1 1-16,5-1 0 0,-3 2 0 0,-9 1 1 16,0-1-1-16,7 2 2 0,-2 3-1 15,7 0 0-15,4 3 0 0,-7 4-1 0,-11-3 1 16,-2 3 0-16,-5-2-1 0,2 0 1 15,1 3-1-15,-6-1 0 0,-10 0-1 0,-6-4 1 16,-15 3-2-16,0-3 1 0,-3-1-1 16,-9-2 0-16,-4-2 0 0,-3-3 0 15,3-2 1-15,6 0-1 0,-7 0 1 16,6-2 1-16,-8 0 0 16,9-2 1-16,-4 1 0 0,-7 2 1 0,-4-2-1 15,6 3-1-15,9 0 1 16,1 3-1-16,4-5 1 0,9 6 0 0,12-6 0 0,13 3 0 15,12-1 0-15,4 0 1 0,10-3-1 16,9 4 1-16,16-3-2 0,9 4 1 16,11-2 1-16,6 2-3 0,10 3 12 15,3 0 14-15,5-3 6 16,6 3 5-16,1-3-12 0,6 3-12 16,7 2-5-16,5 0 0 0,1 0 0 0,1 0 1 15,0-4 4-15,0 3-9 16,0-3-31-16,3 4-32 0,3-3-28 0,9-20 36 15</inkml:trace>
  <inkml:trace contextRef="#ctx0" brushRef="#br1" timeOffset="105710.33">31972 18014 1937 0,'21'-2'112'0,"0"1"46"0,4-3-56 0,-5-5-52 16,1 4-8-16,-2-4-15 0,-5 4-11 0,-1-6-9 0,-2 4 3 0,-4-2 2 0,-2 4 2 0,-3-2 1 16,-2 7 0-16,0 0 5 0,0 0 4 15,0 0 3-15,-2 0-2 0,2 0-8 16,0 0-4-16,-7 1-4 0,2 7-3 16,-3-7 1-16,-2 6 0 0,-1 1-1 15,-3-5-1-15,-4 6 0 0,2-4-3 16,-3 1 0-16,3-1-1 0,-9 0-1 15,0-1 1-15,-3-1-1 0,-6-1 0 0,-3-2 0 16,-6 0 0-16,-6-7 0 0,-4 2 0 16,-4-4 2-16,-5-2-1 0,-9-7 2 15,-5-3-1-15,-11-2 1 0,-9-3 0 16,4-1 1 0,0-9-1-16,10 5 0 15,11-1-2-15,2 1-2 0,9 5 0 0,1-2 1 16,1-1 0-16,-1-3 1 0,-3-3 3 15,9 3-3-15,0 2 1 0,10-6-1 16,4 4-1-16,7 0 1 0,6-5 1 16,4 4 0-16,-4-6 1 0,3-6 1 0,0-1-3 15,-4-2 0-15,2-1-1 0,0-3 0 16,1 3 0-16,0-1 0 16,7-2 2-16,-5-1 0 0,3-2 1 0,-1 0 0 15,-3-1 1-15,4 1 1 0,5 1 1 16,0-1 2-16,6 1 4 0,1 0-1 0,0 5-1 15,7-3-2-15,-3 3-5 0,4-6-1 16,-1-2 0-16,-1 2-2 16,-1 2 0-16,-5-2 0 0,0 3 0 15,-4 1 0-15,4-4 0 0,-7 4 0 16,-2 3 0-16,-2 7 2 0,0 7 0 0,6 6 1 16,3 12 1-16,4 5-2 0,5 11 6 15,0-1 0-15,0 1-3 0,-2 3-2 0,-1 9-6 16,1 12-4-16,-4 7 2 0,-2 7 2 15,-1 11 0-15,-5 1 3 0,-1 5 0 16,-2 3 2-16,-1-1 1 0,2-2-1 16,-4-7 3-16,10-2 3 15,-8 0 3-15,4-7 1 0,-4 0 0 0,2-5 1 0,4-11-2 16,5-7-1-16,7-5-2 0,0-11-1 16,0-2 1-16,7-16 0 0,7-10-2 15,4-13-2-15,6-14-4 16,3-4-1-16,3 3 1 0,9-3-1 0,4 6 1 15,-1 0 1-15,1 0 1 0,-4 1-1 16,-2 4 2-16,-7 4 0 16,-5 5-1-16,-5 9 1 0,-3 14-1 0,3 5-2 0,-2 11 1 15,6 16-1-15,8 20-3 0,13 10 3 16,10 16-2-16,3 5-11 0,4-5-65 16,4-7-253-16,8-9 212 15</inkml:trace>
  <inkml:trace contextRef="#ctx0" brushRef="#br1" timeOffset="32755.98">19720 2295 1236 0,'10'90'360'0,"-10"-88"-179"0,9 17-233 0,-9-50 118 0,7 39-22 16,2 1-15-16,-2-2-10 0,-1-1-4 0,-3 1-5 0,-3-7-1 0,0 0 0 16,0 2 1-16,-3 1 7 0,-6 1 8 0,3 1 7 15,-6-3 4-15,0-2-3 0,-1 5-7 16,1 2-7-16,3-3-7 0,2 5-6 15,0-6-3-15,5 2-1 0,-5 1-1 16,3-3 0-16,3 4 0 0,-1 0-1 0,-3 1 0 16,1-1 1-16,0 0-1 0,-1 0 0 15,-2-2 1-15,3 4-2 0,-4-7-1 16,-1 3 0-16,-2 2 0 0,-1-5 0 16,-1 5 0-16,-3-2 1 15,0-1 0-15,4 1 1 0,-2 1 0 0,3-5 1 16,-1 1 0-16,3-2 1 0,9 0 1 15,0 0 0-15,-4 0 3 0,3 0 16 0,-1 0 9 16,0 0 1-16,2 0-2 0,0 0-18 16,0 0-9-16,-2 0-2 0,-7 0-1 15,4 0 0-15,0-2-1 0,-6 2 0 16,2 0 0-16,2 0 0 0,-5-1 1 16,-1-5 0-16,8 4 0 0,1 2 0 15,3 0 1-15,-8-3 0 0,9 3 0 0,-4 0 0 16,4 0-1-16,-2 0 2 0,2 0-1 15,0 0 15-15,-1-2 9 0,1 2 7 16,1 0 5-16,1 0-4 0,4-3 0 16,6-4-6-16,2 1-5 0,9-6-11 15,-2-2-13-15,10-1-6 0,4 1-1 0,4 2-3 16,14 5 8-16,11-4 6 16,2 11-9-16,-10 0 0 0,-6 0-6 15,-11 0-3-15,-11 4 13 0,1-1 3 0,-15 1 1 16,-7-1-10-16,-7 1-31 0,-2 5-12 15,-8 1-2-15,-13 3 9 16,-7 1 23-16,-13 0 11 0,-14-1 0 0,-15-3 4 16,-22-5 40-16,-15-6 25 0,-4-3 0 0,7-5 3 15,22 2-36-15,20-2-22 0,17 4 6 16,8-6 11-16,5 8 9 0,11-4 10 16,7 1 6-16,9 5-3 0,1-5 6 15,6 3 3-15,0 3-2 16,2-4-4-16,3 2-18 0,3 2-20 0,4 0-16 15,9 0-10-15,9 4-2 0,6 1 4 0,15 8 7 16,11-1 5 0,11 6 3-16,9 5 3 0,-4-4 0 0,-9 3-1 0,-14-10 0 15,-11-3-2-15,-14-2 3 16,-5-3 4-16,-9-3-1 0,-11-1 1 16,-5 0-5-16,0 0-10 0,-3 0-7 0,-8 2-6 15,-8-2-2-15,-10 0 7 0,-26-3 4 0,-14-1 3 16,-14 2 5-16,-11-7 1 0,0 1 1 15,-2 0 2-15,11 1 2 0,11 6 0 16,11 1 1-16,14 0 0 0,13 0-1 16,13 0 1-16,11-2 22 0,12 2 15 15,-2-4 15-15,6 4 22 16,5-1-19-16,5-1-15 0,9-7-19 16,19 2-22-16,17-4-4 0,19 1 0 0,18 4 2 15,10 4 2-15,9 2 1 0,4 0 4 16,-5 4-1-16,-13-2 1 0,-18 1-2 0,-23-1-2 15,-15 2 1 1,-17-3-2-16,-7-1 0 0,-10 0-12 0,-11 0-13 0,2 0-11 16,-8 0-6-16,-8 2 2 15,-7-2 6-15,-16 0 10 0,-29 0 7 0,-26-3 12 16,-25-3 3-16,-27-6 2 16,-1 3 0-16,1-3-3 0,16 3 0 0,27 3-1 0,29 3 1 15,20-2 1-15,20 1 2 16,13 0 2-16,19 4 17 0,-13-5 30 15,15 2 15-15,4 1 11 16,1 0-20-16,7-2-37 0,5-3-19 0,17 0-16 0,15 0 4 16,18 7 3-1,20 6 3-15,14 1 2 0,3 5 0 16,-1 4 3-16,3-2 0 0,-3 4 0 0,-11-2 2 16,-18-2-1-16,-21-5 1 0,-22-4 3 0,-17-1-9 0,-16-4-11 15,2 0-16 1,-2-6-6-16,-10 6-1 0,-6 0 6 15,-16 0 13-15,-25-5 5 0,-23-7 11 0,-12-4 2 0,-11-5 0 16,-7 1-1-16,6 2-2 16,1 8 2-16,7-1 3 0,13 4 2 0,17 3-1 0,20-3 1 15,18 4-3-15,13 3 26 16,12 0 16-16,1 0 12 16,4-2 9-16,8 2-33 15,14-2-18-15,11 2-18 0,18 0-8 0,23 2 5 0,18 5 1 16,18 5 4-16,7-1 3 0,-2 3 2 0,4 0 5 0,-6-1 1 15,-7 1-1 1,-18-5 1-16,-21 0-3 16,-31-9 2-16,-15 2 1 0,-16-4-7 0,-7 2-17 0,-4 0-15 0,-1 0-6 15,-9 0-4-15,-16 0 14 16,-22-2 12 0,-24-5 6-16,-27 0 10 0,-14-7 2 0,-12-1-2 15,-4-1 0-15,3 4 0 0,8-2 2 16,14 7 1-16,24 0 1 15,19-4 0-15,24 6-1 0,18-1 3 0,23 6 32 16,-11-3 12-16,17 3 13 0,-1 0-9 16,9 2-35-16,6-1-17 0,22 5-13 15,27 1 3-15,27 7 6 0,30 7 3 16,12 1 1-16,6 4 7 0,-7 1-1 16,-20-8 1-16,-29 3-1 0,-26-12-4 0,-33-1 2 15,-15-4 1-15,-14-1-6 0,0-2-5 16,-9-2-10-16,-11 0-7 0,-22 0 4 15,-29-6 4-15,-30-2 7 0,-39-14 13 16,-16 1-29-16,-4-7-63 0,-1-3-184 16,26-8 150-16</inkml:trace>
  <inkml:trace contextRef="#ctx0" brushRef="#br1" timeOffset="34007.43">27324 2332 1419 0,'-12'2'118'0,"3"3"37"0,6-3 22 0,4-2-36 0,3 2-6 0,1-2-24 0,-3 0-24 0,2 0-35 0,-1 0-24 0,6 0-1 0,5-2-3 16,7-2-1-16,13 1-9 0,5-3-7 0,13 5-4 0,3-3 0 0,0 4 0 15,-6-3 1-15,-3 1 2 0,-3 2-2 0,-6 0-2 0,-5 2 0 0,-4 5-1 16,-5-6 0-1,-12-1-1-15,-4 2-2 0,-7-2-10 16,0 0-11-16,0 0-17 0,0 0-36 0,-5 2 2 0,-6 3 2 16,-12-1 12-16,-16-1 40 0,-21 1 2 15,-27-4 11-15,-21-4 6 0,-9-6 0 16,3 3-2 0,17-2 1-16,13 2-1 0,19 1-3 0,10 3 12 15,12-1 23-15,11 3 25 0,13 1 22 0,1-2 9 0,13-2-8 16,5 4-6-1,-2 0-2-15,-1-3 0 0,8 1 8 0,4 2-9 0,1-2-16 16,10 0-23-16,14-5-21 0,13 2-12 0,21 3-3 16,13 2 2-16,13 7 1 0,22 7 2 31,11 9 2-31,4 6 1 0,-14-3-1 0,-19-4 1 16,-25 1-2-16,-17-7 1 0,-8-2 0 0,-14 0-1 0,-7-3-1 15,-13-8 1-15,-7-1-6 0,-7-2-2 16,0 4-17-1,-9-4-14-15,-7 0-5 0,-12 0 0 16,-24-4 16-16,-20 0 13 0,-26-8 8 16,-30-9 7-16,-12-2 1 0,-7-6 1 0,5-1 1 0,22 4 0 0,15 1 0 31,24 7-1-31,22 6 0 0,20 3 8 16,20 4 20-16,10 1 26 0,9 4 29 15,3 0 10-15,6 0-12 0,5 0-26 16,11-2-35-16,11-3-18 0,31 1-9 0,20 4-2 15,23 7 2-15,24 2 0 0,14 9 2 16,1 3 1-16,-9 4 3 0,-27-5-1 16,-28-6 1-16,-26-4 2 0,-18-6-2 15,-17-2 5-15,-9 0-15 0,-14-2-8 16,-1 0-7-16,-3-2-22 0,-4-2-3 0,-15 4 1 16,-13 0 6-16,-31-7 18 0,-31-9 16 15,-29-7 8-15,-19-9 2 0,-4 0 0 16,16 6 0-16,24 4-1 0,21 5 1 15,22-3-1-15,24 8-1 0,13 3 18 16,17 2 36-16,10 1 34 0,4 5 16 16,12 1-22-16,9-7-41 0,9 3-38 0,18 1-14 15,13 3-3-15,19 1 7 0,17 12 1 16,22 8 3-16,1 4 3 0,1 3 1 16,-21-1 0-16,-13 1 0 0,-14-7 2 15,-19-1-2-15,-13-4 3 0,-17-7 2 16,-13-2 0-16,-13-7-7 0,2 2-20 15,-8-2-27-15,-3 0-21 0,-7 0 1 16,-14 1 13-16,-25 1 25 0,-17 0 28 0,-21-7 1 16,-16-10 319-16,-7-16-225 0</inkml:trace>
  <inkml:trace contextRef="#ctx0" brushRef="#br1" timeOffset="43022.99">21082 15481 1803 0,'40'-8'46'0,"-10"3"-31"0,2-7-7 0,-7 1-4 0,-5-1-3 0,5-3-1 0,-8-2 0 0,3-3 0 0,-1 1 1 0,-3-1 0 16,4 6 2-16,1 2 5 0,0 5 6 16,6-2 9-16,1 5 11 0,6 4 8 15,1 0 5-15,-1 0 1 16,0 7-5-16,-1 0-7 0,-4-1-8 0,1 4-6 0,-2 1-5 15,1-2-5-15,-4 1-4 0,-1 1-2 16,-2 1-2-16,-8-3-1 0,0 2-1 16,-7-2-2-16,0-4 5 0,-5-1 4 15,-2-3 7-15,0-1 9 0,-2 0 1 16,-12 4-2-16,0-4-5 0,-9 0-7 0,-2-4-5 16,-3 3-3-1,-8-1 0-15,-3 2-1 0,-3 2 0 0,-5 3-1 0,0-1-1 16,-5-1 0-1,-5 1 0-15,-3 1 2 0,-2-3 2 16,-11 0 2-16,2-2 1 0,-3 0-3 0,-8 0-3 0,-8-2 1 16,-18-2-1-16,-6-3 0 0,-4 0 1 0,1-2-3 15,12 6 0 1,4-4-1-16,0 1 0 0,0 3 1 0,0-6 0 0,0 5 1 16,7-3 1-16,16 7 0 0,5-2 0 15,9 4 1-15,13 5 2 0,-1-5-1 16,10 3 0-16,4 2-1 0,5-1-1 15,3 1-2-15,-4-2 2 0,4 4-2 0,1-5 0 16,1 1 1-16,1 0-1 16,1-1 1-16,-6-4 0 0,4 0 0 0,1 0 0 15,2 0 0-15,4-2 2 0,5 2-1 16,2-2 6-16,3-3 4 0,6 3 4 16,5 2 7-16,-2 0 7 0,2 0 6 15,0 0 3-15,0 0-7 0,-4-3-14 0,10 3-12 31,3 0-9-31,1 0-4 0,10 0-4 0,5 0-1 0,12 3-4 0,11 8-3 32,8-4-8-32,14 3-9 0,-3 1 2 0,11-2 5 15,7 0 12-15,0 0 11 16,16-2 4-16,2 3 1 0,12-2-3 16,9-1 1-16,-3 0 0 0,-6 0 1 15,-1-2 4-15,-10 4-1 0,8-4 2 0,0 8-3 16,0 1 1-16,-10 0 1 0,-13-1 0 15,-13-1 2-15,-23-3-2 0,-8 0-2 16,-13 3 0-16,-15 0-3 0,-4-1-4 16,-11 2-4-16,-4 1-7 0,-12 0 1 0,-15 0 5 0,-8 0 6 15,-20-3 7-15,-17-6 2 0,-18-5-1 16,-29-7 0 0,-3-5-1-16,-5-4-1 0,4 0 1 0,0 0-1 15,-1-7 1-15,-4 5 0 0,-1 0 1 16,5-1 1-16,13 3 0 0,1 0-1 15,7 2 1-15,4-2-2 0,9 3-1 0,10 3 2 16,13 1-2-16,18 0 1 16,8 5 0-16,10-3 0 0,10 6-1 0,8-1 2 15,7 0-1-15,2 2 0 16,4 0 0-16,2 0 0 0,0 0-1 16,0 0-3-16,4 0-3 0,0 0-1 0,4 2-3 15,7 0 3-15,8-2 3 0,16 1 2 16,17 3 3-16,12-1 1 0,8 1-1 15,11 3 0-15,5-3-1 0,4-3 2 0,7 5 2 16,5-1-2-16,0-3 1 0,16 3-1 16,-3 2 0-16,-4-1-1 15,-4 2-1-15,-12-4 1 0,-3 1-1 16,-1 2 0-16,-3-3 0 0,2 7-1 0,-9 1 1 16,-16-3 1-16,-18 0 1 0,-19 1 0 0,-15-6-3 0,-6 1-6 15,-13 4-5 1,-13-4 3-16,-8 4 5 0,-20-2 6 15,-24 0 5-15,-24-7-1 0,-23 2-4 16,-14-2-1-16,-7 4 0 0,-5 3 0 16,-7-2 0-16,-6 4 0 0,0-4 0 0,6 4-1 0,7-5 0 0,5-2 1 15,8 1-1-15,10-1 0 0,11 1 0 16,17-3 1 0,16 0 1-16,12-5 3 0,17 2 3 0,13-1 6 0,12-1 5 15,8 1 11-15,3 1 14 16,6 1-4-16,6-5-7 0,13 0-16 0,11-2-19 15,13 2-5-15,10 0-4 0,16 3-1 0,13 4 3 16,19 2 4-16,14 3 5 0,13 4 0 16,5 3 0-16,7 4-2 15,11 4-1-15,3 3 1 0,9-2 1 0,-3 4-2 16,-10-4 2-16,1-1 0 0,3 3 0 16,-5-5-1-16,0-1-2 0,-14-3 2 15,-18 1 0-15,-14-3 2 0,-20 2 0 16,-21-3 0-1,-21-8-2-15,-20 3-6 0,-17-6-3 0,-11 3 0 0,-18-3 4 0,-25-3 7 16,-23-4 3-16,-22-8 1 0,-24 1-1 16,-16-2-1-16,-17-3-1 0,-13 6-1 31,-7-1 3-31,2 5 2 0,3 2 5 16,-2 0 4-16,10 0 3 0,5 2-2 15,12 3-4-15,25 0-5 0,7-3 3 16,9 3 0-16,14 2 0 0,12 0 0 0,24-2-6 15,10 2-1-15,16-3 1 0,9 3 2 16,15 0 0-16,-1 0 8 0,2 0-1 16,9-4-2-16,10-1-2 0,10-2-7 15,18 0 0-15,23 1 1 0,15 3 0 16,18-4 1-16,5 5-4 0,9-1 1 16,16-6 0-16,12 9 0 0,9-2 4 0,1 2-3 15,-3 0 0-15,-6 3 0 0,-3 5-1 16,1 0 1-16,-13 3 0 0,-12 3-1 15,-20 0-1-15,-12 1-1 0,-11-1-1 16,-16-4 0-16,-21-1-1 0,-19-2-5 16,-20-1-4-16,-25-1 4 0,-19-5 3 15,-34-9 7-15,-25-7 5 0,-25 0-2 0,-24-2-1 16,-20 1 0-16,-11 6 0 16,-1-1 0-16,-8 1 3 0,-1-1 2 0,7 3 2 15,3-2 5-15,20 0 2 0,18 1 2 16,15 3 2-16,15-4-2 0,28 6-1 15,18-4-2-15,19 4-3 0,17-4-3 16,15 3-4-16,6 5 0 0,10-6-1 0,4 1-8 16,3 3-24-16,7-8-24 15,10 2-64-15,6 0-67 0,16 0-21 0,13 8 85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7:32:28.94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23938 15830 1776 0,'-46'143'492'31,"44"-143"-429"-31,-3 15-26 16,-2-3-4-16,-8-1 1 16,-1-4-2-16,-12 5-5 0,-6-7-4 0,-5 4-4 0,-10-3-3 15,-1 4-3-15,-5 3-2 0,-3 1-4 16,-3-5-4-16,-4 3-1 0,4 4-2 15,-6 0 0-15,-9 5-2 0,-7-1-1 16,-17 1 1-16,-6-5 0 16,-9 2 2-16,-4-6 0 0,-5-6-1 0,-20-5-1 15,-7-6 1-15,-17-7 3 0,-2-8 0 0,-2-6 0 16,-4-5 6-16,-1-1 10 0,1-5 16 16,-1 5 6-16,0-3-1 15,3 1-9-15,6 2-10 0,10-3-4 0,11-1-1 16,3 3-3-16,6-13-4 0,3 7-3 15,25-2-3-15,23-4-2 0,25 8 3 16,23 4-12-16,14 8-29 0,22 7-44 0,10 2-25 16,28-7 47-16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8:17:48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18736 10578 1852 0,'3'0'73'0,"19"0"-70"0,-17 2-38 0,-21-2-23 0,16 2 9 0,7 1 11 0,0 4 0 0,7 8 23 0,-5-1 15 0,4 0 14 16,-10 2 14-16,4 0 2 16,2 2-6-16,2 5-9 0,-1 0-9 0,5 1-6 15,2 1-3-15,-1 2 3 0,2-9 12 16,1 1 14-16,1 1 11 0,1-3 1 0,2-1-6 15,6 4-11-15,1 1-12 0,7 0-8 16,4 4-2-16,5 2-3 0,5-1 0 16,10 3 3-16,2-1 1 0,0 1 0 15,-3-5 0-15,-7 1 1 0,-5-7 0 0,-7-6 1 16,1-1 0-16,3-6-1 0,-1 4 2 16,0-5 13-16,1 1 9 0,1 0 3 15,7-1-1-15,5 1-13 0,11 0-9 16,-1 3-4-16,-4-1-1 0,5 0 0 15,-4-5-1-15,8-2 0 0,0 5 1 16,1-5 0-16,1 3 0 0,-3 1 0 16,-1-2 0-16,-5-2 0 0,-2-2 1 15,-15-2 4-15,3 1 10 0,-4 1 9 0,-4-7 12 16,2 4 3-16,4-6-1 16,-4 1-1-16,7 4-7 0,-1-1-6 15,1 4-7-15,3-1-9 0,3 4-5 0,1-3-2 16,-3-5-1-16,3 1 2 0,1-5-1 15,1-2 0-15,1-2 0 0,5-4 1 16,5-1 0-16,-1 5 2 0,4-9 2 0,6 6 22 16,5-6-67-16,2-2 37 0,-6 3 2 15,-9 0-22-15,-5 3 67 0,2 3-39 16,-5 1-4-16,8 3-2 0,5-1 0 16,0 3-1-16,13 7-3 0,-3-6-6 15,-2 2-4-15,-5 2-5 0,-4-4 0 16,-2 3 4-16,-3-3-2 0,-4-1 1 0,0 1 6 15,-5 0 1-15,-1 4 4 0,-4-4 2 16,-6 6-3-16,9-4 1 0,-3 6 5 16,-1 3 0-1,4 5 0-15,-7 6 0 0,6 5-1 0,1 5 0 16,1 0 0-16,8 9-1 0,-3 6-1 16,-1 3 1-16,-1 9 1 0,-13 0-1 0,-2 1 1 15,-8 1-1-15,-6-2-3 0,-3 1 0 0,-6-4 0 16,-7-1-3-16,-3 0 5 15,-5-3 1-15,-3-5 1 0,-1-6 6 16,-7-4-1-16,1-3 1 0,-3-7 2 16,4-1-2-16,-2-8 0 0,-2 0 2 0,5-6 5 15,-3-1 3-15,5-1 4 0,5-8 7 0,4-5 1 16,4-4-5-16,1-9-5 0,2-3-8 16,-2-2-4-16,1-1-1 0,1 1-1 15,5 2 0-15,6 1 1 0,-2 1 1 16,3-1 5-16,1 8-2 0,-3-4-1 15,6 8 1-15,-3 2-4 0,5-1-1 16,-1 2 0-16,1-2-4 0,2 6-5 16,-1-4-5-16,-1-1 0 0,7 1 1 15,0-2 4-15,7 2 5 0,0 0 0 0,5 3-1 16,0 6 1 0,2 3 2-16,-3-1 4 0,-4 6 1 15,-9 1 0-15,0-1-3 0,-5 8-3 0,0-4-3 0,8 7 0 16,-6 2-4-16,1 2-2 0,4 0 1 15,0-1-2-15,0-1 2 0,-6 0 0 16,-3-2 0-16,6 2-1 0,2-2 3 0,1 6 3 31,6-13 3-31,-3 2 9 0,-1-6 12 0,-1-3 17 0,-3-3 19 16,2-6 14-16,2 0-8 0,3-1-5 0,7 1-14 16,8 2-14-16,6-6 3 0,4 4-10 15,0 2-5-15,0-2-7 0,-2 4-7 16</inkml:trace>
  <inkml:trace contextRef="#ctx0" brushRef="#br0" timeOffset="95.71">28527 10897 2567 0</inkml:trace>
  <inkml:trace contextRef="#ctx0" brushRef="#br0" timeOffset="6097.5">29388 10727 1413 0,'-21'-26'78'0,"5"4"28"15,13 8 7-15,3 2-8 0,1-1-4 16,12 3-27-16,1-1-27 0,11-3-18 0,5 1-6 16,-2-1 3-16,2 5-2 0,2 4-2 15,6-4-2-15,-1 4-2 0,7 3-2 16,6-3-4-16,6 3-8 16,3 4-2-16,7 3-2 0,6-1 1 0,1 4 1 15,5-2-1-15,7 6 1 0,-2 4-1 16,8 2 2-16,1 7 7 0,2 1 0 0,-5-3 0 15,-4 4-3-15,-9-2-4 0,-9-4-2 16,-15 0-2-16,-10-6-5 0,-11-1-9 16,-8-2-3-16,-9-7 3 0,-9-1 5 15,-3 1-1-15,-6-1-2 16,-10 1-4-16,-5 2-3 0,-17 0 6 16,-14 2 5-16,-10-9 3 0,-23 0 4 0,-9-9 1 15,-11 2-1-15,-2 2 1 16,1 1-2-16,4 4 2 0,10 0 0 0,-4 7 0 0,4-3 1 15,3 3 0-15,2 0 1 16,12-3-1-16,13 5 1 0,10-8-1 0,14 5 0 16,10-1 3-16,10-3 30 0,14-2 38 15,2 0 40-15,-5 2 35 0,14-2-16 0,8 0-37 16,15-8-41-16,16 5-42 0,23-1-13 16,16 3-7-16,14 1-3 0,5 1 0 15,3 3-1-15,-7 3 4 0,-6-5 4 16,-2 0 4-16,4 1 2 0,-10 1 3 15,-3-1 3-15,-12 1 0 0,-14-4 1 16,-19 0 2-16,-17-4-3 0,-8-1-8 0,-12 3-11 16,-12-1-16-16,-16 1-9 0,-22-4 6 15,-35-4 8 1,-30-4 15-16,-26-8 17 0,-18 1-8 16,-18-4-93-16,-17-7 72 0</inkml:trace>
  <inkml:trace contextRef="#ctx0" brushRef="#br0" timeOffset="18465.9">21319 14768 1692 0,'-3'2'42'16,"-1"3"-29"-16,-3-3-1 0,0-2-1 0,0 0-2 0,0 0-3 0,0 0 0 0,1-2-1 0,3 2-3 0,3 0 1 0,0 0 10 0,0 0 11 0,0 2 9 0,-6 3 7 15,6 0-6-15,-1-1-8 0,-1-2 1 0,2-1-3 16,0-1 4-16,-7 0-1 0,-2-3-7 16,-9-8-1-16,-3-8-6 0,-9-6-3 0,-8-7 0 15,-4-5-4-15,-1 1-3 16,-1 4 3-16,5 0 6 0,7 2 7 15,4 4 10-15,6 4 7 0,12 6 8 0,5 4 6 16,5 3 10-16,1 4-3 0,5 1-11 16,1-5-12-16,5 2-19 0,4-5-8 15,-2 3-3-15,2-3-1 16,5 1 0-16,-1-1 0 0,5-4-1 16,5-2 1-16,0-2 3 0,4 3 1 0,1 1 1 15,8 2-1-15,1 3-2 0,6 9-3 0,5 2-1 16,5 0-3-16,6 13-1 0,-1 3 1 15,4 1 2-15,-8 8 0 0,-5 2 1 16,-6-4 0-16,-16 0-3 0,-4-2-3 16,-18-1-3-16,-3-6-7 0,-9-4-2 15,-9-3 3-15,-8 4 4 0,-6-6 7 16,-13 6 4-16,-15-7 1 0,-10 3 2 16,-13-2 1-16,-15-1-1 0,-7 4 1 0,1 0-1 15,-1 0 0-15,4 5 0 0,5-3-2 16,5 3 0-16,1 1-1 0,6 0 1 15,4-1-1-15,11-3 1 0,7 3-1 16,12-8 9-16,11 0 7 0,11 1 7 16,3-5 8-16,8-1 9 0,8 0 11 15,8 0-1-15,8-1-3 0,12-1-18 16,9-2-18-16,22 4-10 16,17 0-4-16,11 6-5 0,7-3-4 0,3 6 2 0,3-4 3 15,-1 1 2-15,2 1 4 16,0-2 0-16,-5 4 2 0,-11-4 2 0,-7 6 0 15,-18 1-1-15,-10-3-4 0,-9 0-6 16,-13-4-2-16,-7-1-1 0,-14-2-6 0,-7-2 3 16,-5-2 2-16,-15-5 2 0,-15 2 9 15,-16-10 0-15,-15-1 3 0,-12-5 0 16,-11 2-1-16,-5 1 0 0,-5-2 0 16,3 1-1-16,6 3 0 0,8 0 0 15,11 0 0-15,13 5-1 0,10-1 2 16,14 7 1-16,6-2 0 0,14 3-2 15,7 2 13-15,7 2 0 0,10 0 1 0,15 2 3 16,5-2-15-16,18 2-5 0,14 1-3 16,14 6 0-16,11 4 1 0,9 1 4 15,12 3 1 1,6 3 0-16,-8 1 1 0,-5 1-2 0,-10 1 2 0,-13 1 1 16,-13-4-2-16,-8-4 1 0,-18-7-2 15,-12-4-3-15,-24-5-1 0,-17-2-1 0,-20-7 1 16,-23-7 4-1,-21-3 2-15,-23-4 4 0,-23 2 0 0,-14-1 0 0,-11 5-3 16,4 2-1-16,17 3-1 16,13 3-1-16,19-1 1 0,14 1-1 0,13 3 1 15,23 3 0-15,11-4 7 0,21 3-23 16,8 1-50-16,8-4-131 0,12-9 107 0</inkml:trace>
  <inkml:trace contextRef="#ctx0" brushRef="#br0" timeOffset="33007.5">23594 11085 1304 0,'-2'61'44'0,"-44"-3"466"32,46-53-434-32,0 2-62 15,2 1-9-15,0-3 0 0,-2 0-3 16,3 1 4-16,-1-5 15 0,3 1 17 0,-5 0 16 16,4 1 8-16,1 4-8 0,2 2-10 15,7 2-7-15,6 5-5 0,6 7 0 16,14 7-3-16,11 9-3 0,9 0-8 15,9 4-6-15,-3-6-5 0,-6-2-5 0,-1-8-2 16,-6-4 1-16,0-9-2 0,-3-1-2 16,-1-8 0-16,3-2 1 0,5-3 1 15,12-3 3-15,0-6 3 0,7-5 4 16,-1-4 1-16,-6-3 1 0,-5-7 6 16,-11-8 2-16,-2 1 0 0,-1-3 0 15,-6 1-6-15,2 0-4 0,0 3-3 0,-1-5-1 16,-1 9-3-16,-1 0-2 0,4 5-3 15,-2 7 0-15,1 2 0 0,2 6 0 16,-2 6 1-16,2-5-1 16,-2 8 1-16,2 1 1 0,3 0 0 0,1 3 0 15,1 2 1-15,0-5-1 0,-5 2 1 16,3 0 0-16,-5-2 0 16,2 0 1-16,4-2-1 0,-5-5 0 0,5 5 2 0,-13 1-1 15,3-1 2-15,-3 2 3 0,-3-2 1 16,1-1-1-16,-3 3-1 0,3 0-3 15,2 3-1-15,0 9-1 0,5-3 0 16,10 4 0-16,-1-4 0 0,4-1-1 16,-10-2 1-16,-4-4 1 0,-1-2 0 15,1 0 1-15,1-8 0 0,2 7 7 0,-1-5 20 16,1-1 11-16,2-2 11 0,-4-1 11 16,4-3-9-16,3 6-4 15,10-2-12-15,8 8-19 0,12 1-13 0,15 3-7 16,5 6-1-16,2-4-4 0,5 8-22 15,-1-3-64-15,6 5 384 0,15-10-249 16</inkml:trace>
  <inkml:trace contextRef="#ctx0" brushRef="#br0" timeOffset="34866.58">20734 16770 1211 0,'0'0'99'0,"0"-2"87"0,-5 2-83 0,5-2-34 0,-2-3-6 16,2-2-17-16,0-1-8 0,-2 1-8 0,4 0 6 0,0 0 8 0,1 5 10 0,-1 2 10 0,-2-1-5 0,0 1-5 0,2 0-14 0,0 0-17 16,-2 0-7-16,0 0-8 0,0-2-3 0,0-2-2 15,0 3 0-15,1-1-1 0,3-2-4 16,1 2 5-16,9-6 4 16,1 1 1-16,6-4 6 0,16-3-6 0,4 3-3 15,8 6 0-15,6-1-1 0,2 6 0 16,3 6 1-16,1 1-2 0,4 5 0 15,-4 6-2-15,-3 1-1 0,1-1 0 0,-4 2-2 16,-4-1-1-16,-3-1-1 16,-18-4-1-16,-7-3 0 15,-3-8-1-15,-15-1-5 0,-3-2-3 0,-2 0-2 0,-14 0 7 16,-10-2 12-16,-16-1 11 16,-13-6 8-16,-11 5-2 0,-7 3-3 15,-2-5-6-15,4 6-3 0,2 0-2 16,4 0 0-16,7 0 2 0,10 6 5 0,8-3 4 15,8 1-1-15,5-1-1 0,1 6-6 0,8-4-4 16,3 1-1 0,1-5-3-16,10-1 6 0,2 0 23 0,2-1 17 0,10-1 15 15,11-7 2-15,4 4-20 0,14-6-16 16,15-1-15-16,6-1-7 0,11 8-5 16,5 0-2-16,4 8 1 0,3 4-1 0,0 4 1 15,-9 3 0 1,-10 0-1-16,-17-7 0 0,-17 0 1 0,-16-1-1 15,-14-6-4-15,-2 0-12 0,-9 0-3 0,-14-7 7 16,-26-13 7 0,-26-3 16-16,-22-14 4 0,-20-6-4 0,-1-1-2 0,1-4-4 0,6 2-1 15,8 5-1-15,13 4 2 16,19 10 1 0,19 10-2-16,27 10-13 0,22 7-77 0,10-4-63 15,28 9 76-15</inkml:trace>
  <inkml:trace contextRef="#ctx0" brushRef="#br0" timeOffset="41596.51">20541 18582 1494 0,'33'17'935'0,"-25"-11"-935"15,-1-1 1-15,-6-2 0 0,5-1 0 16,-5 2 20-16,1-4 14 0,2 0 16 16,-4 0 14-16,2 0-8 0,-2 0-7 15,0 0-7-15,1 0-13 0,1 0-6 16,0 2-7-16,-2-2-7 0,0 0-3 0,2 1-3 16,-1 3-5-16,5-1-1 0,-6 1-1 15,0 3-2-15,2-2-1 0,-2 6-1 16,0-4-1-16,-2 7 0 0,0-1 1 15,-5-1 0-15,2 0 2 0,-3-1 1 16,1-4 0-16,0-1 2 0,-2 1 2 16,-1-4 3-16,-1 4 3 0,-3-5 2 0,-4 3-1 15,-7 2-2-15,-5-3-1 16,-5 3-4-16,-4 2 0 0,-4 3-2 0,-3 1 0 16,2-1 1-16,-8 1 1 0,-8 1 0 15,-7 0 1-15,-15-2 0 0,-3 1-2 0,0-1 0 16,-2-6 7-16,11-1 10 0,-4-7 17 15,11-9 10-15,3 1 8 0,4-4 2 16,0-2-6-16,0-2-10 16,9 2-14-16,3 0-14 0,2-2-6 0,9 8-2 15,-1-3-1-15,2 4 0 0,6 4 1 16,6 5-41-16,-2 0-47 0,4 0-99 16,-4 0-67-16,0 0 131 0</inkml:trace>
  <inkml:trace contextRef="#ctx0" brushRef="#br0" timeOffset="52991.08">32454 18489 1712 0,'-4'-1'48'0,"-1"-3"-14"0,-4-3-18 0,-1 0-1 0,1 3-2 0,7-3-6 15,-5 4-2-15,7 1-2 0,-4 2 2 0,4 0 13 0,0 0 3 0,-3 2 8 0,8 1 6 0,-1 6-8 0,-3-2-2 0,-1 4-6 0,0 1-7 0,-3-6-4 0,1 2-2 0,0-4-1 16,-5-1-1-16,2 3 0 0,-6-4 5 31,2 1 3-31,-5 1 2 0,-2-4 1 0,-5 0 2 0,0-2-1 0,-4-3 0 16,-2-3-4-16,-1-7-4 0,0-3 1 0,-6-5 3 31,-3-7 6-31,-1-6 4 0,-4-5 0 0,-8-5 6 0,-3-10 0 0,-13-10-5 31,-8-1-5-31,-1-10-10 0,-1 5-6 16,-4-6-1-16,-8-4-1 0,-4-3 1 16,-4-2 0-16,11 13-1 0,16 12 0 0,15 17 0 15,21 13 0-15,8 7 9 0,9 10 11 0,5 2 13 16,4 4 6-16,7 9-1 15,-2-2-7-15,1 1-8 0,-5-10-7 16,5 4-7-16,1 3-6 0,-2-4-2 16,-2-1-1-16,2 0 0 0,-3-7 0 15,-2-2 0-15,-2-1 0 0,2 1 1 16,-4 0 0-16,8 6 0 0,-4-1 0 16,0 4 0-16,5 6 0 0,2 3 0 0,0 0 0 15,0 0 1-15,-7-2-1 0,7 4-1 16,-4 7-2-16,4 0-3 0,0 5 0 15,-2 9 0-15,1 0 1 0,-8 9 2 16,4-2-2-16,-4 0-1 0,3 2 0 16,1-5 2-16,0 1 1 0,1-8 2 15,4-3 0-15,0 1 2 0,0-4 0 0,0-5-1 16,0 0 0-16,2-6 2 0,0 1 2 16,3 0 5-16,0-4 3 0,1 0 3 15,-1-6-2-15,0 1 0 0,8-4-8 16,-6-5-4-16,3 0-3 0,3-8-8 15,-4-4 2-15,-2-1-1 0,-2-5 1 16,0-1 0-16,-3-6 8 0,-2 3 7 0,2 8 2 16,-2 6 14-16,4 7 10 0,-1 6-2 15,4 3 3-15,6 3-11 0,-5-1-16 16,8 8-8-16,4 3-8 0,3 5-9 16,9 8-4-16,0 1 2 0,10 6-7 15,1-2-3-15,1 1-22 0,-1-3-73 16,3 6 468-16,9-6-291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7:35:09.8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8576 14488 1136 0,'29'1'154'0,"-3"-1"237"0,-3-1-346 0,-7-6-37 0,4 3-1 0,-10 0 6 0,1 1 4 0,5 3 13 16,-7 0 21-16,-8 0 17 0,5 0 6 0,-6 0 6 0,2-5-4 0,5 5-17 0,-4 1-6 0,-3-1-16 0,2 0-14 15,-2 0-7-15,0 0-5 0,0 0-4 16,-7 0-3-16,7 0-4 0,-9 4 2 16,-3-4 5-16,-3 3 8 0,-9-1 10 15,-10 0 10-15,-3 2 3 0,-6-4-8 16,-1 0-10-16,5 0-12 0,0 0-8 16,5 0-1-16,-5 5 0 0,-3-3 1 0,-5-2 4 15,0 1-1-15,-3-1 0 0,4 6-1 16,0-1-2-16,0-1 0 0,-4 3 0 15,-7-2 0-15,-1-1-2 0,-3-1 1 16,-1 2-1-16,7-3 0 0,8-2 1 0,-3 2-1 16,4-2 1-16,-2 0 2 0,-3-2 1 15,1 2 1-15,2-5 0 0,7 3 0 16,4-1-1-16,10-1 2 0,-1 4 0 16,10-2-1-16,1 2 1 0,2 0 0 15,5 0-1-15,1 0 0 0,4 0 0 16,-1 2 0-16,-1-2-1 0,2 0 1 15,5 0 0-15,0 2 0 0,-2-2 1 16,2 2 1-16,0-1 0 0,0 1 9 0,2-2 5 16,1 0 14-16,3 0 16 0,-1 0-5 15,4 0 2-15,2 0-12 16,4 0-19-16,14-3-4 0,8 1-9 0,18-5-2 16,5 1 0-16,13 3-2 0,1-4 0 15,3 1 0-15,-3 5 0 0,1-6 1 16,-6 5 1-16,-4 2 0 0,-3-4 0 15,-12 4 0-15,-6 0 0 0,-8 0 0 16,-1 2 1-16,-3 0 1 0,-5-2 0 0,-8 0 1 16,-4 0 2-16,-1-2 0 0,-9 0-2 15,2 2-2-15,-3 0-4 0,-4 0-2 16,0 0 2-16,0 0-2 0,0 0 3 16,0-2-4-16,-6 1-2 0,6 1-8 15,-1 0-13-15,-5-2-8 0,-1 4-2 0,-3-2 1 16,-10 1 10-16,-7 7 7 0,-12-3 6 15,-10 0 6-15,-13 4 4 0,-20-2 3 16,-15 6 1-16,-6-3 1 0,-7 3 0 16,0-5-1-16,4 3 2 0,-3 2 0 15,7-6 0-15,9 0 0 0,17 3 1 16,16-4 1-16,17 1-2 0,13-2 14 16,9-5 10-16,12 2 7 0,0 0 15 0,9-2-2 15,0 0 2-15,0 0 0 0,0 0-8 16,0 0-11-16,2 1-10 0,-2-1-7 15,2 0-2-15,-2 0-3 0,0 0-1 16,1 0-5-16,-1 0-9 0,0 0-15 16,0 0-13-16,0 0-14 0,0 0-21 0,0 0-37 15,0 0-72-15,0 0 506 0,-8-7-289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7:37:03.3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28050 16385 2037 0,'16'12'202'0,"-16"-6"-177"0,-6-5-15 0,-6 1-3 0,-4-2-2 0,-5 0-4 0,-1 0 0 0,-4-7-1 0,-6 0 2 15,-2-4-1-15,0-1 1 0,-5-2 1 0,2-1-1 0,-5 1 2 16,-3-2 6-16,-6 2 10 16,-9-2 13-16,-10 2 9 0,-8 2 6 0,-1 3-3 15,-3-2-5-15,-14 4-4 0,-6 0-7 16,-15-4-8-16,-20 4-5 0,-5-3-9 16,-3 1-5-16,1 2-1 0,-5-4-1 0,-1 0-1 31,-12 2-3-31,3-3-1 0,-3-2 0 0,-19-2 5 0,-12-5 0 0,-4-1 3 15,-17 1 0-15,6 2-2 0,6 3-1 16,-2 3 1-16,9 3-1 0,9 2 1 16,0 0 0-1,14 2 2-15,11-1 2 0,3 5 7 0,12 2 8 0,5 9 0 0,9 4 4 16,22-4-5 0,18 5-7-16,9 2-1 0,14 1 0 0,0 6-1 0,3-1 1 15,11-5-1-15,5 3-4 16,8-6-1-16,8-3-2 0,4-2-1 15,9-8-2-15,-1-1-10 0,8-1-17 0,5-5-33 16,4 1-50-16,5 1-83 0,9-4 320 0,3-3-147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7:38:12.25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4792 17661 1405 0,'77'15'101'16,"-19"-1"40"-16,-10 0-42 0,-21-9-48 0,-1 2-20 0,-12-5-9 0,1 0 0 0,-3 0 10 0,-7-2 14 0,1 1 15 0,3-1 11 0,-4 0-3 0,0 2-7 0,6-2-11 0,-2 0-12 0,1 2-4 0,4 1-3 15,-5 1-8-15,9 0-6 0,0 3-8 16,1-4-8-16,-1 3-1 0,2 2 0 0,-4-2 3 16,-1 1 1-16,1-2 1 15,0 4 1-15,-3-5-1 0,-3 3 1 0,-2-2 0 16,-3-5 1-16,-5 0 5 0,2 0 3 15,-2 0-1-15,0 0-2 0,0 0-9 16,-2 0-6-16,-9-5-5 0,-3-2-6 16,-9-1 1-16,-14-2 2 0,-22-10 5 0,-12-3 5 15,-17-5 0-15,-21-9 3 0,1 5 0 16,-5 5-3-16,-2 2 1 0,12 9-1 16,9 6-3-16,16-3-5 15,10 3 0-15,8 1-2 0,5 2 4 0,-2-4 3 16,8 0 2-16,-4 3 1 0,10-5 0 15,11 3 1-15,11 2 2 0,12-2 12 16,4 4 20-16,5-1 24 0,5 7 16 0,4 2-11 16,12 0-24-1,20 1-29-15,21 3-21 0,23 6-5 0,18 8 3 0,23 3 5 16,10 9 5-16,19 3 2 0,15 4-2 16,-7 4-1-16,-9-6-4 0,-30-12-2 15,-24-8 5-15,-21-9 2 0,-11-1 5 16,-3-6 7-16,-3 1 5 0,-3-2 6 0,-11 0 4 15,-18 0 4-15,-16-2 1 0,-14 2-8 16,2-7-14-16,-4 6-26 0,-12 1-23 16,0-4-4-16,-29 0 6 15,-17-8 19-15,-31-9 12 0,-18 0 2 0,-17-8 3 0,-6 1 0 16,-6-2 3-16,0-2 2 0,1 3 1 16,13 3 4-16,16 3 5 0,25 7 0 15,15 0 1-15,15 3-1 0,16-1 2 16,9 7 1-1,10-2 2-15,16 7 12 0,0-1 5 16,8-2 2-16,6 3-2 0,4 0-20 16,3-1-16-16,13 1-10 0,9-4-9 0,18 6 0 15,8 0 3-15,4 6-1 16,-2-3-8-16,-3 1-4 0,1-1-7 0,-10 3 0 16,1-6 6-16,-13 0-5 0,-10 0-5 15,-10 1-37-15,-9-1-53 0,-7 0 448 0,-4 0-275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7:40:20.8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5970 6555 1461 0,'33'45'1282'0,"-49"-77"-2143"16,15 35 903-16,-1 4 5 0,-2-1 4 0,-3 1-8 0,0 0-12 15,-2 3-11-15,-3-1-6 0,1 4-5 16,-3-1-3-16,-7 1-2 0,1-3-3 15,-3-3-1-15,2 4 0 0,-6 3-1 16,3-5-1-16,-8 3-1 0,0-1 0 0,-5 3 1 16,-6 0-1-16,-5 1 2 15,-3-1 0-15,-13-2-2 0,-4 2-1 0,-11-7 2 16,-14 2 1-16,3-2 1 0,-11 0 9 16,-4-1 4-16,-6 1 4 0,-5-5 0 15,-4-1-8-15,-4-1 17 16,0 0 8-16,1-1 0 0,6-8 1 0,4 2-19 0,3 0-8 15,5 0-2-15,13 1 0 16,14 3-2-16,12-3-1 0,10 1-1 0,10 0 0 16,-1-1 1-16,10-2 2 0,11 4 3 15,8-5 6-15,9 4 13 0,4 3 7 16,5 0 9-16,0-7 0 0,0 8-15 16,7-3-17-16,-2-7-23 0,-1-1-21 0,8-6-29 15,1-5-57-15,2-10 72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7:41:11.27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14950 11869 1367 0,'23'73'349'0,"2"-11"-748"0,99-183 1519 31,-143 114-942-15,29 41-175-1,-10-64 10-15,-3 30-4 16,-2 0-1-16,-4-2-2 0,-2 2 3 15,-5 0-3-15,-2 0 0 0,-3 0-3 16,-2-2-2-16,-5 2-1 0,-1 0 0 16,-1 0 0-16,-11 2 1 0,-3-2 1 15,-6 0-1-15,-12 0 3 0,-9 0 2 16,-5 0 4-16,-9 0 3 0,-5 2 5 0,-3 1 2 16,-2 2 0-16,-5-3-3 0,-6 2-6 15,-4 1-5-15,-3 0-3 0,-6-5-3 16,5 2-1-16,-1-4-1 0,-11 1 0 15,-3-6-1-15,-6 1 2 0,-9-3 1 16,6-1-1-16,2 1 1 0,-1 2 0 16,6 1-1-16,0 6 2 0,3 0 0 0,9 2 0 15,6 2 0-15,3 1-1 16,0-1 0-16,-2 1 1 0,6 2-1 0,12-3 0 16,16 1 0-16,9 0-1 0,12 1 1 15,7 1 1-15,8-6-1 0,1 1 1 16,5 0 1-16,8 0-1 0,0 1 1 15,6 3 1-15,3-6-1 0,1 1 0 16,2 3 1-16,2-1-1 0,0 3-1 0,0-6 0 16,3 0 0-16,-1 0 1 0,1-2 1 15,6-3 3-15,-2 5 2 16,5-2 3-16,2 2 3 0,0-2 3 0,2-1 4 16,1-3 3-16,2 4-8 0,1-1-8 15,6-1-13-15,8-3-12 0,10 0 2 16,16-5 1-16,9-1 4 0,9 1 4 15,8-2-2-15,3 0 0 0,10-2 2 16,28-2 1-16,26 4 2 0,15 3 1 0,14 4-6 16,4 5 2-16,8-1 2 0,15 3 0 15,1 3 4-15,7 1-1 0,6 5 0 16,-4 1 1-16,5 4-1 0,-5-1 1 16,-1 1-25-16,-3 2-10 0,-8-2 1 15,-9 6-5-15,-15 1 27 0,-19 4 8 0,-10-6 2 16,-21 4 2-16,-18-7 0 0,-12 0 0 15,-15 2 1-15,-10 0 0 0,-7 3 4 16,-20-5 1-16,-10-2-1 0,-17-9-5 16,-11 3-14-16,-15-7-4 0,-14 6 0 15,-24 1 4-15,-18-7 9 0,-19-2 1 0,-24-14-4 16,-13-8-2-16,-17 2 2 0,-8-2 3 16,-10 2 4-16,-10-2 1 0,-6 3 1 15,-6-6-1-15,-6 10 0 0,-1 0 0 16,2 3-1-16,1 4-5 15,1 8 0-15,0-1-1 0,2 0-5 0,-2 2 2 16,0 4 1-16,9-1-4 16,5 4 6-16,2 0 5 0,14 0 2 0,7-1 5 15,29 4 0-15,26-6-1 0,22 5 1 16,8-4 0-16,13 2 0 16,9-2 3-16,12-1 0 0,12 1 3 0,11-1 2 0,9-4 1 15,-1 0 1-15,6 0-3 0,6 0-6 16,6 3-1-16,14-1-3 0,16 4-2 0,10-5 2 15,16-1-1-15,3 2-1 0,13 0 0 16,21 0 1-16,23 1 2 0,19-3-1 16,17 0 0-16,15 6-2 0,7-5 0 15,17 1-2-15,10 9 2 0,12-2 0 16,13 5 2-16,-1 5 0 0,9 1 2 16,-4-1 0-16,-10 3-2 0,-8-5 0 15,-21-1 0-15,-33-5 3 16,-17 1 3-16,-30-6 9 0,-26 1 9 0,-17-2 5 0,-26 0 1 15,-25 2-8-15,-18-5-18 0,-18 0-15 16,-23 1-10 0,-19 3 0-16,-31-3 6 0,-26-3 9 0,-32-1 0 0,-28-8 0 15,-25-2 1-15,-15-1 0 0,-22-3 3 16,-4-2 1-16,-2 1-1 0,-3-2 5 16,7 4 5-16,10 0 6 0,6-2 3 15,3 2 2-15,10-1-4 0,2 1-5 0,8 0-2 31,16 0-7-31,7 0 1 0,16 3-1 0,15 6-2 16,22 3 1-16,20 2-2 0,16 0 2 16,12 0 1-16,7 3 0 0,14 1 2 0,7 0 2 0,13-4-1 15,5 3-1-15,9-3-1 0,0 5-2 0,7-1-1 16,0 1-1-16,0-5-4 0,1 0-4 16,-1 0-11-1,2 4-21-15,-2 1-21 0,0 0-76 0,0-1-67 0,0 0 112 16</inkml:trace>
  <inkml:trace contextRef="#ctx0" brushRef="#br0" timeOffset="50618.1">23949 11491 1695 0,'-4'-5'79'0,"0"-6"25"0,4 2-3 0,0 6 3 0,2-2 5 0,4 5-17 15,-5-2-25 1,12 2-25-16,-6 0-18 0,2 0-4 0,0 2-1 0,-1-2 5 0,-4 1 3 0,5 1-2 0,-4 0-4 0,-5-2-7 0,0 0-5 0,0 0-5 0,0 0-2 0,0 0 0 31,0 0-2-31,0 0 2 0,0 0-1 16,0 2-1-16,0-1 1 0,0 3 0 15,0-2 0-15,0-2 0 0,-2 5 0 0,2-3-1 16,0-2 2-16,2 0-2 0,-2 0 1 16,0 0-1-16,0 0 0 0,0 0 2 15,0 0-1-15,0 0-1 0,0 0 0 16,0 0-2-16,0 0 0 0,0 0 2 16,0 0 0-16,0 0-4 0,0 0-26 15,0 0-62-15,2 0-65 0,3 2-395 0,13-4 341 16</inkml:trace>
  <inkml:trace contextRef="#ctx0" brushRef="#br0" timeOffset="51602.93">27816 12032 1931 0,'40'-7'181'0,"22"87"648"0,-23 21-1078 0,-109-220 776 0,45 84-794 0,-7 3 66 0,32 32 227 0,-2 0-10 16,-5 0-9-16,-4 1-4 0,2 3-3 0,-5 0 0 15,-7 3-1-15,-4-6-1 16,-14 3 0-16,-12 1 1 0,-11-3-2 0,-13 0 0 16,-8-2-3-16,0 0 0 0,-10 0 1 0,-4 2 1 15,-18-1 4-15,-22 3 1 0,-12 1 0 16,-9-3 6-16,-5 3 11 0,-12 4 11 15,-10-7 11-15,-6 3 5 0,-1 1-7 0,-15-6 1 16,-4 1-2-16,5-1-11 0,9 0-2 16,25 0-12-16,27 0-10 0,17 0 1 15,25 4-3-15,25 1 2 0,22 1 1 16,11-1-1-16,13-2 3 0,16 3 1 16,6-5-1-16,10 3 4 0,10 3-3 15,12-5-3-15,24 1-2 0,21 1-4 0,41-2-3 16,34-2-2-16,28 3-2 0,31-3-1 15,24 0-2-15,9 2-5 0,0 0 1 16,11 12 3-16,-22 0 4 0,-17 6 7 16,-9 3 2-1,-34 0 0-15,-11 2 1 0,-13 1 1 0,-24 1 3 16,-27-6 1-16,-33 0 7 0,-24-8 3 0,-17-6 2 0,-14-4-4 16,-22 1-6-16,-20-4 0 0,-41-9-2 15,-38-5 5-15,-39-13 1 16,-17-6-2-1,-23-12 0-15,-22-8-1 0,1-4-4 0,-3-3 0 0,-5 7-1 0,18 3-1 32,15 8 2-32,8 1 0 0,26 11 0 0,24 3-1 15,19 9 0-15,23 8 1 0,31-1 0 16,28 9 0-16,17 2-2 0,17 0-3 16,11 6-9-16,14-3-4 0,22 10 1 15,32 3 0-15,29 10 5 0,17 6 0 16,9 7-4-16,6 2-1 0,12 7 0 15,14 0 0-15,9 7 1 0,-11-6 1 0,-17-4 2 16,-25-10 3-16,-15-14 5 0,-13-5 1 16,-19-7 2-16,-15-7 5 0,-23-2-9 15,-22-4-13-15,-12-3-18 0,-24-2-16 16,-30-6 4-16,-29-10 5 0,-27-5-6 16,-18-6-26-16,-6-1-68 0,-15-4-63 15,-9 6 102-15</inkml:trace>
  <inkml:trace contextRef="#ctx0" brushRef="#br0" timeOffset="84092.05">2936 12660 1362 0,'-25'-7'39'0,"7"-2"-14"15,-5-5-14-15,9 5-7 0,0 2-3 0,3 0 12 0,3 1 17 0,6 3 23 0,2 3 32 0,0 0 18 0,-7-9 10 0,3 5-4 0,4 4-15 16,0 0-16-16,0 0-13 0,0-2-9 0,0 2-6 0,0-1-8 0,0-1-8 0,0-2-8 16,0 4-9-16,0 0-6 0,0 0-7 15,0 4-1-15,-2-2-3 0,1-1 0 0,1 3-4 16,0 5-1-16,0-2-1 16,0 4 1-16,-2 8 0 0,-5 4 1 0,1 6 1 15,-4-1 0-15,4 4 1 0,-6 5 1 16,3-2-1-16,-3 6 0 0,-2 2 0 15,-2-8 0-15,-2 4 1 0,2 0-2 16,0-7 0-16,-5 2-2 0,-2-6 0 16,1 1 1-16,3-6 3 0,3-6 1 15,0-1 1-15,5-5 1 0,1 1-2 16,4-4-2-16,5 2-2 0,-3 1-1 0,4-2 3 16,4 1 3-16,-4 1 6 0,5 1 5 15,0-3 7-15,1 0 4 0,1 2 2 16,2-4-1-16,1 3-2 0,1-2-5 15,1 0-3-15,1-2-1 0,6 1-1 16,1-5 14-16,3-1 13 0,5-1 1 0,9-3 1 16,18-6-15-16,20-3-14 0,13-4-7 15,17 1-3-15,5 3-2 0,5 1-1 16,7 1 1-16,4 1 1 0,4 2-1 16,-1 0-1-16,1 3 0 15,-3 2-3-15,-8 2 1 0,-4 0 1 0,4 0 0 0,4 2 2 16,6 0 0-16,0 1 0 0,-12-3 0 15,-8 0 0-15,-14-1 0 0,-11-3 1 16,-8 1-1-16,-9 1 0 0,-5-2 1 16,-7 2 0-16,-2 1-1 15,-5-1 1-15,-2 0-1 0,-3 2 1 0,-9-2-1 16,-6 2 2-16,-7 0-1 16,-6 0 0-16,0 2 0 0,-4-2-1 0,-2 2-1 0,0 0-2 15,-7-2-1-15,3 0 2 0,0 1 1 16,-3-1 1-16,2 0 2 15,-4 0 5-15,0 0 7 0,0 0 18 16,0 0 24-16,1 0 16 0,1 0 1 0,2-1-10 16,-3-6-22-16,3 0-20 0,1-1-8 0,1-4-11 15,2-2-2 1,1-2-1-16,2-5-2 0,3-1 0 0,-3-4-12 16,3 1-36-16,0 2-74 0,9-13 373 15,2-11-225-15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7:43:35.17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4879 13064 1216 0,'14'-2'141'16,"-1"0"168"-16,-1 1-211 0,1 1-45 0,-1-2 1 0,-7-2-1 0,3 3-4 0,-7-1 1 0,3 0 7 0,-4 2-11 0,0 0 3 0,0 0 3 0,-4-2-6 16,3 0 6-16,1 2-4 0,-2-1-11 0,2 1-7 0,0 0-1 0,0 0 6 0,0 0 5 0,0 0 12 15,2-6 2-15,6 5-9 0,12 1-13 0,-1 0-11 16,8 0-7-16,7 3-2 0,6 1-2 16,8-3-7-16,0-1-5 0,2 2-5 0,0-2 1 15,-4 0 0-15,1 0 0 16,0 0 3-16,-3-2 1 0,-2 2 1 0,-4-1 1 15,-6 1 2-15,-9-4 0 0,-9 4 4 16,-9-2-3-16,-5 2-5 0,0 0-27 0,-3-5-28 16,-10 3-11-1,-5-5-5-15,-10 0 22 0,-20-7 21 16,-5-2 9-16,-11 0 3 0,-3 2 4 16,-4 0 3-16,12 1 5 0,3 3 6 0,11-1 0 15,6 4 1-15,11 3 0 0,5-5 4 16,9 8 3-16,5 1 5 0,9 0 12 0,0-2 15 15,3 2 7-15,3 0 2 0,4 2-15 0,1-1-18 16,9 1-11-16,15 0-3 0,9 3 7 16,27 2 3-1,9 4 1-15,12-2 2 0,-1 0 3 16,-4 3 4-16,-9-1-1 0,-13-6-3 16,-15 4-5-16,-13-7-8 0,-5 3 0 15,-9-3 0-15,-9-2-1 0,0 2 3 0,-8-2 1 16,-5 0-9-16,-1-6-4 0,-5 3-38 0,-2 1-28 0,-7-5-2 15,-7-6-4 1,-24-8 14-16,-33-11-47 0,-37-21 20 16,-36-7 27-16</inkml:trace>
  <inkml:trace contextRef="#ctx0" brushRef="#br0" timeOffset="8400.45">1762 15879 1184 0,'0'0'391'0,"11"0"465"31,-2 0-814-16,24 9-44-15,5-2 8 16,2 2 11-16,10 4-1 0,-7-1-4 0,3-7-6 16,-7 6-6-16,0-7-3 0,-4-3 0 15,-3 5-2-15,0-6 0 0,-7 0 2 16,0 1 0-16,-8-1 3 16,-2 0 0-16,-8 0 5 0,-2 0 2 0,-5 0 0 15,4-5 0-15,-4 2-3 0,0 3 2 16,0 0-18-16,-2 0-13 0,-5 0-1 15,-2-2-9-15,-4 2 16 0,-6 0 7 16,-17 0 1-16,-11 0 4 0,-8 2 5 16,-7-2 2-16,-4 7 0 0,0-4 2 0,1-1-2 15,8 0 0-15,9-2 0 16,16 0 1-16,9-4 2 0,11 4 9 0,5-2 18 16,7 2 9-16,0 0 11 0,0 0 7 15,0-1-9-15,1-6-5 0,5 3-5 16,3 4-18-16,5-7-10 0,9 0-4 15,14-2-6-15,18 0 2 0,11-1 1 16,5 8-6-16,-2-5-1 0,-9 3-12 16,-7 1-23-16,-7-3-15 0,-1 6-38 15,-5-2-28-15,3-3-22 0,5-7 70 0</inkml:trace>
  <inkml:trace contextRef="#ctx0" brushRef="#br0" timeOffset="9029.25">3248 15895 1492 0,'0'0'72'0,"0"4"19"0,0-4-49 0,4 0-19 0,-4 0-10 15,0-4 2-15,1 4 18 0,-1 0 15 0,0 0 11 0,0 0 16 0,2 0-6 0,0 0-8 0,0 0-2 0,3 4-12 0,-1-2-7 16,1 0-5-16,4-2-9 0,5 3-10 16,5-1-9-16,10 3-6 0,3-3-1 15,5 1 0 1,0 1-1-16,0-4 0 0,-5 2 1 0,-5 3 0 0,-8-3 1 0,-1-2 1 16,-5 0 0-16,-1 2 2 15,0-2 1-15,-3 0 1 0,-3 0 2 16,-5 0 0-16,-1 0-2 0,0 0-4 0,0-2-6 15,0 2-7-15,0 0-5 0,0 0-8 16,-8-2-4-16,-3 0 4 0,4 2 4 0,-7 0 11 16,1 0 8-16,-13 0 0 0,-10 0 1 15,-1 0 1-15,-6 4 2 0,4-1 0 16,9 6 2 0,11-7 1-16,5 0 0 0,8 1 25 0,6-3 25 0,0 0 12 15,0 0 2-15,6 2-24 0,-1-2-28 16,5 0-18-16,6 4-8 15,6-4-9-15,8 0 2 0,9 1 2 0,2 1 5 16,7 0 6-16,1 3-1 16,-6-1 0-16,-1-4 1 0,-3 2 0 15,0-4 2-15,4-2-27 0,3 1-44 0,5 1 9 0,11-3-216 16,9-6 181-16</inkml:trace>
  <inkml:trace contextRef="#ctx0" brushRef="#br0" timeOffset="9550.32">4762 15981 1871 0,'0'0'85'0,"-1"0"1"0,1-2-27 0,1 2-17 0,1 2 10 0,2-4 13 0,-4 2 2 0,0 0-5 0,3 0-23 0,2 2-24 16,1 3-6-16,1-3-15 0,4-2-4 31,4 1 3-31,12-1 2 0,14 0 5 0,10-1 6 16,15 1-3-16,5 0 0 0,1-6 3 0,3 1 2 15,-4 1 1 1,0-4 2-16,-14 8-4 0,-13 0 1 15,-12 0 3-15,-13-2 5 0,-8-2-1 0,-9 4-14 16,1-9-18-16,-8 6-17 0,0 1-16 16,-10-1 8-16,-6-1 13 0,-16 4 9 15,-15 0 14-15,-17 0 2 0,-9 0 3 16,2 4 0-16,2-4 1 0,8 3 0 16,13 1 1-16,8-1 1 0,10 2 5 15,10-1 17-15,13-2 26 0,8 5 26 16,6-5 3-16,7-1-4 0,-2-1-21 15,9 4-16-15,9 1-4 0,14 4-11 0,5 2-7 16,16-2-10-16,13 1-4 0,5 3-2 16,5-1-1-16,-6-1 1 0,-10-4-4 15,-10 2 4-15,-9-8-10 0,-9-1-22 16,-2 0-34-16,-11-8-61 0,-6 1 197 16,-4-15-88-16</inkml:trace>
  <inkml:trace contextRef="#ctx0" brushRef="#br0" timeOffset="15211.68">6161 15028 1858 0,'2'4'91'0,"2"-2"25"0,-3 0-60 0,1-2-15 0,0 0 7 0,3 0 5 0,2 1 15 0,6 1-10 0,6-2-6 0,11-3 1 15,11 1-21-15,7-5-9 0,7 1-11 0,3 5-8 0,-4-7-4 0,-5 3-1 0,-1 2-3 0,-4-6-34 16,4 0-52-1,7 2-42-15,0-2 55 0</inkml:trace>
  <inkml:trace contextRef="#ctx0" brushRef="#br0" timeOffset="15447.77">6122 15356 1985 0,'-3'18'467'16,"8"-13"-347"-16,2-1-101 16,7 3-9-16,8 0-10 0,11 4 0 15,12-4-2-15,15 2-4 0,11-4-14 16,9-1-20-16,-2-1-15 16,-4-3-11-16,-5 0-18 0,-1-7-29 0,-5 2-22 0,1-6 108 15,-2-1-15-15</inkml:trace>
  <inkml:trace contextRef="#ctx0" brushRef="#br0" timeOffset="16063.33">8198 14465 1952 0,'0'-2'99'0,"-3"2"15"0,1-2-54 0,2 2-55 0,0 4-21 0,-2 1-12 0,-1-2 2 16,-10 1 8-16,-1 7 7 0,-11 1 2 15,-3 4 3-15,-6 5 2 0,-6 4-1 16,-7 2-2-16,-4 1-3 16,-2 4-1-16,-6 9 1 0,1 1 2 0,1 4-1 15,6 1 1-15,8-1 1 0,8 3 2 16,5-6 5-16,1 6 0 16,3 3-1-16,4-2-8 0,6 4-5 15,9 1 3-15,9 2 3 0,10 7 5 0,10 2 3 0,10-3-5 16,5 1-8-1,4-11-3-15,8-1 0 0,6-11 7 0,4-11 12 0,-1-9 20 16,-3-10 20-16,-7-8 38 0,-9-3 49 16,-7-5 19-16,-5-7 18 0,-3-4-13 0,-8-2-33 15,0-5-12-15,-3 3-27 16,-4-5-22-16,-2 1-20 0,-4 2-27 0,-3-1-15 16,0 6-8-16,-7 1-8 15,-2 3-2-15,-5 1 7 0,-4-1-3 0,2 5 5 16,-5-3 1-16,-5 0-2 0,-1 4 3 15,-8-3 2-15,3 4 0 0,1-4-1 16,5 10-6-16,3-2-10 0,3 2-14 0,3 2-16 16,1 1-13-1,-6 8 5-15,3 1 3 0,1 4-9 0,-5 7 6 16,4 4-5 0,3-1-4-16,-6 5 1 0,3-1-6 0,-8 3-115 15,-5-1-152-15,-10 0 201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17:44:09.49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7328 11833 1195 0,'21'0'403'0,"116"4"-127"31,-139-6-234-31,2 2-15 0,0 0-6 15,0 2-6-15,0 2 1 0,0-1-1 16,0-1 0-16,-2 1-2 0,2-1 1 16,0 0 0-16,-2 3-1 0,-3-1 3 15,3 1 0-15,-1 4 4 0,-1 5 5 16,-3 0 7-16,-2 2 2 0,-1-1-2 0,-8-1-7 16,4 5-8-16,-8-1-1 15,-4 0 3-15,5-1 3 0,1 3-1 16,-5 3 2-16,-5-4 4 0,-5 5 5 15,-13-5 8-15,-7 2-3 0,3-3-6 16,-4-2-8-16,1 2-8 0,1-2-5 0,-2-2-5 0,-3 0 0 16,2 0-3-16,-6-1 0 0,6 1 0 15,-10-2-2-15,-10 1 0 16,-8-1 0-16,-11-5 0 0,-1 2 0 16,-8 0 0-16,4 0 0 0,4 1 1 0,-4-6 0 15,1 5 0-15,8-6 1 0,-4 3-1 16,10-1 1-16,-1-1-1 0,0-1-1 15,3 1 0-15,-4 1 0 0,-3-5 1 0,-3 0-1 16,-1 0-1-16,1-5 0 16,-2 3 0-16,7 0 1 15,-1-1 0-15,5 1 0 0,3-4 2 0,-3 3 1 0,-11-1 1 16,-26-5 5-16,-18 1-1 16,-9-7 0-16,-9 1-1 0,2 0-5 15,11 2-1-15,6-3-1 0,19 5 1 0,17-1 0 0,6-3 4 16,6 5 3-16,2-3-2 0,-3-4 0 15,-2 2-4 1,2-1-2-16,9-2 0 0,8-3 1 0,11 1 2 16,8-3 1-16,6 1 0 15,2 2-1-15,-5-6 1 0,5 2 0 16,-9 0 0-16,4-7 1 0,-5-4 0 0,-4-7-1 0,-2 0 1 0,2-1 0 16,7-1 0-16,5 2 5 15,9 1 4-15,9 1 2 0,4 1 4 0,5-4-3 16,4 3 1-16,3-2 2 0,1 6 2 15,1-3-2-15,0 3-5 16,7-1-5-16,0 1-7 0,2-6-1 16,-3 4-1-16,3 0-1 15,0 1 0-15,-1 1 0 0,-2-2 1 0,2 3-1 0,-3 0 1 0,4 4-1 16,0-2 2-16,3 0 1 0,2-1 0 16,5-3 0-1,1-1-1-15,4-6-2 0,4 1 0 0,1-1 0 0,1 4 1 16,3 2-1-16,4-4-3 0,4 2-1 15,3-2-2 1,2 6 3-16,9-2 3 0,1 3-2 16,4 4 0-16,6-2-2 0,4-2 1 0,8 2-2 15,7-1-2-15,9-5-3 0,7 5-3 0,5-3 0 16,-2 3 1 0,-1 1 5-16,2-4 2 0,2 3 0 0,14 1 1 15,13-9-2-15,6 4-8 0,6-1-1 16,-7-1-1-16,0 0 3 0,-7 4 11 0,8-2 0 15,-2 3 2-15,-3 2 0 0,-9-3-1 0,-2 1 1 16,7 2 2-16,7 0-2 0,5 6 0 16,-8-3 0-1,3 4-2-15,-7 6 2 0,16-2 15 0,28 6-86 0,15 7-4 16,10 0 2-16,5 5-18 0,-17 1 83 0,-16 0 3 16,1-5 3-1,-6 5-9-15,1 1 1 0,11 1 2 0,-5 5-3 0,-17 4 10 16,-3 3 1-1,-12 1 2-15,-2 3-1 0,-11 3-1 16,-10 6 1-16,-6 5-1 0,-14 6 0 16,-9 1-1-16,-1 4-2 0,-15-1-2 15,-5 6-3-15,-3 4-10 0,-8 7-14 16,2 10-11-16,2 4-6 0,-4 5-2 0,4 8 5 16,-5 1 6-16,-1-5 10 0,-1-6 12 15,-7-7 8-15,3 1 10 0,5-1 0 16,3 8 5-16,6-1 8 0,4 1 6 15,-11-8 1-15,-8-12-4 0,-8 0-7 16,-6-5-8-16,-12-3-4 0,1 3-3 16,-8 0-5-16,-3-4 1 0,-10 5 1 15,-4 2 3-15,-13 9 3 0,-10-1 0 0,-9-3-2 16,-8-1 0-16,-13 0 3 0,-11-4 5 16,-12 2 7-16,-17-4 4 0,-8-6-4 15,-9-1 0-15,-6 0-1 16,1-3-3-16,-4 0 5 0,2-9 10 0,5-4 9 15,5-7 9-15,6 4 12 0,3-2 3 16,-1-3-2-16,-1-4-7 0,1 0-16 16,5-2-17-16,10 2-10 0,11-2-1 15,15-2 0-15,13-1 3 16,17-6-4-16,15 4-58 0,8-7-61 0,8 2-503 0,-5-6 391 16</inkml:trace>
  <inkml:trace contextRef="#ctx0" brushRef="#br1" timeOffset="19968.78">6145 13555 1832 0,'0'0'96'0,"-2"0"13"0,1 0-27 0,1 0-27 0,0-2-8 16,1 2-2-16,-1 0 5 0,2 0-1 0,-2 0-6 0,2 0-10 0,7 0-13 0,-4 0-8 0,6 0-7 0,3 0-3 0,6-1 2 0,8-1-3 0,9 0 1 16,13 0-1-16,8 2 1 15,8-5 1-15,10 3-1 0,-1 2-1 0,1 0-1 16,4 0-2-16,-2 7 2 0,1-5 4 0,5 0 2 15,1 1 1-15,-11-1-1 0,-13 5-3 16,-17-5 0-16,-21 1 0 0,-9 1 1 16,-3-2 0-16,-9-2-7 0,-2 0-11 15,0 0-11-15,-2-2-9 0,-9 2 0 16,-5 2 6-16,-19-4 10 0,-24-2 9 0,-22-4 7 16,-24-5 2-16,-10-1 0 0,-2 2 3 15,9-1 1-15,0 3 2 0,12 2 1 16,11 0 1-16,12 4 1 0,16-5 5 15,24 7 8-15,10 1 8 0,8-1 8 16,15 2 11-16,-1 0 10 0,1 0 17 0,5 0 11 16,0 0-13-16,6-2-16 0,10-3-28 15,9 3-24-15,22 0-6 0,20 2-3 16,15 0-3-16,11 6 0 0,12 1 1 16,5 7 0-16,9 2 4 0,11 2 2 15,-16 3 0-15,-18-7 1 16,-25-5 0-16,-25-2 0 0,-17-7 3 0,-11 0 1 0,-11 0-3 15,-6 0-3-15,-6 0-14 16,-2 0-21-16,-5-2-9 0,-7-1-5 0,-11-3 6 16,-23-1 18-16,-28-3 13 0,-39-15 7 15,-26 5 4-15,-11-5-2 0,-2 8 0 0,21 3 0 16,14 1 2-16,18 8 1 0,18-2 1 16,24 3 0-16,22 2 2 0,19 2 2 15,16 0 12-15,-3 0 23 16,9 0 20-16,4 0 1 0,7 0-11 0,8 0-25 15,12 2-23-15,24-2-2 0,22 7-3 16,20 2 1-16,6 4 0 0,3 1 0 16,-1 0 2-16,3 0 0 15,2 0 3-15,-15 0 0 0,-14-6-1 0,-26-3 2 16,-22-3 3-16,-9-2 1 0,-14 0 3 16,-5-7 3-16,-7 7-4 0,-2 0-7 0,-4 0-12 15,-3 5-13-15,-7-5-3 0,-16-4 3 16,-16 3 9-16,-27-3 9 0,-21 2 2 15,-14 0 2-15,-11 1 0 0,13 1 2 16,7 3-2-16,14 1 0 0,24 5 1 16,15-1 0-16,7 0 3 0,16-1-5 15,7 0-49-15,5-4-23 0,8 6-153 16,6-2 124-16</inkml:trace>
  <inkml:trace contextRef="#ctx0" brushRef="#br1" timeOffset="30543.19">17913 3364 1451 0,'0'0'94'0,"0"-5"31"0,2 1-9 0,-2 2-33 16,0-1-10-16,-2 3-4 0,-1-6 3 0,3 5 9 0,-2-3 3 0,5 4-7 0,-3 0-5 0,0 0-10 0,0 2-4 0,4 0-9 0,-4-2-13 0,2 1-20 16,-2 3-26-16,3-2-13 0,-6 1-7 15,3 8 0-15,0 7 9 0,-6 8-1 16,5 11 4-16,-3 13 4 0,-1 10 4 16,-1 9 4-16,6 6-1 0,-1 3-4 0,-1 5 1 15,4 1-1-15,-1 1 1 0,6-2 4 16,2-7 1-16,-5-3 4 0,3-9 1 15,-4-13 0-15,-3-8 0 0,2-10 0 16,-2-6 2-16,0-4-1 0,7-9 3 16,-7-7 5-16,0-7 6 0,0 2 7 15,0-5-3-15,0-1 1 0,-3-1 1 16,8-2-2-16,-5-2 12 0,0-5 4 0,5-4-7 16,4-7-3-16,0-9-10 0,11-8-8 15,-1-6-3-15,-1-5 2 0,5-2 3 16,4 5 2-16,1-3 4 0,4 5-1 15,3-3-4-15,4 1-1 0,4 4-5 16,1-4-4-16,8 4 0 0,-1 5-5 16,2 6-4-16,6 0-5 0,1 6-4 0,4 6-5 15,-2 0-9-15,-5 9 4 0,-2 3-8 16,-9 6-11-16,0 7 11 16,-5 8-2-16,-1 3 12 0,-2 4 12 0,-3 5-5 15,1 3 4-15,-1 5 3 0,-5 7 4 16,-5 7 7-16,-2 4 0 0,-4 11 0 0,-1 10 0 15,-4 7 2-15,-5 11 0 0,-2 7 1 16,-7-2 1-16,-1 2-1 0,-8-7 2 16,3-7-1-16,-2-4 0 0,2-16 0 15,-3-1 0-15,0-10-1 16,6-1-1-16,-2-9 0 0,5-5-1 16,-2-6 2-16,2-10-1 0,0-4 0 0,0-1 3 0,-4-10 2 15,4-3 6-15,0 0 9 0,0 0-7 16,0 0-9-16,0-2-28 15,-1-8-18-15,2-10-45 0,17-33 46 0</inkml:trace>
  <inkml:trace contextRef="#ctx0" brushRef="#br1" timeOffset="30950.18">20589 1844 2112 0,'0'6'48'0,"0"-1"-48"0,0 7 0 0,0 8 1 0,0 12-1 0,0 9 4 0,3 8 0 0,2 12-1 0,3 8-1 0,-7 11 1 0,1 12-1 0,-2-4-1 0,0 10 0 32,-3-1 0-32,-3-1-1 0,-1-2 0 0,0-5 0 0,-2-4 0 15,-1-5-1-15,4-1 1 0,-4-6 0 0,1-11 0 16,2-5 1-16,-2-2-1 0,2-4 0 15,-4-1 0 1,6 1 0-16,-6-3 0 0,2-5 10 16,2-4-50-16,-2 3 479 0,4-3-328 15</inkml:trace>
  <inkml:trace contextRef="#ctx0" brushRef="#br1" timeOffset="31459.01">20560 4518 1869 0,'0'0'291'0,"0"0"-203"0,0-2-41 0,2-1 6 15,-2 1-6-15,0 2 3 0,4 0-9 16,-4 0-11-16,0 0-7 0,0 0-10 16,0-2-8-16,1 2-3 0,1 0 4 15,0-2-2-15,5-1 1 0,-3 3-4 16,3 0-1-16,-2 2-2 0,4-1-3 16,-2 3-1-16,2 3-4 0,0 5-53 15,-1-1-8-15,1 7-11 0,-5 0-12 0,-1 1 37 16,-6 4 3-16,-6-2-2 15,-7 2 3-15,-3-7 8 0,-10 0 4 0,-1-3 15 16,-5-6 10-16,-3-2 2 0,3-5 8 16,-1 0 17-16,6-5 22 0,2 1 33 15,5-1 28-15,10-4 23 0,6 4 22 0,0-2 10 16,6 3 6-16,1 1-14 16,1-4-10-16,5 3-27 0,-5-1-23 0,1-4-20 15,2 2-21-15,5-6-7 0,5 1-8 16,0 1-11-16,0 4-9 0,7-2-5 15,2 6-10-15,0 3-11 0,4 5 2 0,1 8-46 16,3 11-7-16,4 6-7 16,-7 13-18-16,-5 1 24 0,-3 1-31 15,-13-5-41-15,-5-9-45 0,-7-3 485 16,-10-9-266-16</inkml:trace>
  <inkml:trace contextRef="#ctx0" brushRef="#br1" timeOffset="38290.26">18954 15486 1901 0,'0'0'86'0,"0"-2"10"0,0 2-38 0,0 0-25 0,2 0-7 0,-2 0 1 0,0 0 3 0,0 0-3 0,0 0-6 0,0 0-11 0,-2 0-8 0,0 0-4 0,0 0-7 16,1 0-5-16,-12-2 1 0,-1-3 4 15,-11-2 10-15,-12 0 19 0,-9-2 12 0,-18-7 4 16,-9-4-5-16,-12-1-11 15,-4 3-11-15,-4-3-2 0,-5 3 0 16,0 3 0-16,6 0-1 0,2 1-4 0,7 0-2 16,1 3-2-16,-1-1 0 0,-1 0 0 15,3-1 2-15,1-5 0 16,9-1 1-16,11 1 2 0,10 2-1 16,13-2 2-16,17 10 3 0,8-3 4 0,12 4 19 0,16-2 4 15,12-2 2-15,17 6-3 16,17-2-19-16,17 5-5 0,23 9-6 15,18 2-3-15,8 5-1 0,10 4 1 0,-1 0 0 16,6 3-5-16,6 4-8 0,2 1-1 16,-11 3 0-16,-18-8 3 15,-12 0 16-15,-25-5 10 0,-17-3 7 0,-12-1 7 0,-10-1-2 16,-12-1-7-16,-5 1-4 0,-15-6-6 16,-11 2-10-16,-4-5-7 0,-19 2-5 15,-12-1-3-15,-18-3 4 0,-19-3 3 16,-16-8 3-16,-14-3 4 15,-15-7 2-15,-17-1 5 0,-7-6 1 0,-7 3-1 16,3-1-3-16,18-1-3 0,15 13 1 0,17 1-1 16,12 8 1-16,9 3 7 0,4-5 5 15,9 4 7-15,13-1 4 0,12 1 1 16,15 1 2-16,7 2 1 0,2-2-4 16,9 2-4-16,0 0-7 0,0-3-5 15,6 1-2-15,1-4-4 16,0 3-16-16,2 1-25 15,0-1-30-15,-1 3-50 0,-2-2-72 0,-6 2-213 0,-4-2 237 0</inkml:trace>
  <inkml:trace contextRef="#ctx0" brushRef="#br1" timeOffset="53988.79">16248 16984 1802 0,'44'4'328'16,"-42"-4"-182"-16,-5 0-161 0,-40-4 40 0,43 4-3 0,0 0-2 0,0 0 0 0,0 0 2 15,0 0-1-15,-2-2 0 0,2 2 3 16,-3 0 4-16,-1-5 8 0,4 5 6 16,-1 0 1-16,-1-2-6 0,-9-5-7 0,6 5-7 15,-4-3-5-15,4 1-5 0,-8 3-5 16,4-1 0-16,0 0-2 0,-3-1 0 15,1 3 1-15,-1 0-2 0,0 0 0 16,-6 3 0-16,-2-3-1 0,1 2-1 16,-4-2-1-16,-2 2 0 0,-3-2-1 15,-4 0 2-15,-6 0 1 0,1-2-1 16,-2 0 0-16,-2-3-1 0,1-2-2 0,-3 5 2 16,2-5-1-16,-5 2-1 0,5 3 0 15,-5-4-1-15,-7 6-1 0,-4-3 1 16,-8 1 0-16,-4 2 0 0,-8 0 1 15,-1 2 1-15,-10 0-1 0,-6-1 2 16,2 3-2-16,-2-4 1 0,0 0 0 0,0 0 1 16,0-4-1-16,-4 4 5 15,-1-1 16-15,7-3 11 0,-2-1 2 0,2-4-5 16,6 4-16-16,7-6-12 0,13 9 0 16,15-7-2-16,10 6 1 0,5 1 0 15,6 2-1-15,4 0 0 0,1-2 0 16,4-1 0-16,1-1 1 0,4 4 0 0,7 0 0 15,-1 0 1-15,10 2 2 0,0-2 14 16,-2 2 9-16,0-2 6 0,2 0 2 16,-4 0-13-16,4 0-9 15,0 0-6-15,0 3-4 0,0-1 0 0,0-2-6 16,0 0-18-16,0 0-28 0,0 0-39 16,4 0-137-16,-2 0 136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F8E9D-DED7-4503-861E-11FE189FC66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85CC5-B47B-4C20-B169-E4588463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85CC5-B47B-4C20-B169-E458846330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3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85CC5-B47B-4C20-B169-E458846330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9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85CC5-B47B-4C20-B169-E458846330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77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85CC5-B47B-4C20-B169-E458846330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8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8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5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26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39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5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0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8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1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541512B-1A11-4237-9568-3CAA2E1B22D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9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1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15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customXml" Target="../ink/ink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customXml" Target="../ink/ink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7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2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for the first element.</a:t>
                </a:r>
              </a:p>
              <a:p>
                <a:r>
                  <a:rPr lang="en-US" dirty="0"/>
                  <a:t>Step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(remaining) options for the second element.</a:t>
                </a:r>
              </a:p>
              <a:p>
                <a:r>
                  <a:rPr lang="en-US" dirty="0"/>
                  <a:t>Step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(remaining) option for the third element.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8B9052-D8D9-0393-113B-471350EC6C0D}"/>
                  </a:ext>
                </a:extLst>
              </p14:cNvPr>
              <p14:cNvContentPartPr/>
              <p14:nvPr/>
            </p14:nvContentPartPr>
            <p14:xfrm>
              <a:off x="605160" y="4602240"/>
              <a:ext cx="2346480" cy="118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8B9052-D8D9-0393-113B-471350EC6C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800" y="4592880"/>
                <a:ext cx="2365200" cy="12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272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4EC6-72B8-43CB-88CA-5ABB2B2D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19784"/>
              </a:xfrm>
            </p:spPr>
            <p:txBody>
              <a:bodyPr/>
              <a:lstStyle/>
              <a:p>
                <a:r>
                  <a:rPr lang="en-US" dirty="0"/>
                  <a:t>That formula shows up a lot.</a:t>
                </a:r>
              </a:p>
              <a:p>
                <a:endParaRPr lang="en-US" dirty="0"/>
              </a:p>
              <a:p>
                <a:r>
                  <a:rPr lang="en-US" dirty="0"/>
                  <a:t>The number of ways to “permute” (i.e. “reorder”, i.e. “list without repeats”)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factorial”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19784"/>
              </a:xfrm>
              <a:blipFill>
                <a:blip r:embed="rId2"/>
                <a:stretch>
                  <a:fillRect l="-708" t="-4885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; definition of n factorial">
            <a:extLst>
              <a:ext uri="{FF2B5EF4-FFF2-40B4-BE49-F238E27FC236}">
                <a16:creationId xmlns:a16="http://schemas.microsoft.com/office/drawing/2014/main" id="{B4B3554E-C376-4D4D-97BA-F9A5C5AE67F1}"/>
              </a:ext>
            </a:extLst>
          </p:cNvPr>
          <p:cNvGrpSpPr/>
          <p:nvPr/>
        </p:nvGrpSpPr>
        <p:grpSpPr>
          <a:xfrm>
            <a:off x="749027" y="3696698"/>
            <a:ext cx="7768500" cy="1249289"/>
            <a:chOff x="1185842" y="3429001"/>
            <a:chExt cx="6111311" cy="10861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/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!=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62E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factorial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57CB42-FC64-4B25-EEC0-039144BEAC40}"/>
              </a:ext>
            </a:extLst>
          </p:cNvPr>
          <p:cNvSpPr txBox="1">
            <a:spLocks/>
          </p:cNvSpPr>
          <p:nvPr/>
        </p:nvSpPr>
        <p:spPr>
          <a:xfrm>
            <a:off x="579723" y="5038534"/>
            <a:ext cx="11187258" cy="118073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only define 𝑛! for natural numbers 𝑛.</a:t>
            </a:r>
          </a:p>
          <a:p>
            <a:r>
              <a:rPr lang="en-US" dirty="0"/>
              <a:t>As a convention, we define: 0!=1.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796265-BEEF-4C65-5CB9-4915C1E235CA}"/>
                  </a:ext>
                </a:extLst>
              </p14:cNvPr>
              <p14:cNvContentPartPr/>
              <p14:nvPr/>
            </p14:nvContentPartPr>
            <p14:xfrm>
              <a:off x="384840" y="663840"/>
              <a:ext cx="7050240" cy="5452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796265-BEEF-4C65-5CB9-4915C1E235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480" y="654480"/>
                <a:ext cx="7068960" cy="54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26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CE8D-9603-4668-A2AE-CBFE3383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Letters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03B4E-67D4-4871-AFEC-002A1B074D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each string does not repeat a letter.</a:t>
                </a:r>
              </a:p>
              <a:p>
                <a:r>
                  <a:rPr lang="en-US" dirty="0"/>
                  <a:t>E.g. “azure” is an allowed string, but “</a:t>
                </a:r>
                <a:r>
                  <a:rPr lang="en-US" dirty="0" err="1"/>
                  <a:t>steve</a:t>
                </a:r>
                <a:r>
                  <a:rPr lang="en-US" dirty="0"/>
                  <a:t>” is not, nor is “</a:t>
                </a:r>
                <a:r>
                  <a:rPr lang="en-US" dirty="0" err="1"/>
                  <a:t>abcdef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03B4E-67D4-4871-AFEC-002A1B074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37F821-09BF-4044-A508-BE86AAFC1F95}"/>
                  </a:ext>
                </a:extLst>
              </p:cNvPr>
              <p:cNvSpPr txBox="1"/>
              <p:nvPr/>
            </p:nvSpPr>
            <p:spPr>
              <a:xfrm>
                <a:off x="656492" y="3429000"/>
                <a:ext cx="3681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26⋅25⋅24⋅23⋅22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37F821-09BF-4044-A508-BE86AAFC1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92" y="3429000"/>
                <a:ext cx="368104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315828-03AD-69EB-47CE-9C2E0D386011}"/>
                  </a:ext>
                </a:extLst>
              </p14:cNvPr>
              <p14:cNvContentPartPr/>
              <p14:nvPr/>
            </p14:nvContentPartPr>
            <p14:xfrm>
              <a:off x="444240" y="683280"/>
              <a:ext cx="10490760" cy="4054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315828-03AD-69EB-47CE-9C2E0D3860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880" y="673920"/>
                <a:ext cx="10509480" cy="40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6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45BA-BEE9-4D25-A734-79F4F470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63ADD-4263-4329-A14A-D6486B923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Said out loud as “P n k” or “n permute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” or “n pick k”</a:t>
                </a:r>
              </a:p>
              <a:p>
                <a:r>
                  <a:rPr lang="en-US" dirty="0"/>
                  <a:t>Alternative notation: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Edge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undefined.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63ADD-4263-4329-A14A-D6486B923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  <a:blipFill>
                <a:blip r:embed="rId2"/>
                <a:stretch>
                  <a:fillRect l="-545" t="-5738" b="-6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k-permutation definition box">
            <a:extLst>
              <a:ext uri="{FF2B5EF4-FFF2-40B4-BE49-F238E27FC236}">
                <a16:creationId xmlns:a16="http://schemas.microsoft.com/office/drawing/2014/main" id="{7FCA6332-53B5-42B7-9FFA-1532FA76E258}"/>
              </a:ext>
            </a:extLst>
          </p:cNvPr>
          <p:cNvGrpSpPr/>
          <p:nvPr/>
        </p:nvGrpSpPr>
        <p:grpSpPr>
          <a:xfrm>
            <a:off x="575239" y="1495862"/>
            <a:ext cx="9317314" cy="2363443"/>
            <a:chOff x="1185842" y="3429000"/>
            <a:chExt cx="6111311" cy="20547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122CC60-FB30-4C77-BBBF-409AF86945A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sequences of distinct symbols from a universe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122CC60-FB30-4C77-BBBF-409AF8694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3"/>
                  <a:stretch>
                    <a:fillRect l="-850" r="-20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4DB8FE5-DCB3-4004-B565-740900D4D90E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62E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-permutation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4DB8FE5-DCB3-4004-B565-740900D4D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265EE24-8E72-85CB-36E7-5F450D602C73}"/>
                  </a:ext>
                </a:extLst>
              </p14:cNvPr>
              <p14:cNvContentPartPr/>
              <p14:nvPr/>
            </p14:nvContentPartPr>
            <p14:xfrm>
              <a:off x="392040" y="2003040"/>
              <a:ext cx="9258120" cy="4387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265EE24-8E72-85CB-36E7-5F450D602C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680" y="1993680"/>
                <a:ext cx="9276840" cy="44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38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3EF8-D376-43AE-9893-BC7D7195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it slightly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F6F1A-2411-45E3-A3EC-1FE3AD27B9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</a:t>
                </a:r>
                <a:r>
                  <a:rPr lang="en-US" b="1" dirty="0"/>
                  <a:t>subsets</a:t>
                </a:r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Remember subsets we don’t count repeats – so we still have that rule. </a:t>
                </a:r>
              </a:p>
              <a:p>
                <a:r>
                  <a:rPr lang="en-US" dirty="0"/>
                  <a:t>But for subsets order doesn’t matter.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the same set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(even though “azure” and “</a:t>
                </a:r>
                <a:r>
                  <a:rPr lang="en-US" dirty="0" err="1"/>
                  <a:t>aurez</a:t>
                </a:r>
                <a:r>
                  <a:rPr lang="en-US" dirty="0"/>
                  <a:t>” are different strings).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F6F1A-2411-45E3-A3EC-1FE3AD27B9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09FB8B-EEF5-8BD0-347D-EC0F11593984}"/>
                  </a:ext>
                </a:extLst>
              </p14:cNvPr>
              <p14:cNvContentPartPr/>
              <p14:nvPr/>
            </p14:nvContentPartPr>
            <p14:xfrm>
              <a:off x="687960" y="1290600"/>
              <a:ext cx="7602120" cy="253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09FB8B-EEF5-8BD0-347D-EC0F115939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600" y="1281240"/>
                <a:ext cx="7620840" cy="25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143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9DFE-7E87-4930-9A92-4AC37C50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approach – count two 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artificially introduce a requirement that we are supposed to have an ordered list. </a:t>
                </a:r>
              </a:p>
              <a:p>
                <a:r>
                  <a:rPr lang="en-US" dirty="0"/>
                  <a:t>Then the total is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(26,5)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else could we get an ordered list? With this sequential process:</a:t>
                </a:r>
              </a:p>
              <a:p>
                <a:r>
                  <a:rPr lang="en-US" dirty="0"/>
                  <a:t>Step 1: Choose a subset.</a:t>
                </a:r>
              </a:p>
              <a:p>
                <a:r>
                  <a:rPr lang="en-US" dirty="0"/>
                  <a:t>Step 2: Put the subset in order. </a:t>
                </a:r>
              </a:p>
              <a:p>
                <a:endParaRPr lang="en-US" dirty="0"/>
              </a:p>
              <a:p>
                <a:r>
                  <a:rPr lang="en-US" dirty="0"/>
                  <a:t>These better give us the same number, so: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26−5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=?⋅5!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847E91-A645-B8F4-8A43-0B908C9FB37D}"/>
                  </a:ext>
                </a:extLst>
              </p14:cNvPr>
              <p14:cNvContentPartPr/>
              <p14:nvPr/>
            </p14:nvContentPartPr>
            <p14:xfrm>
              <a:off x="144720" y="3155760"/>
              <a:ext cx="4580280" cy="326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847E91-A645-B8F4-8A43-0B908C9FB3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360" y="3146400"/>
                <a:ext cx="4599000" cy="327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63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9DFE-7E87-4930-9A92-4AC37C50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Clever approach – count two ways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artificially introduce a requirement that we are supposed to have an ordered list. </a:t>
                </a:r>
              </a:p>
              <a:p>
                <a:r>
                  <a:rPr lang="en-US" dirty="0"/>
                  <a:t>Then the total is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(26,5)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else could we get an ordered list? With this sequential process:</a:t>
                </a:r>
              </a:p>
              <a:p>
                <a:r>
                  <a:rPr lang="en-US" dirty="0"/>
                  <a:t>Step 1: Choose a subset.</a:t>
                </a:r>
              </a:p>
              <a:p>
                <a:r>
                  <a:rPr lang="en-US" dirty="0"/>
                  <a:t>Step 2: Put the subset in order. </a:t>
                </a:r>
              </a:p>
              <a:p>
                <a:endParaRPr lang="en-US" dirty="0"/>
              </a:p>
              <a:p>
                <a:r>
                  <a:rPr lang="en-US" dirty="0"/>
                  <a:t>These better give us the same number, so: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26−5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=?⋅5!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7ACA7A-3EB7-4F04-89E4-89F4FFC74365}"/>
                  </a:ext>
                </a:extLst>
              </p:cNvPr>
              <p:cNvSpPr txBox="1"/>
              <p:nvPr/>
            </p:nvSpPr>
            <p:spPr>
              <a:xfrm>
                <a:off x="4825190" y="5394143"/>
                <a:ext cx="6815016" cy="120776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the number of size-5 subsets of a size-26 set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26!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26−5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!5!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7ACA7A-3EB7-4F04-89E4-89F4FFC74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90" y="5394143"/>
                <a:ext cx="6815016" cy="1207767"/>
              </a:xfrm>
              <a:prstGeom prst="rect">
                <a:avLst/>
              </a:prstGeom>
              <a:blipFill>
                <a:blip r:embed="rId3"/>
                <a:stretch>
                  <a:fillRect l="-1248" t="-2463" r="-713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FDEDA0-0436-9A4B-52EE-3DE5FC282AEF}"/>
                  </a:ext>
                </a:extLst>
              </p14:cNvPr>
              <p14:cNvContentPartPr/>
              <p14:nvPr/>
            </p14:nvContentPartPr>
            <p14:xfrm>
              <a:off x="496080" y="2769120"/>
              <a:ext cx="9565920" cy="3692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FDEDA0-0436-9A4B-52EE-3DE5FC282A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720" y="2759760"/>
                <a:ext cx="9584640" cy="37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248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52CA-16D1-47E3-9FE6-86C60A38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Subsets</a:t>
            </a:r>
          </a:p>
        </p:txBody>
      </p:sp>
      <p:grpSp>
        <p:nvGrpSpPr>
          <p:cNvPr id="4" name="Group 3" descr="k-combination definition box">
            <a:extLst>
              <a:ext uri="{FF2B5EF4-FFF2-40B4-BE49-F238E27FC236}">
                <a16:creationId xmlns:a16="http://schemas.microsoft.com/office/drawing/2014/main" id="{E089EA89-5261-451A-BC0A-F9EE93E5866A}"/>
              </a:ext>
            </a:extLst>
          </p:cNvPr>
          <p:cNvGrpSpPr/>
          <p:nvPr/>
        </p:nvGrpSpPr>
        <p:grpSpPr>
          <a:xfrm>
            <a:off x="575239" y="1495862"/>
            <a:ext cx="9317314" cy="2363443"/>
            <a:chOff x="1185842" y="3429000"/>
            <a:chExt cx="6111311" cy="20547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7AD1B46-1FA9-4DC7-8442-1866D85D3C8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subsets from a 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7AD1B46-1FA9-4DC7-8442-1866D85D3C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E7CA6A0-72BF-420D-8729-E556C9BA09FF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62E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-combination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E7CA6A0-72BF-420D-8729-E556C9BA0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3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92386-3914-4B1A-9C5F-4C25B1A9A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Said out loud “n choose k” (or sometimes: “n combination k”)</a:t>
                </a:r>
              </a:p>
              <a:p>
                <a:pPr marL="0" indent="0">
                  <a:buNone/>
                </a:pPr>
                <a:r>
                  <a:rPr lang="en-US" dirty="0"/>
                  <a:t>Lots of notation: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all mean “number of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subsets of a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set.”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Edge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undefined.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92386-3914-4B1A-9C5F-4C25B1A9A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  <a:blipFill>
                <a:blip r:embed="rId4"/>
                <a:stretch>
                  <a:fillRect l="-1253" t="-6557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5287DC8-7C41-C97C-5723-E99DC35EDE27}"/>
                  </a:ext>
                </a:extLst>
              </p14:cNvPr>
              <p14:cNvContentPartPr/>
              <p14:nvPr/>
            </p14:nvContentPartPr>
            <p14:xfrm>
              <a:off x="65520" y="1355760"/>
              <a:ext cx="9259200" cy="4587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5287DC8-7C41-C97C-5723-E99DC35EDE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60" y="1346400"/>
                <a:ext cx="9277920" cy="46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1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1A1A-4E5E-4C42-B6F3-925F7577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6374-36DB-41D3-AD46-599B8D6DE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second way of counting hints at a generally useful trick:</a:t>
                </a:r>
              </a:p>
              <a:p>
                <a:r>
                  <a:rPr lang="en-US" dirty="0"/>
                  <a:t>Pretend that order does matter, then divide by the number of orderings of the parts where order doesn’t matter.</a:t>
                </a:r>
              </a:p>
              <a:p>
                <a:r>
                  <a:rPr lang="en-US" dirty="0"/>
                  <a:t>For example, here’s another way to get the formula for combinations:</a:t>
                </a:r>
              </a:p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elements. Put them in order, take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 your set.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Orderings overall. We’ve overcounted because:</a:t>
                </a:r>
              </a:p>
              <a:p>
                <a:pPr lvl="1"/>
                <a:r>
                  <a:rPr lang="en-US" dirty="0"/>
                  <a:t>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order doesn’t matter between them.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order doesn’t matter between them. Divide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6374-36DB-41D3-AD46-599B8D6DE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DC707F-C97C-FAB4-2081-B36A615F9E05}"/>
                  </a:ext>
                </a:extLst>
              </p14:cNvPr>
              <p14:cNvContentPartPr/>
              <p14:nvPr/>
            </p14:nvContentPartPr>
            <p14:xfrm>
              <a:off x="325440" y="1998000"/>
              <a:ext cx="717120" cy="947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DC707F-C97C-FAB4-2081-B36A615F9E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080" y="1988640"/>
                <a:ext cx="735840" cy="9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69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 (options)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14" y="946785"/>
            <a:ext cx="5948884" cy="4845504"/>
          </a:xfrm>
        </p:spPr>
        <p:txBody>
          <a:bodyPr/>
          <a:lstStyle/>
          <a:p>
            <a:r>
              <a:rPr lang="en-US" dirty="0"/>
              <a:t>We’re in the lower-left corner, and want to get to the upper-right corner.</a:t>
            </a:r>
          </a:p>
          <a:p>
            <a:r>
              <a:rPr lang="en-US" dirty="0"/>
              <a:t>We’re only going to go right and up.</a:t>
            </a:r>
          </a:p>
          <a:p>
            <a:r>
              <a:rPr lang="en-US" dirty="0"/>
              <a:t>How many different paths are there?</a:t>
            </a:r>
          </a:p>
        </p:txBody>
      </p:sp>
      <p:grpSp>
        <p:nvGrpSpPr>
          <p:cNvPr id="108" name="Group 107" descr="A 4x4 uniform grid.">
            <a:extLst>
              <a:ext uri="{FF2B5EF4-FFF2-40B4-BE49-F238E27FC236}">
                <a16:creationId xmlns:a16="http://schemas.microsoft.com/office/drawing/2014/main" id="{F57CCE4E-7067-4776-B753-30AEB783C6C8}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775447" y="2070847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  <a:stCxn id="21" idx="4"/>
              <a:endCxn id="5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  <a:stCxn id="48" idx="2"/>
              <a:endCxn id="47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  <a:stCxn id="45" idx="4"/>
              <a:endCxn id="21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6165476" y="3026227"/>
                <a:ext cx="5195047" cy="190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8,4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Something else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76" y="3026227"/>
                <a:ext cx="5195047" cy="1903085"/>
              </a:xfrm>
              <a:prstGeom prst="rect">
                <a:avLst/>
              </a:prstGeom>
              <a:blipFill>
                <a:blip r:embed="rId3"/>
                <a:stretch>
                  <a:fillRect l="-2814" b="-9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80DB42-43DD-9811-ECB1-E520C592DB21}"/>
                  </a:ext>
                </a:extLst>
              </p14:cNvPr>
              <p14:cNvContentPartPr/>
              <p14:nvPr/>
            </p14:nvContentPartPr>
            <p14:xfrm>
              <a:off x="399600" y="1500120"/>
              <a:ext cx="9136800" cy="4389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80DB42-43DD-9811-ECB1-E520C592DB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240" y="1490760"/>
                <a:ext cx="9155520" cy="440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1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ECDB-53C9-49C9-B2C0-D399A586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9CBA-2396-411B-9457-1A1C43DDC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time:</a:t>
            </a:r>
          </a:p>
          <a:p>
            <a:pPr lvl="1"/>
            <a:r>
              <a:rPr lang="en-US" dirty="0"/>
              <a:t>Sum and Product Rules</a:t>
            </a:r>
          </a:p>
          <a:p>
            <a:pPr lvl="1"/>
            <a:r>
              <a:rPr lang="en-US" dirty="0"/>
              <a:t>Sequential Processes</a:t>
            </a:r>
          </a:p>
          <a:p>
            <a:pPr lvl="1"/>
            <a:r>
              <a:rPr lang="en-US" dirty="0"/>
              <a:t>Different ways of thinking lead to different formulas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Today:</a:t>
            </a:r>
          </a:p>
          <a:p>
            <a:pPr lvl="1"/>
            <a:r>
              <a:rPr lang="en-US" sz="2800" dirty="0"/>
              <a:t>Wrap up the book example</a:t>
            </a:r>
          </a:p>
          <a:p>
            <a:pPr lvl="1"/>
            <a:r>
              <a:rPr lang="en-US" sz="2800" dirty="0"/>
              <a:t>A few more rules: Combinations and Permutations.</a:t>
            </a:r>
          </a:p>
          <a:p>
            <a:pPr lvl="1"/>
            <a:r>
              <a:rPr lang="en-US" sz="2800" dirty="0"/>
              <a:t>Proof by double counting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F8C933-4D8C-2336-1A68-8F33CAEC580A}"/>
                  </a:ext>
                </a:extLst>
              </p14:cNvPr>
              <p14:cNvContentPartPr/>
              <p14:nvPr/>
            </p14:nvContentPartPr>
            <p14:xfrm>
              <a:off x="2095560" y="2258280"/>
              <a:ext cx="6249960" cy="331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F8C933-4D8C-2336-1A68-8F33CAEC58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6200" y="2248920"/>
                <a:ext cx="6268680" cy="33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976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14" y="946785"/>
            <a:ext cx="5948884" cy="4845504"/>
          </a:xfrm>
        </p:spPr>
        <p:txBody>
          <a:bodyPr/>
          <a:lstStyle/>
          <a:p>
            <a:r>
              <a:rPr lang="en-US" dirty="0"/>
              <a:t>We’re in the lower-left corner, and want to get to the upper-right corner.</a:t>
            </a:r>
          </a:p>
          <a:p>
            <a:r>
              <a:rPr lang="en-US" dirty="0"/>
              <a:t>We’re only going to go right and up.</a:t>
            </a:r>
          </a:p>
          <a:p>
            <a:r>
              <a:rPr lang="en-US" dirty="0"/>
              <a:t>How many different paths are there?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57CCE4E-7067-4776-B753-30AEB783C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775447" y="2070847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  <a:stCxn id="21" idx="4"/>
              <a:endCxn id="5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  <a:stCxn id="48" idx="2"/>
              <a:endCxn id="47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  <a:stCxn id="45" idx="4"/>
              <a:endCxn id="21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877005" y="2965075"/>
                <a:ext cx="519504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 1: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going to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Choose which SET of 4 of the steps will be up (the others will be down). 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05" y="2965075"/>
                <a:ext cx="5195047" cy="2246769"/>
              </a:xfrm>
              <a:prstGeom prst="rect">
                <a:avLst/>
              </a:prstGeom>
              <a:blipFill>
                <a:blip r:embed="rId2"/>
                <a:stretch>
                  <a:fillRect l="-2347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6A1C72-2C7C-22B5-6543-3472125EEEDE}"/>
                  </a:ext>
                </a:extLst>
              </p14:cNvPr>
              <p14:cNvContentPartPr/>
              <p14:nvPr/>
            </p14:nvContentPartPr>
            <p14:xfrm>
              <a:off x="8651520" y="3890520"/>
              <a:ext cx="941760" cy="12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6A1C72-2C7C-22B5-6543-3472125EEE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160" y="3881160"/>
                <a:ext cx="960480" cy="1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437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 (Idea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14" y="946785"/>
            <a:ext cx="5948884" cy="4845504"/>
          </a:xfrm>
        </p:spPr>
        <p:txBody>
          <a:bodyPr/>
          <a:lstStyle/>
          <a:p>
            <a:r>
              <a:rPr lang="en-US" dirty="0"/>
              <a:t>We’re in the lower-left corner, and want to get to the upper-right corner.</a:t>
            </a:r>
          </a:p>
          <a:p>
            <a:r>
              <a:rPr lang="en-US" dirty="0"/>
              <a:t>We’re only going to go right and up.</a:t>
            </a:r>
          </a:p>
          <a:p>
            <a:r>
              <a:rPr lang="en-US" dirty="0"/>
              <a:t>How many different paths are there?</a:t>
            </a:r>
          </a:p>
        </p:txBody>
      </p:sp>
      <p:grpSp>
        <p:nvGrpSpPr>
          <p:cNvPr id="10" name="Group 9" descr="4x4 grid, with path (starting in lower-left): up, up, right, right, right, right, up, up highlighted.">
            <a:extLst>
              <a:ext uri="{FF2B5EF4-FFF2-40B4-BE49-F238E27FC236}">
                <a16:creationId xmlns:a16="http://schemas.microsoft.com/office/drawing/2014/main" id="{F8C52626-C5A1-90B0-2D87-AB2F7620FF67}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699247" y="1721223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699247" y="536537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01906" y="536537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04565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07224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09884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963706" y="5497606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066365" y="5493124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169024" y="5493124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271683" y="5493124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699247" y="452269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01906" y="452269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04565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07224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09884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963706" y="465492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066365" y="4650441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169024" y="4650441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271683" y="4650441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</p:cNvCxnSpPr>
            <p:nvPr/>
          </p:nvCxnSpPr>
          <p:spPr>
            <a:xfrm>
              <a:off x="831477" y="4788271"/>
              <a:ext cx="0" cy="57822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1934136" y="4787152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036795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139454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242114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699247" y="354778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01906" y="354778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04565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07224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09884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cxnSpLocks/>
            </p:cNvCxnSpPr>
            <p:nvPr/>
          </p:nvCxnSpPr>
          <p:spPr>
            <a:xfrm>
              <a:off x="963706" y="3681130"/>
              <a:ext cx="8382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6365" y="3676648"/>
              <a:ext cx="838200" cy="448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9024" y="3676648"/>
              <a:ext cx="8382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</p:cNvCxnSpPr>
            <p:nvPr/>
          </p:nvCxnSpPr>
          <p:spPr>
            <a:xfrm>
              <a:off x="4271683" y="3676648"/>
              <a:ext cx="838201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699247" y="270509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01906" y="270509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04565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07224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09884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963706" y="283732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066365" y="2832846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169024" y="2832846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271683" y="2832846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831477" y="2969557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1934136" y="2969557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036795" y="2965075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139454" y="2965075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242114" y="2965075"/>
              <a:ext cx="0" cy="57822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699247" y="17257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01906" y="17257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04565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07224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09884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963706" y="18579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066365" y="18534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169024" y="18534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271683" y="18534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</p:cNvCxnSpPr>
            <p:nvPr/>
          </p:nvCxnSpPr>
          <p:spPr>
            <a:xfrm>
              <a:off x="831477" y="3813359"/>
              <a:ext cx="0" cy="710453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1934136" y="3812240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036795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139454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242114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831477" y="1990164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1934136" y="1990164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036795" y="1985682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139454" y="1985682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242114" y="1985682"/>
              <a:ext cx="0" cy="71493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877005" y="2965075"/>
                <a:ext cx="5195047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 1: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going to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Choose which SET of 4 of the steps will be up (the others will be down).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{1,2,7,8}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</a:t>
                </a:r>
              </a:p>
              <a:p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size-4 subsets of</a:t>
                </a:r>
                <a:r>
                  <a:rPr lang="en-US" sz="2800" b="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{1,2,3,4,5,6,7,8}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there?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05" y="2965075"/>
                <a:ext cx="5195047" cy="3539430"/>
              </a:xfrm>
              <a:prstGeom prst="rect">
                <a:avLst/>
              </a:prstGeom>
              <a:blipFill>
                <a:blip r:embed="rId2"/>
                <a:stretch>
                  <a:fillRect l="-2347" t="-1721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99E2CB-ACDC-17AC-B84E-C316D5DE37AC}"/>
                  </a:ext>
                </a:extLst>
              </p:cNvPr>
              <p:cNvSpPr txBox="1"/>
              <p:nvPr/>
            </p:nvSpPr>
            <p:spPr>
              <a:xfrm>
                <a:off x="10363200" y="5056414"/>
                <a:ext cx="1670957" cy="1041311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answer.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99E2CB-ACDC-17AC-B84E-C316D5DE3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5056414"/>
                <a:ext cx="1670957" cy="1041311"/>
              </a:xfrm>
              <a:prstGeom prst="rect">
                <a:avLst/>
              </a:prstGeom>
              <a:blipFill>
                <a:blip r:embed="rId3"/>
                <a:stretch>
                  <a:fillRect l="-6452" t="-1705" r="-5376" b="-13068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9861B8-D166-5F9C-C668-556470A47EC3}"/>
                  </a:ext>
                </a:extLst>
              </p14:cNvPr>
              <p14:cNvContentPartPr/>
              <p14:nvPr/>
            </p14:nvContentPartPr>
            <p14:xfrm>
              <a:off x="12600" y="131040"/>
              <a:ext cx="11562120" cy="6354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9861B8-D166-5F9C-C668-556470A47E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0" y="121680"/>
                <a:ext cx="11580840" cy="63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221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 (Idea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14" y="946785"/>
            <a:ext cx="5948884" cy="4845504"/>
          </a:xfrm>
        </p:spPr>
        <p:txBody>
          <a:bodyPr/>
          <a:lstStyle/>
          <a:p>
            <a:r>
              <a:rPr lang="en-US" dirty="0"/>
              <a:t>We’re in the lower-left corner, and want to get to the upper-right corner.</a:t>
            </a:r>
          </a:p>
          <a:p>
            <a:r>
              <a:rPr lang="en-US" dirty="0"/>
              <a:t>We’re only going to go right and up.</a:t>
            </a:r>
          </a:p>
          <a:p>
            <a:r>
              <a:rPr lang="en-US" dirty="0"/>
              <a:t>How many different paths are there?</a:t>
            </a:r>
          </a:p>
        </p:txBody>
      </p:sp>
      <p:grpSp>
        <p:nvGrpSpPr>
          <p:cNvPr id="10" name="Group 9" descr="4x4 grid, with path (starting in lower-left): up, up, right, right, right, right, up, up highlighted.">
            <a:extLst>
              <a:ext uri="{FF2B5EF4-FFF2-40B4-BE49-F238E27FC236}">
                <a16:creationId xmlns:a16="http://schemas.microsoft.com/office/drawing/2014/main" id="{0BA2647D-7FE0-D5DC-36B0-632C12812295}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699247" y="1721223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699247" y="536537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01906" y="536537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04565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07224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09884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963706" y="5497606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066365" y="5493124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169024" y="5493124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271683" y="5493124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699247" y="452269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01906" y="452269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04565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07224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09884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963706" y="465492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066365" y="4650441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169024" y="4650441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271683" y="4650441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</p:cNvCxnSpPr>
            <p:nvPr/>
          </p:nvCxnSpPr>
          <p:spPr>
            <a:xfrm>
              <a:off x="831477" y="4788271"/>
              <a:ext cx="0" cy="57822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1934136" y="4787152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036795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139454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242114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699247" y="354778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01906" y="354778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04565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07224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09884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cxnSpLocks/>
            </p:cNvCxnSpPr>
            <p:nvPr/>
          </p:nvCxnSpPr>
          <p:spPr>
            <a:xfrm>
              <a:off x="963706" y="3681130"/>
              <a:ext cx="8382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6365" y="3676648"/>
              <a:ext cx="838200" cy="448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9024" y="3676648"/>
              <a:ext cx="8382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</p:cNvCxnSpPr>
            <p:nvPr/>
          </p:nvCxnSpPr>
          <p:spPr>
            <a:xfrm>
              <a:off x="4271683" y="3676648"/>
              <a:ext cx="838201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699247" y="270509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01906" y="270509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04565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07224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09884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963706" y="283732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066365" y="2832846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169024" y="2832846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271683" y="2832846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831477" y="2969557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1934136" y="2969557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036795" y="2965075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139454" y="2965075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242114" y="2965075"/>
              <a:ext cx="0" cy="57822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699247" y="17257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01906" y="17257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04565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07224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09884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963706" y="18579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066365" y="18534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169024" y="18534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271683" y="18534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</p:cNvCxnSpPr>
            <p:nvPr/>
          </p:nvCxnSpPr>
          <p:spPr>
            <a:xfrm>
              <a:off x="831477" y="3813359"/>
              <a:ext cx="0" cy="710453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1934136" y="3812240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036795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139454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242114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831477" y="1990164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1934136" y="1990164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036795" y="1985682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139454" y="1985682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242114" y="1985682"/>
              <a:ext cx="0" cy="71493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877005" y="2965075"/>
                <a:ext cx="5765266" cy="378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 2: Introduce artificial ordering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8!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Remove the overcounting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↑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really the same,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4!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really the same,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4!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Total: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8!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4!⋅4!</m:t>
                        </m:r>
                      </m:den>
                    </m:f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05" y="2965075"/>
                <a:ext cx="5765266" cy="3781869"/>
              </a:xfrm>
              <a:prstGeom prst="rect">
                <a:avLst/>
              </a:prstGeom>
              <a:blipFill>
                <a:blip r:embed="rId2"/>
                <a:stretch>
                  <a:fillRect l="-2114" t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A20481-6F2D-42C2-A978-B08FBBC04FF3}"/>
                  </a:ext>
                </a:extLst>
              </p:cNvPr>
              <p:cNvSpPr txBox="1"/>
              <p:nvPr/>
            </p:nvSpPr>
            <p:spPr>
              <a:xfrm>
                <a:off x="10363200" y="5056414"/>
                <a:ext cx="1670957" cy="1041311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answer.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A20481-6F2D-42C2-A978-B08FBBC04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5056414"/>
                <a:ext cx="1670957" cy="1041311"/>
              </a:xfrm>
              <a:prstGeom prst="rect">
                <a:avLst/>
              </a:prstGeom>
              <a:blipFill>
                <a:blip r:embed="rId3"/>
                <a:stretch>
                  <a:fillRect l="-6452" t="-1705" r="-5376" b="-13068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CEDA140-7D90-F5D9-634A-0183F5C263F1}"/>
                  </a:ext>
                </a:extLst>
              </p14:cNvPr>
              <p14:cNvContentPartPr/>
              <p14:nvPr/>
            </p14:nvContentPartPr>
            <p14:xfrm>
              <a:off x="6744960" y="3794760"/>
              <a:ext cx="4938840" cy="3015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CEDA140-7D90-F5D9-634A-0183F5C263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5600" y="3785400"/>
                <a:ext cx="4957560" cy="303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r>
                  <a:rPr lang="en-US" dirty="0"/>
                  <a:t>(an anagram is a rearrangement of letters). </a:t>
                </a:r>
              </a:p>
              <a:p>
                <a:endParaRPr lang="en-US" dirty="0"/>
              </a:p>
              <a:p>
                <a:r>
                  <a:rPr lang="en-US" b="0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r>
                  <a:rPr lang="en-US" dirty="0"/>
                  <a:t> That counts SEATTLE and SEATTLE as different things!</a:t>
                </a:r>
              </a:p>
              <a:p>
                <a:r>
                  <a:rPr lang="en-US" dirty="0"/>
                  <a:t>I swapped the Es (or maybe the Ts)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124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endParaRPr lang="en-US" dirty="0"/>
              </a:p>
              <a:p>
                <a:r>
                  <a:rPr lang="en-US" dirty="0"/>
                  <a:t>Pretend the order of the Es (and Ts) relative to each other matter (that SEATTLE and SEATTLE are different)</a:t>
                </a:r>
              </a:p>
              <a:p>
                <a:r>
                  <a:rPr lang="en-US" dirty="0"/>
                  <a:t>How many arrangements of S</a:t>
                </a:r>
                <a:r>
                  <a:rPr lang="en-US" dirty="0">
                    <a:solidFill>
                      <a:schemeClr val="accent4"/>
                    </a:solidFill>
                  </a:rPr>
                  <a:t>E</a:t>
                </a:r>
                <a:r>
                  <a:rPr lang="en-US" dirty="0"/>
                  <a:t>A</a:t>
                </a:r>
                <a:r>
                  <a:rPr lang="en-US" dirty="0">
                    <a:solidFill>
                      <a:schemeClr val="accent4"/>
                    </a:solidFill>
                  </a:rPr>
                  <a:t>T</a:t>
                </a: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/>
                  <a:t>L</a:t>
                </a:r>
                <a:r>
                  <a:rPr lang="en-US" dirty="0">
                    <a:solidFill>
                      <a:schemeClr val="accent2"/>
                    </a:solidFill>
                  </a:rPr>
                  <a:t>E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have we overcounted? Es relative to each other and Ts relative to each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2!⋅2!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answer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2!⋅2!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3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D2A0-02FF-420B-832D-B55224CD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Counting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7A77BA-BD1F-4EEA-83D5-61F0C3966A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Complementary Counting</a:t>
                </a:r>
              </a:p>
              <a:p>
                <a:r>
                  <a:rPr lang="en-US" dirty="0"/>
                  <a:t>Count the complement of the set you’re interested in.</a:t>
                </a:r>
              </a:p>
              <a:p>
                <a:endParaRPr lang="en-US" dirty="0"/>
              </a:p>
              <a:p>
                <a:r>
                  <a:rPr lang="en-US" dirty="0"/>
                  <a:t>How many length 5 strings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are there with </a:t>
                </a:r>
                <a:r>
                  <a:rPr lang="en-US" b="1" dirty="0"/>
                  <a:t>at least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‘a’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set of strings we’re interested 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 be all length 5 strings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7A77BA-BD1F-4EEA-83D5-61F0C3966A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894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8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40CF2-ED40-4E73-A0D6-D4466484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about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Symmetry of combinations: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005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4C80-98EE-4F2C-8613-9901960A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</p:spPr>
            <p:txBody>
              <a:bodyPr/>
              <a:lstStyle/>
              <a:p>
                <a:r>
                  <a:rPr lang="en-US" dirty="0"/>
                  <a:t>Proof 1: By algebra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br>
                  <a:rPr lang="en-US" b="0" dirty="0"/>
                </a:br>
                <a:endParaRPr lang="en-US" dirty="0"/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  <a:blipFill>
                <a:blip r:embed="rId2"/>
                <a:stretch>
                  <a:fillRect l="-1967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5F2884-3B6A-42E2-BC97-C8C05BE66295}"/>
              </a:ext>
            </a:extLst>
          </p:cNvPr>
          <p:cNvSpPr txBox="1"/>
          <p:nvPr/>
        </p:nvSpPr>
        <p:spPr>
          <a:xfrm>
            <a:off x="3345180" y="1363980"/>
            <a:ext cx="672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Algebra (commutativity of multiplication)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71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9FA2-43C3-4E4E-8028-F73DB5EE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 (analysis)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8616-8E4E-4956-B5E8-7E2BB816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Wasn’t that a great proof. </a:t>
            </a:r>
          </a:p>
          <a:p>
            <a:r>
              <a:rPr lang="en-US" dirty="0"/>
              <a:t>Airtight. No disputing it.</a:t>
            </a:r>
          </a:p>
          <a:p>
            <a:endParaRPr lang="en-US" dirty="0"/>
          </a:p>
          <a:p>
            <a:r>
              <a:rPr lang="en-US" dirty="0"/>
              <a:t>Got to say “commutativity of multiplication.”</a:t>
            </a:r>
          </a:p>
          <a:p>
            <a:endParaRPr lang="en-US" dirty="0"/>
          </a:p>
          <a:p>
            <a:r>
              <a:rPr lang="en-US" dirty="0"/>
              <a:t>But…do you know </a:t>
            </a:r>
            <a:r>
              <a:rPr lang="en-US" i="1" dirty="0"/>
              <a:t>why</a:t>
            </a:r>
            <a:r>
              <a:rPr lang="en-US" dirty="0"/>
              <a:t>? Can you </a:t>
            </a:r>
            <a:r>
              <a:rPr lang="en-US" i="1" dirty="0"/>
              <a:t>feel </a:t>
            </a:r>
            <a:r>
              <a:rPr lang="en-US" dirty="0"/>
              <a:t>why it’s true?</a:t>
            </a:r>
          </a:p>
        </p:txBody>
      </p:sp>
    </p:spTree>
    <p:extLst>
      <p:ext uri="{BB962C8B-B14F-4D97-AF65-F5344CB8AC3E}">
        <p14:creationId xmlns:p14="http://schemas.microsoft.com/office/powerpoint/2010/main" val="277463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29DB-E116-451E-ABED-63A2237B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5 books to split to 3 people (Alice, Bob, and Charlie)</a:t>
            </a:r>
          </a:p>
          <a:p>
            <a:r>
              <a:rPr lang="en-US" dirty="0"/>
              <a:t>Every book goes to exactly one person, but each person could end up with no books (or all of them, or something in between).</a:t>
            </a:r>
          </a:p>
          <a:p>
            <a:endParaRPr lang="en-US" dirty="0"/>
          </a:p>
        </p:txBody>
      </p:sp>
      <p:grpSp>
        <p:nvGrpSpPr>
          <p:cNvPr id="4" name="Group 3" descr="Books, labeled 1 to 5 are assigned to silhouettes of people, labeled Alice, Bob, Charlie. Lines show Alice getting book 1; Bob getting books 2 and 4; Charlie getting books 3 and 5.">
            <a:extLst>
              <a:ext uri="{FF2B5EF4-FFF2-40B4-BE49-F238E27FC236}">
                <a16:creationId xmlns:a16="http://schemas.microsoft.com/office/drawing/2014/main" id="{CFB4D0BD-7269-A957-A7FC-B049E5A702AA}"/>
              </a:ext>
            </a:extLst>
          </p:cNvPr>
          <p:cNvGrpSpPr/>
          <p:nvPr/>
        </p:nvGrpSpPr>
        <p:grpSpPr>
          <a:xfrm>
            <a:off x="348508" y="2944987"/>
            <a:ext cx="11494242" cy="3698341"/>
            <a:chOff x="348508" y="2944987"/>
            <a:chExt cx="11494242" cy="3698341"/>
          </a:xfrm>
        </p:grpSpPr>
        <p:pic>
          <p:nvPicPr>
            <p:cNvPr id="5" name="Graphic 4" descr="Closed book">
              <a:extLst>
                <a:ext uri="{FF2B5EF4-FFF2-40B4-BE49-F238E27FC236}">
                  <a16:creationId xmlns:a16="http://schemas.microsoft.com/office/drawing/2014/main" id="{D037951C-9A40-475D-92E6-E229A281D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239" y="2944987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Closed book">
              <a:extLst>
                <a:ext uri="{FF2B5EF4-FFF2-40B4-BE49-F238E27FC236}">
                  <a16:creationId xmlns:a16="http://schemas.microsoft.com/office/drawing/2014/main" id="{01D180B9-10FD-4289-96FE-FC74B42C0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9139" y="3614914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Closed book">
              <a:extLst>
                <a:ext uri="{FF2B5EF4-FFF2-40B4-BE49-F238E27FC236}">
                  <a16:creationId xmlns:a16="http://schemas.microsoft.com/office/drawing/2014/main" id="{08090C58-5E9C-49EA-92C6-0A4AAEB2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5239" y="4328901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losed book">
              <a:extLst>
                <a:ext uri="{FF2B5EF4-FFF2-40B4-BE49-F238E27FC236}">
                  <a16:creationId xmlns:a16="http://schemas.microsoft.com/office/drawing/2014/main" id="{95772930-C38F-4808-86B4-CCB6E3B91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99139" y="5110122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Closed book">
              <a:extLst>
                <a:ext uri="{FF2B5EF4-FFF2-40B4-BE49-F238E27FC236}">
                  <a16:creationId xmlns:a16="http://schemas.microsoft.com/office/drawing/2014/main" id="{42001D50-5259-4B93-BC30-8199F2CBE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5239" y="5728928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Male profile">
              <a:extLst>
                <a:ext uri="{FF2B5EF4-FFF2-40B4-BE49-F238E27FC236}">
                  <a16:creationId xmlns:a16="http://schemas.microsoft.com/office/drawing/2014/main" id="{7E2130DF-92CB-4622-B694-9DF2CB80E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605524" y="4093951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Female Profile">
              <a:extLst>
                <a:ext uri="{FF2B5EF4-FFF2-40B4-BE49-F238E27FC236}">
                  <a16:creationId xmlns:a16="http://schemas.microsoft.com/office/drawing/2014/main" id="{9819758D-000F-4A13-A927-1EA765407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605524" y="2993637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Cricket">
              <a:extLst>
                <a:ext uri="{FF2B5EF4-FFF2-40B4-BE49-F238E27FC236}">
                  <a16:creationId xmlns:a16="http://schemas.microsoft.com/office/drawing/2014/main" id="{A5F20A00-3D33-486A-A50C-4AF9F679D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605524" y="5243301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82B6BB-0633-4F20-B631-495A82F395C1}"/>
                </a:ext>
              </a:extLst>
            </p:cNvPr>
            <p:cNvSpPr txBox="1"/>
            <p:nvPr/>
          </p:nvSpPr>
          <p:spPr>
            <a:xfrm>
              <a:off x="406400" y="3181350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FF2751-3705-45AF-A56C-4B9ED6D9B51C}"/>
                </a:ext>
              </a:extLst>
            </p:cNvPr>
            <p:cNvSpPr txBox="1"/>
            <p:nvPr/>
          </p:nvSpPr>
          <p:spPr>
            <a:xfrm>
              <a:off x="1140389" y="3801851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39E986-3179-4D17-8E8C-22CEE5A9A88E}"/>
                </a:ext>
              </a:extLst>
            </p:cNvPr>
            <p:cNvSpPr txBox="1"/>
            <p:nvPr/>
          </p:nvSpPr>
          <p:spPr>
            <a:xfrm>
              <a:off x="367558" y="4601435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B9A656-2712-4EC5-B974-CDDE52781A71}"/>
                </a:ext>
              </a:extLst>
            </p:cNvPr>
            <p:cNvSpPr txBox="1"/>
            <p:nvPr/>
          </p:nvSpPr>
          <p:spPr>
            <a:xfrm>
              <a:off x="1154958" y="5344385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55D02-06A5-48D6-B951-AB6F66455F86}"/>
                </a:ext>
              </a:extLst>
            </p:cNvPr>
            <p:cNvSpPr txBox="1"/>
            <p:nvPr/>
          </p:nvSpPr>
          <p:spPr>
            <a:xfrm>
              <a:off x="348508" y="5979385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793A6F4-7BA5-4913-B664-79787E218669}"/>
                </a:ext>
              </a:extLst>
            </p:cNvPr>
            <p:cNvCxnSpPr>
              <a:stCxn id="5" idx="3"/>
              <a:endCxn id="13" idx="1"/>
            </p:cNvCxnSpPr>
            <p:nvPr/>
          </p:nvCxnSpPr>
          <p:spPr>
            <a:xfrm>
              <a:off x="1489639" y="3402187"/>
              <a:ext cx="8115885" cy="48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9F9AD4A-A424-44D2-A80E-7C126EF13F6A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>
            <a:xfrm>
              <a:off x="2213539" y="4072114"/>
              <a:ext cx="7391985" cy="4790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7A570AF-68EB-4D98-8EB8-AFB63CA903AE}"/>
                </a:ext>
              </a:extLst>
            </p:cNvPr>
            <p:cNvCxnSpPr>
              <a:stCxn id="8" idx="3"/>
              <a:endCxn id="11" idx="1"/>
            </p:cNvCxnSpPr>
            <p:nvPr/>
          </p:nvCxnSpPr>
          <p:spPr>
            <a:xfrm flipV="1">
              <a:off x="2213539" y="4551151"/>
              <a:ext cx="7391985" cy="1016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FE36B85-5032-41C1-8B51-D40050AB6B8E}"/>
                </a:ext>
              </a:extLst>
            </p:cNvPr>
            <p:cNvCxnSpPr>
              <a:stCxn id="7" idx="3"/>
              <a:endCxn id="15" idx="1"/>
            </p:cNvCxnSpPr>
            <p:nvPr/>
          </p:nvCxnSpPr>
          <p:spPr>
            <a:xfrm>
              <a:off x="1489639" y="4786101"/>
              <a:ext cx="8115885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F682087-69E9-4CF7-8E4F-50DA409AB21C}"/>
                </a:ext>
              </a:extLst>
            </p:cNvPr>
            <p:cNvCxnSpPr>
              <a:stCxn id="9" idx="3"/>
              <a:endCxn id="15" idx="1"/>
            </p:cNvCxnSpPr>
            <p:nvPr/>
          </p:nvCxnSpPr>
          <p:spPr>
            <a:xfrm flipV="1">
              <a:off x="1489639" y="5700501"/>
              <a:ext cx="8115885" cy="4856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8C33E2-75E6-4526-9C88-43DBA34511C5}"/>
                </a:ext>
              </a:extLst>
            </p:cNvPr>
            <p:cNvSpPr txBox="1"/>
            <p:nvPr/>
          </p:nvSpPr>
          <p:spPr>
            <a:xfrm>
              <a:off x="10464800" y="3232150"/>
              <a:ext cx="137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Alice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1D42F4-5BA9-42DF-AD27-2526C2594F33}"/>
                </a:ext>
              </a:extLst>
            </p:cNvPr>
            <p:cNvSpPr txBox="1"/>
            <p:nvPr/>
          </p:nvSpPr>
          <p:spPr>
            <a:xfrm>
              <a:off x="10452236" y="4308488"/>
              <a:ext cx="137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Bob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6CC6F2-C91A-4C19-B463-A5899F34B8CC}"/>
                </a:ext>
              </a:extLst>
            </p:cNvPr>
            <p:cNvSpPr txBox="1"/>
            <p:nvPr/>
          </p:nvSpPr>
          <p:spPr>
            <a:xfrm>
              <a:off x="10464800" y="5442884"/>
              <a:ext cx="137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Charlie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669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9702-4654-4771-A808-502E1292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people, and need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your team. We will count the number of possible teams two different ways. 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the team. Since order doesn’t matter (you’re on the team or not),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teams.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NOT be on the team. Everyone else is on it. Since order again doesn’t matter,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ways to choose the team. </a:t>
                </a:r>
              </a:p>
              <a:p>
                <a:r>
                  <a:rPr lang="en-US" dirty="0"/>
                  <a:t>Since we’re counting the same thing, the numbers must be equal.</a:t>
                </a:r>
                <a:br>
                  <a:rPr lang="en-US" dirty="0"/>
                </a:br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  <a:blipFill>
                <a:blip r:embed="rId2"/>
                <a:stretch>
                  <a:fillRect l="-690" t="-2019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6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algebraic proof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3952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7 step proof of Pascal's Rule; manipulating the factorial expressions purely algebraically. &#10;For fully accessible version, email Robbie (but remember the point of this slide is that these algebra proofs aren't helpful, while combinatorial proofs are)&#10;">
            <a:extLst>
              <a:ext uri="{FF2B5EF4-FFF2-40B4-BE49-F238E27FC236}">
                <a16:creationId xmlns:a16="http://schemas.microsoft.com/office/drawing/2014/main" id="{CF4DF70E-219C-43B9-A977-A810C5889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588347"/>
            <a:ext cx="10851605" cy="4698153"/>
          </a:xfrm>
        </p:spPr>
      </p:pic>
    </p:spTree>
    <p:extLst>
      <p:ext uri="{BB962C8B-B14F-4D97-AF65-F5344CB8AC3E}">
        <p14:creationId xmlns:p14="http://schemas.microsoft.com/office/powerpoint/2010/main" val="1814455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combinatorial proof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3952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other people are trying out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person team. How many possible teams are there?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total, of which we’re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(and since it’s a team order doesn’t matter)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There are two types of teams. Those for which you make the team, and those for which you don’t. </a:t>
                </a:r>
              </a:p>
              <a:p>
                <a:pPr lvl="1"/>
                <a:r>
                  <a:rPr lang="en-US" dirty="0"/>
                  <a:t>If you do make the team,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 </a:t>
                </a:r>
              </a:p>
              <a:p>
                <a:pPr lvl="1"/>
                <a:r>
                  <a:rPr lang="en-US" dirty="0"/>
                  <a:t>If you don’t make the team,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</a:t>
                </a:r>
              </a:p>
              <a:p>
                <a:pPr lvl="1"/>
                <a:r>
                  <a:rPr lang="en-US" sz="2800" dirty="0"/>
                  <a:t>Overall, by sum rule,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/>
                  <a:t>Since we’re computing the same number two different ways, they must be equal. So: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  <a:blipFill>
                <a:blip r:embed="rId3"/>
                <a:stretch>
                  <a:fillRect l="-691" t="-1954" r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4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524A2-6125-4C27-9161-3FA2974D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Formulas for factorial, permutations, combinations.</a:t>
            </a:r>
          </a:p>
          <a:p>
            <a:r>
              <a:rPr lang="en-US" dirty="0"/>
              <a:t>A useful trick for counting is to pretend order matters, then account for the overcounting at the end (by dividing out repetitions)</a:t>
            </a:r>
          </a:p>
          <a:p>
            <a:r>
              <a:rPr lang="en-US" dirty="0"/>
              <a:t>When trying to prove facts about counting, try to have each side of the equation count the same thing.</a:t>
            </a:r>
          </a:p>
          <a:p>
            <a:pPr lvl="1"/>
            <a:r>
              <a:rPr lang="en-US" dirty="0"/>
              <a:t>Much more fun and much more informative than just churning through algebra.</a:t>
            </a:r>
          </a:p>
        </p:txBody>
      </p:sp>
    </p:spTree>
    <p:extLst>
      <p:ext uri="{BB962C8B-B14F-4D97-AF65-F5344CB8AC3E}">
        <p14:creationId xmlns:p14="http://schemas.microsoft.com/office/powerpoint/2010/main" val="157480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3AFF86-3C1B-44CC-B66E-A9231183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8E84B-9C90-49C0-8D62-12E747DC6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4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B3AE9-C4ED-4727-B1E5-52C37814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Books, revisited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879A2-F02E-4F63-A4C4-C8138D84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books problem from lecture 1? Books 1,2,3,4,5 need to be assigned to Alice, Bob, and Charlie (each book to exactly one person).</a:t>
            </a:r>
          </a:p>
          <a:p>
            <a:r>
              <a:rPr lang="en-US" dirty="0"/>
              <a:t>Now that we know combinations, try a sequential process approach. It won’t be as nice as the change of perspective, but we can make it work.</a:t>
            </a:r>
          </a:p>
          <a:p>
            <a:endParaRPr lang="en-US" dirty="0"/>
          </a:p>
          <a:p>
            <a:r>
              <a:rPr lang="en-US" dirty="0"/>
              <a:t>Break into cases based on how many books Alice gets, use the sum rule to combine.</a:t>
            </a:r>
          </a:p>
        </p:txBody>
      </p:sp>
    </p:spTree>
    <p:extLst>
      <p:ext uri="{BB962C8B-B14F-4D97-AF65-F5344CB8AC3E}">
        <p14:creationId xmlns:p14="http://schemas.microsoft.com/office/powerpoint/2010/main" val="1094399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7376-E043-4402-B844-64C0FE7F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Books, revisited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82DA-5C74-4819-A6E5-29AB2FEFBB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give Alice 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books (1 way to do this)</a:t>
                </a:r>
              </a:p>
              <a:p>
                <a:r>
                  <a:rPr lang="en-US" dirty="0"/>
                  <a:t>Step 2: give Bob a subset of the remaining books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ways.</a:t>
                </a:r>
              </a:p>
              <a:p>
                <a:r>
                  <a:rPr lang="en-US" dirty="0"/>
                  <a:t>Step 3: give Charlie the remaining books (no choice – 1 way)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give Alice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book 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ways to do this)</a:t>
                </a:r>
              </a:p>
              <a:p>
                <a:r>
                  <a:rPr lang="en-US" dirty="0"/>
                  <a:t>Step 2: give Bob a subset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remaining books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ways.</a:t>
                </a:r>
              </a:p>
              <a:p>
                <a:r>
                  <a:rPr lang="en-US" dirty="0"/>
                  <a:t>Step 3: give Charlie the remaining books (no choice – 1 way)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82DA-5C74-4819-A6E5-29AB2FEFB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929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13A4-3E4D-47D9-AEED-1510EA34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Books, revisited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E4EDB-BC8D-45FF-AE31-FA29C0E486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all the options together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you plug and chug, you’ll get the number we got last time. It took quite a bit of work, but we got there!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E4EDB-BC8D-45FF-AE31-FA29C0E48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734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CEEBDD-B9F2-2776-A1C0-E7B68687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Divide?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AE9F1-7EB2-A13A-0E0D-C8E6163FC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31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5ADAD-E69D-816C-64A6-034DAE85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divide by 2! (not subtract)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D98EFDB-A602-21F5-BC8F-5B11B1909E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had two copies of the same thing, we divided by 2!, why was it division?</a:t>
                </a:r>
              </a:p>
              <a:p>
                <a:r>
                  <a:rPr lang="en-US" dirty="0"/>
                  <a:t>It sometimes helps to see all the options. Imagine we are looking at anagrams of AABC. </a:t>
                </a:r>
              </a:p>
              <a:p>
                <a:r>
                  <a:rPr lang="en-US" dirty="0"/>
                  <a:t>If we can tell the difference between A’s (one is black, the other is red), we have these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4!=</m:t>
                    </m:r>
                  </m:oMath>
                </a14:m>
                <a:r>
                  <a:rPr lang="en-US" dirty="0"/>
                  <a:t>24 options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D98EFDB-A602-21F5-BC8F-5B11B1909E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38ACC7-68FF-9CAA-34D2-9BB08EED8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02800"/>
              </p:ext>
            </p:extLst>
          </p:nvPr>
        </p:nvGraphicFramePr>
        <p:xfrm>
          <a:off x="2050848" y="4202190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851701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018205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97562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33064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Anagrams</a:t>
                      </a: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6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3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ABC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ACB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77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CB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CBA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6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AB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7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722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89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 (attempt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5 books to split to 3 people (Alice, Bob, and Charlie)</a:t>
                </a:r>
              </a:p>
              <a:p>
                <a:r>
                  <a:rPr lang="en-US" dirty="0"/>
                  <a:t>Every book goes to exactly one person, but each person could end up with no books (or all of them, or something in between).</a:t>
                </a:r>
              </a:p>
              <a:p>
                <a:endParaRPr lang="en-US" dirty="0"/>
              </a:p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732A9B-A577-D1CD-6688-7296A77D4EE5}"/>
                  </a:ext>
                </a:extLst>
              </p14:cNvPr>
              <p14:cNvContentPartPr/>
              <p14:nvPr/>
            </p14:nvContentPartPr>
            <p14:xfrm>
              <a:off x="7012440" y="5591520"/>
              <a:ext cx="1605600" cy="26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732A9B-A577-D1CD-6688-7296A77D4E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3080" y="5582160"/>
                <a:ext cx="1624320" cy="2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2142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2A4F7-F539-4F22-EF57-9E69CAD32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A14AC2-D8DA-D291-7ADC-5872BD59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divide (in general)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F8AD20-7A2C-3625-A48F-166C15CF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66" y="1240337"/>
            <a:ext cx="11187258" cy="901656"/>
          </a:xfrm>
        </p:spPr>
        <p:txBody>
          <a:bodyPr/>
          <a:lstStyle/>
          <a:p>
            <a:r>
              <a:rPr lang="en-US" dirty="0"/>
              <a:t>If we can tell the difference between A’s (one is black, the other is red), we have these 24 options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AD2274-6FBE-0796-F4AF-37CB7200C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25691"/>
              </p:ext>
            </p:extLst>
          </p:nvPr>
        </p:nvGraphicFramePr>
        <p:xfrm>
          <a:off x="2058359" y="2099808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851701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018205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97562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33064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bg1"/>
                          </a:solidFill>
                        </a:rPr>
                        <a:t>Anagrams</a:t>
                      </a: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none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none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97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AACB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AACB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3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ABCA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ABCA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ACBA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ACBA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77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CBAA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CBAA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6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ACAB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ACAB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7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BAAC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BAAC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CAAB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CAAB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72200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07546742-997D-6EF8-FB70-A4B3C8903F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478" y="4724400"/>
                <a:ext cx="11187258" cy="21336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But if we can’t tell the difference between the A’s, there’s two copies of each of the strings---so there weren’t 24, options but 12; 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copies of everything, dividing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fixes the overcounting.</a:t>
                </a:r>
              </a:p>
              <a:p>
                <a:r>
                  <a:rPr lang="en-US" dirty="0"/>
                  <a:t>In general,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copies of a character,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copies of each item (try this yourself with AAAB); dividing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corrects the overcounting.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07546742-997D-6EF8-FB70-A4B3C8903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8" y="4724400"/>
                <a:ext cx="11187258" cy="2133600"/>
              </a:xfrm>
              <a:prstGeom prst="rect">
                <a:avLst/>
              </a:prstGeom>
              <a:blipFill>
                <a:blip r:embed="rId2"/>
                <a:stretch>
                  <a:fillRect l="-708" t="-6857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243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4BA4-8435-D1F7-740C-093441FC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16A9-7DF2-A4B6-EA7E-79854C880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E50D71-20B9-D428-D3F5-685D9DF2E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5239" y="1495862"/>
            <a:ext cx="9317314" cy="2363443"/>
            <a:chOff x="1185842" y="3429000"/>
            <a:chExt cx="6111311" cy="2054781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DEB8107-7A80-A3F9-99DB-488662D3F84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sequences of distinct symbols from a universe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DEB8107-7A80-A3F9-99DB-488662D3F8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2"/>
                  <a:stretch>
                    <a:fillRect l="-783" r="-1958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8EDB590-0286-401E-F428-9B2C73262358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-permutation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8EDB590-0286-401E-F428-9B2C7326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3"/>
                  <a:stretch>
                    <a:fillRect t="-14894" b="-35106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AA2806-187B-3E4D-0C0E-D5C772617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2500" y="4077224"/>
            <a:ext cx="9317314" cy="2363443"/>
            <a:chOff x="1185842" y="3429000"/>
            <a:chExt cx="6111311" cy="2054781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C5B9068-065C-DC50-C058-1CEC4EFCCD2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subsets from a 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C5B9068-065C-DC50-C058-1CEC4EFCCD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87A5AD3-6287-DD96-DEDD-41A84EE53C11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-combination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87A5AD3-6287-DD96-DEDD-41A84EE53C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5"/>
                  <a:stretch>
                    <a:fillRect t="-15054" b="-36559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4388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Attempt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overcounted! </a:t>
                </a:r>
              </a:p>
              <a:p>
                <a:pPr marL="0" indent="0">
                  <a:buNone/>
                </a:pPr>
                <a:r>
                  <a:rPr lang="en-US" dirty="0"/>
                  <a:t>If Alice gets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Bob can’t get any subset, he can only get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{3,4,5}</m:t>
                    </m:r>
                  </m:oMath>
                </a14:m>
                <a:r>
                  <a:rPr lang="en-US" dirty="0"/>
                  <a:t>. And Charlie’s subset is just whatever is leftover after Alice and Bob get theirs…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9BFAD2-6E57-CC04-36B5-682F4BD1F38C}"/>
                  </a:ext>
                </a:extLst>
              </p14:cNvPr>
              <p14:cNvContentPartPr/>
              <p14:nvPr/>
            </p14:nvContentPartPr>
            <p14:xfrm>
              <a:off x="2464560" y="5207400"/>
              <a:ext cx="688320" cy="5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9BFAD2-6E57-CC04-36B5-682F4BD1F3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5200" y="5198040"/>
                <a:ext cx="707040" cy="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67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676-BE62-4DAE-AD58-3E4A0E2F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 (attempt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1623-81AB-4363-8DD0-4230D1D6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dirty="0"/>
              <a:t>could</a:t>
            </a:r>
          </a:p>
          <a:p>
            <a:r>
              <a:rPr lang="en-US" dirty="0"/>
              <a:t>List out all the options for Alice.</a:t>
            </a:r>
          </a:p>
          <a:p>
            <a:r>
              <a:rPr lang="en-US" dirty="0"/>
              <a:t>For each of those (separately), list all the possible options for Bob and Charlie.</a:t>
            </a:r>
          </a:p>
          <a:p>
            <a:r>
              <a:rPr lang="en-US" dirty="0"/>
              <a:t>Use the Summation rule to combine.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~OR~ you could come at the problem from a different angle.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78E075-FA8C-3A7C-FFB0-73FA980F0A08}"/>
                  </a:ext>
                </a:extLst>
              </p14:cNvPr>
              <p14:cNvContentPartPr/>
              <p14:nvPr/>
            </p14:nvContentPartPr>
            <p14:xfrm>
              <a:off x="7908480" y="5742000"/>
              <a:ext cx="2195640" cy="164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78E075-FA8C-3A7C-FFB0-73FA980F0A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9120" y="5732640"/>
                <a:ext cx="2214360" cy="1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66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CAA8-ED15-4F14-B18B-21452442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 (attempt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figuring out which books Alice gets, choose book by book which person they go to.</a:t>
                </a:r>
              </a:p>
              <a:p>
                <a:endParaRPr lang="en-US" dirty="0"/>
              </a:p>
              <a:p>
                <a:r>
                  <a:rPr lang="en-US" dirty="0"/>
                  <a:t>Step 1: Book 1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(Alice, Bob, or Charlie).</a:t>
                </a:r>
              </a:p>
              <a:p>
                <a:r>
                  <a:rPr lang="en-US" dirty="0"/>
                  <a:t>Step 2: Book 2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(A, B, or C)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Step 5: Book 5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options. </a:t>
                </a:r>
              </a:p>
              <a:p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51697F-8E08-E50C-25D5-13C249465FF7}"/>
                  </a:ext>
                </a:extLst>
              </p14:cNvPr>
              <p14:cNvContentPartPr/>
              <p14:nvPr/>
            </p14:nvContentPartPr>
            <p14:xfrm>
              <a:off x="1392840" y="6256440"/>
              <a:ext cx="677520" cy="15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51697F-8E08-E50C-25D5-13C249465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480" y="6247080"/>
                <a:ext cx="696240" cy="1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473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9B03FE-43A6-3D47-7D7B-8DD14E94CF87}"/>
                  </a:ext>
                </a:extLst>
              </p14:cNvPr>
              <p14:cNvContentPartPr/>
              <p14:nvPr/>
            </p14:nvContentPartPr>
            <p14:xfrm>
              <a:off x="1187280" y="2359800"/>
              <a:ext cx="974160" cy="109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9B03FE-43A6-3D47-7D7B-8DD14E94CF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7920" y="2350440"/>
                <a:ext cx="992880" cy="1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08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AE48-C6FD-4595-B540-8FA836C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Questions in combinatorics and probability are often dense. A single word can totally change the answer. Does order matter or not? Are repeats allowed or not? What makes two things “count the same” or “count as different”?</a:t>
                </a:r>
              </a:p>
              <a:p>
                <a:r>
                  <a:rPr lang="en-US" dirty="0"/>
                  <a:t>Let’s look for some keywords</a:t>
                </a:r>
              </a:p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/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Sequences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order matters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(1,2,3)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(2,1,3) are different.</a:t>
                </a: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Distinct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you can’t repeat elements (1,2,1) doesn’t count.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our “universe” – our set of allowed elements.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blipFill>
                <a:blip r:embed="rId4"/>
                <a:stretch>
                  <a:fillRect l="-998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3210F6-0D98-5C06-B2C3-5029067B1D20}"/>
                  </a:ext>
                </a:extLst>
              </p14:cNvPr>
              <p14:cNvContentPartPr/>
              <p14:nvPr/>
            </p14:nvContentPartPr>
            <p14:xfrm>
              <a:off x="905040" y="4124160"/>
              <a:ext cx="9159840" cy="687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3210F6-0D98-5C06-B2C3-5029067B1D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680" y="4114800"/>
                <a:ext cx="9178560" cy="7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068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8063</TotalTime>
  <Words>2762</Words>
  <Application>Microsoft Office PowerPoint</Application>
  <PresentationFormat>Widescreen</PresentationFormat>
  <Paragraphs>333</Paragraphs>
  <Slides>41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Counting</vt:lpstr>
      <vt:lpstr>Where Are We?</vt:lpstr>
      <vt:lpstr>Assigning Books</vt:lpstr>
      <vt:lpstr>Assigning Books (attempt 1)</vt:lpstr>
      <vt:lpstr>Analyzing Attempt 1</vt:lpstr>
      <vt:lpstr>Fixing All The Books (attempt 1)</vt:lpstr>
      <vt:lpstr>Fixing All the Books (attempt 2)</vt:lpstr>
      <vt:lpstr>More sequence practice</vt:lpstr>
      <vt:lpstr>Pause</vt:lpstr>
      <vt:lpstr>More sequence practice (answer)</vt:lpstr>
      <vt:lpstr>Factorial</vt:lpstr>
      <vt:lpstr>Distinct Letters</vt:lpstr>
      <vt:lpstr>In General</vt:lpstr>
      <vt:lpstr>Change it slightly</vt:lpstr>
      <vt:lpstr>Clever approach – count two ways</vt:lpstr>
      <vt:lpstr>Clever approach – count two ways (answer)</vt:lpstr>
      <vt:lpstr>Number of Subsets</vt:lpstr>
      <vt:lpstr>Second Takeaway</vt:lpstr>
      <vt:lpstr>Path Counting (options)</vt:lpstr>
      <vt:lpstr>Path Counting</vt:lpstr>
      <vt:lpstr>Path Counting (Idea 1)</vt:lpstr>
      <vt:lpstr>Path Counting (Idea 2)</vt:lpstr>
      <vt:lpstr>Overcounting</vt:lpstr>
      <vt:lpstr>Overcounting (answer)</vt:lpstr>
      <vt:lpstr>One More Counting Technique</vt:lpstr>
      <vt:lpstr>Combination Facts</vt:lpstr>
      <vt:lpstr>Some Facts about combinations</vt:lpstr>
      <vt:lpstr>Two Proofs of Symmetry</vt:lpstr>
      <vt:lpstr>Two Proofs of Symmetry (analysis)</vt:lpstr>
      <vt:lpstr>Combinatorial Proof of Symmetry</vt:lpstr>
      <vt:lpstr>Pascal’s Rule: (n¦k)=((n-1)¦(k-1))+((n-1)¦k)  algebraic proof</vt:lpstr>
      <vt:lpstr>Pascal’s Rule: (n¦k)=((n-1)¦(k-1))+((n-1)¦k) combinatorial proof</vt:lpstr>
      <vt:lpstr>Takeaways</vt:lpstr>
      <vt:lpstr>Extra Practice</vt:lpstr>
      <vt:lpstr>Books, revisited</vt:lpstr>
      <vt:lpstr>Books, revisited (2)</vt:lpstr>
      <vt:lpstr>Books, revisited (3)</vt:lpstr>
      <vt:lpstr>Why Divide?</vt:lpstr>
      <vt:lpstr>Why divide by 2! (not subtract)</vt:lpstr>
      <vt:lpstr>Why divide (in general)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Counting</dc:title>
  <dc:creator>rtweber2</dc:creator>
  <cp:lastModifiedBy>Robbie Weber</cp:lastModifiedBy>
  <cp:revision>54</cp:revision>
  <cp:lastPrinted>2026-01-06T22:56:54Z</cp:lastPrinted>
  <dcterms:created xsi:type="dcterms:W3CDTF">2021-03-26T20:50:20Z</dcterms:created>
  <dcterms:modified xsi:type="dcterms:W3CDTF">2026-01-07T18:48:30Z</dcterms:modified>
</cp:coreProperties>
</file>