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330" r:id="rId2"/>
    <p:sldId id="256" r:id="rId3"/>
    <p:sldId id="331" r:id="rId4"/>
    <p:sldId id="260" r:id="rId5"/>
    <p:sldId id="362" r:id="rId6"/>
    <p:sldId id="363" r:id="rId7"/>
    <p:sldId id="332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6" r:id="rId17"/>
    <p:sldId id="352" r:id="rId18"/>
    <p:sldId id="364" r:id="rId19"/>
    <p:sldId id="342" r:id="rId20"/>
    <p:sldId id="343" r:id="rId21"/>
    <p:sldId id="353" r:id="rId22"/>
    <p:sldId id="347" r:id="rId23"/>
    <p:sldId id="350" r:id="rId24"/>
    <p:sldId id="351" r:id="rId25"/>
    <p:sldId id="344" r:id="rId26"/>
    <p:sldId id="355" r:id="rId27"/>
    <p:sldId id="345" r:id="rId28"/>
    <p:sldId id="356" r:id="rId29"/>
    <p:sldId id="357" r:id="rId30"/>
    <p:sldId id="358" r:id="rId31"/>
    <p:sldId id="258" r:id="rId32"/>
    <p:sldId id="360" r:id="rId33"/>
    <p:sldId id="361" r:id="rId34"/>
    <p:sldId id="261" r:id="rId35"/>
    <p:sldId id="348" r:id="rId36"/>
    <p:sldId id="349" r:id="rId37"/>
    <p:sldId id="35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21:26:09.66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2551 12474 1789 0,'0'0'79'0,"2"1"-4"0,-2-1-17 15,2 4-29-15,-6-4-6 0,-1 3 2 0,-7-3 9 0,-4 0 9 0,-6 0 1 0,-1 0-5 16,-3 0-14-16,-10 0-13 0,3 0-9 0,-1 4-5 0,-5 5-8 0,0 0-8 15,-6 10-5-15,-2 1 2 16,-3 6 5-16,2 3 9 0,2-3 5 0,0-6 2 16,5 5 1-16,2-9 1 0,0-2-1 15,5 2 1-15,4-4 0 0,4-3 1 16,6-2 8-16,4-2 11 0,6 2 13 16,-1-7 10-16,4 4 2 0,2-2-1 0,-1-2-3 15,6 0-7-15,-2 0-7 0,1 0-9 16,1 2-8-16,-2-2-4 0,-2 0-3 15,4 1-4-15,-5 6-1 0,1 0-2 16,3 8-5-16,-3 2 0 0,2 5-2 16,-1 4 1-1,1 6 2-15,-1 11-2 0,3 1 1 16,-8 9-5-16,7 4-12 0,-3-7-12 0,2 3-10 0,-3-2-1 0,0-1 12 16,-1 5 13-16,-4-7 14 0,-1 3 7 15,-1-5 0-15,-2-1 1 0,5-3 0 16,-6-8 0-16,3 1 0 0,3-8 1 15,2 1 1-15,2-3 0 0,1-4 0 16,1-3 1-16,1-4 7 16,2-5 13-16,2 2 13 0,1-2 10 0,4-4 1 0,-3 2-1 15,1-3 2-15,2-1-3 0,-3-3 1 16,3 2 6-16,2-2 0 0,1 0-1 31,5-2-3-31,1 0-14 0,3-1-15 0,6-3-7 16,3-1-2-16,6 4-3 0,8-2-1 0,8-1-2 0,5 4-4 15,5-3-3-15,-8 5-5 16,-1 0-3-16,-8 5-2 16,1-3 2-16,-1 2 3 0,-4-1 3 15,-2 3 3-15,0-5 1 0,-7 1-2 16,-1 2-14-16,-8-3-35 0,0-1-58 16,-7 6-90-16,-7-6 79 0,1 0 26 15</inkml:trace>
  <inkml:trace contextRef="#ctx0" brushRef="#br0" timeOffset="282.55">2315 13018 1780 0,'-5'10'113'0,"-4"-2"42"0,-1 4-41 16,-3-1-28-16,-1-3-22 0,-2 1-18 0,-3 2-16 0,-10-9-9 0,1 3-12 0,-13 0-3 0,2-3-3 0,4 0-1 0,-6-2-1 0,2 2 1 16,-2 1 1-16,-2-1-1 0,-4 3-1 15,1-3-1-15,-2 2-3 0,-7-1-22 16,0 1-43-16,-6-1-26 0,3-3-22 0,-1 0-26 15,8 0 88-15</inkml:trace>
  <inkml:trace contextRef="#ctx0" brushRef="#br0" timeOffset="677.88">2427 12958 1690 0,'4'0'122'0,"-3"1"87"0,5 3-118 16,1 3-62-16,-4-3-13 0,10 10-13 16,-1 3-5-16,6 8 0 0,9 5 4 0,1 6 5 15,4 1 1-15,3 4 1 16,8 3 2-16,5 8 1 16,1 4-1-16,10 6-4 0,7-1-12 0,-6-5-8 0,-3-9-4 15,-6 2-3-15,-1-1 2 0,-6-4 0 16,-2 1-5-16,-4-10-11 0,-10-1-17 0,-7-11-13 15,-5-4-6 1,-5-8 0-16,-6-4 4 0,-5-7-277 0,0 0 237 0</inkml:trace>
  <inkml:trace contextRef="#ctx0" brushRef="#br0" timeOffset="931.9">3259 13236 1954 0,'9'-5'112'0,"-6"-2"30"0,2 5-11 0,1 0-42 15,-6 2-28-15,0 4-35 0,0 1-30 16,-4-2-21-16,-3 12 0 16,-3 11 6-16,-10 8 18 0,-7 10 9 15,-6 8 1-15,-6-5-1 0,-2 0-4 0,-2-5-2 16,-4 2-1-16,-3-5-3 0,-3-3-5 16,-1-1-1-16,7-3-2 0,2 0-6 0,10-2-15 15,-1-1-15-15,8-3-6 0,1-1 0 16,10-7 6-16,1-2 3 0,5-6-9 15,8 1-14-15,-1-7-65 0,4-4-291 16,0 0 270-16</inkml:trace>
  <inkml:trace contextRef="#ctx0" brushRef="#br0" timeOffset="1280.45">3643 12555 1374 0,'47'71'1122'31,"-76"-20"-1115"-31,11-15 16 0,20 10-8 16,5 9-7-16,0 3-5 0,-1 3-5 16,1 6-5-16,-5-1-1 0,-1 3 3 15,-1 11 2-15,0-1 1 0,-1 1-5 16,-3 0-5-16,-1-11-4 0,1-1 1 16,1-8 6-16,-3 0 5 0,3-1 4 15,-1-4-7-15,4-13-23 0,0-8-22 16,0-9-22-16,0-6-23 0,0-3-9 0,7-4-31 15,2-1 75-15</inkml:trace>
  <inkml:trace contextRef="#ctx0" brushRef="#br0" timeOffset="1552.86">4191 13220 1890 0,'-81'27'553'15,"31"-13"-402"1,-7 0-34-16,10-5-73 0,-1-4-22 0,0-1-11 16,3-1-6-16,-6-1-3 15,1-2 0-15,-5 0 0 0,4 4-1 0,0-4 0 16,-3 0 0-16,5 0-1 16,-8 0-2-16,2 0-4 0,-2 0-5 15,-1 0-5-15,5 0-10 0,5-4-18 0,3 2-25 16,15 2-17-16,4 0-27 0,10 0-18 0,9 0-9 15,7 0-11-15,0 0 78 0</inkml:trace>
  <inkml:trace contextRef="#ctx0" brushRef="#br0" timeOffset="2284.02">3796 13208 1487 0,'14'1'246'0,"-5"1"301"0,2 2-347 0,-4-1-96 15,2 1-38-15,-4 3-35 0,4-4-14 16,-6 10-4-16,6 3-8 16,-3 7-4-16,4 9-1 0,4 5-3 0,1 9-3 15,2 4-9-15,5 6-9 16,-3-11-11-16,2 4-14 0,1 3-7 0,-5-8 1 16,1 6 11-16,-4-9 19 0,-3-11 16 15,-8-7 8-15,5-7 1 0,-7-4 0 0,-1-8 0 16,0-4 1-16,0 0 6 15,0 0 10-15,2-2 23 0,-2-2-14 0,2-8-2 16,1-13-8-16,6-7-22 0,4-12 5 16,3-8-4-16,3 1-4 15,4-6-1-15,6 4 2 0,-8-2-4 0,4 6-3 0,1-1-3 16,3 11 0-16,1 2 1 16,7 6 3-16,9 1 1 15,0 11-3-15,6-1-4 0,-3 4-2 0,-1 4-11 0,-4 0-15 16,-3 3-10-16,-4 3-23 0,-6 3-2 0,-3 3 13 15,-9 0 18 1,-3 2 26-16,-7 3 24 0,-2-2 8 0,-5 1 9 16,3 0 6-16,-5-1 5 0,-5-1 3 0,2 1-2 15,-4 6-1-15,-6-3-2 0,-1 2 4 16,-2 0 4 0,-9 2-4-16,0 4-6 0,2 1-10 0,-3-1-7 15,1 7-4-15,-2 0 0 0,-3 1 0 16,4 2-1-16,-1 3 0 0,2 1-3 0,2-1 0 15,4-4-1-15,3 2-1 0,1-4-1 0,7 2-1 16,2 0-1-16,3-3-5 0,6 5-3 16,1-10-2-16,6 0 4 0,5-6 8 15,1-2 9-15,0-7 15 0,1 0 11 16,1-4 31-16,1-8 15 0,5-1 19 16,-1-8 2-16,3-4-33 0,-1-9-15 0,-6 3-26 15,-4 4-14-15,-8 6 2 0,0 7-5 16,-7-2-10-16,0 1-4 0,0 1-17 15,-5 5 10 1,1 4 4-16,4 5 1 0,-2 0 13 16,2 0-6-16,0-2-28 0,0 2-21 0,-2 0-24 15,4 4-31-15,2 6 9 16,3 6 19-16,0 4 18 0,9 8 20 0,7 9 10 16,7 6-11-16,7-6 2 15,-1 4 11-15,3-7 11 0,3-6 15 0,-3-3 5 0,4-6 0 0,-2 1 0 31,1-11-3-31,10 1-8 0,4-2-12 16,3-8 12-16</inkml:trace>
  <inkml:trace contextRef="#ctx0" brushRef="#br0" timeOffset="3002.58">5901 12392 1746 0,'-27'4'215'0,"20"27"-40"0,9-8-141 0,-1-5-26 0,14 27-2 0,-12 10-2 0,6 7-1 0,5 14-1 0,9 5 0 15,-1 12 0-15,8 8 6 0,0-2 0 16,-2 9-3-16,-1-5-2 0,-4-4-6 16,-2-8-3-16,-7-8 2 0,-3-10 2 0,-4-4 2 15,-2-5 3-15,-3-11 3 0,0-12 0 16,-2-15 0-16,0-12 0 0,0-10 3 0,0-2 6 15,0-2 23-15,-4-2 1 0,4-11-4 16,6-11-6-16,6-10-26 0,6-21-7 16,7-7-7-16,3-7-1 0,2 3 1 15,6 6 8-15,1 7 7 0,-3 3 8 16,-1 13 8-16,-8 1 8 0,-2 8 6 16,7 3-2-16,0 4-6 0,1 1-16 15,6 6-8-15,-4 7-7 0,5 7-10 0,-1 13 4 16,-2 6-2-16,8 11 3 0,-9 7 1 15,-1 4 1 1,-1-2 1-16,-9 2 2 0,0 0 1 0,-3 0 1 0,-6 1-1 16,-5-6 0-16,-2-1-2 0,-5-5 2 15,-2-9-50-15,0 3-31 0,-4-9-38 0,-1-4-23 16,-4-6 139 0,2-1-21-16</inkml:trace>
  <inkml:trace contextRef="#ctx0" brushRef="#br0" timeOffset="3834.23">7294 13218 2080 0,'13'-3'99'0,"-8"-3"2"0,-2 6-34 0,-4 0-50 0,-6 7-16 0,-8-1-6 0,-6 4-2 15,-9 8 2-15,-7 7 5 0,-13 3 0 0,-8 2 3 0,4 11-3 0,1-9 0 0,9 7-2 0,5-2-3 0,7-1-1 16,-2-2-3-16,9-4-5 16,4-4-3-16,5 1 0 15,9-8 3-15,2-3 1 0,5-3 2 0,2-3-3 16,5-4-2-16,5 1 8 0,2-7 16 16,4 0 26-16,3-9 21 0,4 0 1 0,5-7-10 0,8-5-15 15,2-9-7-15,3-4 7 0,-4 0 1 16,0-1 4-16,0-1-6 15,-9 1-9-15,-2-1-4 0,-5 1-8 0,-1 3-6 0,-6 0-7 16,-6 7 1-16,-4 4-1 0,-6 5-4 16,-6 5 4-16,1 4-4 0,-2 6-3 15,2-5 1-15,-1 6-5 0,1 4-2 16,0 1-11-16,-1 8-11 0,5 8-10 0,-7 9-2 16,8 9 13-16,4 4 10 15,3 8 16-15,2-3 5 0,-2-2 0 0,4 2 0 16,-4-9 2-16,3 0 4 15,5-4 1-15,-5-5 0 16,3-1 2-16,-5-8-1 0,0-9 3 0,4-6 1 0,-8-3 13 16,6-3 9-16,-1-1 9 0,3-5 3 15,4-4-17 1,4-8-10-16,-1-10-11 0,4-8-2 16,-3-1 1-16,-2-4 3 0,-1 4 2 15,-4 3-1-15,-6 2 2 0,-2 4 5 16,-3 3-1-16,3 7 6 0,-3 2 5 15,2 9 1-15,-1 0 2 0,3 0-4 16,-5 7-5-16,1 0-8 0,3 0-10 16,-1 7-13-16,-1-3-16 0,5 10-7 0,-1 7 0 15,2 2 8-15,1 9 13 0,1 5 3 16,-2 8 1-16,3 1-1 0,-3-4 1 16,-2-4 2-16,-2-10 0 0,-3-7 0 15,0-8 0-15,-2-5-1 0,0-6 4 16,0-2-3-16,-2-5 5 0,2 0-16 15,-2-2 1-15,2-8 8 0,0-8-1 0,2-10 20 16,5-10 2-16,0-1-2 0,8-2-2 16,-1 5 0-16,5 0 4 0,4-1 3 15,6-1 7-15,-5 7 8 0,3 6 20 16,0 9 5-16,-1 7-9 0,1 7-10 16,-1 10-30-16,5 6-18 0,-3 12-4 15,6 6-8-15,5 7 7 0,-4 7 10 0,2 3 2 16,-5 0-10-16,0-5-19 0,-5-2-15 15,-4-1-15-15,-4-8-5 0,-3-5 6 16,-3 0 11-16,-3-8 10 0,-1-3 10 16,-4-8-10-16,-1-4-3 0,-2-4 120 15,-2-10-65-15</inkml:trace>
  <inkml:trace contextRef="#ctx0" brushRef="#br0" timeOffset="4318.89">8280 13497 970 0,'9'-47'211'0,"2"10"202"0,1 5-182 0,-1 13-140 0,1-2-15 0,-1 5-7 0,1 7-4 16,-3-2-9-16,-2 4-11 0,-3 5-10 0,-3 2-8 0,-1 0-14 0,0 2-14 0,-7 7-10 0,-5 3-7 0,-11 8 1 15,-4 6 3-15,-7 4 5 0,-3 10 4 0,2 2-9 16,3-1-23-16,4 0-21 0,6-2-35 0,1-2-11 16,9-2 18-16,8-3 13 0,-3-5 31 15,9-4 27-15,3-7 10 0,4-2 15 16,0-3 27-16,5-8 13 15,4-3 9-15,5-2 10 0,0-12-15 0,7-12-17 16,5-8-13-16,8-17-16 0,1-10-4 0,1-15 5 16,-5-21 4-16,1-15-7 0,-5-11-6 15,-6-4-8-15,-9 4 1 16,-17 14 9-16,-6 2-1 0,-7 15-7 0,-9 10-16 16,0 11-7-16,-8 11 5 0,1 11 11 15,0 1 10-15,-1 9 4 0,-6 3 4 16,0 15 5-16,2 5 6 0,8 9-1 0,1 7-2 15,9 11-8-15,5 10-7 0,1 11-1 16,6 9 2-16,7 13 6 0,4 12 9 16,5 7 3-16,5 15 1 15,4 22-1-15,3 16-2 0,-1 16 0 16,-4 9 12-16,-2-4-5 0,-5-19-6 16,-5-18-8-16,-4-25-16 0,-5-20-3 0,-2-17 2 15,-2-7-1-15,0-13-1 0,0-8-7 16,1-6-14-16,1-12-15 0,0-1-13 0,-6-2-10 15,5-8 11-15,-3-12 7 16,1-10-312-16,1-8 261 0</inkml:trace>
  <inkml:trace contextRef="#ctx0" brushRef="#br0" timeOffset="5047.92">9076 13346 1711 0,'-2'-11'168'0,"-1"2"129"0,-1-1-126 0,2-1-68 0,2-3-24 0,4 3-20 0,3 4-16 0,4-5-12 0,-1 5-5 15,3 0-5-15,3-4-4 0,3 6-6 0,3-1-8 0,-1 5-9 16,0 2-7-16,-5 6-6 0,5 2-6 15,1 9-2-15,-1 1-2 0,4 10-17 0,0 10-4 16,-4 0 3-16,-7 12 5 0,-5-3 21 0,-9 4 10 16,-14-5-1-16,-6-8-7 15,-3-5 1-15,-11-9 2 0,4-6 0 0,-5-6 2 16,-2-4-5-16,-1-9-2 0,-4-2 7 16,3-10 7-16,5-3 7 0,0-4 7 15,10-2 3-15,-1-4 7 0,9-4 3 16,3 3 5-16,8-6 4 0,7 0-2 0,-2 0 2 31,3 0-5-31,8-2-6 0,1 3-5 0,10-1-4 0,3 3-4 0,8-1-2 31,4 5-2-31,-3 6 0 0,3 5-1 16,-6 1 0-16,-3 6-3 0,-3 4 0 0,-4 1-4 16,4 4-11-16,-4 6-7 0,4 7-6 15,-2 6 0-15,0 9 9 0,-3 7 8 16,-1 8 9-16,1 8-2 0,3-4-1 15,-7 6-3-15,3-7-1 0,-8-3 1 16,-4-3 3-16,5-1 2 0,-5-4 1 16,2-8 3-16,-2-10 2 0,-5-5 1 0,3-1 2 15,1-8 1-15,-6-3 4 0,3-1 9 16,3-1 18-16,1-1 14 0,7-6-8 16,0-8-18-16,0-9-25 0,0-8-26 15,-5-13-8-15,0-1 4 0,2-5 3 16,-2-2 10-16,-1-6 15 0,5 2-5 15,1-3-21-15,-9 9-5 0,2 10-4 16,-5 11 10-16,-2 10 28 0,2 13 12 0,0 5 18 16,0 2 7-16,3-5-3 15,-2 12-10-15,1 0-18 0,-2 9-7 0,-2 6-2 16,0 4 0-16,0 4 0 0,3 4-2 16,4 3-2-16,2 8 0 0,11 1-1 15,-4 0 3-15,5-4 1 0,2-1 1 0,-3-4 2 16,1-5 1-16,-5-3 1 0,0-10-18 15,-6-7-15-15,-1-8-30 0,-2-2-28 16,2-6 578-16,4-13-377 0</inkml:trace>
  <inkml:trace contextRef="#ctx0" brushRef="#br0" timeOffset="5269.09">9961 12371 1909 0,'16'48'60'0,"2"8"-16"0,5 21-13 0,5 11-8 0,0 19-2 0,3 17 18 0,4 7-2 0,0 4-2 0,1-2-4 0,-10-8-27 0,1 0-3 16,-13-12 0-16,-8-17-7 15,4-15-15-15,-10-20-31 0,2-13-20 0,-2-9-8 16,-4-9 33-16,-8-7-428 0,3-11 344 15</inkml:trace>
  <inkml:trace contextRef="#ctx0" brushRef="#br0" timeOffset="5474.35">10314 12981 1788 0,'0'-6'147'0,"-2"1"75"0,-5 1-110 16,-13 4-107-16,-6 6-10 0,-11 8 6 15,-22 4 14-15,-14 8 4 16,-6-4 1-16,-10-1-5 0,2-5-4 0,9-4-5 0,2-10-14 16,12-2-27-1,13-4-25-15,8-4-14 0,7 2-4 0,10-4-9 0,8 2 530 16,11 0-340-16</inkml:trace>
  <inkml:trace contextRef="#ctx0" brushRef="#br0" timeOffset="5834.11">10698 13330 1988 0,'0'120'184'0,"-262"-178"250"47,200 74-432-47,23-2 0 16,2-1 0-16,7-3-1 0,3-3-1 0,11 2-1 15,9-2-2-15,-2 2 2 16,7-2-1-16,1 0 0 0,2-5 0 16,5 5 1-16,4 0 3 15,3 4 4-15,4-6 0 0,8 8 0 0,4-1-5 0,-1-1-1 16,2 1-3-16,0 4-1 0,-1 3 1 0,1-1 0 16,-4 5 1-1,-6-3 0-15,-6 1-3 0,-5 0-4 0,-7-1-2 16,-11 1-2-16,-7-1 6 0,-9-3 5 0,-14-1 4 0,-5-2 7 15,-8-5 0 1,3-3-1-16,-1-6-4 0,4-7-5 0,12-1-11 16,4 0-23-1,9-1-26-15,7 2-40 0,8-4-60 16,8-1 90-16</inkml:trace>
  <inkml:trace contextRef="#ctx0" brushRef="#br0" timeOffset="6581.38">12314 13135 1862 0,'0'0'153'0,"0"-2"98"0,-4 2-110 0,-1-2-75 0,-2 2-22 0,-7 0-16 0,-15 2-4 0,-10 11-4 0,-19 1-1 0,-13 5-4 16,-7 8-3-16,-9 6-3 0,0 6-1 0,5 2-3 0,8 2-2 0,14-8-3 15,1 4-1-15,15 2 0 0,8-7-1 16,12-2-2-16,13-6-4 0,0 1-3 15,10 1-7-15,2-1-4 0,5 1-2 0,2-1-16 16,3-9 4-16,3-4-11 0,-3-9-6 16,3 0 11-16,0-10 2 15,6-4 11-15,1-12 10 0,6-9 10 0,5-11 1 16,8-9 8-16,8-8 6 0,4-10-16 16,3 1-7-16,-7 5-17 0,-8 14-10 15,-6 13 22-15,-18 15 15 0,-13 18 17 16,-1 2 15-16,-2-1 4 0,7 1-8 15,-5 3-1-15,2 10-11 0,-4 1-9 16,1 7-2-16,3 9-1 0,1 7 1 0,4-3 2 16,2 5-1-16,-1-5 1 0,8-4 0 15,-2-2-1-15,2 1 0 0,0-10 0 16,-2-8 4-16,0-2 8 0,1-6 4 16,-3-3 8-16,1 0 2 0,1-7-7 0,1-9-6 15,5-10-9-15,-1-12-8 0,4-8-8 16,-8-16-1-16,1-5-5 15,-2-6-1-15,-3-3 3 0,-5-2 1 0,-6-2 10 16,0-1 6-16,-4 3 4 16,0 8 2-16,-6 10 0 0,2 14 7 15,1 5 5-15,1 6 2 0,3 10 1 0,1 5-5 16,0 13 1-16,0 2 6 0,1 5 2 16,1 7-7-16,-2 4-10 0,2 8-11 0,3 15-6 15,2 10 1-15,0 15 4 0,2 12 3 16,2 12 1-16,1 7 1 0,1 4 2 15,-1-3 0-15,-3-6 0 0,0-2-2 16,-6-5-1-16,-3-5-1 16,-1-11-2-16,-3-14-14 0,-1-6-30 0,1-10-36 0,-1-7-29 15,5-4-325-15,-2-10 288 0</inkml:trace>
  <inkml:trace contextRef="#ctx0" brushRef="#br0" timeOffset="6762.07">12622 13007 1749 0,'-65'0'123'0,"-8"0"72"0,-12 9-80 0,-4 3-32 16,-12 4-7-16,-3 6-10 0,-1 1-8 0,2 3-11 0,7-4-20 0,15-5-16 15,5 1-33-15,10-11-51 0,13 0-42 0,7-5-40 0,7-4 12 16,14-3 76-16</inkml:trace>
  <inkml:trace contextRef="#ctx0" brushRef="#br0" timeOffset="7356.07">14358 12468 2476 0,'-9'-10'96'0,"0"6"-15"0,-1 4-12 16,-3 12-42-16,6 4-8 0,0 13-7 0,7 6-3 0,2 18-2 0,7 17 0 15,-2 16-3-15,7 17-1 0,4 16-2 0,1 9 0 16,-3 12 1-16,2 0 0 0,-6 2-12 0,-5-4-5 16,-7-9 0-16,-3-4 0 0,-11 0 15 15,0 0 2-15,-6-8-7 0,8-11-12 16,1-19-33-16,4-22-60 0,0-24-61 16,0-30-43-16,-2-25 99 0</inkml:trace>
  <inkml:trace contextRef="#ctx0" brushRef="#br0" timeOffset="7561.62">14714 13174 1585 0,'6'-7'623'16,"-20"17"-469"-16,-9 3-30 0,-2 5-16 16,-21 12-19-16,-6 7-19 0,-6 7-12 0,-10 1-10 15,-3 4-10-15,0-4-13 0,2-6-13 16,4-11-9-16,6-5-7 0,1-9-23 15,-8-12-27-15,2 0-29 0,6-6-54 16,1-8-19-16,14-4-3 0,10-7 0 16,13-4 65-16,10-7 48 0</inkml:trace>
  <inkml:trace contextRef="#ctx0" brushRef="#br0" timeOffset="8116.94">14392 12841 1734 0,'775'262'618'47,"-791"-306"-551"-47,49 131-11 15,-1-2-14-15,-5 0-12 0,-9-6-12 0,-8 1-9 16,-8-14-8-16,-4 1-4 0,-8-10-3 16,-5-6-1-16,-2-4 2 0,-3-16-1 0,2-11 3 15,6-8 3-15,0-6 1 16,-1-8 5-16,6-7-2 0,-2-9-1 0,7-12 2 15,-1-5-1-15,8-15 4 0,4-1-1 16,5 1 0-16,6 2-2 0,8 4-2 16,1 12-3-16,1 4-1 15,-2 10-2-15,9 7 0 0,-1 11 0 0,6 11 0 0,-3 7 0 16,0 10 0-16,0 0-1 0,-3 2-2 16,-3 4-1-16,-2-2 0 0,-8 3 2 15,-2-1 2-15,-2-6 2 0,-4 1 0 16,1-11 1-16,-4-6 1 15,-3-1 3-15,-6-8 4 0,4-1 12 16,-3-2 5-16,5-5 5 0,0-1 8 0,3-8-10 0,4-5-5 16,0-4-8-16,-2-15-12 0,4 6-4 15,-6-5-1-15,-1 7-3 0,-9 11 0 16,-2-4-3-16,-2 7-3 0,-7 0-4 16,-1 3-6-16,-1 8-5 0,-3 5-4 15,-8 0 2-15,1 7 2 16,-9 7 7-16,2 7 4 0,5 10-7 0,3-1 1 0,6 5 2 15,5 4 4 1,2 2 9-16,7 0 4 0,7-6 2 0,2 2-2 0,5-6 1 16,0-7 3-16,4-4 2 0,7-4-3 15,10-6-1-15,3-2-13 0,4-1-18 16,2-7-26-16,6 0-41 0,1-6-23 0,3-8 57 16</inkml:trace>
  <inkml:trace contextRef="#ctx0" brushRef="#br0" timeOffset="8671.59">17234 12864 2035 0,'37'-22'123'0,"-12"1"25"0,0-7-48 0,-9 3-61 0,-2-7-8 0,-2 2-4 15,-3-2-9-15,-3 0-7 0,-6 5-12 0,-6 1-3 0,-4 5 0 0,-6 1 0 0,0 4-3 0,-7 7-3 16,-2 0-9-16,0 8-6 0,-9 2 0 0,1 5 2 15,-5 6 1-15,1 4-3 0,-4 5-6 16,-3-3 0-16,0 7 6 0,-2-4 10 16,5 6 6-16,4 1 1 0,1-1-5 0,8 3-2 15,7 2 2-15,5 5 4 16,7 6 11-16,3 8 15 0,8 7 10 0,5 6 11 16,7-2 2-16,6 0-4 0,5 2-7 15,0-4-11-15,5 3-9 0,-2 2-5 16,0-3-2-16,3-2-1 0,-5-1 0 15,-10-6-1-15,5 0-6 0,-3-3-16 16,-5-6-33-16,3-5-36 0,-11-5-6 16,-5-6-105-16,-2-6 126 0</inkml:trace>
  <inkml:trace contextRef="#ctx0" brushRef="#br0" timeOffset="8978.5">17285 13067 2210 0,'-7'4'71'0,"-9"0"-9"16,-8 10-52-16,-10 5-14 0,-3 10 4 15,-6 8 6-15,-10-2-1 0,-4 4-2 0,-1 2-1 16,1 2-1-16,5-6 2 15,5 0 1-15,4-8-7 0,9-6-18 16,2-4-12-16,8-5-14 0,2-1-2 0,5-6 13 16,8-4 9-16,2-3-7 15,3-1-17-15,4 1-2 0,2-8 2 0,10-4 17 16,4-11 18-16,11-5-5 0,3-8-157 0,13 1 119 16</inkml:trace>
  <inkml:trace contextRef="#ctx0" brushRef="#br0" timeOffset="9894.73">17044 13247 1113 0,'57'0'180'0,"-11"1"188"0,-9 5-195 0,-14 1-91 0,0-2-19 16,0 4-13-16,6 3-7 0,-6-1-7 0,0 3-2 16,-5 4-4-16,-1-2-3 15,3 2-8-15,-2 3-8 0,-2 0-7 0,-2 6-6 16,-7-8-2-16,0 8-2 0,-2-1-11 16,1-8-18-16,-1 5-14 15,-3-7-11-15,1-2 5 0,-3-5 14 0,2 2 13 16,-2-9 6-1,0-2 2-15,0 0 1 0,0 0 10 16,2-6 7-16,-2-1 10 0,3-2 7 0,1-10-3 16,1-2 0-16,4-8-5 0,3 1 1 0,3-1 4 0,1-1 10 15,3 4 8-15,6-1 1 0,5 1-1 16,7 2 11-16,-1 0 0 16,3 6 1-16,2-2 1 0,-10 12-17 0,1-3-5 0,-3 6-5 15,-4-1-6-15,-8 1-4 0,3 3-4 16,-6 2-6-16,-3 0-9 15,-1 0-8-15,-6 0-2 0,-1 0-19 0,-3 2-16 16,-3 7-2-16,-11 7-2 0,-2 3 23 16,-7 11 21-1,0 8 11-15,-2-5 2 0,2 5 0 0,3-5-1 0,4-1 2 16,0-2 1-16,7-1 1 0,2-6 1 0,0-7-1 31,7-4 2-31,0-5-7 0,6 0 9 0,2-5 20 0,7 2 17 0,1-4 25 16,5 0-7-16,5-4-19 0,-2-5-17 15,4 0-24-15,-2-5-6 16,-1-7-3-16,4-6-6 0,-1 2-4 0,2-6-1 0,-14 4 0 16,-3 2-6-16,-6 2-1 0,-7 2-6 31,-2 5 2-31,-3 0 9 0,-4 3 10 0,-6 3 9 0,1 1 0 0,-5 2-1 31,-4-2-1-31,5 4 1 0,-5-2 2 16,3 3-5-16,-3 2-10 0,7 1-13 15,4 1-3-15,10 0 3 0,1 0 10 0,-1 0 20 16,0 0 21-16,0 0 29 0,0 0 25 16,2 0 14-16,0-2 2 0,2 2-11 15,7-2-17-15,-2-3-12 0,4 1 1 16,3 1 2-16,5-5 1 0,-1 1 1 16,5 0-11-16,6 0-5 0,3-2-5 15,7 4-6-15,-4-4-10 0,-3 4-9 16,0 1-7-16,-11 1-11 0,-3 3-8 0,-2 7-16 15,-4-4-16-15,1 8-20 0,-3 1-9 16,1 4 4-16,-6 11 10 0,4 3 14 16,-7 2 4-16,1 2-3 0,-3-4-10 15,0-2 0-15,0-6 12 0,-1-7 13 16,-1-2 17-16,2-11 18 0,0-1 5 16,0-1 26-16,0 0 22 0,0 0 6 15,0-3 2-15,2-8-12 0,5-5-14 0,0-7-8 16,5-7-8-16,-1-5-7 0,1-4 9 15,4 5 21-15,2 0 21 0,-2 9 19 16,0 1 5-16,3 6-8 0,3-2-7 16,2 6-9-16,1 4-10 0,0-1-14 15,2 9-13-15,-2 2-18 0,6 4-18 0,-9 10-9 16,8 5-10-16,-4 4-20 0,-1 4-10 16,2 3-19-16,-9 6-19 0,-1 4-9 15,1-1-13-15,-6 2-34 0,-3-11-147 16,0-5 183-16</inkml:trace>
  <inkml:trace contextRef="#ctx0" brushRef="#br0" timeOffset="10130.36">18736 12208 2206 0,'7'17'122'0,"200"549"95"31,-178-456-215-31,-5-18-1 0,-2 0 1 0,-1-14-2 0,-7-7-15 16,-5-11-28-16,-4-8-25 0,-5-15-35 16,0-9-20-16,0-6-6 0,0-10-175 15,0-10 193-15</inkml:trace>
  <inkml:trace contextRef="#ctx0" brushRef="#br0" timeOffset="10313.77">19154 12692 2245 0,'0'7'126'0,"0"-4"53"16,0-3-113-16,-3 2-55 0,-1 0-16 15,-8 5-8-15,-4 9 4 0,-14-2 5 16,-8 7 6-1,-6 1 6-15,-13-3-22 0,-5-3-62 0,-19-5-56 0,-12-8 13 16,-16-3 34-16</inkml:trace>
  <inkml:trace contextRef="#ctx0" brushRef="#br0" timeOffset="11815.87">13119 15151 1553 0,'-2'-9'116'0,"-5"4"51"31,5 1-32-31,2-1-50 0,0-1-14 0,4 5-4 0,1-8 1 0,-2 5 1 0,5-6-5 0,2 4-13 0,6-6-14 0,5-2-13 0,10-1-9 0,-1 0-8 16,7 2-4-16,4 4 2 0,1 2-5 16,4 4 0-16,4-3 1 0,0 6-1 15,-1 6 0-15,3 10-2 0,-3 3-5 16,-6 11-2-16,-4 9-2 0,-2 4 0 0,-3 8 2 16,-9 2 1-16,-9 6 0 0,-7-2 3 15,-17-6 3-15,-11-3 2 0,-13-9 4 16,-12-11 2-16,-11-10 4 0,-4-18 6 15,-8-2 2-15,-2-17-3 0,1-3-4 0,4-8-4 16,10-9 1-16,2 0 5 0,10-3 2 16,6-3 5-16,6-1-3 0,9 0-1 15,10 0 6-15,6 2-1 0,8 3 4 16,10 0 4-16,6 6-2 0,11-4-7 16,8 2-7-16,11 5-10 0,4 5-9 15,1 9-8-15,4 13-5 0,-1 10-2 16,7 18 1-16,1 9-2 0,-1 11 0 15,-4 8 0-15,4 11 0 0,-5 2 4 0,1 5 5 16,-5 2 4-16,-12-9 5 0,-8-3 0 16,-10-6 2-16,-7-11 2 0,-8-10 3 15,-8-12 9-15,-2-9 9 0,-4-11 18 16,-6-4 8-16,1-12 1 0,-2-9-6 16,1-5-15-16,3-9-6 0,-1-7-2 15,7-4-3-15,-1-13-4 0,-2-3-6 0,8-9-3 16,-1-3-2-16,3 2-1 0,15-4-2 15,6 2-6-15,3 6-3 0,14 8-7 16,4 12-22-16,10 10-15 0,10 14-32 16,8 10-97-16,11 9-285 0,9 11 287 15</inkml:trace>
  <inkml:trace contextRef="#ctx0" brushRef="#br0" timeOffset="13858.75">16032 14934 659 0,'-7'-5'132'0,"1"0"113"0,-2 1-16 16,0 1-72-16,-2 3-30 0,1-4-45 0,0 4-32 0,0-2-22 15,2 1-15-15,-2-1-5 0,4 0-3 0,-2 2-2 0,2-2 4 0,-3 1 6 0,3-3 10 0,0 0 18 0,-2 4 13 0,7 0 11 0,-6-3 7 16,5-1 3-16,-6-5-2 0,1 1-6 16,4-1-7-16,-3-5-11 15,5-2-5-15,0-4-5 0,2-1-3 16,3-2-2-16,8 2 8 0,3-1 4 0,3 1 4 16,6-2-2-16,3 2-13 0,4 5-11 15,2 2-8-15,1 3-8 0,3 7-5 0,1 4-4 16,0 6-8-16,3 6-5 0,1 9-8 15,-4 11-10-15,1 5-8 0,-9 13-4 32,2 0 3-32,-3 6 11 0,-5 5 13 0,0 3 4 15,-12-6 1-15,-10-1-3 0,-6-8 0 16,-13-8 5-16,-6-7 6 0,-8-11 6 0,-7-9 10 0,-2-10 17 16,-5-6 11-16,-3-10 5 0,1-8-6 0,-3-8-15 31,6-1-9-31,6 1 1 0,9 1 5 15,1 3 3-15,13 0 2 0,7-2-2 16,3-2-6-16,6-4-1 0,5-4-6 16,7 2-4-16,6-1-2 0,5 5-3 15,6 1-2-15,8-1-1 0,6 2-4 16,1-2-7-16,2 3-5 0,-4 6 0 0,0 5 2 16,-1 7 2-16,-2 9 1 0,0 11-5 15,1 5-3-15,-1 10-9 0,0 10-5 16,-8 3-1-16,-1 7 4 0,-3-2 11 15,-5 1 10-15,3-1 5 0,-7-7-2 16,-6-3 0-16,-4-11-2 0,-4-5 1 16,-5-6 4-16,-1-10 0 0,-1 1 4 0,-3-8 4 15,1-7 4-15,-1-4 5 0,2-9 6 16,2-5 1-16,2-4 0 0,5-3-1 16,6-2 1-16,1 0 2 0,3-2 0 15,10 5-1-15,3-1-2 0,9 5-1 16,-3 6 1-16,6 8-1 0,-3 7-5 15,-2 11-5-15,-1 13-7 0,1 13-2 16,6 10-4-16,-3 10-1 0,7 5 1 0,-7 8-1 16,-2 1 0-16,-8-3 0 0,-4-4-13 15,-8-5-17-15,-4-6-24 0,-3-1-41 16,-8 2-19-16,1-9-16 0,-4-6-343 16,4-5 323-16</inkml:trace>
  <inkml:trace contextRef="#ctx0" brushRef="#br0" timeOffset="14583.54">18865 14387 2029 0,'-16'14'107'0,"-3"2"10"0,-6 1-38 0,-5 7-50 0,-7-5-21 0,-8 6-6 0,-1 1-1 0,-11 3 0 0,-1-1 0 0,-1-3 0 0,-3 5 1 15,4 4 1-15,5-2 0 0,8 9 2 0,13 1-2 0,9 1 11 0,11 1 13 16,7 0 6-16,6 4 3 0,14-2-10 16,6-1-12-16,12-3-7 0,14-1-3 15,8 1-1-15,7-6-7 0,5-4-12 16,0-6-17-16,3-10-22 15,-3-9-9-15,-3-7-2 0,0-7 10 0,-6-7 23 16,2-7-15-16,-1-9 1 16,-6-4-3-16,-10-10-8 15,-8 1 11-15,-3-1-1 0,2-6-54 0,-11 1 58 0</inkml:trace>
  <inkml:trace contextRef="#ctx0" brushRef="#br0" timeOffset="15885.68">19480 14676 1656 0,'13'0'119'0,"-4"1"44"0,-4 5-62 0,-5 1-47 0,-9 0-30 16,-3 4-9-16,-4-1 4 0,-11 4 4 16,-5-5 0-16,-7 0-4 0,-3 2-9 31,-3 1-6-31,3-3-3 0,5 3-1 16,-4 3 0-16,11 1 0 0,3 1 0 15,8 5 0-15,-1-1 0 0,6 2 8 0,7 2 7 16,5-4 10-16,4 4 6 0,10 0-5 15,2-6-6-15,2-1-5 0,4-4-4 16,5-2 2-16,1-3 1 0,3-9-1 16,6-5-1-16,4-2 3 0,2-7 1 15,1-4-1-15,-4-9-1 0,1-6-6 16,-7 1-6-16,-9 2-2 0,-7 3-4 0,-4 8-1 16,-5 3-3-16,-7 0-2 0,0 1-1 15,-7 3 1-15,-4 0-1 16,3 3 2-16,-1 3 2 0,3 5 0 0,-3 1 1 15,-1 3-7-15,-6 8 0 0,0 3-2 16,2 7 4-16,1 2 5 0,10 6 6 16,-3-1 4-16,12 4 3 0,1 5 3 0,5-5-1 15,8 0 2-15,-1-4-2 0,3-1-2 16,2 0-1-16,5-10-6 0,-3-4-7 16,3-6-13-16,-1-7-34 0,2-2-22 15,2-3-16-15,0-9 11 0,0-2 23 16,2-13 19-16,-6-8 14 0,-3 0-6 15,-6-13 3-15,-1-1 2 0,-2-6-16 16,-2-9-11-16,-3 4-13 0,0-3-59 0,-10-1 10 16,-1-3 18-16,0-4 14 15,0 1 67-15,-1 4 40 0,-3 6 24 0,-1 9 31 16,3 7 21-16,0 9-8 0,2 7 0 16,0 10-7-16,0 6-8 0,2 10-1 0,0 3 2 15,3 2-14-15,0 8-13 0,-1 12-17 16,1 8-20-16,0 6 1 0,-1 11 6 15,0 6 5-15,3 4 5 0,-2 7 7 16,0 7 8-16,4 7 4 0,2 2-3 16,-4 5-8-16,5-4-14 0,2-1-11 31,-1-4-8-31,-2-6-3 0,-4-10-2 0,-4-15 0 0,1-2-1 0,-4-13-1 16,0-15-4-16,-6-5-23 0,-1-4-27 0,0-10-10 15,-2-2-6-15,2-4 13 0,0-7 10 16,-3-1-4-16,6-6-4 0,-1 0-2 15,3 4 4-15,7 0 2 0,-1 5 8 16,8 3 9-16,1 6 10 0,-1-2 13 16,8 8 5-16,3 1 6 0,1 3 4 15,3 4 8-15,3-5 6 0,2 3 6 0,-2-3 2 16,0-2 0-16,2-3-2 0,-7-8-1 16,9-3-4-16,-6-2-1 0,-5-6 1 15,-2-2-4-15,-6 2-3 0,-3-2-2 16,-5 2-7-16,-3 5-1 0,-4-1 0 15,-2 2-1-15,-5 2 0 0,-4 1 1 0,-3 3 0 16,-4 3 1 0,-3 7 1-16,0 0 2 0,-6 1-1 0,2 10 0 0,2 0 1 15,4 8 1 1,6 1 1-16,6 4 2 0,4 5 0 0,3 1-1 0,5 5-1 16,0 3-2-16,8 1-2 0,1-6 0 15,7 1-1-15,6-4 0 16,-6-3 0-16,7 1 0 0,-1-5 0 0,1-2-1 15,-1-1 1-15,1-11 0 0,1-2 0 0,-6-9-8 16,0-9-9-16,0-10-7 0,-2 0-10 16,-1-9 6-16,-8 0-10 0,-1-9-5 15,-6 1 3-15,-5 5-6 0,0-3 9 16,0 3 8-16,-4 2 7 0,3 3 7 16,-1 7 9-16,2-1 3 0,0 7 0 15,2 2 5 1,5 8 9-16,0 3 11 0,5 2 14 0,-1 0 4 15,1 7-1-15,3 4-5 0,-1 5-7 16,0 1-5-16,0 5-5 0,0 3-5 0,0-2-7 0,-5 3-4 16,4 4-1-16,1-1 1 0,-3 1 0 15,-1-2 3-15,-1-3 1 16,-4-7 1-16,4-6-1 0,-5-1-1 0,-1-8-2 16,-3-3 0-16,-3 0 1 15,1-5 2-15,-2-9 0 0,-1-7-1 16,2-6-3-16,-3-3-1 0,3-2 0 15,1 0 0-15,2 4 1 0,5 3-1 0,2 4 1 0,2-1 10 16,5 6 15-16,1 6 15 16,-1 4 5-16,4 6-8 0,-1 4-15 0,6 7-15 15,-5 3-7-15,3 5-2 0,-1 4 0 0,-2 0 0 16,-4 0 0-16,-2 0 0 0,-5-7 1 16,-3-9-6-1,-2 2-34-15,-4-9-54 0,-5-1 320 0,0-12-204 0</inkml:trace>
  <inkml:trace contextRef="#ctx0" brushRef="#br0" timeOffset="16789.73">21209 14741 899 0,'34'0'71'0,"-8"0"22"0,1-2-14 0,-7-3-16 0,-3-4-20 0,3 2-7 0,-4-5-6 0,-4 6 5 16,-1-2 10-16,-1 6 17 0,1-2 20 0,1 1 10 0,-4 3 4 0,-1-2-2 15,-2 2-12-15,-1-5-12 0,-4 1-16 0,-2-7-15 16,-4 1-9-16,-1-1-10 0,-2 2-7 15,-5-1-5-15,-5 4-4 0,-4 3-1 16,-7 3-1-16,-4 3 0 0,-3 3 0 16,-1 3-2-16,3-1-1 0,1 5 0 15,6 3-1-15,3 3-1 0,11 1 1 0,0 6-2 16,7-3 2-16,3 6 2 0,4-1-1 16,2 0 1-16,7-1 1 15,-2-2 2-15,3 0 0 0,3-8 1 16,3-1-1-16,-2-3-2 0,4-8-6 0,5-1-9 15,-5-4-9-15,6-7-3 0,5-6 0 0,-4-5 4 16,1-5 3-16,4 0 3 16,-1-3 4-16,4-3 2 0,-1 1 5 0,4-4 4 15,-6-2 1-15,-4 3-1 0,-4-1 1 16,-15-6-2-16,0-4 1 0,-12-6-1 16,-10-11 0-16,-6-6-1 0,-4-4-7 15,-5-2-10-15,2 0-7 16,-2 5 1-16,3 8 6 0,0 6 11 0,4 6 7 0,0 9 0 15,7 9 0 1,2 6 2-16,5 8 8 0,2 7 4 0,7 7 3 0,-1-2-6 16,4 11-11-16,6 12-5 0,2 15-2 15,8 14 4-15,6 12 4 16,7 9 3-16,-2 12 4 0,4 2 10 0,3 5 9 16,-5 3 5-16,0-10 0 0,-7-7-7 0,-10-12-10 15,-2-7-5-15,1-6-5 0,-10-8-16 16,6-6-21-16,-3-9-17 0,-7-6-13 15,6-8 385-15,-6-7-243 0</inkml:trace>
  <inkml:trace contextRef="#ctx0" brushRef="#br0" timeOffset="17532.23">21943 14560 1810 0,'-18'0'73'0,"1"2"-14"0,-3 3-8 0,-1 1-37 16,-2-1-7-16,-5 4-5 0,-1-4 0 0,-1 6 0 0,2-4-1 0,-2 0 1 0,-2-2-2 0,7 3 1 0,-2-5 0 0,13 1-1 31,2 3 1-31,3-4-1 0,5 4 1 0,4 4 1 0,7 3 0 0,4 0-1 15,7 4 1-15,1-4-1 16,2-1-1-16,11-3-3 0,-2-3-4 0,1-3-3 16,2-4 1-16,-4-7 0 0,-1 0 0 15,0-7 0-15,-1-8-1 0,0 3-2 16,1-2 0-16,-5-3-2 0,-2 5 0 16,-5-2 0-16,-3 5 2 0,-8-7 4 0,-3 7 3 15,0-2 2 1,-2 0 1-16,-4-5 1 15,0 5 1-15,-3-6 0 0,-1 4 0 0,0 4 0 16,0 2 0-16,2 7-2 0,4 7 1 16,2 5-1-16,0 8 1 0,8 6 1 15,-1 1 0-15,3 8 0 0,4 2 0 16,2 7 0-16,-1-1 0 0,4 1 1 16,-3 0 2-16,-4-1-1 0,1-4 1 15,-6-4-2-15,-3-3 0 0,-3-7-1 16,-1-6 0-16,0 0 0 0,-1-8 0 0,1-4-2 15,-2 0-1-15,2 0-3 16,-9-2-7-16,7-5-1 0,0 4 1 0,2-1 4 16,2-5 7-16,2 4 2 0,3-2 0 15,-2 0 0-15,4 3 1 0,-2-3 0 16,2 2 1-16,2 3-1 0,-3-3 0 16,3-1 0-16,0 3 0 0,-1-3 0 0,1 3-1 15,1 3 1-15,1 0-1 0,1 5 0 16,2 2 1-16,-2 4-1 0,2-6 1 15,-5 4 6-15,-2-5 7 0,-4-4 9 16,0 0 8-16,-1-9 1 0,-6-5 1 16,-2-6-2-16,1-3 0 0,-4-2 1 15,5-1 0-15,2 3 0 0,9 3-2 0,0-1-1 16,3 0-1-16,8-4-7 16,-4 3-4-16,1-2-6 0,8 4-5 0,0 1-2 15,3-3 1-15,6 1-12 0,-2 9-40 16,2 1-31-16,5 4-10 0,7 7 30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21:53:40.18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17170 8146 1407 0,'5'0'45'0,"4"0"-12"0,-5-4 7 0,1 2 6 0,1-1 12 15,-3-8 9-15,-1 2 2 0,0-3-4 0,-1 3-13 0,1 0-10 0,2 9-4 0,-4 0-2 0,1-2-2 0,-1 6 1 0,0-2-1 0,0 3 8 16,0-3 4-16,-1 3-4 15,-6 2-3-15,1 6-5 0,-3-5-2 0,-1 5-1 16,-1-4-3-16,-8-6-5 0,-1 6-5 16,-3-4-2-16,0 1 0 0,0 1 2 15,-5-7 4-15,-1 0 3 0,-6-5 1 16,-2-4-3-16,1 0-6 0,-8-5-6 0,-4 1-5 16,4-1-3-16,-4 0-1 0,0 5 0 15,-5-3 0-15,1 3-1 0,-1 3 1 16,5 1-2-16,4 0 1 0,-2-1-1 15,1 3 1-15,-6-6-1 16,-2 0 0-16,-6 2 0 0,-3-7 0 0,2 5 0 16,-2-3 0-16,0 1 0 0,-4-1 0 15,2-3 0-15,2 5 0 0,11 4 0 0,-6-2 0 16,6 2 0-16,-1-3 0 0,-1 6 1 16,11 1-1-16,3 2 0 0,8 2 1 15,5-2-1-15,6 3 1 16,3-1-1-16,2 3 0 0,-1-1 0 0,-3 0 1 15,3 3-1-15,0-4 1 0,-2-1 0 0,1-2-1 16,-10 0 0-16,-1 0 0 0,-4 0 0 16,-7-2 0-16,1 0 1 0,1-3-1 15,7 3 0-15,2-1 0 0,1 1 1 16,8 0 0-16,1-3 0 0,9 5 0 16,9 0-1-1,-2 0 2-15,-5 5-1 0,2-5-34 0,5 0-43 0,0 0-70 0,0 2-36 16,0 5 289-16,0 6-124 0</inkml:trace>
  <inkml:trace contextRef="#ctx0" brushRef="#br0" timeOffset="810">19998 6857 1752 0,'0'0'107'0,"2"1"72"0,-2-1-133 0,0 2-35 0,0-2-11 0,-2 2-3 0,-3 0 0 0,1 1 3 0,-1 1 1 0,0-2 7 0,-1-1 4 0,-6 3 2 16,1-1 2-16,-3-1-2 0,-5 0 0 15,1-2 2-15,-3 0 0 0,-2 0-1 0,-6 0-2 16,-1-4-4-16,-7-1-3 0,-8 2 1 15,-2 1-1-15,-10 0 2 0,-3 2 1 16,-6 0 0-16,-1 0-5 0,-13 0 21 16,0 2 3-16,-7-2-1 0,-3 0 3 15,6 0-24-15,-6-2-4 0,3-3-1 16,-2-1 0-16,-5-2 0 0,8 0 0 0,6 0 0 16,-2 1 0-16,11-1-1 0,7 3 1 15,6-2 0-15,3 3 1 0,11 1-1 16,6 1 1-16,12 2 2 0,10 2 29 15,7 0 11-15,2 1 8 16,5-1 2-16,2-2-29 0,0 5-11 0,4-3-8 16,1 0-13-16,2 3-28 0,2 1-91 15,-4 1 276-15,6 3-154 0</inkml:trace>
  <inkml:trace contextRef="#ctx0" brushRef="#br0" timeOffset="12871.84">12472 10823 1764 0,'5'18'102'16,"7"-18"-20"-16,-8 0-28 0,3 0-3 0,-7-18-44 0,0 18-5 0,-2 0-6 0,2 0-1 0,0 0 1 0,0 0 6 0,-10 0 4 0,6 0 0 0,4 0 3 16,0 0-5-16,0 0 2 0,-9 3 4 15,-2-1 4-15,3 0 0 0,-7 5 0 0,1-3-3 16,-2 4-2-16,-3-2-1 15,-1-1 1-15,1 2-1 0,-4 0 1 16,-2 0 1-16,0-1-1 0,-10 1 0 0,-1-4 1 16,-12 3-2-16,-5-1 6 0,-9-3 12 15,-5-2 4-15,-6 0 0 0,-7-2-4 16,2-3-13-16,-9 3-7 0,-8-2 0 16,-5 3-3-16,-4 1-1 0,-5 0 0 0,-2 0-2 15,-22 0 1-15,-7-4 0 0,-18-3 0 16,-2 3-1-16,-3-4 0 15,-3 2 1-15,-5-1-1 0,-6 2 1 0,-4 1-1 16,0-1 0-16,-5 1 1 0,-2 1-1 16,-2 1 0-16,-17-3 1 0,-16-1 4 15,-15 1 1-15,-24-4 1 0,3 6-2 16,18 1-4-16,1 2-2 0,10 2 0 0,8-1-2 16,-12 5 1-16,-2 1 2 0,-3-2-1 15,-13 4 1-15,4-5-1 0,-9 4 1 16,-14-6 0-16,-3 0 0 15,5-2 2-15,-4-2-1 0,14-3 0 0,9 0 0 16,-7 1 1-16,18 2-2 0,10-3-1 16,21 1 10-16,29 1 24 0,29-4 12 0,20 1 8 15,24 5-4-15,31-3-15 16,26-3 3-16,15 5 4 0,15 1 0 0,10-3-7 16,9 4-12-1,0 0-8-15,0 0-32 0,0-5-50 0,1 3-74 16,5 0-76-16,6-1 108 0</inkml:trace>
  <inkml:trace contextRef="#ctx0" brushRef="#br0" timeOffset="121571.14">6982 12539 1755 0,'-7'-9'144'0,"-2"-1"106"0,4-6-94 0,5-4-34 0,2-5-14 0,10-3-7 0,6-7-21 0,7-4-8 0,8-2-15 15,6 4-21-15,0-1-2 0,4 8-3 0,-1 5-12 0,-1 8-8 0,0 4-10 0,-2 8-10 0,0 10-5 0,4 9-10 16,-3 9-6-16,-1 9 2 0,-5 7-4 16,-4-3-5-16,-9 5-7 0,-6-1-18 0,-8-2-2 15,-7 2 5-15,-4-1 7 0,-1 2 8 16,-9-4 6-16,-1-1 8 0,1-8 7 15,-7-7 15-15,5 1 7 0,9-8 1 0,0-5 0 16,7 1-1-16,3-4-1 16,5 1 3-16,4-4 7 0,9-3 5 15,8-3 2-15,6 1 0 0,4-7 5 0,5 4 4 16,4 5 2-16,2 3 0 0,-6 12-9 16,1 15-9-16,-5 12-3 0,1 27 2 15,0 18 1-15,-9 18 5 0,-2 19 6 16,-9-7-3-16,-19-3-7 0,-9-10-11 15,-13-8-16-15,-12-9-4 0,-10-9 1 16,-11-9 5-16,-9-19 6 0,-7-11 6 0,1-11-1 16,6-9 3-16,4-6-1 0,11-11-1 15,8-9-36-15,13-8-21 0,13-20-10 16,21-22-287-16,20-37 252 0</inkml:trace>
  <inkml:trace contextRef="#ctx0" brushRef="#br0" timeOffset="121826.31">9204 12857 2229 0,'-18'14'52'16,"-1"2"-40"-16,-3 10-14 0,3 4-9 0,5 13 3 0,3 1 2 0,4 2 5 0,0-1 2 0,3-6 0 0,2-6 0 0,2-1 0 0,0-2-3 16,0 2-23-16,0-7-34 0,-1-2-37 15,-10-3-32-15,2-6 128 0,-9-2-27 16</inkml:trace>
  <inkml:trace contextRef="#ctx0" brushRef="#br0" timeOffset="121996.02">8739 13548 2068 0,'16'-2'158'0,"2"-3"57"0,3-4-54 15,8-5-91-15,4-6-36 0,3-1-23 16,6 2-10-16,-4-1-14 0,2 2-15 0,5-3-17 16,3-2-21-16,1 0-26 0,8-4-47 15,8-5 370-15,17-1-207 16</inkml:trace>
  <inkml:trace contextRef="#ctx0" brushRef="#br0" timeOffset="122441.93">10698 12332 1410 0,'27'0'889'15,"-27"-2"-785"1,0 0-61-16,0 2-8 0,-9-2-15 0,-3 2-5 0,-4-1-5 15,-4-1 2 1,-4 2 2-16,-7 0 0 0,-2 2-1 0,-10 5-2 16,-1 3-2-16,3 6-1 15,2 7-1-15,4-1-3 0,4 4-1 0,0-1-2 0,2 3-1 0,4 1-2 16,6-1 0 0,5 2-2-16,5 4 1 0,-4-2 0 0,1 3 1 15,7-3 1-15,-4 0 1 0,7 5 2 16,4-3 0-16,1 3 1 0,4 1 0 0,8-3 1 0,-3 8 0 15,4-8 0-15,12 2 0 0,-3-3 0 16,0-4 1-16,10-3 0 16,-3-2 2-16,11-4 1 0,14-2 4 15,-6-8 10-15,2-2 8 0,2 0 4 0,-3-6-3 32,-5 10-12-32,-8 1-11 0,-8 2-7 0,-5 10-4 15,-10 4-3-15,-3 1-2 0,-6 9-3 16,-7 5-1-16,0-1-4 0,-11 4-3 0,-5 0-6 0,-7 0-9 0,-7-4-3 31,-6-3-1-31,-8-6 3 0,2-1 9 16,-8-6-6-16,0-5-12 0,4-8-41 15,-3-10-49-15,2-5 0 0,8-9-1 16,2-16 70-16</inkml:trace>
  <inkml:trace contextRef="#ctx0" brushRef="#br0" timeOffset="122790.06">11372 12966 2395 0,'37'-7'189'0,"274"-92"20"0,-258 80-251 0,-18-3-1 0,-6 5-27 0,-6 1-32 0,-13 0-31 16,-2-6-24-16,-8 6 5 0,-13 2 20 0,-8 5 28 0,-13 0 21 16,-17 13-15-16,-8 12-114 0,-3 18-161 15,-2 10-33-15,8 7 45 0,2 11 140 16,14-1 294-16,11-3 265 0,8 3 83 16,7-1 56-16,9 5-62 0,5-3-179 15,7-1-65-15,5-6-49 0,9-11-47 0,8-5-33 16,8-12-16-16,7-17-10 15,4-4-3-15,7-17-3 0,2-12-15 0,-2-2-9 16,2-16-40-16,-1-1-42 0,-3-4-30 16,6-4 21-16,-8 7 45 0</inkml:trace>
  <inkml:trace contextRef="#ctx0" brushRef="#br0" timeOffset="123230.05">12658 12036 2321 0,'42'-4'92'0,"-12"1"-12"0,-3 3-34 0,-11 7-37 16,-2 0-12 0,-5 3-7-16,-2 3-6 0,-5 4-6 0,-6 12 0 0,-8 6 2 15,-6 11 5-15,-10 9 5 0,-8 6 3 0,1 8 1 16,-6 5 2-16,-1 4 2 0,1 4 1 15,5-2 1-15,1-1 0 0,8-2 1 16,8-1 2-16,6-5 2 0,6-4-1 16,9-5-1-16,5-10 0 0,9-3 1 0,5-8 3 15,6-11 6-15,1 0 6 16,2-12 4-16,8-13 4 0,1-5-3 0,0-10-1 16,-6-6-13-16,-8-2-2 0,-9 0-10 15,-10-5-17-15,-15 6 4 0,-14-8-6 16,-18-7 6-16,-21-5 12 0,-20-10 0 15,-10-6 0-15,-9 0 3 0,0-9 6 0,2-4 8 16,3-1 1 0,18 3 0-16,12-3-3 0,27 5 2 0,11 2 12 0,8 1 13 15,15 2 4-15,7-1-4 16,14-4-11-16,7 1-16 0,9 1-6 16,7-2-18-16,12 4-34 0,13 1-19 0,3 5-76 0,18 13 78 15</inkml:trace>
  <inkml:trace contextRef="#ctx0" brushRef="#br0" timeOffset="123774.23">13112 13576 2340 0,'0'25'68'0,"-6"-2"-38"0,-6 7-12 0,-13-1-20 15,-14-4-12-15,-18-6-5 0,-24-10 4 0,-17-16-26 0,-17-14-56 0,-23-15 66 0</inkml:trace>
  <inkml:trace contextRef="#ctx0" brushRef="#br0" timeOffset="154562.2">15425 17683 1698 0,'20'-7'107'0,"-2"3"71"0,1-5-99 0,-3 0-28 0,-2 2-13 0,1-5-16 0,-1-1-12 0,2 3-5 0,-4 1-3 0,-3 0 1 0,10 4 6 0,-10-2 5 0,13-1 9 16,-5 3 13-16,1 2 8 0,5-3 5 0,-5 6 0 16,3 0-5-16,0 0-8 0,-1 0-4 15,1 0 1-15,-3 0 1 16,-2-2 1-16,-6 1 0 0,-1-5 1 0,-5 6 2 15,-2 0-6-15,-2-1-6 0,-9 1-10 16,-7-4-5-16,-5 4 4 0,-15-2 7 0,-3-3 5 16,-12 0 3-16,-10-1 4 0,-10-4-2 15,-17-4-1-15,-6 3-9 16,-4 4-10-16,3 1-7 0,2 5-5 0,-2 2-3 16,-10 5 0-16,-3-4 1 0,-11 5 1 15,-3-2-2-15,-6-1 0 0,11 3 0 16,2-2-1-16,-4 0 3 0,2 2 1 15,-11-3 0-15,-8 3 3 0,-20 0 40 16,-23-3 17-16,-27-1 3 0,-1-5 0 0,-10-3-42 16,29 5-18-16,20 0-3 0,19 0-3 15,14 0 1-15,23 0 0 0,11 0 0 16,2-2 1-16,12-3 0 0,-3 3 0 16,1-3 2-16,11-2-1 0,9 1 1 15,16 3 2-15,14-4 0 0,10 3 2 16,10 1 2-16,17 3 1 0,-5-6 8 0,11 6 9 15,6 0 3-15,8 0-3 16,10 0-11-16,13-1-12 0,16 1-6 0,16-4-1 16,13 2 2-16,10 1 3 0,9-7 4 15,7 0 3-15,24-5-8 0,17-1 1 16,40 0-3-16,28 1-12 0,21 10 8 16,22 3-4-16,-9 5-3 0,-17 8 11 15,-24 3-1-15,-26-2-1 0,-11 3 5 16,3 7-1-16,11 6 1 0,6 5 0 0,-7 4 1 15,-22-2-1-15,-39-8 3 0,-22-4-1 16,-24-6 1-16,-21-3 1 0,-19-4-4 16,-22-10-7-16,-19 0-20 0,-13 0-20 15,-15-2-2-15,-19-2 9 0,-27 0 18 0,-24-7 12 16,-21-3 2-16,-7 1-1 0,-16-3 0 16,-9 2 4-16,-4-1 0 0,-5 1-3 15,9 7 2-15,-3-8 0 0,-6 6 2 16,-9 0 6-16,-22-7 8 0,-24 1 2 15,-19-3 3-15,-8 0-1 0,6 2-6 16,34 11-4-16,30-3-4 0,24 12 0 16,38 1-2-16,21 3 1 0,22-2 1 0,17 0 0 15,9 0 0 1,9-1 0-16,12-6 1 0,4 3 2 0,1-2 0 16,13-2 7-16,0 0 4 0,13 0 11 15,3-6 4-15,14-4-4 0,25-3-5 0,26-8-11 16,35-2-5-16,27 3-2 0,36-3 0 15,22 2-3-15,31 7-2 0,18 0 0 16,5 10-1-16,-1 4 4 0,-25 0 9 16,-26 4 5-16,-25-2 2 0,-29 5-3 0,1 3-12 15,14 6-7-15,8 9-5 0,-6 3 5 16,-15-6 4-16,-32-5 2 0,-25-2 0 16,-16-12 0-16,-20 3-4 0,-17-3-3 15,-20-3-11-15,-15-3-15 0,-19-3-5 0,-22-3 1 16,-24 0 12-16,-24-3 14 0,-25-2 4 15,-22 0 2-15,-22-2-2 0,-17-2-3 16,-10 4-9-16,-2-4-2 0,-5 6 2 16,-11 1 8-16,-17-5 11 0,-15-5 5 15,-14 0 1-15,0-3-1 0,18 5-1 16,16 3-1-16,37 4-6 16,32 3-2-16,26 3 1 0,24 3 0 0,16-2 4 0,15-1 5 31,9 4-1-31,22-5 1 0,14 4 3 0,10 1 7 0,6 0 0 0,10 2 5 15,13-7-3-15,14 0-11 0,23-4-2 16,11 1-4-16,16-1 4 0,14 1 7 16,10-1 2-16,8 0-1 0,15 1-1 0,17-3-4 31,13 4-4-31,10 6 0 0,-2 1-1 16,-18 4-1-16,-15 3-1 0,-1 4-3 15,-5 5-6-15,-5 6 0 0,-8 3 0 0,-12 0 2 0,-2-2 7 0,-3-1 0 16,-11-4 2-16,-11-6 1 0,-19-1 2 15,-16-7-2-15,-20-2-2 0,-12 0-4 16,-7 0-12-16,-9 0-16 16,-4-4-16-16,-6-1-9 0,-12 1 6 0,-9-1 17 0,-35-6 18 31,-21-1 9-31,-21 0-4 0,-20-4 1 0,-1 3 0 0,-2 4 3 0,-13 2 6 16,2 5 2-16,-3 2 1 0,6 9 1 15,17-3 0-15,2 6 0 0,15 2 0 16,11 0 3-16,4 6 2 0,15 5 2 15,9-6-1-15,10 4-3 0,13-5-3 16,6-2-2-16,5-4 2 16,4-3-5-16,1-5-36 0,2-4-143 0,-3-13 331 0,-6-4-178 15</inkml:trace>
  <inkml:trace contextRef="#ctx0" brushRef="#br0" timeOffset="166768.56">8344 6007 985 0,'-11'4'167'0,"1"1"164"0,2-1-184 15,-2-2-12-15,5-1-45 0,-4 1 1 0,7-2-4 0,0 0-9 0,2 0-9 0,0 0-14 0,-2-2-14 0,-3-5-10 0,5-2-8 0,-2-1-5 16,2-4-5-16,-2-6-5 0,2-7-1 0,2-1 0 16,2-6 2-16,5-5 9 0,5-1 10 15,5-6 12-15,8-2 10 0,10-9-4 16,9-12-7-16,18-6-19 0,16-4-5 15,10-1 2-15,1 9-4 0,-3 5 1 16,-6 6-5-16,1 3-9 0,4-1 2 16,14-4 2-16,13-4-4 0,1 4 0 0,-3 3-4 15,-11 6-1-15,-14 4 1 0,-2 3 2 16,-5-2 2-16,-6 5 1 0,-7 6 0 16,-6 0 2-16,-13 8 0 15,-9 8 3-15,-4-2 1 0,-12 3 0 16,-2 5-1-16,-7 0 2 15,-6 3 5-15,0 5-2 0,-8 7-7 0,0-2-26 0,-1-3-23 16,-10 5-17-16,-5-2-18 0,-12 2 10 0,-17 0-2 16,-13 0 7-16,-11 0 17 0,0 2 6 15,5 0 4-15,7-1 2 0,13 1 2 16,8-2 9-16,15 0 13 0,5 0 8 16,5 0 4-1,11 0 3-15,-1 0 3 0,-5-3 5 0,6 3 6 0,0-4 18 16,0 4 4-16,4 0 14 0,-1-9 12 0,4 4-12 15,6-1-4-15,6-1-13 0,3-3-19 16,11 4-3 0,8-1-5-16,9 6-7 0,14 9-3 0,12 10-5 0,16 16-8 15,4 14 2 1,-2 3 1-16,-2 8-2 0,-14-4 8 0,-16-8-4 0,-16-4-5 16,-16-8-13-16,-16-6-18 0,-6-6-23 15,-10-2-9-15,-9 0 8 16,-8 2 14-16,-17 4 24 0,-12-4 13 0,-16-2 4 0,-12-6-19 15,-9-10 549-15,-5-5-381 0</inkml:trace>
  <inkml:trace contextRef="#ctx0" brushRef="#br0" timeOffset="167462">11417 3468 1931 0,'0'-3'90'0,"0"1"-13"0,0-3 25 16,0 3-3-16,-2 0-23 0,2 2-17 0,0 2-18 0,-4 0-22 0,4 0-19 0,0-2-13 0,0 3-13 0,-9-1-5 0,-1 5 1 0,-8 5 5 15,-9 4 11-15,-10 7 5 0,-9-1 0 16,0 8-12-16,-2 5-10 0,-9 8-12 0,6-1 0 16,-8 3 10-16,3 1 8 0,8 2 10 15,4-4 4-15,13 4 2 0,7-11 3 16,11 0 2-16,6 2 4 0,3-7 0 16,8-2 1-16,3-1 2 0,6-4 3 15,6-4 6-15,9 4 2 0,8-9 3 16,12-2 53-16,10-2 22 15,4-12 26-15,6-2 39 0,3-8-15 16,1-6 8-16,6-7-4 0,6-2-41 0,-5 0-42 0,-1 0-34 16,-12 8-25-16,-22-3 2 0,-8 6-2 15,-13 3 2-15,-9 1-12 0,-1 4-46 16,-5-1-104-16,3-7 90 0</inkml:trace>
  <inkml:trace contextRef="#ctx0" brushRef="#br0" timeOffset="170424.5">3780 7247 1940 0,'7'-22'69'0,"-3"10"31"0,-3 1-31 0,-2 10-33 0,-1 1 34 0,0-2-12 0,2 2-7 0,-5 2-16 0,-1-1-12 0,-4 5-5 0,-4 3-4 0,-8 5-6 0,-4 2-2 0,-6 3-1 0,-9-5-3 0,-1 2-4 16,-5-3-3-16,-6-1-9 15,-9-1-1-15,-16 1 4 0,-10-1 2 0,-10 8 9 16,-3 1 0-16,-5 5 1 0,4 3-1 16,3-1 0-16,0 1 1 0,7 2 0 15,1-1-1-15,10 1 1 0,13 0 0 16,10 0 0-16,6 5 0 0,5 4 0 31,-1 2 0-31,5 2-1 0,2-1-1 0,6-1-1 16,-1 5-1-16,-1 0 0 0,-5 2-2 15,-3 4 0-15,1 1-2 0,1-9-1 16,8 0 1-16,7-3 3 0,-3-4 1 16,8 4 2-16,-3 2 0 0,5 1-3 15,3 2-2-15,2 0 1 0,3 4 0 0,3 0 2 16,1 1-1-16,7-5-1 0,-1-2 0 16,6-5 1-16,2-3 0 0,6-2 3 15,0-3-1-15,3-2 1 0,4-1 2 16,3-1 3-16,2-6 4 0,-4-1 2 15,6-1 2-15,4 1 0 0,-1-3 0 0,0 1-2 0,10-4 0 16,1-7 2-16,5 2 4 0,-1-7 3 16,-3-2 3-16,3 0-1 0,3-9 2 15,4 0-3-15,5-3-4 0,8-4-3 16,5-4-4-16,10 3-2 16,7 1-3-16,2 2 0 0,-4 3 1 0,-7 4 0 0,-5-2 0 15,-5 5 0 1,-1 1-2-16,3-3-2 0,-4 1 0 0,0 5 1 0,-2-2-2 15,-2 2 1 1,-2 2-1-16,-1-2 0 0,0 4-1 16,-9-1 0-16,-4 3 0 0,-1-5 0 0,-11 1 1 0,1 0-1 15,-6 0 1-15,-4 3-1 0,-4-3 1 0,-4 0 0 16,-8-2 2-16,-2 0 0 16,-3 0-3-16,-2 0 1 0,3-2 0 0,-12-4-20 15,4 5-1-15,-7-5-6 0,3 5-1 16,-4-5 19-16,1 1 8 0,-2 3 1 15,0-7 4-15,3 6 1 0,-1-1 1 16,12 4 6-16,-2 0 3 16,0-5 4-16,4 5-1 0,-2 0-8 0,7-4-9 15,-2 4-5-15,2 2-7 0,7 0 2 0,-1 1 1 16,3-3 1-16,0 2 2 0,2 0 0 16,-1 2 1-16,1 3 2 0,3-4-2 15,-1 4 0-15,-2 2-1 0,-4 0-4 16,-2-2-1-16,-7 2-4 0,-1 0-10 15,-2 1-1-15,-2 1-5 16,-4 3-2-16,-1-1 2 0,-2-3-7 16,-2 3-15-16,-2 3-29 0,-3-2-35 0,-5 2 397 0,-8-2-237 15</inkml:trace>
  <inkml:trace contextRef="#ctx0" brushRef="#br0" timeOffset="171107.09">4427 8897 1943 0,'0'-7'141'0,"0"0"36"0,2 5-19 16,-2-3-50-16,0 5-33 0,0-3-18 0,-2-1-24 0,2 4-19 0,0 4-18 0,0-3-9 0,0 1 0 0,0-2 2 0,0 2 3 0,0 0 3 16,0-1-1-16,-2 8-2 0,1-2-1 0,-1 4 0 15,-5 5 0-15,1-2 2 0,-1 11 3 16,0 3 2-16,4 3 1 0,-10 8 1 16,4-8 0-16,-1 0-1 0,-1-3 1 15,1 0-2-15,-1-1 1 0,-2-2 1 16,5 3 0-16,1-1 0 0,-1-2 0 0,3-1 0 15,0-4 0-15,-1-2 0 0,3 3 0 16,-1-7 0-16,4 2 0 16,0-5 0-16,-7-3 0 0,7 3 0 0,-3 2 0 15,-3-5-1-15,6 1 0 0,0 2 0 16,-1-6 1-16,1 6 2 0,3-8 1 0,1 6 3 16,-4-7 4-16,3 0 6 0,-3 0 8 15,0-2 7-15,0 1 10 16,4 5 4-16,-2-6 4 0,-1 0 1 0,1 0-7 15,3 1-1-15,3 1-4 0,0-2-3 16,7 0 4-16,1 0 4 0,7-2 0 0,9-5-1 16,10 2-3-16,6-4-8 0,10 4-4 15,5-2-7-15,4 1-10 0,9 5-6 16,4-3-4-16,0 1-1 0,-8 3-1 16,-10 0 2-16,-17 3-34 0,-6-1-37 15,-7-2-33-15,-2-9-105 16,2-2 123-16</inkml:trace>
  <inkml:trace contextRef="#ctx0" brushRef="#br0" timeOffset="186275.8">16468 9922 2118 0,'20'0'144'0,"-19"-2"18"0,-1 1-66 0,0-1 22 0,-19 2-112 0,13 0-17 0,6 0-22 0,-1 0-17 15,-8 2-9-15,4 1 3 0,-17 4 8 0,1 0 13 0,-15 8 16 0,1 6 5 0,-9 5 2 0,-6 3-6 0,0 1-5 16,-1 2-1-16,7 7 3 0,1 0 2 0,2 9 4 16,4-2-1-16,0-2 3 0,3 0 4 15,4-3 3-15,2-4 2 0,5-1 0 16,3-4 2-16,2-2 0 0,4-5 2 15,0-6 0-15,5 1-2 0,4-8-6 16,5 1-4-16,0-4 0 0,2 1-1 0,1-3 7 16,2 4 1-16,1 5 3 0,3 3 2 15,8 4 0-15,-1 4 2 0,4-4-1 16,3 0-1-16,-4 2-1 0,8-6-1 16,0 4-2-16,1-3-1 0,0-2 1 15,1-2 0-15,1-4 3 0,0-3 6 16,4-4 14-16,3 2 27 15,7-5 28-15,2 0 16 0,0-2 3 0,6-2-18 0,-8 0-24 16,-3-7-21-16,5 6-12 0,4-4-11 16,5 0-4-16,7 3-2 15,-6 1 0-15,-1 3-1 0,-3 5 0 0,-10-3-1 16,3 1-1-16,-13 1 2 0,-4 1-1 16,0-1 0-16,-1-1-6 0,-6 1-13 0,4 1-17 15,2-5-36-15,1 0-27 0,9 0 0 16,-1-2 13-16,5-5 37 0,-4 2 29 15,-2-2 2-15,2 0-15 0,2-2-22 16,2-4 28-16</inkml:trace>
  <inkml:trace contextRef="#ctx0" brushRef="#br0" timeOffset="187083.78">17622 9798 1909 0,'0'0'57'0,"2"0"-29"0,-2 4-24 0,0-1-20 0,-2 2-10 0,-1 1-1 16,1 6 4-16,-9 4 0 0,1 4 8 0,-3 5 4 0,1 1-2 0,1 4-4 0,2 4-2 0,-1 7-1 15,3 5 6-15,5 3 6 0,2 3 5 16,0 1 0-16,5 2 2 0,6-4 1 0,-2-1 1 16,3-6 3-1,1 1 3-15,1-3 0 0,2 1-1 0,3-1 0 0,-3-4-1 16,4-3-1-16,3-3 0 0,0-4 0 16,3-1-1-1,3 0 0-15,-1-6 0 0,-3 2 1 0,3-5 2 0,1 1 7 0,-1-5 14 16,2-1 9-16,2-4 0 0,0-4-2 15,3 0-14-15,-1-3-8 16,2-2-4-16,-3 0-1 0,3-5-1 0,-4 1-1 16,-8 1 0-16,1 1-1 0,2-4-2 15,-6 5 0-15,4-3-2 0,0 2 4 16,-7-1 11-16,-1-4 9 0,-1 0 13 16,2-6 2-1,1-1 0-15,1-2 2 0,5-10 4 16,1-3 5-16,4-6-2 0,-1-3-4 15,1-6-5-15,-3 2-5 0,-11 4 7 0,5 3 9 0,-14 7-4 0,0-1-4 16,2 3-12-16,-11-5-10 0,2 1-1 16,-5 0-4-16,-2-4-2 0,3 1-5 15,-6-3-3-15,-6-6-5 0,0-3 0 16,-9-2-2 0,0-3 0-16,2 0 1 0,-4-1 0 15,2 5 1-15,8 3 0 0,1 2 2 16,2 11 0-16,5 2 1 0,2 8 0 15,1 1 1-15,5 5 3 0,-5 1 3 16,4 4 11-16,2-3-1 0,0 7-2 0,0 5-2 16,0 0-27-16,-3-2-10 15,6 7-15-15,-3-3-13 0,2 0-19 0,0 1-19 16,-2 1-9-16,0 5-18 0,0 3 3 16,0 8-3-16,4 4-18 0,-1 10-129 15,4 3 161-15</inkml:trace>
  <inkml:trace contextRef="#ctx0" brushRef="#br0" timeOffset="187631.31">19074 9656 1836 0,'18'16'151'0,"-18"-12"-68"0,-2 3-54 0,1 5-3 0,-22-10-30 0,19 21 1 0,-1 5 0 15,-1 8-2-15,1 6-3 0,0 1-6 16,-1 8-1-16,3 8 0 0,-2 5 4 0,-3 1 5 16,5 3 4-16,-2-4 2 0,1-2 0 15,0-6 1-15,4-8 0 0,-5 2-1 0,3-2 0 16,-1-2 1-16,1-4 0 0,0-4 2 16,1-3 0-16,1-5 2 0,-4-1 1 15,4-8 1-15,0 0 1 0,-2-7 4 16,2 1 2-16,2-1 4 0,2-2 9 15,-3-7 13-15,3 4 15 0,-1-3 14 0,4-1 7 16,-3 0 11-16,1-1-4 0,4-1 5 16,2-1 8-16,3 2-2 0,0-4 4 15,4 0-2-15,3-4 0 0,2-1-17 16,11-1-17-16,16-4-24 0,8 3-27 16,15 1-11-16,12 6-2 0,0 0-2 15,2 6 2-15,3 1 2 16,6 0-10-16,9 2-25 0,15 1-54 0,8-2 243 0,16-1-143 15</inkml:trace>
  <inkml:trace contextRef="#ctx0" brushRef="#br0" timeOffset="192144.9">15179 9880 1986 0</inkml:trace>
  <inkml:trace contextRef="#ctx0" brushRef="#br0" timeOffset="192390.59">15218 9798 2720 0,'0'2'-16'16,"0"0"-10"-16,0 1-3 0,0 4 3 0,0-1 2 15,0 10 11-15,0 7 11 0,0 9 0 0,-2 8 2 16,-1 5 0-16,-1 4 0 0,-3 3-1 15,0 1-1-15,0-3-1 0,0 3-1 16,-6 0 0-16,5 4 1 16,2 10 0-16,4 13 1 0,2 8 2 0,0 17 1 0,6 12 0 15,3 4 1-15,5 3 0 0,0-7-1 16,0-7 0-16,0-7 0 0,-3-10 0 16,0-9 0-16,-3-12 0 0,-6-18 2 15,2-14 1-15,-4-16 4 0,0-12-4 16,0-10-13-16,3 3-103 15,3-21-52-15,8-19 77 0</inkml:trace>
  <inkml:trace contextRef="#ctx0" brushRef="#br0" timeOffset="192978.19">20810 9385 2102 0,'6'-5'139'0,"-1"-6"56"0,2 2-73 0,-2 4-66 0,-3 1-19 0,0 4-15 0,-2 0-8 0,3 0-4 0,1 2-7 0,-4 5-7 0,0 7-4 0,-7 18-1 0,0 13-1 15,3 13 4-15,-1 13 3 16,3 3-4-16,-3 15 0 0,-2 9 0 0,-2 4 0 15,2 10 3-15,-2-4 3 0,-2-3 1 16,2-6 1-16,-1-1 5 0,4 1 14 16,-2-1 18-16,-1-6 12 0,3-4 4 0,1-8-11 15,1-16-16-15,3-4-10 16,-3-8-8-16,4-6-7 0,0-5-1 0,2-8 4 16,5-3-13-16,-3-5-46 0,1 0-108 15,7 2 92-15</inkml:trace>
  <inkml:trace contextRef="#ctx0" brushRef="#br0" timeOffset="194811.02">22108 9819 2219 0,'0'0'125'0,"-2"-1"33"0,1 1-80 0,-1-2-33 0,2 2-35 0,-4 0-12 0,-1 0-3 15,0 2 0-15,-10 5-1 0,-4 0 1 0,-4 7 1 16,-13 0 1-1,-1 0-4-15,-2 1-20 0,2-5-27 0,5 3-28 0,2-5-12 16,0 1 12-16,0-2 16 0,-2 0 17 16,5-1 8-16,-5-1-3 15,6-1-8-15,1-4-4 0,3 3-22 0,8-1 42 16</inkml:trace>
  <inkml:trace contextRef="#ctx0" brushRef="#br0" timeOffset="195032.34">22243 10055 1991 0,'0'2'77'16,"0"0"-9"-16,0-2-27 16,-4 3-29-16,-1 4-3 15,-14 0 1-15,-6 4 1 0,-13 3 0 0,-11 0-1 0,-13 1-2 16,-6-7-3-1,-4 1 0-15,1-3-2 0,0-6 1 0,11 0 2 0,-3 0-2 16,5-2-48-16,5 2-48 0,-2 0 48 0</inkml:trace>
  <inkml:trace contextRef="#ctx0" brushRef="#br0" timeOffset="195524.78">23041 9360 2454 0,'2'0'82'0,"1"0"-24"0,-3 0-23 16,0 0-30-16,0 4-7 0,-2-3-10 0,2 3-11 15,0 1-17-15,0 8-6 0,0 13 5 16,-3 20 10-16,3 20 18 0,-4 7 1 16,2 7-4-16,2 10-2 0,0 6 0 15,0 12 8-15,0 7 8 0,0 6 3 16,-5 3 3-16,0-4 5 0,-4 3 4 16,4-13 15-16,-4-8 3 0,3-9-4 15,-1-19-4-15,4-14-16 0,3-12-5 0,0-12 1 16,0-11-3-16,0-8-13 15,3-10-43-15,-3 0-52 0,0-5-21 0,7-4-291 16,4-12 272-16</inkml:trace>
  <inkml:trace contextRef="#ctx0" brushRef="#br0" timeOffset="195978.93">24482 9670 1634 0,'-3'4'142'0,"-4"0"176"16,-6 1-272-16,-5 0-33 0,-10 9-6 0,-7 9-6 0,-8-1-2 15,-3 10-5-15,-5 3-2 0,-6 6-2 16,-7 1 1-16,0 4 1 0,4 9 0 16,3-1-2-16,11 2-2 15,5-1 0-15,6 0 1 0,6 2 5 0,12 2 13 16,4-3 28-16,13 3 31 0,9-8 24 16,7-1 12-16,11-8-11 0,1-8-16 15,8-4-15-15,4-1-9 0,12-6-6 0,1-2-6 16,11-2-6-16,8-4-7 0,-1-7-8 15,6 1-4 1,1 2-5-16,5-4-5 0,0 5-2 0,-1 3-3 0,-6-3-9 16,-7 0-12-16,-7-3-18 0,2 0-24 15,-9-5-27-15,0-4-54 0,-4-4-30 0,-12-12 63 16,-1-5 31 0</inkml:trace>
  <inkml:trace contextRef="#ctx0" brushRef="#br0" timeOffset="196268.96">25488 9614 1690 0,'16'-16'132'0,"1"0"135"16,-6 2-142-1,-4 8-39-15,4 1-9 0,-10 5-38 0,5 5-16 0,3 1-21 0,-8 8-6 16,1 2-1-16,2 3 3 0,-3 18 3 16,-1 4 2-16,-3 9 0 0,-1 12-2 15,1 11 0 1,-6 15 0-16,5 3-1 0,-1 8-2 0,2 0-1 16,1-3 0-16,-4 3 2 15,-4 6 6-15,-8-6 4 0,2-3 4 16,-7-13 1-16,5-17-3 0,6-15-4 0,1-15-1 0,6-6-18 0,-2-9-55 31,5-3-47-31,2-6 54 0</inkml:trace>
  <inkml:trace contextRef="#ctx0" brushRef="#br0" timeOffset="196728.27">26771 9956 1723 0,'-16'152'407'16,"16"-173"-407"-16,0 65 0 16,0 3-1-16,0 4 0 0,0-1 1 15,-1 3-2-15,-3-2 0 0,0 2-3 16,-4 2-13-16,-1 0-13 0,0-3-16 16,-4-1-18-16,-1-8-8 0,-3-11 12 0,-3-6 27 15</inkml:trace>
  <inkml:trace contextRef="#ctx0" brushRef="#br0" timeOffset="196966.86">26348 10568 2273 0,'24'-2'224'16,"-22"-4"22"-16,5-2-97 0,2 2 17 15,-12-13-110-15,20-2-25 16,10-1-20-16,1 1-12 0,2-2-7 0,6 5-3 15,8 4 1-15,4 2 0 0,2-1 1 16,5 6 4-16,-2-2-2 0,0 4-3 0,0-2-6 16,2 0-19-16,0 3-24 0,-3-6-30 15,6 2-28-15,-1 0-19 16,-2 0-15-16,-6 3-17 0,-1 3 99 16,0-3 14-16</inkml:trace>
  <inkml:trace contextRef="#ctx0" brushRef="#br0" timeOffset="197316.15">27883 9784 1896 0,'11'-52'112'0,"-29"15"257"31,163 16-363-31,-134 21 2 0,-9 4-2 16,3 1-8-16,0 9-3 0,-3 0-5 15,2 9-3 1,-1 13 4-16,-1 12 3 0,2 10-4 0,-4 9 0 0,0 6 1 16,0 2 2-16,0 8 7 0,-8 2 4 15,1 0 3-15,-5-5 0 0,-4 2 2 16,-4-10-1-16,6-1-2 0,0-12-2 0,5-13-1 15,2-5 0-15,2-11 0 0,3-4 2 16,0-3-5-16,-1-1-22 0,3-10-30 16,3-7-33-1,-1-3-34-15,3-4 305 0,10-5-160 0</inkml:trace>
  <inkml:trace contextRef="#ctx0" brushRef="#br0" timeOffset="197713.87">28832 9773 1845 0,'0'2'144'0,"0"-2"159"0,0 2-256 15,-2 3-43-15,-2 0-9 0,2 10-4 16,-6 11-1-16,2 8 3 0,-4 12 3 15,1 9-2-15,0 2 0 0,-2 8-2 16,2 3-1-16,-1 4 2 0,3 6 3 0,0 0 2 16,-1 4 2-16,3-11 2 0,2-6 0 15,-1-8 0-15,4-7 0 0,0-11 0 16,5-2 1-16,-1-7 5 0,-1-3 6 16,5-1 12-16,-1-8 19 0,2-2 24 15,-1-3 17-15,1-3 22 0,4-8 13 16,-1 0-6-16,6-1-6 0,7-1-20 0,-1-3-19 15,10-2-17-15,-4-4-16 0,4-2-17 16,3-1-12-16,-1-1-8 0,3 3-5 16,1-3-12-16,-2 1-10 0,-1 1-23 15,-2 1-20-15,-1-1-28 16,-4-1-37-16,15-3-58 0,1-2-55 0,7-3 129 16</inkml:trace>
  <inkml:trace contextRef="#ctx0" brushRef="#br0" timeOffset="198015.76">30339 9640 1409 0,'3'0'234'0,"-3"0"345"0,2 0-463 0,-2 6-107 0,0 1-7 0,-2 3-10 0,-1 10 0 0,-4 10 2 0,-1 13 5 0,-2 4 2 15,1 8 0-15,0 6-1 0,-2 4 0 16,3 3 7-16,-1 10 8 0,0 3 21 16,2 6 7-16,3-2-4 0,1-3-3 0,3-8-18 0,0-6-9 15,1-8-2-15,-1-11-2 0,2-6 1 16,2-11 4-1,-4-9-1-15,0-9-46 0,0-5-87 0,0-7 43 0,7-4-1 16</inkml:trace>
  <inkml:trace contextRef="#ctx0" brushRef="#br0" timeOffset="199093.06">17234 11328 2546 0,'-2'0'95'0,"2"0"-30"0,-2 0-24 15,2 2-26-15,8 9-27 0,2 5-10 0,6 12 0 0,7 16 5 0,-2 13 6 0,2 10 0 0,-3 8-2 16,-2-6-5-16,-4 4-5 0,-7 5 1 0,-3 0 0 15,-6 3 3-15,-9 3 4 16,-3-12 2-16,-6-8 2 0,3-11 3 0,-5-10 0 16,3-9 2-16,3-8 4 0,-4-5 2 15,6-3 4-15,4-7 3 0,1-2-1 16,3-1 0-16,6-8 1 16,0 2-4-16,0 0 7 0,4-2 3 0,8 0 1 15,4 0 6-15,11 0-7 0,1-7-4 0,15-2 0 16,-1-5-2-16,5-2-1 0,8-5-1 15,-4 1-1-15,15-6 2 0,4-3-2 16,7-1 0-16,6 0-2 0,-12 0-2 16,2 0 0-16,-8 3 1 0,-6-1-1 15,-1 6 0-15,-13 6 1 0,-5 8 0 0,-4-3 1 16,-8 0 2-16,-6 2 1 16,-7-1 1-16,-2-1 2 0,-4 4-4 0,-6-2-8 15,1 0-15-15,-4-5-16 0,0 0-10 16,-5-2-2-16,-3-2 8 0,0 1 0 15,-8 2 14-15,-2-6 7 0,-2 2 4 16,3 4 16-16,1-1 2 0,3 6 2 16,6 1 12-16,4 0 12 0,1 6 7 0,2 3-2 15,2-2-16-15,5 5-21 0,0 1-16 16,9 5-3-16,7 3 4 16,11 6 8-16,3 8 3 0,7-1 2 0,0 2 2 15,1-2 2-15,-1-4 4 0,-5 0 2 16,-3 4-3-16,-8-5-1 15,-5 3-4-15,-7-4-7 0,-4 2-8 0,-6 1-5 16,-3 4-6-16,1-1 5 0,-8 7 5 0,-5 0 3 16,-5 3 5-16,-16 1 0 0,-5-1-3 31,-13 3-3-31,-14-10-2 0,-9-2 0 0,-14-8 0 0,-2-4 3 0,3-7-2 16,5 1-11-16,6-8-30 0,11-4-57 0,9-3 65 15</inkml:trace>
  <inkml:trace contextRef="#ctx0" brushRef="#br0" timeOffset="199615.87">19503 12000 1675 0,'-1'0'84'0,"-1"0"17"0,-5 4-52 0,-4-3-38 0,-5 7-9 0,-10 4-3 0,-8 13 2 0,-10 1 0 0,-10 5-1 0,8 0-2 0,4 3-10 16,6 7-6-16,13 3-5 0,9 8-13 15,12 3 6-15,4-6-1 0,7-8 1 16,7-9 11-16,5-7 7 0,6-6 24 16,1-5 24-16,1-5 45 0,-6-7 46 15,1-9 14-15,1-9 6 0,-3-5-35 0,2-8-47 16,1-13-27-16,-5-2-18 0,-3-13-5 15,-4 2 0-15,-4 7-8 0,-8 5-8 16,-1 11-1-16,0 11-9 0,-1 7 2 16,-6 9-2-16,7 5-24 0,-2 3-11 15,2 10-12-15,0 11 2 0,0 12 17 16,2 17 9-16,5 7 2 0,0 8-13 0,5-6-6 16,4 0 0-16,2-4 3 0,1-4-1 15,1-1-8-15,-4-11 96 0,-2-20-186 16,7-10 124-16</inkml:trace>
  <inkml:trace contextRef="#ctx0" brushRef="#br0" timeOffset="199758.05">20074 12036 2131 0,'0'3'62'0,"0"-3"-21"15,0 0-52-15,-8 2-26 0,-3 3-1 16,-9 4 2-16,-3 4 2 0,-5-1-18 15,-2 4 317-15,-6-4-207 0</inkml:trace>
  <inkml:trace contextRef="#ctx0" brushRef="#br0" timeOffset="199965.4">19814 12163 1422 0,'-4'2'162'0,"8"12"123"31,-1-24-219-31,1 10-19 0,1 0-16 16,2 1-13-16,2 5-11 15,4-3-7-15,4 6 1 0,1-2 2 16,2 4 2-16,-5-4 5 0,-7 2 1 0,-1 0-1 16,-7 3-5-16,0 2-4 0,-7 6-3 15,-1 1-3-15,-7 6-1 0,-9 1-13 16,1-3-11-16,-1-2-7 0,-3-2 0 16,-1-7-2-16,-3-8-24 0,5-5 41 15</inkml:trace>
  <inkml:trace contextRef="#ctx0" brushRef="#br0" timeOffset="200248.56">20450 11550 1358 0,'23'796'558'47,"-23"-819"-556"-47,2 69-1 16,2-7-4-16,-1-9-5 16,-1-3-5-16,3-11-6 0,1-4-8 0,1-7-11 15,-5-5-18-15,1 2-30 0,2-14 48 0</inkml:trace>
  <inkml:trace contextRef="#ctx0" brushRef="#br0" timeOffset="200722.6">20670 12071 1807 0,'43'-11'133'0,"-8"1"63"16,8 1-81-16,-6 7-71 0,-2 2-22 16,3 4-11-16,-8 5-8 0,-5 3-8 0,-2 4-9 15,-2 9-9-15,-3-4-3 0,1 6-16 0,-5 5-8 0,-5 3 0 16,-5 0 2-16,-4 4 18 0,-9-1 0 15,-5-3 0 1,-6-8-4-16,-5-8 3 0,1-5 15 0,2-5 5 0,1-7 8 16,0-2 5-16,1-9 5 15,4 2 5-15,6-5 2 0,-1-4-1 0,9-7-1 16,2-4-3-16,9-5-1 0,11-3-2 0,-3-4 4 16,10 1 13-16,-4 7 13 0,11 0 10 15,-4 7 7-15,4 1 0 0,-4-2-4 31,-4 7-4-31,-1 4-9 0,-4 3-17 0,1 11-15 0,-5 6-15 0,5 2-13 16,1 12-5-16,2 8-1 0,-2 9 3 16,1 10 2-16,1 6-8 0,-2-4-4 0,-3 3-12 15,-11-4 2-15,-2-6 11 16,-7-5 9-16,-2-8 5 0,0-11-16 0,-5-4-5 16,2-11-4-16,-2-3 11 0,0-3 27 15,-2-10 22-15,-2-4 9 0,2-12 16 16,4-8 6-16,1-4-5 0,6-1 14 15,5 4-2-15,0 1-1 0,6 7-2 16,-1 5-8-16,1 6-2 0,1 3-5 0,-2 5-2 16,2 6-10-16,6 1-17 0,-1 6-14 31,4 3-15-31,2 8-4 0,4 6-3 0,-1 4 2 16,-7 4 6-16,0-6-4 0,-5 2-13 0,-3-3-29 0,3 3-95 15,-6-5 95-15</inkml:trace>
  <inkml:trace contextRef="#ctx0" brushRef="#br0" timeOffset="201133.93">21931 12092 1870 0,'7'-28'86'15,"-5"10"14"-15,-2 4-36 0,-2 7-35 0,-2 3-13 0,3 4-20 0,-1 0-18 0,-5 8-6 0,-6 9-4 0,-1-3-3 0,-5 8-6 16,-4 3-3-16,1 1-14 0,-1 2-15 0,2-1-59 0,3 7-14 0,1-4 8 0,8 0 10 16,5-2 59-1,-1-1 44-15,7 3 50 0,-2-3 52 0,5-4 33 0,2 2-7 16,0-2-24-16,2-4-22 0,10 6-14 0,-4-7-11 16,2 10-11-16,10-7-6 0,-2 8-5 15,14-1 0-15,3 2-1 0,6 4-2 16,-2-4-3-16,-5 0-1 0,-4 4-2 15,-5-2 0-15,-5 2-1 0,-8-4-2 16,-8-2-6-16,-7-5-5 0,-6-2 6 16,-12-1 2-16,-8-4 5 0,-10-4 6 0,-8-3-6 15,-7-9 1-15,-7-2 2 0,-5-10 14 16,0-11 14-16,5-4 12 0,9-6 18 16,12 1 10-16,8-4 4 0,14 2-1 15,9-5-8-15,8-3-28 0,13-6-25 16,1-2-32-16,15 6-26 0,13 2-10 15,12 4-31-15,16 5 53 0</inkml:trace>
  <inkml:trace contextRef="#ctx0" brushRef="#br0" timeOffset="201544.25">23089 11998 2325 0,'-18'-1'63'16,"-5"-5"-34"-16,-13 5-18 0,-6-5-9 16,-8 6 1-16,-7 7-1 0,-6 7 0 0,1 6-1 15,-4 8-4-15,9 11-17 0,11 9-23 16,9 7-24-16,12 7-11 16,4-1 7-16,12-8 21 0,0-7 24 0,9-9 17 15,9-9 14-15,0-8 11 0,5-2 17 16,7-4 15-16,9-5 9 0,6-9 7 15,5-9-10-15,12-12-17 16,0-8-26-16,9-10-28 0,2-7-28 0,-6-4-19 0,-6-1-12 16,-6 5-23-16,-11 5 20 0,-3 11 25 15,-14 7 29-15,-13 9 38 16,-5 8 5-16,-5 6-4 0,-2 4-1 0,-4 7 1 16,-3 5-2-16,-7 8-1 0,3 5-3 15,2 4-3-15,4 1-4 0,3 3 1 16,4 2-1-16,5-1 0 0,1-1 0 0,10-2 2 15,3-1 0-15,4-11-1 0,5-2 1 16,-5-6-3-16,6-10-12 0,0-5-19 16,4-5-1-16,0-17 11 0</inkml:trace>
  <inkml:trace contextRef="#ctx0" brushRef="#br0" timeOffset="201857.17">23518 12179 2069 0,'32'-23'132'16,"-8"7"60"-16,-4 6-70 0,-9 8-56 15,-4 2-27-15,-2 5-24 0,-5-1-15 0,-5 3-7 16,-2 0-2-16,-8 3 0 16,-1-1 3-16,-10 6 1 15,-3-1-1-15,-1 0-1 0,-5 0 1 0,-1 0 1 0,-1 2 3 16,3-2-2-16,6 4-11 16,10 2-8-16,6-4-4 0,12 5 1 0,4 0 12 15,10-3 8-15,9 7 7 0,10-6 9 0,8 6 6 16,14 0 6-16,9 0 4 0,3 5 2 15,4 2-3-15,-10-2-8 16,-6-5-7-16,-13-2-7 0,-10 3-4 0,-11-6-4 16,-10-1 1-16,-8-1-2 0,-4 0 2 15,-8 7 0-15,-12-4-4 0,-10 2-2 16,-6-7-1 0,-4 2 0-16,-6-2-2 0,4-2-17 0,4 0-20 0,2-5-51 15,5-9-66 1,5-7 92-16</inkml:trace>
  <inkml:trace contextRef="#ctx0" brushRef="#br0" timeOffset="203480.81">24988 11676 1720 0,'0'-23'64'0,"1"5"-10"0,1 4-33 0,0 8-41 0,7 1-20 0,-4 5-16 0,6 5-26 0,1 4-38 16,-5 9-22-16,2 0-2 0,-4 5 21 0,-3-2 37 0,-2-1 98 0,0-4 68 0,-5-4 49 0,3-3 77 0,-3-2-28 15,-1 0-18-15,3-5-18 0,1-2-38 16,2 0-6-16,0 0-9 0,0 0 4 15,0 0-5-15,0 0-20 0,-3-7-16 16,8 0-20-16,-2 1-19 0,6-3-12 16,-3 1-20-16,4 0-16 0,-1 0-8 0,-2 2-8 15,-1-3 2-15,-5 2 4 0,1 2 2 16,-2 0 2-16,-2-4 6 0,-3 3-1 16,1 3-15-16,3-4-16 0,1 7 105 15,-4-2-51-15</inkml:trace>
  <inkml:trace contextRef="#ctx0" brushRef="#br0" timeOffset="204242.31">25406 11775 1541 0,'82'62'243'0,"-262"-280"263"31,202 223-505-31,-65-19 0 0,-3 5-1 0,-2-3 0 16,-3 8-2-16,-2 6-6 0,-4 10-3 16,0 10-5-16,6 13 0 0,3 10-1 15,2 6 0-15,9 13 4 0,1 5 0 16,1 7 2-16,6-1 4 0,8-1 3 15,5-5 6-15,5-7 12 0,8-5 6 16,5-4 3-16,12-8 19 0,12-3 16 0,10-1 6 16,6-6-2-16,6-3-21 15,16 4-22-15,5-6-9 0,11-7-1 0,7 2-2 16,3-4-1-16,1-10-2 0,-6-4 0 16,-16-9 0-16,-7-7 0 0,-5 2-12 15,-13-4-27-15,-5-1-35 0,-5-2-47 0,-6-2-21 16,1-2 68-16</inkml:trace>
  <inkml:trace contextRef="#ctx0" brushRef="#br0" timeOffset="204718.27">26388 12621 1369 0,'13'7'195'0,"-157"-177"513"15,149 194-692 1,-21-75-3-16,6-2-5 0,3-7-5 15,0-1-3-15,3-3-1 0,4 8-1 16,4-3 1-16,6 6 2 0,3 5 6 0,-1-3 5 16,-3 3 6-16,5 2 5 0,2 3 6 15,2 8 8-15,0 1 8 0,-1 6-5 16,1 1-13-16,2 8-14 0,8 4-21 16,0 8-11-16,2 7-9 15,6 11-7-15,3 12 3 0,11 7 5 0,-1 7 9 16,-1 4 6-16,-2 5 3 0,-3 4 4 15,-3-1 4-15,-2 3 1 0,-6 3 0 0,-6-4 0 16,-5 2 7-16,-5-5 3 0,-8-7 3 16,-7-7 3-16,-2-11-6 0,-5-4 5 15,3-4-2-15,-3-7-2 0,-3 0-17 0,2-5-40 16,-1-1-46-16,2 0-31 0,-3-2-9 16,9 0 10-16,0 0 25 15,0 0-320-15,2 0 286 0</inkml:trace>
  <inkml:trace contextRef="#ctx0" brushRef="#br0" timeOffset="205211.21">27661 11757 1742 0,'-3'-7'95'0,"1"2"33"0,-3-4-55 0,1 5-42 0,4 1-3 0,0 3 3 0,4 0 1 15,1 0-8-15,-3 3-10 0,3 1-14 0,2 10-4 0,-1 6 1 0,2 12 0 0,-2 1 0 0,-1 13 0 0,-5 4-1 0,-2 3-1 16,-3 9 0-16,-7-7-2 0,-1 9 1 16,-6-4 1-16,3-3 3 0,-6-2 2 15,6-5 1-15,6-11 0 0,3-6 3 16,7-10 2-16,5-3 5 0,6-2 34 15,6 1 44-15,5-3 30 0,8-2 18 0,3-7-15 16,5 0-29-16,1-7-13 0,3-7-12 16,-6-1-14-16,5-8-15 0,3-6-17 15,-3 3-9-15,6-4-17 0,-4 3-33 16,-2-3-43-16,-2 2-55 0,0 0-70 16,2 1 327-16,3 2-138 0</inkml:trace>
  <inkml:trace contextRef="#ctx0" brushRef="#br0" timeOffset="205527.93">28645 12037 1942 0,'-12'-28'203'15,"223"-31"-449"-15,-156 49 731 16,2 5-108-16,-11 3-376 0,-2 2-1 0,-5-2-3 15,-3-2-15-15,-12 3-34 0,-4-1-84 0,-6-2-69 16,-9 3 100-16</inkml:trace>
  <inkml:trace contextRef="#ctx0" brushRef="#br0" timeOffset="205751">28768 12431 2275 0,'9'-2'178'0,"-1"0"69"16,5-1-59-16,-1-8-65 15,4 1-40-15,7-5-28 0,6-1-18 0,4-1-15 16,1-1-20-16,5 4-10 0,4-2-8 16,6 3-12-16,4 1-15 0,2 3-14 0,-7 2-27 15,-2-2-26-15,-1 4-30 16,-3-2-57-16,4 3 184 0,-5-1-38 0</inkml:trace>
  <inkml:trace contextRef="#ctx0" brushRef="#br0" timeOffset="206180.49">30073 11631 2430 0,'30'-14'92'0,"0"2"-21"0,4 3-23 0,1 7-39 0,9 2-8 15,6 2-2-15,2 10-4 0,2 8-3 0,3 10-3 31,-4 7-3-31,1 13-1 0,-5 7-2 16,-1 6 3-16,-5 10 2 0,-4 7 2 16,-7 0-4-16,-9 1-12 0,-16-6-7 15,-13-4-2-15,-13-9-15 0,-11-13 13 16,-9-13 8-16,-14-13 5 0,-8-18 21 16,-6-7 3-16,-6-14 11 0,-3-14 4 0,-7-18 0 15,1-10 4-15,4-8-1 0,7-6 12 16,0-8 9-16,7 2 2 0,2 5 0 15,9 0-11-15,12 6-10 0,15 5-4 16,17 7-2-16,14 9-16 0,11 3 2 0,16 6-42 16,20 7-34-16,15 3-9 0,18 10-46 15,14 10 8-15,4 7 1 0,0 1 33 16,2 3 44-16</inkml:trace>
  <inkml:trace contextRef="#ctx0" brushRef="#br0" timeOffset="206389.62">30640 10982 1885 0,'-128'234'240'31,"98"-163"-223"-31,2-10 4 16,-2 56 1-16,-4 5 2 0,-3 6 0 16,-11 1 1-16,-12-3 11 0,-6-4 1 15,-10-5-6-15,-6-3-6 0,-5-8-13 16,1 4-8-16,2-5-58 0,15 10 12 15,14 0 8-15</inkml:trace>
  <inkml:trace contextRef="#ctx0" brushRef="#br0" timeOffset="-153803.36">28337 13167 1617 0,'94'-32'123'0,"-18"-85"229"0,-97 108-333 0,31 4-3 15,3 5-3-15,-1 0-2 0,-5 1-4 16,2 3-1 0,-5 1-3-16,-4-5-1 0,-4 4 3 0,-6 1 4 0,-5 0 2 15,-4 1 4-15,-6 4-1 0,-2-1 3 0,-1 5 6 16,-2 8 6 0,-4-1 8-16,-3 7 3 15,-4 3-1-15,4-3-5 0,-2 4 0 16,5-6-1-16,-3 3-2 0,2-3-5 0,-8 1-9 15,1-8-10-15,-5 3-7 0,-6-1-4 0,0-3-3 0,-4-4-2 16,4-5 3-16,-12 1 2 0,-6 3 2 0,-9-4 3 16,-5 3-1-16,0-1 0 31,1 3 0-31,-4 0 2 0,-3-1-1 0,-17-1 1 16,0-7 2-16,-11 4-2 0,2 0 1 15,9 0 0-15,-2-6 4 0,9 1 5 16,-7-6 4-16,-13-5 2 0,-1-4-3 15,1-1-4-15,6-4-4 0,7-2-1 16,3 1-2-16,-6-5 1 0,2 3 1 0,7 5-1 16,13 1-1-16,23 4 0 0,11 6-2 15,16 3 0-15,11 0-4 0,3 2-25 16,4-1-58-16,1-4-97 0,-19-15 98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21:59:02.39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8897 9117 1046 0,'23'0'115'0,"-5"4"114"0,-4-4-140 0,-2 5-29 0,-1-1-6 0,-2 1 5 0,-7-5 7 0,-1 0 7 0,-1 0 2 0,-1 0-2 16,-6 0-13-16,-8-7-16 0,-4 2-7 0,-9-1-5 0,-4-3-4 0,2 6-4 15,3-2-10-15,6 5-8 0,6 0-4 16,-1 3-1-16,2-1-1 0,4 0 7 0,-5-2 8 16,1 1 4-16,-3 1 5 0,-6-2-2 15,-2 0-5-15,-7 0 0 0,-2 0-3 16,-8-2-3-16,-5 1-4 0,5-1-4 15,-11-3-3-15,5 5 1 0,-9 0 0 16,-1 5 3-16,-1-3 5 0,1 1 2 16,1 4 4-16,-5-3-2 0,-2-1-2 15,2 1-3-15,-7 3-3 0,3-5-2 0,6 0-1 16,0 1-1-16,3 2 0 0,0-3 0 16,-5 0-1-16,4-2 1 0,-1 0 0 15,-10-2 1-15,-2 0-1 0,-12-5 0 16,-6 2 0-16,-3 0 0 0,-4-2 0 15,0 3 0-15,0-3-1 16,3 2 0-16,2 1 1 0,11 1-1 0,1-1 2 0,8 2 0 16,9 0 2-16,-1 2 1 15,10-1 0-15,4 1 0 0,6-2-1 16,1-2-2-16,3 3 0 0,3-3-2 0,4 0 1 16,0-3 1-16,-3 0-1 0,1 0 1 15,-5 0 0-15,5 0 0 0,2 0 5 16,6 0 7-16,3 3 4 0,3 1 3 0,4 1-3 15,4 0-5-15,3 2 2 0,2 0 0 16,7 0 3-16,-2 0-2 0,2 0-2 16,0 0-4-16,0 0-5 0,0 2-20 15,0-2-42-15,0 0-57 0,0 0-57 16,0 0-52-16,0 0 114 0</inkml:trace>
  <inkml:trace contextRef="#ctx0" brushRef="#br0" timeOffset="5057.59">9003 10484 1651 0,'20'0'98'0,"17"11"-26"0,-37-13-27 0,37 15-59 0,-26-6 47 0,-9-6-1 15,3 3 7-15,-5-4 8 0,0 0-2 0,0 0-3 0,0 0-7 0,0 0-10 0,-5 2-3 0,-4-1 0 0,-5 5 4 0,-8 1 9 16,-6-2 5-16,-7 2-3 0,-10-1-7 0,-4-3-13 0,-8 2-9 16,-2-1-6-1,-15 1-1-15,-16-3 1 0,-10 2 9 0,-19-4 5 0,-3 0 1 16,-6 0-2-16,-12 0-9 16,-3-7-1-16,-3 1 6 0,-4-6 2 0,10-1-2 15,-2-1-3-15,-4-3-5 0,6-1-7 0,-5-7 4 16,7 7-2-1,8-1 2-15,1 1 10 0,12 4 7 16,5 1 12-16,14 1 2 0,12 3 0 0,15-2-5 0,14 8-4 16,13-4-4-1,13 3-3-15,7 1-4 0,9 3-2 16,8 0-2-16,0 0 0 0,7 0 0 0,0 0-2 16,-3-7 0-16,3 7-2 0,2 0-3 15,-2 0-7-15,0 0-13 0,0 0-14 0,5-6-28 16,-5 6-42-1,0 0-50-15,0 0 3 0,-4-1 63 0</inkml:trace>
  <inkml:trace contextRef="#ctx0" brushRef="#br0" timeOffset="15215.71">16807 12380 1519 0,'3'-11'87'0,"3"2"14"0,-3 2-11 0,2 5-32 0,-5 0-10 0,0-3-5 0,0 3 4 0,2 1 6 0,-2 1-7 15,0 0-9-15,0-2-11 0,0 0-14 0,0 2-6 0,0-2-4 0,-2-3 1 0,-6 0 2 16,-3 3 6-16,-5-7 10 0,-2 4 13 16,0-4 16-16,-3-2 8 0,5 2-2 15,0 2-13-15,-3 2-17 0,-1 3-14 16,1-1-7-16,-1-3-4 0,-1 3-1 16,-2 1 0-16,-4 0-4 0,-8-5-1 15,1 2-1-15,1 1 0 0,-8-8 0 0,-4 5 2 16,-6 0 0-16,0-1 3 0,-10 3 0 15,3-2 1-15,-4 2 0 16,1 1-3-16,1 4-3 0,-4 2-3 0,-1-2 0 16,-1 0 1-16,-8 0 4 0,-4-2 4 15,-16-1 4-15,-16-10 20 0,-4 3 3 16,-13-6 1-16,1 0-3 0,0 3-18 0,-2-3-5 16,-3 2-1-16,-7 0 2 0,-6 2-1 15,-1-1-1-15,-8-1 1 16,2 7-1-16,-3-4-1 0,2 2 0 0,12 6-1 15,-9 1 1-15,2 0 0 0,3 4-1 16,0 2 0-16,8 3 1 0,-10-4 0 16,-3-1 3-16,-3 0 1 0,-6-2 2 0,13-2 11 15,-8 0 2-15,3-5 0 0,4 2-3 16,6 1-12-16,12-6-1 0,11 4-3 16,-7-3 3-16,-2 4-1 0,1-4 0 15,-3 6 0-15,9-6 0 16,6 5-5-16,-15-6 26 0,-12 3 13 0,0-4-1 15,0 0 7-15,23 11-29 16,23 2-13-16,5 3 0 0,-5 1 0 0,-7-3 0 0,-5 4 0 16,-2-3-1-16,10 3 0 0,6-2 0 15,19 1 1-15,9 1 0 16,16-2 0-16,11 4 2 0,3-6-1 0,3 5 2 16,4-3-1-16,4-2-1 0,5 1 1 15,2 1-1-15,4-1-1 0,7 1 2 16,-4 0 1-16,5 1-1 0,2-4 1 15,2-2 0-15,0 1-3 0,0 3-4 0,0-4-9 16,0 0-15-16,0 0-11 16,2 2-34-16,-2-2-65 0,2 0-33 15,9-15 77-15</inkml:trace>
  <inkml:trace contextRef="#ctx0" brushRef="#br0" timeOffset="129680.48">15892 1580 1584 0,'-23'-5'49'0,"1"-4"-18"0,6 4-13 0,8-1-1 0,1 1 16 0,5 2 15 0,-5-8 20 15,0-3 0-15,-6-6-11 0,6-10-13 0,0-5 1 0,7-1 17 0,4-5 21 0,1 4 19 0,7 0 7 0,8-4-6 0,-3 2-16 16,10 5-12-16,3 4-22 16,-1 5-18-16,6 8-15 0,2 1-17 0,4 3-12 15,3 10-13-15,1 3-18 0,3 2 0 16,-4 6-7-16,-5 10-15 0,2 3-23 15,-8 17-41-15,6 10-5 0,-3 14 8 0,1 12 26 16,-10 11 38-16,-17 6 16 0,-6-1 3 16,-13-3-20-16,-9-13-25 0,-10-4 3 15,-13-12 11-15,-5-5 39 0,-7-7 34 16,-4-5 3-16,4-9 0 0,0-5-2 16,1-8 1-16,8-3 0 0,10-4 7 15,6-3 10-15,3-5 15 0,11-4 18 16,0-4 16-16,7-3-3 0,-2 2 8 0,3-6 20 15,3 2 7-15,1 1 15 0,2-7-3 16,7 1-22-16,-3 0-10 0,6 0-10 16,3 0-14-16,3 3-13 0,2 0-16 15,8 6-16-15,4 3-9 0,9 2-2 16,6 2 2-16,2 9 1 0,16 3 1 16,-1 2-5-16,-2 2-3 0,-3 5-3 0,-4-6 1 15,-5 1 1-15,1 0 2 0,3-2-19 16,-8-4-23-16,-1 1-34 0,-4-5-65 15,1-6-53-15,1-4 102 0</inkml:trace>
  <inkml:trace contextRef="#ctx0" brushRef="#br0" timeOffset="130032.22">17188 1229 2052 0,'-9'29'38'0,"2"4"-54"0,-4 10-4 0,2 3 0 0,2 5-7 0,-2-1-2 0,1 3 2 0,4 4 5 16,1-2 9-16,3-6 4 0,0-1 3 0,0-5 3 15,0-8-4-15,-2-8 1 0,5-4 5 0,3-2 7 0,2-7 21 0,3 1 22 16,-7-12 15-16,5 3 14 0,3-1 7 16,0-3-7-16,-1-2-3 0,1 1-12 15,4-2-18-15,-3-3-7 0,3-1-12 16,3-2-9-16,-3-6-10 0,11-3-23 16,-2-12-19-16,8-8-28 0,1-13-34 0,-4-17-23 15,-3-17-277-15,-6-15 256 0</inkml:trace>
  <inkml:trace contextRef="#ctx0" brushRef="#br0" timeOffset="130220.42">17654 1008 1379 0,'-3'94'64'0,"-1"-4"-18"0,-3 20 17 0,0-9-6 0,-2 14 12 15,2-1 7-15,-4 1-4 16,4-3-24-16,2-4-28 0,1-2-14 15,3-7-3-15,1-8-1 0,1-11 1 16,6-11 0-16,2-18 1 0,2-10-2 16,0-6-16-16,6-6-45 0,-1-8-418 0,6 2 322 15</inkml:trace>
  <inkml:trace contextRef="#ctx0" brushRef="#br0" timeOffset="130445.14">18606 1765 2774 0,'78'-2'91'0,"148"-188"-728"62</inkml:trace>
  <inkml:trace contextRef="#ctx0" brushRef="#br0" timeOffset="130601.86">18601 2112 2177 0,'7'2'206'15,"-2"-2"151"-15,1 0-157 0,1 0-86 0,2-2-50 16,5 0-36-16,9-1-20 0,14-6 0 0,11-2-4 16,11 2-7-16,3-3-15 15,-7 3-17-15,3 2-61 0,1 0 20 0,10 2 26 16</inkml:trace>
  <inkml:trace contextRef="#ctx0" brushRef="#br0" timeOffset="132421.65">6301 8126 1179 0,'9'0'158'0,"-5"-3"199"0,6-3-254 0,-3 1-42 0,4 3-8 0,1 0 2 0,-6 2 0 16,4 0 0-16,-1 0 9 0,0 2 9 0,2-2 12 0,1 0 2 0,-8 2-12 0,3-2-8 0,0 4-20 15,-2-3-6-15,2 1 1 0,-1 3-3 16,1-3-1-16,-5-2-7 0,-2 0-9 15,0 0-10-15,3 2-7 0,-3 0-7 16,0 1-10-16,-5 3-5 16,-8-5 1-16,-17 1 5 0,-25-2 13 0,-23 0 7 15,-19-2-6-15,-15-1-4 0,-5-4-7 0,-2 0-1 16,-10-4 9-16,-6 4 1 0,-3 2 3 16,1 3 3-16,15 0 0 0,19 2 3 15,14 0 2-15,24 2-1 0,13-2 2 0,19 0 6 16,13 0 23-1,17 0 15-15,-3 0 28 0,17 0 5 0,3 2-26 0,16-2-24 16,20 0-35-16,17-2-14 0,25 2-4 16,20 0 6-16,16 7 1 0,12 7-2 15,-9 0 1-15,-16-1 2 0,-22-4 2 16,-28-9-2-16,-13 0-3 0,-17-9-10 16,-15 0-12-16,-4-4-34 0,-9-3-29 15,-13-5-35-15,1 0-23 0,-18-13-57 0,-13-8 118 16</inkml:trace>
  <inkml:trace contextRef="#ctx0" brushRef="#br0" timeOffset="132961.34">5234 9307 1787 0,'-14'-5'75'0,"1"1"-6"0,3 1 1 0,6 3-12 0,4 0 22 0,0 0 13 0,2 0 16 0,5 0-6 0,0 1-17 0,0 3-8 0,6-2-27 0,4 1-14 16,10-3-15-16,7 0-11 0,8 0 2 15,4-3 5-15,6 1 2 16,6-3 2-16,1-3-2 0,-1 0-2 0,-1-1-2 15,-7 2-6-15,-6-4-2 0,-7 4-1 16,-12 0 0-16,-9 3 3 0,-4-3 6 0,-10 4-9 16,0 1-7-16,-6-2-32 0,-6-1-16 15,1 1-1-15,-7 3 0 16,-7-3 28-16,-23-3 6 0,-22 0 7 0,-11-2 4 16,-14-2 0-16,5 4 2 15,4-2 0-15,13 4 2 0,13 0 1 0,14 1 1 0,13 1 2 16,8 1-1-16,11-3 1 15,0 1 0-15,6 1 0 0,3 1 0 16,3-2-3-16,0 4-20 0,0 0-70 0,0-3-80 16,0 3 514-16,9 0-317 0</inkml:trace>
  <inkml:trace contextRef="#ctx0" brushRef="#br0" timeOffset="133344.99">5778 9981 1821 0,'7'5'103'16,"15"4"41"-1,50-9 13-15,-201 14-204 0,63-9 95 16,66-1-24-16,7 1-27 0,-5 2-15 15,12 4-3-15,6 3 0 16,6 6 10-16,13 6 4 0,4 4 1 0,8 2 3 0,10 2 3 16,6-2 10-1,2-2 7-15,0-7 7 0,-7 0 3 0,2-5-2 0,-3-2-3 16,-12-2-3-16,-6-5-5 0,-15 2-5 16,-8-8 4-1,-12-3 9-15,-8 0-19 0,-3-3-27 0,-11-3-43 0,-8 4-16 16,-15-1 17-16,-20-4 25 15,-29 0 38-15,-39-6 2 0,-20-1 1 0,-14-4-2 0,-5-1 2 16,7 1-1-16,11 6 1 0,10 5 7 16,20 7 56-16,14 0-43 0</inkml:trace>
  <inkml:trace contextRef="#ctx0" brushRef="#br0" timeOffset="134405.47">20158 1619 1637 0,'56'64'679'0,"-80"-96"-617"15,-30-35 153-15,62 56-77 0,6-10-48 16,9-4-42-16,2-7-32 0,8 0-7 16,5 0-1-16,1 4 2 0,5 1 1 15,0 3 3-15,2 4-1 0,-1 4-4 0,-5 5-7 16,-6 6-5-16,-7 5-29 0,3 4-18 16,0 12-40-16,9 14-44 0,0 21 0 15,-11 20-5 1,-6 18 24-16,-15 12 29 0,-13 5-55 0,-13-7-136 0,-13-12-7 15,-12-18-31-15,-4-19 74 0,-2-11 172 16,4-12 75-16,5-10 80 0,9-6 29 16,8-7 23-16,9-4 14 0,14 0 27 0,-1 0 64 15,2-2 39-15,0 0-14 0,0-9-37 16,7 6-81-16,5-7-67 0,11-2-39 16,2-1-7-16,4-1 1 0,2 2-1 15,-4 2-14-15,5 8-23 0,-2 6-30 16,0 12-29-16,4 13-11 15,3 15 4-15,-1 20 18 0,-1 18 20 0,-10 12 10 0,-6 4-4 16,-17 2-20-16,-18-4-19 0,-21-9-17 16,-21-11 11-16,-10-12 20 0,-5-9 19 15,-8-10 26-15,1-13-2 0,0-10 1 16,9-6 0 0,8-11-3-16,11-4 0 0,8-8-3 0,8-9-8 0,10-5-12 15,4-9 8-15,14-23 5 0</inkml:trace>
  <inkml:trace contextRef="#ctx0" brushRef="#br0" timeOffset="134628.21">21748 2256 2944 0,'2'0'57'16,"-2"2"-93"-16,0-2-63 0,0 0-47 0,0 1-51 0,7 6 2 0,-2 2 18 0,10 16-376 0,13 9 382 0</inkml:trace>
  <inkml:trace contextRef="#ctx0" brushRef="#br0" timeOffset="135195.91">22858 1575 1817 0,'0'0'96'0,"0"0"26"0,0 0-19 0,0 0 1 16,0-5 6-16,0 5 6 16,2-2 3-16,0 0-16 0,-1 0-26 0,3-1-26 15,-2-3-24-15,1-1-15 0,6-3-3 16,0-5-1-16,7-4 1 0,7-2 0 16,4 1-1-16,5 1-4 0,1-3-2 15,4 8-4-15,4 2-6 0,4 7-5 0,-1 5-16 16,9 10-12-16,2 13-18 0,9 14-20 15,10 20-12-15,3 14 4 0,2 16 3 16,5 9 4-16,-6 12 1 0,-9 11-15 16,-5 10-43-16,-18 11-9 0,-20 4 18 15,-13-9-4-15,-26-10 4 0,-15-20-9 16,-15-15-31-16,-19-12 26 0,-7-7 69 16,-10-14 51-16,-8-11 112 0,-4-10 60 0,-3-10 31 15,0-10 4-15,-1-9-60 0,-3-12-48 16,2-9-28-16,11-2-2 0,9-5 8 15,14-8 9-15,18 3-3 16,3-1-5-16,16 2 5 0,11 4 28 0,7 5 37 16,7 2 34-16,0 0 0 0,8-2-27 15,12-7-40-15,8-2-41 16,17 2-23-16,4-6-15 0,17 6-1 0,5 9-1 0,7 7-1 16,5 5 0-16,-3 4-11 0,-4 5-6 15,-8 7-7-15,-5 2-6 0,-4 6 1 16,-1-5-6-16,-3 3-18 0,-8-1-15 15,-3-1-19-15,-5-2-20 0,-2-5-17 16,0-4-20-16,6 0 71 16</inkml:trace>
  <inkml:trace contextRef="#ctx0" brushRef="#br0" timeOffset="135401.81">24386 2174 2515 0,'38'39'245'0,"93"99"-308"0,-271-247 55 16,151 148-70-16,3 5-28 0,0 2-48 15,0 9-4-15,-5 3 69 0</inkml:trace>
  <inkml:trace contextRef="#ctx0" brushRef="#br0" timeOffset="135798.29">25378 1298 1851 0,'1'4'116'0,"-1"7"166"0,0 6-297 0,-1 15-2 16,-8 20 12-16,3 10 2 0,-2 9 0 15,0 5 0-15,-4 7 2 0,0 4 1 0,1-11 1 0,4-3-1 16,2-15 0-16,3-8 0 15,0-14 0-15,4-8 2 0,0-5 1 0,3-9 0 16,-5-9 37 0,2-1 46-16,3-2 77 0,-1-2 54 0,1 0 13 0,2-4-2 15,2 1-56-15,7-8-47 0,10-7-50 16,8-7-45-16,7-8-25 0,7-1-7 16,0-5-7-1,-4 7-2-15,-1-1 2 0,-6 4-5 0,2 4-4 16,0-1-16-16,5 1-22 0,-1-5-36 15,6 1-34-15,4-11-52 0,10-10-139 16,2-10 189-16</inkml:trace>
  <inkml:trace contextRef="#ctx0" brushRef="#br0" timeOffset="136019.31">26135 841 1949 0,'0'35'39'0,"-4"19"-23"15,1 22-19-15,-3 18 17 0,3 7 0 16,5 19-9-16,5 19 0 0,2 11 1 16,5 12 1-16,2 13 3 0,1 1-1 15,1-4-2-15,-4-18 0 0,2-23-5 16,-2-24 1-16,-8-21 3 0,3-2-1 0,-4-20-1 16,-5-9 0-16,2-11 1 0,1-5 36 15,1-2-29-15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22:01:52.31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10360 6027 1844 0,'19'-9'75'16,"-42"-26"109"-16,64 36 31 0,-167-36-253 0,82 24 99 0,21 4-18 0,-2-2-8 0,4 6-6 0,3 3 0 16,4 0 0-16,-4 2 0 0,2 8-3 0,0-1-10 15,-3 5-5 1,1 6-4-16,-3-1-4 0,-2 4-2 16,-2-5-2-16,-4 3-3 0,-3-1-4 0,-3-4 2 15,-9 0 3-15,-8 1 2 0,-4 6 5 0,-1-3 1 16,-9 3 0-16,2 0-1 0,-1 0-1 15,-8 5 0-15,6 1-2 0,3-1 1 16,0 2-2-16,4 4 2 0,-6 3-2 16,-1-3 1-16,-4 5-1 0,-2-7 0 0,2 7 0 15,-9-7 0-15,-15 2 0 0,-5 1 0 16,-10-3 0-16,1 2 0 0,0-4 0 16,-8 2 0-16,0-9 1 0,-7 0 9 15,-12 0 18-15,-3 2 13 0,-2-1 12 16,-10 3-2-16,7-2-17 0,11-4-13 0,2-1-10 15,26 3-8-15,15-7 0 0,14 3 1 16,17 1-1-16,10-3-1 0,11 1 1 16,5-6 1-16,8 1 1 0,9-1-1 15,-2-5-1-15,9 6-1 0,-1-4 0 16,4-4 0-16,1 0 1 0,5-1 1 16,0-4-1-1,0 0-11-15,2-4-30 0,-2 4-32 0,0-1-96 16,0-3 473-16,0-5-268 0</inkml:trace>
  <inkml:trace contextRef="#ctx0" brushRef="#br0" timeOffset="906.32">10408 6257 1895 0,'0'0'123'0,"3"6"372"31,-6-8-486-31,10 5-2 0,-7-3-2 0,0 0-4 0,-4 0-6 16,4 0-13-16,0 4-5 15,0 1 0-15,2 10 2 0,-2 4 8 0,-2 17 5 16,4 17 5-16,5 11 3 0,2 8 1 16,2 1-2-16,1-2-5 0,0-6 0 15,3 6-1-15,-1 2 4 0,2 5 2 0,1 9 1 16,1 2 0-16,-4-4 1 0,-1-6 0 16,-4-9 0-16,-4-10-1 0,4-9 1 15,-7-1-1-15,1-2 1 0,1-6-1 16,-4-3 1-16,2-3 0 0,-2-6 0 0,0-3 6 15,0-4-18-15,3-9-60 0,-3 0-57 16,0-12-394 0,0-2 323-16</inkml:trace>
  <inkml:trace contextRef="#ctx0" brushRef="#br0" timeOffset="1780.63">11812 6307 1098 0,'-16'-21'102'0,"-2"5"67"0,8 3-41 16,-1 6-53-16,4-2-5 0,3 4-9 0,-6-4-6 0,6 2 0 0,-3-3 0 0,0 4-2 0,2-4-12 0,-2-1-13 15,-2-1-15-15,-4-4-9 0,-10-4-4 0,-5-5 0 0,-20-3 0 0,-12-2 0 16,-9-2-1-16,-13-7 1 0,-5 2-2 15,-5-2 0-15,-11-4 5 0,-3 4 2 16,3 4 1-16,12 6 1 0,22 13-4 0,13 4 1 16,11-2 2-16,4 7 3 0,15-1 14 15,6 5 17-15,10 3 4 0,10 0 5 16,-4 0-4-16,8 3-22 0,8 3-13 16,8 3-9-16,10 5-10 0,11 7 4 15,15 7 5-15,13 11 0 0,20 6 0 0,10 1 0 16,11 5 0-16,14 8 6 0,17 6 14 15,9 10 6-15,3-8 20 0,-13-1 1 16,-18-16-11-16,4 3-6 0,0 3-21 16,16 1 5-16,8 2 6 0,-4-10 3 15,1 5 3-15,7 0-9 0,-8-4 16 16,-1-4 7-16,-28-10 13 0,-28-6 1 16,-22-4-24-16,-17-6-5 0,-9-2-12 0,-8-8 0 15,-8 1-2-15,-7-9-2 0,-8 1-5 16,-1 3-2-16,-5-5-2 0,-2-1-1 15,-1 2-16-15,1-2-28 0,0 2-37 16,1 0-56-16,-1 5-49 0,-2 0 38 0,2 11 56 16</inkml:trace>
  <inkml:trace contextRef="#ctx0" brushRef="#br0" timeOffset="47522.68">11574 5931 1033 0,'6'0'119'0,"3"0"59"0,-6 0-2 0,1-2-70 0,-1 2-26 0,3-3-24 0,-3 3-17 0,8-2-16 0,3-1-8 0,2 1-1 16,5-2 3-16,2 1 3 0,4-1 4 0,-10 1-4 0,5 3-3 16,-4 0-1-16,-11 5-5 0,3 6 2 15,1 4-1-15,-4 9 1 0,2-1 2 16,-6 3 2-16,-6 3 0 0,-4-3-5 16,-9 1-5-16,-5-6 4 0,-10 0 2 15,-9-1 2-15,-8-1 6 0,-4 1 1 16,-4 1-3-16,1 0-3 0,-4-3-5 0,1-6-9 15,-1 3 2-15,-1-10-1 0,-4-1 2 16,-2-4 1-16,-1 0-2 0,-6-6 2 16,1-3-2-16,1 0-1 0,-2-3 0 15,6 0 0-15,-6-3-1 0,-2 1 0 16,-1-3 0-16,0-1 0 0,-2-7 0 16,3-2 1-16,5-1 3 0,-1 1 5 0,0-4 2 15,5-3 1-15,9 0 2 0,11 0-1 16,9 6 1-16,9 0 3 0,3 1 0 15,4 2 1-15,-1-8 10 16,3-1 18-16,3 0 13 0,0-5 2 0,9 2-5 16,1 2-16-16,3-3-12 0,3 3-1 15,3-2 0-15,8 3 1 16,-6 4-2-16,8 0-5 0,1 3-12 0,5-3-5 0,8 2-7 16,3-1-2-16,6-1-2 0,1 2-2 15,2-4 3-15,5 0 9 16,8 0-20-16,1 0-4 0,5 4 1 0,-1-1-7 15,-2 10 25-15,4-2-1 0,4 6-7 16,15 10-2-16</inkml:trace>
  <inkml:trace contextRef="#ctx0" brushRef="#br0" timeOffset="47702.41">12197 6179 2251 0,'56'93'22'0,"-24"-3"14"0,-32-14-3 0,-24-19-6 0,-28-6-9 0,-31-10-13 0,-15-5-9 0,-22-13 1 0,-22-4 0 0,-11-5 2 0,-4-7 2 16,4 2-1-16,9-5 0 0,12-2-1 0,9-2-5 15,17-4-8-15,19 2-6 16,21-5-7-16,15 2-18 0,8-4-27 0,6 2-45 16,2-14 61-16</inkml:trace>
  <inkml:trace contextRef="#ctx0" brushRef="#br0" timeOffset="51190.46">15119 8270 1854 0,'-9'-2'46'0,"0"-5"-32"0,-5 2-9 0,-2 5-4 0,-4-2 2 0,-4 4 10 0,-3 1 11 0,0 6 13 0,4-4 2 16,2 6-7-16,3 1-11 0,-10-3-13 0,0 4-5 0,-8-1-1 0,-10 0-2 0,-2 3-2 16,-12-5-1-16,-13-1-2 15,-1 2-2-15,-11 1 0 0,-4-3 1 0,2 3 0 16,-12 1 0-16,-9-1 0 0,-6 1 1 15,-10-1 3 1,-13 1 1-16,-11-1 3 0,-10 6 2 16,-7-2-1-16,0 1-1 0,7 3-2 0,9 1-3 0,-5 0 3 0,-7 1-7 15,-22-5 12-15,-10 3 0 0,-9-6 1 16,-4 4 6-16,4-11-12 0,8 2 0 0,5-4 0 16,1-1 2-16,-5-4-1 0,-8-4 1 15,-6 1 1-15,-10-12 0 0,6 1 0 31,-21-2 1-31,3-7-2 0,6 4 0 0,-2-3 0 0,14 5-1 0,12 1 1 16,13 3-1-16,7 1 2 0,2 3 7 16,8 0 0-16,1 4 3 0,8 0-2 15,13 1-7-15,-4 0 2 0,1 4-2 0,4-1-2 32,6-3 11-32,9 1 18 0,7-1 9 15,10-3 27-15,6-2 14 0,16 0-9 16,11 2 5-16,8-2-17 0,9 4-24 15,18-2-9-15,5 3-13 0,22 4-10 16,8-1 4-16,2 1 1 0,9 0 1 16,0 0 2-16,-2 0-6 0,2 0-8 0,0 0-35 15,0 0-57-15,2-2-97 0,2 0 100 16</inkml:trace>
  <inkml:trace contextRef="#ctx0" brushRef="#br0" timeOffset="54357.47">16638 10195 1816 0,'0'2'85'0,"0"2"36"0,0-4-78 0,0 1-5 16,-2-1-15-16,2 2 3 0,0 0-3 0,-3-2-2 0,3 0 1 0,0 0-17 0,0 0-8 0,-5 3-2 0,-4 3 0 0,-5-4 2 0,-10 3 3 15,-6 4 0-15,-12-2-1 0,-3 2 0 16,-4 5-2-16,-3-7-1 16,-11 5 0-16,-3 4 0 0,-3-2 1 0,-4 2 1 15,0 6 0 1,-6-3 2-16,-10 4 0 0,-5 6-1 15,-11-1 1-15,-5-1 0 0,-7 3 0 16,-12 0 1-16,-11-2-1 0,-2 1 1 0,-7-6-1 16,-3-2-1-16,1 0 0 0,-9-1 1 0,-8-3 0 0,-6-1 0 31,-12 0 6-31,-7 0 7 0,-4-2 0 16,-3 2 1-16,1-1-5 0,8 1-5 15,-1 0 0-15,6-2 1 0,1 0-2 0,-2 4 1 16,-3-4 0-16,-2 0-3 0,-3 0 0 15,4-5-1-15,1 0-2 0,-3-2 0 16,-2-5 2-16,-6-4 2 0,-4-5 5 16,-8-5 1-16,-7-4 2 0,0-6 2 15,-12-1 0-15,-6-5-1 0,4 1-1 0,-21 1-7 16,-16-6 61-16,-6 2 0 0,-14-2 2 16,20 0 2-16,37 7-65 0,25 4-2 15,28 3-1-15,14 2 2 0,13 2 0 16,7-2 2-16,3-5-2 0,6 3 2 15,-4 0-1-15,6 2-1 0,15 2 0 16,29 0 0-16,19 0-1 0,24 1-1 16,17 6 15-16,9 0 25 0,12 3 13 15,6-1 19-15,5 3-6 0,5 2-11 0,-3 2-14 16,-1-2-23-16,8 4-20 0,0-1-31 16,0-3-20-16,-2 0-25 0,0-2-27 15,2-5-59-15,16-5 92 0</inkml:trace>
  <inkml:trace contextRef="#ctx0" brushRef="#br0" timeOffset="59828.71">16119 11848 1324 0,'0'0'-9'0,"-2"0"-100"0,-2 0-168 0,3 1-42 16,-1 3 47-16,-2-4 115 0,3 0 111 0,1 0 85 0,0 0 153 0,0 0 99 0,0-2 35 0,0 2 8 0,0 0-109 0,0 0-58 0,0 0-32 16,0 0-15-16,0 0-13 0,1 0-25 15,1 0-18-15,0 0-17 0,-2 0-25 16,0 0-13-16,0 0-10 0,0 0-8 16,0 0-8-16,0 0-5 0,0 0 1 0,-2 0 1 15,0 0 5-15,1 0 3 0,-8-2 1 16,3 2 2-16,-3 4 3 0,-5 3 3 15,-5-3 1-15,-6 3 0 0,-7 3 2 16,-3 5 0-16,-4-1 0 0,-6 2-1 16,-6 3-1-16,1-1-2 0,-7 3 0 15,-6 2 2-15,-14 6 2 16,-15-3 3-16,-18 4 1 0,-14 2 1 0,-7-2-1 0,-7 1-1 16,-4-5 0-16,-5 3-2 0,-6-5-1 15,-6-1 14-15,-15-1 11 16,-11-3 6-16,-6-1 3 0,-1 0-15 0,-1-4-13 15,14 2-4-15,5 0-2 0,4-2 2 0,11 0 0 16,-8 2-2-16,6-4 0 16,-4-3 0-16,-7 5 6 0,-11 2 15 15,-17 4 2-15,-10-2 2 0,-6 1-11 0,7 2-12 16,12-3-2-16,0 0-4 0,-3-2 10 16,-8 3-4-16,-17-3 1 0,-3-10 4 15,-17-1-7-15,7-10-1 0,11-4-6 0,6-9-4 16,6-3 59-16,-1-9 15 0,-11 0 4 15,-4-6 8-15,10 6-59 0,15 7-7 16,16 0-1-16,18 5-6 16,9-3 4-16,9 5-4 0,18 3-1 0,18 5 2 15,16-3-6-15,6 6 3 0,-3-6-2 16,1 0 2-16,-7 4 0 0,-3-5 0 0,-3 1 1 31,6 1-1-31,4-5 0 0,9 7 0 0,14-1 0 16,3 2 0-16,13-2 0 0,9 7 1 0,5-2-1 0,13 4 0 15,5 0 2-15,10 0 1 0,4 0 1 16,7 2 2-16,6-2-2 16,3 0-1-16,0 0-4 0,-2 0-11 0,2 0-14 0,0 0-11 15,-2 0-19-15,0 0-23 0,1 0-34 16,-1 0-51-16,-11 0 85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22:03:31.86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19571 10302 1049 0,'21'0'146'0,"-8"0"201"0,1 0-263 0,-5-4-19 0,-1 4-7 16,-6-2-6-16,2 1 1 0,-2-1 12 0,-2 2 11 0,0 0 3 0,0 0-4 0,0-2-14 0,0 0-18 0,-6-5-9 0,6 7-8 16,0-2-10-16,-7-10-6 15,7 8-2-15,-3 1 4 0,3 1 5 16,0 0 4-16,-2-1 1 0,0 1-6 0,-7-3-6 16,4 5-6-16,-4 0-2 0,-3 0 0 15,-4 3-1-15,-6-1 1 0,-4 0-1 0,-6 1 0 16,-2-3 0-16,-3 2-1 0,1 0 0 15,3-2 0-15,-1 0-1 0,-3 3 1 16,3-1 2-16,-1 0 0 0,-1 3 0 16,4-3-1-16,0 0-1 0,-1 5 1 0,-1-2-1 15,0-3 0-15,-1 2 0 0,1-3 0 16,-7 6 0-16,2-7 0 0,0 2 0 16,2 0 0-16,-2-2 0 0,-5 0 0 15,-2 0 4 1,0-2 3-16,-9 0 3 0,0-6 10 0,-2 2 9 0,-5-3 5 15,3 2 0 1,3-3-9-16,-3 1-14 0,11 2-7 0,2 0-2 0,4 1-2 0,1 3 0 16,4-3 0-1,-1 3 1-15,5-1-1 0,1 3 1 0,-5-1-1 0,3-2 0 16,-7 2 1 0,4 1-1-16,0 1 0 0,-6-2 1 0,6 2-1 0,0-2 0 15,-2 0 1-15,1 2-1 0,1-1 0 16,0 1 1-16,0 0-1 15,-4 0 0-15,0 0 0 0,0 0 0 0,2 1 0 16,2-1 0-16,2 0 0 0,-4 2 0 0,-4-2 0 16,-5 0-1-16,-3 0 1 0,-4 0-1 31,-4 0 1-31,3-2 0 0,1 2 0 0,0 0 0 0,3 0 0 0,-5 0 0 31,-3 0 0-31,2 0 0 0,-6 0-2 0,7 0 1 16,0-5 0-16,-3 1 1 0,-2-1 1 15,-5-2 1-15,1 2 0 0,-3 1-1 16,7 2-1-16,-7-3 1 0,8 3 0 16,-2 2 0-16,-1-1 1 0,-5 1-1 15,-4 0 1-15,-3 3-1 0,-1-1 0 16,5 1-1-16,-1 1 0 0,7-2-1 16,-6 0-1-16,10 1 1 0,3 2-1 0,1-3 1 15,-1 2-1-15,-3-1-1 0,-7 3 0 16,-6-5 0-16,-1-1 2 0,-4 0 1 15,2 0 0-15,4 0 0 0,3 0 0 16,4 2 3-16,5 0 1 0,-2 0-1 16,5 1 0-16,3 3-2 0,-1-6 1 15,4 1-1-15,-4 3-1 0,4-1 0 16,-1 3-2-16,-2-5 1 0,1-1-4 0,-7 0 17 16,5-3 22-16,4-4 5 0,5 0 8 15,5-4-8-15,4 2-13 0,2 2 0 16,3-2-4-16,10 4-8 0,4-2-7 15,6 0-4-15,3 0-1 0,1 1 1 16,3 3-1-16,1-3 0 0,6 6 8 0,0-1-16 16,0-1-40-16,0 0-109 0,-3-7-421 15,4-10 359-15</inkml:trace>
  <inkml:trace contextRef="#ctx0" brushRef="#br0" timeOffset="13796.15">26986 10451 1935 0,'-4'-4'73'0,"1"-8"-5"0,1 4-34 0,-2 3-20 0,3 0-7 0,1 1 0 0,0 1-1 15,0-3 2-15,0-1-1 0,5-2-1 0,-2-3 16 0,5 1 15 0,4 4 3 0,0-5-6 0,6-2-22 0,9-2-19 0,10-2-9 16,11 2 1-16,5 2 3 0,6 5 3 15,-3 0 10-15,6 6 12 0,6 1 9 16,4 2 8-16,6 3-2 0,-3 8-1 0,1 5-5 16,-8-2-8-16,-8 0-5 0,-3 2-4 15,-10-1-1-15,-11 0 2 0,-10-2-3 16,-10-6-9-16,-12 0-26 0,-4-5-14 16,-5-2-11-16,-10 0 4 0,-4-4 23 15,-9-5 13-15,-11 2 13 0,-2-3 4 16,0-1 2-16,-2-1-1 0,1 3 0 0,3-4 1 15,0 6-1-15,5 2 1 0,-7-2-1 16,2 2 2-16,-1-1 6 16,2-6 5-16,5 3 5 0,1 0 1 0,3-2-5 15,3-1-4-15,5 1-4 0,3 6-4 16,7 2 1-16,2-1 0 0,9 4 0 16,-5 5-7-16,5-1-47 0,11 7 34 0</inkml:trace>
  <inkml:trace contextRef="#ctx0" brushRef="#br0" timeOffset="14928.25">5404 11314 1747 0,'-2'0'95'15,"-5"0"23"-15,5 0-29 0,1 0-25 0,-3 0-24 0,4 0-14 0,0 0-4 0,4 0-1 0,1 2 0 0,0 0-10 0,6-2-9 16,7 7-7-16,5-4-8 0,12 4-1 0,11 2 4 0,15-2 4 16,13 4 3-16,9-2 3 0,3-2 0 15,-3 0 2-15,-7 0 1 16,-9 0-1-16,-1 0 0 0,-9 2-1 0,-6-2 1 15,-15 0-2-15,-10-1 0 0,-12-1 6 0,-12-5-6 16,0 2-14 0,-9-4-11-16,-5 2-14 0,-13 0 7 0,-20-4 14 15,-27 1 12-15,-28-3 6 0,-17-4 3 0,-5-1-1 16,-2-1 2-16,19 3 1 0,11-3 0 16,20 4 12-16,12 1 27 0,7 0 16 15,9-2 10-15,5 2-4 0,13 0-24 0,10-3-16 16,13 8-4-16,5 0-1 0,7 2-6 15,5 0 0-15,4 0-9 0,11 0-8 16,5 4-3 0,8 6-7-16,17 3-6 0,2 1-1 0,4 4 3 0,10 3 4 15,0 0 5-15,-4 4 4 16,-9-7-21-16,-5 3-38 0,-9 0-42 0,0-5 298 0,-5-2-176 16</inkml:trace>
  <inkml:trace contextRef="#ctx0" brushRef="#br0" timeOffset="16291.09">15938 11289 1770 0,'12'0'85'0,"2"4"1"0,2 1-33 0,-1-3-38 0,-1 0-10 0,-2-2 5 16,-1 1 8-16,-8-1 6 0,-3 0 1 0,0 0-7 0,0 0-15 0,0 0-8 0,-5 4-5 0,-4 1 0 0,-1-3 4 0,-5 5 2 15,-2 0 2-15,-8-3-1 0,-4 6 3 0,-2-4 0 16,-5 1 0-16,-1-5 1 16,-6 1-2-16,-3-1-3 0,0 0 0 15,-5-1 0 1,1-1 4-16,-7 0 9 0,-1-1 9 0,-8-5 4 0,6 3 2 0,-2-8 3 15,5 6 0 1,7-4 0-16,3 5-4 0,4-3-3 0,11 6 13 0,9 1 7 16,9 0 3-16,14 0 5 0,-4 1-11 0,8 6-7 15,8-1-2-15,4 4-10 16,14 3-6-16,8 3-3 0,15 1-3 0,0 3 1 31,11 1-5-31,-4-5-1 0,-1-3 0 0,-4-8 1 0,-6-3 22 16,-10-4 29-16,-7-3 17 0,-3-6-5 0,-12 6-21 0,-6-4-27 31,-8 5-17-31,3 2 1 0,-6 2-2 0,2 0-6 0,-2 2-5 0,0-2-4 31,-2 6-1-31,-5 1-12 0,1 0-26 0,-8 5-38 16,-7 6-49-16,-7 5-8 16,-20 2-176-16,-20-6 204 0</inkml:trace>
  <inkml:trace contextRef="#ctx0" brushRef="#br0" timeOffset="22355.83">27096 12193 1918 0,'23'-12'122'0,"25"10"314"0,-48 2-431 16,7 13 1-16,3-3 2 0,1 3 0 0,-6-3 0 15,2 3-3-15,-5-6-3 16,-2 2-2-16,-2 0 0 0,-5-4 0 16,-3 0 0-16,-1 2 0 0,-8-1 1 0,-3 2 3 31,-1-2 0-31,-7 3 1 0,-4 3 1 0,-1-3-2 16,-9 3 0-16,-6 3-2 0,-5-1-1 15,-4 0 0-15,-1 2 0 0,-7 0-1 0,5 3 0 0,-6-3 0 0,-3 0 1 31,8 0-1-31,-10 2 0 0,-10 0-1 16,-11 1-2-16,-18-1 0 0,-17-4 17 16,-15-2 5-16,-14-6 3 0,-17-6 10 15,-20-6-2-15,-8-8 1 0,-9 0-3 0,1-2-1 16,9 0-6-16,-1 2-3 0,1 0 10 16,2-2 15-16,1-4 13 0,8 1 7 15,6-6-1-15,19 2-20 0,15-2-21 16,16 2-9-16,20 2-7 0,23 5-3 15,21-7 1-15,20 5-1 0,17 2 0 16,5-5 0-16,15 3 5 0,2 0-22 0,-1-3-60 16,3-2-104-16,-6-5 93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22:04:20.03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4222 7163 1622 0,'0'45'107'0,"101"-20"109"0,49 22-109 16,-318-141-86-16,111 86-4 0,32-12 4 0,24 20 13 0,-1 0-5 0,2 0-8 16,0 0-8-16,0 0-8 0,0 0-5 0,-2 0-5 15,-10 0 0-15,1 0-1 0,-7 0-2 16,-5 0 1-16,-2 0-2 0,-7-2 1 15,-3-1 1 1,-6 6 1-16,0-1 3 0,-3-2 2 16,-11 2 2-16,-11-2 9 0,-20-2 1 15,-1 2-1-15,-11-2 0 0,1-3-10 0,-1 0 0 16,-12-2 2-16,-5-2-1 0,-2 2 1 16,-5-2 0-16,10-2 0 0,4 0 0 0,14 6 0 0,12 2 9 15,10-4 19-15,15 5 12 16,9 0 12-16,14 2 2 0,9 0-4 0,6-2-7 15,6 0-5-15,6 2-5 0,7 0-8 16,0 0-3-16,-3 0-1 0,3 0-5 16,0 0 6-16,0 0 8 0,0 0 12 0,0-3 16 15,0 1 6-15,3-3-6 0,6 3-12 16,5 0-19-16,13-7-23 0,14 1-6 16,21-1-8-16,18-4-4 0,8 3 1 15,10 4 3-15,6-3 2 0,8 4 2 0,3 3 1 31,10 1 1-31,2 1 0 0,-3 0 1 0,-5 1 1 0,-5 1 0 0,-13 2 0 16,-11 5 2-16,-8-8 1 16,-19 3 3-1,-16-1 6-15,-19 1 0 0,-9-4 2 0,-13 2-2 16,-6-2-12-16,2 0 0 0,-8 0-13 0,-1 0-11 0,-2 1-6 16,-7-1-5-1,-12 4 7-15,-16 0 9 0,-20 1 11 0,-9-3 6 0,-7-2 2 16,-12-2 0-16,-2-7 0 15,-7 4 1-15,-9-8 1 0,4 4 1 0,-1 1 0 0,6-3-1 16,16 0 0-16,16 6 0 16,14-2 0-16,16 3 1 0,12 1 0 0,10 3 1 15,6 0 0-15,4 0-32 0,0 0-43 16,2-2-91-16,3 2-50 0,-7-9 104 0</inkml:trace>
  <inkml:trace contextRef="#ctx0" brushRef="#br0" timeOffset="15946.15">19833 3869 1506 0,'-9'30'115'0,"25"-152"783"31,-14 120-860-31,0 0-16 0,-2 2-11 16,0 0-11-16,0 0-7 0,0 2-8 0,0 0-12 31,0 2-4-31,0 3-1 0,0 7 6 15,0 11 14-15,-2 15 7 0,0 8 2 0,1 7-2 16,1 4-4-16,-4-3-3 16,2 8-1-16,1 5 1 0,-1 6 5 0,-2-1 2 0,2-3 5 0,-3-2 0 0,3-1 1 31,-1-6 1-31,1 0 0 16,0 2 0-16,0-6-1 0,-3-3 1 0,0-5-1 15,3-2-1-15,-3-4 1 0,1-1-1 16,2-6 0-16,2-3 0 0,-1-6-2 15,1-3 0-15,1-2-2 0,1-5-16 16,2-4-33-16,1 0-39 0,0 0-22 0,4 2 33 16,2 2 32-16</inkml:trace>
  <inkml:trace contextRef="#ctx0" brushRef="#br0" timeOffset="16631.05">19293 3848 2133 0,'0'0'138'0,"1"-2"33"0,-1 0-10 0,4 1-76 0,3-1-36 0,2 0-27 0,7-7-22 0,3-3-7 0,10-4-7 0,3-4-5 15,8-3 0-15,6 0 2 0,4-2 7 0,3-1 8 0,6-3 2 16,1 3 4-16,-1-3 5 0,-1 8 1 16,2 0 2-16,-5 3-3 0,7 6-2 15,-5 3-4-15,-5 4-2 0,-1 6-4 0,6 10-19 16,-1 8-20-16,3 8-16 0,1 10-17 15,-5 9-15-15,-3 9-24 0,-10 6-2 16,-6 11 12-16,-15 13 11 0,-10 8 16 16,-11 1 3-16,-15 0 7 0,-15-8 10 15,-11-8-6-15,-10-17 1 0,-8-12-12 0,1-11-38 16,-1-10 21-16,8-10 18 0,3-6 33 16,9-3 60-16,4-7 76 0,12 0 27 15,1-2 12-15,12 0 14 0,3 0-20 16,5 0 22-16,4 0 29 0,1 0 11 15,4 0-19-15,-3-2-66 0,3 2-47 16,4-2-35-16,6-7-21 0,12 2 8 0,11-11-9 16,12 2-5-16,8 0-3 0,-1 6 0 15,-1 6-4-15,-1 4-7 0,-4 13-8 16,-7 6-10-16,6 15-9 0,-3 5-11 16,-4 12-9-16,-3 8 6 0,-12 8 11 15,-14-5 8-15,-12 0 13 0,-17 4-2 16,-19-6 3-16,-14 0 11 0,-12-5 5 0,-10-7 6 15,-4-9 13-15,-3-9 10 0,-1-7 8 16,3-7 2-16,4-5-8 0,9-7-9 16,3-1-4-16,8-3-3 0,10-2 1 15,10 1-1-15,6 1 1 16,11-2 3-16,5-4-11 0,7 6-80 16,0 0 347-16,0-5-225 0</inkml:trace>
  <inkml:trace contextRef="#ctx0" brushRef="#br0" timeOffset="17223.3">21486 4357 2096 0,'0'0'109'0,"0"0"4"0,2 0-10 0,-1 0-34 0,3 0-8 0,1 2-9 0,1-1-22 0,2 1-33 0,-6 2-13 16,5 3-5-1,7-4 5-15,8 10 11 16,10 4-1-16,10 8 0 0,2 7-1 16,8 9 0-16,-2 3 0 0,1 2-1 0,0 2 0 15,4 4 4-15,2 3 2 0,0 1 2 16,0 5 1-16,-2-10 0 0,-8-1-1 15,-2-8 1-15,-6-6 0 0,-4-3-1 16,-6-4 0-16,-6-10 0 0,-6-5 0 16,-6-3-2-16,-2-7-4 0,-7-3-12 0,1-1-25 15,-1 0-16-15,0-1-19 0,-2-1-5 16,12-9 0-16,-3-7 239 0,9-17-126 16</inkml:trace>
  <inkml:trace contextRef="#ctx0" brushRef="#br0" timeOffset="17459.05">22445 4548 2082 0,'0'2'110'0,"0"-2"48"0,-4 4-89 15,-1-3-44-15,0-1-20 0,-4 4-14 16,-7-2-3-16,-11-1 8 0,-17 7 4 16,-14 2 3-16,-10 3-1 0,-5 4-1 15,-1 10 1-15,-4 10-19 0,-2 9-10 16,-1 13-3-16,-1 5-5 0,4 8 18 0,0 4 8 15,0-6 3-15,2-3 4 0,3-5 2 16,11-7 1-16,4-9 0 0,6-7 2 16,8-9-58-16,12-3-57 0,7-2 28 15,9-9 0-15</inkml:trace>
  <inkml:trace contextRef="#ctx0" brushRef="#br0" timeOffset="18299.62">24340 3621 1674 0,'0'-4'59'0,"-1"4"-11"0,-5-1-16 16,5 1-24-16,-3 0-14 0,2 0-12 0,-3 0 1 0,-4 1 6 0,-7 5 13 0,-11-5 7 0,-12 7 0 0,-10 0-4 0,-10 5-2 0,-12-1-1 15,-1 4 0-15,-1 0-1 0,-3 2 1 0,8 3 0 16,-1-1-1-16,7 5 2 0,2-6-2 0,12 4 0 16,2-3 0-16,7-1 1 0,9 2 1 0,1-5-1 31,8-2 1-31,7-3 2 0,5-4 2 15,6 2 0-15,8-7 1 0,0 1-8 16,-3-1 4-16,5 3 2 0,0-1 0 16,7 3 7-16,8 4-2 0,10 3 0 15,15 2-1-15,12-2 4 0,-2 2 3 0,5 0 7 16,0 4 8-16,2-3-3 0,-6 8-8 16,4 0-7-16,-7 10-9 0,-5 6-1 15,-6 5-1-15,-5 11 1 0,-5 1-2 16,-8 8-4-16,-6 1-5 0,-9 4-7 15,-4 11-1-15,-7-4-3 0,-11 5-6 16,-3-1 0-16,-8-2-2 0,-6-6-1 16,-9-7 2-16,-9-10-1 0,-9-14-5 0,-7-13-3 15,-9-4 29-15,-5-8 38 0,-9-12 23 16,-6-6 24-16,4-6-9 0,0-10-23 16,6-5-10-16,5-2-8 0,6-2-10 15,7 6-4-15,8-1 1 0,14 6-1 16,12 1-2-16,12 6-2 0,11 4 4 15,6-2 14-15,0 5-10 0,6 0-47 16,13-2-68-16,18-5 45 0</inkml:trace>
  <inkml:trace contextRef="#ctx0" brushRef="#br0" timeOffset="18824.04">25113 4162 1853 0,'0'0'75'16,"0"0"2"-16,6 3-13 0,-6-1-17 0,3 3-1 0,3-3-9 0,-1 2-8 0,4 8-2 0,5 2-14 0,6 9-5 0,4 6-5 0,17 10 7 0,11 10 1 16,4-1 5-16,6 7 4 0,-3-5-8 15,-6 1 1-15,2 1-4 0,-5 1-5 0,-2 0-2 16,-4-5-1-16,-3 3 0 0,-2-8 1 15,-6-9 0-15,-3-3 0 0,-6-7 0 0,-10-9 0 16,-4-7-11-16,-4-5-37 16,-6-3-51-16,7-7 50 0</inkml:trace>
  <inkml:trace contextRef="#ctx0" brushRef="#br0" timeOffset="19058.82">25881 4204 2128 0,'0'13'63'0,"0"1"-27"16,-7 5-4-16,-4 4-9 0,-4-1-2 15,-9 4-1-15,-11 1-7 0,-9 1-4 16,-8 4-2-16,-15-3-3 0,-9 2 0 16,-15 5 2-1,-6-2-24-15,-4 5-63 0,-4 5-46 0,4 4-23 0,12 3 19 16,13-3 61-16,16-2 45 0,15-3 17 0,6-2-3 15,8-1-3-15,6 5-5 0,5 2 0 16,8 5 8-16,10 3 31 0,4 2-17 16</inkml:trace>
  <inkml:trace contextRef="#ctx0" brushRef="#br0" timeOffset="19646.55">28121 3798 1469 0,'-61'14'42'0,"-8"2"-36"0,-25 6 14 0,-7-1-4 0,-14 6-9 0,-4 4-3 0,-3 10 0 0,-1 11-1 0,8 6 0 0,7 8-1 0,0 6-3 15,12 5-8-15,11 2-2 0,14-2-8 0,14-3-2 0,17-3-1 0,8-2-3 16,16 0 47-16,16 2 32 0,14-3 48 16,16 3 51-16,13-2-1 0,10-4 11 15,18-10 3-15,8-3-18 0,14-11-27 16,8-10-23-16,5-8-29 0,9-14-15 16,15-10 1-16,6-15-5 15,6-9-12-15,-11-5-13 0,-12 0-14 0,-18 8-6 0,-7 4 1 16,7 8-60-16,13 5 41 0</inkml:trace>
  <inkml:trace contextRef="#ctx0" brushRef="#br0" timeOffset="40462.04">888 11495 1759 0,'0'0'74'0,"0"0"-2"0,0 0-26 0,0 0-26 0,0 0-1 0,0 3 10 0,0-3 8 0,0 2 3 0,0-2 1 0,0 0-4 0,0 0-7 0,0 0-4 0,0 0-8 0,0 2-8 16,0-2-6-16,0 0-4 0,0 0-4 16,0 2-4-16,0-1-2 0,0 1-1 0,0 5 1 15,0-1 3-15,2 4 0 0,1 3 2 32,3 3 3-32,-1 3 0 0,0 4 1 15,3-3 1-15,-5 5 0 0,8-2-1 0,-4 1 0 0,2 1 0 0,0-3 1 16,-1-1 0-16,3-2 1 0,-2 3 0 31,0-5-1-31,3 1 0 0,1 3-1 16,1-3 1-16,2 2 0 0,-2-5 0 0,2-2 0 15,2 1 0-15,1-2 0 0,1 3 1 16,-1 1 1-16,4-2 0 0,-3 0 1 16,3-3 0-16,5 5 0 0,6-2 1 15,5-2 0-15,-4 4 1 0,4-3 1 16,-5-5 1-16,1 1 0 0,-6-3-2 0,-6 1 0 15,0-6 3-15,-4 3 11 0,-1-2 11 16,2-2 8-16,-3 0 4 0,-1-2-2 16,-2 0-4-16,-1 0-3 0,-2 1-1 15,-6-1-3-15,0-5-1 0,-1 5-5 16,-4-1-23-16,0-5-22 0,0 3-14 0,-7-4-5 16,1 2 13-16,1-5 17 0,-2 8 6 15,-2-6 2-15,0 6 3 0,4-1 1 16,0-2 3-16,1 3 1 0,4 1 5 15,0 1 1-15,0 0 2 0,0 0-2 16,2 2 2-16,3-3-2 0,2 4-9 16,-2-1-2-16,8 0-9 0,-1 0-1 15,6 0 7-15,5 0 1 0,-5 0 3 16,7 0 2-16,-4-1 2 0,4 1 1 0,-2 0-2 16,-4 3 1-16,-5 1-1 0,1 3-4 15,-8-4 0-15,-5 3 1 0,3-1 0 16,-5-3-6-16,-4 1 4 0,-3 1-4 15,-3 3-2-15,-6-2 4 0,-4 2-6 16,-8-5-3-16,-2 2 1 0,-4-4 2 0,-2 0-6 16,1 0-16-16,-2-4-44 0,5 2-42 15,-4-5 131-15,4 2-51 0</inkml:trace>
  <inkml:trace contextRef="#ctx0" brushRef="#br0" timeOffset="41455.97">514 12748 1785 0,'-2'-1'124'0,"2"-5"61"0,0 4-91 0,0-1-14 0,2 1-30 16,-2 2-8-16,0 0-11 0,0 7-12 0,0-7-12 0,2 0-10 0,3 4-10 0,-3-2-7 0,1 1-8 15,-1 4-2-15,0 0 1 16,2 2 4-16,3 5 7 16,-6 4 6-16,3 5 5 0,-1-2 4 0,-1 1 3 0,4-6 1 15,-3 1 0-15,2 3 2 0,4 1-2 0,-3-1-1 16,3 3 0 0,3-6-2-16,0 1-6 0,3 3-7 0,-7-6 0 0,5-1 0 15,-3 0 7-15,3-5 7 0,-4 0 2 16,0 0 2-16,-2-4 0 15,-4-2 2-15,1 3 2 0,-4-4 1 0,0-2 3 0,2 0 0 16,-2 1 4-16,1-1 7 0,1 0 8 16,0 0 2-16,1 0-5 0,1 0-8 15,1 2-9 1,1-2-4-16,-1 0-3 0,4 2-1 16,-2-2 0-16,5-2-1 0,1 0 1 0,-1 1 0 0,2-7 1 15,-3 3 2-15,0 3 4 0,-3-3 8 16,1 3 6-16,-2-1 2 0,4 1-3 0,-2 0-6 15,0-3-9-15,5 1-3 0,4 1-2 16,5 3 1-16,-2 0 1 0,4 0-1 16,3 0-1-1,4 2-2-15,0 1 0 16,3 2-1-16,3-1 0 0,-3-4 1 0,-1 3-1 0,3-1 1 16,-5 0-1-16,11 2 0 0,1-3 1 15,6 1 0-15,3 0 0 0,0 1 1 0,0 5 1 0,4-5 1 31,-2 4 8-31,0 0 5 0,-7-1 0 0,-8 1 0 0,-8-4-8 0,-10 1-5 16,-6 1-3 0,-6-5-2-16,-6 0-5 0,-2 0-5 0,-1 0 0 0,1-3-1 15,-2 1 2-15,0 0 3 0,-5-3 0 0,-2 3 0 16,-8-5 1 0,-2-4 0-16,-10-1 1 0,-10-6 1 15,-6 0-1-15,1-1 1 16,5 3 0-16,6-2 3 0,8 2 4 0,4 7 3 15,6 0 2-15,5 4 0 16,6 3 2-16,2 2 3 0,0-3 6 0,0 3 16 16,0-2 7-16,3-3 3 0,4 5-10 15,4 1-21-15,5 1-11 0,9 2-10 16,5 3 1-16,11 5-1 0,8 4 3 16,6-2 3-16,4 8 2 0,-2 1 3 15,-1 2-2-15,-8-1 0 0,-5-1-1 16,-6-1 0-16,-10-1-1 0,-8-5-3 15,-6 0-2-15,-6 0-1 0,-7 0 1 0,-6-2 4 16,-8-2 2-16,-7 1-3 0,-16-1-5 16,-8 1-3-16,-15-4 2 0,-18-2-85 15,-11-7-59-15,-19-4 82 0</inkml:trace>
  <inkml:trace contextRef="#ctx0" brushRef="#br0" timeOffset="44422.75">11651 16074 2042 0,'-2'-1'76'0,"0"-5"-8"0,-7 1-27 0,-1 2-24 0,-1-5-7 0,-3 3-3 0,-4 5 7 0,2 2 10 0,2 3 12 0,-2 2 19 16,0 0-2-16,-2 4 3 0,2 0-3 0,-5 1-13 0,1-5-7 16,-4 4-11-16,-5-4-9 0,-6 2-5 15,-8 0-3-15,-8-6 0 16,-8-3 4-16,-12 0 0 0,-7-3 1 0,-23-6 11 0,-17-4 7 16,-26-3 1-1,-26-1 23-15,-11-8-7 16,-21-4-11-16,-9 1-2 0,-4-6-22 0,-3 6-3 15,-5-2-2-15,13 2 0 0,10 3-1 16,21 7-2-16,32 4 0 0,16 1 0 0,24 8 2 0,26-4 0 16,17 6 2-16,16-4 5 0,18 3 7 0,10 2 7 15,8 2 4-15,7-1 1 0,1 1-1 16,2 0 0-16,-1 0-3 0,5 0 0 16,1 0-7-16,1 0-5 15,-3 0-5-15,-1 0-5 16,0 0-1-16,0 0-10 0,0 0-23 15,0 0-39-15,0 0-44 0,0 0-62 16,-7-2-89-16,-2 2-354 0,-5-6 374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22:05:46.23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3924 5543 1633 0,'24'5'305'0,"-22"-8"-244"15,2 3-11-15,-2 0 5 16,1 1 4-16,-3-1-8 0,0 0-10 0,0 0-18 16,0 0-13-1,-7-3-8-15,0 5-1 0,-7 1-1 0,0-1 0 0,-10 3 4 16,-4-3 0-16,0 2-1 0,-6 1-1 16,-7 2-4-1,0-2-3-15,-6 4-1 0,-8 2-2 0,-4-4 5 16,-8 2 4-16,-11-6 5 0,-9 1 4 15,-12-4-1-15,-4 0 0 0,0 0 1 16,2 0 4-16,0-2 10 0,0-1 8 0,1 1 1 0,-2-4-1 16,8 6-13-16,5 4-8 15,14 0-3-15,12-3-3 0,9 3 1 16,10 1 2-16,5-1 3 0,13-4 5 0,6 0 3 16,-1 2 3-16,8-2 3 0,1 1 4 15,3-1 0-15,4 0 0 0,5 0-4 16,-4 0-9-16,2 0-3 0,2 0-5 15,0 2-3-15,0 0-1 0,0-2-2 16,-3 3-2-16,3-3-13 0,0 0-31 0,0 0-51 16,0-3-75-16,-4-4 89 15</inkml:trace>
  <inkml:trace contextRef="#ctx0" brushRef="#br0" timeOffset="8850.48">5849 7224 1606 0,'7'0'110'0,"-23"-9"727"15,201 257-796 17,-371-496-43-17,182 248-5 1,2 2 0-16,-7-1 2 0,-3 3 0 0,0 3 1 0,-8-3 1 0,-1-1-1 31,-4 4-2-31,-3-5-2 0,-3 0-1 0,-4 0-1 0,-8-4 0 0,-1 0 1 16,-6 0 3-1,-8-3 3-15,-9 3 1 0,-8-1 1 0,-8 1 1 0,-2 2 0 16,-6 0 2-16,-5 0-1 16,-3 0 0-16,-7 0 0 0,-11 0-1 15,-9 0 1-15,-2 0 0 0,-10-2 1 16,0-9-1-16,-6 2 0 0,-7-1 5 0,8-3-2 16,13-3 1-16,10-1 0 0,24 1-4 0,9 0 7 15,18 2 7 1,14-1 6-16,12 3 7 0,11 5 1 0,13-4 2 0,5 6 9 15,3 3 5 1,11 2 5-16,0-3-1 0,0 1-3 0,0-2 4 0,4 4-4 16,5-1-5-1,-4-1-16-15,4 2-18 0,5-5-10 0,7 1-7 0,15-1 2 0,12-2 0 16,21-1 2-16,19-4 3 16,13 0 0-1,6-3 0-15,8 1 2 0,7-5 1 0,17 3 0 0,11-2 1 0,10 6-2 16,-6-1-13-1,-23 3 1-15,-12 4-1 0,-21-1 3 16,-8 4 11-16,-7 3 0 0,-10 0 0 0,-21 0 1 0,-17 3-1 0,-15 1 0 31,-10-1 0-31,-4 1-7 0,-6-4-8 16,0 0-6-16,-8 3-7 0,0 1 0 16,-7 3 7-16,-9 0 1 0,-15 6 6 0,-13-1 3 15,-12 0 1-15,-8-1 4 0,-6-4 1 16,-11 0 3-16,-3-5 1 0,-8-2 1 15,-2 0 1-15,-12-2 11 0,2-5 7 16,-6 4 4-16,9 1 4 0,14 2-7 16,15 0-5-16,18 3-2 0,16-1-1 15,9-2-2-15,6 0-2 0,5 0-1 16,3-3-3-16,1 1-1 0,5 2-1 0,6-2 1 16,0-2-1-16,4 4 1 15,4-1 0-15,3 1-1 0,0 0-2 16,0 0-10-16,0 0-28 0,0 0-27 0,0 0-51 15,0 0-97-15,-11 1 40 0,-3-2 61 16</inkml:trace>
  <inkml:trace contextRef="#ctx0" brushRef="#br0" timeOffset="14181.34">7415 6963 1425 0,'0'2'181'0,"0"-2"-5"0,-2 3-124 0,-2-3 4 0,3 0-4 0,-5 2 4 0,5-2-1 0,-5 2 2 0,5-2 7 0,1 0 1 16,-2 0 2-16,2 0-2 15,0 0-13-15,2 0-5 0,1 0-9 0,1 0-5 16,3 0-5-16,-4 0-15 0,8 0-10 15,3 0-6-15,7 0-2 0,8 0 4 0,8 2 0 16,0-1 1-16,0 1-1 0,2 5 0 16,-8-3 0-16,-3 1 1 0,2 2 0 15,-10-5 0-15,-6 2 2 0,-5-3 2 16,-9-1 2-16,0 0-2 0,1 4 1 16,-4-4-11-16,-6-4-15 15,0 4-4-15,-2-1-7 0,-10-3 9 0,-5-1 11 16,-13-8 8-16,-15-3 3 0,-6-3 2 0,-7 1 4 15,-1 2 2-15,8 6 5 0,5 4 2 16,11 3 2-16,8 3 0 0,15 1 0 16,7 1-1-16,9 2 1 0,5-1 2 15,1 3 1-15,8-1 0 0,5 6-5 16,8 3-8-16,10 2-5 0,5 5-3 16,9 2-3-16,5 2-5 0,6 0-26 15,3 0-69-15,11-1 64 0</inkml:trace>
  <inkml:trace contextRef="#ctx0" brushRef="#br0" timeOffset="15072.23">25988 7289 1652 0,'-2'0'91'0,"0"0"69"0,-3-1-125 0,1-1-14 0,2 2-4 0,1 0 1 16,1 0 8-16,0 0 5 0,0 0 9 0,1 0 16 0,5 0 17 0,-1 0 17 0,-3 2 8 0,3-2-16 0,2 0-23 0,-1 0-23 15,6 1-20-15,4-1-4 0,12 2-2 0,11 2 2 16,-1-3 0-16,1 3 0 0,0-1-2 16,-11 3-3-16,-7-1-2 0,-7-3-2 0,-7-2-3 15,-7 0-2-15,2 0-8 0,-4 0-9 16,-3-2-8-16,2-1-11 0,-6-3-2 16,3 6 3-16,-11-2 6 0,-1 1 12 15,-3-10 8-15,-8 6 8 0,-3-8 2 16,-5-1 1-16,-5 4 0 0,-3-3 0 15,-1-3-1-15,5 5 1 0,4-3 0 16,0 4 0-16,3 3 0 0,4-1 1 0,2 3 0 16,8 5 1-16,10 0-1 0,2 2 1 15,8-2 2-15,0 0 6 0,0 0 12 16,0 3 9-16,0-3 6 0,-1 2-3 16,1 0-10-16,0-2-10 0,0 0-7 15,0 0-1-15,0 0-1 0,1 2 1 16,1-4-18-16,0-2-20 0,2-3-89 0,-4-7 69 15</inkml:trace>
  <inkml:trace contextRef="#ctx0" brushRef="#br0" timeOffset="19611.12">8383 7170 1477 0,'-4'36'140'0,"1"-40"38"16,1 1-52-16,2-1 3 0,0-38-54 0,-5 38-18 0,3 2-11 0,-2-3-4 0,1 0-1 0,-6-2-2 0,2-6-1 15,0 4 1-15,3-1-1 0,2 1 5 16,2 5 16-16,4-3 1 0,1 6 1 15,6-1-20-15,3 2-31 0,4-2-12 16,5 2-11-16,2 2 1 0,3 3 4 16,2 4 0-16,9 3-1 0,4 3 2 0,5 2 2 15,-9-3 2-15,-11-3 2 0,-7-4 2 16,-8 0 0-16,-6-5 4 0,0-2-2 16,-7 0-2-16,0 0-3 15,0 0-5-15,0 0-6 0,-11 0-1 0,8-2 1 16,-6-3-1-16,-9-2 7 0,-5-4 2 15,-16-3 1-15,-16-5 3 0,-3-5 0 0,-6 5 1 16,4 3 1-16,5 4-1 0,7 1 0 16,14 6 3-16,7 3 9 0,15 2 8 15,5 0 5-15,7 0-2 0,-2 2-2 16,7 1-3-16,3 1-5 0,2 3 0 16,10 0-5-16,8 4-3 0,13 5-1 0,10 7-1 15,8-4-3-15,-1 4 0 0,6-7 0 16,0-2 1-16,-13-5-1 0,-6-2-12 15,-15-7-9-15,-5 0-32 16,-13-2-65-16,0-12-82 0,6-11 104 0</inkml:trace>
  <inkml:trace contextRef="#ctx0" brushRef="#br0" timeOffset="20590.14">10170 7050 1451 0,'9'0'721'0,"-9"-2"-593"0,2 0-55 0,-2 2-15 0,-4 0-13 0,4 0-12 15,-2-1-3-15,2 1-10 0,0 0-10 0,-3 0-8 0,1 0-5 16,0 0-3-16,1 0-7 0,-3 5-6 0,4 2-10 16,-2 2 2-16,2 9 3 0,-3 1 5 15,1 8 10-15,2-1-4 0,5 4-4 16,1-3 1-16,2 5 0 0,7-4 6 16,-8 2 5-16,7 1 2 0,0-7 2 15,-2-1 0-15,6-1 0 0,-4-6 2 16,4-2 0-16,-5-2 2 0,1-3 1 15,5 2 4-15,-3-1 5 0,7 3 6 16,6-8 6-16,4 4 5 0,6-5-3 0,11-3-4 16,3 3-6-16,4-4-9 0,1 0-2 15,-1 0 0-15,2-2 2 0,3-1 2 16,-4-5 1-16,2 1 0 0,-3-7 2 16,-4 2 0-16,-1-4 4 0,3-2 1 0,0-3 0 15,-7 1 0-15,0-1-3 0,-6 2-5 16,6 1-2-16,0-5-3 0,1 5-2 15,3 0-1-15,1 6-1 0,-9 1-1 16,-3 1 1-16,-9 6-1 0,-4 1-1 16,1 1 1-16,-10 0 0 0,6-3 0 15,-4 1 0-15,-1 2-3 0,5 2 0 16,7 4-4-16,7 7-7 0,12 8-3 16,1 8-1-16,2 5 4 0,0 1 7 15,-10-4 4-15,-3-6 1 0,-6-2 2 0,1-5 2 16,-3-2 0-16,8 0 0 0,2-1 0 15,1-6-1-15,2 0 2 0,2-4 0 16,-2-3 4-16,-2 0 8 0,1 0 14 0,3-7 16 16,5-2 15-16,-2 1 11 0,6-3 5 15,-4 2-11-15,6-2-17 0,3 4-20 16,7-3-20-16,7-4-7 0,4 1 1 16,3 4-2-16,4 2 1 0,4 7-12 15,15 11-28-15,15 3-16 0,-1 4-4 16,-1 1-4-16,-7 2-126 15,-10-6 135-15</inkml:trace>
  <inkml:trace contextRef="#ctx0" brushRef="#br0" timeOffset="24958.62">15503 6928 1964 0,'-15'0'54'0,"-3"-2"-34"0,-7-2-2 0,5 2-9 0,-3 2-3 0,4 6-4 0,5-3-1 0,0 8 0 0,-1-4-1 0,8 2 1 16,2 5-1-16,1-1 0 0,4 1 1 0,2 2 0 0,0 0 1 16,0 0 2-16,1 0 0 0,3 1-1 0,-5 6-2 15,3-3 0-15,-2 6-2 0,-2-1-1 16,0-2 1 0,-4 2-2-16,4 2 1 0,2 3 0 0,3 0-1 15,2-2 0-15,4 3 1 0,-4-3 1 0,5 0 1 16,3-1 0-16,6-1 3 0,4-3 2 0,7 1 6 15,3 0 3-15,2-2 2 0,4 1 2 16,-4-6-5-16,4 1 0 0,2-4 2 16,-3-5 0-16,10-3 5 15,5-3 11-15,-3-3 20 16,-3-3 17-16,-1-5 3 0,0-2-6 0,2-3-16 0,3-3-11 16,0 0 0-16,0-5 1 0,-5-2-4 15,-4 0-5-15,-5 0-12 0,2-2-8 0,2-1-4 16,1-1-4-16,13 0 0 0,-4 4-2 15,5 0-2-15,3 4 0 0,-3 5-1 16,1-1-1-16,-3 7 2 0,1 6 0 16,-7-2 1-1,-6 3 1-15,-1 1-1 0,-6 1-1 16,-3 1-1-16,-1 9-1 0,1-2-3 16,0 1-2-16,5 6-1 0,3 2-1 15,-8-6 3-15,3 2 4 0,-7-1 2 16,0-2 2-16,-1-4 0 0,-6 0 0 0,2-4 1 15,0 1-1-15,1-1 0 0,3-1 1 0,2-2-1 0,3-7 1 16,2 2 0-16,-6-4 0 0,0 2 1 0,2-7 1 16,3-2 0-1,2-4 0-15,4 1 1 0,0-1-2 0,2-3 0 16,4 4-2-16,12-6 1 0,12 3-1 16,5-1 0-16,7 6 0 0,6-3-1 15,0 6 1 1,-6 7-1-16,-7-4 1 0,-5 6 0 0,-3 1 0 0,13 4 0 0,3 6 1 15,15-1 1-15,11 4-1 0,7-2 0 0,0 4 0 32,7 1-1-32,-4 2 0 0,12 0 0 0,13 4 0 15,-1 0 0-15,-4-6 0 16,0 2 11-16,-2 1-11 0,-1-5-1 16,-8 1 2-16,-24-9 1 0,-31-8 21 15,-15-2 14-15,-8-7 4 0,-7-1-7 0,3-1-9 16,-7 1-12-16,-2-6-13 0,-5 1 14 15,6-11-142-15,22-14 93 0</inkml:trace>
  <inkml:trace contextRef="#ctx0" brushRef="#br0" timeOffset="29949.37">22644 7080 1600 0,'-61'-62'394'31,"79"142"-351"-15,-20-103-29-16,4 23 3 16,-9-53-14-16,7 53-2 0,0-2-1 15,0 2-3-15,-2 0 1 0,2 0 1 16,-3 0 9-16,3 0 11 0,0 0 4 15,-2 0 4-15,2 0-3 0,0 0-4 16,0 0-4-16,0 0 3 0,0 0 5 0,0 0 1 16,0 2 1-16,2-1-6 0,-2-1-7 15,5 6-4-15,-3-5-2 0,1 5-2 16,6-1-3-16,-5 0 1 16,3 6-2-16,2-6 1 0,1 6-1 0,3 0-1 15,-3-3 3-15,4 5 5 0,1-2 1 16,2 3 1-16,1 0-3 0,5 0-4 15,2 2 0-15,2-2 0 0,-1 4-1 16,3 0 1-16,-1-2-1 0,2-4 2 0,2-1 0 16,-4-6 0-16,-1 0 0 0,-2-1 10 15,-4-2 11-15,4-1 11 0,1 1 7 16,-4-2-3-16,4 0-8 0,-1 0-7 16,0 4-5-16,3-4-6 0,-1 3-5 15,0-1-5-15,1 2-2 0,0 4 0 16,4-2-1-16,4 3-1 0,-6-2 0 0,0 2 1 15,0-6-1-15,2 4 1 0,-2-3-1 16,2-2 1-16,0 3 1 0,-2 0 0 16,-1-5-2-16,-1 0 11 0,2 0 11 15,2 0 7-15,7 0 4 0,-4 0-10 16,6 0-12-16,2 0-7 0,1 0-3 0,0 0 0 16,-1-5-1-16,-4 3 0 15,-2 2 0-15,0 0 0 0,-1-2 1 0,-1 2 0 16,-3-5 1-16,-2-2-2 0,1 0 11 15,-1 0 20-15,3 0 14 0,-2-2 15 16,2 3 2-16,-1-2-5 0,2-1-6 16,-2-2-1-16,-4-1-6 0,4-2-10 15,-5 3-8-15,-1-5-11 0,-5 2-7 0,3 1-5 16,-7 3 0-16,1-5-2 0,-2 3-11 16,-2-4-21-16,6 4-28 15,-3-1-30-15,3 1-27 0,1-1-51 0,11-4 93 16</inkml:trace>
  <inkml:trace contextRef="#ctx0" brushRef="#br0" timeOffset="35399.4">10624 7369 1741 0,'5'-7'168'0,"6"0"-152"16</inkml:trace>
  <inkml:trace contextRef="#ctx0" brushRef="#br0" timeOffset="35886.9">10610 7679 1981 0,'0'0'455'0,"0"0"-315"16,0 0-83-16,-2 0-11 0,-1 2-15 16,1 2-9-16,0 3-4 15,2-2-6-15,0 7-11 0,0 8-4 0,-2 8-4 16,2 8-1-16,0 8 1 0,0 11 0 16,4-2 1-16,-2 6 3 0,1 5 0 15,-3-4 1-15,0 4 2 0,0 3 0 16,-3 0 1-16,-3-6 0 0,1 1 0 15,-4-9 0-15,4-5 1 0,-4-7-6 0,4-2-23 16,-3-7-23 0,3 0-31-16,3-6-31 0,1-1-20 0,2-4-9 0,-1 2-12 15,9 6 35-15,0-6 62 0</inkml:trace>
  <inkml:trace contextRef="#ctx0" brushRef="#br0" timeOffset="36412.85">11190 7672 1833 0,'3'4'71'0,"-1"-2"-6"0,3-1-26 0,-1 5-9 0,3 3-13 0,5 8-7 0,4 8-10 0,4 9-9 0,-1 8-5 0,4 12-3 0,-5 4 0 0,-4 2 0 0,0 9 2 0,-3-3-1 31,-11 3-6-31,0 0 1 0,-5 4 1 16,-11-4 3-16,-4 0 8 0,-5-8 1 16,-5-5-1-16,4-6 1 0,-6-6 2 15,2-5 0-15,0-5-1 0,-1 0-4 0,1-11-12 16,-3 0-21-16,1-5 97 0,-2-10-52 16</inkml:trace>
  <inkml:trace contextRef="#ctx0" brushRef="#br0" timeOffset="36792.99">11207 7850 1917 0,'-1'-2'130'0,"1"-4"61"0,3 3-86 0,2-1-39 15,3-4-33-15,0-3-20 0,1 0-9 16,9-3-4-16,-2-5-5 0,5 1-5 16,8 0-3-16,6 0-12 0,11-1-9 15,14 6-14-15,11 6-6 0,6 7-3 16,2 13 5-16,-6 4 18 0,-2 12 1 16,-5 10 14-16,3 0 4 0,-4 11-7 15,-6 4-11-15,-8-2-13 0,-15 6-12 0,-13-3-10 16,-18 0-1-16,-12-7 10 0,-14-7-10 15,-22-9 21-15,-21-6-15 0,-8-8-15 16,-15-5 62-16,-5-6 25 0,-4-13 59 16,-5-1 45-16,7-7-32 0,10 0-25 15,22 2-20-15,13-3-20 0,15 6-3 0,11 2 3 16,16-1-1-16,2 6-2 0,10 0-7 16,7 0 17-16,8-12-19 0</inkml:trace>
  <inkml:trace contextRef="#ctx0" brushRef="#br0" timeOffset="37077.01">12644 7951 1705 0,'1'1'191'0,"-4"54"-27"16,51 93-85-16,-196-336-84 15,54 127 10-15,59 56 2 0,5 5-6 0,3 7-13 16,4 5-20-16,7 6-12 0,0 9-2 16,0 3 10-16,2 12 15 0,0 3 8 15,0 6 4-15,3 6 3 16,4 0 1-16,-4 3 1 0,8 4 2 0,1-2 1 16,2 5 1-16,0-5 0 0,9 4-1 0,2-8-12 15,5-8-9 1,1-4-12-16,6-7-26 0,6-5 424 0,10-8-279 0</inkml:trace>
  <inkml:trace contextRef="#ctx0" brushRef="#br0" timeOffset="37473.14">12934 8052 1787 0,'-1'12'110'0,"-3"-15"-74"16,20 13-60-16,-57-22 35 16,15 21-24-16,1 5 5 0,-4 2 0 15,5 3-2-15,-1 4-6 0,7-1-16 0,-1-1-10 16,4-3-1 0,6 5 3-16,-1-6 10 0,6 1 3 0,4 2-16 0,2-3-10 15,2-2-38-15,4-5-3 0,-4 1 69 16,7-1 48-16,3-2 71 0,2-1 43 0,5 0-33 15,4 2-22-15,0 1-24 0,0-4-23 32,-2 4-16-32,-6-1-9 0,-3 0-5 0,-3 3-1 0,-6-1-8 0,-1-2-4 15,-2 1-6-15,-2 5-5 0,-11 1 6 16,-1 7-1 0,-8 0 4-16,-3 5 2 0,-7 0-2 0,-4 3 0 0,4-5 0 0,-5 1 2 15,3-1-6-15,5-8-14 0,-1-4 135 16,-2-3-88-1</inkml:trace>
  <inkml:trace contextRef="#ctx0" brushRef="#br0" timeOffset="37759.01">13340 7725 1691 0,'23'25'54'0,"8"9"-14"0,2 7-26 0,4 7-6 0,-5-1-7 0,2 3 0 0,0 5 1 15,-2 5-1-15,-4 1-1 0,-7 2-2 0,-5-2-5 16,-10-1-2-16,-5 2 0 0,-4 4 2 15,-11-8 0-15,-8-1 2 16,-4-2 0-16,-4-9 1 0,-1-3-3 0,1-10 1 16,-2-4 3-16,2-5 0 0,0-6-9 15,-5-2 35-15,-3-7-22 0</inkml:trace>
  <inkml:trace contextRef="#ctx0" brushRef="#br0" timeOffset="38267.32">14406 7461 2198 0,'0'0'77'0,"0"2"-20"0,-2 2-31 15,0 4-25-15,2 10-11 0,-5 19-2 0,2 15 5 0,-1 17 4 0,2 16 1 0,2 2 0 0,0 7 1 0,0 3 1 0,0-1 1 0,0 3 0 16,-2-5 0-16,-5 2 1 0,2-2-1 15,-4-9-11-15,-1-12-31 0,-1-7-35 16,-2-8-22-16,-2-1-4 0,2 0 13 16,4-13 23-16,6 0 260 0,4-14-151 15</inkml:trace>
  <inkml:trace contextRef="#ctx0" brushRef="#br0" timeOffset="38567.91">15199 8016 1188 0,'0'6'334'0,"5"-5"113"16,0-1-367 0,-3 0-7-16,1 0 3 0,3 0-10 15,1 0-2-15,4 0-2 0,4-1-12 16,1-5-14-16,6 4-12 0,4-3-11 31,3-2-6-31,3 0-3 0,1-5-9 16,-3 4-26-16,-1 0-66 0,4-3 181 15,-1 7-96-15</inkml:trace>
  <inkml:trace contextRef="#ctx0" brushRef="#br0" timeOffset="38790.28">15214 8312 2565 0,'6'0'160'0,"-1"0"36"0,8 0-50 16,1 0-88-16,3-1-31 0,17-5-18 16,18 4-9-16,10 1-7 0,12 1-5 0,-7 1-7 15,-8 3-11-15,-11 1-18 0,-11-1-14 16,0 1-47-16,-3 0-57 0,7-3 453 16,3 0-264-16</inkml:trace>
  <inkml:trace contextRef="#ctx0" brushRef="#br0" timeOffset="39853.51">16459 7718 1332 0,'21'0'173'16,"-3"-3"204"-16,5-1-248 0,-5 1-56 0,0-1-18 0,3-1-12 0,-5 1-8 0,2 1-10 0,1 3-8 0,1-6-10 0,-4 6-4 0,-2 0-2 16,0 0-3-16,0 6-11 0,-5-1-12 15,0 4-12-15,2-2-14 0,-4 5-4 0,1 1 1 16,1 3 4-16,-3 2 13 0,-3 3 12 31,1-2 5-31,-4 6 5 0,0 2 3 0,-6-2 2 0,3 3 4 16,-4 4 4-16,0 0-1 0,-2 0 1 0,0 5 1 15,0 2-1-15,-5 3 2 0,-2 1 0 0,-4-2 1 16,-3 0 0 0,-1-4-1-16,1 5 0 0,-4-1 1 0,-1 0 0 0,-4 0 1 15,3-1 0-15,-1-4 2 0,5 1 12 16,-3-7 17-16,0 0 13 0,-1-1 11 0,1-3-1 31,1-8-8-31,10 2-8 0,-3-1-10 16,4-5-11-16,4 1-9 0,3-7-5 15,0 3 0-15,7-2 0 0,2-4-2 16,0-1 2-16,9-1 2 0,-5-3-2 16,6 4 2-16,-1-4-3 0,7 2-1 15,4-2 1-15,10 0-1 0,0-2-1 16,5-2-1-16,6 4 1 0,2-3-1 0,4 3 0 16,7-6 1-16,-1 3-2 0,-2-4 2 15,1-4-1-15,1 2 0 0,-2-1 0 16,4-1-1-16,2 4 0 0,-9-2 1 15,-2 4-1-15,-5-1 2 0,-8 1-1 16,-2-4 8-16,-12 0 3 0,-3-5 5 16,-5 2 0-16,-8-4-12 0,-1-2-5 15,-4-5-7-15,-1 0-3 0,-1 0 6 0,-6 0 1 16,-3 2 2-16,-1 6 0 0,-6-1-1 16,4 4-1-16,-5-2 0 0,0 0-2 15,-7-4 4-15,-10-3 2 0,-1 1 4 16,-3-1 3-16,-3 0-2 0,-1-4-3 15,-2 4-3-15,-1-4-1 0,-4 5-2 0,-1-3-1 16,-2 5-1-16,1-8 1 0,5 3-1 16,4 2 3-16,2-8 0 0,-2 3 2 15,7-3 9-15,0 3 6 0,8 3 9 16,10-2 12-16,5 7 11 0,13-3 18 16,3 3 18-16,3 2 7 0,10-2 4 15,8-5-9-15,4-2-19 0,10 2-25 16,6-3-23-16,5 3-16 0,2 1-6 0,-2-1 3 15,7 6-3-15,-7 1-12 0,4 0-15 16,-6 5-40-16,-8 6-68 0,-1 5 48 16,-1 3 19-16</inkml:trace>
  <inkml:trace contextRef="#ctx0" brushRef="#br0" timeOffset="203491.74">18454 3045 1592 0,'5'1'39'0,"4"-1"-26"0,-5 0 0 0,-4 0 4 16,0 0 3-16,-2-8-4 0,-7 1 0 0,2-6 0 0,-7 1 9 0,-4 1 9 0,6 4 12 0,-3-2 11 0,3 6 9 0,3 1 6 0,4 0-4 0,-4-3-7 0,5 3-15 15,3-3-12-15,1-8 3 0,0-3 2 16,3-3 7-16,6-4 10 0,-2-4-10 15,5 1 5-15,1-1 3 0,5-1 2 16,1 3 8-16,9-7-12 0,8 3-6 0,5 3-17 16,3-1-10-16,0 1-5 0,4 3-7 15,5 1-3-15,2 8-3 0,-1 0-9 16,2 7-5-16,-2 7-3 0,0 5-5 16,-2 11-1-16,-2 7-11 0,5 11-10 15,-4 16-14-15,6 10-12 0,1 16-15 0,-1 11-25 16,-9 16-17-16,-6 10-1 0,-15 6 12 15,-13 0 27-15,-10-7 22 0,-11-13 11 16,-11-12 11-16,-16-9 11 16,-8-9 8-16,-12-5 11 0,-2-8 7 0,-5-10-7 15,-2-10-56-15,-1-8 5 0,-2-3 11 0,1-9 39 16,-5-2 74-16,5-8 6 0,3-3 9 16,5-5-14-16,2-10 11 0,5-4 18 15,1-5-1-15,4-2-11 0,10 1-24 16,5-1-16-16,9 4 4 0,6-4 22 15,6 2 34-15,6-3 14 0,3 3-1 16,3 0-3-16,6 0-23 16,13-2-16-16,8-2-12 0,11 2-20 0,12 1-12 0,3 5-5 15,8 4-10-15,0 8-3 0,2 3-1 16,1 2-1-16,6 2-4 0,3 5-1 16,6 6-3-16,3 1-1 0,-4 5 3 15,1-3 1-15,-17 0-1 0,-8-2-7 0,-5 2-3 16,-19-9-1-16,-4 0-9 15,-8-5-8-15,-3-2-14 0,-2 0-17 0,0-2-14 16,5-6-58-16,4-8 106 0,7-13-17 16</inkml:trace>
  <inkml:trace contextRef="#ctx0" brushRef="#br0" timeOffset="203836.77">19551 1208 2042 0,'0'0'349'0,"18"7"355"0,-20 5-1318 0,2-3 571 16,0 13-9-16,2 15 2 0,-2 18 4 15,0 16 21-15,-3 12 15 0,-6 11 4 16,3 3 4-16,-6 1 2 0,3-1-1 16,2-13 0-16,0-1 1 0,2-1 0 15,1-10 0-15,-3 3 1 0,5-6-1 0,0-12 0 16,2-1 0-16,4-13-1 0,-1-11-32 15,3-5-38-15,-1-10-34 0,-1-4-156 16,-1-8 159-16</inkml:trace>
  <inkml:trace contextRef="#ctx0" brushRef="#br0" timeOffset="204298.77">20651 1367 1297 0,'-34'11'79'0,"-5"2"64"0,-7 2-116 16,-2 3-21-16,0 3-1 15,0 1-2-15,-1 1 0 0,11 3-2 16,1-3-1-16,7 2-2 0,5-2 2 15,4-1 0-15,-4 1 0 0,4-7 2 0,7-2-1 16,-6-5 0-16,13-2-1 0,3-4 1 16,1 4 0-16,3-3 4 0,0-2-12 0,5-1-16 15,-3 1 5-15,9 4 17 0,5-3 20 16,8 1 19-16,14 6-2 0,4 1-16 16,1-2-5-16,-1 7-5 0,3 5-3 0,-6 0-1 15,-6 6 1-15,-1 5 8 0,-3 9 5 16,-5 3-3-1,-6 7-4-15,-7 1-4 0,-9-1-6 0,-6-3 2 0,-12-2 0 16,-10-5-2-16,-10-4 1 16,-8-5-4-16,-11-5 0 0,0-6 0 0,-5 0 7 15,5-12 4-15,7-2 0 0,3-3 2 16,8-4-6-16,5-2-2 0,7-2-9 0,11-1-4 16,4 0-66-16,4-9 48 0</inkml:trace>
  <inkml:trace contextRef="#ctx0" brushRef="#br0" timeOffset="204549.57">21268 1100 1322 0,'-2'51'142'0,"-7"8"202"0,-3 19-287 0,-6 9-5 0,0 7-16 0,-10 12-19 0,-1 0-1 0,-1-3-3 15,0-7-6-15,4-11-2 0,1-5-2 0,9-8-1 0,0-4 0 0,5-3-1 16,8-4 0-16,1-3 1 16,2-6-2-16,11 4-17 0,6 3 12 0</inkml:trace>
  <inkml:trace contextRef="#ctx0" brushRef="#br0" timeOffset="208921.06">25034 10779 1439 0,'-2'0'91'0,"2"0"18"0,0-2-13 0,-2-2-21 0,2 4-10 0,0-2 2 0,0 1 0 15,0-3-3-15,2 1 2 0,5-5-10 0,4-4-6 0,3-4-10 0,4-3-22 16,8-10-10-16,4-1-8 0,9-4-15 16,4 3 0-16,3 0 3 0,7 5 2 15,-3 5 16-15,-9-1 1 0,1 8-1 16,-1 7-3-16,-7 0-5 0,5 5-10 16,-2 7-6-16,5 10-10 0,3 2-7 0,6 12-5 15,4 13 2-15,2 8-7 0,1 8 7 16,-1 8 10-16,-7 5 2 0,-4-4 6 15,-7 11 1-15,0 4-2 0,-11 7 1 16,-3 1 9-16,0-1 2 0,-11-6 2 16,0-7 0-16,-8-7-1 0,-12-12-7 0,-6-9-2 15,-9-9 1-15,-15-11 3 0,-8-6 15 16,-15-8 11-16,-10-7 4 0,-9-9 4 16,-2-10-6-16,-1-11 2 15,-8-8 7-15,2-8 5 0,-1-7-2 0,-10-10 15 16,4-8 23-16,0-7 1 0,4-5 8 15,17-1-5-15,9-1-22 0,11 2-4 16,12-4-7-16,7-1-11 0,15 5-4 16,7 6-1-16,15 7 5 0,20 8-3 0,16 1-7 15,16 8-2-15,18 11-10 0,19 8-8 16,13 18-6-16,17 11-15 0,4 11-3 16,3 10-29-16,1 5-2 0,4 0 33 15</inkml:trace>
  <inkml:trace contextRef="#ctx0" brushRef="#br0" timeOffset="-212378.02">25479 11562 1930 0,'7'4'68'0,"2"1"-22"0,-9-3-12 0,0 1-27 0,0 3-6 0,-2 1-1 0,-3 7 1 0,-10 0-1 0,-1 4 0 16,-5 7 0-16,-2 7-1 0,2 8-2 0,-13 10 0 0,0 12 0 0,1 7 1 0,-8 11 2 0,6 7 0 0,-4 2 11 15,-2 6 7-15,0-6 3 0,-5-4 8 16,0 2 3-16,1 0-8 0,-2 1-3 16,2-2-8-16,3-7-14 15,4-1 1-15,1-5-1 0,4-7 1 0,-1-10 0 16,5-11 1-16,6-8 0 0,7-9 6 15,9-3-23-15,0-9-38 16,7-7-27-16,2-9-31 0,14-5-29 0,14-10 85 16</inkml:trace>
  <inkml:trace contextRef="#ctx0" brushRef="#br0" timeOffset="-212020.89">26094 11264 1881 0,'28'80'82'16,"-5"-30"-82"-16,4 12 2 16,3 2-8-16,2 3 1 0,9 8 4 15,3 3 0-15,6 12 2 0,5 2 2 16,-2 11-3-16,7 7 1 0,2-4 0 16,2 4 3-16,0-5 13 0,2 5 9 15,-4-6 4-15,0 3-1 0,-2-4-9 16,-12-11-11-16,-6-11-7 0,1-10-1 0,-9-14-1 15,-4-7 1-15,-7-8-2 0,-5-5-31 16,-4 1 8-16,-2-3 4 0</inkml:trace>
  <inkml:trace contextRef="#ctx0" brushRef="#br0" timeOffset="-211449.44">23594 11949 1829 0,'0'0'129'0,"53"173"1106"15,-39-119-1894-15,1-5 169 0,-1 6 490 0,0-5-6 0,-5 3-29 16,5 0-26-16,-3-1 32 0</inkml:trace>
  <inkml:trace contextRef="#ctx0" brushRef="#br0" timeOffset="-211062.38">23927 12266 1947 0,'7'-9'85'0,"-5"4"10"15,2-4-52-15,-3 4-27 0,1 3-12 0,0 2-11 16,-2 2-38-16,0 3-9 0,5 11 0 0,-1 9 7 0,8 14 36 15,1 5 11-15,1 6 2 0,0-1 0 16,-7-4 1-16,4-1 2 0,-6-8 1 16,0-6-2-16,1-11-1 0,-6-12 2 15,2-7 2-15,-2-1 16 0,0-12 13 16,1-8 0-16,-1-18-5 16,7-9-19-16,-1-9-1 0,3-1 2 0,10-3 13 0,4-1 16 15,2 4-1-15,2-1 8 0,1 4 0 31,0 4-2-31,1 5-2 0,1 5-7 0,-5 13-7 16,1 5-10-16,1 14-15 0,1 5-7 16,2 13-15-16,6 18-5 0,5 10 2 0,5 14 1 0,0 17 5 15,2 3 13-15,-9 5-25 16,-6 0-29-16,-6-5-42 16,-11-9-36-16,2-9 2 0,-8-10 7 15,1-13 162-15,1-12-45 0</inkml:trace>
  <inkml:trace contextRef="#ctx0" brushRef="#br0" timeOffset="-210543.5">26785 12199 1761 0,'-23'-45'72'16,"4"12"-13"-16,8-1-4 0,8 15-23 0,3 1-2 0,5 4 9 0,9-2-2 0,0 1 9 0,9 7-18 0,13 2-19 0,6-1-11 0,10 7-25 16,10 2-2-16,-4 5-10 0,3 5 4 0,-5 6 11 15,-4 5 11 1,-4 2 7-16,-13 9-1 0,1 1-12 0,-10 8-7 0,-3 3-1 15,-3 5 0-15,-10 1 6 0,-2-3 5 0,-12-1-33 16,-12-2-54-16,-7-5-28 0,-11-5-7 16,-5-13 58-16,-10-11 73 0,-8-14 42 15,0-12 24-15,-8-13-4 0,4-6 14 16,6-10 13-16,4-1 10 0,15-2 13 16,8-7-12-16,19 7-12 0,9-2-11 0,14 2-26 15,8 5-22-15,-1 2-32 0,11 0-44 16,5 7 534-16,7-5-371 0</inkml:trace>
  <inkml:trace contextRef="#ctx0" brushRef="#br0" timeOffset="-210196.67">27511 12264 1575 0,'39'52'65'15,"-13"58"-19"-15,27-89-3 16,-123 27-52-16,70-38 25 0,17 8-1 16,6-7 7-16,-1-6 6 0,-1-5 21 0,-2-5 9 15,4-4-11-15,2-5-12 0,-4-4-22 0,4-7-12 16,-7-3 6 0,3-4 8-16,6-2 1 0,-4-1 1 0,-7 5-7 15,0 7-4-15,-4 7-6 16,1 5-10-16,-8 6-1 0,0 5-8 0,-1 3-2 0,-2 11 1 15,-2 9-3-15,1 6 5 0,-2 8 4 0,-6 2 6 16,-1 0 1-16,0-7 1 0,1 0 1 16,-1-6 3-16,3 1 2 0,3-11 3 15,-3-4-2-15,5-6-11 0,0-6-17 16,0 0-10-16,12-6 582 16,10-8-404-16</inkml:trace>
  <inkml:trace contextRef="#ctx0" brushRef="#br0" timeOffset="-209977.26">28105 11607 1594 0,'0'8'94'0,"-2"-1"62"0,2 8-98 0,0 8-33 15,3 7 0-15,8 14-3 0,3 15-11 16,2 10-10-16,5 4-3 0,2 12-4 15,-1 2 3-15,-1-2 2 16,-5 0 2-16,-2-13 1 16,-3-6 2-16,-8-7-14 0,-3-8-26 0,0-5-28 0,-3-12-218 15,-4-13 182 1</inkml:trace>
  <inkml:trace contextRef="#ctx0" brushRef="#br0" timeOffset="-209818.64">28566 12092 2116 0,'-13'20'41'0,"-5"3"-39"0,-15 5-17 15,-10 1 15-15,-14-5 1 16,-15 0-1-16,-10-5-2 0,-6-5-3 0,-12-3 5 16,1-8-18-16,-9 3 73 0,3-12-42 15</inkml:trace>
  <inkml:trace contextRef="#ctx0" brushRef="#br0" timeOffset="-209117.81">24209 13635 2110 0,'11'-16'130'0,"3"2"51"0,4-9-76 0,-2 8-54 0,1-4-23 16,3-1-16-16,1-1-6 0,6-4-2 0,3 6-3 0,0-9-1 0,2 3-4 0,7 3-12 0,-2-4-13 15,11 1-7-15,5 7-6 16,6 2-2-16,-2 4 6 0,-1 12-15 0,-1 5 2 15,2 16 13-15,2 10-7 0,-1 15 4 0,-3 14 5 16,-7 7-2-16,-9 4 10 0,-11 4 17 16,-6-1 2-16,-12 1-17 0,-10-6-16 15,-14 0-12-15,-20-9-11 0,-17-5 17 16,-15-12 15-16,-17-17 17 0,-6-19 15 16,-10-12 16-16,-4-20 17 0,2-10 6 0,-2-11 11 15,13-2 15 1,10 0 14-16,14-3 32 0,19 3 6 0,9 2-17 0,19-2-11 15,8 3-26-15,16 8-14 0,6 0-10 16,10 3-19-16,11 4-50 0,7-4-42 16,11 1-64-16,10 1-39 0,15 4 31 15,1 6 56-15</inkml:trace>
  <inkml:trace contextRef="#ctx0" brushRef="#br0" timeOffset="-208910.22">24447 14206 1765 0,'-55'80'77'0,"9"-15"10"0,-4 8-52 0,8-13-18 0,-3 2-12 0,-4 2-1 16,1 3-1-16,0 3 0 0,-5 2-1 16,1 3 0-1,-1-3-2-15,0 3-1 0,5 3-13 0,0-9-18 0,11-3-10 16,3-10 10-16,11-13 10 0</inkml:trace>
  <inkml:trace contextRef="#ctx0" brushRef="#br0" timeOffset="-208576.72">24846 14186 1683 0,'10'-10'240'0,"116"194"142"47,-140-221-384-31,48 115-2-16,1 7 0 0,6 4 0 0,2 3 2 15,1 7 0-15,-3 2 3 0,-6-2-12 16,1 1-39-16,-12-6-27 0,-2-7-33 16,-5-8-11-16,-4-10 114 0,-1-10-16 15</inkml:trace>
  <inkml:trace contextRef="#ctx0" brushRef="#br0" timeOffset="-208233.88">22667 13997 2190 0,'21'17'65'0,"-2"8"-27"15,3 7-23-15,-3 9-12 0,2 3-5 16,1 2-2-16,-3 6 3 16,-3-12-6-16,-2 3-33 0,-1-6-41 0,-6 2 1 15,2-5 23-15</inkml:trace>
  <inkml:trace contextRef="#ctx0" brushRef="#br0" timeOffset="-207933.93">23005 13924 1936 0,'22'28'84'0,"-3"2"16"0,-1 13-71 15,3-1-13 1,-5 1-12-16,2 1 0 0,-4-5-1 0,-3 4-2 0,-3-8-4 16,-2-3-14-16,-3-3-8 0,-3-10-4 15,0 1-4-15,0-6 4 0,0-9 6 16,9-3 5-16,-3-4 7 0,-3-3 7 0,8-8 4 15,-1-8 1-15,3-7 2 0,1-8 2 16,2-1 9-16,2-2 7 16,6 0 12-16,5 7 12 0,-4 2 0 0,3 3-4 15,2 11-7-15,4 4-7 0,-2 5-9 16,3 11-6-16,2 3-5 0,4 9-7 0,-4 7-2 16,-1 5-1-1,-6 4-6-15,-3 2-30 0,-4-4-35 0,0 3-45 16,2-6 55-16</inkml:trace>
  <inkml:trace contextRef="#ctx0" brushRef="#br0" timeOffset="-207440.68">25339 14559 1764 0,'-4'-15'228'0,"100"-91"-45"16,-57 97-220-16,-2 9 9 0,-1 2 2 15,4 9 8-15,-1 5 10 0,-3-1 4 16,-4 14-1-16,-7-1 1 0,-2 2 1 15,-4 4 1-15,-7-2-2 0,1 2 1 16,-13-4-2-16,0-2-3 0,-11 1-4 16,-3-10-3-16,-4-1 4 0,-5-6 3 0,-3-5 5 15,-4-7 4-15,-6-7 0 0,-1-5-1 16,0-4 3-16,-4-7-1 0,4-7 0 16,3-2-7-16,4 0-22 0,7 0-17 15,9 2-353-15,10 1 271 0</inkml:trace>
  <inkml:trace contextRef="#ctx0" brushRef="#br0" timeOffset="-207090.38">25727 14404 1456 0,'32'25'-215'0,"81"223"798"47,-109-221-580-47,1-8 2 0,-3-1 0 16,2-5-1-16,1-1 0 0,0-3-1 15,-1-7-1-15,5 1 2 0,1-3 2 16,10-2 1-16,3 1 0 0,10-3 0 16,1-5-1-16,5 6-1 0,-2-8 3 0,2 0 2 15,-5-1 1-15,2 0-1 0,-5-8-5 16,-6 6-5-16,-3-2-5 0,-8 4-5 16,-5 3 2-16,-4-2 3 0,-3 4 4 15,-2 2 5-15,-4 1-1 0,4 4-3 16,-5 0-2-16,-2 0-3 0,3 9-1 15,-5 0 1-15,4 7 2 0,1 2 1 16,-1 1 1-16,7 2 1 0,1 2-1 0,-1-5-6 16,11 2-9-16,-6-3-16 0,3-3-18 15,6 1 81-15,0-6-37 16</inkml:trace>
  <inkml:trace contextRef="#ctx0" brushRef="#br0" timeOffset="-206910.01">26387 13981 1755 0,'17'33'91'16,"-1"8"34"-16,4 18-80 0,-1 11-19 16,1 16-17-16,-1 6-6 0,4 7 0 15,-5 0-3-15,3-6 4 0,-3-1-13 16,0-14-27-16,-2 2-29 0,-4-17 374 0,-1-8-247 15</inkml:trace>
  <inkml:trace contextRef="#ctx0" brushRef="#br0" timeOffset="-206729.54">26771 14488 1698 0,'-10'-25'208'16,"-44"14"-48"-16,7 6-92 0,-7 5 11 15,-17 9-75-15,9-6-2 0,-3-1 1 16,-13-2-1-16,0 2 2 0,-4-2-29 16,1 0 214-16,10 3-145 0</inkml:trace>
  <inkml:trace contextRef="#ctx0" brushRef="#br0" timeOffset="-206063.39">23243 15516 1666 0,'0'-44'78'0,"3"3"8"0,3-2-6 0,8 8-9 0,5-2-4 0,10 1-9 0,10-1-14 0,9 5-14 16,3 0-17-16,9 4-9 0,4 12-3 15,0 3-1-15,5 10-2 0,0 6-1 0,2 12-1 16,-3 13-1-16,-1 9 2 0,-1 16-3 16,-4 15 1-16,-7 6 0 15,-11 11 0-15,-7 4 3 0,-10 3 1 0,-11 2 1 16,-11-3-13-16,-14-3-17 16,-16-3-13-16,-12-5-9 0,-14-16 2 0,-11-11 10 15,-11-16 11-15,-3-17 10 0,-8-20 10 16,5-21 7-16,1-15 4 0,-2-8 16 0,7-13 29 15,8-1 30-15,6-5 19 0,16 3 12 16,13 0 5-16,5 0-14 0,15-1-15 16,6-2-23-16,13 6-33 0,7-2-15 15,5 10-9-15,11-1-15 0,4 4-27 16,6 9-29-16,1 3-30 0,-1 11-16 0,-6 3 0 16,-10 13 3-16,-2 0 19 0,-16 7 48 15</inkml:trace>
  <inkml:trace contextRef="#ctx0" brushRef="#br0" timeOffset="-205730.07">23289 16060 2339 0,'-4'13'83'0,"-1"-1"-23"0,-2 8-16 16,-7 6-35-16,0 11-6 0,-2 13-3 0,-11 9-2 0,6 12-1 0,-9 5-3 0,-4 11 0 0,0 1-1 0,-12-1-3 0,0-3-15 0,-4-8-17 15,6-5-34-15,0-6-26 0,-1-6 2 16,-2-2 14-16,-3-11 32 0,6-4 30 16,-1-10 13-16,8-5 2 0,3-6-16 15,8 0-25-15,3-5 115 0,3-3-67 16</inkml:trace>
  <inkml:trace contextRef="#ctx0" brushRef="#br0" timeOffset="-205318.99">23778 16126 1548 0,'6'0'88'0,"-3"3"23"0,3 3-53 0,6 8-50 0,-3 9-6 0,7 9 4 31,3 12 10-31,8 13 8 0,3 9 0 16,7 6 0-16,0 6-1 0,4-3 6 16,4-1 5-16,-3 1 1 0,6 4-5 15,-2-2-15-15,-3 4-9 16,-3-1-4-16,-1 0 1 0,0-4 2 0,4-3 2 16,1-4-14-16,-1-11-32 0,-2-3-31 15,-4-17 248-15,-9-12-154 0</inkml:trace>
  <inkml:trace contextRef="#ctx0" brushRef="#br0" timeOffset="-204937.79">21738 16161 1580 0,'23'2'349'0,"17"183"-160"0,-40-129-187 0,15-10-2 16,4 2-21-16,1-5-29 0,-1-2 207 16,2-8-138-16</inkml:trace>
  <inkml:trace contextRef="#ctx0" brushRef="#br0" timeOffset="-204609.18">22055 16105 2043 0,'28'30'104'0,"-5"2"4"0,2 7-44 15,-7 1-28-15,1 1-28 0,3-2-7 16,-1 6 0-16,-3-3-5 0,1 1-15 15,-6-4-19-15,-5-9-23 0,0-4-23 16,-5-8-8-16,-1-5 0 0,-4-12 7 0,-1-2 22 16,-3-10 23-16,3-7 21 0,-3-7 17 15,5-8 4 1,-3-6 8-16,9-7 15 0,2 1 24 0,11 4 34 0,5 4 27 16,0 0 14-16,2 5-4 0,2 4-21 15,-1 6-29 1,1 8-21-16,1 9-19 0,-1 5-11 0,-2 9-9 0,8 5-5 15,-4 4-3-15,3 8-2 16,1-4-2-16,-3 6 2 0,-1-1-18 0,-4-1-29 0,-2-3-51 16,-6 0-43-16,-4 0-17 15,-4-5-7-15,-4-2 92 0</inkml:trace>
  <inkml:trace contextRef="#ctx0" brushRef="#br0" timeOffset="-203800.25">24431 16349 1784 0,'3'-26'107'0,"6"3"21"0,2 1-39 0,8 6-54 0,6 4-23 0,7 3-9 0,11 4-3 0,1 5 0 0,9 5-2 0,-3 6-3 0,-4 7-1 16,2 6 0-16,-6 8-1 0,-3 7 1 15,-1 4 2-15,-6 6-1 0,-6 1 3 16,-6-6 0-16,-10-1-6 0,-6-8-11 16,-10-1-16-16,-11-5-7 0,-12-8 3 15,-8-2 8-15,-12-6 8 0,-5-6 5 16,1-7 4-16,-5-14 4 0,-3-8 8 0,-1-2 3 15,4-12 0-15,3 2 1 0,14-3 0 16,11 2 2-16,10-3 1 0,11 5 2 16,11-8 0-16,12 6-1 0,11-5-4 15,5 10-9-15,11 2-7 0,2 5-1 16,3 3 3-16,0 4 6 0,-2 1 6 16,1 0 1-16,-8 3 0 0,4 0-1 0,-11 8-1 15,-2 4-6-15,-5 2-5 0,-2 10-1 16,-1 6 1-16,1 7 5 0,-7 3 5 15,-1 4 2-15,-4 5 0 0,-6 4 3 16,-3 2 4-16,0 1 9 0,-5-2 5 16,1-3 0-16,-1 2-4 0,0-11-8 15,5-1-5-15,0-6-1 0,7-5 6 16,2-4 9-16,3-9 8 0,1-1 7 0,4-4-1 16,8-6-3-16,3-1-3 15,4-3-7-15,2-3-2 0,2-3-6 0,-3-3 0 16,-3 1-1-16,6 0 3 0,-10-7-1 15,-1 1-2-15,0-1-3 0,-11-2-7 16,-1 1 0-16,-8 2-1 0,2 5-2 16,-5 3 1-16,1 7-2 0,-1 6-2 15,0 6-1-15,5 6-2 0,-3 7 2 0,1 11 2 16,6 1 3-16,-3 4 2 0,3 2 0 16,0 1-1-16,5-7-5 0,-2 1-17 15,-2-12-25-15,4 3-22 0,-5-8-37 16,1-6 139-16,2-5-44 0</inkml:trace>
  <inkml:trace contextRef="#ctx0" brushRef="#br0" timeOffset="-203625.9">25871 15885 1867 0,'26'580'192'16,"-28"-603"-266"-16,6 67 326 16,-1-7-205-16</inkml:trace>
  <inkml:trace contextRef="#ctx0" brushRef="#br0" timeOffset="-203467.69">26129 16294 1715 0,'-21'0'110'0,"-2"2"46"0,-19-2-78 16,-5 0-35-16,-9 0-25 0,-10 2-14 16,0-2-2-16,-4 0-2 0,-10 0 0 15,0 2 2-15,-5 3-3 0,-2 2-30 16,7 4 22-16</inkml:trace>
  <inkml:trace contextRef="#ctx0" brushRef="#br0" timeOffset="-203103.78">23470 17491 2467 0,'3'32'126'15</inkml:trace>
  <inkml:trace contextRef="#ctx0" brushRef="#br0" timeOffset="-202962">23220 17986 2296 0,'-4'23'113'0,"3"-5"5"0,-5-1-59 0,4-6-18 16,-3-2-47-16,5-6-42 0,0-3-81 15,0 0-71-15,5-1 97 0</inkml:trace>
  <inkml:trace contextRef="#ctx0" brushRef="#br0" timeOffset="-202850.67">23133 18199 2241 0,'3'55'172'16,"3"-8"74"-16,-10 5-106 0,-1-10-74 15,0-8-35-15,-4-2-30 0,5-5-92 16,1-4-328-16,-3-9 262 0</inkml:trace>
  <inkml:trace contextRef="#ctx0" brushRef="#br0" timeOffset="-195002.92">26823 8692 1728 0,'76'48'169'0,"167"218"354"0,-493-598-503 0,255 336 42 0,4 6-22 0,-4 6-16 16,1 9-11-16,1 7-6 0,-2 14-5 15,0 9-6-15,4 16-2 0,2 7-9 16,7 18-8-16,3 12-7 0,2 5-5 15,-4 4 1-15,-10 0 6 0,-2 4 8 16,-14-8-23-16,-2-3-27 0,-14-9-27 0,-3-17-20 16,-3-17 36-16,-2-23 40 15</inkml:trace>
  <inkml:trace contextRef="#ctx0" brushRef="#br0" timeOffset="-194679.04">26374 9107 2021 0,'2'-91'164'0,"0"13"184"0,7 0-286 0,-1 18-53 16,7 5 1-16,8 9 0 0,10 3-9 16,8 2-39-16,14 2-13 0,9 9-39 15,7 11-12-15,9 8 27 0,-2 11 10 0,1 13 32 16,-4 6 22-16,-4 11 11 15,-6 13 1-15,-6 10 2 0,-6 11-4 0,-7 1-4 16,-10 6 1-16,-4-7-1 0,-6 4 3 16,-13-6 1-16,-12-4 0 0,-11-5-4 15,-13-8 1-15,-13-5 4 16,-10-9 2-16,-7-7 7 0,-9-9 0 0,5-12-3 0,-1-6-2 16,3-15 2-1,14-3-11-15,-2-6-35 0,11-3 13 0,9 0 1 16</inkml:trace>
  <inkml:trace contextRef="#ctx0" brushRef="#br0" timeOffset="-193706.2">27677 8731 2162 0,'41'32'82'0,"-4"0"-14"0,-10 5-38 15,-6-4-15-15,-3 5-15 0,-4-3-3 16,0 6-2-16,-5 2-1 0,-4 1-3 0,-5 0 0 15,-7-3-2-15,-1-2-2 0,-3-11 0 0,-3-6-12 16,5-8 1-16,-9-9 4 0,4-5 6 16,3-9 14-16,2-12 5 0,6-9 5 15,1-7 1-15,2-13 1 0,4-1-1 16,6-4-3-16,6 1-2 0,7 6 0 16,9 4 0-16,2-4 0 0,7 8-3 15,8-7-11-15,4 10-7 0,1 9-2 0,-3-1-4 16,2 13 2-1,2 2-6-15,-2 5-5 0,-1 9 4 0,-8 8 4 0,-8 0 9 16,-10 7 5-16,-6 4 1 16,-4-1 0-16,-11 0 1 0,-3 5 0 15,-4-2-2-15,-9 5 2 0,-3 1 2 0,-2 1 1 16,-7-5 3-16,2 4 0 0,1-2 0 0,-1 1 1 16,5 3 0-16,2-6-1 15,5 0 0-15,6 4 0 0,3-1 2 16,5-3 1-16,7 2 10 0,4-2 14 0,11-7 12 15,3-5 7-15,5-6-6 0,8-5-15 16,-2-7-12-16,0-7-7 0,-6-8-4 16,1-8-2-16,-6-5-2 0,-2-1-1 15,-16-4 1-15,-8 2 1 0,-6 5-1 0,-12-3 2 32,0 1-2-32,-9 3 0 0,-2 2-1 15,-5 5 0-15,-2 5-1 0,2 8-4 0,0 7-15 0,1 1-17 0,6 4-9 16,7 4 0-1,11 1 11-15,5 6 16 0,12 5 8 16,6-2 5-16,7 2 8 0,3 1 2 16,4-4 2-16,9-1 5 0,2-8 7 15,-1-4 5-15,2-6 1 0,-6-8-3 16,4 0-9-16,1-7-4 0,-4 5-1 16,2-4-1-16,-8 6-1 0,-3 0-1 15,1-2 0-15,-1 4-1 0,-2 1 0 0,0-1-1 16,-1-1-3-16,-2 4-2 0,-4-5-1 15,4 0 1-15,-6 0 3 0,3-4 8 16,1 0 17-16,-4 2 14 0,1 4 7 16,-11 3-5-16,-2 0-17 0,-9 6-18 15,-5 3-9-15,-7 9-2 0,-9 1 2 16,-9 11 5-16,-6 6 1 0,-8 5-1 16,0 3 0-16,2 6 0 0,1 4-1 0,6 1 1 15,3 1-1-15,6-2-2 0,3-1 0 16,8-1 1-16,4-6 1 0,8-2 3 15,7-8 4-15,10-4 13 0,4-7 17 16,11-4 14-16,4-10 4 0,10-11-11 16,4-10-20-16,4-13-15 0,1-12-8 15,-8-10-1-15,1-13 2 0,-9-11 3 16,-1-11 0-16,3-3 0 0,-10 5-2 0,-8 0 0 16,-5 16-1-16,-12 8 0 0,-2 11 0 15,-3 10 0-15,-3 8 0 0,3 6-1 16,-1 5-1-16,-2 8-4 0,5 10-18 15,-3 7-14-15,-2 10-4 0,3 13-4 16,4 16 9-16,0 12 5 0,4 20 1 16,13 10 8-16,-1 7 4 0,6 10 7 0,3 1 3 15,-4-2 4-15,0-12 6 16,-5-11 1-16,-2-17-3 0,-3-17-20 0,-4-10-30 16,0-16 47-16,0-9-17 0</inkml:trace>
  <inkml:trace contextRef="#ctx0" brushRef="#br0" timeOffset="-193198.25">29690 8685 1806 0,'30'-4'89'0,"0"11"8"16,-3 14-55-16,-4 10-10 0,-4 1-28 0,-5-4-6 0,-7 2 0 0,1-2-1 0,-8-3 1 0,0 0 1 0,-4 0-1 15,0-9 0-15,-3-2-4 0,4-3-7 0,3-10-4 16,-4 1 3-16,11-4 6 0,0-6 8 15,8 2 6-15,2-4-1 0,12 1 1 16,4 0 1-16,6 0 5 0,2 4 9 16,0 5 11-16,0 0 9 0,-6 1 1 15,1 3-6-15,-1 5-12 0,-3-7-11 16,-5 1-8-16,-6 1-2 16,-3-1-2-16,1-1-1 0,-1 3 1 15,-6 2 0-15,2-3-2 0,-1 0-15 16,-2 3-22-16,3-4-18 0,-4-3-14 0,3 2-1 15,-6-2 8-15,2-2 6 0,0 0 2 0,-1-10 10 16,3 0 12-16,-2 1 9 0,3 2 23 16,3-2 20-16,2 3 16 0,5-1 19 15,-1 2 7-15,4 3-3 0,-8 4-5 16,-1 2-8-16,-3 1-13 0,-11 4-10 16,1-5-10-16,-8 0-7 0,-8 0-4 0,-4 0-1 15,-8-2 0-15,0-4 0 0,-3 0 0 16,-1 4 0-16,-4 0 0 0,1 6 0 0,3 6-1 15,6 2-1-15,5 6-2 0,8-1-1 16,3 1-2-16,7 5 2 0,7 3 3 16,7 0 2-1,9 3 3-15,11-3 1 0,1-1 1 0,10-3 2 0,2-2 2 16,10-3-9-16,5-5-35 0,4-5 98 16,5-9-63-16</inkml:trace>
  <inkml:trace contextRef="#ctx0" brushRef="#br0" timeOffset="-193007.75">31073 8139 1742 0,'-13'33'93'0,"3"6"6"15,1 9-30-15,5 9-40 0,1 5-21 0,3 7-4 0,1 6-2 0,5-5-32 0,3 1 39 0,1-3-17 0</inkml:trace>
  <inkml:trace contextRef="#ctx0" brushRef="#br0" timeOffset="-192881.2">31431 8628 1973 0,'-176'-41'242'16,"100"27"-201"-1,9 2-37-15,-4 3 3 0,-7 2-11 16,5 7-47-16,0 3-63 0,1 8 58 0</inkml:trace>
  <inkml:trace contextRef="#ctx0" brushRef="#br0" timeOffset="-192690.18">31206 9874 1924 0,'-128'-21'166'0,"-17"-14"245"15,-33-8-381-15,-31-8-2 16,-27-15-8-16,-44 6-12 0,-12-6-1 16,-17 15-1-16,-8 10 0 0,6 13 14 15,1 17-61-15,10 13 134 0,11 19-78 0</inkml:trace>
  <inkml:trace contextRef="#ctx0" brushRef="#br0" timeOffset="-21459.2">30294 10529 1595 0,'30'-9'47'0,"-1"-2"-12"0,1-1-4 0,0 5-1 0,2-4 7 0,5 2-4 0,-1 2-1 0,5-2-5 0,-1 6-6 0,1-1-2 0,-2 2-1 0,0 4 0 0,-2 0 0 0,-3 3-2 0,-4 7-5 15,2 4-4-15,4 8-7 0,-6 7-3 16,5 8-3-16,1 6-3 0,-8 10 1 15,0 5 0-15,-6 13-4 0,-5 12 2 16,-4 5-1-16,-10 10 2 0,-8-1 6 16,-13-7 1-1,-7-5 1-15,-5-9 0 0,-3-13-2 0,-5-10 1 0,-2-1 2 0,2-8 5 16,-6-4 0 0,1 1-1-16,1-9-2 15,-2 5-1-15,3-9-1 0,9-2 0 0,0 2 0 0,7 0 0 16,4 4 2-16,8 0-1 0,6-2 3 0,6-4 1 15,6 7 0-15,7 3 7 16,10 4 5-16,6 3 1 0,7 1 2 0,3 5-4 0,2-5-5 16,-2-3-4-16,-3-3-2 0,-5-6-3 15,-5 5-1-15,0-3-1 16,-7 6-1 0,-1 6-1-16,3 5 0 0,-4 6 0 0,-2 6 1 0,-5 3 0 0,-6 1 0 15,-6 5 1-15,-4 4 6 0,-4 0 4 16,-5 7-1-16,-3-1-3 0,-6-6-6 0,-2-4-1 15,2-1 0-15,1 5 1 0,-1 2 2 16,5 5 1-16,8 7 1 0,12 0 0 16,0 8 0-16,14 6-1 0,9 2-1 31,11 6 2-31,10-3 10 0,8 12 8 0,4 6 5 0,8 15-2 0,-2 6-11 31,9 8-8-31,2 7-4 0,-2 9-1 0,3 1-1 16,-5 6 0-16,-3 4 0 0,-2-3 1 15,-18 3-1-15,-11-12-3 0,-10-11 1 16,-16-10-1-16,-9-1-2 0,-14-6 8 16,-13 2 5-16,-14-12 13 0,-13-9 32 15,-14-11 15-15,-15-14 12 0,-11-12-8 16,-5-16-28-16,-6-15-20 0,6-8-19 0,6-15-35 16,8-5-27-16,-2-1-47 0,-3-3-12 15,-4-4 60-15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22:11:14.20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4759 16324 1426 0,'16'0'82'0,"-2"0"59"0,2 0-97 0,-4-1-12 0,2-1-2 0,1 0-2 0,-5-3 4 0,4-2 3 0,1 3 3 16,-3-3 1-16,-1 2-3 0,-4-2-4 0,-4 3-5 0,6 1-4 0,-5-1-6 0,5 1-6 15,-6 1-6-15,-3 2 0 0,2 0-2 16,0 0 3-16,-4-6-2 16,-2 6-2-16,-10-3 0 0,-9-1-3 15,-9 1 2-15,-14-1 1 0,-9 1-2 16,0-1-2-16,-5 1-2 0,0-3 0 0,-10 5 2 15,1-7 4-15,4 3 3 0,3 3 6 0,10-3 3 16,1 3-1-16,10-1-1 0,-3-1-4 16,-4-5-3-16,2 4-1 0,1-2-1 15,8 2-1-15,7-3 3 0,11 5 4 16,4-1 13-16,3 4 11 0,8 0 5 16,4 0-1-16,-3 0-8 0,3 0-11 15,0 0-5-15,0 0-4 0,0 0-4 16,0 0-1-16,0 0 2 0,0 0 11 0,0 0 8 31,0 0 16-31,5 0 16 0,-1 0-3 0,6 0-6 0,10 0-16 0,12-1-21 16,17-1-7-1,10-2-4-15,-1 3-4 0,6-3 1 16,-5 2 0-16,-6-5 3 0,9 2 2 16,2 1 2-16,3-1 0 0,11 0 0 0,7 3 0 0,0 2 0 0,4-2 0 15,-9 6-2-15,-16-3-2 0,-22 1 0 16,-17 3-2-16,-5-3 6 0,-6 0 10 15,-9-2 17-15,-5 2 1 16,-2-2-7 0,-3 0-16-16,-6 0-20 0,-1 0-3 15,-16 0 2-15,-20 0 8 0,-32 0 6 16,-19-2 2-16,-11 0-1 0,-6 0-3 16,10-1-4-16,14 1 1 0,9-1 3 0,12 3 3 15,1-2 6-15,5 2 5 0,5 0-1 16,3-2 0-16,16 2-5 0,13 0-3 15,10-2 0-15,6-1 2 0,4 3 2 16,8 0 7-16,0 0 3 0,0 0 1 16,6 0-2-16,-3 0-3 0,6 0-1 0,-2 0-2 15,7-2 1-15,6-2-5 16,8 1-2-16,10 1-4 0,2-7 0 0,3 6-2 16,-8-10 1-16,-4 8-1 0,-7 0 0 15,-6-1 2-15,-4 5 0 0,-5-1-7 16,-4-2-18-16,3 2-23 0,-8 2-35 0,0-1-51 15,-11 1-65-15,-7-2-23 0,-21 2 290 16,-21-2-106-16</inkml:trace>
  <inkml:trace contextRef="#ctx0" brushRef="#br0" timeOffset="13213.24">12386 11716 1435 0,'-1'0'107'0,"-1"2"73"0,0-2-76 0,2 0-5 16,-7-2-9-16,2-5 0 0,3 2 4 0,-3-2-5 0,3-2-6 0,-2-2-19 0,4-1-20 0,0-2-18 0,2 1-9 0,9-1-4 16,1-2 1-16,4 2 5 0,4-4 1 15,6 4-6-15,6 0-4 0,5 3-10 16,-1 4-7-16,1 6-3 0,2 1-2 0,4 3 2 15,-1 9-4-15,8 6-16 0,-2 7-17 16,-2 7-13-16,-2 7 2 0,-5 5 9 16,-7 8 5-16,-5 6-1 0,-6 8-6 15,-10 8 0-15,-6 6 13 0,-12-4 12 16,-11 1 8-16,-10-10 7 0,-10-9 2 16,-13-3 0-16,-9-12 8 0,-13-9 10 15,-12-10 12 1,-4-11 2-16,-6-11-1 0,1-11-10 0,3-7-5 15,8-4 14-15,7-8 24 0,6-2 28 16,12-6 25-16,17 3 9 0,16 3 1 0,11 3 0 0,16 0 2 16,10 4-9-1,6 2-20-15,14 1-29 0,18 10-30 0,5 1-20 16,21 11-10-16,4 15-3 0,15 8-1 0,12 16 2 16,1 5 3-16,5 7-9 0,-8 2-17 15,-2-3-26-15,-6-1-45 0,-20-5-44 0,-10-7-46 16,-21-10 98-16</inkml:trace>
  <inkml:trace contextRef="#ctx0" brushRef="#br0" timeOffset="13839.58">12429 13305 1421 0,'-37'-30'112'15,"7"3"50"-15,1 3-52 0,13 4-51 0,2-1-19 0,3 1-13 0,3 3-7 0,4 1-5 0,1 1 5 0,3 1 15 0,5 0 14 16,-2 0 11-16,3 0-1 0,-1-1-10 0,0-2-5 0,1-5-6 0,-3 5-4 0,3-8 2 0,-3 4 2 16,4-4 1-16,2 2 7 0,3 3-3 15,8 3-2-15,-1 2-5 0,10 5-12 16,3 6-11-16,3 2-9 0,2 8-6 0,4 11-6 15,-2 6 2-15,6 11 2 0,-1 10 3 16,-3 6-11-16,5 2-11 0,-5 4-17 16,-11 1-30-16,-7 3-14 0,-11 4-15 15,-12-2 6-15,-9-5 24 0,-17 0 25 16,-10-13 22-16,-8-5 9 0,-2-7 4 0,-2-6 7 16,-5-8 10-16,-2-5 8 0,-2-3 19 15,-2-8 12-15,8-4 9 0,10-8 14 16,6-3-1-16,10-1-7 0,0 0-10 15,7 5-12-15,4-2-6 0,4-1 7 16,6 1 11-16,4 1 7 0,5 3 2 16,10-6-2-16,8 4-15 0,5 4-17 0,15 1-15 15,15 3-15-15,13 1-6 0,2 0-4 16,-8 3 5-16,4 1-7 16,1 6-59-16,6 1-69 0,7 3 18 0,-3 6 107 15,-4 6-15-15</inkml:trace>
  <inkml:trace contextRef="#ctx0" brushRef="#br0" timeOffset="14196.21">12459 14020 1867 0,'5'3'188'0,"-1"-1"171"0,-2-2-240 0,-2 0-80 0,0 0-52 0,0-2-59 16,-6-3-76-16,1 3 74 0</inkml:trace>
  <inkml:trace contextRef="#ctx0" brushRef="#br0" timeOffset="14340.77">12324 14465 1632 0,'57'10'95'0,"-112"31"-209"16</inkml:trace>
  <inkml:trace contextRef="#ctx0" brushRef="#br0" timeOffset="14465.84">12305 14630 1439 0,'5'8'106'16,"-1"1"31"-16,-2 2-44 0,-1-9-50 0,-1 3-25 31,0-3-11-31,0-2-8 0,-1 2 1 16</inkml:trace>
  <inkml:trace contextRef="#ctx0" brushRef="#br0" timeOffset="14592.42">12401 14899 1693 0,'87'106'69'16</inkml:trace>
  <inkml:trace contextRef="#ctx0" brushRef="#br0" timeOffset="15085.73">12759 15229 2170 0,'2'0'173'16,"3"-2"82"-16,4-2-133 0,8 1-40 15,7-6-61-15,9-2-13 0,12 4-8 16,8 0-3-16,9 4-4 0,3 4-3 16,3 12-12-16,-1 3-11 0,-7 9-18 0,-3 7-11 15,-9 5-7-15,-5 9 2 0,-8 0 4 16,-8 7 0-16,-11 4 2 0,-15 3-10 16,-17 4 2-16,-14 2 13 0,-14-6 15 0,-18-10 22 15,-13-15 16-15,-11-14 10 0,-7-10 19 16,-2-13 17-16,6-7 20 0,6-7 14 15,19-3 1-15,12-8 4 0,19-1 21 16,15-2 25-16,9-2 22 0,13-4 6 16,10-1-29-16,11-5-26 0,10 3-31 15,17 3-24-15,11 4-13 0,22 9-25 16,13 12-10-16,12 11-1 0,9 11-15 0,3 17-14 16,-3 6-22-16,-4 14-31 0,-12 5-14 15,-16 2-96-15,-15 0-64 0,-13-3 139 16</inkml:trace>
  <inkml:trace contextRef="#ctx0" brushRef="#br0" timeOffset="19222.68">5379 17519 1455 0,'-1'4'226'0,"1"-2"-19"0,0 1-96 16,1-1 4-16,1-2-69 0,-2 0-15 0,0 0-9 0,0 0-11 0,0 2-6 0,0-2 4 0,-3 0 8 0,-1 0 2 16,-1-2 2-16,-4 0-3 0,-7 2-3 0,-13 0 5 15,-10-5 4 1,-8 0 3-16,-12-2 2 0,-5 0-3 0,0 3 0 15,-8-3-4-15,-8 2-5 0,-5-1-2 0,-9 1-3 16,-9 1-1-16,-9 3-3 0,2-5-1 0,0 1-3 16,-3 3 0-16,1 2 4 15,-5-2 1-15,2 4 2 0,10 2-1 0,13 1-5 16,11 0-2-16,3-1-1 0,1-2 1 16,5 5 0-16,1-5-1 0,5-1 1 15,13 1 0-15,2 0 1 0,8 1 1 0,8 1-1 31,-4-4 4-31,7 0 9 0,3-4 10 16,8 3 8-16,7 2 0 0,0 5-8 0,5-6-11 0,0 2-7 0,2-1-4 16,1-1-4-1,5 6-1-15,1-1 0 0,0-5-1 0,0 0-12 0,0 0-16 32,0 2-25-32,0-2-29 0,0 0-9 15,0 0-14-15,0 0-20 0,0-2-13 16,5 4 25-16,-1-2 46 0</inkml:trace>
  <inkml:trace contextRef="#ctx0" brushRef="#br0" timeOffset="24291.44">18906 14360 2036 0,'-9'-11'97'0,"50"-116"289"15,-20 81-377-15,4 15-7 16,9 3-2-16,8 3-7 0,11 0-5 16,11-1 3-16,11-3 1 0,8 5 1 15,6 6-2-15,1 4 0 0,6 12 0 0,3 2 2 16,11 16 2-16,12 14-5 15,8 14-6-15,-1 24-6 0,-8 13 1 0,-6 20 2 16,-5 13 8-16,-7 8 5 0,-11 8 0 16,-12 13-2-16,-23 15-1 0,-15 9-5 15,-21 12-3-15,-13-4-14 0,-23-4-6 16,-20-19 5-16,-24-15 4 0,-20-29 22 0,-14-23 16 16,-13-16 6-16,-6-18 1 0,-1-15-4 15,-10-20-7-15,-11-13 7 0,1-13 20 16,-2-13 26-16,18-15 19 0,14-4 6 15,18-4-3-15,14-2-12 16,13 2-11-16,10 3-6 0,18 2-4 16,14 4 4-16,19 0 1 0,15-4 2 0,14-1-12 0,23-1-20 15,16 2-23-15,21 9-16 0,23 9-3 16,29 16 4-16,17 14 6 0,13 22 4 16,9 15 1-16,3 20 1 0,0 9 2 15,2 5 0-15,-7 10-2 16,-11-1 0-16,-12-7 1 0,-16-6-8 15,-22-8-5-15,-24-20-13 0,-25-10-32 0,-25-22-16 16,-12-14-75-16,-15-16-49 16,-14-18 215-16,-8-16-80 0</inkml:trace>
  <inkml:trace contextRef="#ctx0" brushRef="#br0" timeOffset="24701.88">21310 11936 2152 0,'-12'55'64'0,"-15"50"12"0,24-63 1 15,-27 13-77-15,8-10-1 0,6 29-3 0,4 6 0 0,-1 9 1 0,5 3 1 0,-5 5 2 0,6 1 1 0,0-9 0 16,3-10 2-16,1-6-14 0,-4-9-30 16,3-9-38-16,-6-14-39 0,3-8 564 15,3-10-353-15</inkml:trace>
  <inkml:trace contextRef="#ctx0" brushRef="#br0" timeOffset="25176.69">22658 12378 1995 0,'-30'0'53'15,"-55"2"-45"-15,30 1-7 0,-6 1-1 16,-3 3-2-16,-14-2-2 0,2 6-3 0,5 1 1 16,7 4 2-16,6 0 2 0,5 2 1 15,10 5-1-15,9-4-3 16,11 6-5-16,6 2 1 0,8-4 0 0,4 0 4 15,5-2 6-15,5-1 6 0,4-3 6 16,5-1 5-16,7 0 1 0,15 2-4 16,8 1-3-16,13-4-4 0,3 2-2 0,7-2 0 15,6 1 0-15,-4 3-1 0,-1 2 0 16,-10 2 1-16,-6 4-3 0,-10 5 0 16,-12 7-3-16,-1 2-6 0,-10 3 0 15,-8 7-3-15,-4-4 0 0,-9-3-2 16,-7-2-1-16,-16-1 4 0,-10-5 4 15,-6-4 4-15,-12-6 3 0,-2-8 1 0,-5-8 18 16,-1-6 17-16,-2-6 7 16,9-5 0-16,5-7-16 0,13-2-16 0,8-5-25 15,12 1-28-15,5 3-21 16,11-10 129-16,6-9-68 0</inkml:trace>
  <inkml:trace contextRef="#ctx0" brushRef="#br0" timeOffset="25397.84">23204 12011 2029 0,'71'51'172'0,"-153"398"398"0,-37-213-538 15,73-82-25-15,52-11-5 0,4-8-2 0,6-16 0 16,0-9-14-16,0-5-38 0,5-8-119 16,-6-8 100-1</inkml:trace>
  <inkml:trace contextRef="#ctx0" brushRef="#br0" timeOffset="55038.04">5378 6944 1312 0,'5'49'167'15,"20"-20"849"-15,56-79-1171 0,-67 52 176 16,-6 1-8-16,-1-1-7 0,-4-2 0 16,-3 0 6-16,0 4 4 0,-3-4-3 15,-8 0-5-15,-5 0-8 0,-19-6-2 16,-15 3 4-16,-16-1 5 0,-10-3 3 15,0 4-1-15,-2-1-2 16,0-1 1-16,-6 1-1 0,-8 1 1 0,-5 1 2 16,5 2-1-16,-8 0 1 0,12 2-2 0,4-1-1 15,1 1 0-15,8-2 2 0,-1-3 4 16,-9-1 1 0,0-7-1-16,2 2-4 0,6 2-5 0,17-3-2 0,3 4-1 15,15-2 1-15,8 4-1 0,4 0 3 0,7-1 6 31,9 3 9-31,0 1 11 0,14 1 9 16,-2 0 1-16,4 0-1 0,3 1-6 16,-2-1-8-16,3 0-8 0,3 2-7 15,3-2-4-15,6 0-2 0,15 0-2 16,12 0-1-16,19 2-1 0,19 1 0 16,14 1 0-16,10 0 0 0,5-1 0 15,-1 4-1-15,-3-7-1 0,1 2-3 0,-8 0-2 16,5 0 0-16,-1 1 1 0,-3 2 3 15,-4-1 3-15,-6 1 1 0,-14 2 0 16,-3-1 0-16,-8 3 2 0,-3-2 2 16,-13 0 1-16,-8 0 2 0,-15 0-3 15,-19-7-3-15,-9 0-4 0,-3 2-22 0,-13-1-18 16,-18 3-1-16,-25 1 4 16,-26-3 19-16,-16 2 17 0,-14-3 3 0,-20 1 0 15,2 2 2-15,-9-4 0 0,2 2 1 16,16-1 0-16,9 5-1 0,14-1 1 15,12-2 0-15,4-1 0 0,18 4 0 16,10-1 4-16,13-3 6 0,14-1 7 0,5 1 10 16,14-2 8-16,2 0 2 0,9 0 1 15,0 0-7-15,0 0-6 0,0-2-5 16,4 2-3-16,1 0-4 0,0 0-3 16,4 0-2-16,5 0-5 0,4-1-2 15,3 1-3-15,6 0-1 0,9 0-2 0,3 0-2 16,12 5-1-16,6 4 0 0,-2-6 1 15,1 8 0-15,-11-6 1 0,-8 2 2 16,-2-3 1-16,-13 0-9 0,-3-1-18 16,-8 1-36-16,-4-3-49 0,-7 1-97 15,-2 2 115-15</inkml:trace>
  <inkml:trace contextRef="#ctx0" brushRef="#br0" timeOffset="59588.68">4177 7020 1833 0,'0'0'66'0,"0"-2"-14"0,0 2-32 0,0 0-28 0,-2 0-10 0,2 0-4 15,4 0 3-15,-4-2 7 0,2 2 2 0,-1 0 10 0,-1-2 6 0,2 2 7 0,0 0 21 16,-2 0 27-16,4-1 39 0,1-5 24 0,-5 6 21 16,0 0-7-16,0 0-23 0,0-3-13 15,0 3-26-15,0 0-17 0,0 0-14 16,5 2-14-16,-5-2-15 0,0 0-9 16,4 1-6-16,-4 3-2 0,0-1-3 15,2 1-6-15,1 5-3 0,6 2-2 16,-9 10 1-16,0 11 1 0,0 16 4 0,0 14 2 15,4 9 0-15,4 7 3 0,3 7 1 16,0 7 1-16,1 2 2 0,4-6-1 0,-4-4-2 16,-4-11-1-16,2-10-1 0,1-6 1 15,-2-4 2-15,3-8 1 0,-5-6 1 16,0-9-1-16,0-11-16 0,-5-5-16 16,-2-5-20-16,2-7-65 15,-2-2-61-15,0-2-22 0,3-5 194 0,-1-12-41 0</inkml:trace>
  <inkml:trace contextRef="#ctx0" brushRef="#br0" timeOffset="60093.49">5181 7419 2178 0,'-2'0'87'0,"2"0"-20"0,0 0-6 0,-2 0-32 16,2 0-11 0,-2 0 1-16,2 0-2 0,0 0-1 0,0 0 1 0,0 0-4 15,0 0-6-15,0 0-6 0,-1 0-8 0,-8 3-12 32,3 1 0-32,-6 3 1 0,-13 2 4 0,-3 8 11 0,-8-1 2 0,-1 4 1 15,9 1 0 1,-2-3-3-16,8 0-6 0,6-1-10 0,2 3-5 0,7-4-3 15,0 0 5-15,2-2 10 16,-1-2 5-16,3-4 5 0,-1 0 2 16,4-2 0-16,4 1 1 0,-1-5 5 0,3-2 3 0,1 1 4 15,-2-1 3-15,4 0 2 0,0 2 0 16,10-2-1-16,3 4-1 16,4 1-6-16,11-1-3 0,-5 6-4 0,6 1-3 15,-3 7-1-15,6 3-4 0,-6 5-2 16,4 5-3-16,0 8-2 15,-9 0 1-15,-1 8 0 0,-10 0 1 0,-3 2-5 0,-2 1-3 16,-10-4-3-16,-6-2-1 0,-7-5 4 16,-12-7 3-16,0-3 5 0,-8-8 5 15,-4-7 3-15,-1-2 2 0,0-5 0 16,6-7-4 0,7 0-4-16,7 0-12 0,6-1-9 15,-4-5-1-15,12 3-22 0,0-1-22 16,2 3 561-16,8-7-382 0</inkml:trace>
  <inkml:trace contextRef="#ctx0" brushRef="#br0" timeOffset="60360.21">5902 7254 1649 0,'15'92'206'0,"-17"-92"-135"0,-21 66-84 0,-23-54 32 0,40 41-5 0,3 8-1 0,3 9-4 0,3 12-2 0,6 8-3 0,5 15-2 16,1 0 0-16,-1-4 3 0,2-9 0 15,-7-18 0-15,3-13-1 0,-5-8-2 16,-3-7 1-16,-1-5 0 0,-1-13-22 15,-2-7 11-15,2-10-1 0</inkml:trace>
  <inkml:trace contextRef="#ctx0" brushRef="#br0" timeOffset="60604.36">6257 7685 1863 0,'4'0'134'15,"3"0"43"-15,0 0-8 0,3-2-37 0,1-2-13 16,5 1-11-16,0-6-10 0,10 0-21 0,-1-2-29 16,7-3-23-1,0 0-17-15,0 0-11 0,0 0-15 0,-2 1-18 0,-2 6-26 16,-1 0-47-16,1 5-85 0,10 2 110 15</inkml:trace>
  <inkml:trace contextRef="#ctx0" brushRef="#br0" timeOffset="60788.37">6447 7954 1775 0,'51'46'170'0,"-44"-37"90"16,-3-5-82-16,3-4 22 15,-41-39-65-15,38 35-38 0,8-1-7 0,2-2-35 16,2 0-18-16,4-8-20 0,5-1-16 16,1-3-11-1,8-1-22-15,5 5-27 0,3-1-47 0,17 3-90 0,3 4 54 16,7 6 44-16</inkml:trace>
  <inkml:trace contextRef="#ctx0" brushRef="#br0" timeOffset="61375.55">7197 7412 1631 0,'3'-7'209'0,"4"5"189"0,0-5-188 0,2 3-93 0,-3 1-24 16,1-8-16-16,0 6-8 0,0-8-12 0,7-1-12 16,-2-2-8-16,4 0-14 0,2-2 1 15,0 1-6-15,3-1-9 0,0 2-3 16,3 2-11-16,6 1-11 0,2 10-4 0,1 3-7 16,8 5-28-1,2 9-12-15,-3 11-14 0,3 5-25 16,-4 9 16-16,-9 2-10 15,-2 2-27-15,-12-4 17 0,-3-2 6 0,-13-7 22 16,0 0 44-16,-9-3 15 0,-5-4 0 16,-4 0 6-16,0-2 3 0,-7 0 2 15,2-6 8-15,7 1 4 0,1-2 0 16,4-4 2-16,2-3 0 0,-3 4 1 0,8-7-1 16,-3 3 1-16,3-4 2 0,4-3 1 15,0 0 11-15,0 0 24 0,0 0 45 16,2 0 42-16,3 0 16 0,3 0-8 15,4-3-35-15,2-3-33 0,7 1-25 16,15 3-14-16,8 1-13 0,9 4-9 16,2 9-7-16,2 8-1 0,-2 10-5 15,-5 7-1-15,-2 6-2 0,-15 1-7 16,-3 1-3-16,-6-1 0 0,-12-3-2 0,-9-6-4 16,-10 2 6-16,-10-3 4 0,-15 3 6 15,-11-3 33-15,-14 0 14 0,-15-6 12 16,-13-5 9-16,-6-7-16 0,1-5-14 15,-1-8-14-15,13-3-10 0,16 0 3 16,7 0-7-16,18-2-75 0,3 2 34 16,8-1-2-16</inkml:trace>
  <inkml:trace contextRef="#ctx0" brushRef="#br0" timeOffset="64735.87">26025 6105 1714 0,'-18'0'203'0,"16"0"-34"0,-3 0-230 0,5 0 165 0,0-2-7 0,2-1 9 16,-2 3-11-1,0 0-18-15,9-9-34 0,-8-2-32 0,1-7-13 0,2-8-6 16,-3-13 0-16,1-9 2 0,2-9 2 16,-2-5 2-16,-1-7 2 15,3-2 0-15,-1 4 8 0,3 5 27 0,1 7 26 16,3 14 20-16,5 4 3 0,2 6-12 0,5 1-13 16,-3-3-7-16,10-1-10 0,2 0-15 15,7-1-15-15,1 1-12 0,3 2-6 16,6 0-1-1,0 2 5-15,5 2-11 0,-1 5 4 0,6 0-1 0,10 3-18 16,4-1 13 0,10 3-3-16,-10 6 2 0,-4 3 11 0,-11 2 1 15,-17 3 3-15,-13 3 1 16,-11 1 3-16,-7-2 2 0,-4 2 1 0,-5 0-1 0,2-4-1 0,-2 4-6 16,0-2-7-16,0 1-23 15,-7-3-19 1,0 2-7-16,1 2-2 0,-6-5 17 0,0 1 17 15,-10-3 11-15,-6-5 7 0,-11-2 3 16,-5 0 2-16,1-1-4 0,6 1-1 16,7 2 0-16,7 1 2 0,8 4 3 15,3 0 2-15,3 5 1 0,4 0 0 16,5 2 2-16,0 0 1 0,0-1 11 16,3-1 9-16,1 2 15 0,1 0 4 15,1 0-9-15,2 0-3 0,5 0-11 16,3-4-1-16,5-3 2 0,7 4-4 0,8-4-3 15,-2 1-1-15,-3 5 0 0,1-1-3 16,-5 0 0-16,-2 2-2 0,1 4-6 16,1 3-2-16,3 12-9 0,0 6-6 15,-1 10 3-15,-1 6-3 0,-8 9-3 0,-6 3-6 16,-5 4-6-16,-9 1-5 0,-8-10-3 16,-9-2 0-16,-8-3 1 0,-5-6 4 15,-6-7 11-15,-4-3 9 0,-3-6 9 16,-3-7 4-16,3-3-29 0,3-2-64 15,2-8-73-15,6-1-238 0,8-7 233 16</inkml:trace>
  <inkml:trace contextRef="#ctx0" brushRef="#br0" timeOffset="65656.42">27613 4176 1905 0,'71'5'221'0,"-39"22"117"0,52-4-82 0,-214-67-286 0,127 3 67 0,26 28-23 0,5 1-15 15,2 3-6-15,-1-5-6 0,1 1 8 0,0-1 0 16,-4 7-3-16,3 0-4 0,-4 7 0 0,-6 0 3 16,4 0 2-16,-2 7-16 0,3 2-12 0,2 3-8 15,-5 3-11-15,2 6-3 16,-8 2 5-16,-1-2 8 0,-9 6 7 0,0 1 9 16,-5 4 1-16,0 4-4 0,-5-3-5 0,-5-4 1 15,-8 1 2-15,-2-2 4 0,-8 2 9 16,-9-1 11-16,-1-1 5 0,-2 2-2 15,-5-1 1-15,3-3 1 0,-1 1 2 16,1-1 1-16,1-4 1 0,0 1 0 16,0 0 1-16,2 3 0 0,2 1 1 15,7 3-2-15,7 0-4 0,7 0-7 0,4 2-2 16,3-2-3-16,2 1 3 16,5-5 3-16,2 2 1 0,3-4-2 0,8-1-7 15,0-2 5 1,3-7 7-16,4 0 10 0,5-1 17 0,7-3 7 0,11-3 2 15,1 2 3-15,9-5 1 0,1-1-2 16,6-3 0-16,1-5 4 16,-2-6 4-16,3 2-1 0,-5-5-2 0,-9 0-13 0,2 0-12 31,-6 0-4-31,5 0-5 0,0-1-3 16,0 1 0-16,-7 2 0 0,-11 3 0 0,-10 2 1 0,-10 0-6 0,-4 3-16 31,-5 4-12-31,-1-7-20 0,-3 0-10 0,-12-4 9 15,-11-5-2-15,-17-1 20 0,-13-10 18 16,-14-5 5-16,-14 0 13 0,-2-3 2 16,-1 1-1-16,-1 4 1 0,8 2-1 15,10 3 0-15,9 4-1 0,14 1 1 16,9 4 10-16,10 4 23 0,15 3 33 16,5 0 40-16,6 2 36 0,3-2 18 15,3 2-4-15,6-6-23 0,5-6-38 16,1-4-38-16,6-7-28 0,2-4-17 0,5 4-10 15,-6 3-3-15,-3 3 0 0,-1-1 0 16,-9 7-2-16,0 4-10 0,1 1-30 16,-3 5-27-16,9 0-89 0,13 0 104 15,18 4-2-15</inkml:trace>
  <inkml:trace contextRef="#ctx0" brushRef="#br0" timeOffset="88404.33">25168 17778 1703 0,'-5'18'73'0,"-2"-2"7"0,-7 0-9 0,-4-7-10 0,-3 0-12 0,-13-9-19 0,-3-7-13 0,-7 0-9 0,-1-4-3 0,-11 2-2 0,2 5 0 0,-8 4-2 0,-18 0 0 0,-10 4-1 0,-18-2 0 15,-16-2-1 1,-16-4-3-16,-11-3-4 0,-25-7-3 0,-17-6 0 16,-12-1 5-16,-37-5 3 0,-15-3 1 15,-28-10 20-15,-43-12 32 16,-20-9 11-16,-17-10-2 0,10-1-16 16,10 11-35-16,18-2-10 0,7 0 3 0,7 0 4 15,28-2 21-15,15 13 15 0,35 6 12 16,31 8 6-16,26 12-18 0,21 6-6 15,17 3-4-15,15 2-6 0,10 5-1 16,30 4-10-16,20 5-5 0,24 1-6 16,19 3-19-16,15 1-110 0,11-1-47 15,12 1 77-15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22:13:51.55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9489 11745 1741 0,'39'2'62'0,"-9"1"-17"0,-3 6-9 0,-20-7-19 0,0 1 0 0,-5-3 4 0,-2 0 2 0,-2 2 2 0,-10-2 5 0,-4 0 10 0,2-2 9 15,-9-1 9-15,1-1-2 0,-3-3-12 16,-6 2-10-16,-5-2-14 0,1 1-7 16,-4-4-3-16,-6 4-4 0,3-6-4 15,-8 3-4-15,-3 2-4 0,-6-4 0 16,-8 6 2-16,-4 0 2 0,-7 0 3 16,-11 1 12-16,-17-3 19 0,-9 0 1 0,-8-2-4 15,8 5-12-15,12 4-17 16,4 0 0-16,2 0 2 0,-4 0 5 0,-1 0 2 15,8 0-1-15,2-1-1 0,12-5 2 16,15 3 1-16,6-1 2 0,15 1 5 16,12-3 6-16,7 1 10 0,8 5 9 0,13-4 6 15,4 4-3-15,-4 0-9 0,-3-3-9 16,6 3-12-16,1 0-8 0,0 0-2 16,0 0-4-16,0 0 0 15,0 0-13-15,-7-4-37 0,7 4-38 16,0 0-69-16,-6 0-56 0,-12-3 113 0</inkml:trace>
  <inkml:trace contextRef="#ctx0" brushRef="#br0" timeOffset="11754.71">2245 12782 1995 0,'3'-23'89'0,"1"5"5"0,3 4-18 0,-7 3-32 0,3 8-12 0,1-1-13 16,-2 4-10-16,-2 0-4 0,0-3-2 0,-9-4-3 0,-5-6-1 0,-8 4 1 0,-8-5 1 0,-11 0 5 15,-3 0 3-15,-2 0 0 0,-2 3 0 16,4-1 3-16,-6 8 3 0,6 1 2 15,-4 8 1-15,7 4-8 0,7 7-8 16,1 3-4-16,4 4-2 0,5 6 0 0,-5-3 3 16,8 6-1-16,1 2 0 0,3-1-1 0,4 7 0 15,4-5-3-15,2 4-1 16,-2 2-3-16,4-8 1 0,-2 6 1 0,2-3 3 16,3 1 3-16,0-1 2 0,-1 4-1 15,3 5 0-15,5 4-4 0,2 1-5 16,7 8-3-16,7 8-1 0,8 1 0 0,-1 4 4 15,-3 2 3-15,-2 3 3 16,-5-3 3-16,-8 1 0 0,-2 3-1 16,-8 8-3-16,-6 3 0 0,-4-1-2 0,-8-5 1 15,-5-9 0-15,-7-1-1 0,-2-1 2 16,-4-9 2-16,-1 0-1 0,2-5 4 16,-4-2 0-16,7 0 1 0,3-5 2 15,10-2-1-15,8-9-2 16,2-4-1-16,4 0-3 0,7-1-1 0,1-2-1 0,6 7 2 15,0-4 0-15,2 6 1 16,3 2 2-16,4 1-1 0,1 0 2 16,-1 3 0-16,0 2 2 0,-3-1 1 15,0 0-1-15,-3 3 0 0,0 1 0 16,1 3-1-16,-4 5 2 0,1 4-1 0,-1-9-1 0,0-4-1 16,0 1 0-16,-2-6-1 15,-2 7 1-15,1-5 4 0,-3 0-9 16,1-4-64-16,-2-1 180 0,-1-6-110 0</inkml:trace>
  <inkml:trace contextRef="#ctx0" brushRef="#br0" timeOffset="161632.74">25406 1194 1850 0,'5'3'106'0,"1"3"71"0,4 8-125 0,-6 2-27 0,5 7-7 0,-4-4-7 0,-1 6-5 0,1-4-2 16,-2 8-4-16,-1 3-7 0,4 5-4 0,-6 13-5 0,0 12-2 16,5 10-1-16,-2 13 3 0,3 6 4 0,1 8 4 0,3 4 5 15,-2 5 0-15,0-2 3 16,3 3 0-16,-11-12-1 0,7-12 0 0,-7-7 0 16,0-12 1-16,0-8-1 0,-2-4 2 15,-1-21-3 1,-1-6-15-16,4-11-21 0,0-9-32 0,-5-2-21 0,5-5-140 0,-5-2 142 15</inkml:trace>
  <inkml:trace contextRef="#ctx0" brushRef="#br0" timeOffset="162313.9">26617 1447 1793 0,'4'0'173'16,"3"0"214"-16,5 0-295 0,8-3-61 16,1-4-7-16,5 1-7 0,3-1 1 0,-1 0 4 15,2 4-1-15,-3-3-8 0,0 3-7 16,-6 3-4-16,-5-2-2 0,5 2-3 15,-7 3-9-15,0 1-18 0,1 3-30 16,-7 2-32-16,1 9-4 0,-3 5 11 16,-5 10 19-16,-2 14 28 0,-5 9 9 15,-4 3 4-15,-3 5 9 0,-3-1 1 16,-3-2-3-16,-2-5-2 0,-3-2 0 16,-4 1 1-16,3 0 4 0,-3 1 4 15,3 3 2-15,0 1 3 0,-3 0 0 16,-8 4 1-16,1-4 2 0,-2 1-5 0,3-1 1 15,6-3 0-15,5-4 0 0,3-3 3 16,4-4-2-16,9-7-2 0,2-2 3 16,5-3-3-16,3-2 3 0,6-8 2 0,4-1 0 15,1-7 5-15,0-3 19 0,0-6 20 16,-3 0 25-16,8-5 15 0,4-2 4 16,13-2 19-16,-1-10-16 15,4-3-6-15,0-2 6 0,-9-10-26 0,-1 0-3 16,-4-1-21-16,-6-2-24 0,-3-2-18 15,-12-5-28-15,-4-6 7 0,-13-5-20 16,-8-5-10-16,-9-7 5 0,-6 1-1 0,-1-3 14 16,-7-1 16-1,-2 8 12-15,3 3 2 0,6 8 2 0,7 1 1 0,3 6 2 16,2 3 2-16,4-1 0 16,-4-2 6-16,-3-6 0 0,3 4-2 15,4 4-2-15,7 6-2 0,5 6 19 0,5 5 24 0,4 3 31 16,2 0 17-16,5-1 1 15,-3 0 1-15,8-3-12 0,6-2-11 16,3-8-12-16,11 1-20 0,-2-4-22 16,5 2-23-16,10 7-23 0,15 7-24 0,18 0-78 15,36 9-258-15,29 16 244 0</inkml:trace>
  <inkml:trace contextRef="#ctx0" brushRef="#br0" timeOffset="169382.11">14592 1626 1458 0,'46'-9'59'0,"-7"-1"57"0,4 6-110 0,-8 2-1 0,1 2 9 0,-6 0-6 0,12 4-6 0,3 8-2 0,4 6-7 0,10 12-7 0,-6 11-22 16,2 5-73-16,-4 6-7 0,-3 3-2 0,-9 0 0 15,-3 1 55-15,-8-3-14 16,-7-3-13-16,-5 0-5 0,-9-6-15 0,-8 0 20 16,-12-1 6-16,-8-8 16 15,-2 3 36-15,-5-5 16 16,-3-3 49-16,-8-6 47 0,0-3 17 0,2-3-1 0,4-4-31 16,1-5-29-16,5-1-2 0,6-4 36 15,5-2 54-15,3-2 42 0,13 0 21 0,-1 0-7 16,-1 0-16-16,9 0-54 0,4-4-35 15,15 2-36-15,6-3-38 0,9 0 6 16,7 5 0-16,0 0-1 16,-2 9 0-16,-2 1 4 0,-7 5 5 15,2 4-2-15,0 1-5 0,-9 4-8 16,-1 5-6-16,-13-1-3 0,-4 4-5 0,-12 2 5 16,-12 1 1-16,-15-1 1 0,-10 3 5 15,-9-5-2-15,-6-2-3 0,-6-2 0 16,1-1-2-16,0-7-9 0,1 1 103 0,4-7-66 15</inkml:trace>
  <inkml:trace contextRef="#ctx0" brushRef="#br0" timeOffset="169619.54">16002 2259 2176 0,'1'2'46'0,"-1"0"-45"0,0-2-5 0,0 0-22 0,0 0-34 0,0-2-47 0,4-3 53 0</inkml:trace>
  <inkml:trace contextRef="#ctx0" brushRef="#br0" timeOffset="169813.62">16523 1623 2092 0,'51'0'381'15,"-28"0"-386"-15,2 3-15 16,-3 4 2-16,1 2 0 0,-4 5-10 0,-1 4-28 15,-4 2-24-15,-2 3-22 0,-1 3-10 16,1 8 10-16,-3 3-38 0,-2 11-58 16,-3 2-113-16,-9 8-7 0,-8-3 19 15,-4 0 54-15,-8-10 179 16</inkml:trace>
  <inkml:trace contextRef="#ctx0" brushRef="#br0" timeOffset="170015.08">16459 2282 974 0,'13'4'172'15,"4"-2"165"-15,8 1-188 16,11 3-96-16,3-6-14 0,1 3 7 0,1 1 10 0,0-3 1 16,0 5-5-16,-6 1-11 15,2 3-8-15,-5 6-13 0,-2 7-12 0,-1 8-7 16,-4 6-4-16,-6 7-2 0,-3 9-2 16,-12 1-10-16,-11-3-4 15,-9 0-1-15,-15-3 4 0,-8 0 7 0,-3-2-3 16,-6-1 3-16,-5-3 12 0,-7-6 11 15,1-8-22-15,6-14 41 0,14-14-30 16</inkml:trace>
  <inkml:trace contextRef="#ctx0" brushRef="#br0" timeOffset="170205.55">17415 2415 1989 0,'7'41'59'16,"2"-11"-5"-16,-6 2-53 0,-1-7-30 15,2-11-33-15,-1 2-350 16,-1-5 265-16</inkml:trace>
  <inkml:trace contextRef="#ctx0" brushRef="#br0" timeOffset="170617.6">18041 1928 2026 0,'9'-4'136'0,"-4"2"153"16,7-1-262-16,1-4-12 0,6 3 2 0,1-5-2 15,-1 4-2-15,-5 1-7 0,1 1-16 0,-1 3-23 16,-2 5-36-16,1 4-45 0,1 12-34 15,0 10 3-15,-2 9 44 16,-5 15-36-16,-8 6-115 0,-13 4-35 0,-13 4-17 0,-5-7 40 16,-14-7 106-16,0-12 58 0,0-8 6 31,5-12 26-31,7-1 51 0,4-13-5 0,7-2 7 16,7-7 97-16,4 1 207 0,12-1 81 0,0 0 59 0,-2 0-10 15,11-1-176-15,-2-1-72 16,7 2-62-16,14-11-71 0,3 4-21 0,4-2-12 0,8-1 1 15,-6 4 10-15,2 1 13 0,-7 1 4 16,-7 4 1-16,-8 4-17 0,-4 3-20 16,1 4-36-16,-3 5-18 0,-8 1-24 15,1 12-15-15,-4 3 14 0,-7 7 5 0,-13 7 26 16,-12 7 16-16,-9-2 12 16,-10 1 6-16,-6-6 1 0,-3 0 3 15,-7-3 1 1,-4-4 26-16,-11-6-102 0,0-4 68 15</inkml:trace>
  <inkml:trace contextRef="#ctx0" brushRef="#br0" timeOffset="171045.97">18644 3335 1900 0,'-11'-21'136'0,"-484"80"151"0,343-91-294 0,19 39 4 16,-7 4 0-16,-9 8 3 0,-11-1 0 15,2 7-3-15,-10-2-2 0,-9 0-3 16,-6 5 3-16,-3-8 0 16,-6 1-1-16,1-5 3 0,1 0 1 0,11 1 0 0,19-1 2 15,17-3 0-15,19-1 2 16,9 1-1-16,10-10 0 0,16 3 1 0,20-3-1 15,14-1 1-15,14-2 0 0,13 3 0 16,12 1 5-16,7-2-7 0,7-2-55 16,2 3 505-16,2-1-349 0</inkml:trace>
  <inkml:trace contextRef="#ctx0" brushRef="#br0" timeOffset="172252.16">25161 1878 632 0,'-53'14'125'16,"9"0"49"-16,-13 1 3 0,9-3-130 0,-1-1-24 0,-1-1-10 0,6 1-5 0,-1-2-4 0,1 0-2 0,3 1 0 0,0-4 3 0,1 4 1 15,-1 4 3-15,-2-1-9 0,4 1-82 16,0-3 60-16</inkml:trace>
  <inkml:trace contextRef="#ctx0" brushRef="#br0" timeOffset="172442.05">25060 2289 1936 0,'-2'66'61'15,"-22"-7"-50"-15,64 26-3 16,-141-194-13-16,52 90 6 16,12 35-1-16,-3 0 0 0,3-2-27 0,-11-2-29 0,-7 1-422 15,-8-6 317-15</inkml:trace>
  <inkml:trace contextRef="#ctx0" brushRef="#br0" timeOffset="175020.14">1204 14530 2110 0,'0'0'131'0,"14"14"211"15,-18-14-356-15,4 7 1 0,-3 6-5 0,-4 10 1 16,-15 11 8-16,-6 19 2 0,-7 18 5 16,-6 17 2-16,2 12 2 0,-2 6-15 15,6 4-32-15,8-4-30 0,4 4-19 16,5-7 7-16,6 4 25 16,3-5 27-16,0-2 19 0,7-6 10 0,2-2 3 15,0 4 3-15,4-4 0 0,3 7 1 0,5-1 0 16,1-12-1-16,1-8 1 0,4-10-8 15,-1-10-9-15,10 3-3 0,5 4-3 16,10 1 6-16,6 5 8 0,9 1 3 16,-2-1 2-16,2-2 1 0,0-3 2 15,-1-4 1-15,3-10 0 0,1-5-1 16,2-6 0-16,4-4-3 16,3-5-3-16,4-7 1 0,5-7 0 0,3-4 0 0,6-3 5 15,-2-1-1-15,7-6 2 0,6 3 0 16,1-3-1-16,0-1 1 15,-8-1 1-15,-6-4 1 0,-9-5 3 0,4-7 1 16,-4-6-2-16,-5-3-2 0,-5 0 1 16,-17 0 3-16,-13 4 4 0,-8-4 8 15,-6 1 8-15,-15 1 2 0,0 0-1 0,-11-2-4 16,-3 5-1-16,-4-1 0 0,3-3-1 16,-5 4 0-16,3 3-4 0,1 2-4 15,3 4 0-15,5 4 2 0,1 5 4 16,0-2-8-16,0 0-12 0,0 2-13 15,5-7-19-15,2 6 2 0,7-1 2 0,2 2 4 16,11 0-3-16,3 5-2 0,11 6 1 16,7 5 1-1,-1 7 11-15,10 5 8 0,-5 0 4 16,-6 3 4-16,0 2 3 0,-7 5 4 0,-6-1 16 0,-4 2 5 16,-6 0 6-16,-14-6 4 0,-9 1-11 15,-7 0-1-15,-9-4-7 0,-11-2-6 0,-3-5-1 16,0-1-3-1,-7-8-4-15,1-4-4 0,-5-8-43 16,-5-4-45-16,-7-10-450 0,0-16 346 0</inkml:trace>
  <inkml:trace contextRef="#ctx0" brushRef="#br0" timeOffset="175748.06">4450 16938 2214 0,'0'0'135'0,"0"0"29"0,4-4-42 0,-2 3-52 0,6-3-43 15,10-3-26-15,3-7-4 0,13-7-2 0,3-6 3 0,8 0 3 0,3 4 0 0,-2 7-4 0,-2 6-4 0,0 10-14 16,2 1-9-16,-5 10-2 0,-2 2-16 16,-5 4-2-16,-4 8 7 0,0 7-28 15,-7 0-13-15,-9 5 4 0,-8-1-26 0,-6 4 18 16,-6 3 26-16,-8 1 10 0,-7-3 28 15,-2 0 11-15,-13-9 5 0,-1-4 4 16,2 0 3-16,-3-8 2 0,8 1 2 16,4-5-1-16,4-3 0 0,8-6 0 0,5-2 1 15,8-5 1-15,-3 0 5 0,1 4 12 16,11-4 15-16,1 0 9 0,13 0 11 16,9-4 4-16,16 2 1 0,6-1 6 15,2-1 2-15,3 4 0 0,4 0-7 16,6 2-8-16,8 12-13 0,-5 7-14 15,-2 13-9-15,-12 5-8 0,-13 2-7 16,-10 8-3-16,-11-2 3 0,-16 8-1 16,-9 1 2-16,-16 1 3 0,-12-6-8 0,-12-1-1 15,-8-14 4-15,-12-3 15 0,-9-1 9 16,-2-7 4-16,-1-4-6 0,7-8-12 16,1-8-9-16,2-5-6 0,2-2-12 15,7-7-34-15,13 0-70 0,8-5-60 16,13-5-133-16,10-2 163 0</inkml:trace>
  <inkml:trace contextRef="#ctx0" brushRef="#br0" timeOffset="180748.23">6477 17466 1284 0,'0'-1'116'0,"-2"1"95"0,0-2-102 16,4 0-43 0,-2 2-8-16,4 2-16 0,1 0-12 15,-5-2-9-15,0 0-8 0,0-2 1 16,0-2 1-16,0 1 2 0,3-4 5 16,5 3 2-16,0 0-2 0,5-3-5 15,-1 4-6-15,-3-1-6 0,5 4-1 0,-5 0-2 16,2 0-4-16,1 2-6 0,-10 0-3 15,7 0-7-15,-4-1-8 0,-3 1-4 16,0 3 3-16,-2-1 0 0,0-2 8 16,0 3 6-16,0 0 0 0,-4-1 6 15,-5 1 3-15,4-3 3 0,0 2 1 0,-1-3 1 16,6-1 4-16,-9 0 2 0,1 0 2 16,2-1 5-16,-3-5 4 0,2 1 8 15,4 1 12-15,-6-4 3 0,4 4-3 16,-1-8-7-16,3 8-11 0,1-5 4 0,2 4 16 15,0-2 16-15,0 3 16 0,0 1 4 16,0-4-9-16,5 5-9 0,-3-2-20 16,2 4-17-16,4 0-11 0,-6 0-15 15,0 0-5-15,3 0-4 16,2 2-5-16,1 2 0 0,-1 1-4 0,-2-2-3 16,-2 5-9-16,1-1-22 0,-2-4-14 15,-2 4 3-15,-2-3-5 0,-5-2 13 16,2 3 0-16,-4 2 36 0,-5-5 5 0</inkml:trace>
  <inkml:trace contextRef="#ctx0" brushRef="#br0" timeOffset="182543.08">6487 17154 1374 0,'0'-3'128'0,"-3"-1"131"0,3 1-134 15,-2 1-34 1,2 0-5-16,0 0-14 0,2-1-21 0,-2 1-14 0,2 2-14 0,-1 0-13 0,5-4-15 0,-1 4-11 0,-5 0 1 16,4-1-1-1,1-1 10-15,0 2 6 0,1-2 0 0,2 2-3 16,-6 0-3-16,-2 0 0 0,0 2-1 15,0 0 0-15,6 5-4 0,-5 2-3 16,5 5 0-16,-3 5 2 0,1 10 4 16,3 6 4-16,-5 2 2 0,-2 6 2 15,0 3-3-15,0 2 1 0,0-2-1 16,8 2-1-16,-2 3 3 0,1 1 1 0,4-1 1 16,-1 2 2-16,6-7 0 15,-3-3-1-15,-3-9-1 0,-1-2 0 0,2-8 0 16,-4-4 1-16,0-2 1 0,-4-10 1 15,-1 0 1-15,-2-7-3 0,0-1-13 16,0 0-16-16,2-1-20 0,-4-12 327 16,0-8-213-16</inkml:trace>
  <inkml:trace contextRef="#ctx0" brushRef="#br0" timeOffset="182908.63">6989 17362 1843 0,'-10'5'71'0,"-5"4"-1"0,-11 2-18 0,-6 3-4 15,-9 2-16-15,-9 1-12 16,-4 5-10-16,-7-5-4 0,4 3 1 0,1-2-1 0,4 1-2 16,4-3 0-16,6-2-2 15,3 0 0-15,5-6 1 0,2 2 21 0,4-1 12 16,-2-5 10-16,3-1-1 0,2-1-20 15,4 0-12-15,-2-2-8 0,4 0 0 16,4-2 0-16,3 0 1 0,5-1 7 0,7 3 7 16,0 0 1-16,0-2 2 0,5 2-9 31,0 0-6-31,8 0-2 0,5 0-5 16,6 0 2-16,12 0-2 0,8 0 0 15,11 0 1-15,5 0-1 0,3-5 0 16,-1 1 1-16,-2-3 0 0,0-6 2 15,0-1-6-15,1 0-20 0,-10-2-24 0,-1 2-31 16,-8 0-23-16,-6-8-275 0,6-2 248 16</inkml:trace>
  <inkml:trace contextRef="#ctx0" brushRef="#br0" timeOffset="183677.6">7807 16968 1853 0,'165'-71'717'0,"-174"69"-737"16,28 4 2-16,-3 3-4 0,0 4-13 15,-2 2-6-15,0-2-3 0,-5 3-5 16,0 1-22-16,2 3-25 0,-8 1 1 16,-3 8-4-16,-1 5 26 0,-14 9 25 15,-2 2-47-15,-10-2-33 0,-1-2 10 16,-2-3 12-16,1-7 58 0,-1-1 47 0,3-1 7 16,6-7 1-16,7-4 3 0,5-7 12 15,7 0 24-15,2-7 9 0,2 5 10 16,0-5-2-16,3 0-21 0,2 0-4 15,6 0-9-15,3 0-11 16,1-1-1-16,12-1-6 0,3 0 4 0,5 2 8 0,0 0 6 16,-1 0 4-16,-8 0-6 0,-3 2-7 15,3 5-7-15,-7 4-7 0,6 3-5 16,-7 4-1-16,-3 1-5 0,-3 1-5 16,-3 4-3-16,-6-4 1 0,-1 8-7 0,-9 1-2 15,-11 3-4-15,-9 5 5 16,-11 2 17-16,-11-4 19 0,-7 2 23 0,-1-8 1 15,4-10-8-15,3-4-11 0,6-10-14 16,6-3-6-16,6-2-2 0,3-6-28 16,4-4 555-16,4-5-390 0</inkml:trace>
  <inkml:trace contextRef="#ctx0" brushRef="#br0" timeOffset="183947.58">9220 16869 1949 0,'-18'55'264'0,"11"-25"-206"0,0-7-46 0,3 11-3 0,4 3-6 0,6 5-6 0,2 3-5 16,-2 4 0-16,-1-1 4 0,-1 4 6 0,-1-4-18 0,-3-1-40 15,0-4-28-15,-5 0-29 0,-6-4-10 16,-3-4 513-16,-5-8-302 0</inkml:trace>
  <inkml:trace contextRef="#ctx0" brushRef="#br0" timeOffset="184153.5">8780 17532 1911 0,'4'0'167'16,"-1"0"72"-16,1-2-19 0,-4-3-92 0,5-1-42 16,6 1-31-16,5-7-31 0,10-8-11 15,3 1-6-15,2-6-6 0,10 2-1 16,-2-4 0-16,4 4-1 0,1 2-6 15,6 3-35-15,5-1-46 0,5 1-49 16,13 2-50-16,5 5 472 0,14 6-245 16</inkml:trace>
  <inkml:trace contextRef="#ctx0" brushRef="#br0" timeOffset="184739.34">10060 16837 1716 0,'7'-7'108'15,"2"5"41"-15,-2-2-22 0,-1 1-21 16,-3-4-9-16,2 3-17 0,3-3 1 0,0-2-11 15,5-1-10-15,1-1-12 0,2-1-22 16,3 1-18-16,-1-1-7 0,2 3 0 16,1 3-1-16,0 3 3 0,9-2-2 15,6 3-4-15,-2 2 2 0,5 2-4 16,-8 6-1-16,8 0-10 0,-8 2-27 16,-1 4-12-16,-2 2-18 15,-8 2-10-15,-3 3-23 0,-6-1-13 0,-4 3 9 16,-5 5 13-16,-9 1 38 0,-6-5 9 15,-6 5-7-15,-6-4-3 0,-5-1 15 16,1-6 20-16,-1-2 22 0,0-2 13 0,5-3 0 16,1-4-3-16,4-2 3 0,4-1 2 15,4-2 12-15,5-2 18 0,3 0 17 16,4 0 13-16,0 0 5 0,0-2 8 0,2 0 8 16,1 2 12-16,6 0-9 0,-2-2-20 15,9 2-28-15,9-1-24 0,11-3-3 16,8 2 5-16,7 2 6 0,3 0 4 15,-8 7-3-15,1 2-4 16,-2 11-9-16,-1 1-8 0,4 11-8 0,-13 5-12 0,-8 4-11 16,-13 3-5-16,-14 6 0 0,-17 1 10 15,-19 4 16-15,-21-3 35 0,-17-1 24 16,-15-7 3-16,-1-8-6 0,3-13-29 16,7-4-20-1,7-4-6-15,4-5 1 0,9 1 5 16,10-2-68-16,10 0 103 0,8-1-49 0</inkml:trace>
  <inkml:trace contextRef="#ctx0" brushRef="#br0" timeOffset="211541.48">3745 13647 1163 0,'0'6'363'0,"0"-6"-134"0,0 0-165 0,0 0 1 0,3-6-16 0,-3 6-17 0,5 0-5 15,1 0-1-15,-3-5 5 0,8 1 10 0,3 1 5 0,2-2 6 16,11 1-1-16,-3 2-5 0,8 0-2 16,0 1-8-16,6 2-5 0,4 1-5 15,2 2 1-15,8-2-2 0,1-8 1 0,0 4-2 16,9-6-7-16,0 2-6 0,20 3-4 15,1-4-2-15,11 1-2 0,13 5-1 16,6-7-2 0,11 7-2-16,6-3 0 15,3-3-1-15,16 7 1 0,15-7 1 0,10 2 1 16,14 5 2-16,5-2-1 0,2 2 5 16,-12-2 3-16,-16 0 8 0,-9 1 6 15,-2-1-5-15,3 2-3 0,-10-4-5 16,-11-3-1-16,-31 2 1 0,-12-6 1 15,-2 2-4-15,-12 0-3 0,-5-3-3 16,-17 5 2-16,-8 0 6 0,-12 0-22 0,-8 0-108 16,4-8-396-16,6-8 322 0</inkml:trace>
  <inkml:trace contextRef="#ctx0" brushRef="#br0" timeOffset="212589.77">18670 13642 1247 0,'52'2'181'0,"-29"-6"19"16,-11 1-85-16,-3-1 9 0,-30-5-68 0,21 7-9 0,1 2 7 0,-1 0 0 0,0 0 0 0,-1-3-17 0,1 3-8 0,-2 2-7 0,5-1 2 15,-1 3 10-15,-2-4 1 0,2 0-5 0,-2 0-6 16,-5 2-3-16,-4-2 8 16,-13-2 20-16,-11 0 7 0,-20-3 12 0,-20-13-1 15,-19-3-21-15,-13-2-10 0,-10 0-15 16,-4-2-14-16,-3 5-2 0,-11-4-2 15,2 4 0-15,5 1-1 0,3 3 1 16,20 3 0-16,13 4 0 0,12 1-1 0,23 4 0 16,11 2 0-16,10 2 1 0,13 0 0 15,3 2 0-15,7 0-5 0,11 1-1 16,0-1-37-16,0 3-65 0,6 1-87 16,3 8 92-16</inkml:trace>
  <inkml:trace contextRef="#ctx0" brushRef="#br0" timeOffset="-211236.46">18979 14878 1842 0,'9'0'82'0,"-4"-2"-7"0,-2 2-22 0,-3 0-33 0,0 0-3 0,-1 0 7 16,-1 2 1-16,-2-2 1 0,3 0 3 0,-8 0 15 0,-6 1 16 0,-9 3 10 0,-14-2 1 0,-17-2-7 0,-19-2-1 16,-24-5-12-16,-17-7-6 0,-20-2-13 15,-13-4-18-15,-5-1-6 0,-7 0-5 16,-6 1 0-16,-4 3 0 0,-2 2-2 0,17 3-1 16,10 10-3-16,10 2 0 0,11 0 3 15,-5 0-2-15,12 2-63 0,5-2-83 16,4 0 83-16</inkml:trace>
  <inkml:trace contextRef="#ctx0" brushRef="#br0" timeOffset="-210599.68">8700 14984 1479 0,'48'43'244'0,"-20"-3"-51"0,35 21-101 0,-177-161-104 0,80 65 28 0,26 35 5 0,-7 0 5 0,-13 0 17 0,-16 0 10 0,-17 0 7 0,-13-2-8 15,-24 0-14-15,-12-1-18 0,-21 1-13 16,-21 2-2 0,-15 5 0-16,-7 3 0 0,1 2-1 0,4 1 0 0,4 3-2 15,13-3 0-15,6 10 0 0,22-5-1 16,14 0 1-16,15 0-1 15,8-2 25-15,7-2-37 16,9 1-371-16,9-10 282 0</inkml:trace>
  <inkml:trace contextRef="#ctx0" brushRef="#br0" timeOffset="-208264.31">8567 15970 1911 0,'4'-4'111'0,"1"-1"25"0,-3 1 4 0,-2-3-30 0,2 4-28 0,-2 1-26 0,-4 0-2 15,4 2-8-15,-5 2-7 0,1 0-13 0,-1 0-21 0,-11 6-13 0,-9 0-1 0,-14 6 4 0,-18 9 1 0,-19 3 0 16,-16-1-3-16,-21 2 2 0,-19-4 1 16,-22-4 4-16,-16-3 6 0,-4-5 3 15,-5-11 2-15,5-2 10 0,11-8 7 16,9-6-1-16,28 0-2 0,21 0-9 16,24-2-10-16,8-2-1 0,11 3 2 15,11 1-37-15,10-2-84 0,18-10 72 16</inkml:trace>
  <inkml:trace contextRef="#ctx0" brushRef="#br0" timeOffset="-207501.64">18844 16528 1877 0,'-4'107'128'0,"54"-251"176"0,-71 130-249 16,19 9-9-16,-5-1-3 0,5 6-2 0,-5-1-2 15,0 1 3-15,-7 0 1 0,-8 1 4 16,-11 1 2-16,-19-2 5 0,-22-3 0 16,-20-13-11-16,-25-7-3 15,-21-9-12-15,-9-2-8 0,-19-7 0 0,-10 0-16 16,5 2-3-16,-1-1-1 0,20 6 0 0,10 6 1 16,18 8 4-16,21 6-8 0,19 1-40 15,29 12-168-15,23 1 132 0</inkml:trace>
  <inkml:trace contextRef="#ctx0" brushRef="#br0" timeOffset="-199058.36">11289 17979 1936 0,'-16'-11'87'0,"2"6"5"0,-2-8-2 0,-2 6-5 16,-3 2-9-16,-2 1-11 0,1-1-13 0,-2 3-10 0,2 2-7 0,1 0-7 0,-7 7-9 0,-1-3-13 0,-8 5-6 0,-11-4-4 0,-3 6-5 16,-8-4-3-16,-13 5-2 0,-13-1 1 15,-18 1 3-15,-21-3 0 0,-38-2 37 16,-22-5 9-16,-20 0 1 0,-25 0 21 0,-1 6-33 16,-3 8-17-16,-17 9 33 0,-14 7-1 15,2 9-5-15,-4 1 9 0,19-1-34 16,33 9-15-16,31-6 1 0,25 6-2 15,10 3 1-15,2 0 2 0,-13-1 2 16,-13-3 2-16,-4-11 5 0,-1-8-19 16,17-13-30-16,22-13-58 0,33-6-70 15,29-12 40-15,26-9 42 0</inkml:trace>
  <inkml:trace contextRef="#ctx0" brushRef="#br0" timeOffset="-198645.64">12032 17126 1872 0,'-16'2'144'0,"21"1"148"0,2-1-176 0,6 3-42 15,20-5-21-15,1 2-36 0,17 0-13 0,17-4-2 0,12 0-2 0,12-7-1 0,-2 1 0 16,1-1-3-16,-1-5-24 16,-7-1-45-16,3 3 42 0</inkml:trace>
  <inkml:trace contextRef="#ctx0" brushRef="#br0" timeOffset="-198473.23">12457 17500 2051 0,'0'0'149'0,"0"0"45"0,0-5-22 0,6-1-60 15,8-1-46-15,7-3-32 0,13-3-22 0,12-1-15 0,7 2-22 16,20 10-24-16,10 2-32 0,4 10-55 15,5 1-37-15,-5 2 87 16</inkml:trace>
  <inkml:trace contextRef="#ctx0" brushRef="#br0" timeOffset="-198002.96">14142 16956 1666 0,'39'-46'197'0,"-13"3"204"15,-4 6-244-15,-12 16-61 0,-6 1-39 16,-4 9-29-16,-5 3-14 0,-1 4-22 16,-3 4-12-16,-1 0-8 0,-10 7-3 0,-10 5 9 15,-5 4 11-15,-13 7 5 0,-5-1 4 16,-2 6-3-16,1 0-2 15,3 1-2-15,3 1 1 0,11-3 0 0,7-3 2 16,7 1 3-16,5-7 2 0,7 0 5 16,6-2 6-16,5-2 6 0,4-4 5 0,6 1 2 15,6-4-1-15,5 0-2 0,10-3-3 16,11-4 0-16,6-2-1 0,0-10 1 16,1-3 8-16,-8-6 18 0,-2-2 20 15,-9-5 12-15,4-1-12 0,-11-2-28 16,-3-9-26-16,-4 0-18 0,-16 1-4 15,5 7 4-15,-7 11-2 0,-7 1 0 0,11 15 2 16,-2 5-23-16,0 3-6 16,2 17-2-16,0 15-3 0,6 18 22 15,12 18-2-15,3 11 2 0,5 5 3 0,3 7 2 16,-1 7 10-16,2 3 4 0,-2 12 1 0,-2 1 11 16,-3-4 8-16,-11-14-93 15,-9-13-91-15,-10-16 414 0,-7-11-274 16</inkml:trace>
  <inkml:trace contextRef="#ctx0" brushRef="#br0" timeOffset="-197135.22">20099 2632 1477 0,'-5'0'107'0,"0"0"39"16,1 3 3-16,4 2-24 0,0-5 5 0,4 0 12 0,1-3 10 0,-2 1-13 0,1 2-28 0,14 0-36 0,14-2-39 0,24 1-25 0,19-5-2 15,8-4 0-15,2 1-1 0,-1 2 1 16,-1-2-5-16,-7 4-1 0,-1-4-9 16,-1 0-31-16,-14-2-31 0,4 4-53 15,2-7 58-15</inkml:trace>
  <inkml:trace contextRef="#ctx0" brushRef="#br0" timeOffset="-196455.57">22826 1887 1954 0,'-2'-2'42'0,"-6"0"-39"0,-8-3-14 0,-9 5-7 16,-16-5 6-16,-18 1 4 0,-8 6 2 0,-11 0-1 15,-2 7-1-15,1 7-2 0,2 7 0 16,10 3 3-16,10 1-4 0,11 8 3 16,11-1 1-1,4 5-1-15,7 4 6 0,8-3-1 0,2-2 1 0,3-3 0 16,6-5 0-16,-1-3-2 0,6-6 1 16,0 0-2-16,6-7-3 0,1-3-5 15,3 0 1-15,4-2 6 0,4-4 8 0,9-3 13 16,5-2 11-16,7 0 8 0,1-7 6 15,5-6 9-15,1-5 17 16,0-6 10-16,4-5 2 0,-4-1-3 16,-5-9-24-16,-4 4-20 0,-2-4-12 0,-6 7-12 15,-5 3-5-15,-4 8-1 16,-6 5 0-16,-7 7-5 0,-3-1 0 0,-1 3-11 0,-3-1-1 16,0 8-3-16,-5-3-16 15,5 3 12-15,-2 0-2 0,2 0 7 0,0 0 11 16,2 3-11-16,3-3-6 0,-1 4-1 15,-1 0 1-15,-1 1 9 0,3 0 9 16,1 8 3-16,8 6 1 0,2 15-2 16,7 8 0-16,-3 6 0 0,3 11-2 0,-6 12 0 15,-1 1 2-15,-2 8 1 0,-1 9 4 16,-6-2 2-16,-4 0 1 0,-3 1 1 31,-7-6 0-31,2-4-1 0,-9-9 0 16,3-9-1-16,-1-3-1 0,-1-11 1 0,6-5 0 15,2-13 1-15,5-8 2 0,0-8 5 16,0-10-16-16,0 0 500 0,12 1-359 16</inkml:trace>
  <inkml:trace contextRef="#ctx0" brushRef="#br0" timeOffset="-138637.21">25392 5486 1483 0,'-2'-101'701'16,"128"652"-774"31,-121-527 27-31,-5 66 25-16,0-14 4 15,-5-3 4-15,3-6 5 0,0-3 2 0,-1-11 6 16,1-10 0-16,-1-9 1 0,-1-6 1 15,4-7 0-15,-2-3 2 0,2-6 4 16,4-8 9-16,-4-4 28 0,2 0 24 0,1-4 32 16,-3-3 2-16,4-3-26 0,3-17-28 15,5-8-38-15,8-12-15 0,1-4-7 16,7-4-6-16,6-2 2 0,3 6 2 16,0 3 7-1,-3 9 9-15,7 11 4 0,-6 6 4 16,4 5 1-16,0 4 1 0,-3 4 2 0,1 8-2 15,-1 4-2-15,1 6-5 0,-5 5-6 0,0 4-4 0,-2 7-4 16,-4 3-12-16,-8 2-6 0,-6-1-3 16,-3-1-4-1,-9-5 6-15,2-2 3 0,-2-5-1 0,0-3 1 0,0-1-14 16,0-3-30-16,0 0-23 16,0-2-20-16,7 0 588 0,4-2-365 15</inkml:trace>
  <inkml:trace contextRef="#ctx0" brushRef="#br0" timeOffset="-138234.46">27005 5796 1915 0,'-7'0'50'0,"-7"6"-1"0,-11-3-49 0,-10 8 8 0,-13 1 4 0,-7-1-7 0,-4 0-4 0,-4 5-1 15,2 7-2-15,6 0-7 0,7 10-16 16,15 3-12-16,4 3-16 0,10 0-7 16,8 0 1-16,6-2 12 0,5-5 18 0,7-2 17 15,2-3 15-15,3-10 8 0,-1-2 8 16,1-7 29-16,1-4 23 0,-3-2 27 16,3-2 5-16,-1-6 7 0,2-2-9 15,9-8-12-15,9-9-9 0,4-7-22 16,-2-2-13-16,-4-1-17 0,-9 1 6 0,-2 2-5 15,-3 4 0-15,-7-2-3 0,2 8-12 16,-2 6-5-16,-6 9-6 0,3 2-20 16,-1 5-37-16,-2 4-8 0,3 1-7 15,3 9 10-15,5 13 12 0,2 6-5 16,2 15 4-16,-2 7 4 0,-4 2 6 16,0 7 0-16,-3-4-4 0,-5-1-15 15,6-8 7-15,-3-10 6 0,-3-13 2 0,3-14 14 16,4-7-4-16,-1-10-57 15,22-11 57-15</inkml:trace>
  <inkml:trace contextRef="#ctx0" brushRef="#br0" timeOffset="-138053.83">27353 5312 1731 0,'2'112'69'0,"12"53"36"31,-12-107-35-31,12 12-71 0,-12 6 3 0,-2-2-2 16,0-1 0-16,-4 5-16 0,-5-2-32 0,2 6 480 15,3-9-334-15</inkml:trace>
  <inkml:trace contextRef="#ctx0" brushRef="#br0" timeOffset="-137885.89">27872 5940 2214 0,'45'0'152'0,"205"7"-15"15,-715-7-135 1,353-9 4-16,20 4-4 0,-14-9-1 16,3 3-1-16,-2-1 23 0,-5-1-69 0,-1 4 202 31,-3 1-118-31</inkml:trace>
  <inkml:trace contextRef="#ctx0" brushRef="#br0" timeOffset="-137185.65">26296 6671 1599 0,'-11'12'57'0,"-10"4"7"0,-2 12-56 0,-11 13-3 0,-3 3-2 15,-5 15 0-15,-12 12 0 0,-2 3 0 0,-1 10 0 0,2-3 0 0,2 1 1 16,5-8-4-16,4-5-9 0,6-10-28 16,5-8-6-16,10-17 17 0</inkml:trace>
  <inkml:trace contextRef="#ctx0" brushRef="#br0" timeOffset="-136987.56">26285 6589 2027 0,'2'0'66'0,"0"2"-5"15,-2 3-51-15,4 0-23 0,-3 4-1 0,5 5-5 16,-3 8 4-16,4 13 1 0,-1 2 3 16,-3 6 3-16,1-2 0 0,-8-1 1 15,1 3 1-15,-3 3-27 0,-8 7 10 16,3 1-232-16,-3-1 167 15</inkml:trace>
  <inkml:trace contextRef="#ctx0" brushRef="#br0" timeOffset="-136787.55">27110 6497 1856 0,'12'53'58'0,"6"-2"-29"16,9 22-1-16,-4 2-8 0,9 4-8 15,-2 1-5-15,0-9-2 16,-2-2-3-16,4 0-22 0,0 4-60 16,5 5 51-16</inkml:trace>
  <inkml:trace contextRef="#ctx0" brushRef="#br0" timeOffset="-136152.02">25009 7631 1522 0,'2'0'217'0,"-2"0"-153"0,0 0 375 0,0 0-423 15,0 0-27-15,0 0-10 0,1 0-23 0,-1 0-16 0,0 0-15 16,0 0-40-16,0 0 66 0</inkml:trace>
  <inkml:trace contextRef="#ctx0" brushRef="#br0" timeOffset="-135550.28">24550 8227 1760 0,'94'-16'96'0,"-61"11"107"15,83-25 49-15,-315 79-300 16,171-47 91-16,31-2-19 0,2-2-11 15,8 1-1-15,-1-6 9 0,10 1 7 16,-1-8-3-16,7-7-9 0,6-9-13 16,3-6-12-16,0-8-6 0,-7-9 2 15,1 5 3-15,-10-5-5 0,-3 7 3 16,-8 5 1-16,-3 7 0 0,-5 7 11 16,-2 6-4-16,4 11-10 0,-3 1-13 15,-1 7-15-15,2 2-42 0,2 2-1 0,-2 10 5 16,5 8 11-1,0 17 45-15,3 12 8 0,5 24 9 16,1 16 2-16,1 15 4 0,3 15 1 0,-4 11 6 0,-2 4 1 16,-5 6 0-16,-4-8 3 0,-7-17-3 15,-10-19-1-15,-2-24 3 0,-8-18 0 0,-1-15 0 16,-7-16 4-16,-7-22 2 0,3-13 11 16,-6-18 9-16,-1-23 0 15,2-13-5-15,3-16-10 0,6-8-11 0,9-7-2 16,8-1-3-16,8 6 2 0,7 7 0 15,7 8 10-15,7 10 3 16,3 9 3-16,3 6 1 16,6 3-10-16,-3 4-11 0,8 3-16 0,1-1-18 0,3 2-24 15,2 9-15-15,0-3-45 16,4 12 65-16</inkml:trace>
  <inkml:trace contextRef="#ctx0" brushRef="#br0" timeOffset="-135153.31">25271 8075 1425 0,'-2'7'110'0,"1"-4"41"0,-1 1-37 0,2 3-53 0,0-3-21 16,0 1-9-16,2 0-8 0,-1-1-7 0,5 6-6 0,-4-3-3 0,3 6-2 0,0 3-2 0,1-4 0 16,2 2 0-16,-2 1-1 0,3-3 0 0,-2-1 0 15,-4-8 1 1,6 3 3-16,-7-5 4 0,1-1 31 15,4-3 33-15,-3-1 16 16,10-6-17-16,4-6-31 0,0-2-31 16,10-12-19-16,0 1 11 0,-1-1-3 15,0 2-4-15,-6 3-6 0,-7 2-6 16,0 12-4-16,-5-1-1 0,-4 7-1 0,4 5 5 16,-5-4 6-16,3 2 4 0,-3 2-2 15,-3 0-9-15,-1 2-9 0,2 2-11 16,-5-1-1-16,-1 2-1 0,-1 1-5 15,-4 3-10-15,2 1-50 0,-6-1-141 0,4 0-25 16,-7-4-2-16,4 1 51 0,3-6 155 16,7 0 45-16,-3-2 39 0,2 2 55 15,3 0 35-15,-2 0 14 0,2 0-9 16,0 0-112-16,0 2-168 0,-4-2-131 16,4 0 126-16</inkml:trace>
  <inkml:trace contextRef="#ctx0" brushRef="#br0" timeOffset="-133557.79">25507 8041 928 0,'-5'0'121'0,"1"0"135"15,2 0-134-15,1 2-67 0,-1-2 2 16,-3 2-8-16,-1-1-1 0,6 5-1 16,0-3-4-16,6 6-5 0,1-2 19 0,0 4 19 15,7-6 7-15,2-1 4 16,2-4-15-16,-2-2-13 16,-2-3 1-16,0-4-1 0,2 2-15 0,-4-8-15 0,-1 1-22 15,-6-7-20-15,-5 0-18 0,0-4-7 16,-1 2-5-16,-12-2 8 15,-3 9-10-15,-5 2-17 0,-6 5 11 16,-8 9-30-16,-8 11-125 0,-3 17-15 0,-5 11-31 16,8 9 23-16,9 14 143 0,8 4 50 15,10-4 35-15,7 7 16 0,7-9 27 16,9-3 59-16,2-8 48 0,11-11 26 0,-1-12 1 16,6-8-55-16,5-9-46 0,4-9-25 15,8-13-20-15,10-8-27 0,5-7-12 16,1-6-11-16,-6 2 7 0,-10 0 33 0,-5 0 7 15,-3 8 0-15,-6-3-5 0,1 6-12 16,-6 3 2-16,-5 4 7 0,-4 3 2 16,-2 4 8-16,-3 3-3 0,0 1-11 15,-4 6-9-15,1-1-15 0,-3 5-7 16,1 6-3-16,-3-1-4 0,-1 2-8 16,-1 2-8-16,-5-5-3 0,3 1 2 0,-6-5 9 15,5 1 11-15,4-8 8 0,-1 0 12 16,1 0 12-1,0 0 18-15,0-11 12 0,3 0 5 16,2-6-1-16,6-7-11 0,0 1-2 0,3-5-6 0,2-2-3 16,0 3-6-16,2 4-6 0,-3 4-6 15,0 5-1-15,-3 3-5 16,0 2-4-16,-1 2-2 0,-2 0-3 16,2-2 4-16,-6 7 5 0,6 2 2 0,-3 0 2 15,-2 0 2-15,3 0-4 0,-4 4 0 0,-1-2-1 16,1-1-2-16,2-1-3 15,0 0 3-15,0 0 10 0,2-1 20 0,3-5 22 16,4-1 7-16,-1 2-1 0,-1-4-2 16,-7 0-6-16,3-2 0 0,1 6-7 15,3-2-19-15,-5 2-15 0,-4 3-13 0,-3-3-7 32,-2 3-1-32,0-3-5 0,0 5-8 0,-2-4-16 15,-5 4-20-15,0-5-15 0,-2 5 0 0,-1-2 10 0,-8 4 7 16,0 7 11-16,1 5 4 0,-3 0 8 15,1 4 15-15,1 1 9 0,-2 2 7 0,3 6 1 16,6-4 2-16,6 2-1 0,1 2 2 16,4-4 2-1,2-2 0-15,1-7 5 0,5-3 6 16,-1-8 12-16,1-1 17 0,5 0 14 16,3 0 1-16,2-4-11 0,6 2-12 0,-1-2-16 0,0 0-5 15,4 2-2-15,-4 0-2 0,-3 0-7 16,-6 4-7-16,-9 6-9 0,0 5-6 0,-1 2-1 15,-4 10 0-15,-5 7 6 16,-2 3 6 0,-9 0-2-16,-7-3-2 0,-2-6-9 15,-11-10-12-15,1-4 8 0,-2-3 8 16,-4-10 13-16,2-1 13 0,5-7-5 16,8-2-1-16,8-3 0 0,9 0 0 15,9-1 8-15,7-1 10 0,7-2 11 0,0 0 15 16,9 0 3-16,8-2-8 15,4 4-6-15,8-3-11 0,4 2-6 0,8 5 0 16,4-3-2-16,3-1-2 0,-3 0 0 16,-6 2 0-16,-7-1-1 0,-4 1-2 15,-1-1-2-15,-4 4 0 0,-8-3-5 16,-12 1-8-16,-4 6-6 0,-4-4-12 0,-4 6 0 16,-1-1-1-16,-4-3 2 0,-2 3 4 15,-3 1-5-15,-1 1 3 0,1-1 0 16,-2 3 3-16,0-2 5 0,-6 4 1 15,3 3 1-15,-5 2-1 0,0 5 0 16,-1 1-5-16,0 5 4 0,0 5 3 16,7-2 3-16,3 7 7 0,5 4 2 15,1 4 0-15,1-4 2 0,8-1 1 0,4-4 0 16,8 0 1-16,2-8 2 16,2-3 5-16,0-5 4 0,3-4 6 15,2-11 1-15,2-5-8 0,9-12-13 0,1-2-7 16,1-3-3-16,-9-5 4 0,-4 1 3 15,-4-3 2-15,-1 1-2 0,-2 1 0 16,-9 3 0-16,-1 0 0 0,-2 6 1 0,-1 3 3 16,-4 1 3-16,-5 2 1 0,-1 2 2 15,0 2-1-15,0 6-4 0,-1 1-3 16,-1 2-2-16,0 3-5 0,-3 0-7 16,3 10-10-16,0 3-1 0,-1 3-2 15,-1 1 8-15,0 3 8 0,4 1 3 0,4 0 3 16,0 1 3-16,1-3 2 0,2-1 1 15,0 3 2-15,0-1-2 0,0-1 0 16,2-3 1-16,-2-4-1 0,-1-3 1 16,-3 0-1-16,1-5 1 0,-3 5-2 15,8-6 0-15,2 4 0 0,0 0 1 16,1-3 1-16,0-1 1 0,4-3 2 0,-3 0 7 16,3-3 3-1,0-2 3-15,0-6 2 0,7 0-5 0,1-1-1 0,5 3-2 16,-1 0-3-16,1 6-3 15,-3 3-4-15,3 10-6 0,-6 4-5 0,-4 8-2 16,-1 8-2-16,-8 7 0 16,-2 7 1-16,-5 13 0 0,-5 7 3 0,-8 7 1 15,-8 3 1-15,-9-3 1 0,-5-5-2 16,-7-8-4-16,-8-8 0 0,-5-6 0 0,-1-8 7 16,-9-13 12-1,5-16 14-15,2-9 19 0,-2-17 8 0,8-13 3 0,6-9 0 16,8-10-5-16,10-8-8 0,14-8-10 15,15-6-9-15,14 2-10 0,14 0-4 16,8 2-8-16,8 7-12 0,5 0-17 0,8 3-52 16,1 3-15-16,0 4-62 0,-2 13 77 15</inkml:trace>
  <inkml:trace contextRef="#ctx0" brushRef="#br0" timeOffset="-133003.22">25094 8936 1830 0,'-53'91'64'0,"0"-11"-30"15,-9 10-2-15,5-16-17 0,-9 1-2 0,-3 1-38 0,0-1-18 0,-2 1 82 0,4 4-61 0</inkml:trace>
  <inkml:trace contextRef="#ctx0" brushRef="#br0" timeOffset="-132783.48">25511 8890 1682 0,'46'14'178'0,"-50"4"-61"16,1 14-84-16,-4 16 19 0,-41 2-41 0,57 10-3 16,8 7-3-16,1 4-2 15,9 2-1-15,-6-4-2 0,4-7-7 0,0-2 0 16,-4-6-2-16,0 1-30 0,-3-9-22 16,1-9 91-16,-1-5-51 15</inkml:trace>
  <inkml:trace contextRef="#ctx0" brushRef="#br0" timeOffset="-132609.28">26181 8844 2059 0,'25'84'82'0,"-2"-3"-22"15,5 15-17-15,-3-8-15 0,3-4-24 16,6-6-3-16,-4-2 1 0,2-5-28 15,2 2-50-15,-1 3 47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22:19:30.92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7326 13073 1215 0,'16'3'316'0,"-23"6"217"16,7-9-519-16,-7 0-1 0,3 0 2 15,3 0 4-15,-1 0-1 0,-5 2-1 16,0 0-5-16,-15-2-6 0,-8-7-3 16,-14-2-1-16,-20-5-2 0,-7-6-1 0,-9-1 1 15,-7-2-1-15,8 3-1 16,-6 3 2-16,5-3 3 0,0 6 3 0,7-2 5 15,2 5 4-15,9 1 3 0,11 1 1 16,15 3-1-16,12 5 3 0,13 1 4 16,11 0 20-16,-4 0 16 0,12 1 4 15,2-1 1-15,17 6-21 0,15 4-20 0,22 5-11 16,14 1-11-16,11 1-1 0,1-1 0 16,6 4 0-16,7 1 1 0,14 7-1 15,3 3-1-15,1 2 1 0,-9-3-1 16,-13-1-1-16,-5-1 1 0,-14-5-2 15,-2 2-1-15,-18 0-1 0,-9-7 1 16,-17-3 1 0,-18-4-5-16,-12-6-6 0,-10-3-1 0,-17-2 0 0,-21-3 8 0,-23-10 14 15,-31-6 9 1,-26-10 4-16,-16-10-3 0,-18-3-5 0,-2-3-9 16,8 3-3-16,15 5-1 0,19 3-2 0,18 11 4 15,12 0 1-15,13 9-71 0,19 1-111 0,15 8 104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22:19:49.33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27780 5153 1674 0,'5'-6'45'15,"1"3"-24"-15,-4 1-12 0,-1 2-5 0,-2 0-3 0,1 0-1 0,7 2 0 0,-7 1 1 0,3 3 1 0,-1 1 6 0,-2 2 5 0,0-4 6 0,4 4 3 16,-4-2-1-16,0 2-3 0,0 2-2 0,-4-4 1 16,0 2 3-16,-4-1 4 0,-3-1 3 15,0 4 1-15,-3-2-2 0,0 3-2 16,0 1-4-16,0 3-5 0,-1 0-5 15,-1 0-5-15,2 3-3 0,-7-3-1 16,3 0-1-16,2 2-1 0,-5-4-1 16,-4 2-1-16,0-2-2 0,-5 0 1 15,2-1-1-15,-4-1 2 0,-2 1 0 0,1-5 2 16,-6 1-1-16,1 0 1 0,-3-4 0 16,-3 3 1-16,-7-1 5 0,-10-2 4 15,-1 6 1-15,-9-6 1 0,2 2-4 16,0 5-5-16,4-6-2 0,-8 6 0 15,6 1-1-15,-3-1-1 0,5 0 0 0,-1-1-1 16,-1 0 0-16,-1-1 1 0,-10-3 1 16,0 0 1-16,-7-1 0 0,4 1 1 15,-3 0 0-15,-3 0 0 0,-3-2-1 16,-4-1 1-16,-5 3 1 0,-6-5 0 16,6 1-1-16,-2 6 1 0,2-2-2 15,3 8 0-15,-3-3 1 0,3 2-1 16,-4 0-1-16,-2-5-1 0,-5-2 1 0,-1 0 0 15,-5-3 0-15,3-1-1 0,2 1 2 16,-6 1 0-16,-3-5 1 0,2 2 1 16,0-2-2-16,6 4 0 0,5 4 0 15,1-2 0-15,-3 3 0 0,-4-4 0 16,5 0 0-16,-3 1 0 0,3 1 0 16,1 0 0-16,-10-4 0 0,6 3 0 15,-4-3 0-15,-1-3 0 0,-2 0 0 0,-1-3 0 16,5 3 0-16,-3-2 1 15,2-2-1-15,1 3 0 0,4-8 1 0,6 3-1 16,11 5 0-16,5-5 1 0,5 1-1 16,-2 1 0-16,3 3 1 0,1-5-1 15,1 3 1-15,5-1 1 0,4-6-2 16,1 4 1-16,1-4 0 0,-3-1-1 16,-2-3 0-16,4 0 1 0,5-4-1 15,3 0 0-15,1 4 0 0,3-7-2 16,-2 3 0-16,6-2-2 0,6 5-17 0,3-7-25 15,-10-4 84-15,-4-19-47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21:34:03.63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5339 5016 1308 0,'0'0'323'0,"0"22"-53"0,-4-14-249 0,2 1 3 15,-1 0 7-15,-1 0 5 0,-1-4-1 16,-4 1 7-16,-2-1 2 0,-12-1 2 16,-7-4-6-16,-11-4-9 0,-8 0-7 15,-10 1-6-15,-12-1 5 0,-14-3 8 16,-9 4 5-16,-12 1-1 0,-9 0-4 0,-4 4-11 15,-4 0-6-15,-4 3-5 0,-8 4-4 16,-10-6-1-16,-8 8-1 0,2-6-2 16,4 4 0-16,4-3 0 0,4 1 0 0,-3-6 0 15,13 5 1-15,14-4 5 16,12-4 10-16,13-2 13 0,4-3 16 0,8-2 2 16,9-1-7-16,11 3-9 0,15-4-13 15,11 7-4-15,13-1 12 0,8 3 11 16,8 2 6-16,1 0 8 0,2 0-16 15,0 0-16-15,0 0-12 0,2 2-16 0,3 0-16 16,-5-2-27-16,0 0-26 16,0 0-25-16,0 0-19 0,0 0 9 15,0 0 5-15,0 3 16 0,0-3 11 0,-2 0-5 16,-10 0 461-16,-1-12-290 0</inkml:trace>
  <inkml:trace contextRef="#ctx0" brushRef="#br0" timeOffset="117900.12">5651 17172 1792 0,'5'0'89'0,"-3"2"12"0,-2-2-33 0,-7 0-30 0,-6 0-12 0,-6-2 0 0,-8 0 3 0,-3-3 10 0,-4 0 8 15,2 3 12-15,-5 0 12 0,-2 2-2 0,-2-5-8 0,-7 3-20 0,-3-2-20 0,-11 3-12 16,-13-1-3-16,-11-2-3 0,-15-1-2 16,-15 1 0-16,-13 3 0 0,-20 1 0 15,-11 0 4-15,-19 1 6 0,-7 5-1 16,2 3 22-16,10 3-4 0,16 2-5 0,13 0 0 15,8-1-20-15,1-3-1 0,4 3-1 16,14-3-1-16,13-1 2 0,20-5-1 16,11-4 0-16,13 2 1 0,15-2 1 15,16 0 2-15,14 0 1 0,14 0 3 16,0 0 5-16,-3 0-3 0,9-2-11 0,3 2-27 16,3-4-39-16,5-6-59 15,9-13-273-15,8-13 253 0</inkml:trace>
  <inkml:trace contextRef="#ctx0" brushRef="#br0" timeOffset="118801.9">9890 17342 2082 0,'27'119'77'0,"49"-85"-32"0,-35-64-28 0,-6 30-13 0,-1-78-1 0,-4 78 0 0,-7 0 1 0,-9 0-5 0,-7 0 24 0,-5 0 22 16,-2 0 5-16,0 0 4 0,-2-2-31 0,-5 2-29 0,-12-4-12 0,-13 1 1 15,-27 1 6-15,-28 0 7 16,-24 0-10-16,-12 2 1 15,-13 0 1-15,-11 0 1 0,-17 4 12 0,-4-2 0 0,8-1-1 0,11 1-1 16,11 2 3-16,12-2 1 16,6 1 1-16,15-1 0 0,22 0-1 0,12-2 0 15,16 0 4-15,9 0 4 0,5 0 4 16,11-4 4-16,9 4 7 0,10-3 13 16,11 3 19-16,-4-6 25 15,4 1 27-15,6 3 10 0,8 0-29 0,4-3-31 16,17-4-39-16,11-5-25 0,15 0 4 0,15 3 1 15,16 1 2-15,27 2-1 16,21 5 1-16,11-1-1 0,12 3 1 0,3 1 3 16,3 5 0-16,3-2 1 0,-6 5-2 15,-10-1 0-15,-21 3-2 0,-9-3 3 16,-16 4 0-16,-11 1-1 0,-21-3 0 16,-24 0 0-16,-14 2-1 0,-8-8 0 0,-3 3-2 15,-8 1-2-15,-5-4 0 0,-6 1 0 16,-10-4-7-16,0 0-11 0,0 2-9 15,-8-2-10-15,-8 0 0 0,-13 5 6 16,-19-5 9-16,-24-7 10 0,-40-2 10 16,-28-11 3-1,-20-1 2-15,-8 0-1 0,-9 0 0 0,6 5-1 0,8 1 0 16,13 5-1-16,25 6 0 0,21 3 0 16,12 1 0-16,19 1 0 0,9 5 1 0,13 2 9 15,15-2-36-15,13 3-63 0,9-6-155 16,7 3 128-16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21:36:26.08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18872 5429 1752 0,'22'-3'65'0,"-12"-2"15"0,1 3-64 0,-11 4-13 0,0-2-3 0,2 3-3 0,-2 1 0 0,0-4 4 0,0 5 9 0,0-2 11 0,0-3 12 0,0 4 13 0,0-2 10 15,-2 1 0-15,2-1-2 0,0 5-9 0,-4-1-10 31,3-3-10-31,-3 6-8 0,-1-2-6 0,-8-2 4 0,-6-3 10 0,-1-2 6 16,-6 0 3-16,-1 0-5 0,2 0-12 16,-3 0-7-16,-2-2-4 0,-8 2-4 15,5 0-3 1,-8 0-1-16,-2 2-2 0,1-2 0 0,-4 0-2 0,-4 0-1 16,-3 0 0-16,-4 0 0 0,-8 0 2 0,-1 0 0 15,-10-3 1-15,-2-3-2 0,-9-1 1 16,-4-2 0-16,-8 2 1 0,-9-2 2 15,2 6 1-15,-6-3 0 0,4 5 2 16,-7-3 2-16,-4 4-1 16,-2-2 2-16,1 2-2 0,-3 2-1 0,1 2 1 0,1 3-1 15,-1-2-1-15,5 4 1 0,2-4-1 16,-11 4-1-16,5-2 0 0,-5 0-3 16,-5-7 0-16,0-5 1 0,-9-4 5 31,-4 0 3-31,10-1 3 0,4 3 1 15,6-1 3-15,9 1 6 0,1 4 4 16,13-4 3-16,11 1 0 0,14 5-5 16,6-5 0-16,10 3-3 0,10 1-1 0,6 0-1 15,7-1-4-15,-2-4-3 0,-5 3-5 16,-3 2-1-16,0-3-2 0,0 1 1 16,3 1 0-16,9 1 0 0,3-3 0 15,7 3 0-15,5 0 2 0,10 0-2 16,-3 2 2-16,6-1-2 0,2 1-5 15,5 0-16-15,0 0-36 0,0 0-80 16,0 0 289-16,5-4-156 0</inkml:trace>
  <inkml:trace contextRef="#ctx0" brushRef="#br0" timeOffset="84852.9">14835 9539 464 0,'44'0'62'0,"-10"0"112"0,-6 0-178 0,-13 0 100 0,-5-3 74 0,-3-1 32 0,0-1 34 0,1 3-85 0,-7-2-48 16,-1 4-11-16,4 0-10 0,1-7-11 0,-3 6-17 0,0 1-15 0,7-6-8 0,-6 1-7 0,6 1-4 15,-2 3 0-15,2-1 3 0,2 0 0 16,-3-3-3-16,1 3-5 0,2 0-3 16,-4 0-1-16,2 2 5 0,-7 0 6 0,-2 0 1 15,0 0 0-15,1 0-4 0,-1 0-3 16,0 0-4-16,0 0-1 0,0 0-2 15,0 0-5-15,-8 0-2 0,-1 4-2 16,-7-4-2-16,-16 2 1 0,-7 5 0 16,-14-5 1-16,-9-2 1 0,-9 0-1 15,-7 0-5-15,-4-2-7 0,1 2-3 0,3 0 0 16,-8-5 6-16,0 5 5 0,-7-4 1 16,-2 0 3-16,2 3 4 15,7-1 1-15,6-2 1 0,3 4-1 0,15 0-2 16,7 4 0-16,11-2 0 0,7-2 1 15,9 1-3-15,6 1 10 0,8 4 12 16,7-1 13-16,0-3 13 0,7 1-1 0,5 1 2 16,1 3-5-16,4-7-5 0,-5 3-3 15,6-3-11-15,7 0-5 0,5 2-4 16,9-2-1-16,9-2 2 0,10-3 6 16,18-7 0-16,22-4-3 0,22-6-7 15,13 3-9-15,5 3-3 0,9 2-2 16,13 5 16-16,38 18-58 0,20 17 4 15,14 12 10-15,-8 4-10 0,-40-5 68 0,-23-8-4 16,-24-8-8-16,-13 2-9 0,-20-2-6 16,-21-1 0-16,-21-9-2 0,-23-4 1 15,-16-7-13-15,-16 0-9 16,-14-2-5-16,-20-7-4 0,-33-7 13 0,-41-14 9 16,-43-13-1-16,-44-12 5 0,-32-7 0 0,-5-3-5 15,-9 3 10-15,10 8-8 0,17 10-2 16,13 10 5-16,12 10-5 0,13 4 8 15,15 9 2-15,10 4-2 16,15 2 5-16,17 5-1 0,12 5 0 0,26 2-2 16,15 2-2-16,20 6-3 0,16-7 0 15,7 1 2-15,9 4 1 0,7-8 1 0,5 4 5 16,2-7 15-16,3 1 21 16,5-1 14-16,6-2 11 0,19 0-10 0,26 0-20 15,33 0-15-15,34-4-14 0,16-1-3 16,16-6-1-16,3-1 2 0,6 1-2 15,12 4-2-15,-6 6 1 0,-11 1-2 16,-8 1 1-16,-10 5 0 0,-13 4-1 16,-7 4-1-16,-14 2 0 0,-20 0 0 0,-12-1-2 15,-21-5 2-15,-18 1-1 0,-12-6-5 16,-15-1-3-16,-10-4-8 0,-2 1-8 16,-7 3-7-16,-7 0 5 15,-9-1 3-15,-11 6 9 0,-10-5 10 0,-13 1 2 16,-14-2 2-16,-2-1 0 0,-12-2-2 15,-2-2 1-15,-9-3 1 0,-12-2 4 0,-9-7 1 16,4 1 0-16,10 4-1 0,18 8-3 16,21 1 1-16,9 1-1 0,11 5 1 15,10-4-1-15,6 3 1 16,8-2-1-16,1 5 1 0,-3-7-1 0,5 3 0 16,-10-2-1-16,2 1 2 0,6-1-35 15,-4-2-42-15,3 0-75 0,1-5-85 0,-4-2 127 31</inkml:trace>
  <inkml:trace contextRef="#ctx0" brushRef="#br0" timeOffset="93739.48">9456 10303 1462 0,'28'0'117'0,"0"4"109"0,-3 1-147 0,-4 1-42 0,-1-1-12 0,-1 4-13 0,-3-2-10 0,6 5-2 0,-1-1-2 0,-2 1 2 0,4 1 0 0,-7-4 4 0,-1-1 3 15,-8 0 11-15,0-1 6 0,2-4 9 0,-8 2 0 16,-1-5-6-16,4 0-4 0,-4 4-8 15,2 1-4-15,-2 1-3 16,0-3-3-16,-2 1-1 0,-9-2-3 0,2 3-2 16,-5 7-3-16,-3 2 1 0,-10 1 3 0,-8-3 5 31,-10-1 1-31,-20-8 0 0,-13 3 8 16,-16-6 0-16,-9 0 1 0,-2 0 5 0,2-2 3 0,2 2 9 0,2 0 5 15,-7 0 3-15,-4 0-7 0,-6-4 11 16,-9 2 4-1,6 2-4-15,11-1-6 0,12 1-23 0,16-2-11 0,22 2-3 0,13 0 10 16,11 0 16-16,20 2 12 16,14-2 7-16,-7 1-6 0,14-1-14 0,7 4-9 31,15 0-8-31,8 1-4 0,20-2-2 16,14 1-1-16,16-4 0 0,15-4 1 15,10 1-2-15,12-4-2 0,0-2-4 16,2-3-3-16,4-3-2 0,3 5-1 0,7 4 3 15,16 5 5-15,7 1 2 0,2 3 1 16,-9 2-3-16,-18 4-3 0,-24-2 0 16,-13 2 2-16,-22-2 2 0,-11-1 3 15,-18-1 1-15,-17-3 2 0,-12-2 1 16,-12-2 3-16,-9 2-13 0,2-2-11 16,-9 0-9-16,-7 1-12 0,-11 1 16 0,-23-7 11 15,-25 0 10-15,-24-6 7 0,-22 1-1 16,-5 1-4-16,-4 2 0 0,6 0-1 15,5-1 1-15,7 3-1 0,16 5-1 16,11 0 1-16,15-2-1 0,12 4 0 16,2 0 0-16,12-1 0 0,6 2 1 15,6 3 1-15,5-2 0 0,10 5 1 16,4 0 0-16,6-3 0 0,5 4-2 0,0-4 1 16,1-4 0-16,3 2 2 0,7-2 7 15,3 0-1-15,9 3 0 0,21 3-5 16,20-3-5-16,25 4-1 0,28 0 0 15,21-1 1-15,9-3 1 0,2-3-4 16,-9 0-2-16,-11 0 1 0,-10 0 1 0,-11 0 5 16,-17 4 0-16,-20-4 0 0,-20 0-1 15,-17 2 0-15,-11-2 3 0,-12 5 2 16,-8-3-8-16,-1 5-8 0,-7-6-12 16,-1 5-15-16,-15 3 4 0,-16 1 4 15,-13 4 7-15,-16 1 10 0,-15-5 8 16,-8 3-42-16,1-3-55 0,-6 3-41 15,5-4-124-15,2-1 152 0</inkml:trace>
  <inkml:trace contextRef="#ctx0" brushRef="#br0" timeOffset="120031.25">15675 19000 1677 0,'2'-4'94'0,"-2"-1"29"0,0 0-50 0,0-2-35 0,2 1-9 0,3 6-2 0,-3-1-5 0,0-5 1 0,0 3 4 16,1 1 2-16,4 0-1 0,0 0-6 15,6-1-4-15,1-1-1 0,2 4 1 16,5 0 5-16,-5-1 9 0,0-1 13 15,-2 0 8-15,-3 0 5 0,-4-1-5 16,-3 1-12-16,-3 2-13 0,-1 0-11 16,0 0-9-16,-1-4-8 0,-7 3-1 15,-6-3-1-15,-7-3 0 0,-9 0 2 0,-13-7 0 16,-17-2 0-16,-13-7 0 16,-15 0-1-16,-10 1-4 15,-1 6-1-15,-6 2-1 0,6 4 0 0,-6 4 0 16,1 4 1-16,-6-1 1 0,-11 1 2 15,-1 2 1-15,-2 2-1 0,1 1-5 0,17 1-2 16,-2 0 0-16,2-1 2 0,4 2 7 16,1-3 4-16,6-2-1 0,6 0 17 0,7 0 5 15,4 2 3-15,11 0 3 0,16 1-17 16,6 4 1-16,19 4 4 16,13-2 5-16,12 2 11 0,11 1 1 0,10 2-2 15,19 7-6-15,12 4-11 0,15 2-8 16,12-4-5-16,3 0-2 0,6-7 0 15,2-4-1-15,-2-1 2 0,3-9 1 16,4-2 2-16,-2-2 4 16,4-9 1-16,5 6 0 0,18-7 0 0,16 3-5 0,12 3-2 15,2 1 0 1,-16 3 2-16,-11 2 0 0,-10 0 2 0,-8 7-1 0,-6-5-2 16,-18 3-2-16,-11 1-2 0,-21-4-2 0,-18-1-2 15,-12-1 0-15,-15 0-3 0,-1 0-4 16,-2 0-5-1,-2-1-3-15,-17 1 2 0,-15 0 4 16,-14 0 6-16,-25-9 5 0,-19 2-1 0,-14-2-2 16,-13-2-3-16,-9-1-2 15,-15-4 1-15,-17-2 2 0,2 0 3 0,1 1 0 16,15 4 0-16,25-1 0 0,16 5 1 0,16 4 3 16,15-2 2-1,15 3 2-15,18 2 1 0,16 1 4 0,12 1 8 0,9 0 6 16,5 1 6-16,15 3-3 0,12 1-8 15,12 1-11-15,20 4-10 16,10 1-3-16,19 3-1 16,8 4 5-16,16-1 2 0,21 8 2 0,14-2 2 15,10 0 0-15,-6-3 1 0,-9-4 7 16,-7-6 4-16,-18-6 5 0,-12-4 1 16,-19-4-1-16,-27 3-5 0,-27-6-4 15,-16 3-1-15,-14 0-7 0,-7 3-8 16,-9 1-7-16,-19 1-6 0,-15 3 0 15,-33 3 9-15,-21-3 5 0,-19 6 3 0,-13-1 1 16,0 2-7-16,4 1-25 0,5 2-35 16,-1 1-70-16,11 2-72 0,8 10 23 15,8 0 68-15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21:38:50.86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3363 7548 1740 0,'34'0'52'16,"-41"2"43"-16,-34-4-81 0,34 2-3 0,-2 4 1 15,-10-1 2-15,-8 3 3 0,-5-3 0 16,-7 2-4-16,-3 3-4 0,-6 0-5 0,-5 1-4 16,-8 0-3-1,-11-2 4-15,-12 2 0 0,-1-5 1 0,5 4 2 16,4-2-3-16,7 4 2 0,0-4 4 0,0 4 0 15,5-3-1-15,-7 4 0 0,5 2 0 16,4 1-2 0,4-4 0-16,6 1 0 0,10-4-1 0,5 4 2 0,-1-6-2 0,5 2 1 31,1 0-1-31,-4-1 0 0,3 1 0 16,2 0 13-16,1 0 12 0,2 2 6 15,1-2 5-15,4 3-7 0,4-4-10 16,3 6 0-16,2-7 0 0,-1 4 2 15,3-2-2-15,3 1-5 0,0 0-5 0,2 1-7 16,0 4-2-16,-4 1-2 16,3 0-1-16,-3 0-2 0,-1 6 0 0,-3 1-2 15,-1 0-4-15,2 4-1 0,0 3-2 16,0 6 1-16,0 5 2 0,1 4 6 16,3 3 2-16,4 9 2 0,-3 9 2 15,2 14-1-15,0 5-1 0,0 9-1 16,-3-3 1-16,-1-2-1 0,-7-9 1 0,2-9-1 15,0-5 0-15,-3-9 0 0,3 0-1 16,-6 1 2-16,5-1-2 0,3-2 1 16,-1-5-1-16,5-3 0 0,3-3 0 15,1-5 0-15,6-5-2 0,0-3 11 16,4-6 27-16,5-4 23 0,-4-6 31 16,4-6 13-16,-4 2-7 0,4-6-8 15,2-1-19-15,3 0-10 0,2-2-3 16,3 0-2-16,10 0-3 0,8-6-11 0,9-4-14 15,11-1-11-15,3-3-7 0,9 3-2 16,-3-3-3-16,1 0-1 0,2 2-4 16,-5-3-9-16,2 5-16 0,-9-1-30 15,-13 0-43-15,-2-1-72 0,-3-9-528 16,9-6 455-16</inkml:trace>
  <inkml:trace contextRef="#ctx0" brushRef="#br0" timeOffset="7703.91">21129 9252 1083 0,'41'12'136'16,"-12"-6"166"-16,-12-3-197 0,-13-5-10 0,-4-3-13 0,-4-4-16 0,-3-3-15 0,-7-2-26 0,0 1-6 0,-6-4 5 0,4 6 3 15,-3 0 7-15,1 1 2 0,2 4 0 0,-2 6-4 0,1 0-3 0,-1 0-4 16,0 2-3-16,-5 3-5 0,-2 3-3 0,-3-7-4 15,-9 1-4 1,-8-2-1-16,-8-2-2 0,-5 1 0 0,-4-8 7 16,-6 3 10-16,-6-6 11 0,-4 3 6 0,-4 2-1 15,-5-2-7 1,0 4-9-16,1-2-7 0,-1 1-5 16,0 3-4-16,2 1-1 0,-4-1-2 0,4 3 0 0,-5 0-1 0,-1 0 0 15,-1 0-1-15,-9-6 0 0,-6 3-1 16,-8-10 2-16,-9 3 1 15,-5-5 1-15,-10-1 1 0,-6-1-1 0,-4 1 0 16,-5 0 0-16,-2 2-1 0,-7-1 10 0,3 3 4 31,1-2 0-31,8 0-1 0,12 5-9 16,15 0-4-16,2-2-1 0,0-1 5 16,-2 1 11-16,-6 2 3 0,1-3 2 15,1 5-5-15,0-2-11 0,4 0-3 16,2 6-1-16,-2-4 0 0,3 7-1 0,4 1 0 15,4-1-1-15,1 6-3 0,4-6 0 16,7 3 1-16,0 8 0 0,10-6 3 16,8 2 0-16,-2-7 0 0,5-3 0 15,4 1 0-15,0-2 0 0,3 1 7 16,2-4 6-16,4 0 4 0,5 1 1 16,3 1-6-16,1 0-6 0,-4-1-2 15,5-1-2-15,7 5 0 0,8-3-1 0,3 5-1 16,10 4 1-16,-1-8 0 15,2 8 0-15,6-3 1 0,-4-1-2 0,6 2 2 16,-3 2-2-16,4-1 2 0,-1 4-1 16,4-3-1-16,6 0 1 0,-1 3 0 15,4-7 0-15,2 3 1 0,3-3 4 16,2 2 8-16,-2 0 4 0,2-2 2 0,-3 0-2 16,3 0-6-16,0 0 0 15,0-2 4-15,3 0-2 0,-1 0-3 0,0 1-15 16,1 1-30-16,1-2-52 0,1 2-57 15,0-4 291-15,10-15-153 0</inkml:trace>
  <inkml:trace contextRef="#ctx0" brushRef="#br0" timeOffset="14370.35">2612 3928 1590 0,'60'0'47'0,"-128"1"-2"0,24-41-53 0,149 135 37 0,-121-111-5 0,16 16 6 16,-45-40-33-16,38 40-1 0,0 0-3 16,-7-2 1-16,-9 2-1 0,-5 0-1 0,-8 2-3 15,-8-2-1-15,-13 0 4 0,-16 0 6 16,-12 1 2-16,-10 1 5 0,-8 2-5 16,3 1-6-16,12-3 3 0,6-2-1 15,17 2 5-15,8 1 2 0,11-1 1 16,5 5-1-16,13-5 2 0,5 1 1 15,5 6 0-15,4-7 1 0,3 2-1 0,6 3 1 16,1-6-1-16,4-1-1 0,0 0-3 16,0 2-7-16,-5 4-7 15,3 1-9-15,0-4 1 0,1 8 5 0,-5 1 3 16,1 2 8-16,0 4 1 0,-2 0-2 16,-1 1-1-16,5 4-2 0,-6 2-2 15,5 0-1-15,3 9 3 0,1 3 3 0,1 7 5 16,5 6 1-16,1 0 1 0,-4 1 0 15,3 6-1-15,-1 1 0 0,-3 4 1 16,-2 7-1-16,-2 4-1 0,-3 5 0 16,-2 4-3-16,-4 1-2 0,-1 0-2 15,-1-3 0-15,-3 2-2 0,0-3 1 16,4 5 0-16,-4 4 2 0,5 5 2 16,1-1 3-16,-5-3 1 0,1-6 0 0,2-9 0 15,3-5 0-15,4-5 1 0,-1-5 0 16,1-1-1-1,0-3 0-15,-8-2 0 0,3 1 0 16,-3-5 1-16,-1-3 2 0,7-3-1 0,-4-6 1 0,2-7-4 16,4-1 31-16,2-8 16 0,3 0 15 15,3-3 24-15,6-6-23 0,-2 3-3 0,2-8-2 16,3 2 0 0,4-1 19-16,0-1 16 0,4 1-1 0,3-5-2 15,0 1-16-15,9-4-17 0,-2-2-6 0,0 0-7 16,4-5-6-16,3 3-4 0,-2 1-4 15,6-4-6-15,4 0-7 0,6 5-8 16,-1-7-4-16,6 4-2 0,5-4 0 0,6-2-19 16,6 1-49-16,10-5-94 0,6-9 85 15</inkml:trace>
  <inkml:trace contextRef="#ctx0" brushRef="#br0" timeOffset="60105.4">2459 10238 1646 0,'0'-6'47'0,"-3"3"-18"0,1-6-11 15,2 6-4-15,-2-6 1 0,0 3 3 0,0 1 6 0,1 3 10 0,1 2 11 0,0 0 4 0,0 0-8 0,0 0-11 0,-11-7-15 0,2 7-11 0,-1-7-5 16,-10 4-4-16,-3-1-1 0,-12-7 1 16,-8 4 1-16,-8-3-1 0,-8-1-1 0,-5 7-1 15,2 1-1-15,0 3 3 0,-4 0 3 16,-6 3 0-16,-3 8 2 0,4-4-2 15,6 7-1-15,10 1-2 0,-2 2-1 16,2 5 0-16,2-1 0 0,-2 4 1 16,4 1-2-16,-4 3 3 0,-2-1 0 15,2 0-1-15,3 2 1 0,3-1-1 0,8 1 0 16,9-2-4-16,11-5-1 0,1 0 0 16,13 4-1-16,4-2 6 0,4 0 2 15,14 5 6-15,-1 2 7 0,9 0 5 16,5-4 4-16,8 2-2 15,-1-1-5-15,2-1-6 0,4 2-3 0,-9 2-3 16,0 2 0-16,0 1-2 0,-5 6-1 0,8 3 0 16,-3 4 1-16,0 7-2 0,5 5-2 15,-14 6-2-15,2-1-1 0,-6 6-1 16,-4 2 1-16,-5 7 0 0,-4-4 4 16,-6 9 2-16,-4-1 0 0,-7-1 0 15,-5-2-2-15,-7-6-2 0,-5-8 1 16,-2 1 3-16,-13-10 0 0,1 1 1 0,-10-8-2 15,1 1 1-15,-11-10 3 0,0-1 0 16,0-6 1-16,-2-3 1 0,13-3-1 16,8-6 0-16,13-4 1 0,5-3 1 15,13-3 2-15,3-5-4 0,5-4 24 16,2-1 9-16,2-3 8 0,2 2 13 16,5 4-22-16,-5-6-7 0,5 1-9 15,2 6-11 1,5 6-4-16,4 10-2 0,7 0-2 0,1 11-2 0,4 1-1 0,-1 8-3 15,-8 6-4-15,0-4-1 0,-6 1 0 16,-1-4 3 0,-5 3 7-16,-2-1 10 0,-4-3 11 0,-1-6 5 15,0 2 1-15,0-1-3 0,-2 1-6 0,0-1-3 16,3-1-2-16,-1-5-3 16,1 0-4-16,3-3 1 0,6-4-1 0,1-2 13 0,3-5 9 15,5-2 6-15,9-1 8 0,2-6 1 16,10 7-1-16,6-7-3 0,2 0-6 15,3-5-12-15,0-2-6 0,1-2-12 16,6 0 143-16,14-3-104 0</inkml:trace>
  <inkml:trace contextRef="#ctx0" brushRef="#br0" timeOffset="69420.23">19023 13606 1426 0,'4'-1'154'15,"1"1"199"-15,0-4-271 0,-1 4-20 0,3 0-14 0,0 4-14 0,-2-4-10 0,1 0-4 0,-6 0-9 0,1 0 4 16,-1 0 2-16,0 0-5 0,0 0 4 0,0 0-7 0,0 0-3 16,0 0 3-16,0 0 1 0,0 0 8 0,0-4 7 15,0 4 7-15,0 0 6 0,0 0 3 16,0 0-1-16,0 0-6 0,0 0-12 0,0 0-12 16,0-2-11-16,0 2-9 15,-1 0-5-15,-3 2-6 0,-1 5-1 0,-6 0 3 16,-3 0 4-16,-7 8 8 0,-10-3 2 15,-4 0 2-15,-9-1 1 0,-8 1 0 16,4 1 0-16,-7-1 1 0,-1-1 1 16,1-2 0-16,-6-2 1 0,3-2-1 0,3 4 0 15,4-4 0-15,-6 3 0 0,2-5 0 16,-2 2 1-16,-3 4 0 16,1-5 0-16,-8-1 1 0,-4-1 2 0,-7-2 4 15,-7-3 2 1,-13 1 0-16,-3-2-2 0,4-1-4 15,1 3-2-15,4 2-2 0,7 0 0 0,-4 0 0 0,4-2 0 0,0 2 0 16,-4 0-1-16,9 4 1 0,-5 1 5 16,4-1 7-16,-3 5 4 0,3-8 1 15,-6 3 3-15,0-2-4 16,-5-2-3-16,-2 0-3 16,-4 0-6-16,-1 2-3 0,-7-2 1 0,1 0 0 15,2 0-2-15,2 0 0 0,5-2 0 0,-8 2-9 0,-1-2 25 16,1 0 3-16,1 2 0 0,5-2 8 15,3 2-25-15,1 0 1 0,-6-5-2 16,5-2 0-16,-1 0 13 0,-4-2 6 16,-2-5 0-16,-8 3 1 0,-6-3-13 15,3 2-8-15,8 3 0 0,3-4 0 0,2 6-2 32,10 0 1-32,-17 2 1 0,-15-6 5 15,-9-1 6-15,-22-2 0 0,6-1-1 0,18 8-4 0,10 2-6 0,11 1 0 16,3-1 0-1,-1 0 0-15,-9 1 1 0,-4-5 1 0,-4 6 0 0,-6-8-1 16,5 6 0 0,2 0 1-16,-3-4-1 15,16 2 0-15,0 0 0 0,1-8-1 0,-2 8 0 16,4-2 2-16,0 1 1 0,12 2 0 16,-2-1-1-16,5 2-1 0,3-2 1 15,3-2 1-15,0 4 1 0,1-4-1 16,3-2 21-16,8 0 9 0,9 3 6 15,11-5 8-15,12 1-17 0,2 3-4 0,11 2-3 0,6 5-3 16,10-5-3-16,7 3-2 0,1 1-3 16,4 3-3-16,0 0-2 0,0-2-2 15,0-7-2-15,4 6-9 0,1 1-19 0,6-5-15 16,1 1-27 0,4 3-30-16,7-2-50 0,-2-1-68 0,15 3-173 15,3-8 218-15</inkml:trace>
  <inkml:trace contextRef="#ctx0" brushRef="#br0" timeOffset="80888.25">18415 16172 1719 0,'0'-4'112'0,"0"3"29"0,0-1-6 0,0 2-36 16,2-2-10-16,-2 2-11 0,0 0-10 0,1 0-7 0,-1 0-20 0,0 0-10 0,0 0-16 0,0 0-7 0,0 0-3 0,0 0-2 0,0 0-1 16,0 0-2-16,0 0 4 0,0 0 3 15,-7-5 2-15,-3-2 8 0,-8 3 2 16,-12-8 4-16,-11 1 1 0,-3 4-5 0,-1-2-5 16,3 6-7-1,-1 1-4-15,1 4-2 0,4 1 0 0,3 4-1 0,0-1 0 16,-3 2 0-16,-6-4 1 0,-4 0 0 15,-10-4-1-15,-8-4 2 0,-16-3-1 16,-1-2 0-16,-6-2 0 0,3 3-1 16,-1-1-1-16,2 2 1 0,-6-1-1 15,1 0 1 1,-11 2 5-16,0-1 6 0,-6 4 12 16,-1-1 8-16,7 2-1 0,-5-3-6 0,5 1-10 0,3-1-10 0,-3 5-2 15,2-5-2-15,5 1 0 0,14 4-2 16,7-3 0-16,2-4 0 0,-5-2 1 15,-7-5 1-15,-15 1 0 0,-14-1 2 16,-3 3-1-16,-7 3 0 0,0-3 1 0,-3 4-1 31,-9 3 1-31,-1-1 1 0,-9 3 7 0,6-3 4 0,1 3-1 0,-3-1-1 16,7 1-8 0,0 0-2-16,-1-3-1 0,10-1-1 0,-1 3 1 0,-2-8-1 15,1 2 0 1,-7 0 0-16,11-1 0 0,10 1 0 15,9 2-1-15,4 0-1 0,7 1-1 0,-2 3 1 16,0-6 0-16,0 4 1 0,-9 3 1 0,0-5 1 16,-2 3 0-16,1 3 0 0,-3 1-1 0,1 0 0 15,-2 0 0-15,0 0 0 0,-6 5 0 16,-10 4 1-16,-12-2 0 0,-6 2 0 16,-14 1 0-16,5-4 0 0,-3 2 0 15,-8-4 1-15,5 0-2 16,-8-1 0-16,-4-3 1 0,-10 4 0 0,-2-4-1 0,2-6 0 15,16 5 0-15,25-3-3 0,14-3 3 32,7 7-1-32,7 0 0 0,3 0 1 0,5-2 0 15,6-1 0-15,2 1 0 0,3-5 0 0,1 5 1 16,1-2-1 0,2 1 0-16,17 3 0 0,4 0 1 15,11 0-1-15,5 0 0 0,6 0 1 0,10 0 0 16,8 0 0-16,6 3 1 0,6 1-1 15,3 1 1-15,-1-1 0 0,5-2 0 16,-2 1-2-16,7 4 1 0,-5-7-1 16,2 2 0-16,-2 0 1 0,0-2-1 15,-4 0 0-15,6 0-1 0,5 0-12 16,-4 0-36-16,2-2-56 0,1-5-102 0,2-14 110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21:41:50.32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25741 5674 1920 0,'7'-7'86'0,"-3"-2"-5"0,1-2-12 15,-1 6-26-15,-3 0-21 0,3 0-13 0,-2 5-6 0,-2 0-3 0,0 0-2 0,0 0-1 0,0 3 1 0,0 2-4 16,0-1 1-16,-2-2-2 0,-2 1 1 16,3-1 5-16,1 0 0 0,-6 3 1 15,6-5 5-15,-1 0 9 0,-1 2 9 0,2-2 12 16,0 2 8-16,-4-1-2 0,2 1-5 16,1 0-8-16,-6 2-9 0,1-4-2 15,-1-4-3-15,0 4-4 0,-2-2-2 16,2 2-4-16,-5 0-3 0,1 6 0 15,-3-6-2-15,-4 1-1 0,2 1-1 16,0 0-1-16,-1 1 0 0,-3 3 0 16,-1-5 1-16,-4 3 3 0,0 0 4 15,-3 1 4-15,-2-3 4 0,-6-1-2 0,6 1 0 16,-6-2-1-16,-4 0-3 0,1 4 0 16,-2 1-3-16,4-1 0 0,-6-1 0 0,-1 1 0 15,-6 1 0-15,-7-3 2 0,1-2 4 16,3 3 0-16,-2 1-1 0,5 1-4 15,0-1-3-15,-5-2 0 0,-5-1 0 16,-2-1 1-16,-7-1 0 0,1 1-2 16,5-4 1-16,2 4-1 0,-1 0 0 15,2 0-1-15,0 0 1 0,-6 0 0 16,6 0 1-16,-6-2 1 0,-7-3-1 0,-3 0 1 16,-2 3-1-16,-3-5-1 0,3 1 1 15,-2 5-1-15,0-1-1 0,2 2 1 16,0 0 0-16,-9 0 0 0,-7 0 0 15,0 0-1-15,-7 2 1 0,4-1 0 16,-3 1 0-16,-4 5 0 0,-6-5 0 16,-5 0-1-16,-4-2 1 0,-4 0 0 15,-1 0 0-15,4-2 1 0,-4 2-1 16,-4-7 2-16,0 0-1 0,2 2-1 0,-1-3 1 16,10-2 2-16,1 4 3 0,-4-6 1 15,1 0 3-15,-1 3 0 0,-5 0 0 16,12 5-1-16,0-4 3 0,1-1 6 15,2 2 2-15,3-2-2 0,3 3-4 16,1-2 4-16,4-5 6 0,-2-3 5 0,-11-5 3 16,-7-4-9-16,-1-2-10 0,-12 1-7 15,-1-3 4-15,8-1 0 0,4 7 0 16,7-3 2-16,21 8-9 0,11 4-2 16,16 1 1-16,24 6-1 0,13 4 3 15,15 1 2-15,7 2 1 0,7 0 8 16,0 0-22-16,0 0-55 15,0 0-534-15,0 0 396 0</inkml:trace>
  <inkml:trace contextRef="#ctx0" brushRef="#br0" timeOffset="23740.2">11050 7059 1914 0,'1'0'237'15,"5"0"-187"-15,-13 0-18 0,14 0-12 0,-9 2 2 0,2-2 4 0,3 0 4 0,-3 1 0 0,0-1-3 0,0 0-9 0,0-1 1 16,0 1-6-16,0 0-3 0,-1 0-2 0,-1-2-11 0,-7 2-6 16,-2 0-2-16,-6-2 0 0,-10 2 2 15,-10 0 2-15,-15 0 2 0,-1 0 1 0,-7 5 2 16,0 2 1-16,-8-1 0 0,-13 3 1 16,-10-4 0-16,-12-3-1 0,-7-4-2 15,-5 0-2-15,-12-8 0 0,-6 2 1 16,-7 0 2-16,-4 2 2 0,-5-4 1 15,2 6-1-15,7 1 0 0,5 1-2 16,23 2 1-16,13 0 2 0,16 0 1 0,22 0 0 16,14 2-1-16,13 1 0 0,14-1 3 15,11-2 7-15,9 0 15 0,-1 0 5 16,4 0 18-16,4 0 10 0,-1 0 6 16,6-5 12-16,2-1-12 0,11 1-9 15,5-8-18-15,13-1-14 0,3-3-5 16,14-6-3-16,11-2-2 0,12 2-5 15,17-4-5-15,10 9-6 0,12-1-2 16,9 10 1-16,11-2-4 0,3 10 1 0,8 1 0 16,12 3-1-16,7 9 4 0,5 4 1 15,6 9 1-15,-6 0 0 0,-12 0-1 16,-16 0 1-16,-20-4-1 0,-28-3 1 0,-14-8 1 16,-16 5-1-16,-14-5 3 0,-18 1-1 15,-14-6 6-15,-22-5-8 0,4 2-31 31,-12-2-18-31,-4 0-20 0,-17 2 4 0,-15 3 23 0,-23-3 13 0,-28-2 15 16,-15-2 5-16,-26-9 6 0,-21-1 3 16,-5 5 2-16,-12-4 1 0,14 8-2 0,9-3 0 15,7 5-1-15,15-3-1 0,9 2 2 16,10-1 1-16,13-4 0 0,14 3 2 16,11 2-1-1,11-3 0-15,5 5 1 0,8-2-1 0,10 2 0 0,5 0 1 16,3 2 0-16,6 2 0 0,-2-3-1 15,3 1 0-15,4 0 0 0,7 0-1 0,1-1 1 16,8-1 5-16,-2 0 7 0,2 0 9 16,0 0 5-16,0 0 4 0,0 0 8 15,5 2 3-15,0-4 1 16,-5 2-8-16,2 0-15 0,0 0-12 0,-2 0-18 16,0-1-31-16,0 1-27 0,0 0-36 15,0 0-72-15,0 0-23 0,-11 0-162 16,-6 7 196-1</inkml:trace>
  <inkml:trace contextRef="#ctx0" brushRef="#br0" timeOffset="32764.57">4191 10654 1807 0,'0'0'80'0,"-1"0"-1"0,-3 0-18 0,4 0-42 0,0 0-6 0,0 0-5 0,0 0-2 0,-7 0-2 0,3 2-4 0,-3 0-1 0,0 2-2 16,-12-1-2-16,-6 2 1 0,-18 4 2 15,-13 4 1-15,-6 1 0 0,-8 2 1 16,-1 2-2-16,1-1 0 0,-1 6 0 15,7 2-2-15,5 0 3 0,6 9 6 16,5-4 8-16,4 2 8 0,7 1 0 0,7 3-4 16,3-1-5-16,7 4-4 0,4 4-1 15,8 1 2-15,2 9 4 0,6 6 2 16,6 3 10-16,8 16 20 0,4 7 15 0,8 2 3 16,4 0-9-16,0-7-21 0,-1-8-18 15,4-1 3-15,5 0 6 0,4-9 5 16,3-7 2-16,2-11-7 15,5-5-7-15,5-7-6 0,3-1-11 0,5-3-21 16,3-1-46-16,-3-12-353 16,3-9 278-16</inkml:trace>
  <inkml:trace contextRef="#ctx0" brushRef="#br0" timeOffset="33687.24">4074 16218 2142 0,'0'0'65'0,"0"0"-14"0,-3 0-37 0,3 0-11 0,0 2-7 0,-4 1-11 0,-1 6-5 16,-11 5-1-16,-12 8 2 0,-13 13 6 0,-12 8 1 0,-11 3 2 0,-5 11 1 0,-6 1 3 16,2 4 3-16,4 0 1 15,4 4 0-15,6 1 0 0,6 1 0 16,3 2 1-16,13-4 0 0,9 0 1 0,7-2 9 15,12-4 25-15,2 2 10 0,7-2 10 16,8 0 0-16,1-8-17 0,7-6-7 0,2-4-8 16,1-6-8-16,5-9-4 0,-9-4-3 15,0-9 4-15,-1-5-19 0,-4-8-16 16,14-8-363-16,23-18 262 0</inkml:trace>
  <inkml:trace contextRef="#ctx0" brushRef="#br0" timeOffset="36114.11">3787 8286 1745 0,'0'-4'97'0,"0"-5"62"0,0 2-87 0,0-2-17 0,0 6-1 0,0-6-9 0,2 5-7 0,-2 1-4 0,-2-4-2 0,2 3-5 0,-7 1-9 0,0-4-15 15,-7 3-5-15,-2 2-4 0,-13 2-3 0,-8 0 1 0,-9 2-1 0,0 10-2 0,-5 4 0 16,-4 6-3-16,3 6-1 0,-13 7 3 0,3 3 0 15,5 6 2-15,9 6 4 0,5-1 0 16,13 5 5-16,5 4 2 0,11 4 3 16,7-5 1-16,5-6-1 15,2-6-1-15,7-6 0 0,1-6 0 0,4 1 4 0,0-4 11 16,3-5 11 0,2 0 3-16,5-8-2 0,-5 1-9 0,5 2-8 0,-3-10 0 15,2-1-1-15,4 0 1 0,4-7-5 16,10-2-34-16,10-13 432 0,19-15-306 0</inkml:trace>
  <inkml:trace contextRef="#ctx0" brushRef="#br0" timeOffset="36748.78">3746 9575 1762 0,'-1'12'31'0,"-10"2"-30"0,-2 9 0 0,-2 7-7 16,-5 6 12-16,-5 6-3 0,0 8-2 0,-5-7 1 0,0 3-1 0,4-5 0 0,-1-2 1 0,4-2 0 0,3-4 0 15,8-2-1-15,0-7 13 0,4-1 21 0,8-5 31 0,0-2 17 16,8 2 0-16,6 3-16 16,0-1-16-16,4 5-12 0,1-2-7 0,2-2-7 15,-6-5-11-15,2-2-5 0,1-7 0 16,-4-2 3-16,-1-3 3 0,-3-5-7 15,12-19-1-15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21:43:11.33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2594 4114 1744 0,'0'0'52'0,"-2"0"-21"0,0-5-7 0,2 1-10 0,-5-1-2 0,0-6-4 0,-4-1 0 0,0-1 1 0,0 3 2 0,4-1 0 0,-2 4 5 0,0 5 1 0,-1-1-2 0,1 3-3 0,0-2-7 0,-2 2-5 16,-1 3-2-16,-6 1-4 0,0 6 0 15,-11-1 0-15,-5-2 0 0,-5 6 1 16,-7 5 1-16,-6 5 3 0,-10-2 0 15,-2 5 0-15,0 1-4 0,3 0-1 0,4-1-3 16,4-3 1-16,1-1 2 0,4 1 2 16,5-2 0-16,8-3 0 0,6-2 0 15,4-4 3-15,9-1 2 0,3-2 5 16,6-2 1-16,3-4-1 0,0-1 1 16,2 0-4-16,0 1-1 0,2 1-1 15,0 1-2-15,0 2 0 0,-1-1 1 16,1 4 1-16,2 1 2 0,1-2-1 15,-1 5 1-15,1 0 0 0,-3 2-2 0,-1-2 0 16,3 6-2-16,0-3-3 0,3 6 0 16,-2 4 0-16,2 1 1 0,0 6 1 15,2 2 1-15,3 4-1 0,3 3 1 16,-1 7 0-16,2 5 0 0,0 3 1 16,-2 8 0-16,0-6 0 0,-2 0 1 0,-6 2-1 15,-1-5-1-15,-7 0-3 0,-5-4-1 16,-7 0-1-16,-2-1 1 15,-7 1 1-15,-2-2 2 0,0-3 2 0,-3-9 2 16,0 0 0-16,-2-2 1 0,-6-7-1 16,4-1-1-16,4-6 1 0,-2-2-1 15,5-1 0-15,2-3 2 0,-4 1 0 16,8-7 1-16,3-1 0 0,7 1-1 16,-2-6 1-16,8 2-1 0,-3-3 1 15,3-1 0-15,5 3-3 0,-2-3-1 0,1 3-1 16,5 2-3-16,-5 5-2 0,10 3 1 15,-2 2 1-15,9 8 1 0,1 4 3 16,4 6-1-16,0 3-1 0,2 0 2 0,-5 3-1 16,3-6 0-16,-6 1 1 15,-1 0 1-15,-1-1-1 0,-5 5 2 0,1-10 0 16,-4-4-2-16,4-6 3 0,-8 1 2 16,2-3 9-16,1-1 14 0,3-6 19 15,-1 1 25-15,5-6 16 16,-1 2 2-16,-1-1-6 0,8-6-17 15,4 4-18-15,11-6-13 0,3 0-12 0,6-4-9 16,3-3-10-16,-2 0-18 0,11-4-101 0,9-1 76 16</inkml:trace>
  <inkml:trace contextRef="#ctx0" brushRef="#br0" timeOffset="5373.21">14470 5295 1252 0,'-2'1'197'0,"2"-1"-40"0,0 0-74 0,0 2-8 0,0-2-42 0,0 0-11 0,2 0-11 0,1 2 0 0,-3-2 3 0,0 0 5 0,0 0 7 16,0 0 4-16,0 0-2 0,0 0-2 15,0 0-4-15,0 2-8 0,0-2 7 16,0 0 0-1,0 0 0-15,-3 0 2 0,1 0-10 16,2 0-6-16,-2 0-3 0,2 0-2 16,-2 2 0-16,1-2-2 0,-1 1 1 15,0 3-1-15,-7-1 0 0,4-1 0 16,-9 2 0-16,-2 1-2 0,-9-1 2 16,-7 3-1-16,-7 0 1 0,-7-2 0 0,-7 4 1 15,-4-6 0-15,-3 6 3 0,-8-3 2 16,-4 3 3-16,-8-6 1 0,-3 1-3 15,-1 3 0-15,1-4-3 0,-8 1-1 16,1-1-1-16,-7-3 0 0,-3 4 0 16,3-4 0-16,-6 0 0 0,4 0-1 15,-2 0 0-15,-1 0 1 0,-2-4-1 16,-8-1 1-16,-3 0 0 0,-9-4 1 16,-7 4 2-16,-8-6 1 0,-4 4 0 0,-6-2-1 15,10 4-3-15,1 1 0 0,3 2-1 16,4 2 3-16,-5 0-1 0,-1 0 0 15,4 0 0-15,-2 0-1 0,6 2-1 16,-2-2 1-16,-8-5 2 0,10-1 2 16,7 1 3-16,3 0 0 0,9-4 42 0,23 5 5 15,7 1 0-15,22-2 0 16,22 3-36-16,8 0 6 0,14 2 9 0,0-2 5 16,6 2-4-16,3 0-13 0,3 0-10 15,2 0-7-15,0 0-2 0,0 0-4 16,0 0-3-16,0 0-20 0,0 0-39 15,2 0-59-15,-2 0-47 0,-2 0-369 16,-8-3 340-16</inkml:trace>
  <inkml:trace contextRef="#ctx0" brushRef="#br0" timeOffset="30052.52">1920 7318 1690 0,'2'-2'87'0,"3"2"25"0,-5-2-36 0,2-1-29 0,1 3-8 0,-3-2-7 0,0 0-4 0,0-2 0 0,-1-3 5 0,1 2 11 16,1 3 20-16,-1 2 10 0,2-9-3 0,-4 4-17 0,2 3-31 0,0 2-20 15,-5-9-12-15,0 9-11 0,-4-3-3 16,-11 3-5-16,-4 3 3 0,-15 6 6 16,-13 4 3-16,-13 8 3 0,-10 6 1 15,-6 12 3-15,-1-2-2 16,4 0-5-16,11-1-2 0,3-1-3 0,9-1 3 0,5-1 5 15,2 3 0-15,11-1-5 0,9 1-14 16,8-3-18-16,10 5-4 16,6-6 3-16,8 3 6 0,4-1 18 0,7-4 4 15,8 0 5-15,2 0 9 0,-1-1 8 16,10-3 8-16,-4 4 5 0,7-1-2 16,6 4-2-16,-2 6-4 0,10-3-2 0,-3 5 0 15,0 3 3 1,2 6 0-16,-10 3 0 0,-6 3 0 0,-6 8-3 0,-6 2-2 15,-10 3-3-15,-5 2-8 16,-7 0-2-16,-14-2-2 0,-7-9-2 0,-9 1 10 16,-8-6 5-16,-10 0 5 0,-3-9 6 0,-11 1 3 15,7-2-2-15,0-4-2 16,9-2-3-16,5-6-3 0,15-4 0 0,4-5-1 16,12-2-1-16,6 1 0 0,2-4-1 15,8 6-1-15,-1 2 2 0,4 6 4 16,7 6 8-16,-2 2 4 0,5 2 2 15,6 1-1-15,-2 4 2 0,11 7 5 16,-4 3 1-16,2 1-1 16,2-1-6-16,-2-3-9 0,-9-3-4 0,-2-13 1 0,-12-9-1 15,-2-9 7-15,-5-14-12 0,-2-7 226 16,10-3-162-16</inkml:trace>
  <inkml:trace contextRef="#ctx0" brushRef="#br0" timeOffset="47254.71">2291 10546 1709 0,'0'0'88'0,"0"-3"15"0,-2 1-5 0,2 0-32 0,-2-1-19 15,2 1-14-15,0-3-10 0,2 1-3 0,0-1 5 0,-1-1-4 0,1 1-8 0,0 0-5 0,0-2-6 0,1 0-2 0,-3-2-7 16,0 2-3-16,0-4-1 0,-3 0 2 16,-1-1 5-16,-1 3 0 15,-4-3 0-15,2-1-3 0,-4 4-3 0,-1 2-3 0,-2-2-3 16,-4 8 1-16,0 2 3 0,-10 1 4 15,-1 5 2-15,-11 0 0 16,1-1 1-16,-2-1-1 0,-9 6 1 0,-3-3 0 16,-11 5 1-16,-1-1 0 0,-1-1-1 15,-3 3 2 1,7 0 0-16,5-5 1 0,6 5 1 16,10-1 1-16,9-4 2 0,11 5 3 0,1-4 1 0,8-1 0 0,6 2 0 31,1-2-1-31,0-2 0 0,1 2-1 0,-1-2-1 0,0 4-2 0,-2 1 0 31,-1-3 0-31,1 3-1 0,-3 1 0 0,-1-3 1 0,2 1 0 0,2-6 0 16,0 6 0-1,5-6 1-15,-3 0-2 0,3 3 2 0,2-5 2 0,2-1-1 0,3 3 6 16,-3-3-4 0,2 0 0-16,4 1 2 0,0 1-4 0,2 1 2 0,3 0-1 31,-1 3-3-31,-1-3-1 0,1 4 0 15,4 0 0-15,0 1-2 0,3 3 1 16,3 4-2-16,-1 8 0 0,4 2-2 16,1 5 0-16,-1 3-2 0,4 6 1 0,-5 2-1 15,5 8-1-15,-4-1 0 0,-4 3 1 16,-2 4-1-16,-3-6 1 0,-3 4 1 16,-4 0-2-16,-6-4 1 0,1 1-3 15,-6-4 1-15,-3 3 0 0,-8-5 1 16,-4 0 2-16,-5-1 3 0,-1-5 1 15,-3-1 0-15,-5-5 2 0,1 3 0 0,-3-3 0 16,1 3 0-16,2-5 2 0,3-4 0 16,6-6 0-16,3-1 0 0,4-7 1 15,5-5 0-15,2 2 2 0,2-2 1 16,5-6 2-16,0 6 6 0,3-7 7 16,4-1 1-16,-2 5 6 0,4-1-2 15,6 0-6-15,0 4-3 0,3-3-9 16,5 4-5-16,0 3-3 0,4 3-3 0,-2 1-4 15,3 10-2-15,-7 1-4 0,2 4-4 16,-3 9-1-16,-6 3 3 0,-5 2 3 16,-5 9 5-16,-8 2 3 0,-8 3 0 15,-4-3 3-15,-6-4 0 0,3-8 2 16,1-8 3-16,2 2-1 0,-2-9 1 16,10 0 0-16,0-7 14 0,5-5 21 0,3-2 26 15,3-5 23-15,5-4 1 0,0 0 2 16,7-7-2-16,4 0 5 0,11-6 1 15,13-4-19-15,14-10-27 0,8 1-26 16,8-6-26-16,1 5-22 0,4 3-93 16,20-10 71-16</inkml:trace>
  <inkml:trace contextRef="#ctx0" brushRef="#br0" timeOffset="51877.88">5078 12757 1217 0,'0'2'153'0,"0"-2"182"0,0 0-220 0,0 0-39 15,0 0-5-15,-2 2-5 16,2-2-8-16,0 0-15 0,0 0-16 0,0 0-15 0,0 0-12 0,-3-2-7 0,1 4 1 0,2 0 0 0,0-2 6 15,0 1 4-15,-9 5-4 0,-2-5 1 16,-12 1 0-16,-7 0 13 0,-21 1 16 0,-13 1 7 0,-9-2-1 16,-12-2-9-16,-2 2-11 0,-12-2-10 15,-4 3-3-15,-3-3-1 0,-18-3-4 16,-25 1 13-16,-20-9 1 0,-17-1 4 0,-14-1 8 16,5 1-14-16,7 3 0 0,16-2 5 15,33 4-1 1,22-3 2-16,16-3 5 0,9 4-5 15,3 1 4-15,13-3-2 0,19 2-3 0,24 6-4 0,15 1 0 0,18 2 13 16,-4-2 10-16,15 2-2 0,5 0-20 31,16 2-19-31,23 7-9 0,27-1 0 16,22 5 6-16,24-1 10 0,17 1 0 16,13-1 4-16,21-3 4 0,16 0 0 15,-9-2-4-15,2-2-2 0,-10-5 0 16,-10-2-14-16,-17-1 2 0,-4-1-1 0,-16-1 1 15,-9 5 8-15,1 0 3 0,-15 2 2 16,-21 8 1-16,-18-2 0 0,-32-1 5 16,-24-4-15-16,-12-1-20 0,-20 0-19 15,-24 5-5-15,-40-4 12 0,-39 8 17 16,-47-4 18-16,-22-3 0 0,-27-6 3 16,-16-3 3-16,1-3 2 0,-4 3 0 0,24 5 2 15,20 2 3-15,30 0-1 0,44 3 0 16,34-1-5-16,28-4-2 0,21 0 1 15,15 0 1-15,12 0-42 0,9 0-65 16,9-4 61-16</inkml:trace>
  <inkml:trace contextRef="#ctx0" brushRef="#br0" timeOffset="52837.05">10542 12904 1109 0,'167'-28'407'0,"-128"23"-396"15,-5-2-7-15,-2 3 1 0,-2 2-3 0,-5 2 5 0,-4 0 12 0,0 0 15 0,-7 2 13 16,1 3 0-16,-8 2-8 16,5-1-14-16,-1 3-13 0,-2 3-6 0,1 0-3 0,-6-1-2 15,-4-2 0-15,-2 2 11 0,-10-8 5 32,-10 2 2-32,-13 4-1 0,-15-3-7 0,-12-1-1 0,-18-5 1 0,-19 0 21 15,-20-11 5-15,-21-5-2 0,-19 0-4 16,-8-7-22-16,-14 2-4 0,-19-5 4 15,3 4-2-15,2 3-4 0,16 10-3 0,23 4-3 16,2 1 3-16,-2-8 29 0,3-3 8 16,2-1 5-16,22-3 17 0,19 8-24 15,16-3-3-15,20 2-7 16,19 8-17-16,21-3-4 0,18 5 8 0,14 2 11 16,6 0 4-16,17 0-3 0,18 6-12 15,28 4-11-15,22 4-2 16,23 4-5-16,10 2 2 0,22-1 4 0,12 8-7 15,2-8 6-15,1 3-1 0,-8-6-4 0,21 1 9 16,28 10 3-16,24 3 3 0,10 2 6 16,-20-7 2-16,-28-6 5 0,-24-6 1 15,-26-1-6-15,-19 0-3 0,-14 1-9 16,-27-6-1-16,-15 0-2 0,-22-5-1 16,-22 0-6-16,-17-2 0 0,-30 0 0 15,-23 0-1-15,-34-2 6 0,-41 2 0 0,-24-7 0 16,-29 1 0-16,-28 3-1 0,-9-4 4 15,-27 1 10-15,6 1-9 0,17 0 1 16,25 1-4-16,29 4 11 0,3-9 39 16,7 2 3-16,11-7-2 0,18-2-18 15,31 4-29 1,27-2-2-16,21-1 0 0,15 1 1 0,17 0-8 16,17 0-37-16,4-4-86 0,17-7 84 15,20-5-19-15</inkml:trace>
  <inkml:trace contextRef="#ctx0" brushRef="#br0" timeOffset="59285.25">12390 12582 1535 0,'-2'0'85'0,"2"1"19"0,0-1-17 0,0 2-26 0,0-2-6 0,-2 0-10 0,-1 0-11 0,-2 0-10 0,1 0-11 0,-1 0-7 0,3 0-2 0,2 0-3 16,-4 0-1-16,3 0 0 0,-1 0 0 16,0 0 8-16,0 0 12 0,2 0 4 15,0 0 6-15,0 2-4 0,0 0-8 16,2 5-7-16,3-4-6 0,4 10-7 16,5 1-5-16,8 4 0 15,1 7 2-15,3-4 1 0,1 4 2 0,3-1 2 16,-2-2 1-16,1 1 3 0,3-5 0 0,-6 1 1 15,3 2 0-15,-3-8 0 0,-4 1 0 16,4-5 2 0,8 0-1-16,5 3 0 0,3-3 0 0,13 5 0 0,2 0 2 15,3 6-1-15,10-4 1 0,-5 3 0 0,1-1-4 16,1 1 0 0,-1-4 0-16,-4-1-1 0,2 0 0 0,-4-5-1 15,4 3-1-15,8-1 1 0,5 0-1 0,1-6 2 16,5-2 0-16,2-3 0 0,-7-1-1 15,-5-1 0-15,-2-2 0 0,-4-1 1 16,-7 0 3-16,-1-1 4 0,1-1 2 16,1 2-2-16,2 0-5 15,8 1-3-15,-9 1-2 0,6 1 1 16,-4 0 2-16,-2-3-1 0,3-1 2 0,-3 3 1 0,-1-8-2 16,1 4-1-16,-6-4 0 15,5 1 0-15,-1-6-1 0,-2 3-1 16,1 1-1-16,-6-4 0 0,-3 7 0 0,-6-5 0 15,-5 0 3-15,0 3 0 0,-5-3 1 16,5 2 2 0,3 8-5-16,1-3 0 0,1 7-2 0,2 0-2 0,-1 4-1 0,-3 3-1 15,-1 0 0-15,2 5 2 0,-3 1 1 16,-2-3 1-16,-1-1 2 0,-7-2-1 16,-2 0 1-16,1 0 0 0,-1-1 0 15,0 1 1 1,1-4-1-16,-6 6 0 0,-2-5 1 15,0-1 0-15,1 4 0 0,-1-3 0 16,2-1 0-16,-4 6-1 0,3-7 0 16,-6 5 0-16,1 0-1 0,-2-1 0 15,-1 2 0-15,-2-6 1 0,-3 2 1 16,2-1 0-16,-2 3 1 0,-1-6 0 0,1 1-1 16,2 1-1-16,-4 0 1 0,2-2 0 15,0 0 1-15,0 0 1 0,0-2 2 16,-2-1 2-16,3-3 1 0,3-1 0 15,-4 0 2-15,3 0 0 0,4-2-1 16,0 2-2-16,3-4-5 0,3-1-2 16,2-2-1-16,3-2-1 0,5-2 1 15,5 2 1-15,-1-5-1 0,3 3 0 0,-4 2 0 16,1 2-1-16,-3 3 2 0,6-1 0 16,0 3-1-16,7-2 1 0,0 4 0 15,2-1 0-15,2 4 0 0,-6-3-1 16,-5 5-1-16,4 0-1 0,5 4-3 15,1 5 0-15,12-3-2 0,3 3 0 16,-2 0 2-16,5-2 0 0,-5 6 1 0,5 0 2 16,1-3 1-16,-4 1 1 0,-6 2 1 15,-3-6 3-15,-9 4 2 0,-3-4 3 16,-13 6 1-16,-2-4 0 0,1 2-2 16,-1-4-3-16,-1 2-1 0,-4-3-2 15,0 0 0-15,-2 3 0 0,0-2-1 16,-1 0 0-16,3 1 0 0,-2-1 0 0,2-2 0 15,-2 3 0-15,4-6 2 16,-4 0 1-16,3-2 2 0,-5-3 1 16,1-2 2-16,-6-4 3 0,5 2 4 0,4-2 2 15,0-3 0-15,6 0-5 0,6-2-4 16,2 2-4-16,6 2-3 16,1-3-1-16,4 5 0 0,2 6-3 0,3-3 0 15,4 5-1-15,-1 0-1 0,-1 2 1 16,-1 0 0-16,-7 0 0 0,7 0 2 15,-3 2 0-15,2 5 0 0,6-5 2 0,-2 5-1 16,-1 0 1-16,1 2 0 16,0 0 1-16,7 2 0 0,-6-2 3 0,1-1-1 15,1 5-1-15,0-3-1 0,11-2 0 16,2 2-1-16,8 3 0 0,8-3-1 16,3 4 0-16,8-1 1 0,4-1 0 0,2-1 0 15,-1 1 0-15,5-5 2 0,-2 2 0 16,2-2 0-16,-2-1 5 0,-7-5 11 15,-1-6 13-15,-3-2 13 0,2-2 4 0,8 0-8 16,8 0-12-16,2-1-15 0,0 1-3 16,5-3-18-16,3 3-37 0,0 2-98 15,21 1 80-15</inkml:trace>
  <inkml:trace contextRef="#ctx0" brushRef="#br0" timeOffset="123821.47">2218 13209 1236 0,'3'-14'134'0,"-1"0"179"0,-4-2-262 0,-5 4-20 16,-3 3-12-16,-6-4-6 0,0 1-2 0,-7 1 8 0,2 2 5 0,-8-1 9 0,1 3 6 0,-8 3 0 0,1 2 0 0,-1 4-3 0,-3 2-11 16,-1 3-10-16,-5 3-9 0,-3-3-6 0,1 4-3 15,-3 3-4-15,-7-1-2 0,-1 3-1 0,-4-2 0 16,-2 2 1-16,3-2 2 0,-1 2 3 15,9 0 3-15,-2 0 1 0,9 0 0 16,7 0 0 0,5 2 1-16,10-4 0 0,8-4-1 0,7 3 0 0,9-3 3 15,0 3-1-15,9 1 4 0,5-2 1 16,7 6-1-16,8 0 1 0,-1 0 0 16,-2-2-2-16,3 1 2 0,-6-1-1 0,2 0-1 15,1 2 0-15,-3 3 0 0,-1-3-2 16,-1 10-1-16,-2 2-2 0,4 6-2 15,-1 5-4-15,1 3-2 0,-2 6-2 16,-1-1-3-16,-4 4-2 0,-9 4 0 16,-2 2 2-16,-5 12 3 0,-5 3 4 0,-4 1-5 15,-11 1 1-15,-1-3-2 0,-7-4 2 16,-4-4 4-16,-2-12 1 0,-1-5 4 16,4-5 7-16,1-6 14 0,-2 2 7 15,8-3 1-15,-1-3-7 0,7-8-9 0,2-4-6 16,4-1-1-16,3-6-1 0,3-2 2 15,5-1 4-15,1 0 2 0,1-8 4 16,5 4-2 0,-3-1 0-16,1-5 1 0,-2 3 2 15,3 1-4-15,2 1-3 0,2 1-8 16,0 5-3-16,3 4-2 0,1 7-2 16,-5 2 0-16,7 2-1 0,-1 4-2 0,-2 1 0 0,-3 9 0 0,0-2 1 15,-2 4 2 1,0 1 1-16,-2 2 0 15,-3-2 2-15,-2-1 0 0,0-4 1 16,0-2 1-16,2-1 1 0,2-3 0 16,-1-2 6-16,6-5 7 0,0-5 7 0,0 2 8 15,3-5 10-15,1 2 1 0,-1-4 4 0,4-4-4 0,0-1-9 16,7-6-7-16,-2-1-6 0,4-4-3 16,5-6-15-16,9 1-22 0,9-9-48 15,21-9 37-15</inkml:trace>
  <inkml:trace contextRef="#ctx0" brushRef="#br0" timeOffset="156409.44">16695 16463 1129 0,'-12'-11'116'0,"1"6"151"0,4-6-192 0,2 8-9 0,3-3 9 0,-2 5 6 16,6-5 8-16,0 4 3 0,7-6-15 0,5 1-13 0,0-4-22 0,5-5-20 0,10-5-8 16,10-1-10-16,3-2-12 0,3-3-11 15,3-3-1-15,-1-2-3 0,1-5 10 16,-2-6 11-16,9 4 2 0,-7-3 9 0,7 1 2 15,-3 5-2-15,-6 10 1 0,2 4-3 16,-6 15-2-16,3 7-5 0,-3 9-6 16,1 11-5-16,-1 3-4 0,3 12 1 15,-3 4 3-15,1 11-2 0,-8 8-13 16,-8 1-15-16,-10 5-15 0,-10 1-6 16,-8-3 13-16,-8-8 15 0,-11-8 15 0,-6-7 7 15,-6-9 7-15,-9-2 5 0,4-7 4 16,1 1 9-16,3-8 6 0,3 2 4 15,5-4 1-15,0-5-5 0,9 4-5 16,7-2-4-16,2 0 0 0,2 3-1 16,3 2 0-16,0 4-3 0,2-2-3 15,2 2-1-15,-2-2 0 0,2-2 1 0,-2 0-1 16,3-5 1-16,-3 2 0 0,0-6 0 16,0 2 0-16,0-5-1 0,0 0 3 15,0 5 13-15,2-6 8 16,-2 1 5-16,2 2-4 0,1-1-11 0,3 4-10 0,1 4-5 15,3 0-2-15,1 3-2 16,1 2 0-16,-1 3 0 0,0 1 0 0,-2 3-3 16,-4-2-2-16,-2 4-2 0,-3 3-4 15,-3 1 1-15,-2-1 1 0,-4 4 4 16,-4 0 2-16,-1 0 2 0,-2 1 1 16,0-2 1-16,-7-3 2 15,5 6 3-15,2-2 0 0,2 1 0 0,4-3 3 0,6-1 8 16,4-1 6-16,4 0 5 0,4 3 1 15,-2-1-6-15,-3-2-4 0,-3-1-3 16,-3-6-4-16,-10 2 0 0,-6-3 2 16,-4 4-3-16,-11-1 0 0,-8 4 1 15,-5 0-14-15,-11 1-33 0,-13-1 26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21:46:12.91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2828 4054 574 0,'14'-6'132'16,"-7"1"58"-16,0-6 4 16,-7 4 29-16,-5-3-104 0,-4-1-32 0,-7 0-10 0,-3 2-16 0,-3-3 3 0,-1 1-13 0,-5 4-21 0,3-2-15 0,-2 6-11 0,-4-6-4 0,-1 4-1 0,-11 1-2 0,-5 1-2 0,2 1-4 31,-4 7-2-31,6-1 0 0,-4 3 2 0,-1 3 7 0,1 5 6 0,-5-1 3 0,1 4 3 0,1 1 0 16,-1 1-2-16,-3 4 3 15,2-4 2-15,-4 5 0 0,2-6-3 16,8 2-2-1,4-3-2-15,4 2 3 0,9-6 7 0,2 2 5 0,1 0 2 0,6-2-1 16,1 0-5-16,8 0-4 0,5-3-4 16,1 1-2-16,1 3-4 15,3-3-2-15,-1 0-1 16,3-3 0-16,0 4 0 0,0 1 1 16,1-2-1-16,3 2 0 0,3-1 0 15,-2 1 0-15,4-2 2 0,5-1 1 16,1 3 0-16,6 8 0 0,4 1-2 15,5 10-1-15,2 3 0 0,3 6-1 0,2 4-1 16,4 8-3-16,-2 4-3 0,-1 4-1 16,-8 9-1-16,-9 5-1 0,-7 2 1 15,-3 6 0-15,-11-5-4 0,-7-2-2 16,-11-10-1-16,-7-1 3 0,-3-6 5 16,-4-2 9-16,0-3 13 0,2-9 7 15,1-3 6-15,5-9-1 0,1-4-5 16,3-4-7-16,2-2-4 0,2-7-1 15,2 1-1-15,2-6 0 0,1-3 2 0,6-3 0 16,-2-3-1-16,1 2 0 0,5-5-1 16,1 4-2-16,-2 0-2 0,2 1 0 15,0-2-3-15,0 4-4 0,-4 6-1 16,4 1-3-16,0 2 1 0,0 5 0 16,0 2 1-16,0 4 2 0,0 1-1 15,6 1 1-15,-5 1 3 0,6 7-1 0,-1-1 2 16,3 4 1-16,1 5 1 0,1 4-1 15,1-3 1-15,3 2 1 0,-1-5-1 16,0-4 7-16,-3-6 15 0,1-2 18 16,2-5 24-16,0-1 18 0,0-9-6 15,2-2-7-15,-1-1-17 0,1-5-24 16,1 0-8-16,-2-3-12 0,-1 4-4 0,-4-4 4 16,1 2-26-16,-2-3-72 0,-2 1 6 15,0-1 17-15</inkml:trace>
  <inkml:trace contextRef="#ctx0" brushRef="#br0" timeOffset="41643.83">12777 6509 1024 0,'10'-9'131'0,"-1"4"65"0,0-4 0 0,-4 4-69 0,1 3-22 0,-3 0-10 0,2 2-10 0,1 0-12 0,-3 0-14 0,3-3-16 0,-1 1-10 0,-2 0 0 0,3 0 0 0,-1 1-4 0,0 1-7 15,1 0-12-15,-1 0-7 16,0 1-3-16,-1 1 0 0,-4-2-3 16,3 0-1-16,-3 0-2 15,0 0 0-15,0 0-1 0,-3 4 1 16,1-1 1-16,-1 1-6 15,-1-4 3-15,-12 0 1 0,-9 0 3 0,-8 0 3 16,-17-2-1-16,-5-3 0 0,-12-1 1 16,-26 1 1-16,-2-7 0 0,-12-1 2 15,6 1-3-15,11 1-5 0,1 4-1 0,8 5-1 16,1-7 2-16,4 6 5 0,-1-4 1 16,5 0 1-16,1-2-1 0,10 5 1 15,15 1 0-15,11-3 1 0,15 5 1 16,11 1 17-16,9 0 20 0,-3 1 7 0,12 3 12 15,-2-4-12-15,14 0-23 0,16 2-9 16,24 1-13-16,22 3-2 0,13 1 4 16,5-4 2-16,3-1 2 0,1 0-1 15,8-2 1-15,12 0-2 0,6-4 0 16,-5 1-2-16,-16-1-1 0,-22-6 7 16,-19 2 8-16,-10 1 9 0,-1 4 3 15,-4-4-2-15,-3 5-9 0,-7 0-6 16,-10 0-6-16,-7 2-4 0,-10 0 1 0,-8 0-1 15,-2 0 1-15,-3 0-4 0,-4 0-7 16,0 0-15-16,0 0-19 0,-5 2-13 16,-1-2-21-16,-3 0-3 0,-5 2 9 15,-5 3 9-15,-19 2 24 0,-13 0 17 16,-18 2 9-16,-16 4 7 0,-9-1 3 16,-13-1 0-16,-18-2 7 0,-5 5 5 0,2 0 0 15,6 4 0-15,19 3-7 16,20-5-5-16,7 2 0 0,19 5 0 0,11-6 1 15,3 5 1-15,15-8 3 16,8 0 2-16,10-7 4 0,3-3 2 0,10 1 2 16,3-1 21-16,10-3 13 0,10 1 9 0,18 2 0 15,20-1-24-15,23 3-18 0,11-6-11 16,12 0-2-16,10 0-1 0,15-6 2 16,9 1 0-16,10 1 0 0,5-1-4 15,-4 5 11-15,-12 5 6 0,-24 1 2 16,-36 1 6-16,-29-5-11 0,-15 1-7 15,-20 1-1-15,-6 1 0 0,-8-1-7 16,-9-3-26-16,-5-1-39 0,-8 6-11 0,-21-1 5 16,-25 0 27-1,-37 2 39-15,-34-7 9 0,-35-7 6 16,-17-3-2-16,-4 1 0 0,11 2-3 16,20 7-3-16,15 7 1 0,23 2 0 15,19 10 1-15,16-5 4 0,28 2-40 0,8 4-47 16,13 1-45-16,14 2-181 0,4 0 187 0</inkml:trace>
  <inkml:trace contextRef="#ctx0" brushRef="#br0" timeOffset="75080.66">2237 8346 1569 0,'8'-4'274'0,"-3"-3"-131"0,-3 6-126 0,-6-1-19 0,1 0-1 0,-3-2-2 0,-1-1-3 0,-4-2-1 0,-4-2 4 16,-10 2 5-16,-4-2 5 0,-6 2 3 15,-2 2 2-15,-1 1 0 0,-4 4 2 16,-1 2-2-16,-8 2-2 0,-6 4-3 16,-3 3-2-16,-4 3-2 0,-7 0 1 15,0 4-1-15,-3 5 1 0,1-3 1 0,9 5-2 16,11-4 0-16,5 2 0 0,11-7-1 15,9 0 0-15,-1-2 1 0,8 2 1 16,7-4 0-16,5 1 1 0,2-4-1 16,0 1 2-16,1 1 0 0,5 1 1 0,1-5 0 15,0 8 1-15,0-3-3 0,1 2 1 16,-1 2-2-16,2 0-1 0,3 5 0 16,8-1-3-16,1 7-4 0,2 3-3 15,3 3 2-15,6 6 0 0,2 6 5 16,5 3 3-16,1 6 1 0,3 7 0 15,-6 4-2-15,-2 6-4 0,-6 14-2 16,-3 6-4-16,-3 8-3 0,-10 0-7 0,-5-1-3 16,-2-9 0-16,-10-11-4 0,0-2 1 15,-12-5 5-15,-2-2 1 0,-3-2 7 16,-4-3 4-16,4-5 2 0,-2-1 3 16,3-5 3-16,4-5 1 0,-2-4 1 15,9-6 0-15,2-6 0 0,5-4-1 16,9-3 0-16,-2-7 3 0,4-1 1 15,5-3 2-15,-1 1-1 0,4 4 0 16,3-3 0-16,-3 4 0 0,1 4-1 0,1 3-1 16,-1-2-2-16,-8 7-2 0,8-2-3 15,-9 4 1-15,1 6 2 0,1 5 2 16,-2 4 2-16,3 1 1 0,-5 1-1 16,4 1-2-16,-4 1 1 0,3 2 1 15,2-4 3-15,-3 4 2 0,4-3 0 0,1-3-2 16,-2 1-3-16,-2-2 0 0,5-4 2 15,-5-5 2-15,1-1 2 0,3-5 0 16,-4-3-2-16,3-3 1 0,3-4 0 16,1-5 4-16,1-4 3 15,7-2-6-15,3 1-9 0,20-8 0 0</inkml:trace>
  <inkml:trace contextRef="#ctx0" brushRef="#br0" timeOffset="89882.2">2229 13082 1923 0,'-6'-2'57'0,"3"2"-20"16,-3-2-22-16,-4 0-13 0,-6 2-2 0,-7-1 0 0,-9 1-1 0,-7 1 0 0,-4 8 2 0,-13 2 10 0,-10 10 2 0,-3 0 1 0,0 4-3 15,8 2-9-15,12-8-4 16,-3 6-1-16,4 2-2 0,4 1 0 0,3 2-1 16,2-1 0-16,4-1 0 0,-2 2 1 0,1-1 0 15,6 2 2-15,-4 1 1 0,6-3 2 16,5-3 1-16,2-3 0 0,8-7-1 16,4 6 0-16,0-6 1 0,8-4 0 15,1 2-3-15,3-3-3 0,8 5-1 16,8 9-1-16,4-2 5 0,8 5 2 0,8 7 0 15,0 1 1-15,8 6 1 0,7 8 0 16,-3 3 1-16,-1 13-1 0,-2 5-1 16,-15 1-1-16,-4 6-6 0,-10-3-2 15,-8 3-3-15,-8-5-1 0,-4-10 1 16,-8 1 1-16,-9-7 3 0,-7 2 4 0,-9 3 3 16,-8 7 2-1,-10-2 0-15,-2-1-1 0,-5-8-1 0,1-5-2 0,3-6 1 16,5-5 1-1,6-6 1-15,8-3 0 0,6-8 1 0,14-4 0 0,5-3-2 16,4-2-2-16,7-2-3 0,0-3-1 16,2 3-3-16,5-2 1 0,0 4 0 15,6-1 2-15,-6 1 4 16,7 3 2-16,7 4 1 0,-1 5-1 0,10 6 0 0,0 7 0 16,7 7 2-16,-5 7 0 0,-2 3-1 15,-7-1 0-15,-1-4-2 16,-12-1-2-16,1-3-1 0,-11 1-2 15,-7 1 1-15,-6 4 7 16,-6 6 14-16,-6 1 9 0,-2 9 3 16,3 3-5-16,-3 0-10 0,6 4-5 0,5-7-1 0,7-12 1 0,4-4 0 31,10-14 2-31,2-4 14 0,7-2 7 0,6-1 7 0,-1-6 2 0,-1-8-15 16,5-4 4-1,-2-2-55-15,18-3 23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21:49:24.61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24144 13206 1251 0,'-38'0'83'0,"-2"0"96"0,-1 0-171 16,-2-2-21-16,1-7-10 0,1 4 0 0,5-8-4 0,3 3 33 0,11 3 43 0,1-2 32 0,3 4 32 0,6-1 5 0,-4-1-15 16,4 4-16-16,3-5-20 15,-4 3-15-15,10 2-14 0,3-5-8 0,0 3-6 0,5-4-6 16,11-1-9-16,7-1-8 15,7-3-3-15,8-7-7 0,2 1 5 0,3-1-1 16,8-2 0-16,-3-2 3 0,7 0 1 16,5 0 1-16,1-1 4 15,-1 3 5-15,0 3 2 0,1 6 0 0,1 14-3 16,9 7-5-16,3 13-3 0,-1 3-6 16,1 12 1-16,-5 8 1 15,4 6-3-15,-2 13-2 0,3 4-7 0,3 5-6 0,-5 5 1 16,-4 4 3-16,-4 1 3 0,-8 3 5 15,-11-4 2-15,-12-6-1 0,-10-1-2 16,-8-8-3-16,-12-1-2 0,-5-4 3 16,-14 1 2-16,-3-1 5 0,-17 2 6 15,-10-3 5-15,-10-1 8 0,-17-7 7 0,0-1 2 16,-12-4-1-16,-2 4-3 0,0-1-7 16,6 6-5-16,6-7-1 0,4 7-1 15,6-5 1-15,4 3-1 0,12 2 0 16,8-5-1-16,9-1 0 0,11-1 1 15,7-2 8-15,8 0 12 16,6-1 8-16,13 1 5 0,6 0-5 16,10 2-11-16,8 3-9 0,7-3-6 0,4 0-4 0,5 3 0 15,4-3-1 1,2 4 0-16,-8-6-1 0,-1 7 0 0,-4 4 0 0,0 1 0 16,3 4 1-1,-4 0 0-15,-1-1 0 0,-7-5 0 0,-7-6 0 16,-6 5-1-16,-10-9 1 0,-11-2 0 0,-6-1-1 15,-10-6 0-15,-6-3 1 0,-4-4-1 16,0-2 1-16,-4 8 0 0,8 1 0 0,-1 6 0 31,4-1-1-31,0 2 0 0,2-3-1 0,5 4-1 0,4-1-2 0,5 4-2 16,0 5-2-16,2 2-1 0,1 7 1 16,-1 2 1-1,-2 12 8-15,-7 6 21 0,-9 4 33 0,-9 8 21 0,-9-1 1 0,-10-6-11 16,-13-6-24-16,-14-10-11 0,-12-7-6 15,-15-4-4-15,5-5-9 0,-3-4-12 16,11-6 0-16,12-1-19 0,9-5-48 16,9-3-82-16,6-4-113 0,17-8 133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21:50:56.72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11027 5259 2005 0,'-4'-2'64'0,"2"2"-27"0,0 4-10 15,2 3-15-15,0 5-6 0,0-3-2 0,0 0-1 0,-5-5-1 0,-2-2 11 0,0-1 24 0,-7-1 22 0,-4 0 12 0,-7-1 6 0,-5-1-13 16,-5 2-16-16,-1 0-7 0,1 3-15 16,-4 4-13-16,0-3-9 0,-2 7-5 0,-3-3-4 15,-4 5-2-15,-4-3-1 0,-6 3 0 16,-1-1 2-16,2-3 2 0,1 2 1 16,-6-1 1-16,-7-2 1 15,-15-1-1-15,-12-2 1 16,-10 2-2-16,-13-2 4 0,-12-1-1 0,-14 3 0 0,-13-5 1 15,-5 3-2-15,-6-3 2 0,-13 1 0 16,-13 1 14-16,-9-4 0 0,2 4-1 16,5-3 3-16,21-1-16 0,18 0-1 0,13 0 8 15,32-1 15-15,26-1 10 0,19-2 11 16,26 2-1-16,10-5 0 0,12 4 4 16,12 1 2-16,-3 2 2 0,9-2-11 15,-1-3-13 1,-3 5-10-16,6 0-8 0,0-2-5 15,0 2-2-15,0 0 0 0,0 0 0 0,0 0-2 0,0 0-12 16,0-2-55-16,0 1-59 0,-7-10-92 16,-3-9 106-16</inkml:trace>
  <inkml:trace contextRef="#ctx0" brushRef="#br0" timeOffset="1826.98">24482 5499 1853 0,'4'-11'60'0,"1"6"-9"0,2-6-35 0,0 7-7 0,0 1-1 0,2 3-1 0,0 0 5 0,2 3 4 0,-1-1 2 0,1 0 4 0,1 2 2 0,-3 3 3 0,-5-4 0 0,1-1-3 0,-5 1-7 31,0 3-8-31,-3-3-7 0,-1 1 0 0,-7 3 4 15,-1 2 6-15,-4 1 5 0,-3 3-1 16,-4 1 0-16,-4-2-2 16,0-3-2-16,1 4-4 0,-6 1-3 0,2-2-3 15,3 4-1-15,0-2-1 0,1 1 0 16,-4 1-1-16,-2-2 0 0,-2 4 0 16,0 3 0-16,-10-3-1 0,3 5 0 0,-3-7 0 15,-2-4-2-15,-4 4-1 16,-5-2 0-16,-5 2 1 0,-2 0 0 0,-7-4 1 15,-2 4 3-15,-4-1 0 0,-6-3 1 16,-1 2-1-16,-1-1 0 0,-4-5 0 16,0 5 0-16,-7-3 0 0,2-2 1 15,-4 0 0-15,1 0-1 0,-3-3 0 16,-3 2 0-16,-2 0 0 0,-12-3 0 0,-2 1-2 16,-9 0 1-16,-5-3 1 0,7 0 0 15,1-2 1-15,-4 0 2 0,10 0-2 16,-4-2 0-16,0 0-7 0,1-3 26 15,-8 1 6-15,-3-1 2 0,0-6 10 16,1 1-26-16,-1-3-3 0,5-3 7 16,0-3 11-16,-1-6 13 0,3-3 4 0,1-4-3 15,12 0-10-15,15-4-11 0,11 5-7 16,12 2-4-16,13 8-3 0,3 0-3 16,6 5 0-16,10 0 0 0,4 7 0 15,12 0-1-15,9 0 2 0,11 6 2 16,5 1-1-16,0 2-43 0,0-4-115 15,19-1 96-15</inkml:trace>
  <inkml:trace contextRef="#ctx0" brushRef="#br0" timeOffset="9797.26">4447 8594 1292 0,'32'2'115'16,"-9"-2"139"-16,1 4-207 0,-8-3-17 0,-1-1 0 0,-1 2 2 0,-2-2 1 0,1 2 10 0,-8-2 7 0,-2 0 8 0,-3 0 4 0,0 2-8 0,4-2-11 16,-4 0-10-16,0 1-13 0,-4 6-9 15,3-5-2-15,-1 5 0 0,-2 0 2 0,1 1 5 16,-8-1 5-16,1 0 2 0,-6-2-2 16,-4 0 0-16,-8 2-2 0,-11-3-2 15,-4-4 1-15,-3 2-2 0,-2-2 5 16,-1 0 9-16,-6 0 2 0,-2-2 4 15,-7-2-1-15,-7-1-8 0,2 2-6 16,-7 1-6-16,-1 2-8 0,-4 0-3 16,-4 0-2-16,1 0-1 0,-4-2 0 0,-4-3 0 15,-11-4 2-15,-9-4 0 0,-3 1 0 16,-2 1 2-16,3-1-1 0,3 1-1 16,2-1 1-16,8 1 10 0,9 8 13 15,11-4 4-15,10 5 3 0,12 0-6 16,8 2-7-16,12 2 7 0,10 0 5 0,12 1 7 15,10-1 2-15,-2 0-9 0,9-2-9 16,-2 0-13-16,0 0-5 0,2 0-3 16,0 0 0-16,0 0 0 0,0 0-1 15,0 0-2-15,-2 0 0 0,-5-4-5 16,7 4-19-16,0-3-27 0,-3-3-43 16,3 6-57-16,3-3 435 0,-4-8-248 15</inkml:trace>
  <inkml:trace contextRef="#ctx0" brushRef="#br0" timeOffset="28760.55">19615 8615 1681 0,'0'0'62'0,"0"0"14"0,0 0-28 0,-2 0 12 0,2 0 12 0,-1 0 7 0,1 0-5 16,0-1-11-16,0 1-8 0,5 0-12 0,0-4-10 0,-1 4-7 0,-2 0-2 0,3-3 1 0,0 1 2 15,-5 2 1-15,0 0-2 0,0 0-8 0,0 0-5 16,0 0-3-16,0 0-2 0,0 2 1 16,-2-2-2-16,-1 1-3 0,-8 5 1 15,1-5 2-15,3 1-1 0,-4 0-1 16,4 2 0 0,0 3-3-16,-4-6-1 0,-1 5 0 0,-4 1-1 0,-2-2 0 0,-5 6 0 15,-5-6 0-15,-8 2 0 0,-15-5 1 16,-13 0 2-16,-9-4 0 0,-14 0 2 15,0 0-1-15,-10-1 3 0,-2 3-2 16,-6-2 1 0,-17 2 0-16,-15-3 5 0,-14-1 6 0,-8 2 6 15,-6-5 4-15,-16 4-2 0,-10 1-6 0,-8 2 5 0,-8-2-1 16,8-3 3-16,9 5 2 0,13-4-6 16,14 6-2-16,19 0-4 0,13 3 1 15,14-3-1-15,11-2-4 0,21 0-3 16,19 2-4-16,13-1-3 0,14-1 0 15,9 0 1-15,12-3 0 0,7 1 0 16,8-3 1-16,4-1-36 0,5 3-40 16,3-8-40-16,14-5-115 0,23-12 135 0</inkml:trace>
  <inkml:trace contextRef="#ctx0" brushRef="#br0" timeOffset="42731.67">5633 10344 1741 0,'0'2'59'0,"0"-2"-11"0,0 0-21 15,0 0-18-15,2 0-3 0,-2 2-2 0,-2-2 0 0,2 0 9 0,0 0 12 0,0 1 13 0,0-1 7 0,-5 2 1 0,1-2-2 0,4 0-2 16,-11 0-2-16,2 0-2 0,-5-3-6 15,-9 3-8-15,-2-2-7 0,-1 0-6 0,-8-1-3 16,-3-1-4-16,0 1-4 16,-4 3-3-16,-2 0-3 0,-3 1-1 0,-12 1 2 15,-4 2 1-15,-11 1-1 0,-14-3 3 16,-14 1 0-16,-14 1 1 0,-13 1-1 16,-1-3-1-16,5 0 2 0,-1-2 0 15,-8-2 2-15,4 2 0 0,-6-2-1 16,2 0 0-16,4-1-1 15,-4 1 1-15,-4 2 0 0,4 5 0 16,8-1 0-16,9-1 2 0,13 1-1 0,11 3 2 0,5-2 0 16,8 1 2-16,-1-3 4 0,0 3 7 15,11 1 1-15,10-2-1 0,17 4-5 16,8-7-6-16,7 5-2 0,6-6-2 16,2-1 1-16,3 4-2 15,2-4 8-15,6 0 23 0,7 0 18 0,1 0 19 16,0 0 8-16,-4 0-6 0,9 0-8 15,4 0-20-15,9-5-19 0,7-1-18 0,16-2-8 16,17-7 2-16,26-1 4 0,13-3-1 16,4 1-5-16,-10-3-5 0,-15 3-6 15,-5 6 2-15,3-1 4 0,4 4 2 16,14-3 2-16,13 3-1 0,14 6 1 0,12 3 1 16,6 1 2-16,4 8 0 0,14 2 1 15,8 8 2-15,-2 1-1 0,-1 7 0 16,-11-6 0-16,-16 2-1 0,-2 3 0 15,-16-8 1-15,-12 0-1 0,-18-4 0 16,-21-2 0-16,-13-3 0 16,-17-3-1-16,-9-3 2 0,-9-3-1 15,-15 0-2-15,1 7-6 0,-5-7 5 16,-8 2-8-16,0-4-9 0,-3 2 1 0,-14 0-6 0,-13 0 7 16,-17 0 12-16,-22-9 4 0,-14 1 0 15,-14-3 2-15,-8 0-1 0,-8 1 0 16,0-1 1-1,5 2 0-15,-10-7 1 0,-2 6 1 0,-6-5-2 0,-8-2 1 16,14 4 0-16,5 1-1 0,7 3 1 16,11-2 0-16,7 8 0 0,16-4 2 0,3 3-1 15,15 4 1-15,5 2 0 0,5 0-1 16,20 1-1-16,-2 1 2 0,10-1-1 16,12 3 1-16,-8 1-1 0,9 0-1 15,0 0 0-15,2-5-1 0,3 3-6 16,-1 0-9-16,6-1-17 0,3-4-22 15,-4 0-32 1,3-2-46-16,-5-7-50 0,-5 2 93 16</inkml:trace>
  <inkml:trace contextRef="#ctx0" brushRef="#br0" timeOffset="59325.2">26300 9862 1574 0,'3'0'40'0,"8"0"-28"0,-8 0-3 0,3 0-5 0,-1 0-2 0,-3 0-1 0,3 2-1 16,8 3-4-16,1-1-1 0,-2 3 2 0,4 2 2 0,-2 1 5 0,4-1 2 0,0 3 2 0,-1-1 3 0,-1 1-2 0,-5 3 0 0,1-3 0 15,-3-3 0-15,2 2-2 0,-6-1 2 0,1-3-6 16,-1 2-3-16,-3-2 0 0,-1 0-5 16,1 0-2-16,0 1 1 0,3-1 2 15,-3 1 2-15,-2 3 5 0,2 0 5 16,0 6 43-16,3 1-35 0</inkml:trace>
  <inkml:trace contextRef="#ctx0" brushRef="#br0" timeOffset="59769.05">26509 10420 1698 0,'-2'0'108'0,"0"-1"72"15,1 1-79-15,-1 0-37 0,2 1-13 16,0 1-22-16,0-2-16 0,0 0-7 16,0 0-4-16,0 0-2 0,0 0-3 15,2 0 1-15,-2 2 1 0,0 0 1 0,0-2 0 16,-2 5-3-16,-4-5-3 0,-2 0-5 15,-10 2-2-15,-7-2 5 16,-16 0 4-16,-15 0 6 0,-17 2 3 0,-21-2-1 16,-13 3 0-16,-4 6-4 0,-6-5-2 15,0 1 0-15,-2 0-1 0,-21-5-5 0,-22-7 22 16,-15 2 2-16,-18-8 0 16,-7 1 5-16,2 0-21 15,-6-8 10-15,-3-7 3 0,1-1 4 0,3 0 10 0,10 1 3 16,7 4 9-16,23 4 9 0,23 3 0 15,18 9-4-15,28 7-8 0,20 0-10 0,23 3-8 16,12 2-8-16,12 2-3 16,14-1 5-16,2 3 1 0,4-6-1 15,7 8-5-15,2-8-44 0,8 8-118 16,11 3 99-16</inkml:trace>
  <inkml:trace contextRef="#ctx0" brushRef="#br0" timeOffset="73015.39">8074 13333 1818 0,'13'-8'95'0,"-4"2"17"0,1-1-9 0,-1 0-36 0,4-2-12 0,-3 0-13 0,3-1-3 0,3-3 5 0,1 3 8 0,5 3 5 0,1-2-3 15,5 7-9-15,2 0 1 0,2 2-5 0,-2-2 5 0,-5 1 0 16,-5-5-7-16,-8-1-3 0,-7 0-5 15,-1 0-3-15,-8-2-7 0,-5 2-6 16,-5-5-7-16,-9-1-4 0,-11 1-2 0,-6 1-1 16,-8 2-1-16,-9 0-2 0,-5 4-1 15,-5 3 0-15,-17 1 0 0,-11-3 1 16,-10 4 2-16,-14 0 4 0,0 0 2 16,-3 0 2-16,-13 0-1 0,-3 5 3 0,0-1-2 15,-10 8 0-15,8 3-4 0,-3-3-1 16,-8 2-3-16,-1 0 0 0,-6-3-3 15,12 1-3-15,3 1 0 0,5 1 0 16,5-3 3-16,-4 1 1 0,11-5 3 16,4 2 1-16,8-7 10 0,13-2 8 15,11 0 9-15,6 0 8 0,14 0-2 16,7 0-7-16,14-2-9 0,5 2-9 16,6 0-8-16,6-2-1 0,2 2 1 0,5-3-1 15,2 1 0-15,2 0-1 16,0 0 1-16,0 1-1 0,5 1 1 0,1-2-1 15,3 2 1-15,7 0-1 0,-6 0 1 16,11 0-1-16,0 0-4 0,0 0-8 16,0 0-16-16,0 0-30 0,0 0-36 15,0 0-50-15,4-6-76 0,3 3 88 16,3-8 36-16</inkml:trace>
  <inkml:trace contextRef="#ctx0" brushRef="#br0" timeOffset="81521.34">5427 16442 1850 0,'0'0'102'0,"4"0"18"0,-4 0-11 0,2 0-37 0,-2 0-14 0,1 0-12 0,-1 0-11 16,0 0-8-16,0 0-7 0,0 0-4 0,0 0-4 0,0 0-2 0,0 0 0 0,0 0-3 0,0 0-4 0,0 0-1 16,-1 1-2-16,1-1 2 0,0 4 2 15,0-4 0-15,0 2-2 0,-2-2-2 16,-4 5 0-16,5 2-3 0,-3-3 1 0,1 1 0 15,-3 4 1-15,-1-2 0 16,0 2 1-16,-2 3-3 0,-1-5-3 0,-3 4 0 16,-5-1-3-16,-5 3-1 15,-7 1 2-15,-7 2 0 0,-9-2 2 16,-4 2 3-16,-5-2 1 0,-1 2 2 0,-10 0-1 16,-7 2 1-16,-5-4 0 0,-9-1 1 15,-1-1 1-15,-10 0 1 0,-3-3 1 0,0 0 0 16,-5-5 5-16,1-3 8 0,-3-2 0 15,0-3 3-15,-6 1 1 0,8-3-5 16,3-1 0-16,-2 2 7 0,1-8-3 0,-4 3-1 16,-2 5-2-16,-6-4-9 15,10 7-3-15,7-5 0 0,10 1-1 16,18 1 1-16,14-2-1 0,17 2 11 0,2-2 15 16,14 1 10-16,4-3 10 0,4 6-5 15,9-1-11-15,5 4-11 0,-5-7-10 16,5 5-6-16,-3-1-4 0,2-1-1 15,-1 4-2-15,4 0-5 0,0 0-7 16,0 0-11-16,0 0-13 16,-2 0-14-16,2 0-15 0,-3 0-17 15,3 0-71-15,-7 0-32 0,-4 4 92 0</inkml:trace>
  <inkml:trace contextRef="#ctx0" brushRef="#br0" timeOffset="88962.9">7060 16613 1365 0,'44'52'228'0,"-54"-52"-92"0,1 0-84 0,0 0-13 16,-46-50 7-16,53 50-11 0,2 2-4 0,0-2-3 0,0 0-4 0,0 0-1 0,0 0-5 0,2 0-1 15,0 0-1-15,-2 0 3 0,0-2 9 0,2 0 13 16,-1 2 14-16,-1-1 7 0,0-1-1 16,2 0 1-16,4-1-6 0,-1-1-5 15,2 4-4-15,2 0-11 0,5-2-8 16,7 4-10-16,1 2-9 0,8-3-6 0,5 3-4 15,1 1-3-15,-1 2-3 0,-3 0 0 16,-5-1-3-16,-13-4-4 0,0 1-2 16,-9-3-2-16,-5 0 1 15,0 0-1-15,2-3-1 0,-2 3 5 16,-5-8-3-16,1 5 6 0,-6-1 0 16,-3-3-3-16,-5-7 5 0,-19-7 2 15,-20-8 4-15,-19-2 0 0,-23-5-1 16,-29-1 13-16,-21-4 5 0,-7 4 0 0,2 10 3 0,19 11-13 15,20 11-4-15,14 5 1 0,9 0-1 16,16 0 0-16,15 0 0 0,15 2 0 16,16-2-1-16,12 1 4 0,6-1 12 15,12 2 13-15,5 0 10 0,9 2 2 0,8-3-11 16,22 5-15-16,32 3-10 0,43 10-6 16,49 8-2-16,45 13-11 0,19 8-3 15,8-2-1-15,-20-3 0 0,-39-9 15 16,-27-13 0-1,-23-3 2-15,-3 1-4 0,1 1-3 16,-8-4 3-16,-18-2 1 0,-25-5 3 16,-32-8 2-16,-22 1 5 0,-15-2-2 0,-9 0-7 0,-1 0-25 15,-10 0-34-15,-17 0-1 0,-19-2 7 0,-27-6 24 16,-31-5 29-16,-21-5 4 0,-21-3 0 16,0-7 2-16,-4-8 1 15,3 3 2-15,9-6 20 0,17 5 13 0,19-2 17 16,27 6 9-16,30 7-14 15,24 2 2-15,19 3 4 0,15 4-12 0,17 2 0 16,8-1-21-16,9 1-26 0,7 3-5 0,7-3-6 16,10-1 0-16,1 3 3 0,1-1 4 31,-4 0 3-31,-10 1 2 0,-8 3 3 16,-15-1-1-16,-6 3 1 0,-8 0 4 0,-9 3-5 15,-6 0-29-15,-6 2-34 0,-4-2-51 0,-8 2-48 0,-17 2-2 16,-29-2 77-16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84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2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68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72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7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6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319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5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4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4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5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90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customXml" Target="../ink/ink19.xml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19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tweber2@cs.washington.ed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12/26w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Early?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for CSE 312?</a:t>
            </a:r>
          </a:p>
          <a:p>
            <a:r>
              <a:rPr lang="en-US" dirty="0"/>
              <a:t>Welcome! You’re early!</a:t>
            </a:r>
          </a:p>
          <a:p>
            <a:endParaRPr lang="en-US" dirty="0"/>
          </a:p>
          <a:p>
            <a:r>
              <a:rPr lang="en-US" dirty="0"/>
              <a:t>Want a copy of these slides to take notes?</a:t>
            </a:r>
          </a:p>
          <a:p>
            <a:pPr lvl="1"/>
            <a:r>
              <a:rPr lang="en-US" dirty="0"/>
              <a:t> You can download them from the webpage cs.uw.edu/312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B4BD1A-A919-7BB7-B146-BE4DB6738A91}"/>
                  </a:ext>
                </a:extLst>
              </p14:cNvPr>
              <p14:cNvContentPartPr/>
              <p14:nvPr/>
            </p14:nvContentPartPr>
            <p14:xfrm>
              <a:off x="508680" y="4394880"/>
              <a:ext cx="7648560" cy="1206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B4BD1A-A919-7BB7-B146-BE4DB6738A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320" y="4385520"/>
                <a:ext cx="7667280" cy="122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42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7965-730F-4A34-ADC1-0B490371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F3ADD-5FD2-49C7-8A1C-8406A44EA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Precise mathematical communication</a:t>
            </a:r>
          </a:p>
          <a:p>
            <a:pPr lvl="1"/>
            <a:r>
              <a:rPr lang="en-US" dirty="0"/>
              <a:t>Both reading and writing dense statements.</a:t>
            </a:r>
          </a:p>
          <a:p>
            <a:endParaRPr lang="en-US" dirty="0"/>
          </a:p>
          <a:p>
            <a:r>
              <a:rPr lang="en-US" dirty="0"/>
              <a:t>Probability in the “real world”</a:t>
            </a:r>
          </a:p>
          <a:p>
            <a:pPr lvl="1"/>
            <a:r>
              <a:rPr lang="en-US" dirty="0"/>
              <a:t>A mix of CS applications</a:t>
            </a:r>
          </a:p>
          <a:p>
            <a:pPr lvl="1"/>
            <a:r>
              <a:rPr lang="en-US" dirty="0"/>
              <a:t>And some actual “real life” ones.</a:t>
            </a:r>
          </a:p>
          <a:p>
            <a:pPr lvl="1"/>
            <a:endParaRPr lang="en-US" dirty="0"/>
          </a:p>
          <a:p>
            <a:r>
              <a:rPr lang="en-US" dirty="0"/>
              <a:t>Refine your intuition</a:t>
            </a:r>
          </a:p>
          <a:p>
            <a:pPr lvl="1"/>
            <a:r>
              <a:rPr lang="en-US" dirty="0"/>
              <a:t>Most people have some base level feeling of what the chances of some event are.</a:t>
            </a:r>
          </a:p>
          <a:p>
            <a:pPr lvl="1"/>
            <a:r>
              <a:rPr lang="en-US" dirty="0"/>
              <a:t>We’re going to train you to have better gut feelings.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C0253A-26FE-4FC8-B264-3E82B510FA86}"/>
                  </a:ext>
                </a:extLst>
              </p14:cNvPr>
              <p14:cNvContentPartPr/>
              <p14:nvPr/>
            </p14:nvContentPartPr>
            <p14:xfrm>
              <a:off x="392400" y="1410840"/>
              <a:ext cx="4465440" cy="469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C0253A-26FE-4FC8-B264-3E82B510FA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040" y="1401480"/>
                <a:ext cx="4484160" cy="471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585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E1462-4271-4139-B615-36757502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93D0D-1B52-49AE-8BC5-D2F8F1C61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8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ECD1F3-DB84-4052-9205-9D5CC6C3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Counting?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B4FB4-7F90-42AE-8AB4-7A0365A0C7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Sometimes useful for algorithm analysis.</a:t>
                </a:r>
              </a:p>
              <a:p>
                <a:pPr lvl="1"/>
                <a:r>
                  <a:rPr lang="en-US" dirty="0"/>
                  <a:t>The easiest code to write for “find X” is “try checking every spot where X could be”</a:t>
                </a:r>
              </a:p>
              <a:p>
                <a:pPr lvl="1"/>
                <a:r>
                  <a:rPr lang="en-US" dirty="0"/>
                  <a:t>“Given an array, find a set of elements that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“Given an array, find 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elements that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Gut check of “we can ‘brute force’ this or we can’t” is super useful.</a:t>
                </a:r>
              </a:p>
              <a:p>
                <a:endParaRPr lang="en-US" dirty="0"/>
              </a:p>
              <a:p>
                <a:r>
                  <a:rPr lang="en-US" dirty="0"/>
                  <a:t>A building block toward probability theory</a:t>
                </a:r>
              </a:p>
              <a:p>
                <a:r>
                  <a:rPr lang="en-US" dirty="0"/>
                  <a:t>“What are the chances” is usually calculated by</a:t>
                </a:r>
                <a:br>
                  <a:rPr lang="en-US" dirty="0"/>
                </a:b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succeed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succeed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fail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B4FB4-7F90-42AE-8AB4-7A0365A0C7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C6235F-C804-7686-AE0C-02A400CFF90B}"/>
                  </a:ext>
                </a:extLst>
              </p14:cNvPr>
              <p14:cNvContentPartPr/>
              <p14:nvPr/>
            </p14:nvContentPartPr>
            <p14:xfrm>
              <a:off x="8533440" y="4613040"/>
              <a:ext cx="629640" cy="1891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C6235F-C804-7686-AE0C-02A400CFF9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4080" y="4603680"/>
                <a:ext cx="648360" cy="191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83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04F0-86D7-49C5-AC08-92DD0995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sets?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3AC0B-14C8-4CEA-8038-6300EB6245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an </a:t>
                </a:r>
                <a:r>
                  <a:rPr lang="en-US" b="1" dirty="0"/>
                  <a:t>unordered </a:t>
                </a:r>
                <a:r>
                  <a:rPr lang="en-US" dirty="0"/>
                  <a:t>list of elements, ignoring repeats.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 is a set. It’s the same set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{2,1,3}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{1,1,2,3}</m:t>
                    </m:r>
                  </m:oMath>
                </a14:m>
                <a:r>
                  <a:rPr lang="en-US" dirty="0"/>
                  <a:t> is a very confusing way of writing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cardinality </a:t>
                </a:r>
                <a:r>
                  <a:rPr lang="en-US" dirty="0"/>
                  <a:t>of a set is the number of elements in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 has cardinality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3AC0B-14C8-4CEA-8038-6300EB6245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70336F-9CF0-BF1B-5C93-7AA3E0039C45}"/>
                  </a:ext>
                </a:extLst>
              </p14:cNvPr>
              <p14:cNvContentPartPr/>
              <p14:nvPr/>
            </p14:nvContentPartPr>
            <p14:xfrm>
              <a:off x="731520" y="1892520"/>
              <a:ext cx="8828640" cy="4136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70336F-9CF0-BF1B-5C93-7AA3E0039C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160" y="1883160"/>
                <a:ext cx="8847360" cy="415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111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23A3-2226-4CDE-A8D1-7F44A6E7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5EF44E-983C-4C35-9621-BACD504267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options do I have for dinner?</a:t>
                </a:r>
              </a:p>
              <a:p>
                <a:r>
                  <a:rPr lang="en-US" dirty="0"/>
                  <a:t>I could go to Chili’s where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meals I choose from, or I could go to Little Thai where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meals I choose from (and none of them are the same between the two).</a:t>
                </a:r>
              </a:p>
              <a:p>
                <a:r>
                  <a:rPr lang="en-US" dirty="0"/>
                  <a:t>How many total choices?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3+5=8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5EF44E-983C-4C35-9621-BACD504267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BCE65F-7CBC-4816-AA59-4E850C5F598A}"/>
                  </a:ext>
                </a:extLst>
              </p:cNvPr>
              <p:cNvSpPr/>
              <p:nvPr/>
            </p:nvSpPr>
            <p:spPr>
              <a:xfrm>
                <a:off x="171450" y="5242589"/>
                <a:ext cx="117094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Sum Rule: If you are choosing one thing between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 in one group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 another group with no overlap, the total number of options is: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BCE65F-7CBC-4816-AA59-4E850C5F5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5242589"/>
                <a:ext cx="11709400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1197E3A-BCAA-D16B-BF03-331BE55B1168}"/>
                  </a:ext>
                </a:extLst>
              </p14:cNvPr>
              <p14:cNvContentPartPr/>
              <p14:nvPr/>
            </p14:nvContentPartPr>
            <p14:xfrm>
              <a:off x="546480" y="1243440"/>
              <a:ext cx="10544400" cy="5147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1197E3A-BCAA-D16B-BF03-331BE55B11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120" y="1234080"/>
                <a:ext cx="10563120" cy="516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38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E9BB-6BEA-44AF-B594-DF442327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97C56-92FA-48F8-9DB1-68A342E70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I’m still hungry…</a:t>
            </a:r>
          </a:p>
          <a:p>
            <a:r>
              <a:rPr lang="en-US" dirty="0"/>
              <a:t>I decide to make a sandwich. My sandwiches are always:</a:t>
            </a:r>
          </a:p>
          <a:p>
            <a:pPr lvl="1"/>
            <a:r>
              <a:rPr lang="en-US" dirty="0"/>
              <a:t>One of three types of bread (white, wheat, or sourdough).</a:t>
            </a:r>
          </a:p>
          <a:p>
            <a:pPr lvl="1"/>
            <a:r>
              <a:rPr lang="en-US" dirty="0"/>
              <a:t>One of two spreads (mayo or mustard)</a:t>
            </a:r>
          </a:p>
          <a:p>
            <a:pPr lvl="1"/>
            <a:r>
              <a:rPr lang="en-US" dirty="0"/>
              <a:t>One of four cheeses (American, cheddar, swiss, or Havarti)</a:t>
            </a:r>
          </a:p>
          <a:p>
            <a:r>
              <a:rPr lang="en-US" dirty="0"/>
              <a:t>How many sandwiches can I make?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8FDEC2-C2A6-F461-6328-FBF81CBE1EFA}"/>
                  </a:ext>
                </a:extLst>
              </p14:cNvPr>
              <p14:cNvContentPartPr/>
              <p14:nvPr/>
            </p14:nvContentPartPr>
            <p14:xfrm>
              <a:off x="1728360" y="302760"/>
              <a:ext cx="7731000" cy="4154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8FDEC2-C2A6-F461-6328-FBF81CBE1E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9000" y="293400"/>
                <a:ext cx="7749720" cy="417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0141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F8A8-64B6-44E7-BA93-4CA16AF2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Sandwiches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850CD2-C4AA-46B7-9B74-D4F4E2EF6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1250" y="1463857"/>
                <a:ext cx="4301248" cy="4845504"/>
              </a:xfrm>
            </p:spPr>
            <p:txBody>
              <a:bodyPr/>
              <a:lstStyle/>
              <a:p>
                <a:r>
                  <a:rPr lang="en-US" dirty="0"/>
                  <a:t>Step 1: choose one of the three breads.</a:t>
                </a:r>
              </a:p>
              <a:p>
                <a:r>
                  <a:rPr lang="en-US" dirty="0"/>
                  <a:t>Step 2: regardless of step 1, choose one of the two spreads.</a:t>
                </a:r>
              </a:p>
              <a:p>
                <a:r>
                  <a:rPr lang="en-US" dirty="0"/>
                  <a:t>Step 3: regardless of steps 1 and 2, choose one of the four cheeses.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3⋅2⋅4=24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850CD2-C4AA-46B7-9B74-D4F4E2EF6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1250" y="1463857"/>
                <a:ext cx="4301248" cy="4845504"/>
              </a:xfrm>
              <a:blipFill>
                <a:blip r:embed="rId2"/>
                <a:stretch>
                  <a:fillRect l="-1841" t="-2138" r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4199B34-C362-48F7-B2CD-D627092EF869}"/>
              </a:ext>
            </a:extLst>
          </p:cNvPr>
          <p:cNvSpPr/>
          <p:nvPr/>
        </p:nvSpPr>
        <p:spPr>
          <a:xfrm>
            <a:off x="3713154" y="1892300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A0F064-6B18-4D40-AA1C-316DF3CA9A60}"/>
              </a:ext>
            </a:extLst>
          </p:cNvPr>
          <p:cNvCxnSpPr>
            <a:cxnSpLocks/>
            <a:stCxn id="4" idx="3"/>
            <a:endCxn id="10" idx="7"/>
          </p:cNvCxnSpPr>
          <p:nvPr/>
        </p:nvCxnSpPr>
        <p:spPr>
          <a:xfrm flipH="1">
            <a:off x="2216109" y="2109103"/>
            <a:ext cx="1535172" cy="6497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BAD80D-93E5-49C4-83CB-1B07C740E000}"/>
              </a:ext>
            </a:extLst>
          </p:cNvPr>
          <p:cNvCxnSpPr>
            <a:cxnSpLocks/>
            <a:stCxn id="4" idx="5"/>
            <a:endCxn id="16" idx="0"/>
          </p:cNvCxnSpPr>
          <p:nvPr/>
        </p:nvCxnSpPr>
        <p:spPr>
          <a:xfrm>
            <a:off x="3935377" y="2109103"/>
            <a:ext cx="1192247" cy="5470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9CA6C2C-6025-4C0B-BA49-77BA33D48539}"/>
              </a:ext>
            </a:extLst>
          </p:cNvPr>
          <p:cNvSpPr/>
          <p:nvPr/>
        </p:nvSpPr>
        <p:spPr>
          <a:xfrm>
            <a:off x="1993886" y="2721625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4BF132-017F-4411-9711-1D8E4C4FAAB7}"/>
              </a:ext>
            </a:extLst>
          </p:cNvPr>
          <p:cNvCxnSpPr>
            <a:stCxn id="10" idx="3"/>
          </p:cNvCxnSpPr>
          <p:nvPr/>
        </p:nvCxnSpPr>
        <p:spPr>
          <a:xfrm flipH="1">
            <a:off x="1384286" y="2938428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6A6DA9-3098-4D03-8276-725507C78038}"/>
              </a:ext>
            </a:extLst>
          </p:cNvPr>
          <p:cNvCxnSpPr>
            <a:cxnSpLocks/>
            <a:stCxn id="10" idx="5"/>
          </p:cNvCxnSpPr>
          <p:nvPr/>
        </p:nvCxnSpPr>
        <p:spPr>
          <a:xfrm>
            <a:off x="2216109" y="2938428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11A9872-1954-44B3-BF5B-6B27E9621D45}"/>
              </a:ext>
            </a:extLst>
          </p:cNvPr>
          <p:cNvSpPr/>
          <p:nvPr/>
        </p:nvSpPr>
        <p:spPr>
          <a:xfrm>
            <a:off x="4997449" y="2656106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A0E0FC-6AD0-44B2-9C0E-FEF4D51330BE}"/>
              </a:ext>
            </a:extLst>
          </p:cNvPr>
          <p:cNvCxnSpPr>
            <a:stCxn id="16" idx="3"/>
          </p:cNvCxnSpPr>
          <p:nvPr/>
        </p:nvCxnSpPr>
        <p:spPr>
          <a:xfrm flipH="1">
            <a:off x="4387849" y="2872909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228837-CD96-49A8-BF87-C05F379E2B68}"/>
              </a:ext>
            </a:extLst>
          </p:cNvPr>
          <p:cNvCxnSpPr>
            <a:cxnSpLocks/>
            <a:stCxn id="16" idx="5"/>
          </p:cNvCxnSpPr>
          <p:nvPr/>
        </p:nvCxnSpPr>
        <p:spPr>
          <a:xfrm>
            <a:off x="5219672" y="2872909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989D8E3-CE4B-4F0C-8BFE-775D295D4415}"/>
              </a:ext>
            </a:extLst>
          </p:cNvPr>
          <p:cNvSpPr/>
          <p:nvPr/>
        </p:nvSpPr>
        <p:spPr>
          <a:xfrm>
            <a:off x="1254111" y="3669978"/>
            <a:ext cx="26035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8046C7-C3FC-4D02-AB67-9E1CFF3EB46A}"/>
              </a:ext>
            </a:extLst>
          </p:cNvPr>
          <p:cNvCxnSpPr>
            <a:stCxn id="23" idx="3"/>
          </p:cNvCxnSpPr>
          <p:nvPr/>
        </p:nvCxnSpPr>
        <p:spPr>
          <a:xfrm flipH="1">
            <a:off x="644511" y="3886781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F49DDC-1D04-45FD-A51C-A0E71167715E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1476334" y="3886781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EDEC6F-9831-451C-915D-8601CFFFB089}"/>
              </a:ext>
            </a:extLst>
          </p:cNvPr>
          <p:cNvCxnSpPr>
            <a:cxnSpLocks/>
            <a:stCxn id="23" idx="4"/>
          </p:cNvCxnSpPr>
          <p:nvPr/>
        </p:nvCxnSpPr>
        <p:spPr>
          <a:xfrm flipH="1">
            <a:off x="1041346" y="3923978"/>
            <a:ext cx="342940" cy="7264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ED06B2-65BF-4886-9879-7E24E796826F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1384286" y="3923978"/>
            <a:ext cx="184096" cy="6731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E02DDF1D-493A-4DE4-B549-1DCF34B385B7}"/>
              </a:ext>
            </a:extLst>
          </p:cNvPr>
          <p:cNvSpPr/>
          <p:nvPr/>
        </p:nvSpPr>
        <p:spPr>
          <a:xfrm>
            <a:off x="3675027" y="2711634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840E985-C6F5-46BE-836B-746C0635B7D9}"/>
              </a:ext>
            </a:extLst>
          </p:cNvPr>
          <p:cNvCxnSpPr>
            <a:stCxn id="32" idx="3"/>
          </p:cNvCxnSpPr>
          <p:nvPr/>
        </p:nvCxnSpPr>
        <p:spPr>
          <a:xfrm flipH="1">
            <a:off x="3065427" y="2928437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C7E98FC-9006-4B08-B1C6-B31D68463C2D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3897250" y="2928437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D49BB4-6507-40EA-A43D-00D54D76B18C}"/>
              </a:ext>
            </a:extLst>
          </p:cNvPr>
          <p:cNvCxnSpPr>
            <a:cxnSpLocks/>
            <a:stCxn id="4" idx="4"/>
            <a:endCxn id="32" idx="0"/>
          </p:cNvCxnSpPr>
          <p:nvPr/>
        </p:nvCxnSpPr>
        <p:spPr>
          <a:xfrm flipH="1">
            <a:off x="3805202" y="2146300"/>
            <a:ext cx="38127" cy="5653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A52D01F-2E37-4082-90A1-23C3A716B0C3}"/>
              </a:ext>
            </a:extLst>
          </p:cNvPr>
          <p:cNvSpPr txBox="1"/>
          <p:nvPr/>
        </p:nvSpPr>
        <p:spPr>
          <a:xfrm>
            <a:off x="2559035" y="2146300"/>
            <a:ext cx="80646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White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5E8827-C1BB-4A20-AE0B-7685E585F806}"/>
              </a:ext>
            </a:extLst>
          </p:cNvPr>
          <p:cNvSpPr txBox="1"/>
          <p:nvPr/>
        </p:nvSpPr>
        <p:spPr>
          <a:xfrm>
            <a:off x="3457548" y="2256498"/>
            <a:ext cx="96842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Wheat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D430DB-E923-41DA-98B0-C005D43CB6A9}"/>
              </a:ext>
            </a:extLst>
          </p:cNvPr>
          <p:cNvSpPr txBox="1"/>
          <p:nvPr/>
        </p:nvSpPr>
        <p:spPr>
          <a:xfrm>
            <a:off x="4240193" y="2071832"/>
            <a:ext cx="115410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Sourdough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29D887-0681-4F3F-999A-5812415D73C6}"/>
              </a:ext>
            </a:extLst>
          </p:cNvPr>
          <p:cNvSpPr txBox="1"/>
          <p:nvPr/>
        </p:nvSpPr>
        <p:spPr>
          <a:xfrm>
            <a:off x="1099292" y="2957607"/>
            <a:ext cx="80646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Mayo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80FC3F-6F2D-477C-B386-DA063FA08D26}"/>
              </a:ext>
            </a:extLst>
          </p:cNvPr>
          <p:cNvSpPr txBox="1"/>
          <p:nvPr/>
        </p:nvSpPr>
        <p:spPr>
          <a:xfrm>
            <a:off x="2190752" y="2923858"/>
            <a:ext cx="95637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Mustard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607BA6-274F-48A3-B7B3-A33110DE5A44}"/>
              </a:ext>
            </a:extLst>
          </p:cNvPr>
          <p:cNvSpPr txBox="1"/>
          <p:nvPr/>
        </p:nvSpPr>
        <p:spPr>
          <a:xfrm>
            <a:off x="585715" y="3993000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4223E7-6B4F-4C50-8111-96F89D393823}"/>
              </a:ext>
            </a:extLst>
          </p:cNvPr>
          <p:cNvSpPr txBox="1"/>
          <p:nvPr/>
        </p:nvSpPr>
        <p:spPr>
          <a:xfrm>
            <a:off x="986608" y="4102406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D4C5AE0-5CBB-4841-A468-3C9CD83D0328}"/>
              </a:ext>
            </a:extLst>
          </p:cNvPr>
          <p:cNvSpPr txBox="1"/>
          <p:nvPr/>
        </p:nvSpPr>
        <p:spPr>
          <a:xfrm>
            <a:off x="1340567" y="4053429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114B1C-1187-4130-85B4-094C48590BC4}"/>
              </a:ext>
            </a:extLst>
          </p:cNvPr>
          <p:cNvSpPr txBox="1"/>
          <p:nvPr/>
        </p:nvSpPr>
        <p:spPr>
          <a:xfrm>
            <a:off x="1751626" y="4042003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CD7CFE9-0FD2-C84F-5AB8-9126A160291B}"/>
                  </a:ext>
                </a:extLst>
              </p14:cNvPr>
              <p14:cNvContentPartPr/>
              <p14:nvPr/>
            </p14:nvContentPartPr>
            <p14:xfrm>
              <a:off x="1863000" y="1798200"/>
              <a:ext cx="4127040" cy="2767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CD7CFE9-0FD2-C84F-5AB8-9126A16029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3640" y="1788840"/>
                <a:ext cx="4145760" cy="278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9112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B56D-B1FC-4F8D-A2DB-DD2BD57A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1035BD-A220-48C7-82D8-6E9D730529F1}"/>
                  </a:ext>
                </a:extLst>
              </p:cNvPr>
              <p:cNvSpPr/>
              <p:nvPr/>
            </p:nvSpPr>
            <p:spPr>
              <a:xfrm>
                <a:off x="152400" y="1661189"/>
                <a:ext cx="117094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Sum Rule: If you are choosing one thing between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 in one group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 another group with no overlap, the total number of options is: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1035BD-A220-48C7-82D8-6E9D73052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61189"/>
                <a:ext cx="11709400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67C3D4B-57AB-403D-8E30-E38E056D1E77}"/>
                  </a:ext>
                </a:extLst>
              </p:cNvPr>
              <p:cNvSpPr/>
              <p:nvPr/>
            </p:nvSpPr>
            <p:spPr>
              <a:xfrm>
                <a:off x="196850" y="3255039"/>
                <a:ext cx="117094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Product Rule: If you have a sequential process, where 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𝟏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step 2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options,…,step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and you choose one from each step, the total number of possibilities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</m:t>
                    </m:r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⋯</m:t>
                    </m:r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25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67C3D4B-57AB-403D-8E30-E38E056D1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" y="3255039"/>
                <a:ext cx="11709400" cy="1145999"/>
              </a:xfrm>
              <a:prstGeom prst="rect">
                <a:avLst/>
              </a:prstGeom>
              <a:blipFill>
                <a:blip r:embed="rId3"/>
                <a:stretch>
                  <a:fillRect t="-7979" b="-170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2EA968-2ADD-B910-35B2-8DBA8C5E8859}"/>
                  </a:ext>
                </a:extLst>
              </p14:cNvPr>
              <p14:cNvContentPartPr/>
              <p14:nvPr/>
            </p14:nvContentPartPr>
            <p14:xfrm>
              <a:off x="1860120" y="3637800"/>
              <a:ext cx="8240040" cy="894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2EA968-2ADD-B910-35B2-8DBA8C5E8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50760" y="3628440"/>
                <a:ext cx="8258760" cy="91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16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7CFA943-8035-9DB8-A2C4-8C6B417B2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CB7D-7E22-8BD7-09AF-1EE1EE760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B85BEE-EF4C-5A68-D2ED-D3265A78972D}"/>
                  </a:ext>
                </a:extLst>
              </p:cNvPr>
              <p:cNvSpPr/>
              <p:nvPr/>
            </p:nvSpPr>
            <p:spPr>
              <a:xfrm>
                <a:off x="152400" y="1661189"/>
                <a:ext cx="11709400" cy="1145999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Sum Rule: If you are choosing one thing between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 in one group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 another group with no overlap, the total number of options is: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B85BEE-EF4C-5A68-D2ED-D3265A789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61189"/>
                <a:ext cx="11709400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7BA54D-CCAC-8BF0-ED8C-1821DA6418E3}"/>
                  </a:ext>
                </a:extLst>
              </p:cNvPr>
              <p:cNvSpPr/>
              <p:nvPr/>
            </p:nvSpPr>
            <p:spPr>
              <a:xfrm>
                <a:off x="196850" y="3255039"/>
                <a:ext cx="11709400" cy="1145999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Product Rule: If you have a sequential process, where 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𝟏</m:t>
                    </m:r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step 2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options,…,step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and you choose one from each step, the total number of possibilities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</m:t>
                    </m:r>
                    <m:sSub>
                      <m:sSub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⋯</m:t>
                    </m:r>
                    <m:sSub>
                      <m:sSub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25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7BA54D-CCAC-8BF0-ED8C-1821DA6418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" y="3255039"/>
                <a:ext cx="11709400" cy="1145999"/>
              </a:xfrm>
              <a:prstGeom prst="rect">
                <a:avLst/>
              </a:prstGeom>
              <a:blipFill>
                <a:blip r:embed="rId3"/>
                <a:stretch>
                  <a:fillRect t="-7330" b="-15707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8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21752-D32B-4267-A824-50597B521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the product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009F95-039E-49C1-9F09-904DC2BF7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Remember Cartesian products?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big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? (i.e.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?)</a:t>
                </a:r>
              </a:p>
              <a:p>
                <a:pPr lvl="1"/>
                <a:r>
                  <a:rPr lang="en-US" dirty="0"/>
                  <a:t>Step 1: choose the element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Step 2: choose the element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 options: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009F95-039E-49C1-9F09-904DC2BF7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CFD342-3942-5826-5381-874FECB654C6}"/>
                  </a:ext>
                </a:extLst>
              </p14:cNvPr>
              <p14:cNvContentPartPr/>
              <p14:nvPr/>
            </p14:nvContentPartPr>
            <p14:xfrm>
              <a:off x="184320" y="1265400"/>
              <a:ext cx="10026360" cy="4547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CFD342-3942-5826-5381-874FECB654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960" y="1256040"/>
                <a:ext cx="10045080" cy="45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86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755A2-75B1-4177-A0C5-A54245C97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and 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CBFEC-0BA9-4ED0-AED7-13478DD2E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26Wi</a:t>
            </a:r>
          </a:p>
          <a:p>
            <a:r>
              <a:rPr lang="en-US" dirty="0"/>
              <a:t>Lecture 1</a:t>
            </a:r>
          </a:p>
        </p:txBody>
      </p:sp>
    </p:spTree>
    <p:extLst>
      <p:ext uri="{BB962C8B-B14F-4D97-AF65-F5344CB8AC3E}">
        <p14:creationId xmlns:p14="http://schemas.microsoft.com/office/powerpoint/2010/main" val="45795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5B5-7AD1-4BCC-BCBE-3FEF3072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∅,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subsets are there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i.e. what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FB029A-BD57-B198-FA97-A2473CC49526}"/>
                  </a:ext>
                </a:extLst>
              </p14:cNvPr>
              <p14:cNvContentPartPr/>
              <p14:nvPr/>
            </p14:nvContentPartPr>
            <p14:xfrm>
              <a:off x="698760" y="396000"/>
              <a:ext cx="10711800" cy="6273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FB029A-BD57-B198-FA97-A2473CC495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9400" y="386640"/>
                <a:ext cx="10730520" cy="629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2618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5B5-7AD1-4BCC-BCBE-3FEF3072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∅,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subsets are there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i.e. what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Step 1: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pPr lvl="1"/>
                <a:r>
                  <a:rPr lang="en-US" dirty="0"/>
                  <a:t>Step 2: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pPr lvl="1"/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Step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2⋅2⋯2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times,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3AEB485-C536-3524-183F-34F6CCBBAED4}"/>
                  </a:ext>
                </a:extLst>
              </p14:cNvPr>
              <p14:cNvContentPartPr/>
              <p14:nvPr/>
            </p14:nvContentPartPr>
            <p14:xfrm>
              <a:off x="1013040" y="1460520"/>
              <a:ext cx="9215280" cy="4964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3AEB485-C536-3524-183F-34F6CCBBAE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3680" y="1451160"/>
                <a:ext cx="9234000" cy="498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0120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7467-F1FD-4C3C-8356-44FD4622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D6484-605C-4B9C-A902-451E70674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Husky baseball team has three hats (purple, black, gray)</a:t>
            </a:r>
          </a:p>
          <a:p>
            <a:r>
              <a:rPr lang="en-US" dirty="0"/>
              <a:t>Three jerseys (pinstripe, purple, gold)</a:t>
            </a:r>
          </a:p>
          <a:p>
            <a:r>
              <a:rPr lang="en-US" dirty="0"/>
              <a:t>And three pairs of pants (gray, white, black)</a:t>
            </a:r>
          </a:p>
          <a:p>
            <a:endParaRPr lang="en-US" dirty="0"/>
          </a:p>
          <a:p>
            <a:r>
              <a:rPr lang="en-US" dirty="0"/>
              <a:t>How many outfits are there (consisting of one hat, jersey, and pair of pants) if </a:t>
            </a:r>
          </a:p>
          <a:p>
            <a:pPr lvl="1"/>
            <a:r>
              <a:rPr lang="en-US" dirty="0"/>
              <a:t>the pinstripe jersey cannot be worn with gray pants, </a:t>
            </a:r>
          </a:p>
          <a:p>
            <a:pPr lvl="1"/>
            <a:r>
              <a:rPr lang="en-US" dirty="0"/>
              <a:t>the purple jersey cannot be worn with white pants, </a:t>
            </a:r>
          </a:p>
          <a:p>
            <a:pPr lvl="1"/>
            <a:r>
              <a:rPr lang="en-US" dirty="0"/>
              <a:t>and the gold jersey cannot be worn with black pants.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0DE2F4-BC3E-2ABE-9981-3690CE67C976}"/>
                  </a:ext>
                </a:extLst>
              </p14:cNvPr>
              <p14:cNvContentPartPr/>
              <p14:nvPr/>
            </p14:nvContentPartPr>
            <p14:xfrm>
              <a:off x="310680" y="429840"/>
              <a:ext cx="9829800" cy="6292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0DE2F4-BC3E-2ABE-9981-3690CE67C9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320" y="420480"/>
                <a:ext cx="9848520" cy="631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9427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82EB-B3D5-4339-9B82-2565C6BE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9138D-1D09-4447-91A9-31C45DBFF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3 choices for hats.</a:t>
            </a:r>
          </a:p>
          <a:p>
            <a:r>
              <a:rPr lang="en-US" dirty="0"/>
              <a:t>Step 2: 3 choices for jerseys</a:t>
            </a:r>
          </a:p>
          <a:p>
            <a:r>
              <a:rPr lang="en-US" dirty="0"/>
              <a:t>Step 3:…</a:t>
            </a:r>
          </a:p>
        </p:txBody>
      </p:sp>
    </p:spTree>
    <p:extLst>
      <p:ext uri="{BB962C8B-B14F-4D97-AF65-F5344CB8AC3E}">
        <p14:creationId xmlns:p14="http://schemas.microsoft.com/office/powerpoint/2010/main" val="2417889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82EB-B3D5-4339-9B82-2565C6BE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69138D-1D09-4447-91A9-31C45DBFF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1: 3 choices for hats.</a:t>
                </a:r>
              </a:p>
              <a:p>
                <a:r>
                  <a:rPr lang="en-US" dirty="0"/>
                  <a:t>Step 2: 3 choices for jerseys.</a:t>
                </a:r>
              </a:p>
              <a:p>
                <a:r>
                  <a:rPr lang="en-US" dirty="0"/>
                  <a:t>Step 3: Regardless of which jersey we choose, we have 2 options for pants (even though there are three options overall).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3⋅3⋅2=18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69138D-1D09-4447-91A9-31C45DBFF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DAE9A3-404B-9864-D0C3-31AA2C99FA24}"/>
                  </a:ext>
                </a:extLst>
              </p14:cNvPr>
              <p14:cNvContentPartPr/>
              <p14:nvPr/>
            </p14:nvContentPartPr>
            <p14:xfrm>
              <a:off x="2251080" y="4633560"/>
              <a:ext cx="573840" cy="153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DAE9A3-404B-9864-D0C3-31AA2C99FA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1720" y="4624200"/>
                <a:ext cx="592560" cy="17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0284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8AB3-9840-4164-83FA-095854E7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29DB-E116-451E-ABED-63A2237B2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5 books to split to 3 people (Alice, Bob, and Charlie)</a:t>
            </a:r>
          </a:p>
          <a:p>
            <a:r>
              <a:rPr lang="en-US" dirty="0"/>
              <a:t>Every book goes to exactly one person, but each person could end up with no books (or all of them, or something in between).</a:t>
            </a:r>
          </a:p>
          <a:p>
            <a:endParaRPr lang="en-US" dirty="0"/>
          </a:p>
        </p:txBody>
      </p:sp>
      <p:pic>
        <p:nvPicPr>
          <p:cNvPr id="5" name="Graphic 4" descr="Closed book">
            <a:extLst>
              <a:ext uri="{FF2B5EF4-FFF2-40B4-BE49-F238E27FC236}">
                <a16:creationId xmlns:a16="http://schemas.microsoft.com/office/drawing/2014/main" id="{D037951C-9A40-475D-92E6-E229A281D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239" y="2944987"/>
            <a:ext cx="914400" cy="914400"/>
          </a:xfrm>
          <a:prstGeom prst="rect">
            <a:avLst/>
          </a:prstGeom>
        </p:spPr>
      </p:pic>
      <p:pic>
        <p:nvPicPr>
          <p:cNvPr id="6" name="Graphic 5" descr="Closed book">
            <a:extLst>
              <a:ext uri="{FF2B5EF4-FFF2-40B4-BE49-F238E27FC236}">
                <a16:creationId xmlns:a16="http://schemas.microsoft.com/office/drawing/2014/main" id="{01D180B9-10FD-4289-96FE-FC74B42C0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9139" y="3614914"/>
            <a:ext cx="914400" cy="914400"/>
          </a:xfrm>
          <a:prstGeom prst="rect">
            <a:avLst/>
          </a:prstGeom>
        </p:spPr>
      </p:pic>
      <p:pic>
        <p:nvPicPr>
          <p:cNvPr id="7" name="Graphic 6" descr="Closed book">
            <a:extLst>
              <a:ext uri="{FF2B5EF4-FFF2-40B4-BE49-F238E27FC236}">
                <a16:creationId xmlns:a16="http://schemas.microsoft.com/office/drawing/2014/main" id="{08090C58-5E9C-49EA-92C6-0A4AAEB26F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5239" y="4328901"/>
            <a:ext cx="914400" cy="914400"/>
          </a:xfrm>
          <a:prstGeom prst="rect">
            <a:avLst/>
          </a:prstGeom>
        </p:spPr>
      </p:pic>
      <p:pic>
        <p:nvPicPr>
          <p:cNvPr id="8" name="Graphic 7" descr="Closed book">
            <a:extLst>
              <a:ext uri="{FF2B5EF4-FFF2-40B4-BE49-F238E27FC236}">
                <a16:creationId xmlns:a16="http://schemas.microsoft.com/office/drawing/2014/main" id="{95772930-C38F-4808-86B4-CCB6E3B919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99139" y="5110122"/>
            <a:ext cx="914400" cy="914400"/>
          </a:xfrm>
          <a:prstGeom prst="rect">
            <a:avLst/>
          </a:prstGeom>
        </p:spPr>
      </p:pic>
      <p:pic>
        <p:nvPicPr>
          <p:cNvPr id="9" name="Graphic 8" descr="Closed book">
            <a:extLst>
              <a:ext uri="{FF2B5EF4-FFF2-40B4-BE49-F238E27FC236}">
                <a16:creationId xmlns:a16="http://schemas.microsoft.com/office/drawing/2014/main" id="{42001D50-5259-4B93-BC30-8199F2CBE9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5239" y="5728928"/>
            <a:ext cx="914400" cy="914400"/>
          </a:xfrm>
          <a:prstGeom prst="rect">
            <a:avLst/>
          </a:prstGeom>
        </p:spPr>
      </p:pic>
      <p:pic>
        <p:nvPicPr>
          <p:cNvPr id="11" name="Graphic 10" descr="Male profile">
            <a:extLst>
              <a:ext uri="{FF2B5EF4-FFF2-40B4-BE49-F238E27FC236}">
                <a16:creationId xmlns:a16="http://schemas.microsoft.com/office/drawing/2014/main" id="{7E2130DF-92CB-4622-B694-9DF2CB80E7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05524" y="4093951"/>
            <a:ext cx="914400" cy="914400"/>
          </a:xfrm>
          <a:prstGeom prst="rect">
            <a:avLst/>
          </a:prstGeom>
        </p:spPr>
      </p:pic>
      <p:pic>
        <p:nvPicPr>
          <p:cNvPr id="13" name="Graphic 12" descr="Female Profile">
            <a:extLst>
              <a:ext uri="{FF2B5EF4-FFF2-40B4-BE49-F238E27FC236}">
                <a16:creationId xmlns:a16="http://schemas.microsoft.com/office/drawing/2014/main" id="{9819758D-000F-4A13-A927-1EA7654074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05524" y="2993637"/>
            <a:ext cx="914400" cy="914400"/>
          </a:xfrm>
          <a:prstGeom prst="rect">
            <a:avLst/>
          </a:prstGeom>
        </p:spPr>
      </p:pic>
      <p:pic>
        <p:nvPicPr>
          <p:cNvPr id="15" name="Graphic 14" descr="Cricket">
            <a:extLst>
              <a:ext uri="{FF2B5EF4-FFF2-40B4-BE49-F238E27FC236}">
                <a16:creationId xmlns:a16="http://schemas.microsoft.com/office/drawing/2014/main" id="{A5F20A00-3D33-486A-A50C-4AF9F679D71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05524" y="5243301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82B6BB-0633-4F20-B631-495A82F395C1}"/>
              </a:ext>
            </a:extLst>
          </p:cNvPr>
          <p:cNvSpPr txBox="1"/>
          <p:nvPr/>
        </p:nvSpPr>
        <p:spPr>
          <a:xfrm>
            <a:off x="406400" y="3181350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F2751-3705-45AF-A56C-4B9ED6D9B51C}"/>
              </a:ext>
            </a:extLst>
          </p:cNvPr>
          <p:cNvSpPr txBox="1"/>
          <p:nvPr/>
        </p:nvSpPr>
        <p:spPr>
          <a:xfrm>
            <a:off x="1140389" y="3801851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39E986-3179-4D17-8E8C-22CEE5A9A88E}"/>
              </a:ext>
            </a:extLst>
          </p:cNvPr>
          <p:cNvSpPr txBox="1"/>
          <p:nvPr/>
        </p:nvSpPr>
        <p:spPr>
          <a:xfrm>
            <a:off x="367558" y="4601435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9A656-2712-4EC5-B974-CDDE52781A71}"/>
              </a:ext>
            </a:extLst>
          </p:cNvPr>
          <p:cNvSpPr txBox="1"/>
          <p:nvPr/>
        </p:nvSpPr>
        <p:spPr>
          <a:xfrm>
            <a:off x="1154958" y="5344385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E55D02-06A5-48D6-B951-AB6F66455F86}"/>
              </a:ext>
            </a:extLst>
          </p:cNvPr>
          <p:cNvSpPr txBox="1"/>
          <p:nvPr/>
        </p:nvSpPr>
        <p:spPr>
          <a:xfrm>
            <a:off x="348508" y="5979385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93A6F4-7BA5-4913-B664-79787E218669}"/>
              </a:ext>
            </a:extLst>
          </p:cNvPr>
          <p:cNvCxnSpPr>
            <a:stCxn id="5" idx="3"/>
            <a:endCxn id="13" idx="1"/>
          </p:cNvCxnSpPr>
          <p:nvPr/>
        </p:nvCxnSpPr>
        <p:spPr>
          <a:xfrm>
            <a:off x="1489639" y="3402187"/>
            <a:ext cx="8115885" cy="4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9F9AD4A-A424-44D2-A80E-7C126EF13F6A}"/>
              </a:ext>
            </a:extLst>
          </p:cNvPr>
          <p:cNvCxnSpPr>
            <a:stCxn id="6" idx="3"/>
            <a:endCxn id="11" idx="1"/>
          </p:cNvCxnSpPr>
          <p:nvPr/>
        </p:nvCxnSpPr>
        <p:spPr>
          <a:xfrm>
            <a:off x="2213539" y="4072114"/>
            <a:ext cx="7391985" cy="479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A570AF-68EB-4D98-8EB8-AFB63CA903AE}"/>
              </a:ext>
            </a:extLst>
          </p:cNvPr>
          <p:cNvCxnSpPr>
            <a:stCxn id="8" idx="3"/>
            <a:endCxn id="11" idx="1"/>
          </p:cNvCxnSpPr>
          <p:nvPr/>
        </p:nvCxnSpPr>
        <p:spPr>
          <a:xfrm flipV="1">
            <a:off x="2213539" y="4551151"/>
            <a:ext cx="7391985" cy="1016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E36B85-5032-41C1-8B51-D40050AB6B8E}"/>
              </a:ext>
            </a:extLst>
          </p:cNvPr>
          <p:cNvCxnSpPr>
            <a:stCxn id="7" idx="3"/>
            <a:endCxn id="15" idx="1"/>
          </p:cNvCxnSpPr>
          <p:nvPr/>
        </p:nvCxnSpPr>
        <p:spPr>
          <a:xfrm>
            <a:off x="1489639" y="4786101"/>
            <a:ext cx="8115885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F682087-69E9-4CF7-8E4F-50DA409AB21C}"/>
              </a:ext>
            </a:extLst>
          </p:cNvPr>
          <p:cNvCxnSpPr>
            <a:stCxn id="9" idx="3"/>
            <a:endCxn id="15" idx="1"/>
          </p:cNvCxnSpPr>
          <p:nvPr/>
        </p:nvCxnSpPr>
        <p:spPr>
          <a:xfrm flipV="1">
            <a:off x="1489639" y="5700501"/>
            <a:ext cx="8115885" cy="485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48C33E2-75E6-4526-9C88-43DBA34511C5}"/>
              </a:ext>
            </a:extLst>
          </p:cNvPr>
          <p:cNvSpPr txBox="1"/>
          <p:nvPr/>
        </p:nvSpPr>
        <p:spPr>
          <a:xfrm>
            <a:off x="10464800" y="3232150"/>
            <a:ext cx="137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Alice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1D42F4-5BA9-42DF-AD27-2526C2594F33}"/>
              </a:ext>
            </a:extLst>
          </p:cNvPr>
          <p:cNvSpPr txBox="1"/>
          <p:nvPr/>
        </p:nvSpPr>
        <p:spPr>
          <a:xfrm>
            <a:off x="10452236" y="4308488"/>
            <a:ext cx="137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Bob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6CC6F2-C91A-4C19-B463-A5899F34B8CC}"/>
              </a:ext>
            </a:extLst>
          </p:cNvPr>
          <p:cNvSpPr txBox="1"/>
          <p:nvPr/>
        </p:nvSpPr>
        <p:spPr>
          <a:xfrm>
            <a:off x="10464800" y="5442884"/>
            <a:ext cx="137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Charlie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5A9480-1594-114D-801E-3673A1B066D7}"/>
                  </a:ext>
                </a:extLst>
              </p14:cNvPr>
              <p14:cNvContentPartPr/>
              <p14:nvPr/>
            </p14:nvContentPartPr>
            <p14:xfrm>
              <a:off x="7108200" y="1851120"/>
              <a:ext cx="2903400" cy="27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5A9480-1594-114D-801E-3673A1B066D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98840" y="1841760"/>
                <a:ext cx="2922120" cy="29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47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8AB3-9840-4164-83FA-095854E7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Books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429DB-E116-451E-ABED-63A2237B2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5 books to split to 3 people (Alice, Bob, and Charlie)</a:t>
                </a:r>
              </a:p>
              <a:p>
                <a:r>
                  <a:rPr lang="en-US" dirty="0"/>
                  <a:t>Every book goes to exactly one person, but each person could end up with no books (or all of them, or something in between).</a:t>
                </a:r>
              </a:p>
              <a:p>
                <a:endParaRPr lang="en-US" dirty="0"/>
              </a:p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429DB-E116-451E-ABED-63A2237B2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130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A577-A213-4D87-962F-CA4B3EE4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947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A577-A213-4D87-962F-CA4B3EE4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overcounted! </a:t>
                </a:r>
              </a:p>
              <a:p>
                <a:pPr marL="0" indent="0">
                  <a:buNone/>
                </a:pPr>
                <a:r>
                  <a:rPr lang="en-US" dirty="0"/>
                  <a:t>If Alice gets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Bob can’t get any subset, he can only get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{3,4,5}</m:t>
                    </m:r>
                  </m:oMath>
                </a14:m>
                <a:r>
                  <a:rPr lang="en-US" dirty="0"/>
                  <a:t>. And Charlie’s subset is just whatever is leftover after Alice and Bob get theirs…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677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4676-BE62-4DAE-AD58-3E4A0E2F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All The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1623-81AB-4363-8DD0-4230D1D62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b="1" dirty="0"/>
              <a:t>could</a:t>
            </a:r>
          </a:p>
          <a:p>
            <a:r>
              <a:rPr lang="en-US" dirty="0"/>
              <a:t>List out all the options for Alice.</a:t>
            </a:r>
          </a:p>
          <a:p>
            <a:r>
              <a:rPr lang="en-US" dirty="0"/>
              <a:t>For each of those (separately), list all the possible options for Bob and Charlie.</a:t>
            </a:r>
          </a:p>
          <a:p>
            <a:r>
              <a:rPr lang="en-US" dirty="0"/>
              <a:t>Use the Summation rule to combine.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~OR~ you could come at the problem from a different angle.</a:t>
            </a:r>
          </a:p>
        </p:txBody>
      </p:sp>
    </p:spTree>
    <p:extLst>
      <p:ext uri="{BB962C8B-B14F-4D97-AF65-F5344CB8AC3E}">
        <p14:creationId xmlns:p14="http://schemas.microsoft.com/office/powerpoint/2010/main" val="11847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6" y="1620929"/>
            <a:ext cx="1290007" cy="1040733"/>
          </a:xfrm>
        </p:spPr>
      </p:pic>
      <p:sp>
        <p:nvSpPr>
          <p:cNvPr id="5" name="TextBox 4"/>
          <p:cNvSpPr txBox="1"/>
          <p:nvPr/>
        </p:nvSpPr>
        <p:spPr>
          <a:xfrm>
            <a:off x="777545" y="2737376"/>
            <a:ext cx="49331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Instructor: Robbie Weber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Ph.D. from UW CSE in theory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Sixth year as teaching faculty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Email: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rtweber2@cs.washington.edu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Office: CSE2 311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C56D5-6254-4205-A9D2-5FC0112213CE}"/>
              </a:ext>
            </a:extLst>
          </p:cNvPr>
          <p:cNvSpPr txBox="1"/>
          <p:nvPr/>
        </p:nvSpPr>
        <p:spPr>
          <a:xfrm>
            <a:off x="8101186" y="1863306"/>
            <a:ext cx="982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AAC9CA-1553-4C40-802D-2ED5490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15617"/>
              </p:ext>
            </p:extLst>
          </p:nvPr>
        </p:nvGraphicFramePr>
        <p:xfrm>
          <a:off x="5719313" y="2018753"/>
          <a:ext cx="6331790" cy="528269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82815">
                  <a:extLst>
                    <a:ext uri="{9D8B030D-6E8A-4147-A177-3AD203B41FA5}">
                      <a16:colId xmlns:a16="http://schemas.microsoft.com/office/drawing/2014/main" val="2248722589"/>
                    </a:ext>
                  </a:extLst>
                </a:gridCol>
                <a:gridCol w="3648975">
                  <a:extLst>
                    <a:ext uri="{9D8B030D-6E8A-4147-A177-3AD203B41FA5}">
                      <a16:colId xmlns:a16="http://schemas.microsoft.com/office/drawing/2014/main" val="1121764241"/>
                    </a:ext>
                  </a:extLst>
                </a:gridCol>
              </a:tblGrid>
              <a:tr h="271168"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579" marR="4579" marT="4579" marB="0"/>
                </a:tc>
                <a:extLst>
                  <a:ext uri="{0D108BD9-81ED-4DB2-BD59-A6C34878D82A}">
                    <a16:rowId xmlns:a16="http://schemas.microsoft.com/office/drawing/2014/main" val="140139932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Aadi Anand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Vlad Murad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583842836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Anika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Arugunta</a:t>
                      </a:r>
                      <a:endParaRPr lang="en-US" sz="2200" b="0" u="non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Lucas Ng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524219566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Advait Bhargav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Cindy Ni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830640610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Owen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Boseley</a:t>
                      </a:r>
                      <a:endParaRPr lang="en-US" sz="2200" b="0" u="non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Vinay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Pritamani</a:t>
                      </a:r>
                      <a:endParaRPr lang="en-US" sz="2200" b="0" u="non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448173683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Isaiah Greenlee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Sam Sullivan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3689031401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Caleb Hsu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Cleah Winston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713191432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Emma Huang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Jai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Wongcharoensangsiri</a:t>
                      </a:r>
                      <a:endParaRPr lang="en-US" sz="2200" b="0" u="non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818252199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Heon Jwa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Alice Zhu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719815588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Krisha Khandelwal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2200" b="0" u="non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3533382991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 dirty="0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02801002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304276827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814450830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544071600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965338710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64604531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261686156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 dirty="0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 dirty="0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561563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155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CAA8-ED15-4F14-B18B-21452442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All the Books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CBC43-D848-42DD-855E-3436E5594B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Instead of figuring out which books Alice gets, choose book by book which person they go to.</a:t>
                </a:r>
              </a:p>
              <a:p>
                <a:endParaRPr lang="en-US" dirty="0"/>
              </a:p>
              <a:p>
                <a:r>
                  <a:rPr lang="en-US" dirty="0"/>
                  <a:t>Step 1: Book 1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(Alice, Bob, or Charlie).</a:t>
                </a:r>
              </a:p>
              <a:p>
                <a:r>
                  <a:rPr lang="en-US" dirty="0"/>
                  <a:t>Step 2: Book 2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(A, B, or C)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Step 5: Book 5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options. </a:t>
                </a:r>
              </a:p>
              <a:p>
                <a:endParaRPr lang="en-US" dirty="0"/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CBC43-D848-42DD-855E-3436E5594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611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4CD6-3D14-4688-B4C6-7B5C16BB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sequence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82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AE48-C6FD-4595-B540-8FA836C1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FA977-BD3C-474A-B35F-3A5E4ED954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Questions in combinatorics and probability are often dense. A single word can totally change the answer. Does order matter or not? Are repeats allowed or not? What makes two things “count the same” or “count as different”?</a:t>
                </a:r>
              </a:p>
              <a:p>
                <a:r>
                  <a:rPr lang="en-US" dirty="0"/>
                  <a:t>Let’s look for some keywords</a:t>
                </a:r>
              </a:p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FA977-BD3C-474A-B35F-3A5E4ED954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7E4D8-A8B5-4425-A5D3-0A8209526171}"/>
                  </a:ext>
                </a:extLst>
              </p:cNvPr>
              <p:cNvSpPr txBox="1"/>
              <p:nvPr/>
            </p:nvSpPr>
            <p:spPr>
              <a:xfrm>
                <a:off x="1290918" y="4688541"/>
                <a:ext cx="97715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Sequences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implies that order matters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(1,2,3)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(2,1,3) are different.</a:t>
                </a:r>
              </a:p>
              <a:p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Distinct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implies that you can’t repeat elements (1,2,1) doesn’t count.</a:t>
                </a:r>
              </a:p>
              <a:p>
                <a:endParaRPr lang="en-US" sz="2400" b="1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our “universe” – our set of allowed elements.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7E4D8-A8B5-4425-A5D3-0A8209526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18" y="4688541"/>
                <a:ext cx="9771529" cy="1569660"/>
              </a:xfrm>
              <a:prstGeom prst="rect">
                <a:avLst/>
              </a:prstGeom>
              <a:blipFill>
                <a:blip r:embed="rId3"/>
                <a:stretch>
                  <a:fillRect l="-998" t="-2713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068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4CD6-3D14-4688-B4C6-7B5C16BB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sequence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Step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for the first element.</a:t>
                </a:r>
              </a:p>
              <a:p>
                <a:r>
                  <a:rPr lang="en-US" dirty="0"/>
                  <a:t>Step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(remaining) options for the second element.</a:t>
                </a:r>
              </a:p>
              <a:p>
                <a:r>
                  <a:rPr lang="en-US" dirty="0"/>
                  <a:t>Step 3: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(remaining) option for the third element.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3⋅2⋅1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721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4EC6-72B8-43CB-88CA-5ABB2B2D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8DD79-AF01-4E0E-9597-79DED8F7A0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That formula shows up a lot.</a:t>
                </a:r>
              </a:p>
              <a:p>
                <a:endParaRPr lang="en-US" dirty="0"/>
              </a:p>
              <a:p>
                <a:r>
                  <a:rPr lang="en-US" dirty="0"/>
                  <a:t>The number of ways to “permute” (i.e. “reorder”, i.e. “list without repeats”)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factorial”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only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for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 a convention, we define: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0!=1.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8DD79-AF01-4E0E-9597-79DED8F7A0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4B3554E-C376-4D4D-97BA-F9A5C5AE67F1}"/>
              </a:ext>
            </a:extLst>
          </p:cNvPr>
          <p:cNvGrpSpPr/>
          <p:nvPr/>
        </p:nvGrpSpPr>
        <p:grpSpPr>
          <a:xfrm>
            <a:off x="749027" y="3696698"/>
            <a:ext cx="7768500" cy="1249289"/>
            <a:chOff x="1185842" y="3429001"/>
            <a:chExt cx="6111311" cy="1086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B6B935-A252-40C1-822E-25C0BFF07FCD}"/>
                    </a:ext>
                  </a:extLst>
                </p:cNvPr>
                <p:cNvSpPr/>
                <p:nvPr/>
              </p:nvSpPr>
              <p:spPr>
                <a:xfrm>
                  <a:off x="1185842" y="3429001"/>
                  <a:ext cx="6111311" cy="1086134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!=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B6B935-A252-40C1-822E-25C0BFF07F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1"/>
                  <a:ext cx="6111311" cy="108613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AC945F8-490D-45CD-B2CC-7D77E4294D89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32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factorial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AC945F8-490D-45CD-B2CC-7D77E4294D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4"/>
                  <a:stretch>
                    <a:fillRect t="-16484" b="-384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26284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6CF2F-5C65-4395-B8CB-61DE68C4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80AA9-1CAA-4DF5-A9E2-425499ECC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3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A4A4AC-5A6C-4EE4-BB91-488A1A8B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are there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 (repeated characters allowed)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binary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are there?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597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A4A4AC-5A6C-4EE4-BB91-488A1A8B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are there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 (repeated characters allowed)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How many binary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are there?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52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4999-4114-4C1F-B2F6-B2C75EF81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EE46F-32FF-47DC-9EF2-0DA1F0F2A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Sections meet on Thursdays (starting this week)</a:t>
            </a:r>
          </a:p>
          <a:p>
            <a:r>
              <a:rPr lang="en-US" dirty="0"/>
              <a:t>Please go to your assigned section.</a:t>
            </a:r>
          </a:p>
          <a:p>
            <a:r>
              <a:rPr lang="en-US" dirty="0"/>
              <a:t>If you can’t make your assigned section occasionally, you can ask the TA(s) in charge of another for permission to join.</a:t>
            </a:r>
          </a:p>
          <a:p>
            <a:r>
              <a:rPr lang="en-US" dirty="0"/>
              <a:t>Section participation is </a:t>
            </a:r>
            <a:r>
              <a:rPr lang="en-US" b="1" dirty="0"/>
              <a:t>required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course is designed to give you high-level ideas here and practice in section.</a:t>
            </a:r>
          </a:p>
          <a:p>
            <a:pPr lvl="1"/>
            <a:r>
              <a:rPr lang="en-US" dirty="0"/>
              <a:t>Get participation credit by doing problems; either in section or emailed to your TA.</a:t>
            </a:r>
          </a:p>
          <a:p>
            <a:pPr lvl="1"/>
            <a:r>
              <a:rPr lang="en-US" dirty="0"/>
              <a:t>Details on Syllabus and Ed (including what to do if you can’t attend section).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Sections will </a:t>
            </a:r>
            <a:r>
              <a:rPr lang="en-US" b="1" dirty="0"/>
              <a:t>not</a:t>
            </a:r>
            <a:r>
              <a:rPr lang="en-US" dirty="0"/>
              <a:t> be recorded – we want you to be able to ask questions and give feedback without worrying about being recorded.</a:t>
            </a:r>
          </a:p>
          <a:p>
            <a:r>
              <a:rPr lang="en-US" dirty="0"/>
              <a:t>Handouts and solutions will be posted.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84875A-511C-477B-D683-428DDEC87F1A}"/>
                  </a:ext>
                </a:extLst>
              </p14:cNvPr>
              <p14:cNvContentPartPr/>
              <p14:nvPr/>
            </p14:nvContentPartPr>
            <p14:xfrm>
              <a:off x="808560" y="1805760"/>
              <a:ext cx="2958840" cy="4492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84875A-511C-477B-D683-428DDEC87F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9200" y="1796400"/>
                <a:ext cx="2977560" cy="451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5177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02849-442B-BB38-4EAA-380B0896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0F342-D046-E905-19A1-A94AB1F3B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247494"/>
          </a:xfrm>
        </p:spPr>
        <p:txBody>
          <a:bodyPr/>
          <a:lstStyle/>
          <a:p>
            <a:r>
              <a:rPr lang="en-US" dirty="0"/>
              <a:t>Each Lecture will have a “concept check” associated with it.</a:t>
            </a:r>
          </a:p>
          <a:p>
            <a:r>
              <a:rPr lang="en-US" dirty="0"/>
              <a:t>Idea: Make sure you’ve understood today’s topic before we build on it 2 days later. </a:t>
            </a:r>
          </a:p>
          <a:p>
            <a:r>
              <a:rPr lang="en-US" dirty="0"/>
              <a:t>Available on </a:t>
            </a:r>
            <a:r>
              <a:rPr lang="en-US" dirty="0" err="1"/>
              <a:t>gradescope</a:t>
            </a:r>
            <a:r>
              <a:rPr lang="en-US" dirty="0"/>
              <a:t> at 2:20 (after B lecture). Due the day of the next lecture at 9:30 (start of A lecture).</a:t>
            </a:r>
          </a:p>
          <a:p>
            <a:pPr lvl="1"/>
            <a:r>
              <a:rPr lang="en-US" dirty="0"/>
              <a:t>You can submit as many times as you want. </a:t>
            </a:r>
          </a:p>
          <a:p>
            <a:pPr lvl="1"/>
            <a:r>
              <a:rPr lang="en-US" dirty="0"/>
              <a:t>When you get an answer correct the explanation will appear.</a:t>
            </a:r>
          </a:p>
          <a:p>
            <a:pPr lvl="1"/>
            <a:r>
              <a:rPr lang="en-US" sz="2800" dirty="0"/>
              <a:t>Worth a small amount of your grade, and an 80% average for the quarter is all you need for full credit.</a:t>
            </a:r>
          </a:p>
          <a:p>
            <a:pPr lvl="1"/>
            <a:r>
              <a:rPr lang="en-US" dirty="0"/>
              <a:t>Details in the syllabus.</a:t>
            </a:r>
          </a:p>
          <a:p>
            <a:pPr lvl="1"/>
            <a:r>
              <a:rPr lang="en-US" dirty="0"/>
              <a:t>You can (and should!) submit until you get full credit! </a:t>
            </a:r>
          </a:p>
          <a:p>
            <a:pPr lvl="1"/>
            <a:r>
              <a:rPr lang="en-US" dirty="0"/>
              <a:t>CC1 out this afternoon; due on Friday (in case of late adds/logistics issues)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77C84C-4848-6DBC-D7B6-FBC1235BDA88}"/>
                  </a:ext>
                </a:extLst>
              </p14:cNvPr>
              <p14:cNvContentPartPr/>
              <p14:nvPr/>
            </p14:nvContentPartPr>
            <p14:xfrm>
              <a:off x="2819880" y="1927080"/>
              <a:ext cx="3990600" cy="4970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77C84C-4848-6DBC-D7B6-FBC1235BDA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0520" y="1917720"/>
                <a:ext cx="4009320" cy="49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113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994A-837F-FF52-C05F-9BC1DE64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BD444-FCFD-0496-7155-3CFDAEA21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going to have 4 quizzes in sections(20 minutes each)</a:t>
            </a:r>
          </a:p>
          <a:p>
            <a:pPr lvl="1"/>
            <a:r>
              <a:rPr lang="en-US" dirty="0"/>
              <a:t>Thursdays: Jan 22, Feb 5, Feb 26, Mar 5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One evening midterm: Thursday February 19th (6 PM)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“Second chance quizzes”;</a:t>
            </a:r>
            <a:r>
              <a:rPr lang="en-US" dirty="0"/>
              <a:t> optional chances to retake two of your quizzes to improve scores</a:t>
            </a:r>
          </a:p>
          <a:p>
            <a:pPr lvl="1"/>
            <a:r>
              <a:rPr lang="en-US" dirty="0"/>
              <a:t>Quiz second-chance: Evening Thursday Mar 12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Final Exam: </a:t>
            </a:r>
            <a:r>
              <a:rPr lang="en-US" b="1" dirty="0"/>
              <a:t>Combined</a:t>
            </a:r>
            <a:r>
              <a:rPr lang="en-US" dirty="0"/>
              <a:t> Mon March 16, 12:30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CA1580E-5366-A1EA-EA58-4750BFBD79EA}"/>
                  </a:ext>
                </a:extLst>
              </p14:cNvPr>
              <p14:cNvContentPartPr/>
              <p14:nvPr/>
            </p14:nvContentPartPr>
            <p14:xfrm>
              <a:off x="285120" y="1400040"/>
              <a:ext cx="7354440" cy="4422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CA1580E-5366-A1EA-EA58-4750BFBD79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760" y="1390680"/>
                <a:ext cx="7373160" cy="444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093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14E9-B496-40D3-9C71-09022352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2D22F-4571-4BC4-9DFE-169219C7F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in doubt, it’s on the webpage:</a:t>
            </a:r>
          </a:p>
          <a:p>
            <a:r>
              <a:rPr lang="en-US" dirty="0"/>
              <a:t>(or it will be soon </a:t>
            </a:r>
            <a:r>
              <a:rPr lang="en-US" dirty="0">
                <a:sym typeface="Wingdings" panose="05000000000000000000" pitchFamily="2" charset="2"/>
              </a:rPr>
              <a:t> )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https://courses.cs.washington.edu/courses/cse312/26wi/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Video coming later this week covering more syllabus information.</a:t>
            </a:r>
          </a:p>
        </p:txBody>
      </p:sp>
    </p:spTree>
    <p:extLst>
      <p:ext uri="{BB962C8B-B14F-4D97-AF65-F5344CB8AC3E}">
        <p14:creationId xmlns:p14="http://schemas.microsoft.com/office/powerpoint/2010/main" val="2643192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5264-34E5-498D-AE68-EDC1ADEB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15E59-8238-4FE3-8B7E-1E4F66069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going to learn fundamentals of probability theory.</a:t>
            </a:r>
          </a:p>
          <a:p>
            <a:r>
              <a:rPr lang="en-US" dirty="0"/>
              <a:t>A </a:t>
            </a:r>
            <a:r>
              <a:rPr lang="en-US" b="1" dirty="0"/>
              <a:t>beautiful </a:t>
            </a:r>
            <a:r>
              <a:rPr lang="en-US" dirty="0"/>
              <a:t>and </a:t>
            </a:r>
            <a:r>
              <a:rPr lang="en-US" b="1" i="1" dirty="0"/>
              <a:t>useful</a:t>
            </a:r>
            <a:r>
              <a:rPr lang="en-US" dirty="0"/>
              <a:t> branch of mathematics.</a:t>
            </a:r>
            <a:endParaRPr lang="en-US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4E7CB-1E85-4F8A-95E2-7E1658A479FE}"/>
              </a:ext>
            </a:extLst>
          </p:cNvPr>
          <p:cNvSpPr txBox="1"/>
          <p:nvPr/>
        </p:nvSpPr>
        <p:spPr>
          <a:xfrm>
            <a:off x="1368697" y="2533650"/>
            <a:ext cx="10585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Applications in: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Machine Learning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Natural Language Processing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Cryptography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Error-Correcting Codes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Data Structures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Data Compression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Complexity Theory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Algorithm Design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…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7409532-5665-D249-EB1F-AEBB9D4A77EE}"/>
                  </a:ext>
                </a:extLst>
              </p14:cNvPr>
              <p14:cNvContentPartPr/>
              <p14:nvPr/>
            </p14:nvContentPartPr>
            <p14:xfrm>
              <a:off x="1106640" y="1908000"/>
              <a:ext cx="8170200" cy="4424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7409532-5665-D249-EB1F-AEBB9D4A77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7280" y="1898640"/>
                <a:ext cx="8188920" cy="44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539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E09F-1B2A-4883-B355-7D801CCC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E014A-1BEC-4271-9656-ACCF9D656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14849"/>
          </a:xfrm>
        </p:spPr>
        <p:txBody>
          <a:bodyPr/>
          <a:lstStyle/>
          <a:p>
            <a:r>
              <a:rPr lang="en-US" dirty="0"/>
              <a:t>Combinatorics (</a:t>
            </a:r>
            <a:r>
              <a:rPr lang="en-US" i="1" dirty="0"/>
              <a:t>fancy </a:t>
            </a:r>
            <a:r>
              <a:rPr lang="en-US" dirty="0"/>
              <a:t>counting)</a:t>
            </a:r>
          </a:p>
          <a:p>
            <a:pPr lvl="1"/>
            <a:r>
              <a:rPr lang="en-US" dirty="0"/>
              <a:t>Permutations, combinations, inclusion-exclusion, pigeonhole principle</a:t>
            </a:r>
          </a:p>
          <a:p>
            <a:r>
              <a:rPr lang="en-US" dirty="0"/>
              <a:t>Formal definitions for Probability</a:t>
            </a:r>
          </a:p>
          <a:p>
            <a:pPr lvl="1"/>
            <a:r>
              <a:rPr lang="en-US" dirty="0"/>
              <a:t>Probability space, events, conditional probability, independence, expectation, variance</a:t>
            </a:r>
          </a:p>
          <a:p>
            <a:r>
              <a:rPr lang="en-US" dirty="0"/>
              <a:t>Common patterns in probability</a:t>
            </a:r>
          </a:p>
          <a:p>
            <a:pPr lvl="1"/>
            <a:r>
              <a:rPr lang="en-US" dirty="0"/>
              <a:t>Equations and inequalities, “zoo” of common random variables, tail bounds</a:t>
            </a:r>
          </a:p>
          <a:p>
            <a:r>
              <a:rPr lang="en-US" dirty="0"/>
              <a:t>Continuous Probability</a:t>
            </a:r>
          </a:p>
          <a:p>
            <a:pPr lvl="1"/>
            <a:r>
              <a:rPr lang="en-US" dirty="0"/>
              <a:t>pdf, </a:t>
            </a:r>
            <a:r>
              <a:rPr lang="en-US" dirty="0" err="1"/>
              <a:t>cdf</a:t>
            </a:r>
            <a:r>
              <a:rPr lang="en-US" dirty="0"/>
              <a:t>, sample distributions, central limit theorem, estimating probabilities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Across CS, but with some focus on ML.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816405-40B1-444F-90D8-CF6C973B2BE3}"/>
                  </a:ext>
                </a:extLst>
              </p14:cNvPr>
              <p14:cNvContentPartPr/>
              <p14:nvPr/>
            </p14:nvContentPartPr>
            <p14:xfrm>
              <a:off x="365040" y="1450440"/>
              <a:ext cx="7870680" cy="4991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816405-40B1-444F-90D8-CF6C973B2B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680" y="1441080"/>
                <a:ext cx="7889400" cy="50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9222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12949</TotalTime>
  <Words>2393</Words>
  <Application>Microsoft Office PowerPoint</Application>
  <PresentationFormat>Widescreen</PresentationFormat>
  <Paragraphs>298</Paragraphs>
  <Slides>37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Cambria Math</vt:lpstr>
      <vt:lpstr>Open Sans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Here Early?</vt:lpstr>
      <vt:lpstr>Introduction and Counting</vt:lpstr>
      <vt:lpstr>Staff</vt:lpstr>
      <vt:lpstr>Logistics</vt:lpstr>
      <vt:lpstr>Concept Checks</vt:lpstr>
      <vt:lpstr>Exam Dates</vt:lpstr>
      <vt:lpstr>Syllabus</vt:lpstr>
      <vt:lpstr>What is This Class?</vt:lpstr>
      <vt:lpstr>Content</vt:lpstr>
      <vt:lpstr>Themes</vt:lpstr>
      <vt:lpstr>Counting</vt:lpstr>
      <vt:lpstr>Why Counting?</vt:lpstr>
      <vt:lpstr>Remember sets?</vt:lpstr>
      <vt:lpstr>Counting Rules</vt:lpstr>
      <vt:lpstr>Counting Rules</vt:lpstr>
      <vt:lpstr>Sandwiches</vt:lpstr>
      <vt:lpstr>Counting Rules</vt:lpstr>
      <vt:lpstr>Counting Rules</vt:lpstr>
      <vt:lpstr>Applications of the product rule</vt:lpstr>
      <vt:lpstr>Power Sets</vt:lpstr>
      <vt:lpstr>Power Sets</vt:lpstr>
      <vt:lpstr>Baseball Outfits</vt:lpstr>
      <vt:lpstr>Baseball Outfits</vt:lpstr>
      <vt:lpstr>Baseball Outfits</vt:lpstr>
      <vt:lpstr>Assigning Books</vt:lpstr>
      <vt:lpstr>Assigning Books</vt:lpstr>
      <vt:lpstr>Activity</vt:lpstr>
      <vt:lpstr>Activity</vt:lpstr>
      <vt:lpstr>Fixing All The Books</vt:lpstr>
      <vt:lpstr>Fixing All the Books</vt:lpstr>
      <vt:lpstr>More sequence practice</vt:lpstr>
      <vt:lpstr>Pause</vt:lpstr>
      <vt:lpstr>More sequence practice</vt:lpstr>
      <vt:lpstr>Factorial</vt:lpstr>
      <vt:lpstr>More Practice</vt:lpstr>
      <vt:lpstr>Strings</vt:lpstr>
      <vt:lpstr>Strings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Counting</dc:title>
  <dc:creator>rtweber2</dc:creator>
  <cp:lastModifiedBy>Robbie Weber</cp:lastModifiedBy>
  <cp:revision>72</cp:revision>
  <cp:lastPrinted>2026-01-04T22:09:25Z</cp:lastPrinted>
  <dcterms:created xsi:type="dcterms:W3CDTF">2021-03-15T21:57:11Z</dcterms:created>
  <dcterms:modified xsi:type="dcterms:W3CDTF">2026-01-06T21:38:07Z</dcterms:modified>
</cp:coreProperties>
</file>