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30" r:id="rId2"/>
    <p:sldId id="256" r:id="rId3"/>
    <p:sldId id="331" r:id="rId4"/>
    <p:sldId id="260" r:id="rId5"/>
    <p:sldId id="362" r:id="rId6"/>
    <p:sldId id="363" r:id="rId7"/>
    <p:sldId id="33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6" r:id="rId17"/>
    <p:sldId id="352" r:id="rId18"/>
    <p:sldId id="364" r:id="rId19"/>
    <p:sldId id="342" r:id="rId20"/>
    <p:sldId id="343" r:id="rId21"/>
    <p:sldId id="353" r:id="rId22"/>
    <p:sldId id="347" r:id="rId23"/>
    <p:sldId id="350" r:id="rId24"/>
    <p:sldId id="351" r:id="rId25"/>
    <p:sldId id="344" r:id="rId26"/>
    <p:sldId id="355" r:id="rId27"/>
    <p:sldId id="345" r:id="rId28"/>
    <p:sldId id="356" r:id="rId29"/>
    <p:sldId id="357" r:id="rId30"/>
    <p:sldId id="358" r:id="rId31"/>
    <p:sldId id="258" r:id="rId32"/>
    <p:sldId id="360" r:id="rId33"/>
    <p:sldId id="361" r:id="rId34"/>
    <p:sldId id="261" r:id="rId35"/>
    <p:sldId id="348" r:id="rId36"/>
    <p:sldId id="349" r:id="rId37"/>
    <p:sldId id="3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23:53.9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1628 12482 1816 0,'-4'-14'175'0,"4"0"130"0,-7 2-109 0,3 1-72 0,1 4-13 0,3-4-20 0,-2 8-23 0,4-3-23 0,-2 5-23 16,2 1-16-16,-1 1-11 0,1 5-13 15,0-1-6-15,5 9-4 0,-5 9 3 0,5 11 5 16,2 8 0-16,1 17-1 0,5 8-2 15,-7 6 4-15,7 14 6 0,-3 12 7 16,0 6 5-16,1 7 1 0,-1-1 0 16,-5-1-1-16,2 2 1 0,-2 1 2 0,0-12-1 15,-1-10 0 1,1-17 0-16,-4-15-1 0,-1-13 1 0,0-11 1 0,-2-8-1 16,0-11-4-16,0-7-6 15,0-6-1-15,0-1-3 0,0-2 3 16,0-5 5-16,3-2-6 0,1-9 3 15,0-9 8-15,6-7 2 0,6-12 11 0,2-10 8 16,8-8 8-16,-3-3 7 16,-1 1-1-16,3 7-8 0,-2 6-10 0,9-1-8 15,-1 12 4-15,0 8 3 0,2 7 1 0,-1 14-5 16,7 4-7-16,0 2-10 0,4 10-8 16,-4 9-3-16,5 4 2 0,4 14-18 15,-2 5 1-15,2 8 0 16,-2 2-5-16,-9 10 21 0,-5 3-3 15,-7 6-1-15,-13-4 2 0,-6-9 3 0,-3-7 8 0,1-5-22 16,-4-12-51-16,3-3-53 0,-1-8-50 16,-2-4 3-16,5-3 349 0,3-4-148 15</inkml:trace>
  <inkml:trace contextRef="#ctx0" brushRef="#br0" timeOffset="457.91">3335 13018 1698 0,'0'3'202'0,"-5"4"336"0,-4 2-508 0,-9 7-4 0,-9 7-23 0,-4 7 0 0,-16 8 2 0,0-1 0 15,-7 2-1-15,-1 5 0 0,6 8-4 16,-1 1-7-16,4 0-14 0,3 2-10 15,10-5-6-15,-4 1 0 0,10 6 3 16,4-8 1-16,2 3 2 16,12-8 4-16,-2-7 6 0,9-1 7 15,6-9 4-15,-1-10 3 0,5-3 9 0,4-3 9 0,4-7 10 16,9-4 21 0,14-7 2-16,12-13 6 0,9-12-4 0,6-25-10 0,5-17 3 15,0-15-10 1,-7-6-3-16,-11 6-5 0,-9 2-4 0,-8 9-3 0,-10 9-7 15,-10 5-30-15,-10 16-1 16,-8 9 4-16,-9 14 3 16,4 15 12-16,-2-1-19 0,2 11-11 15,2 5-11-15,-1 6 15 0,-2 3 5 0,4 9 6 0,2 6 10 16,2 3 2-16,2-1 4 0,7 10 2 0,0 4 3 16,3 4 4-16,9 4 0 0,-1 2 1 15,5 4-2-15,-2-2-4 0,2-2-1 16,-4-9-17-16,-3-6-12 15,-2-9-35-15,-2-14-37 16,-9-4-37-16,0-26 68 0</inkml:trace>
  <inkml:trace contextRef="#ctx0" brushRef="#br0" timeOffset="835.49">3729 12908 2213 0,'21'115'106'0,"2"-16"-13"0,-5 11-4 0,-6-17-39 0,2-5-27 0,-1-4-10 0,-4-12-9 15,1-4-1-15,-1-12-3 0,-4-8 1 16,1-9-2-16,-1-10-10 0,-5-13-17 16,0-16-23-16,0 1-30 0,0-1 1 15,0-14 3-15,0-11 26 0,0-17 31 0,2-17 10 16,1-12 11-16,4-5-1 0,-3 0 10 15,3 8 28-15,4 8 30 0,1 12 24 16,4 8 4-16,2 11-12 0,-2 11-14 16,1 8-12-16,-2 6-10 0,1 4-16 15,0 4-20-15,3 3-15 0,4 7-12 16,-2 9-5-16,8 11 4 0,-3 7 4 0,-1 10 7 16,2-3 6-16,-8-4-16 0,-1-3-37 15,3-7-30-15,-5-6-22 0,-3-5 7 16,1 0 20-16,-12-9 0 0,-1-10 3 15,5-1-10-15,1-10-15 0,5-12 62 16</inkml:trace>
  <inkml:trace contextRef="#ctx0" brushRef="#br0" timeOffset="1311.94">5050 12947 1993 0,'-15'14'133'0,"-2"9"108"0,-12 9-148 16,-4 9-13-16,-8-4-25 0,-2 4-25 0,-3-4-19 16,2-3-8-16,-6-1-1 0,4 5 0 15,2 1-2-15,10-2-2 0,2 0-8 16,9-3-15-16,9-4-21 0,3 0-15 16,6-1 1-16,7 1 14 0,8-4 19 15,5 1 17-15,6-1 7 0,7-8 3 16,6-2 4-16,3-7 5 0,7-9 4 0,3-4-4 15,4-17 1-15,4-11-5 0,7-26 2 16,-5-29 0-16,-1-20-7 0,-4-18 0 16,-17-17-28-16,-1 9-14 0,-20-4 3 15,-16 18-24-15,-14 22 21 0,-10 12 16 16,-8 19-1-16,-3 8 24 0,-2 5-1 16,0 6 1-16,-4 5-1 0,8 6 2 0,1 3 2 15,2 8 4-15,6 9 13 0,8 9 6 16,4 2 14-16,14 5 15 0,-7 5-8 15,8 2-15-15,1 4-26 0,5 13-21 16,6 10-3-16,6 21 11 0,13 18 10 16,7 5 5-16,5 9-1 0,-4 5-3 0,-3-3-1 15,-5 12-1-15,-8-4 0 0,7 1 1 16,-5 3 0-16,3-9 0 0,-3-5 2 16,-3-16-2-16,-3-15 4 0,-1-8-20 15,-1-7-41-15,-2-4-47 0,3-1 40 16,-3-13 9-16</inkml:trace>
  <inkml:trace contextRef="#ctx0" brushRef="#br0" timeOffset="1991.29">5454 13190 2496 0,'2'0'155'0,"1"-2"33"0,-1-3-67 0,5-2-89 0,4-6-32 0,5-3-11 0,8-7 0 0,8 2 0 15,2-4 4-15,1 7-8 0,-1 6-3 0,-4 8-5 16,6 4-39-16,1 13 10 0,2 8-25 16,11 18 0-16,5 13 38 0,0 15 0 15,-4 13 19-15,-16-4-2 0,-15 2-8 16,-11-2-28 0,-11-7-20-16,-7-3-6 0,-7-9 5 0,-5-9 26 0,-7-13 20 0,-6-14 3 31,-5-8 3-31,2-10 6 0,-9-8 11 0,-1-18 14 0,3-9 16 0,-4-12 11 15,11-8 7-15,7-3 5 0,1-1-6 16,14-1-5-16,2 2-6 0,13 7-3 16,4 0-7-16,8 13 6 0,8 4 3 15,1 5 4-15,4 8 7 0,1-3-10 0,-3 3 0 16,4 4-2 0,-6 5-5-16,-5 2-1 0,4-2-2 0,-13 4-1 15,3 1 10-15,3-1 6 0,-6 5 2 16,-5 0 0-16,1-2-8 15,8-1-8-15,-6 3-7 0,6 1-7 0,-6-1-6 0,0 2-6 0,3 0-8 16,-7 3-9-16,6 1-11 0,2 6-20 16,5 8-17-16,6 17 7 15,1 14 11-15,1 13 24 0,1 7 23 0,0 3 4 16,1 1-10-16,5 3-6 0,-1 0 1 16,4-9-1-16,4-14 9 0,-5-5 7 15,3-17-2-15,0-4-8 0,-2-6 8 16,1-11 12-1,5-10 33-15,1-13 26 0,3-14-5 16,-1-10-10-16,10-24-34 0,-3-19-17 16,4-15-2-16,-8-21-20 0,-8 2 12 15,1-1 9-15,-14 12-6 0,-4 12 12 16,-8 16-5-16,-4 26-1 0,-5 20 15 16,3 15 12-16,-1 10 0 0,-3 4-13 15,1 10-15-15,2 11-13 0,-2 11-1 16,5 14 4-16,0 15 11 0,3 12 2 0,5 5 0 15,4 5-2-15,2-4-2 0,2 3-6 16,-1-3-23-16,2 3-26 0,5-3-24 16,1-8 1-16,4-16 1 0,-1-13 10 15,-6-16 12-15,-2-14-2 0,1-14 56 16,12-14-1-16</inkml:trace>
  <inkml:trace contextRef="#ctx0" brushRef="#br0" timeOffset="2235.89">7193 12222 2135 0,'66'-45'304'16,"10"373"-304"-16,-97-216 2 15,49-2 0-15,2 14 2 0,-5 4 2 16,0 3 3-16,-2-3-1 0,-7-15-4 15,-7-19-11-15,-4-14-26 0,-5-13-35 16,-7-8-34-16,7-4-20 0,-4-11-4 16,6-10 81-16,4-11 16 0</inkml:trace>
  <inkml:trace contextRef="#ctx0" brushRef="#br0" timeOffset="2418.11">7835 12596 2226 0,'-7'9'99'0,"-9"3"27"16,-14 15-75-16,-22 14-12 16,-20 3 9-16,-21 14 0 0,-6 3-11 0,-4-5-20 15,-1-2-14-15,-1-10-3 0,1-12-1 16,6-7-7-16,11-11-17 0,22-2-39 16,10-8-56-16,10-2-54 0,12-2-15 15,13 0 19-15,8-2 87 0</inkml:trace>
  <inkml:trace contextRef="#ctx0" brushRef="#br0" timeOffset="2766">8344 12988 2294 0,'-151'56'160'0,"22"-8"36"0,-8-2-19 0,27-17-117 0,7-4-29 15,15-6-21-15,12 1-7 16,15-6-1-16,12-4 0 0,11-1-1 16,19 0 1-16,6-7-1 0,12 0-1 0,10-2-6 15,10-2-7-15,20 0-8 0,11 2-8 0,15 0-3 16,15 2 2-16,12 5 3 16,-1 5 4-16,8 11 5 0,-10 6 3 0,-6 6 4 15,-9 15 3-15,-11 3 3 0,-12 2 1 16,-17 4-2-16,-18-3-2 0,-16-2 2 15,-16-3 1-15,-16 0 5 0,-9-3 4 0,-7-7 4 16,-7-4 1-16,2-8-4 0,5-10-2 16,7-5-3-1,9-3-4-15,6-9-10 0,6-4-45 0,3-5-22 0,6 0-65 16,9-11-12-16,4-12 89 0</inkml:trace>
  <inkml:trace contextRef="#ctx0" brushRef="#br0" timeOffset="3257.41">10590 12789 2036 0,'-1'0'165'0,"-7"4"172"0,-7 1-270 0,-16 0-51 0,-20 8 18 16,-16 8 38-16,-17 13 17 0,-17 3-3 0,-11 13-22 16,3 1-37-1,0 7-18-15,7 3-5 0,13-3-2 0,6-3 1 0,13 0-3 32,12-3-3-32,6 3-5 0,15-9-9 15,11 0-14-15,24-2-9 0,5-1-3 16,22-3 0-16,11 1 9 0,1-11 11 15,9-1 6-15,0-12 9 0,6-6 6 16,6-11 1-16,2-11 3 0,4-13 5 0,5-12 1 16,-3-19 5-16,5-16-1 0,-6-12-10 15,-6-11-27-15,-13 2-11 0,-19 8-16 16,-22 15 10-16,-17 16 31 0,-15 14 11 16,-3 16 21-16,0 7 10 0,0 9-3 15,-4 14 2-15,9 11 0 0,6 14-5 16,10 7 1-16,9 5-2 0,7 4-7 0,14 3-5 15,6 4-3-15,8 2-2 0,6 3-3 16,3-1-1-16,1-1-2 0,-3-1-1 16,1-5 0-16,-6-3-3 0,-9-8-15 15,1-11-40-15,-13-14-45 0,-4-4-40 16,0-10-10-16,-1-9-1 0,7-18 11 16,8-23 82-16</inkml:trace>
  <inkml:trace contextRef="#ctx0" brushRef="#br0" timeOffset="3463.38">10901 11892 2226 0,'55'50'273'0,"-98"545"145"16,34-492-415-1,11 12 0-15,-2-5 0 0,25 38 3 16,1-12-15-16,-6-12-32 0,-4-30-48 15,-6-12-57-15,-1-24-57 0,-3-15-23 16,-3-15 508-16,3-8-257 0</inkml:trace>
  <inkml:trace contextRef="#ctx0" brushRef="#br0" timeOffset="3637.12">11502 12736 2241 0,'-13'9'106'0,"-8"3"27"0,-16 15-40 0,-20 5-12 0,-21 12 8 15,-14 9 2-15,-13-3-16 0,-8 0-22 16,-4-11-22-16,0-9-17 0,3-7-10 16,11-9-4-16,11-11-24 0,7-4-55 15,19-6-88-15,19-8-73 0,13-2-22 16,16-3 119-16</inkml:trace>
  <inkml:trace contextRef="#ctx0" brushRef="#br0" timeOffset="4037.48">13933 12654 2454 0,'-22'-65'66'0,"-8"4"-39"16,-16-8-12-16,-2 4-13 0,-1-6-2 16,-5 3-4-16,3 6-8 0,1 9-2 0,-5 9-1 0,2 3 2 15,0 13 4-15,-2 8 2 0,2 10 3 16,-2 6 0-16,2 6 1 0,-4 8-1 16,7 10-4-16,4 15-4 0,5 10-5 15,8 13-4-15,8 13-2 0,11 16 5 16,10 11 8-16,9 22 9 0,13 11 12 15,12 20 27-15,11 7 19 0,0 1 16 16,5-8-1-16,-9-20-24 0,-1-15-24 0,-12-19-20 16,-2-14-5-16,-5-5-3 0,-8-14 2 15,0-12 2-15,-7-12-10 0,-2-13-26 16,-2-4-37 0,-3-12-52-16,-2-6-43 0,-4-10-1 0,-8-20 28 0,-3-9 71 15</inkml:trace>
  <inkml:trace contextRef="#ctx0" brushRef="#br0" timeOffset="4253.49">13464 13014 1437 0,'22'16'229'16,"-6"4"308"-16,-2 8-364 0,-12 8-68 16,-8 1-20-16,-13 9-17 0,-17 7-4 0,-13 4 2 0,-19 7 5 15,-10-2-8-15,-12-11-19 0,-2-8-22 0,3-11-18 16,9-6-9-16,13-10-4 15,10-5-5-15,13-8-11 0,15-3-14 0,10-1-23 32,10-1-37-32,9 2-26 0,-2-7 1 0,11-6-32 0,18-13-10 0,15-8 172 15,17-7-57 1</inkml:trace>
  <inkml:trace contextRef="#ctx0" brushRef="#br0" timeOffset="5075.52">13594 13371 1657 0,'64'37'136'0,"-13"0"88"0,-3-1-34 0,-18-8-46 0,4 11-33 15,-8-7-47-15,-3 3-36 0,-3 4-18 16,-6-7-6 0,-3-5-3-16,-4-2-1 0,-4-9-3 0,-3-6-12 0,0-8-15 15,0-2-2-15,-8 0 7 0,-3-14 14 0,2-11 17 32,-3-16 7-32,5-7-2 0,3-3-3 15,4-2 0-15,9 3 4 0,7 1 3 16,12-3 1-16,13 2-2 0,9-1-6 15,6 8-6-15,8 8-2 0,7 8 0 16,-7 10-1-16,7 6-2 0,-13 8-2 16,1 4-1-16,-4 10-2 0,-9 3-2 0,-3 2-2 15,-12 0 0-15,-6 4-1 0,-11 1-2 16,-10-2 0-16,-11 4 0 0,-14 2 1 16,-10 2 7-16,-15 5 7 0,-3 5 2 15,-3 0 4-15,1-1-3 0,12 4-3 16,3-4-6-16,8 3-5 0,10 2-2 0,4-6 0 15,4 2 3-15,8 2 7 0,4-5 5 16,12 1 6-16,9-1 3 0,3-13 3 16,10 1 3-16,-1-12 2 0,3-4 3 15,2-6 4-15,3 0 5 0,-4-9 5 16,2-4 11-16,-6-8 5 0,-1-11-10 16,-1-14-10-16,-4-4-13 0,-1-1-12 0,-8 5 3 15,-13 9-1-15,-7 1-7 0,-6 10-7 16,-2 6-10-16,-5 6-4 0,4 9-1 15,-10-1 2-15,-4 8 5 0,-4 7 4 16,-8 2 5-16,-4 3 0 0,-4-5-19 16,1-4-22-16,1 0-29 0,2-1-11 15,9 3 11-15,7-2 16 0,1 4 25 0,8-7 11 16,7 5 11-16,7-2 10 16,0-1 14-16,9-1 17 0,3-3 15 15,4-3 17-15,9 1 3 0,4 0 2 0,10-5-3 16,5 4-9-16,4-6-5 0,10 0-6 15,1-5-6-15,-1-9-2 0,8 1-18 16,-6-1-12-16,-3 4-7 0,-6 6-10 16,-8 12 6-16,-4 1 0 0,-5 7-3 0,-6 14-3 15,-3 6-2-15,-2 5-3 0,-7 1-6 16,1 10-5-16,-4 3-10 0,-6-4-7 16,-2-1-9-16,-10-9-18 0,-2-5-6 15,-4-6 5-15,-3-12 7 0,-2-2 26 16,0-12 23-16,2-6 18 0,0-12 16 15,5-5 23-15,4-4 24 0,5-7 18 0,10-4 17 16,6 1-2-16,11-3-20 0,10 3-20 16,7 4-11-16,10 1-8 0,4 5-5 15,4 9-6-15,0 7-11 16,-9 11-8-16,-3 9-6 0,-9 11-6 0,-2 9-1 16,-2-1-4-16,-5 10-4 15,0 3 0-15,-4 6 0 0,-5 4 0 16,-5-3 3-16,-7-1-26 0,-8-4-41 0,-3-8-57 15,-7-7-52-15,-4-5-12 0,3-11 23 16,-8-9 92-16</inkml:trace>
  <inkml:trace contextRef="#ctx0" brushRef="#br0" timeOffset="5305.07">15970 12282 2555 0,'14'11'104'0,"-2"3"2"0,3 11-43 0,-3 14-46 0,6 14-7 0,1 12-8 0,4 15-3 0,0 0-2 0,2 14 0 0,-4 7 1 31,-3 0 0-31,2 2 0 0,-10-7 1 16,1-8-13-16,-2-10-33 0,-9-8-37 0,2-10-36 15,-2-9-37-15,3-14-18 0,1-8 24 16,-1-13 198-16,-3-6-60 0</inkml:trace>
  <inkml:trace contextRef="#ctx0" brushRef="#br0" timeOffset="5502.34">16867 12814 2022 0,'-11'19'110'0,"-12"8"92"0,-14 10-129 15,-20 4 9-15,-24 9-3 0,-13-8-13 16,-18-1-22-16,-5-6-18 0,-7-3-12 15,2-5-9-15,-4-2-2 0,7-7-1 16,9-2-2-16,18-1-40 0,10 1-64 0,20 4-53 16,7-6-30-16,14 2 19 0,13-2 36 15,16-3 80-15</inkml:trace>
  <inkml:trace contextRef="#ctx0" brushRef="#br0" timeOffset="6451.1">17940 13195 1802 0,'-4'-2'163'0,"2"1"101"0,-3-3-57 0,12-1-71 0,0-4-29 0,0-2-38 0,7-1-26 0,-5-4-10 16,6 2-15-16,8 1-9 0,3 6-5 15,8 2-4-15,5 5-9 0,5 5 1 16,2 8-2-16,2 4-3 0,2 12 1 15,-6 1-5-15,0 14-10 0,-8 11-9 16,-8 12-1-16,-6 12-6 0,-15 4-13 0,-11 0 0 16,-12 2-31-16,-16-5-19 0,-12-9-5 15,-13-18-6-15,-8-16 18 0,-13-19 34 16,-2-11 26-16,0-14 21 0,7-9 19 16,9-5 22-16,17-11 17 0,8-3 30 15,16-6 44-15,8-2 19 0,10 2 12 16,12 4-14-16,11-4-30 0,8 2-21 15,10-1-16-15,5-1-15 0,5 0-15 0,5 4-17 16,4 7-30-16,4 10-11 0,-1 11 3 16,-3 4-2-16,4 7 15 0,-11 5 7 15,-6 2-4-15,2 3-2 0,-5 2 2 16,-1 2 0-16,-3 9 1 0,-3-9-13 16,-4 5-14-16,-8 2-3 0,3-7 2 0,-7 0 16 15,-4-3 17-15,1-3 5 0,-6-6-1 16,3-2-5-16,-1-2-7 0,-5-4-15 15,-1 2-15-15,-1 2-9 0,4-5-10 16,-1 3-5-16,0 2 5 0,4-3-1 16,2 3 10-16,3 3 19 0,-4-1 11 15,3 3 13-15,-1 1 11 16,-1-3 11-16,-4 6 7 0,0-2 3 0,-2 0-8 0,-5-3-12 16,0 5-9-16,0-6-8 15,-3 3-4-15,3 1 2 0,0-7 5 16,-2 0 5-16,0 0 17 0,2 0 21 0,0 0 23 15,0 1 26-15,0-1 18 0,0-1-2 16,2 1 3-16,0-11-19 0,-2-3-30 0,-2-4-18 16,2-12-25-16,0-7-10 0,4 1-1 15,-1-5 0-15,4 10 3 0,4-3 1 16,1 2 6-16,6 0 11 0,7 0 9 16,3 4 10-16,10 3 0 0,2 5-6 15,8-1-13-15,4 5-14 0,-1 0-9 16,8 0-18-16,3 2-16 0,-2-2-33 0,0 2-28 15,-1 3-89-15,10 1 103 0</inkml:trace>
  <inkml:trace contextRef="#ctx0" brushRef="#br0" timeOffset="7565.3">21271 13101 2070 0,'0'-2'490'0,"6"-3"-379"0,-1 2-41 0,9 1-29 0,11-5-28 16,10 0-17-16,20-4-7 0,7 4 3 0,-1-2-2 15,4 7-2-15,-6 6-2 0,-8 3 0 16,1 3 0-16,-10 8-2 0,-1 2-10 15,-6 8 0-15,3 4 2 0,-6 11-1 16,-4 8 9-16,-9 7-4 0,-10 13-3 16,-9 6-3-16,-17 6-2 0,-17 6 5 15,-16-1 5-15,-15-3 3 0,-10-1 5 0,-14-12 4 16,-6-13 3-16,-6-13 3 0,3-14 2 16,-1-11 0-16,12-19 0 0,2-9 18 15,7-14 21-15,9-15 17 0,5-14 24 16,12-8-3-16,6-15-13 0,13-12-16 15,13-3-24-15,10-8-3 0,18-2-3 16,15 1-2-16,15-1 0 0,13 13-11 0,1 18-1 16,2 17-3-16,10 9 0 0,5 13-10 15,9 12-5-15,6 14 0 0,-1 8-3 16,2 15 6-16,0 4 5 16,-8 10 2-16,-5 6 3 0,-4-2 0 0,-17 3-1 15,-1-1 0-15,-15 0-1 0,-5 2-7 16,-7-1-5-16,-3 4-3 0,-8 6-3 0,-3-8 5 15,-9-1-2-15,-2-12 1 0,-6-4-1 16,-5-6-1-16,1-5 1 0,-2-5 5 16,1-9 6-16,8-2 3 0,-1-6 7 15,-1-4 5-15,6-1 1 0,-5-10 1 16,8-8 6-16,3-1 1 0,6-12 2 0,5 3 1 16,2-4-2-16,7 1 6 0,1 4 8 15,10-2 10-15,3-1 0 0,5 7-5 16,9 2-8-16,4 11-6 0,5 10 0 15,-2 10-11-15,-3 9-4 0,-6 8-11 16,-5 7-8-16,1 11 3 16,-1 9 1-16,-2 1 3 0,-3 0 2 0,-4-1 0 0,-9-1-2 15,-6-4-1 1,-6 2-2-16,-4-1-4 0,-3 0-8 0,-2-7-6 0,0 0-7 16,-3-7-2-16,-1-9 5 15,-1-4 4-15,1-10-5 0,-3-2-22 16,0 0-25-16,0 0-84 0,2-10-57 15,2-19 114-15</inkml:trace>
  <inkml:trace contextRef="#ctx0" brushRef="#br0" timeOffset="7972.2">24113 13275 1757 0,'31'-30'141'0,"-8"3"105"0,7-1-109 0,-7 7-53 0,-5 1-32 0,-1 4-21 0,-4 2-20 0,-6 3-11 0,0 6 9 0,-5 5-3 16,-2-2-4-16,1-5-9 15,-4 7-13-15,-8 2-7 0,-5 5-1 0,-10 4 5 0,-10 5 10 16,-15 0 7-1,-4 7 2-15,-2 1 2 0,-5 5 0 0,2 1 1 16,-4 2 0-16,4 3-1 0,5 1-2 16,10-1-3-16,12 1 1 0,6 1-1 15,11-3 1-15,7 5-2 0,9-2 4 16,9 9 2-16,7-2 3 0,11 1 10 0,5-1-1 0,10-2 3 16,10-4 2-16,-1-6 1 15,2-9 1-15,4-2-5 0,-2-14-5 0,5 0-9 16,9-10-24-16,4-6-23 0,0-7-37 15,-2-9-37-15,-6 2 4 0,-6 0 4 0,-3-6 626 16,-11 5-377-16</inkml:trace>
  <inkml:trace contextRef="#ctx0" brushRef="#br0" timeOffset="8448.29">24869 13433 1917 0,'5'-7'159'16,"-141"117"167"31,144-125-322-47,-27 44 1 0,-8 4-1 15,-3 5 1-15,-3-1-3 0,8 0-2 16,-14-1-1-16,1-1-3 0,1-7-2 0,-5 4 1 16,4-2 0-16,5-5 4 0,6 2-1 15,9-9 0-15,10 1-1 0,8 2 3 16,7-5 4-16,9 0 6 0,12 0 2 15,7-3 0-15,15-1-2 0,1-7-3 16,8-5-7-16,3-3-12 0,-2-13-16 16,4-7-19-16,-4-6 4 0,-3-4 4 15,-5-3 9-15,-10 3 19 0,-6 1 1 0,-8 2 6 16,-9 1 4-16,-8 1 1 16,-6 0 0-16,-5 3 0 0,-5 0-1 15,-4 4-1-15,-7 1-4 0,-3-1-1 0,-1 5-2 16,4 5-10-16,2 6 0 0,4 5-5 15,4 14-1-15,4 7 10 0,2 15 1 16,4 6 10-16,8 10 4 0,8 10 5 0,5-2 12 16,3-1 12-16,0-3 6 0,1-8 1 15,-6-3-9-15,0-8-11 0,-4-9-5 16,-4-12 1-16,-3-11 1 0,0-5-7 16,-1-12 2-16,5-11-6 0,0-14-12 15,3-11-28-15,-1-16-36 0,0-14-19 0,-9-18-7 16,-2-19 0-16,0-20-152 0,-9-1 166 15</inkml:trace>
  <inkml:trace contextRef="#ctx0" brushRef="#br0" timeOffset="9244.31">25184 12383 1759 0,'7'-2'155'0,"2"6"58"0,0 12-35 0,2 14-90 0,3 14-34 0,7 20-20 0,8 14-15 0,6 18-10 0,4 5-4 16,-3 2-4-16,-1-2-2 15,-5-5-1-15,-3-8-3 0,-2-1 1 0,-6-5-2 16,1 3-3-16,-10-5 1 0,1-6 3 16,-2-7 3-16,-6-6 3 0,1-5 2 15,-2-11 0-15,3-12 0 0,-5-8-1 16,-5-9-1-16,3-7-2 0,-2-5 0 0,4-4 1 16,-1 0 4-16,-1-7 3 0,2-2-1 15,0-6 0-15,5-8-3 0,4-5-3 16,-2-4-2-16,11 0-1 0,0 2 2 15,6-5 3-15,3 6 7 0,3 1 11 16,4 3 1-16,-1 0 0 0,-1 2-5 16,0-3-8-16,-9 4-4 0,-5-2-4 0,-2-3 0 15,-7 7-4-15,0 3 0 16,-7-1-2-16,-1 0-1 16,-1 0-3-16,-1 6-2 0,-5 5-6 0,-1-2-12 15,0 4-29-15,-4 5-22 0,-10 0-3 0,-5 7-2 16,-6 12 14-16,-4 4 11 0,1 15-7 15,3 4 7-15,7 8 18 0,4 1 13 0,6 4 21 16,5-5 8-16,1-4 5 0,2-3 14 16,3-4 18-16,4-11 16 0,2-5 5 15,5-9-3-15,-1-5 7 16,2-5-1-16,12-4 0 0,-1-6-9 0,10-4-19 16,4-6-17-16,8-6-20 0,4-10-9 15,6-5-12-15,6-7-5 0,-6-9 0 0,6-6 0 16,-6 1-10-16,-8 5-2 0,-15 6-8 15,-8 8 6 1,-10 7 12-16,-1 13 10 0,-3-1 18 0,-6 12 4 0,-2 1 1 16,-7 5-1-16,5 2-2 0,-3 9-5 15,-2 5 0-15,-3 4-1 0,-4 10-1 16,5 14 3 0,3 13 3-16,8 4 4 0,0 12 5 15,3-4-3-15,6 1 1 0,-7-6-2 16,3-13 0-16,-5-13 0 0,-4-11 8 0,1-13 12 15,-1-8 6-15,-1-8 28 0,-6-10 2 16,4-15-5-16,2-10-3 0,1-8-25 16,4-14-13-16,2-4-2 0,11 1-1 15,1 0 1-15,7 4-1 0,2 5-1 0,-2 9-2 0,1 10-2 0,1 10 2 16,2 10-4-16,1 3 3 16,4 11 2-16,-1 4-5 15,3 11-1-15,7 4-2 0,-4 10-5 16,2 8 4-16,-1 3 5 0,-1 4 5 0,1-1 4 0,-3-7-3 31,-8-1-3-31,-4 1-5 0,-8-6-5 0,1 3-17 16,-9-7-17-16,4-1-19 0,-5-3-16 15,-1-9-14-15,-3-10 567 0,0 1-366 16</inkml:trace>
  <inkml:trace contextRef="#ctx0" brushRef="#br0" timeOffset="9713.28">26943 13298 1762 0,'75'0'522'0,"-56"0"-441"0,-3 0-28 0,-9 0-50 0,-9 5-15 0,-6-1-7 16,-10 5 0-16,0 1 3 0,-12 10 5 16,-2-2 1-16,-10 10 3 0,-10 0 5 15,6 1-13-15,-2 6-57 0,4-5-48 0,0 8-36 16,1-7-103-16,6 1-20 0,8 4 37 15,17-4 43-15,12 5 218 0,7-5 138 16,16-4 59-16,11-1 29 0,8-8-83 16,8-4-44-16,3-7-32 0,4-11-33 15,0-11-16-15,-6-9-17 0,-1-16-12 0,-8-11-6 16,-6-19-1-16,-1-13 0 0,-5-10-1 16,-8-9-1-16,-6 0-3 0,-8-2-1 15,-9 2 0-15,-12 0-1 16,-4-4 3-16,-7 11 1 0,-2 8 2 0,-4 11 2 15,0 9 3-15,-2 11 1 0,3 9 2 16,12 13 4-16,2 8 3 0,7 11 10 0,6 10 6 16,5 6-3-16,8 14-4 0,5 12-12 15,9 13-10-15,17 16-2 0,4 15 0 16,11 15-1-16,0 13 1 0,-9 4 0 16,3 10 0-16,-14-13 0 0,4 0-5 15,-7-13-1-15,-6-4-1 0,-3 3 2 0,-5-11 4 16,-1-9 1-16,-5-3 4 0,0-11-4 15,-1-8-37 1,-3-13-34-16,1-9 533 0,3-16-369 0</inkml:trace>
  <inkml:trace contextRef="#ctx0" brushRef="#br0" timeOffset="10326.27">28128 13215 1562 0,'0'51'631'0,"-18"-23"-622"0,-3-3-14 0,-8 0-3 15,-10 5 0-15,-2-5 2 0,-5 0 2 16,0 0 3-16,9-2-1 0,2-2-12 16,6-5-13-16,13 0-6 0,-9-5 0 0,13 3 11 15,7 2 11-15,3 0 11 0,7 1 5 16,8 5 7-16,6-1 8 0,13 0 2 15,5 2 8-15,4-1 5 0,2-10 7 16,-8-5 2-16,1-7-1 0,-1-3-8 16,-3-12-15-16,2-6-11 0,-6-6-14 15,-12-12-5-15,2-1 2 0,-8-1-7 0,-4 4 0 16,-6-4-10-16,-4 4-5 0,1 6 6 16,-6 3 6-16,5 9 1 0,2 4 5 15,-3 7 4-15,5 8-3 16,0 0-4-16,5 8-1 0,1 7-5 0,6 8 1 15,2 14 13-15,6 9 1 0,1 7 3 16,4 4 1-16,2-6 1 0,-3-1 1 0,-4-9 0 16,-4-9 0-16,-6-6 1 0,-1-8 1 15,0-6 1-15,-2-8 14 0,0-4 8 16,-1-4 13-16,3-10-4 0,-4-14-15 16,-3-11-8-16,-2-9-14 15,-2-2 1-15,2 1 0 0,-7-4 1 0,5 5 2 0,2 5-17 16,4 9-19-16,6 11-14 0,3 9 2 15,11 11 3-15,7 6 15 0,-1 13 9 16,12 12 7-16,1 8 32 0,-6 1 18 16,0 2 25-16,-8-9 11 0,-5 0-2 15,-4-6-2-15,-4-9-13 0,-4-2-11 16,-5-10 14-16,-1-4 10 0,-6-8 5 0,2-4-2 16,-1-6-27-1,5-15-16-15,-1-15-11 0,2-13-7 16,2-17-1-16,2-2-4 0,4-6-2 0,7-12-5 0,10-4-30 15,7-3-34-15,3 12-58 16,11 10-37-16,11 15 82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51:46.0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1619 14016 1540 0,'-9'4'158'0,"7"1"153"0,-3-3-187 0,5-1-53 0,5 3-24 0,0 1-21 0,6-1-17 0,7-1-6 0,7 5 2 0,3-3 8 0,4 0 9 0,9 2 6 0,3-1 2 16,-2 1-3-1,6-2-9-15,-5 4-7 0,-4-6-7 0,0 3-5 0,-5 1-1 32,-2-4 0-32,-4 3 2 0,-7-1 1 15,-10-5 10-15,-2 0 11 0,-9 0-1 16,-2 0 3-16,-7-2-20 0,-5-3-13 15,-6 0-3-15,-12-3-4 0,-7 1 13 16,-14 0 3-16,-9 2 3 0,-3 3 0 0,1 2-1 16,7 4 1-16,14 3-2 0,12-4 1 15,7 3 0-15,9-1 0 0,2-3 2 16,8 0-1-16,-2-1 1 0,7-1-1 16,0 0 1-16,0 0 0 0,0 0 9 15,0 0 18-15,0 0 25 0,1-1 13 16,5 1-2-16,6 0-18 0,2 0-25 0,8 1-15 15,8 1-8-15,16 2-4 0,11 6-4 16,6 4 0-16,3 4 2 0,-2 3 1 16,-13-5 1-16,-8 0 0 0,-11-1 0 15,-13-3 1-15,-5-8-2 0,-14-3-9 16,-1 1-7-16,-8-2-7 0,-7 0-8 16,-11 0 5-16,-13-5 5 0,-19 1 7 15,-19-6 13-15,-18-8-9 0,-10-2-64 0,-16-10 7 16,-6-9 21-16</inkml:trace>
  <inkml:trace contextRef="#ctx0" brushRef="#br0" timeOffset="5778.75">5784 14105 1645 0,'46'49'102'0,"-46"-49"28"0,-2 0-31 0,2 2 0 0,-46-48-21 0,48 46-11 0,1 2-7 0,-3-2-12 0,4 0-13 0,-3 0-14 16,-1 0 2-16,0 0 5 0,0 0 4 16,2 0 0-16,0 2 3 0,3-2 6 15,1-2 0-15,2 2-1 0,12-6-9 16,1 3-16-16,8-2-6 0,3-1-6 15,-4 1-3-15,2 0-1 0,2-2-1 0,-11 3 2 16,-3 2 0-16,-4-1 3 0,-5-1 2 16,-4 1 2-16,-3 3 6 0,2 0-5 15,-4-2 0-15,0 0-9 0,0 2-23 0,0 0-11 16,-7-7-9-16,1 5 0 0,-3 0 14 16,-7 1 11-16,-8-3 5 0,-15-3 6 15,-13 2 3-15,-3 1 2 16,2-1 2-16,2 3 1 0,10 0 0 15,9 0 2-15,4 2 1 0,3 0 1 16,7 0-1-16,-2 0 1 0,6-1-1 0,4 1 0 16,-5 0 0-16,7-2-1 0,-1-2 1 15,0 3 3-15,4-1 3 16,-3 0 1-16,1 0 1 0,4 1-3 16,-4-1-2-16,7 2 9 0,-2 0 14 0,2 0 25 0,-2-6 22 15,8 6 20-15,1 0-6 16,0 0-22-16,7 0-26 0,7-1-36 15,9-1-9-15,16 2-4 0,11 0 2 0,12 5 4 16,8 4 1-16,6 2 0 0,-5 3-2 16,-9 0 1-16,-14-5 1 0,-21-2 1 0,-11-3 0 15,-7-1 12-15,-9 1 3 0,-5-4 4 16,-2 0 1-16,-2 0-14 0,-4 0-14 0,3-4-11 16,-6 2-11-1,-2 2-3-15,-10-1 7 0,-16-1 5 0,-27 0 11 0,-23-5 6 16,-16 0 2-1,-8-4 1-15,8 6 0 0,16-4-1 0,9 7 1 0,19 2 0 0,17 0 0 32,12 0 1-32,12 0 2 0,4 2 0 0,5-2 2 15,9 0 2-15,-2 0 4 16,-1 0 10-16,6 0 16 0,2 0 15 0,1 0 6 0,-3-2-2 0,4 0-21 16,-3 2-23-1,1-1-13-15,1-1-21 0,-1-3-12 16,-2 1-17-16,1 1-31 0,-2 1-30 0,-2-4-90 15,0-1 380-15,-6-9-181 16</inkml:trace>
  <inkml:trace contextRef="#ctx0" brushRef="#br0" timeOffset="46897.25">9631 5802 1570 0,'-2'2'66'0,"-3"1"8"0,3 4-40 0,0-3-23 15,1-3-4-15,1 5-4 0,0-6-2 0,-4 0 6 0,-1-2 10 0,0-3 9 0,-1-6 8 0,-4 0 0 0,6-6 14 0,-3-8 6 16,0-7 1-16,7-4 3 0,5-6-11 16,4-2 3-16,5-4-5 0,7 2-4 15,4-4 2-15,7-3 0 0,5-4 0 0,1-1 5 16,1-6-15-16,5-9-14 0,2-9-6 15,6-3-9-15,10-9-3 0,3-1 0 16,3 1-1-16,4 0 0 0,4 3 1 16,1-6-11-16,10 3-5 0,1 2 3 15,8 5 0-15,5 3 10 0,9 6 7 0,5 0 0 16,-5 6 8-16,-5 6 5 0,-13 6-4 16,-5 5 2-16,0 3-7 0,-9 5 1 15,-6 9 0-15,-11 10 0 0,-13 5-2 16,-13 7-3-16,-8 4 0 0,-6-1 1 15,-9 8 1-15,-5-2 2 0,-7 7 9 0,0-2 7 16,2-7-11-16,-5 6-13 0,-1-1-24 16,-3 4-29-16,-7-4-1 15,-11-4 1-15,-12-1 2 0,-13 0 13 0,1-4 0 16,-1 5 3-16,6 0 6 0,1 8-2 0,6-5 1 16,7 2 5-16,3 1 5 15,8-2 9-15,8 3 7 0,4-1 8 0,5-4 15 16,2 5 15-16,2 1 22 0,5 0 2 15,0-4-5-15,9-5-11 0,11-5-23 16,10 0-6-16,7-2-6 0,0 2-1 16,6 0-1-16,0 3 1 15,-6 4 6-15,-3 5 2 0,-11 2-3 0,-5 4-13 16,0 6-16-16,-9-1-17 0,-8 5-23 0,0 6-28 16,-3 6-2-16,-10 5 4 0,1 4 13 15,-7 8 19-15,1 3-6 0,-3 5-8 16,6-1-3-16,0-1-5 0,5-4 26 15,2-12-287-15,0-4 233 16</inkml:trace>
  <inkml:trace contextRef="#ctx0" brushRef="#br0" timeOffset="47405.7">13094 2476 2153 0,'2'0'156'0,"-2"0"96"0,0 0-185 0,0-2-16 15,-2 2-64-15,0 0-28 0,-5 5-14 0,-7 6 6 0,-16 7 9 0,-13 10 17 0,-14 13 10 0,-8 5 0 0,-1 14-9 0,-1 0-12 31,1 8-16-31,11 6-27 0,-1 2 6 16,9 2 16-16,7-5 18 0,6-7 29 16,18-6 5-16,7-2-1 0,9-3 6 0,7 4 5 15,7-6 3-15,6-7 1 0,8 0 1 16,-1-7 11-16,8-7 13 0,4-5 27 16,2-8 31-16,9-4 21 0,3-8 21 15,5-11 17-15,8-10-10 0,10-11-35 0,8-12-33 16,3-2-44-16,-6 2-25 0,-10 5-1 15,-7 3-1-15,-15 6 1 0,-11 7-6 16,4 6 9-16,19 4-517 0,9 6 369 16</inkml:trace>
  <inkml:trace contextRef="#ctx0" brushRef="#br0" timeOffset="51476.91">3526 7527 1963 0,'29'3'57'0,"-33"-3"-80"0,-3 0 8 0,-9 0-19 0,-28-7 28 0,23 7 2 0,3-1 0 0,7-1 2 0,-1 2 1 0,1 0 1 0,-8 2 0 16,-3 1 1-16,-8-1 1 0,-3 3-2 16,-5 1 0-16,-6 4-7 0,-7 3-3 0,-15 3 4 15,-26 7 4-15,-11 1-5 0,-3 7-6 16,-10 4-3-16,1-1-1 0,-2 10 7 16,-7 9 10-16,7-3 0 0,9 7 0 15,10-4 0-15,6-2 0 0,7 2 5 0,3-1 6 16,4-1 12-16,13 2 11 0,6-3 8 15,8 1 8-15,15-4-2 0,10 0-5 16,8 3-5-16,4 7-6 0,1 1-10 16,8 1-4-16,2 1-9 0,1-5-6 15,2-4-2-15,0-3-1 0,2-9 1 16,5 0 0-16,0-3 3 0,3-4 3 16,3-4 4-16,3 0 10 0,2-6 20 0,6-1 20 15,-1-5 5-15,9-2 6 0,2 0-11 16,9-5-19-16,6 0-7 0,10 3-12 15,6-4-11-15,8 0-3 0,1 5-2 16,6-6-2-16,-7 0-3 0,0 0 0 16,-6 2 1-16,-1-4 0 0,-4 2 0 0,2-3 1 15,1 1-1-15,-1 1-2 0,-7-5 0 16,-6 1 0-16,-7 0 0 16,-5-2-1-16,0 0 0 0,-8-2 1 0,-3-1-1 15,0 1 0-15,-5-5 1 0,-1 1 0 16,-8 5 3-16,0-5 2 0,-10 5-5 15,-4 1-3-15,0-2-18 0,-4-7-24 0,-7 4-2 16,-1 1 3-16,-6-8 18 16,-7 1 25-16,-5-3 11 0,-9-6 8 0,0 3 0 15,-2-6 2-15,6 5 2 0,7 2-1 16,10 2 6-16,6 1 13 0,10 4 5 16,2 4 22-16,7 3-4 0,2 2-34 15,3 0-21-15,6 0-30 0,7 0-11 0,7 2 12 16,12 9 7-16,11 5 3 0,5 3 3 15,4 8 1-15,-7 1-3 0,-15 0-1 16,-10 1-21 0,-12-3-10-16,-6 3-3 0,-9 1-10 0,-8 2 8 0,-6 2-6 15,-11 3-5-15,-5-5 8 0,-1-4-27 16,-6-1-21-16,-11-6-6 0,3-2-11 0,-5-10 152 16,1-3-36-16</inkml:trace>
  <inkml:trace contextRef="#ctx0" brushRef="#br0" timeOffset="51984.85">4046 8901 1954 0,'0'2'57'0,"0"-1"-33"0,2 1-5 0,0 4-18 0,-2-1-4 0,0-2-2 0,0 3-4 0,-2 4-3 0,-4 5 1 0,1 8-1 15,-6 1 5-15,3 7 3 0,-1 4 1 0,-2 4 0 0,2-3 1 0,-1 4-1 16,-1-1 2-16,2 2 1 0,-3 0 0 16,3-2 0-16,2 2 1 0,-2-8-1 15,4-3 1-15,-1-1 0 0,3-3-1 16,-1-6 2-16,2-1-1 0,2-4 1 0,0-8 0 16,0 2 2-16,0-2 1 0,0 0 0 15,0-4-6-15,0 6 31 0,0-7 33 16,0-2 22-16,0 2 27 0,0-2-14 15,0 0-17-15,0 0-11 0,0 0-14 16,0 0-10-16,2 0 2 0,0 0-4 16,3 0 6-16,1 0 12 0,-1 0-4 0,4 0 3 15,1 0-9-15,10-2-17 16,8 0-13-16,17-7-10 0,11 4-8 0,15-6-2 16,5-3-2-16,20 0 0 0,12-2 6 15,24 2-10-15,34 5-110 0,36 4 85 16</inkml:trace>
  <inkml:trace contextRef="#ctx0" brushRef="#br0" timeOffset="67991.75">17518 9612 1683 0,'0'-11'319'0,"0"10"-109"0,0 1-161 0,0 0 34 0,0 12-81 0,0-12-2 0,-6 0-7 0,3 3-5 15,-10-1-5-15,-8 4-2 0,-9-1 3 0,-20 7 2 0,-12 4-1 0,-5 11-4 16,-11 5 0-16,-9 9-4 15,-2 10 2-15,-12 7-4 0,11 12-2 0,12 4 5 16,9 4 5-16,10-5 11 0,4-1 6 16,4-11 0-16,10-5 1 0,9-2 0 0,-3-6 0 15,12 1-1-15,-2-3 0 0,7-3-4 16,9-9 5-16,7-3 4 0,4-4 2 16,9 0 3-16,7-1 5 0,5-3 7 15,12 7 3-15,11 4 9 16,13-2-1-16,13 3 2 0,6 4 6 0,6-1 2 15,-5-6-1-15,1 0-6 0,-3-8-9 0,-10-2-10 16,-14-10-8-16,-10-1-3 0,-8-6 0 16,-7 0 0-16,-3-1 0 0,-2-4-1 15,2 0-1-15,2 2-2 0,3 1-2 16,0 3 0-16,2-3-2 16,5-3-1-16,2 0-1 0,4 0 2 0,6-7-13 0,10 2-25 15,-1-1-39-15,3-6 479 0,1-9-317 16</inkml:trace>
  <inkml:trace contextRef="#ctx0" brushRef="#br0" timeOffset="68673.43">18612 9926 1945 0,'0'0'46'0,"-6"0"-40"0,5 2-1 0,1-2-2 0,0 0 1 0,0 0 0 0,0 0 1 0,-2 0-2 0,2 0 1 16,0 0 1-16,0 0 1 0,0 0 6 0,0 0 5 16,0 0-1-16,2 1-1 0,-2-1-3 15,3 4-5-15,1 3-2 0,-4 0-3 0,5 7-2 0,-3 13-4 32,5 8 2-32,0 13 0 0,4 4 0 15,-3 6 1-15,5 6 0 0,-6 0 1 16,2 8 0-16,-2 3-1 0,-2 3-3 15,6 0-4-15,3 0-2 0,2-4 2 16,2-8 0-16,3-9 0 0,0-8 0 16,6-10-2-16,7-3 2 0,-1-6 5 15,3-3 5-15,1-10 5 0,-2-1 6 0,4-7 4 16,-3-7 18-16,1-4 33 0,-3-10 22 16,1-6 26-16,8-9-6 0,-2-10-29 15,3-9-24-15,4-9-33 0,-9-5-6 16,-4 0-2-16,-6 1 1 0,-6 2 4 15,-4 2-5-15,-1 7-5 0,3 1-3 16,-3 2-5-16,0 8-3 0,-4-2 0 0,-4 5 0 16,1-1 0-16,-7 3-5 0,-3 4 2 15,-1 6-2-15,0 3-3 0,-3-1-2 16,-4 4-12-16,-2-8 2 0,-3-1 1 16,-4-7 6-16,-6-4 10 0,3-3 3 15,1 2 2-15,4 5 3 0,3 4 6 16,6 10 4-16,1 7 3 0,4 4 5 0,0 2 2 15,0 5 11-15,4 0-8 0,-4 0-18 16,3-2-16-16,1 4-41 0,1 2-29 16,2-3-62-16,0 1-14 0,6 2 71 15</inkml:trace>
  <inkml:trace contextRef="#ctx0" brushRef="#br0" timeOffset="69364.67">20181 9548 2032 0,'-2'78'189'0,"4"-149"90"16,1 71-277-16,-3 0 0 0,0 2 0 16,0-2-1-16,0 0-1 0,0 2 1 15,0-2-1-15,0 1 0 16,0 5 0-16,2-3-3 0,-2 1-1 0,4 5-4 16,-4 7-1-16,0 5 2 0,1 14-1 0,-1 10-1 15,2 10 0-15,4 7-1 0,-6 7-1 16,3 5 2-16,1 10 0 0,3 4 2 15,-2 1 4-15,-1 1 2 0,3 3 1 16,-6-3 2-16,3 1-1 0,-2-3 1 16,0-6 1-16,-2-10 0 0,-4-6 4 15,-1-11 8-15,3-5 13 0,-3-6 16 0,1-10 22 16,4-4 12-16,0-2-4 0,0-7-15 16,0-1-22-16,0-6-14 0,0-5-3 15,0-9-1-15,0 0 3 0,0 0 10 16,0 0 18-16,-2-5 20 0,8 1 16 15,2 1 3 1,5-10-13-16,5-1-16 0,10-6-21 0,16-6-18 0,17 1-10 0,11-3-10 16,22 6-1-16,18-4 0 15,12 8-1-15,14 4-1 0,6 5-1 0,-6 11-2 16,15 8 0-16,-8-4-21 0,-7 1-40 16,-3-18 40-16,-14-21-10 0</inkml:trace>
  <inkml:trace contextRef="#ctx0" brushRef="#br0" timeOffset="72753.33">15360 9170 1984 0,'2'0'133'0,"3"0"46"16,-2 0-63-16,-1 0-53 0,2 6-40 0,1-4-26 0,-3-1-1 0,0 5-4 0,5 2 1 0,-2 10 1 0,4 12 0 0,-4 15 1 0,1 15 1 15,-6 11-2-15,-2 9-2 0,-5-2-3 16,-4 9-2-16,-3 7 3 0,-2 7 2 16,-2 14 5-16,4 5 2 0,0 5 0 15,5-7 1-15,2-4 1 0,5-8-1 16,2 4 1-16,4 2-1 0,8-4 3 0,9 0 3 16,1-14 2-16,1-11-1 0,-2-19-2 15,-2-19 2-15,-8-14-16 0,-4-16-79 16,0-8 504-16,-3-7-338 0</inkml:trace>
  <inkml:trace contextRef="#ctx0" brushRef="#br0" timeOffset="73345.06">22030 9373 1986 0,'4'-8'369'0,"-1"3"-321"15,1 3-46-15,1-1 0 0,-5 3-3 0,0 0-1 0,2 2 0 0,-2 5-7 0,2 2-1 0,1 10-4 0,2 13 2 16,1 12 4-16,1 15 2 0,2 12 1 16,0 3-1-16,-1 10-1 0,0 2 1 0,-1 8 1 15,0 11 2-15,2 3 3 0,-2 4 0 31,3-9 3-31,1 10 5 0,0-5 5 0,3 11 6 16,0 3 20-16,-3-5 19 0,3-7-1 0,-9-23-6 0,-1-25-22 16,-1-14-24-16,-3-16-3 0,-5-9-3 0,3-2-6 15,0-8-20-15,1-4-48 16,-1-2-58-16,2-7-15 0,0 0-348 0,0-13 322 31</inkml:trace>
  <inkml:trace contextRef="#ctx0" brushRef="#br0" timeOffset="73658.95">23440 10170 1926 0,'0'2'82'16,"-6"0"24"-16,1 3-56 0,-9 4-12 0,-9-2-6 16,-4 4-11-16,-5 0-5 0,-1 3-2 15,-10-11-6-15,2 6-4 0,4-5-1 16,-4-4-2-16,6 0 2 0,5 1 1 15,1-1-27-15,12 6-45 0,2 1-48 16,8 0-20-16,7 14 7 0,13 8 67 16</inkml:trace>
  <inkml:trace contextRef="#ctx0" brushRef="#br0" timeOffset="73864.61">23560 10523 2201 0,'-9'6'129'0,"-3"4"83"0,-9 6-112 0,-4 7-14 16,-3-3-22-16,-3 1-28 0,1-5-21 15,-9-2-11-15,-9-7-4 0,-10-1-3 16,-13-10-8-16,-9-5-32 0,-1-7-117 16,4-3 473-16,17-3-284 0</inkml:trace>
  <inkml:trace contextRef="#ctx0" brushRef="#br0" timeOffset="74421.78">24613 9302 1882 0,'0'0'141'0,"4"-2"81"0,-2 2-108 0,0 0-63 0,-2 2-29 0,0 5-18 0,-4 5-6 0,0 4-2 0,4 14-1 16,-5 9-1-16,3 11-1 0,8 10-2 0,-5 9 2 0,8 15-1 0,-2 3 1 15,1 10-1-15,-1 8-2 0,-2 10 6 16,2 7 0-16,0 2 4 0,0-3 4 15,2-8-2-15,-9-8 3 0,0-11 1 0,-2-11 0 16,-5-17-1-16,4-13-2 0,-1-14-1 16,-1-11-66-16,3-8-36 0,2-8 50 15</inkml:trace>
  <inkml:trace contextRef="#ctx0" brushRef="#br0" timeOffset="74931.35">25988 9784 1763 0,'53'0'105'0,"-46"5"-45"16,-87 4-42-1,45-7-12-15,13 8-3 0,-6-1 0 0,-9 7-3 0,-6 6 0 16,-5 6 0-16,0 7 1 0,-3 10 1 15,1 8 2-15,4 7-2 0,4 0-2 16,6 4 0-16,11-2-2 0,6 0 2 16,5 8 3-16,10 0 4 0,-1 3 2 15,5 0 0-15,5-4 1 0,-3-7 0 16,7-5 0-16,0-6 0 0,3-10 3 16,8-9 25-16,4-2 15 0,10-3 5 0,10-6 0 15,13 2-10-15,12-5-3 0,11-1-3 16,11-2-3-16,11-3-17 15,1-1-13-15,-2-4-5 16,-7-2-1-16,-19-3-5 0,-11-2-15 0,-11-4-39 16,-9-3-41-16,0-7 30 0,3-5 12 15</inkml:trace>
  <inkml:trace contextRef="#ctx0" brushRef="#br0" timeOffset="75231.55">26943 9557 1771 0,'2'-9'134'0,"3"4"128"0,-3-1-155 0,2 5-55 15,-4-5-11-15,0 6-34 0,-4 2-28 0,4 5-13 16,0 14-2-16,2 10 8 0,1 17 15 15,5 12 8-15,-3 14 3 0,-2 13-1 0,3 11 2 16,-6 6 1-16,0 8 0 0,0-2 1 16,-7-2 3-16,5 0-2 15,-2-3 1-15,-3-15 1 0,5-6-2 0,-1-24 0 16,1-7 7-16,6-14-31 0,-6-9-40 0,2-9-21 16,-2-13 25-16</inkml:trace>
  <inkml:trace contextRef="#ctx0" brushRef="#br0" timeOffset="75896.73">28067 10124 2131 0,'0'0'69'0,"0"4"-9"0,0-1-50 0,0-1-12 0,0 9-2 0,0 1 1 0,6 6 2 0,-5 9 1 0,3 4 0 0,0 8 0 16,3 2-1-16,-6 7 0 0,3-4 1 0,1 11-7 15,-1-7-26-15,-2 0-35 0,-1-2-27 16,-1-9-22-16,-1-8 4 0,-5-10 3 16,1-8-248-16,-6-11 23 0,1-5 26 15,-8-8 34-15,-2-3 297 0,3 0 51 16,-5-1 63-16,6 8 86 0,2-2 18 0,7 8-20 16,-3 1-43-16,4 2-80 0,-3-4-38 15,4 4-23-15,-2 4-18 16,2-2 0-16,5-2 16 0,0 0 29 0,-2 0 40 15,-2 0 36-15,3 0 20 0,1-2-5 0,-4-7-11 16,4 5-22-16,0-6-18 16,4 4-14-16,3-4-22 0,7-3-19 0,-2-3-13 15,4 0-20-15,4 1-7 0,8 0-8 16,9 1-9-16,2 5 2 0,4 4-1 16,-1 5 1-16,8 0-4 0,3 5-10 15,-1 2-14-15,-3 0-20 0,-8 1-22 16,-5-7-33-16,-3-1-55 0,3-3 495 15,-4-10-285-15</inkml:trace>
  <inkml:trace contextRef="#ctx0" brushRef="#br0" timeOffset="76389.02">29062 9201 1705 0,'14'8'47'0,"0"5"-28"0,-1-4-7 0,-3 3-7 0,-1-3 5 0,-2 2 6 0,-1-4 4 0,1 2 4 0,-4-4 2 0,3 2 3 0,1-3 0 0,-4-1 4 0,1 4 0 0,1-1-1 16,-5 2 2-16,2-2 1 0,3 3 0 16,-5-6 3-16,4 4 3 0,-1 0 0 15,-1-1-4-15,3 4-8 0,-1 3-11 0,0 1-9 16,1 4-5-16,4 6-2 15,-2-1 0-15,5 11-1 0,-1 2-1 0,1 10-1 16,-3 7-3 0,-2 4-2-16,7 10-4 0,-12 0-3 0,4 11 0 15,-5 6 1-15,-2 8 3 0,2 7 4 0,-2 0 3 16,2 4 2-16,5 0 1 0,-3-2 2 16,8-10 0-1,-9-15 0-15,-2-19 2 0,0-22 2 16,0-14-3-16,0-12-4 0,0-9-7 15,0-9 2-15,7-7-21 0,7-17 472 16,14-26-326-16</inkml:trace>
  <inkml:trace contextRef="#ctx0" brushRef="#br0" timeOffset="76979.69">30520 9172 1797 0,'-15'11'78'0,"6"-1"-11"0,-1 5-10 0,6-1-13 0,4 0-10 0,0 4 6 0,6 5 9 0,2 2 4 0,-2 3-3 0,4 2-9 0,-4 6-15 16,1-1-12-16,-4 6-10 0,-1 3-4 16,0 0-2-16,-2 4-2 0,-2-2-2 15,-1 6-4-15,-4 5-1 0,-1 5 0 16,0-4-1-16,0 4 2 0,-4 0 3 0,1 4 2 15,-1-1 5-15,-2-1 0 0,0-2 1 16,1-3 2 0,3-6-1-16,-3-9 3 0,4 1 3 0,4-4-1 0,-4-8 0 15,4-3-2-15,-2-3 0 0,3-2 4 16,1-6 10-16,1-5 13 0,-2-3 14 16,4-4 15-16,0 0 14 0,4-5 18 15,-2 0 14-15,1 0-3 0,6-1-9 0,2 3-19 16,6-2-21-16,3-1-14 15,8-1-12-15,4 0-14 0,11 4-9 0,3-2-4 16,5 3-2-16,1-3-4 16,-1 0-7-16,-7 1-9 0,-3 1-8 0,-2-3-8 15,-5 3-21-15,0-4-40 0,1 0-23 16,2-5-32-16,4-1-24 0,9-6 406 0,8-6-206 16</inkml:trace>
  <inkml:trace contextRef="#ctx0" brushRef="#br0" timeOffset="77279.95">32135 9076 2046 0,'-30'153'460'0,"30"-148"-89"0,-36 155-424 0,10-11 112 0,33-30-22 0,7-2-18 15,2-7-10-15,3 1-4 0,-3 8-3 16,4 12 1-16,1 16 4 0,-5 11 2 15,2-5 14-15,-2-24-19 0,-2-28-209 0,0-32 152 16</inkml:trace>
  <inkml:trace contextRef="#ctx0" brushRef="#br0" timeOffset="80413.36">15620 11463 1594 0,'52'131'535'31,"-43"-104"-535"-31,-4 1-2 0,-3 2-5 0,-2 2-1 16,-2 4-3-16,-9 6 0 15,3 2 2-15,-1 3 0 0,3 0 2 0,-1 1 2 16,6-3 3-16,-5 3 2 0,1-1 0 15,5 1 1-15,-5-5 0 0,-1-11 1 16,3-4-1-16,-3-5 1 0,6-5-1 16,0-7 1-16,-1-4 3 0,2-4 6 0,-1-3 27 15,0 0 28-15,0 0 27 0,0 0 13 16,4-5-19-16,8-4-29 0,1 4-29 16,8-8-18-16,11 1-9 0,3 1-2 15,6 4-2-15,4 4-3 16,-3-1 0-16,6 8 1 0,2 1-2 0,-3 6-2 0,-4-1-4 15,-4 3-23-15,-5 1-26 16,-8-2-20-16,-6 1-15 0,-6-1 12 16,-9-8 15-16,-5-3 13 0,0 1 15 15,0-2 13-15,0 0 14 0,0 0 14 16,-1 0 12-16,-10-7 8 0,4-2 1 16,-4-5 4-16,-1-4 0 0,1 0-2 0,-1-3 3 15,1 2 1-15,6 3 1 0,-2 0 2 16,5 2-1-16,0 1-1 0,2 4-6 15,2 2-1-15,0 0-6 0,1 2-7 0,3 3-8 16,1 2-13-16,5 2-6 0,6 7-11 16,5 1 2-16,5 13 8 0,2 4 2 15,4 3 14-15,-6 2 3 16,-3-2 0-16,-2-3 1 0,-12-2 5 0,-4-9 0 0,-2-2 8 16,-10-5 1-16,1-2 5 0,-8-2 2 15,-4 2-7-15,4-5-2 16,-4 1-6-16,-2 1-4 0,-2-1-1 0,-6-3-2 15,-1 0-28-15,-5-3-35 16,-8-4-47-16,2-6 52 0</inkml:trace>
  <inkml:trace contextRef="#ctx0" brushRef="#br0" timeOffset="80890.58">17282 11562 2460 0,'0'0'90'16,"0"2"-26"-16,0 2-38 0,-2 1-48 0,2 0-20 0,0 13-1 0,0 19 11 0,2 18 17 0,1 20 9 0,-1 10 1 0,3 3-4 0,3 12 0 15,-7 2 1-15,3 12-26 0,-1-6-42 16,3 0-39-16,-4-3-24 0,-2-6 18 15,1-3 39-15,1-13 22 0,-2-17 186 0,9-11-98 16</inkml:trace>
  <inkml:trace contextRef="#ctx0" brushRef="#br0" timeOffset="81118.45">17881 12200 1890 0,'21'-5'384'31,"-54"51"-373"-31,-20-16 15 16,19-3-9-16,-14 0-5 0,-3-1-4 0,-8-5-1 15,-1 3-2-15,3-9-4 0,-3 0-5 16,-1-5-1-16,5-6 0 0,-1-2-9 16,7-2-30-16,13-4-32 0,3-1-30 15,15-4-10-15,-1 0 7 0,8 2 26 16,1-5 46-16</inkml:trace>
  <inkml:trace contextRef="#ctx0" brushRef="#br0" timeOffset="82207.07">18028 11653 1798 0,'9'76'47'0,"-9"-7"-32"0,2 13-4 16,-2-8-5-16,-2 4-3 0,-3-2-1 15,0 4 0-15,-4 0 0 0,2 1-2 16,-2-6 0-16,5-10-1 0,-1-2 0 16,0-12 1-16,5-1 1 0,-2-13 1 0,2-9 1 15,3-7 2-15,1-6 0 0,-4-10 0 16,2 0-1-16,-2-1 4 0,1-2 22 15,3-9 27-15,-1-1 10 16,5-8-1-16,-1-10-18 0,3-11-27 0,3-9-10 16,-1-1 1-16,1 1 2 15,-1 6 4-15,-3 11 1 0,0 4-4 0,-4 8-5 0,2 6 4 16,-3 6-1-16,-1 5-14 0,4 0-7 16,-1 3-21-1,4 8-15-15,6 5-3 0,4 10-8 0,5 8 5 16,-6 7 8-16,2 3 2 0,-7 1 4 0,-6-5 7 15,-1-10 6-15,-4-1 14 0,3-8 8 0,-1-3 0 16,-2-13 3-16,6-3 7 16,-3-2 7-16,6 0 29 0,6-4 34 15,7-4 32-15,1-7 25 0,4-6-7 0,4-6-24 16,5-4-31-16,-2-10-19 0,-3 7-17 16,-9-1-10-16,-8 3-13 15,-8 9-10-15,-2 7-19 0,-7 0-7 0,0 5-4 0,-5 4-26 16,0-2 15-16,-4 6-62 0,-5 1-21 15,-11 2 11-15,-9 3-38 0,-8 10 58 16,-3 10 20 0,3 2 14-16,5 8 26 0,6 1 0 0,7 5 1 0,9-7-2 15,12 2 8-15,3 1 8 16,9-10 1-16,10 0 6 0,4 0 4 16,6-8 2-16,1 6 6 0,0-5 5 0,2-5 6 0,-2-5 8 15,-2-4 5-15,-5-4 4 0,-3 0 5 16,-4-5 3-16,-7 1 0 0,0 1-8 15,-1-8-14-15,-4 2-11 16,8-2-9-16,-6-3 0 0,4 2 0 0,-3-2 0 16,-1 3 3-1,-1 7 1-15,-3-4-1 0,0 6 6 16,-1-4 6-16,7 6 5 0,-3 0 3 16,4 0-10-16,-4 2-13 0,2 5-7 15,6 11-8-15,-5 0 0 0,12 10 2 16,-2 8 4-16,5 1 4 0,0 4-2 15,2-4 3-15,-2 2-7 0,-4-4-11 0,-1-6-4 16,-8-10-5-16,-8-14 3 0,0-3 17 16,-2-2 29-16,0 0 26 0,2-5 11 15,-4-7 49-15,2-8 21 0,4-14-3 16,4-1 7-16,-2-9-46 0,6 1-35 16,2 4-18-16,2 5-14 0,4 8-10 15,-2-4-17-15,-1 12-10 0,1 0-6 16,-2 7-21-16,-2 3-19 0,-3 4-12 0,-1 4-12 15,-6 0 5-15,1 0-14 0,1 2-6 16,-1 5-2-16,6 4-1 0,-4 3 34 16,2 3 23-16,1 5 16 0,-5-8 22 15,6 0 8-15,-2-7 1 0,2 0 11 16,1-5 17-16,2 2 23 0,7-6 25 16,8-9 27-16,6-7 12 0,6-8-5 15,2-6-9-15,-4-2-31 0,-4-1-23 0,-7 3-8 16,-12 5-5-16,-3 3-3 0,-13 2-11 15,0 8-17-15,0 2-31 0,-11 5-36 16,1 1-18-16,-6 6-11 0,-6 9 0 0,-11 12 31 16,-5 17 10-16,-4 11 9 15,3 15 23-15,10 12-15 0,15 8 7 0,14 4 3 16,16-4-2-16,16-10 104 0,9-12-53 16</inkml:trace>
  <inkml:trace contextRef="#ctx0" brushRef="#br0" timeOffset="82413.56">20277 12669 1742 0,'-2'79'56'16,"0"-13"-16"-16,2 3-16 0,-2-19-17 0,4 5-2 0,5 0 41 0,0-9-32 0</inkml:trace>
  <inkml:trace contextRef="#ctx0" brushRef="#br0" timeOffset="82592.14">21027 12183 2138 0,'-6'0'70'0,"-4"2"9"0,-6 6-82 16,-7 7-9-16,-9 1 9 15,-6 5 7-15,-1 4-48 0,-3 1-53 0,1 1-24 0,-3 3-109 16,8 0-156-16,6-3-82 0,11-4 202 16</inkml:trace>
  <inkml:trace contextRef="#ctx0" brushRef="#br0" timeOffset="82736.85">20693 12488 1229 0,'101'67'305'0,"-39"-79"208"31,-49 28-520-31,-1 8-11 16,-1 5-5-1,-2 5 2-15,-4 5 3 0,-5 5 2 0,-5 2-3 16,-13 2-31-16,-12 1-15 0,-16-4 160 16,-15-15-94-16</inkml:trace>
  <inkml:trace contextRef="#ctx0" brushRef="#br0" timeOffset="82857.84">20003 11995 2267 0,'2'0'168'0,"4"3"124"0,-5-1-200 16,3 3-72-16,-1-5-24 0,6 0-27 0,6 0-76 15,13-1-81-15,20-10 98 0</inkml:trace>
  <inkml:trace contextRef="#ctx0" brushRef="#br0" timeOffset="83254.1">21713 12325 1785 0,'-4'3'84'16,"-1"6"72"-16,1 7-154 16,-3 5-2-16,4 8-3 0,4 6 0 15,-1 2 0-15,8 8-1 0,2 17 3 16,-1 3 1-16,3 4 1 0,3 1 1 16,-8-14-6-16,0-11-5 0,-4-13 0 15,1-8 1-15,-4-11 6 0,5-11 7 0,-3-2 26 16,0-6 76-16,1-3 5 0,4-12 5 15,8-16-22-15,2-18-75 0,10-12-7 16,1-8-9-16,2 2-1 0,1 10 17 16,1 8 11-16,-4 16 5 0,0 8 4 15,-3 8-11-15,-4 7-7 0,2 8-5 0,4 2-7 16,-2 10-11-16,5 3-10 16,2 11-11-16,7 8-22 0,9 15-7 0,-4 12 0 15,0 6 1-15,-6 1-9 0,-5 2-25 16,-11 2-31-16,-1-4-23 0,-10-1 588 15,-6-11-351-15</inkml:trace>
  <inkml:trace contextRef="#ctx0" brushRef="#br0" timeOffset="83597.89">22601 12748 2166 0,'18'-21'245'16,"147"-256"-62"30,-187 288-267-46,63-36-2 0,9 2-8 16,3 6 18-16,11 4 20 0,1 13 7 0,-1 13 13 16,-5 10 7-16,-10 8 8 0,-6 7 9 15,-8 6 4-15,-12 7 2 0,-3 6 0 16,-18 7-1-16,-16 5-3 0,-17 7 11 16,-13-1 19-16,-23-11 18 0,-8-13 7 15,-12-17 11-15,1-15-1 0,6-8-9 16,9-11 5-16,9-7-4 0,10-7 6 0,13-9 25 15,13-4 28-15,12-5 9 0,12-18-11 16,14-10-30-16,13-14-56 0,18-13-59 16,12-2-23-16,7 4-3 0,14 4-23 15,5 6-2-15,6 13-32 0,5 5-35 16,-10 15 32-16,-11 12 26 0,-2 10 32 0,-7 11 50 16</inkml:trace>
  <inkml:trace contextRef="#ctx0" brushRef="#br0" timeOffset="84140.29">24002 12353 2426 0,'33'-30'150'0,"-2"1"56"0,-3 1-105 16,0 2-54-16,2 1-32 0,-1 3-14 15,8-1-11-15,0 7-10 16,4 9-14-16,5 4-9 0,2 8-8 0,7 11-4 15,4 11-7-15,-3 6-8 0,-1 13 9 0,-3 8 7 16,-13 2 11-16,-9 6 11 16,-9 8-9-1,-21 6-16-15,-7 5-11 0,-20 3-7 0,-10-10 14 0,-18-14 24 0,-10-12 13 16,-10-18 37-16,-3-12 18 0,4-18 25 16,6-10 37-16,13-12 8 0,13-1-1 0,13-7 5 15,13-14-5-15,9-6-15 0,9-10-12 16,14-4-29-16,9-3-27 0,7 1-13 31,5 0-6-31,6-3-6 0,6 0-3 16,1 5 2-16,3 6-2 0,0 8-4 0,-8 16 0 0,-3 8-15 0,1 15-8 15,-8 17-9 1,-1 6-5-16,3 18-7 0,-3 9 2 0,-1 13 0 0,1 10-6 0,-6 5 0 31,-3 7-3-31,4 8 11 0,-10 3 17 16,1-3 17-16,-1-10 18 0,-5-10 5 15,-5-17 7-15,2-15 11 0,-2-9 19 16,-2-10 40-16,5-9 25 0,6-10 3 16,5-16-7-16,11-8-37 0,7-11-27 15,3-10-18-15,2-4-12 0,4-5-6 16,-4-3-3-16,0 4-7 0,-7 3-9 0,-7 8-13 16,-6 8-7-16,1 3-4 0,-6 10-2 15,-7 10-9-15,1 3-17 0,-5 7-20 16,-5 7-10-16,3 2 4 0,-3 5 6 15,-2 8 0-15,1 6 16 0,-8 4 236 16,3 4-133-16</inkml:trace>
  <inkml:trace contextRef="#ctx0" brushRef="#br0" timeOffset="85043.3">25551 12459 959 0,'0'7'222'0,"0"-5"245"0,0-2-178 0,6 0-128 0,3-3-19 15,3-8-31-15,6-1-41 0,1-4-29 0,8 0-16 0,-1-7-13 0,1 1-8 0,-4-4-7 0,-2-3-4 0,-3 1-4 0,-7-2-6 0,-8 0-3 0,-5 1-11 16,-8 3-6-16,-8 3 1 0,-3 9 5 16,-6 3 3-16,-5 2 2 0,-3 11-5 0,-2 7-4 15,3 7-1-15,0 5 3 0,6 7 10 16,0 8 6-16,8 8 10 0,9-1 5 16,6 5 0-16,16-2 2 0,5-2 2 0,10-3 3 15,8-4 3-15,5-5 7 0,2-7 9 16,3-8 10-16,4-4 1 0,3-10-2 15,8-1-7-15,1-4-4 0,0 2 5 16,-5 0 3-16,-3 0 1 0,-13 0-3 16,-5 0-5-16,-13-1 2 0,-7-1 1 0,-5-3 0 15,-9-3-3-15,0 3-11 16,-9-6-7-16,-3-3-4 0,-4 0-1 0,-4 0 0 16,4-2 0-16,-2 2 1 0,1 1 1 15,2 1 1-15,3 1 0 0,3 1 0 16,-1-5 0-16,6-2 0 0,-3-3 0 15,7-1 0-15,2-4 0 0,5-1 1 0,5-1 0 16,6 0-1-16,7-1 4 0,7 5 2 16,3-2 6-16,4 0 4 0,2 4 1 15,0-4-2-15,-4 6-6 0,-2 5-5 16,-1-1-2-16,-6 6-3 0,-3 2-2 16,-3-1-8-16,-8-3-10 15,-2 4-19-15,-1-4-34 0,-1 4-28 0,-2-2-9 0,2 4 1 16,3-2 25-16,1-4 22 0,2 2 8 15,-2 4 7 1,2 0 7-16,0 5 10 0,0 0 12 0,0-2 9 0,-2 2 4 16,-3 0 5-16,-4 0 8 0,-4 0 7 15,-3 0 3-15,0 0 3 16,-3-2-5-16,-4 2-6 0,-8 0-4 0,1 2-6 0,-4 0 6 16,2 3 19-16,-3-1 26 0,5-1 34 15,0 1 19-15,5-4 1 16,2 3-11-16,7-3-30 0,-2 5-20 0,4-3-16 15,5 0-10-15,-2 2-4 0,6 3-4 16,-2-7-4-16,1 1-3 0,-1-1-2 16,-4-1-1-1,2-5-2-15,-5 1-8 0,0-6-2 0,0 4-3 0,-2-3 1 0,0 3 5 16,-4-4 0-16,2-3 2 0,-5 3 2 16,4-1-3-16,1 3-4 0,2 2-4 15,0 0-2-15,0-2 4 0,0 5 5 16,0-6 5-16,2-1 1 0,0 0 1 15,-1-3 1-15,-1 2 0 16,2-2 0-16,-2-1 0 0,0 1 2 0,-2 4 2 0,1 1 3 16,-3 3 2-16,4 6 2 0,0 0-5 15,0 4-6-15,0 5-3 0,4 8-3 16,1 12 2-16,0 12 2 0,8 12 1 16,-3 5 0-16,3 6-1 0,1 5-2 15,-3 8 0-15,-4 6 0 16,-2 2 3-16,-5-2-3 0,0-8-6 0,0-11-15 0,0-15-37 31,2-17-32-31,5-5-15 0,2-20-1 0,5 0 68 0,11-12-374 16,8-11 306-16</inkml:trace>
  <inkml:trace contextRef="#ctx0" brushRef="#br0" timeOffset="85776.21">27195 12293 1959 0,'-34'0'78'0,"-1"1"-4"0,-11-1-24 0,-6 0-30 0,-3 0-8 0,-7 0-7 0,0 0 0 0,4 8-8 0,5 6-24 0,10 7-21 0,8 0-17 0,1 6 3 15,13 1 19-15,8 6 24 0,11 1 14 0,10 6 7 16,13-2 5-16,7 0 1 0,6-5 9 15,3-9 10-15,7-4 12 0,6-12 7 16,3-7-3-16,6-2-10 0,-6-9 0 16,-5-7 0-16,-6-9 8 0,-1-5 17 15,-5-9-10-15,-4-2-12 0,-4 2-18 0,-10 0-18 16,-8 4-6-16,-3 3 3 0,-1 9 4 16,-6 3-5-16,0 6 0 0,0 7-1 15,0 7-6-15,0 0-3 0,0 0-13 16,-6 0-18-16,5 5-5 0,-3 4 0 15,2 7-18-15,-1-2-5 0,1 4 0 16,4 5 9-16,3-2 26 0,2 4 22 0,6 0 3 16,1-2 1-16,0 0 2 0,0-2 1 15,0-1 2-15,0-10 12 0,-3-3 29 16,0-3 29-16,-4-4 26 0,2-4 8 0,-2-4-4 16,0 1-4-16,4-8-13 0,1 1-13 15,2 0-18-15,0 2-20 0,0 3-7 16,-1 3-5-16,1 8-10 0,-3 9-7 15,1 10-10-15,8 18-3 0,-1 14 2 16,6 11 5-16,3 9 4 0,-5 3 3 16,-3 0 2-16,-13-8 1 0,0-3 1 15,-10-6-3-15,-6-4-11 16,-6-15-14-16,0-11-28 0,-7-13-16 0,6-14 1 16,0-11 14-16,4-14 32 0,-1-20 21 15,6-21 12-15,0-16 5 0,4-17 9 0,3-4 31 16,9-7 9-16,1 0-7 0,10 5-8 15,8 0-24 1,2 13-4-16,4 12 6 0,0 10-8 0,-1 17 26 16,-1 8 5-16,0 17 0 0,4 17-2 15,-3 9-32-15,3 21-15 0,3 13-6 0,-2 19-2 0,-2 21-1 16,1 13 0-16,-17 5 1 0,-8 1-1 16,-13-7-20-16,-21-13-6 15,-10-4 0-15,-15-16-24 0,-13-12 28 0,-4-14-50 16,-20-18-352-16,-7-34 306 15</inkml:trace>
  <inkml:trace contextRef="#ctx0" brushRef="#br0" timeOffset="104641.74">15461 9653 1104 0,'0'16'323'0,"89"-25"91"0,74 27-107 0,-326-70-353 0,118 43 118 0,56 0-11 16,-6-3-9-16,2 0-11 16,-5-4-15-16,-2 0-18 0,2-7-5 0,1 5-2 0,-3-5-1 0,0-4 0 0,0 1-3 15,-8-10 1 1,4 2-1-16,-3 4 3 0,-6 2 0 16,10 1 2-16,-4 10 1 0,0-5 2 15,7 6 14-15,0 4 13 0,0 3 8 16,3 0 10-16,-1 4-6 0,0 0-10 0,5 3-9 15,-7-2-12-15,0 4-9 0,2 0-4 16,-2 0-4-16,0 0 0 0,0 0-2 16,-4-9 2-16,2 8 3 0,-1-5 7 15,-1 1 21-15,4 0 14 0,0-1 12 16,4-1 6-16,-1 2-2 0,-3 5-5 16,2 0-8-16,3-5-13 0,-1 5-16 15,3-2-10-15,-7 2-7 0,2 0-4 0,0 0-4 16,-1 5-5-16,-1 1-6 0,-5 9-1 15,2 16 3-15,-10 20 5 0,-3 22 7 16,-2 15 2-16,-1 15-1 0,-1 11-1 16,6 6-1-16,0 6 2 0,5 5 2 15,6 1 2-15,3-5 1 0,7-3 0 16,7-5 1-16,5-4 0 0,10-1 1 0,1-4 1 16,-2-4 2-16,1-12 0 0,-6-9 1 15,-2-17-2-15,-7-17 6 0,2-10-1 16,-9-18-35-16,2-7-133 0,-4-4 21 15,3-8 32-15</inkml:trace>
  <inkml:trace contextRef="#ctx0" brushRef="#br0" timeOffset="105927.33">22030 9222 1744 0,'0'-14'125'0,"5"-2"111"16,-6 14-16-16,18-12-251 0,-8 3 70 0,-3 8-14 0,-1-6-8 0,0 5-8 0,-3 4-3 0,0 0-3 15,-2 0-3-15,0 0-2 0,0 0-5 16,-2 4-4-16,-2 6 2 0,-8 12 3 16,1 6 5-16,-3 9 3 0,4 8-1 15,1 2 0-15,2 8-1 0,3 4-1 0,6 6 0 16,5-2 0-16,7 9 3 16,2 1 7-16,9 8 11 0,3 1 7 15,4 3 4-15,0-2-2 0,-2 1-6 16,-1-6-6-16,3 5-4 0,-1 8-2 0,-4 8 4 15,0 7 0-15,-8 1 1 0,-8-3-4 16,-2 3-9-16,-6-1 17 0,1-7 1 16,-4-17-1-16,-4-18 2 0,1-20-19 15,-4-9-2-15,1 1 1 0,6-9-1 16,0-8 0-16,2-5 14 0,2-7 20 0,3-1 21 16,-4-8 17-16,8-7-7 15,-6-7-20-15,8-11-22 0,1-13-19 0,-2-10-13 16,-8-21-15-16,-3-12-17 0,-8-9-27 15,-10-17-35-15,-3 1 18 0,-8 0 3 16,-2 3 4-16,-4 8 13 0,-2 5-21 16,3 3 5-16,-3 0 23 0,6 4 25 15,5-2 20-15,-1 2 10 0,3 2 2 16,7 1 0-16,7 4 1 0,7 2 10 16,7-2 16-16,6 4 21 0,1 5 16 15,1 7-11-15,-1 15-14 0,-1 5-13 0,-6 12-8 16,4 3 8-16,-5 9 0 0,1 6-3 15,0 5-13-15,-5 7-7 0,0-2-4 16,0 11-7-16,-9 3 1 0,-1 8 1 0,-1 17 0 16,-8 9 4-16,-1 13 2 0,2 12-1 15,-5 8 1-15,7 15-1 0,2 4-2 16,4-1-2-16,4 3-3 0,5-1 1 16,1 4 0-16,1 5 3 0,5 2 3 0,4 14 17 15,8 11 18-15,5 10 17 0,5 1 10 16,1-13-11-16,-8-27-17 15,-7-24-15-15,-7-22-14 0,-7-18-4 0,-7-13 0 16,-2-10-14-16,-3-8-6 0,1-9-49 16,-3-2-47-16,-2-11-33 15,-2-8 60-15</inkml:trace>
  <inkml:trace contextRef="#ctx0" brushRef="#br0" timeOffset="112055.4">28060 10284 1868 0,'0'0'75'16,"0"-4"-3"-16,0 1-36 0,-1 1-21 0,1-5-10 0,0 5-6 0,0 0-4 0,0 2-6 0,0 0-1 0,0 0 4 0,0 0 13 0,0 0 16 15,0 0 16-15,1 4 14 0,-1-4 9 0,0 0 9 0,0 0 2 16,0 0 0-16,0 0-6 16,0 0-12-16,0-2-15 0,-1-5-12 0,1 0-14 15,0 2-6-15,-4-4-1 0,8-4-2 16,-4-1-1-16,0-2 0 0,0 2-1 15,1 3 3-15,-1 3-2 0,0 4 1 16,0 4 0-16,0-2 0 0,0 2-3 16,0 0 1-16,0 0 1 0,0 0-2 0,0 0 1 15,0 0-4-15,4 4-3 0,-2-1-1 16,-1 4 1-16,-1-3 1 0,0 3 1 16,0 4 0-16,-1-1 1 0,-3 8 0 15,2 5 0-15,-5 5-1 0,2 3-1 16,3-1-2-16,2 5-1 0,0 4 1 0,2 4 4 15,3 5 2-15,2 1 2 16,-3-4 1-16,5-1 1 0,-6-7 0 16,-1-1 0-16,2-8 1 0,-4-9 1 0,0-3 1 15,-4-5 3-15,2-2 1 0,0-5 0 0,-3-4-1 16,5 0-2 0,-2 0-1-16,1 0 0 0,1 0 0 0,0 0-8 15,0 0-11-15,0 1-14 0,1 1-22 16,5-2-14-16,-3 4-13 0,3-1-5 0,1 2 7 15,2 1 7-15,-4 1 1 0,0-4 6 0,-1 1 1 16,-4-4-21-16,0 0-2 16,-6 2-12-16,3-6 29 0,-8-1 34 0</inkml:trace>
  <inkml:trace contextRef="#ctx0" brushRef="#br0" timeOffset="112576.86">28328 10697 1580 0,'62'-2'301'0,"-89"-28"427"0,29 23-674 16,0 5-21-16,-2 0-13 15,-2 2-11-15,2 0-9 0,0 0-4 16,0 0-2-16,0 0-3 0,-2 0-2 0,2 2-3 15,-1-2-2-15,-12 2-2 0,4-4 5 16,-3-1 4-16,-6-1 4 0,-1-1 4 0,-4-1 1 16,1 3 0-16,-2-4 0 0,2 3-2 15,1 1 1-15,2 3 0 0,-6 0-1 16,0-2 3-16,-3 2-1 0,-4 0 1 0,0 0-1 16,-9-4 0-16,0 3-3 0,0-6-2 15,-1-2-1-15,5 2 3 0,3-6 1 16,7 1 3-16,4 6 4 0,6-4 3 15,2 3 1 1,8 3 2-16,7 4 1 0,-2-2 3 16,1 2 4-16,1 0 4 0,0-1 5 0,3 1-2 0,4 0-3 0,-3 1-5 15,-1-1-7-15,6 0-2 0,5 0-1 32,1 2-3-32,11 0 0 0,-1-2-2 0,9-4-1 0,10 1 2 0,-1-2 2 31,3-4 6-31,3 2 4 0,1-9 4 15,5 0-3-15,-4 1-4 0,4 3-9 0,4 7-4 16,-2 5-4-16,-4 0 0 0,-7 7 1 16,-5 2 1-16,-8 0-8 0,-6-1-20 15,-7 1-51-15,-5 0-109 0,5 4-484 16,-1-1 424-16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55:58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27012 2121 2222 0,'4'-12'107'0,"1"-3"41"0,2 1-68 0,2-2-15 0,5-3-24 0,-5-1-22 0,5 1-14 0,4-6 0 0,0 2-2 0,12 2-9 0,4-6-9 16,7 2-23-16,10 4-26 0,7 0-16 0,15 6-42 0,14 15-18 15,2 15 6-15,-1 18 17 0,-4 15 45 16,-8 21 37-16,-10 16 17 0,-8 18 4 0,-7 14-2 16,-10 13-2-16,-9 10 2 0,-11 9 2 15,-15 7 6-15,-10-2-34 0,-14-7-5 16,-21-17-31-16,-5-26-12 15,-9-20 35-15,-7-24 53 0,-2-23 53 0,-4-12 36 16,0-15 37-16,-1-10 2 0,5-7 32 16,7-7 26-16,11-4 3 0,12-1-28 15,7-2-40-15,9-1-30 0,7 5-22 0,7-3-8 16,2 2 13-16,11 3-7 0,3-1-9 16,7-2-12-16,11-2-34 0,9 8-12 15,9 5-11-15,-1 5-7 16,5 2 3-16,-5 4-2 0,-6 6 1 0,-6 3-37 15,-1 1-11-15,-1-4-8 16,-10 1-2-16,0 0 38 0,-8-8-5 0,-4-1 5 16,-3-4 1-16,3-1 9 0,8-13-20 0,16-13 274 15,11-22-172-15</inkml:trace>
  <inkml:trace contextRef="#ctx0" brushRef="#br0" timeOffset="484.32">28496 1777 2670 0,'0'2'51'0,"0"3"-62"16,0 0-34-16,-1 4-8 0,-3 14-2 0,-7 13-1 0,1 15 10 0,3 10-19 0,-6 8-16 0,12 7-5 0,-5 13 7 0,3 5 31 15,6-2 24-15,-1-5 14 0,7-8 6 16,3-15 4-16,2-9 0 0,-1-12-1 16,-4-15 2-16,-4-7 4 0,-1-12 18 15,-1-5 39-15,1-4 22 16,1-4 15-16,7-5-11 0,10-7-43 0,8-10-29 0,14-11-31 16,6-15-14-16,-4 3 3 0,0-1 4 15,-7 7 10 1,-3 6-3-16,-8 0 2 0,-3 3-1 15,-2 2-1-15,-9 2 5 0,-3 4-1 0,-4 1 1 0,0 7 1 16,-5 4 12-16,1 0 9 0,-3 7 1 16,0 7 2-16,0 0-7 15,0 0-7-15,0 7-10 0,0-4-12 0,0 6-20 16,0 5-12-16,-3 9 11 0,1 20 11 16,0 22 17-16,0 20 12 0,0 15 0 0,2 8 1 15,0 18 1-15,0 7 1 0,-1 0 0 16,-5-7 0-16,1-15 1 0,0-17 0 0,-6-9 0 31,0-10 0-31,-1-6 0 0,-2-3-24 0,3-11-25 0,-3-6 262 0,3-6-181 16</inkml:trace>
  <inkml:trace contextRef="#ctx0" brushRef="#br0" timeOffset="850.1">26647 2516 1933 0,'-87'41'57'0,"2"-4"-30"0,-16 4-9 0,12-4-4 0,-3-10-8 0,4-4-2 0,4-2 0 0,6-3-10 0,6 0-26 16,15 3 8-16,11 0-125 0,7 2 97 16</inkml:trace>
  <inkml:trace contextRef="#ctx0" brushRef="#br0" timeOffset="1016.45">26534 3075 1718 0,'-15'35'406'0,"-71"43"-134"16,171-26-161-1,-323-95-114-15,139 15 20 0,37 38-36 16,-7-1-57-16,-9-9 54 0</inkml:trace>
  <inkml:trace contextRef="#ctx0" brushRef="#br0" timeOffset="2024.82">18746 2644 2164 0,'-1'-2'117'0,"-1"0"16"0,2-3-27 0,0 3-42 0,2 1-10 0,3-3-10 0,2-3-7 0,2-7-14 0,5-6-11 0,7-3-3 16,8 0-1-16,1-5-4 0,12 1 0 0,-1 2-18 0,-2 6 1 15,0 5 2-15,-3 7-2 16,-1 5-8-16,1 4-8 0,3 8 7 16,3 6-38-16,2 9-3 0,3 5 1 0,2 15-14 15,-12 9 24-15,-3 7 3 0,-14 4-28 16,-8 5-21-16,-12 8-4 0,-2 8 9 16,-14 7 25-16,-12 1 10 0,-7-9-6 15,-13-18-34-15,2-12-17 0,-8-16-61 16,6-11 45-16,4-6 55 0,2-8 41 0,6-7 105 15,13-2 24-15,4-5 45 0,11 0 32 16,3 0 30-16,5 0 31 0,0-2 1 16,5-1-48-16,3 3-60 0,8-2-68 15,8-7-52-15,14-1 0 0,11 3-6 16,17-2 5-16,-2 9-1 0,7 10-3 0,0 15 0 16,-2 12-8-16,2 18-5 0,-2 14-7 15,-7 8 1-15,-5 3-5 0,-18-4-7 16,-15 2-3-16,-15-2-12 0,-18-2-4 15,-21-3 3-15,-18-7 8 0,-17 2 18 16,-8-9 14-16,-5-13 23 0,-7-14 13 16,-4-10 9-16,-3-10 6 0,3-8-9 0,11-6 0 15,9-8-3-15,18-4-10 0,17-3-14 16,16-3-9-16,8-8-22 0,10-11-58 16,10-19 55-16</inkml:trace>
  <inkml:trace contextRef="#ctx0" brushRef="#br0" timeOffset="2249.77">20397 3653 3249 0,'-3'0'91'0,"3"0"-232"0,8 0 196 0,0 0-308 0,13 0 213 0,16-13-41 0</inkml:trace>
  <inkml:trace contextRef="#ctx0" brushRef="#br0" timeOffset="3326.53">21195 3137 1344 0,'0'0'234'0,"0"0"300"0,-2-2-377 0,2 0-55 0,0-5-13 0,0 0 0 0,2-5-16 0,2-4-31 0,6 0-21 16,-1-7-14-16,7-2-3 0,2 2-6 0,-2 0-8 0,3 3-6 0,4 3-20 0,0-3-6 16,4 2-10-16,3 4-23 0,5 4 21 15,3 3 12-15,1 3 3 0,0 4 23 16,-2 2-28-16,-2 1-7 0,-1 10 27 0,5 6-41 16,2 8 23-16,-4 14 0 15,6 6-12-15,-3 17 44 0,1 9 2 0,2 14 6 16,-6 9-3-16,-1 12-1 0,-6 11-5 15,-11-1-10-15,-3-1-7 0,-11-9-1 16,-5-6-1-16,-14-10 6 16,-7-9 5-16,-11-5-2 0,-9-14-5 0,-3-7 0 15,-6-13-8-15,-5-9 9 0,0-4 14 0,-5-8 7 16,5-7 14-16,2-6 1 0,0-10-1 16,8 0 5-16,-2-3 9 15,13-8 13-15,7 2 33 0,8 0 35 0,8-1 22 0,6-3 7 16,1 3-14-16,4 1-13 0,4-5-1 15,-1-2-4-15,8-6-17 0,0-2-26 16,3-3-29-16,5-1-16 0,-1 3 0 16,3 0-2-1,4 5-1-15,2 4-10 0,-1 2-19 0,4 4 0 16,4 10-37-16,3 1-6 0,6 10 9 16,3 5-15-16,9 12 25 0,5 11 7 15,8 4 6-15,-6 1 13 0,2 1 10 0,-9-6 5 16,-2-4 1-16,-9-7-4 0,-3-12-24 15,-9-5-35-15,-6-11-35 0,3-11 46 16</inkml:trace>
  <inkml:trace contextRef="#ctx0" brushRef="#br0" timeOffset="3632.8">23121 3685 2527 0,'65'0'176'0</inkml:trace>
  <inkml:trace contextRef="#ctx0" brushRef="#br0" timeOffset="4232.12">23849 2593 1857 0,'4'8'231'0,"22"-20"401"31,-38 9-609-15,12 3-21-16,-2 1-26 0,0 5-38 0,2 2-28 16,-1 10 1-16,-3 12 15 0,2 22 35 15,-5 10-2-15,-2 12-25 0,-3 8-47 16,0 1-32-16,-4-3 35 15,3-7 34-15,3-8 49 0,-1-6 29 0,6-3-1 0,1-11 0 16,2-1 1-16,2-8 1 16,2-8 1-16,2-5 15 0,-1-7 36 0,1-5 44 15,-1-6 46-15,4-2 22 0,-1-3 2 16,4 0-15-16,1-1-11 0,3-3-16 0,2 1-19 16,2-8-20-16,5 0-28 15,0 1-19-15,2-4-15 0,3-4-12 0,-1 2-10 16,3-5-6-16,2-2-8 0,7-4-20 15,5-3-23-15,11-6-55 0,4-6-86 16,6-3-72-16,1-8 53 0,-2 5 77 16</inkml:trace>
  <inkml:trace contextRef="#ctx0" brushRef="#br0" timeOffset="4532.32">24449 1951 2101 0,'1'16'46'0,"5"5"-26"0,-3 13-30 0,6 5 10 0,-4 10 4 0,1 3-1 0,-1 3-2 0,4 10 0 0,-2 10 0 0,4 15 0 15,-4 10 1 1,2 11-2-16,-1 6 0 0,5 6 0 0,-1-1-1 0,2 4 0 0,2-7 1 31,-1-2 0-31,1 1 0 0,0-2 13 0,-6-5 18 0,1-6 10 0,-4-9 5 16,-7-11-12-16,0-13-17 0,-2-1-3 15,-3-10 0-15,-4-5-2 0,2-11 0 32,-7-4-5-32,3-11 9 0,0-7-58 15,4-2-427-15,7-9 329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56:23.1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11463 5708 1738 0,'14'37'70'16,"87"64"358"-16,-103-81-383 0,2 1-13 0,-2-2-7 16,-10 4 0-16,-9 2 10 0,-8 0 4 0,-6 0 0 15,-4 1-7-15,-2-6-10 0,-7-1-7 16,0-3-4-16,-1-1-5 0,1-5-4 16,7 3-8-16,2-1-3 0,4-1-1 15,-4-4-1-15,-4 3 2 0,-8-6 1 16,-6 1 0-16,-2 1 0 0,1-6 2 15,1 0 3-15,4-6 2 0,3 3 3 0,2-3 3 16,0-1 0-16,1 0 2 0,4-2-1 16,2-3 4-16,6 1 3 0,5-1 5 15,0-4 1-15,1-2 1 16,6 2-1-16,-3 0 1 0,10 0 5 0,1 2 3 16,5-2 3-16,-1 0-2 0,2 0-3 0,0-1-1 15,-1-5-1 1,-1 1-1-16,-1-6-2 0,-2-1-6 0,1-2-5 0,1-7-5 15,-2 3-3-15,-1 2 0 0,1-5-2 16,-2 5 2-16,2 2-1 0,3-4-1 16,2 6 2-16,-1 5 0 15,3-2 1-15,3 4 5 0,2-2 2 16,2 3 0-16,0-1-2 0,4 1-4 16,3-1-3-16,-2 0 0 0,4-2-2 0,0-2-1 0,2-2-3 15,1 1 2-15,1 3 3 16,-1 1 4-16,4 5 8 0,-2-3 4 0,0 4 3 15,4 2 3-15,0-2-3 0,3 0-4 16,-1 2-5-16,4-2-6 0,-2 2-4 16,2-2-4-16,7 3-3 0,-1-1-1 15,7 2 0-15,6 6 1 0,-1-1-18 0,6 4-15 16,7-1-3-16,-5-1-9 0,5 5 21 16,0 0 15-16,1 5 7 0,1 2 7 15,2 2-2-15,-1 5 0 0,-1 1-2 16,0 2 1-16,-10 10 1 0,-4-6 0 0,-2 4 0 15,-6 0 1-15,4 5-1 0,2 2 1 16,2 7-5-16,3 5-6 16,-2 6-12-16,0 5-17 15,2 5-3-15,0 11 8 0,4 14 19 0,5 4 21 16,-2-1 9-16,0-8 3 0,-8-18-4 0,-19-10 6 16,-6-17 3-16,-11-6 6 0,-2-8 2 15,-4-5-3-15,-10-2-6 0,-2 2 0 16,-17-2 2-16,-10 0 12 0,-8 0 15 0,-14-6 2 15,-8-1-5 1,-9-6-17-16,-1 1-14 0,-4-2-11 0,8 0-2 16,-3 0-2-16,8 0 1 0,3 0 1 0,-2-2-6 15,1 1-12-15,-1-5-19 0,10 1-21 16,4 1-13-16,15-4-21 0,5 2-6 16,7-4-24-16,4-5 474 0,3-9-276 0</inkml:trace>
  <inkml:trace contextRef="#ctx0" brushRef="#br0" timeOffset="10602.37">10113 6064 1610 0,'0'0'98'0,"0"0"44"0,0 0-52 0,-1 0-36 0,1 0-4 0,-2 0-1 0,2 0-3 0,2 0 10 16,3 2-1-16,-3 1-4 0,-2-3-6 0,0 2-11 0,0-2-8 0,0 0-3 15,-2 0-6-15,-2 0-5 0,-6 4-5 16,-4-2-2-16,-9-1-3 0,-6 3-2 15,-5-1 0-15,-3 3-1 0,-2-1-3 16,0 4-2-16,2 3-3 0,-4 4 0 16,-1 0-1-16,-4 7 2 0,-2 4 4 0,-6-1 3 15,0 6 2-15,-9 2 2 0,-7-4-2 16,-8-1-1-16,-8 1-2 0,-2-2-1 16,-13 2-2-16,-7-1-1 0,1-1 5 15,-3-1 5-15,-1 3 7 0,-1 2 4 16,-3 1-2-16,-2 5-5 0,10-3-4 0,-1 2 0 15,9-1-2-15,7-1 0 0,-4-3 1 16,9 5 0-16,-5 2 2 0,3 6 0 16,4 4 1-16,-2-3 5 0,5-3 1 15,-8 1 0-15,-2-1-4 0,-9-4 21 0,-4-2 10 16,-5 0 2-16,7-7 4 0,6-1-19 16,6-1-1-16,6-1 10 0,2-10 10 15,10 3-5-15,10-1-7 0,13-3-14 16,7 0-10-16,10 0-5 15,6-3 1-15,8-1-1 0,6-5 3 0,4 2-1 16,7-5-2-16,-1-1-7 0,3-3-17 16,0 0-22-16,2 0-15 0,1-2-7 15,3-1-10-15,1-4-8 0,7-6 10 16,9-20-6-16,18-31 42 0</inkml:trace>
  <inkml:trace contextRef="#ctx0" brushRef="#br0" timeOffset="11335.25">10122 6039 1407 0,'110'-16'238'0,"-19"-1"1055"0,-157 2-679 0,43 7-1144 0,11 0-173 31,17 1 773-31,-3 7-18 0,1-1-5 0,-1-1-7 16,-2 2-6-16,2-2-6 0,-1 2-9 15,1-2-5-15,0 2-7 0,-2 0-2 16,0 0 2-16,0 0-2 0,2 6-2 15,3 1-3-15,-1 0-9 0,3 9-6 0,5 10-2 16,8 17 1-16,-4 14 3 16,3 12 1-16,-3 7-1 0,0 9 2 0,-2 4 3 15,0-2 4-15,-1 1 4 0,-3-6-1 16,1-9 1-16,-6 1 1 0,6-7-1 16,-6-1 1-16,4 7-1 0,5-2 0 15,-12-6 1-15,5-1-1 0,-7-11 0 16,6-5 1-16,-6 4-1 0,0-10 0 15,0-6 1-15,-7-1-14 0,1-7-40 16,-3 1-31-16,2-4-27 0,-5-1 3 0,3-1 29 16,-3-5 15-16,4-2 7 0,0 0 5 15,1-5 11-15,1-1-98 0,1-6-55 16,5-2 106-16</inkml:trace>
  <inkml:trace contextRef="#ctx0" brushRef="#br0" timeOffset="11881.12">11576 6027 1341 0,'-26'0'103'0,"3"0"29"0,1 0 20 0,6 0-39 0,2 0-26 0,3 0-20 0,8 0-8 16,3 0 13-16,0 0 9 0,2 0 7 0,3 0 3 0,2 0-18 0,2 0-12 15,9 0-23-15,3 0-16 16,9 7-8-16,9 4-9 0,11-2 4 0,14 12-2 16,14 4-4-16,8 10-1 0,17 6 0 15,11 7-1-15,5 7 2 0,22 9 2 0,10 8-1 16,9 6 2-16,12 4 2 0,-6-2-6 16,-1-10 2-16,-7 0-1 0,-14-8-2 15,-11-6 10-15,-9 3-3 0,-9-9 12 16,-16-10 7-16,-14-4 6 15,-19-11 12-15,-16-4 5 16,-13-7 3-16,-14-2 0 0,-2-4-7 0,-8 2-12 0,-6-8-14 0,0 3-12 16,-5 1-9-16,-2-6-13 0,0 0-10 15,0 0-8-15,0 1-15 16,0-1-13-16,0 0-9 0,0 0-8 0,0 0-11 16,1 0-24-16,-1 0-41 15,4-8 97-15,-4 8-1 0</inkml:trace>
  <inkml:trace contextRef="#ctx0" brushRef="#br0" timeOffset="57491.43">26410 17401 1800 0,'-2'-30'74'0,"-2"-1"0"0,4-2-21 0,0 6-17 0,4 4 3 0,6 9-4 15,5 0 7-15,6 7 0 0,9 7-11 0,4 3-4 0,8 6-13 0,4 5-7 0,4 2 0 0,1 0 0 0,-4-2 1 32,-5-1-1-32,-1-4 0 0,-7-4 1 0,-6 0-2 0,-14-1-3 15,-7-4-3-15,-7 0-2 0,-5 0-2 0,-16-2-1 16,-11 0 5-16,-16-1 7 0,-11 3 17 15,-13-2 14-15,-13 2 9 0,-9-4-1 16,-15 3-13-16,-9-3-12 0,-19-5-11 16,-17 0-5-16,-8-1-4 0,-2-4 1 0,-1-6-2 15,-2 2 1 1,0-1 0-16,8-6 1 0,19 5-3 0,19-3 6 0,17 7 12 16,18 8 19-16,17 0 17 0,16 5 0 15,21-1 2-15,18 4-11 0,9 0 4 16,15 0-1-16,17 4-14 0,19-2-7 15,27-1-20-15,15 10-8 0,17 0-4 0,7 5-8 32,15 3-6-32,15-3-2 0,14 2 3 0,2 3 4 0,-2-3 6 0,-7 1-2 15,11 8-4-15,1 1-4 0,4 4-6 16,-16 4 4-16,-9-4 4 0,-9 1 6 16,-14-1 9-1,-5 0 0-15,-34-11 0 0,-23 1 0 0,-22-10-4 0,-26-5-4 0,-17-5 2 31,-22-2 1-31,-34-5 5 0,-17-10 3 16,-27-6 1-16,-19-2 0 0,-6-5 0 16,-16-1-1-16,-8 1 0 0,-5 0 1 15,-8 3-1-15,13 5 1 0,3-1 3 16,2 7 0-16,-4 2 3 0,7 3-2 16,6 2-2-16,-2 1-2 0,5 4-3 15,3 2-3-15,6 6 1 0,8-3-5 0,18 3 9 16,-5-6 9-16,2 0 4 0,8 0 8 15,1 0-5-15,8 1-4 0,14-1 0 16,8 0 10-16,9 0 4 0,14 4 5 16,3-4-2-16,10 2-9 0,5 0-6 0,1-2-5 15,5 0-4-15,-1 0-3 16,-4 0-3-16,-8 5 0 0,-5-5-1 16,-6 0 0-16,-5 0 0 0,-6-5 0 0,-3 1 0 15,-2 0 1-15,-3 1-1 0,-6-2 1 16,-5 1 0-16,-3 2 1 0,-15 2 0 15,-5 6-1-15,0 1 1 0,-2-2 0 16,9 4 2-16,2-6 1 0,5 1 2 16,12-2-2-16,1-2-1 0,10-4-1 0,14 1 2 15,8-4-13-15,15 1-29 0,9-3-33 16,8 0-92-16,6-5-58 0,4-7 116 16</inkml:trace>
  <inkml:trace contextRef="#ctx0" brushRef="#br0" timeOffset="-165274.4">2257 4174 1991 0,'9'-14'367'0,"3"78"-528"0,20-116 137 0,-16 13-24 0,7 50 19 16,11 8 22-16,7 5 6 0,8 4 14 15,-3 0 7-15,11 2 6 0,-5 1 5 16,4 9-4-16,8-2-3 0,0 6-5 0,9 7-6 16,3 6-8-16,4 7-2 0,1 3-2 15,-5 2-1-15,2-5-2 16,-1 0-1-16,-5-4 1 0,-2 1 1 0,-1 6 2 15,9 2 1-15,9 9-1 16,10 2 2-16,11 3 0 0,-7-1-1 0,-8-9 0 0,-14-4-3 16,-8-9 0-16,0 2 0 0,-5 0-1 15,-2 0 2-15,-6-9-1 0,-5-3-1 16,-5-4 2-16,-5-5 0 0,-6-9 0 0,-9-7 1 16,-6-11 2-16,-5-5 2 0,-11-4 5 15,1-5 5-15,-7 0 5 16,0 0 22-16,0-2 7 0,-6-3-1 0,1 0-9 15,0-6-24-15,-9-9-14 0,-2-10-6 32,-11-12 0-32,-3-10 1 0,2 4 4 0,1 9 2 0,9 9 1 15,6 13 2-15,6 4 9 0,5 2 9 0,1 11 9 0,5-3 6 16,-3-1-21 0,3 4-17-16,4 0-33 0,5 2-18 15,9 11-2-15,14 8-37 0,18 14 2 16,11 15 2-16,7 14 10 0,-8 0 45 0,-10 5 18 0,-10-4 20 15,-12-1 6-15,-10-7 2 0,-7-9 2 16,-14-2-6-16,-4-2-2 0,-10-1 5 16,-6 1 1-16,-12 0-6 0,-20-3 0 0,-13 2-9 15,-26-6-2 1,-25-7-12-16,-17-12-58 16,-30-18 51-16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57:30.9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782 8851 1673 0,'-9'2'58'0,"-7"5"-16"0,-11-2-12 0,-3 6-14 0,-9 2-9 0,-3-1-5 0,-3-1-2 16,-1 1 0-16,2 2 0 0,1-1 0 0,1 4 0 0,12-1-1 0,1 4-2 0,4-2 2 0,11 3 0 0,2 5-3 15,5 5 1-15,7 2-2 0,2-1 0 16,6 4 5-1,3 1 2-15,0 2 0 0,-1-2 1 16,-3 0 0-16,1-3-2 0,-7-2 3 0,1 2 1 16,0-6-1-16,-2 0 0 0,0 1-3 0,-4-3-1 0,4 1 0 15,-1-1-1-15,-3 1 1 0,4 0 0 16,4-1 0-16,-3-3 1 16,5 4-1-16,1 3 0 0,-2 5 1 15,2-1-1-15,0 5 1 0,-1-2-1 0,-1 8 0 16,-2 4 0-16,-1 3 0 0,-2 1 0 15,-3 4-1-15,-4 1-1 16,-6 6 1-16,1 0 0 0,-2-4-1 16,-4 0 0-16,2-5 0 0,-2 0 0 0,-1 0 1 15,-4-7 1-15,5 2 0 0,0-2 0 0,-1-4-1 32,10 0 0-32,-2-1 1 0,8-2 1 15,3-6 0-15,0 4 1 0,3-5 1 16,4 5-1-16,4-2 0 0,-1-1 1 15,3 3 0-15,1-4-1 0,-5 4 0 0,0 2-1 16,0 0 1-16,-6-1-2 0,-1-1 0 16,0 2 0-16,-2 0 0 0,-2-2-1 15,0 5 1-15,0 4 0 0,2-2 0 16,-1 0 0-16,-3-1 0 0,4-1 1 16,0 0 1-16,5 4 8 0,-5-3 1 0,6-6 1 15,-5 7-1-15,1-7-7 0,-2 10-1 16,0 10 509-16,0-2-370 0</inkml:trace>
  <inkml:trace contextRef="#ctx0" brushRef="#br0" timeOffset="27989.92">16530 11475 1875 0,'0'-1'83'0,"2"-1"-1"0,-2-4-28 0,3 5-42 0,-1-1-10 0,-2 0-2 0,0 0-5 0,-9 1-3 0,4 1 1 0,-11 0 2 0,-7-2 5 16,-7-5 5-16,-9 1 7 0,-7-4 5 0,-4-3 5 0,-12-3 6 0,-2-1 0 15,-1 1-1-15,-3-4 0 0,3 4 1 0,6 0 0 16,-3 4 1-16,11 5-4 0,1-2-6 16,6 2 3-16,5-2 9 0,0-3 8 15,1-3 11-15,-4-1-2 0,-2-1-7 16,-4-1-5-16,0-5-11 0,3 5-6 0,5 0-2 15,8 6 1-15,9-2 3 0,5 5 2 16,7 4 0-16,2-4-5 0,1 7-5 16,8 2-5-16,-2 0-3 0,2 0-4 15,0 0-2-15,0 0-7 0,0 0-11 16,0 0-25-16,0 0-37 0,0 0-54 0,0-2-45 16,0 1 453-16,0 1-246 15</inkml:trace>
  <inkml:trace contextRef="#ctx0" brushRef="#br0" timeOffset="32278.77">27404 12474 2205 0,'-2'0'86'0,"-1"-2"-19"0,1 2 12 0,2 0-45 16,-2 3 1-16,-1 3-4 0,-1-5-3 0,-1 10 1 0,0-6-4 0,-1 8-2 0,1-1-3 0,-4-1-8 0,4 1-4 0,-4 4-3 31,4 2-3-31,-10-4 1 0,1-1-2 0,0 1 0 0,-2 0 1 16,-3-2-1-16,1 8 1 0,-3-4-1 0,-11 1 0 15,-6 5 8-15,-6 1 8 0,-9 3 6 16,-9-1 7-16,-18-5-4 0,-10 1-7 16,-15-3-5-16,-1-1-6 0,-2-2-3 0,-4-1-2 15,-5-2 0 1,-16-3-1-16,-9 4-1 0,-12-5 2 15,1-2 1-15,-19-3-4 0,-16 3 31 16,-12-6-2-16,-2 0 2 0,-6 0 4 16,12-9-32-16,1 2 5 0,-1-6 0 0,1-1 27 15,2 3 15-15,-4 4 8 0,-1-2 2 0,3 8-27 16,10 1-16 0,22 3-12-16,25 8-4 0,44-1 1 0,23-2-2 15,16 2 1-15,20-3 1 0,3-1 0 0,10-5 0 0,1-2 0 16,2-6 1-16,-4-4-11 15,1-2-24-15,6-4-55 16,-3-5-132-16,-1-13 128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58:28.6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4323 6864 1314 0,'-9'7'553'0,"21"-7"-472"0,-26 2-14 0,7-1 8 0,-16-1-65 16,23 2-4-16,-2 0-3 0,2 1 0 15,-2-1 0-15,-3-2 6 0,-2 2 6 16,-6 2 10-16,-1-3 6 0,-14 5 5 15,-4-3-3-15,-5-1-6 0,-8 3-8 0,-1 1-8 16,-3-5-5-16,-8 5-1 0,-2-5 0 16,-4 5 1-16,-7-4-1 0,3-1 0 15,-2-1-2-15,-4 0 2 0,-7-1-1 16,-12-8 1-16,-16-2 0 0,-4 2-3 16,-1 0 0-16,5 4-1 0,7-4 0 15,5 4 1-15,5-4 0 0,5 4 0 0,-1 1 1 16,-2-3 0-16,4 2-1 0,5 5-1 15,6 0 1-15,6-2-1 0,13 2 1 16,9 0-1 0,13-4 1-16,4 4-2 0,3-1 11 0,4 1 14 15,8-2 3-15,4 0 4 0,2 2-14 0,7 0-12 16,-1 0 12-16,0 0 10 16,2 0 6-16,0 0 9 0,2-2 6 0,1 2-3 0,6-1-3 15,-5 1-12-15,6-2-25 0,6-2-12 16,7 1-6-16,13-3-2 0,8-1 0 15,9 0 4-15,6 4 1 0,7-4 0 16,3 5 1-16,5 2 0 0,6 2 1 16,2 1 1-16,3 2 2 0,2-3 0 0,-6 2 3 15,-5-1 0-15,-1 3 1 0,-1-5 0 16,-5-1 1 0,2 2-1-16,-3 0 0 0,-1 0 0 0,6-1 0 0,-2-1 0 15,-7 0 0-15,-8 0 1 0,-11 0 0 16,-12 0 0-16,-8 0 0 0,-2 0 1 15,-7-1 0-15,-2 1 0 0,2 0-1 16,-3 0 0-16,3 1-1 0,1-1 0 0,1 2 1 16,-4-2-1-16,0 4 0 0,-1-2 0 15,-4-2-2-15,-2 1-2 0,0-1-3 16,-7 0-1-16,0 0 0 0,0 0-2 16,-7 2 1-16,2-2-8 15,-4 0-7-15,-6 0 3 0,-8 0 4 0,-3 0 8 0,-17 0 9 16,-15-2 2-16,-11 2 0 15,-29 0-1-15,-12 0 1 16,-12 0-2-16,-4 0 1 0,7 4-1 0,11-2 1 0,-2 5 1 16,9-2-1-16,3 4 2 15,10-4 1-15,13 2 1 0,15-1 2 0,17 2 0 16,13-4 0-16,6 3-2 0,8-2-2 0,5-3 1 16,4 2 3-16,7-4 1 0,0 2 2 15,-2-1 0-15,2 1-2 0,0 2-2 16,0-4-1-16,0 1-3 0,2-1-15 15,1 0-34-15,1 0-95 0,1-5-249 16,-3 2 233-16</inkml:trace>
  <inkml:trace contextRef="#ctx0" brushRef="#br0" timeOffset="5591.04">6073 5472 1581 0,'-8'5'747'0,"8"50"-987"0,0 0 431 0,-5-156-230 16,3 85 109-16,1 11-22 0,-1 0-6 16,2-1-7-16,2-4-1 0,-1 1 1 15,-1-2-3-15,4-1-8 0,1-3-7 0,2 1-6 16,4-5-3-16,3 1-3 0,2 2-2 16,5-2-2-16,-1 4-1 0,1 0-4 15,2 0-4-15,2 5 0 0,-2 4-3 16,2-2 0-16,5 3-2 0,-2 0-4 15,1 3-2-15,1 1-4 0,-3 0 1 16,1 1 0-16,-3 5 4 0,-9 1 2 16,1-4 1-16,3 6 2 0,-6 0 0 15,4 2 0-15,-8 1-1 0,1 2-3 16,9 2-5-16,-3 0 0 0,3 0 2 0,-2 0 4 16,-6-2 5-16,0 2 2 0,-1 2-5 15,-6 0-1-15,2 0-1 0,-5 5 0 16,-2-4 8-16,0 4 1 0,-2-2 3 0,-5 2-1 15,2-1 0-15,-6 3 1 0,3-4 1 16,-1 2 2-16,-2-2 1 0,2-1 0 16,-1-4 1-16,2 0 0 0,3 1 0 15,0-1-1 1,-1-2 0-16,-2-1 0 0,4 1 0 0,2 2-2 0,2 4 1 0,0-3 0 31,2 1 1-31,-2 1 0 0,2 1 1 0,-2-4 1 0,0-2-1 0,0 0 1 16,-4-1 0-16,4-4 0 0,-1 1-1 15,-1-1 1 1,0-4 1-16,2-5 0 0,0 2 16 0,0 0 10 0,0-2 6 16,-7 2 5-16,3-4-9 0,4 2 5 0,-1 0 4 15,1-2 6-15,0 0 4 0,0 1-8 16,0-1-9-16,-2-11-7 0,0 12-8 16,2-10-5-16,-4 6-1 0,4-6 0 15,-1 2-2-15,1 2-3 16,-2-4-3-16,2 4-2 0,0-3-1 0,-2 1 1 15,2 4-1-15,0-3 0 0,0 1 1 16,2 4-1 0,-2-2 1-16,2 5-1 0,-2-2-1 0,-6-5 0 0,6 1-2 0,-3 1-1 15,3 3 0-15,0 2-1 0,2-9 0 16,-2 8-1-16,0-3 1 0,0 4-4 16,0-2-10-16,0 2-12 0,0 0-6 15,0 0-9-15,0 0-7 0,0 2 1 16,1 2-1-16,10 1 9 0,3 6 12 0,2 3 11 15,5 3 9-15,2 5 4 0,4-5 2 16,-6 1 1-16,2-4 2 0,-7-1 1 16,-1-3 2-16,-7-4 1 0,1 1 0 31,0-7 11-31,-5 0 23 0,1 0 25 16,2 0 25-16,-3-5 11 0,6-1-14 0,1 3-26 15,7-10-24-15,-1 1-22 16,1-4-18-16,7 0-44 0,3 0-57 0,8-5 411 15,13-1-265-15</inkml:trace>
  <inkml:trace contextRef="#ctx0" brushRef="#br0" timeOffset="9820.53">7177 5201 1332 0,'0'0'97'0,"2"0"39"0,2-2-32 0,-3 2-23 0,-1 0-12 0,2 0-7 0,-4-2-10 0,1 2-14 0,-3 0-11 16,4 0-8-16,0 0-2 0,-2-2-2 0,2 1-2 0,0-3-2 0,-12-3-3 16,12 3-1-16,0 4 1 0,-2-3 10 0,2 1 15 15,0 0 17-15,-2-1 12 0,4 3 7 16,0 0-7-16,-2 0-15 0,3-4-15 16,4 4-27-16,-1 0-14 0,6-3-8 15,1 1-2-15,4 2 4 0,-1 0 4 16,4 2 2-16,-8 3-2 0,1-3 1 15,1 3-2-15,-4 4-3 0,6-4 0 16,-3 4-2-16,-1 4 0 0,2 1 1 16,4 2-2-16,-2 1 1 0,4 10-1 0,-1 0 4 15,1 3 4-15,3 2 4 0,-2 5 0 16,4-2-5-16,-6 6-7 0,2 2-3 16,-5 1 1-16,-3-3-2 0,-6-6-4 15,-4-3 3-15,-3-5-1 0,-3-2 8 16,-4-6 11-16,-2-5 4 0,-2-1 7 15,-1-4 6-15,1-2 3 0,-1 2 1 0,1-6-6 16,1 4-3-16,-1-5-2 0,2 0-1 16,4-1 0-16,-4 3 1 0,5 1-3 15,-1-3 0-15,0 0-2 0,-1-2 0 16,-2 3-3-16,0-3 0 0,-2 0-1 16,1 0 0-16,-3-1 3 15,3-3 0-15,0-1 2 0,4 3 13 0,-3-2 15 0,3 3 16 16,2-3 17-16,-1-3 2 0,0 2-3 15,4-1-9-15,0 1-11 0,0 2-13 16,0-5-8-16,-3 1-6 0,1 0-5 16,2 4-2-16,0 1-1 0,0 2-1 15,2 0-1-15,0 0 0 0,-1 0-4 0,3-2-9 16,-4 2-12-16,4 4-14 0,-4-1-11 16,3 4-9-16,4 6 6 15,4-3 9-15,1 12 10 0,6 3 15 0,3-2 6 16,-1 0 4-16,3-4 3 0,-5-6 2 15,-1-3 2-15,-3-5 2 0,1-1 8 16,-7 0 17-16,3-4 25 0,-4 0 23 0,4-6 12 16,-2 1-9-16,3-2-19 0,1-2-21 15,4-3-16-15,3-4-10 0,-1 1-4 16,3 1-14-16,2 0-38 0,1 0-61 16,4-2 425-16,8-5-274 0</inkml:trace>
  <inkml:trace contextRef="#ctx0" brushRef="#br0" timeOffset="11982.44">3863 5364 870 0,'0'0'610'0,"0"0"-484"0,0 0-55 15,0-2-18-15,0 2-11 0,0 0-13 0,0 0-3 0,0 0 7 0,0 0 0 0,0 0 4 0,0 0 3 0,0 0-2 16,0 0-3-16,0 0-4 0,0 0-8 0,0 0-9 16,0 0-11-16,0 0-10 0,0 0-8 15,2 2-5-15,-2 1-6 0,0-3-2 16,2 2-2-16,0-2-1 0,3 7 3 16,-5 2 6-16,5 3 8 0,2 1 7 0,-3 5 7 15,7-1 2-15,-6 3-1 0,6 1 1 16,-3-1 1-16,-2-6 1 0,-1 0 3 15,-3-2 2-15,0-6-1 0,-2-3-3 16,0-1-6 0,-6 0 1-16,3 0-1 0,-1-1-3 0,1-1 1 0,-1-3-2 0,1 1 0 31,-5 2 4-31,5 2 1 0,-1 3 0 0,-1 2 0 0,5-7 0 0,-2 0-2 16,-3 7-2-16,3 0-2 0,0 1-8 15,-1 2-10-15,3-1-9 0,0 0-6 16,0 0-2-16,3 3 15 15,-1 2 11-15,2 1 12 0,-3-7 12 0,1 1 2 0,-2 2 5 16,0-8 2 0,0 3 3-16,0-6-1 0,0 2 13 0,0-2-2 15,0 0-6 1,0 0 1-16,-2-2-13 0,1 0-1 0,1 0 6 0,-2 0 7 16,0 2 5-16,-3-8 4 0,5 8-4 0,0 0-5 15,0 0-8-15,0 0-7 0,0 0-5 0,-2 0-3 16,0-2-1-16,-3-4-1 15,0 5 1-15,-1-5-1 0,6 6 3 0,0 0-1 32,0 0 13-32,0-1 22 0,0-1 13 15,2 0 5-15,5-1-23 0,-3 3-31 0,6 1-19 16,6 3-10-16,4 5 7 16,6-6 5-16,8 8 3 0,3 0 8 0,-1-3 8 15,-1 3 14-15,-8-9 13 0,-11-2 7 16,2 0 13-16,-11-2 19 0,2 0 5 15,-4-1-11-15,0-4-32 0,2-9-68 16,0-27 222-16,15-24-156 0</inkml:trace>
  <inkml:trace contextRef="#ctx0" brushRef="#br0" timeOffset="45580.44">844 11991 1013 0,'-4'-9'103'0,"3"4"50"0,-5-7-52 0,3-1-67 0,-8-3-22 15,2 6-8 1,0-5-3-16,-1 7 5 0,1 1 21 0,2 1 20 0,-2 6 19 0,3 0 14 0,3-2 2 0,3 2 5 0,-9 0 5 0,9 0-3 0,0 0-11 0,-2 0-21 16,2 0-21-1,0 0-17-15,0 0-10 0,0 0-4 0,0 0-1 0,0 0 0 32,0-3 4-32,0 6 5 0,0-3 4 0,0 2 12 15,0-2 8-15,2 0-2 0,0 0-4 16,-2 2-15-16,7 2-17 0,-4-4-11 15,8 3-2-15,3 2-1 0,4 4 6 16,10 2 2-16,4 0 4 0,11-4 3 16,3 0 3-16,0 0 4 0,4 0 1 15,-6-7-1-15,-1 3 0 0,-1-3-3 0,-5 0-1 16,-6 2 3-16,-3-2 8 0,-2 0 10 16,-4-2 10-16,-3 1 5 0,1-1 2 15,-11 0-6-15,1 0-9 0,-3-1-9 16,0-1-10-16,2 4-4 0,-2-3-2 15,1 3-4-15,0-2-4 0,3-3-3 16,-2 1-2-16,3 1 3 0,1-5 3 0,3 1 2 16,0 6 0-16,5-7-1 0,-3 5-1 15,3 1 1-15,0 2 1 0,0 2 0 16,-1 0 2-16,-2 1-1 0,-2 1 2 16,-4-2 0-16,-1-2 1 0,-2 1 0 15,-2-1 0-15,2 2 0 0,-2 2-1 16,3-4 1-16,-3 5-1 0,2-5 0 15,4 4-1-15,-5-4 1 0,7 1 0 16,1 1 1-16,5 2-1 0,-2-4-1 0,4 0-1 16,2 0 0-16,2-2 1 0,-4 2 1 15,-2 0 0-15,-8 0 1 0,-3-4 2 16,-4 3-2-16,-6 1 3 0,1 0 8 16,3-11 8-16,-4 7 7 0,0-3-5 15,-4 2-9-15,3-6-12 0,-3-1-11 16,0-2 0-16,3-2 0 0,-10 2 4 0,2-2 4 15,0 7 3-15,-1-4 2 0,1 3 1 16,0 4 2-16,-2-4-2 0,2 6 0 16,1-6 2-16,1 4 0 0,1-1 0 15,3 4 1-15,3 3 5 0,0 0 1 16,0-2-5-16,0 0-4 0,0-1-14 16,3-5-6-16,4 8 1 0,6-3 1 15,-3-1 8-15,3 3 1 0,-1-1 2 0,2 0-1 16,4 4-2-16,0 1-3 0,0 4-2 15,1-1 1-15,-3 3-13 0,5 1 2 16,1-1 2-16,-5 0 0 0,-1 5 8 16,-2-5-3-16,-5 3-1 0,-2 1 1 15,0-3 5-15,-3 3 5 0,0-4 0 16,-6-2-3-16,-2 0-6 0,-3 0-2 16,-3 0 0-16,-8 4 2 0,-2-1 5 0,-6 3 5 15,-1-6 2-15,-1 4 0 16,-6-4-20-16,2-2-41 0,-3-2-11 0,-3-1 27 15</inkml:trace>
  <inkml:trace contextRef="#ctx0" brushRef="#br0" timeOffset="46580.54">892 13559 1576 0,'-6'0'112'0,"1"-4"44"0,2 4-29 0,3-2-57 0,-2 2-17 0,2 0-15 0,-2-3-10 0,2-1-5 16,-2-5 2-16,-1 6 7 0,3-4 7 0,-2 0 11 0,0-4 11 0,2-1 8 0,0 1 13 0,0 2-3 0,0-2-10 15,4 1-15-15,1 1-21 0,2-5-13 16,5 0-13 0,6-6-9-16,5-1-10 0,6-2-5 15,6 1-6-15,6-6-1 0,3 1 1 0,6 3 4 16,-4 2 3-16,0 5-2 16,5-1 4-16,-4 4-1 0,2 0 1 15,1 5 8-15,-6 0-4 0,-1 4 5 16,-8 5 3-16,2 0-1 0,4 0 3 15,-5 5 2-15,3 4 0 0,3-2 2 16,1 2-1-16,-4 1-3 0,0-3 0 16,-6 4-1-16,1-6-1 0,-5 4-3 15,-5-2-1-15,-2 0 0 0,-6 0 2 0,-2 1 0 16,0-1 4-16,-3 0-3 0,-3-5-5 16,3 1-3-16,-7-1-5 0,-3-2-9 15,3 0-2-15,-4 0 0 0,0 2 4 16,0-2 8-16,0 0 5 0,0 0 2 15,0 0 5-15,-4 0 8 0,-6-6 4 0,3 3 0 16,0-4-5-16,-2 0-5 0,-4-2 0 16,4 2 0-16,-3-4 1 15,0 0 1-15,-1 4 0 0,4-3 0 0,0 4 0 16,6-1 2-16,-4 2 1 0,3 3-1 16,3-3 1-16,-1 1 0 0,2 4-1 15,-4-2 0-15,4 1-2 0,-2 1 0 0,1-2 3 16,1-2 4-16,-2-1 6 0,4 5 4 15,-1 0 3-15,1 0-5 0,5 2-7 16,4-2-8-16,-2 2-8 0,3-1-2 16,6 6-3-16,3 4 6 0,8-4 9 15,-1 7 9-15,0-1 5 0,-6-1 0 16,1 4-4-16,-9-2-8 0,-9 2-10 16,-5-2-8-16,-5-1-20 0,-15 3-5 15,-4-4 4-15,-15 1 5 0,-8-1 12 0,-20-8-23 16,-22-4 190-16,-15-16-122 0</inkml:trace>
  <inkml:trace contextRef="#ctx0" brushRef="#br0" timeOffset="50562.36">11589 15684 1730 0,'0'61'89'0,"-71"-63"-17"32,37 146-38-1,53-36-19-31,-102-275-18 0,35 126 57 0,-8 54 23 15,-12-4 19 1,-8-2 2-16,-9 3-22 16,-15-3-30-16,-13 2-10 0,-20 0-9 0,-14 0-5 15,-4 2-5-15,-10-8-8 0,-8 1-4 16,-4-4 1-16,-10 0 12 0,-10-4 10 16,-2-1 0-16,3-6-5 0,15 2-12 15,24 2-7-15,13-2 1 0,18 6 3 16,10-1 1-16,4-1 2 0,16 3-1 15,19 2 1-15,6-2 1 0,21 2 0 0,5 0-1 16,13 0 0-16,13 2 2 0,1 0 6 16,9 0 5-16,0 1-1 0,5-3-3 15,-4 4-7-15,6-2-4 0,0-2-2 16,1 0-7-16,-3 0-19 0,0 0-44 16,0 0-59-16,0-2-61 0,-3-5 234 0,11-2-86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8:01:43.3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3058 3146 1711 0,'0'551'83'0,"-3"-551"20"0,1 2-62 0,0-2-13 0,2-548-9 0,4 548 1 0,1 9 0 0,6 0-3 0,3 3 0 0,5 2 3 0,5 2 2 16,0 0-3-16,5 4-6 0,-8-6-9 0,0 0-5 0,-5 4-5 0,0-6-1 0,-3 4 1 16,3 0 1-16,-2 4-1 0,2 3 1 15,-2 5-1-15,0-1 0 0,2 1 0 16,-2 4 1-16,2 2 1 0,-2 7-1 15,-1 1 1-15,-1 1 3 0,-3 3-2 16,2 5 3-16,1-1 0 0,0 3 1 16,3 2 0-16,-3-7 0 0,2-2 0 0,-7-5-1 15,2-6 0-15,-7-6 0 16,-2-6 2-16,0-9 0 0,-2 0 0 0,2 0 1 16,0-7 2-16,0 0 0 0,0-3 0 15,-2-1 0-15,2 3-2 0,-3-3 0 16,3-1-1-16,-2 5-1 0,2-3 0 15,-2 1-1-15,1 4 0 0,1-2-1 0,-4 0-3 16,4-2-4-16,0-5-1 0,-2 0 2 16,-3-5 0-16,5 5 3 0,-9-7 7 15,0 2 15-15,-1 1 13 0,-6-7 6 16,-2-1-4-16,0-6-12 0,-10 1-11 16,-1 1-5-16,-1 1-2 0,2 5-2 15,3 1 0-15,7 4 0 0,6 5 2 0,8-2 1 16,4 2 0-16,0 0 2 15,0 0-4-15,0 0-2 0,0 0-6 0,0 2-4 16,2-2-5-16,-2 0-4 0,2 1 4 16,0 1 3-16,3 0 2 0,2 5 7 15,9-3 5-15,9 6 9 0,10 3 13 0,11-5 10 16,4 3 5-16,-2-4 5 16,-5-3 10-16,-6-4 1 0,-9-4 3 0,-3-3 9 15,-4-2-8-15,-1 2-11 16,-1-7-13-16,1 0-35 0,5-11-90 0,3-16-342 15,4-16 277-15</inkml:trace>
  <inkml:trace contextRef="#ctx0" brushRef="#br0" timeOffset="7416.84">5794 6672 1722 0,'55'-1'-278'0,"-35"1"356"0,-77 0 457 0,37 0-540 0,20 0 2 0,2 0 4 16,-2 0 5-16,2 0 9 16,-2 0 6-16,0 0 1 0,0 0-4 0,0 0-6 15,0 1-8-15,0 1-3 0,0-2-1 0,0 2-2 0,0 1-1 16,0 3 0-16,0-1 2 15,0 0 2-15,0-1 1 0,0 1 2 16,-4 2 0-16,4-1-1 0,-1 2-1 0,-3-2 1 16,2 3-1-16,1-4-1 0,-3 4 0 15,2-4-1-15,2 2 0 0,-2-3 1 16,-3 3 2-16,3-2 1 0,-1 1 0 0,-1 1-1 16,1-4-2-16,-8 2-1 0,-3 4 0 15,0-5 0 1,-6 7 1-16,3 1 0 0,-1-3 0 0,-5 5-1 0,1 2 0 0,-4 2-2 15,-3-1 0-15,1-1 2 0,-4 0 0 32,0 2 2-32,-5-2 3 0,2-2 0 15,-6 4 3-15,-4-6 1 0,1-1 0 0,-9-2 1 16,-6 0 1-16,1-4 1 0,-6-1 0 16,-5-3 1-16,-6-1-2 0,-3 0-1 15,4-1-1-15,0 1 0 0,-6 0-1 16,-5 0-1-16,-2 0 0 0,-4-2-2 15,1 0-2-15,3 0 0 0,-5-5-2 0,5 2 1 16,2-2 1-16,7 0 0 0,7-2 1 16,9 3 10-16,7-4 15 0,9-1 10 15,3 2 5-15,-1-5-6 0,1 0-12 16,-8-6-7-16,1 3-2 0,-5-3-1 16,4 4-2-16,3 0-4 0,4-1-2 15,5 6-1-15,7-1 7 0,5 4 10 16,6 3 10-16,7 2 4 0,1-5-5 0,3 5-8 15,4 1-11-15,6 2-6 0,0 0 0 16,0 0-9-16,0-2-22 0,0 1-55 16,0-3-57-16,-1-5-29 0,-10-10 69 15</inkml:trace>
  <inkml:trace contextRef="#ctx0" brushRef="#br0" timeOffset="13489.45">7537 7621 1438 0,'-2'3'109'0,"-7"1"13"15,6 1-2-15,1-3 10 0,-1 0-50 0,3 0-9 0,0-1-14 0,0-1-12 0,0 0-12 0,3 2-12 0,-3 2-8 0,2-4-3 0,-2 0-1 16,3 3 4-16,3-3 14 0,-1 0 13 0,-1 0 8 0,1 0 4 16,6-2-6-16,3-5-9 0,4 2 13 15,5-9-9-15,3-2-6 0,6-7-5 16,7-2-21-16,5-2-2 0,4-6-3 16,5-1-2-16,-5-3 1 0,-3 0 2 15,-1-1 2-15,-5 5 3 0,-5 1 0 16,3-2-2-16,-5 0-1 0,0 2-2 0,3-1-1 15,-6 3-2-15,1 1 0 16,0 4 0-16,-2-1-2 0,1 5 1 16,-3 1 1-16,-4 4-2 0,1-5 1 15,-7 3-1-15,3 0 0 0,2 2 0 16,-1-1 0-16,5 2-3 0,-4-2 1 16,2 6-2-16,-2 0 1 0,-5 4-1 0,2 0-6 15,-4 6-3-15,-5-5-3 0,0 3 1 0,0-1 2 16,-6 2 3-16,-3 2-6 15,2-1-12-15,2-7-6 0,-4 8-30 0,-6-3-6 16,-3 1 6-16,-8-5 2 0,-6 2 28 16,-13-1 2-16,-8-1 1 0,-11 4 4 15,-2 3 5-15,0 0 12 0,6 0 7 0,3 2 2 16,7 1-1-16,11-1 2 0,14 1 2 16,14-1 6-16,-1 0 13 0,3-2 21 15,0 0 12-15,3 2 13 0,8-2 1 0,3 0-16 16,16-2-13-16,13-2-15 0,10-4-12 15,15 2-5 1,8-1-2-16,7 4-3 0,-1 3-2 0,-10 3-4 0,-10 8-4 16,-16 3-6-1,-5 2 3-15,-3 3 3 0,-7 10 2 16,1 8 4-16,-10 4-3 0,-6 5-8 0,-9 4-9 16,-9-1-10-16,-5-4-20 0,-13-3-24 15,-5-1-48-15,-12-6-321 0,-11-10 287 16</inkml:trace>
  <inkml:trace contextRef="#ctx0" brushRef="#br0" timeOffset="16079.88">9447 6788 1271 0,'3'0'172'16,"1"0"276"-16,-4 0-350 0,2 0-34 0,1 0 5 0,-3 0-9 0,2-2-10 0,-6 2-2 0,4 0-4 0,0 0-9 0,0 0-7 0,0 0-7 0,0 0-8 0,0 0-9 15,0 0-11 1,2 5-12-16,3-1-18 0,1 1 0 0,3 7 6 16,5 3 5-16,5 11 16 15,3 4 2-15,6 4-3 0,-3 0 4 0,-2 1 0 0,5-3 1 16,-5-2 4-16,4 6-2 0,1-6 0 15,-1-5 1-15,-2 1 1 16,-2-3 3-16,2-7 2 0,-6 0 1 0,6-5-1 16,-4 3-1-16,2-7 0 0,0 4 8 15,2-1 10-15,0-6 4 0,1 1 2 16,3 2-3-16,-1-3-6 0,1-1 0 0,-6-3 6 16,0 0 7-16,-6 0 5 0,-1-1-1 0,6-1-6 31,-8-2-6-31,2 3-5 0,-2-7 7 15,-3 1 7-15,3 2 9 0,0-4 11 16,5-1 3-16,-4-3-3 0,4-3-4 16,2-2-15-16,-3-3-9 0,11 2-9 15,-1-1-8-15,2-5-4 0,7 6-1 0,0-4-1 16,3 5 1-16,-5 4 0 0,-5 3-1 16,4 1-3-16,-2 2-2 0,5 7-4 15,5-6-3-15,8 3-10 0,5 4-7 16,-2 0-6-16,9 4-10 0,-7 4 0 15,0-2-1-15,2 8 2 0,2 2 3 16,4 7 7-16,-1 4 8 0,8-3 7 16,-8 8 10-16,1-7 6 0,3 2 1 0,3-1 1 15,-7-1 0-15,-5-2-1 0,-14-10 1 16,-13-3 0-16,-7-4-3 0,-7-1 0 16,0-3-1-16,-4-2-1 0,-8-2 5 15,4 0 7-15,-4-1 14 0,-2 1 9 16,7-2 9-16,-8-5 7 0,3 2-3 0,7-3-2 15,-4-3-3-15,5-1-9 0,2-4-3 16,1 1 5-16,4-5-1 0,4 5 1 16,2 2-6-16,3-1-10 0,1 4-8 15,1 0-6-15,7 3-5 0,4-2-10 16,10 6-13-16,9-1-22 0,17 6-10 16,6 8-5-16,2-3 9 0,-2 7 23 0,-8 1 8 15,-1 4 4-15,12 6 5 0,2-3-2 16,11 5 9-16,-1-6 6 0,-15-6 0 15,-1-1 4-15,-11-7 13 0,0-3 19 16,-2 0 14-16,-5-4 4 0,-4-1-7 16,-3-1-16-16,-2-1-13 0,-4-4-7 15,-7 0-4-15,-5-3-1 0,0-4-11 0,4-2-38 16,10 0-102-16,9-10 87 0</inkml:trace>
  <inkml:trace contextRef="#ctx0" brushRef="#br0" timeOffset="22715.91">15209 6977 1493 0,'0'0'94'0,"-3"2"108"0,-1 3-188 0,2-3-3 0,-1 3 0 0,1 4 4 0,-3 4 1 0,-1 1 0 0,3 2 0 0,1 3-8 0,-2 6-5 0,3 4-3 16,-1-1 0-1,2 2 0-15,7 2 2 0,-2-2 3 0,6 2 3 16,5 3 7-16,2-1 7 0,5 3 10 0,-4-1 3 16,8-4 1-1,1 0 3-15,1-9 10 0,2-4 10 0,1-3 2 0,-1-5-1 0,2-2-9 31,-3 1 0-31,0-8 1 0,-1-2 9 0,-1 0 0 0,1-3-17 0,-1-6-8 32,7 0-17-32,6 0-5 0,5-2 5 0,0-1 3 15,4-1 1-15,-4-1-1 0,0-2-4 0,-5 2-6 0,0 0-2 16,0 0-5-16,-8 5-3 16,1-3-1-16,-6 3-1 0,6 3-1 15,-4 3-2-15,-1-3 0 0,2 5-3 16,-4-3-1-16,3 2-5 0,2 2 0 0,2 0 0 15,5-1 2-15,-2 1 5 16,6-4 3-16,-6 8 1 0,4-3 1 0,-2-1 0 16,-7 6 0-1,-1-3-1-15,5 4-1 0,-4-1-1 0,3 3-1 16,1 1-2-16,-1 1-1 0,2 1-9 16,6 2-2-16,-4 2 1 0,4 4 2 15,-3-2 8-15,-2-2 4 0,4 1 0 16,-5 1 2-16,4-4 0 0,-2 0 1 15,-3-3 1-15,-10-2 2 0,-3-7 2 16,-7-2 4-16,-2 0 2 0,-3 0 4 0,-6-2 1 16,1-5 0-16,1 1-3 15,2-1-3-15,1-1 0 0,12-7-3 0,2-4-2 16,12-2-3-16,12-3-4 0,12 1-2 16,7-1 0-16,8 2 2 0,1 1 0 15,0 5 0-15,2 4 3 0,2 6 1 16,2-1 1-16,5 7-1 0,-1 0-3 0,5 9-3 15,-10 4-2-15,-1 3-2 0,0 1 1 16,-4 6 0-16,-1-3 0 0,1 6 1 16,-3-6 3-16,-6-1 0 0,-1-1 3 15,-1-4 1-15,-6-1 0 0,3-8 2 16,2 0 0-16,-13-5 2 0,4-1 1 16,-7-5 2-16,-2-3 0 0,-2 1 1 15,1-5 2-15,-3-1 0 0,2 2 0 16,-1-1 2-16,0 1-1 0,4-1 3 0,8-1 10 15,15-2 0-15,4 0 0 0,8 2 9 16,5 2-7-16,5-3 6 0,11 7 19 16,22-7-35-16,10 5 8 15,5-1 1-15,-10-5-10 0,-15 0 23 0,0-2-11 0,8-3-13 16,13 3-13-16,-10-1-1 0,-2-2-16 16,-14-1-13-16,-16-6-17 0,5-13 19 15</inkml:trace>
  <inkml:trace contextRef="#ctx0" brushRef="#br0" timeOffset="28014.59">25670 6993 1888 0,'0'4'93'0,"4"-2"15"0,-4-1-38 0,2-1-23 0,-2 0-22 0,0 0-9 0,0 0 4 15,0 0 1-15,0 0-2 0,0 0-11 0,0 0-10 0,-2 0 2 0,0 0 5 0,0 0 5 0,0 0 1 16,1 0-2-16,1 0 5 0,-2 0 7 0,-2 2 3 16,-5 0-4-16,1 0-8 0,-3 5-7 15,-7-6-3-15,-3 5-1 0,-4 1 0 16,0 0-1-16,-3 4 0 0,-6 1-2 16,-3 2 1-16,-6-1-1 0,-3 1 0 15,-3 0 2-15,-1-3-3 0,-3 3 0 16,-4-5 0-16,2 1 0 0,-10-1 3 0,-3 2 1 15,-4 1 3-15,-5-1 2 16,-4-8 5-16,-8 3 6 0,-8-6 1 16,3 0 0-16,12 0-5 0,6-4 0 15,8 1 18-15,3-4 13 0,-1 1 13 0,-5-3-2 16,9 0-18-16,2-3-16 0,5 3-11 0,9 2-5 16,5-4-1-16,11 3 1 15,10 1 2-15,8-4 1 0,7 6 1 0,-1-3-2 16,6 8-4-16,0-1-20 0,0-1-44 15,0 2-92-15,0-2 145 0,-3-1-48 16</inkml:trace>
  <inkml:trace contextRef="#ctx0" brushRef="#br0" timeOffset="33916.65">26722 6337 1674 0,'-2'0'44'16,"2"-2"-12"-16,-2 2 1 0,2-1 14 0,2 1 30 0,0 0 4 0,-1 0-7 0,5 0-13 0,-1 0-29 0,9 0-15 0,0 0-4 0,9 0-4 0,6 0 2 16,6-4 1-16,8 2-2 0,-6-5 0 15,4 5 8 1,-4-8 4-16,-5 1 1 0,7 2-2 0,-5-4-9 0,5 2-7 15,-2 2-4-15,-2 2-1 0,1-2-2 16,1 3 1-16,-3 1 3 0,7 3-16 0,1 0-37 16,2-4-31-16,11 4 445 0,-3 4-292 15</inkml:trace>
  <inkml:trace contextRef="#ctx0" brushRef="#br0" timeOffset="34234.22">26796 6818 1561 0,'0'0'114'15,"2"0"85"-15,-2-2-67 0,3 2-14 16,-3 0-2-16,6 0-22 0,1-2-19 0,2 2-15 16,3-2-15-16,4 1-5 15,11-7-3-15,5 3-3 16,8-5-4-16,5-1-5 0,-3 2-8 0,1-2-5 0,3 3-4 16,0 2-3-16,-2-3-5 0,2 2-13 15,-5 0-15-15,-5 0-51 0,-3 0-363 16,1-11 298-16</inkml:trace>
  <inkml:trace contextRef="#ctx0" brushRef="#br0" timeOffset="35873.99">10358 7461 1421 0,'-16'0'-218'0,"48"-2"633"0,-20 4 347 0,-42-2-704 0,29 4-18 0,-1-1-19 16,2 4-15-16,0 11-10 0,-2 12-6 16,-2 22 4-16,1 13 4 0,-2 19-2 15,3 6 1-15,0 6 0 0,-5 1 1 16,2-1 1-16,-2 5-4 0,3 7-7 16,-7 6-7-16,-5-8-31 0,0-5-27 0,0-12-31 15,6-8-12-15,4-6 16 0,1-2-59 16,-5-4 111-16</inkml:trace>
  <inkml:trace contextRef="#ctx0" brushRef="#br0" timeOffset="36385.91">11314 7527 1669 0,'0'0'99'0,"0"-2"20"0,0 2-19 0,0-2-49 0,0 2-16 0,0 0-12 0,0 0-8 0,2 0-3 0,-2 0-1 0,0 0 5 0,0 0 4 16,0 0-3-1,0 0-2-15,0 0-6 0,0 0-3 0,-2 0-1 16,-2 0 6-16,4 0 12 15,0 0 18-15,6 0 13 0,-6 0 3 0,5 2-8 16,-3 3-19-16,5-1-17 0,3 8-12 0,1 4-7 0,7 7-7 16,1 16 5-16,2 15-4 15,-3 6-1-15,-5 9-10 0,-12-2-8 16,-9 10 1-16,-10 1 2 0,-11 9 11 16,-10 1-1-1,-7 6-2-15,-10-3-2 0,-3-3-3 0,-3-6-2 16,4-11-1-16,1-13 7 15,2-12-23-15,-2-7-20 0,6-9-16 0,6-12-13 16,13-7 47-16</inkml:trace>
  <inkml:trace contextRef="#ctx0" brushRef="#br0" timeOffset="36780.85">11055 7779 1551 0,'0'-25'675'16,"3"11"-559"-1,-3 1 12-15,8-1-23 0,0-2-31 16,3 0-27-16,10 2-27 0,2 0-17 16,11 1-5-16,7 4-6 0,14-1 0 15,16 3-10-15,10 5-3 0,1 4-8 0,-6 8 6 16,-9 5-20-16,-6 1-17 0,-6 5-23 15,-2 2-28-15,-7 7 20 0,0 0 9 16,-3 6 12-16,-10 3 18 0,-4-6 10 16,-17 1-7-16,-12 0-4 0,-11-2-10 15,-13-2 22-15,-12 2 30 0,-5-2 28 0,-14-7 28 16,-10-4-9-16,-8-6-4 0,-5-4 0 16,2-8-8-16,10-1-8 0,8-1-8 15,8-5-5-15,15 3-2 0,8-1-1 16,13 2 0-16,12 2-10 0,0 0-16 15,2-5-27-15,0 5 0 0,9-2-312 0,4-8 249 16</inkml:trace>
  <inkml:trace contextRef="#ctx0" brushRef="#br0" timeOffset="37032.68">12628 7481 1556 0,'-27'28'58'0,"-5"1"-17"0,-14 10 2 0,-2 5-7 16,-5 7-16-16,5 11-10 16,5 6-2-16,8 8-2 0,7-2-1 0,3-1 0 15,7 2 1-15,7-3-2 0,8 1-1 16,5 0-3-16,10 6 9 15,2 3-4-15,4 0-2 0,2-6-1 0,1-7-13 16,-2-11-8-16,4-3-15 0,4-7-302 0,-4-11 231 16</inkml:trace>
  <inkml:trace contextRef="#ctx0" brushRef="#br0" timeOffset="37398.17">12853 7834 1839 0,'-114'129'546'47,"128"-147"-546"-47,-42 54 0 16,12-3-1-16,-5 5-2 0,5-8 0 16,0-2-26-1,2 1-11-15,3-10-8 0,8 1-6 0,3-3 17 16,1-8 12-16,5 0 6 0,1-4 5 0,-4 1 6 15,4-3 4-15,4-3 7 16,1 2 10-16,8 2 4 0,1-3-1 0,2 5-2 0,2-5-5 16,5 5-3-16,-5 3-2 0,2-2-6 15,-6 9-10 1,-5 3-10-16,-2 9-8 0,-5 6-2 0,-4 9 3 0,-7 3-2 31,-5 5 4-31,-9-1 4 0,-10 1-4 16,-4-5 5-16,-11-3 4 0,-3-8 8 15,1-1 8-15,2-11 8 0,9-2 3 16,4-6-40-16,1-14-82 0,1-8 71 0</inkml:trace>
  <inkml:trace contextRef="#ctx0" brushRef="#br0" timeOffset="37698.6">13429 7484 1875 0,'28'27'82'0,"1"3"-20"0,8 7-9 0,-2 6-29 0,3 6-22 15,-3 6-3-15,-1 7-5 0,-8 11-3 0,-3 5 0 0,-7 7-12 0,-7-3-7 0,-10-1-3 0,-14 1-4 0,-13-8 13 16,-8-1 3-16,-8-2 6 0,-5-9 7 16,-8-7 4-16,5-9 3 0,3-7 4 15,4-9-1-15,8-8 5 0,7-5-6 0,5-10-14 16,11-7-33-16,5-3-430 0,9-18 324 16</inkml:trace>
  <inkml:trace contextRef="#ctx0" brushRef="#br0" timeOffset="38143.91">14378 7405 1391 0,'-13'-59'2646'31,"49"172"-3390"-31,-43-120 178 16,-1 7 129-16,10 38 433 0,0 15 4 15,2 16 0-15,3 16 1 0,-4 11 0 16,2 7 0-16,3 8 0 0,-8-2 0 16,3 2 0-16,-3-10 0 0,-2-1-1 15,1-8 2-15,-10-4-2 0,0-4-51 0,4-10-35 16,-3-8-25-16,-1-6-7 0,2-10-375 15,0-10 347 1</inkml:trace>
  <inkml:trace contextRef="#ctx0" brushRef="#br0" timeOffset="38398.25">14872 8119 2064 0,'9'4'83'0,"-4"-3"-16"0,1-1 4 15,1 0-12-15,2 0 1 0,3-7-3 16,4 4-13-16,2-3-29 0,8-6-12 15,6 0-5-15,9-4-36 0,3 1-80 16,13-8 73-16</inkml:trace>
  <inkml:trace contextRef="#ctx0" brushRef="#br0" timeOffset="38573.8">14995 8615 2544 0,'12'4'133'0,"-8"1"12"0,8 1-23 16,-8-6-29-16,4 0-20 0,1-7-13 16,5-6-25-16,13-5-27 0,14-10-50 15,17-9-79-15,15-7-117 0,9 1 128 0</inkml:trace>
  <inkml:trace contextRef="#ctx0" brushRef="#br0" timeOffset="39350.61">16323 7722 1568 0,'5'-4'134'0,"2"-5"116"0,-5-1-81 16,12 1-36-16,2-5-23 0,3-4-32 0,5 2-15 16,2 2-7-1,-3 0-3-15,7 7-20 0,4-4-50 0,-6 7-4 16,-1 4-31-16,-6 0-7 0,-1 4 21 16,-3 3-24-16,-6 0-10 0,-2 6-16 15,-4 3-20-15,-5 14 8 0,-9 12 27 0,-10 15 16 16,-9 12 33-16,-8 6 11 0,-8 8 6 15,-2 2 6-15,3 0 2 0,-1-9 2 16,7 4 0-16,5-4 1 0,1-1 1 0,8-2 3 16,7-3 1-16,6-6-1 15,5-3 1-15,1-10-1 0,4-8-1 0,0-10 0 16,4-8 0-16,6-5 0 0,-3-12 2 16,2 3 2-16,0-9 13 0,-2-4 22 0,5-5 20 31,8-5 1-31,7-6-14 0,8-2-22 15,11-13-22-15,6-6-6 0,15-11-1 0,4-1-1 16,2-3 1-16,-1 7-16 0,-6-5-14 16,-2 8-14-16,-9 1-5 0,-4 8 9 0,-12-4 4 0,-12 2 13 15,-15-1 6-15,-15-4 7 0,-13-1 11 16,-11 4 3-16,-12 6 3 16,-11-3 3-16,-12 6 20 0,-3 2 13 15,-13 6 6-15,-7 1 2 0,-8 7-9 0,-6 5-9 0,3-3-7 16,9 8-5-16,8-1-15 15,11-1-6-15,10 6-1 0,6 0 0 16,13-1 0-16,4-1 1 0,12-9 5 0,5 9 29 0,9-1 29 16,9-6 35-16,0 5 24 15,0-6 9-15,7-6-11 0,2-7-33 16,5-13-28 0,9-4-50-16,6-7-32 0,8-2-53 15,13 4-27-15,24 3 49 0</inkml:trace>
  <inkml:trace contextRef="#ctx0" brushRef="#br0" timeOffset="48285.88">15963 10264 1823 0,'0'0'156'0,"1"0"88"0,1 0-102 16,-2 0-80-16,0 0-31 0,0 0-13 0,0 0-4 0,0 0-5 0,0 0-9 0,0 0-28 0,0 0-17 0,0 0-10 0,-7-1-3 0,0 1 18 0,-5 0 11 16,-6-2 10-16,-9-5 11 0,-8 0 4 0,-4-4 0 15,-7-3 2-15,5 1 2 16,-5-1 0-16,3 5 6 0,-1-3 17 0,-2 3 6 16,3 2 1-16,4-2-3 0,7 4-15 15,8-1-6-15,2 1 1 0,3 3 1 16,1 1 1-16,4-5-2 0,-2 1-2 15,2 0-2-15,1-4-3 0,1-2 0 0,-4 2 0 16,-4-5-2-16,-4 2 1 0,-3-4-1 16,4-4 2-16,-2 3 0 0,4 1 0 15,3 0 1-15,0 3 2 0,4 6 2 16,5-4 3-16,1 4 6 0,8 4 18 16,0 3 18-16,0-2 22 0,0 0 29 15,3 2 1-15,2 0-8 0,1 0-20 0,-1 0-36 16,4 0-20-16,5 2-16 0,2 2-6 15,4 1-6-15,6-2-1 0,8 3 1 16,1 1 3-16,1 0 2 0,6 4 4 16,4 1-1-16,2 0 2 0,-2-3 0 0,-10 2 0 15,-10-2 2-15,-3-6 0 16,-8 1 2-16,-1-2-1 0,-7-1-3 0,-7-1-4 16,2 0-16-16,-2 0-18 0,0 0-9 15,-4 4-6-15,-1-4 7 0,5 0 11 16,0 0 5-16,-2 2 2 0,-3-2-2 15,-2 0 6-15,7 0 8 0,-15 0 5 16,3 0 8-16,-6-2-2 16,-6-3 2-16,-5-1 1 0,-8 3 1 15,-4-6 1-15,-5 0 2 0,5 4 6 0,-1-1 5 16,6 3 8-16,4 1 6 0,8 2 2 16,6 0-2-16,5 0-4 0,8 5 0 0,3-5-4 15,2 0-1-15,-3 0-2 0,1 2-7 0,2-2-3 16,0 0-1-16,-2 0 2 0,2 0-6 15,-2 0-9 1,1-2-15-16,1-1-50 0,-7-6-91 0,-1-5 495 0,-9-11-300 16</inkml:trace>
  <inkml:trace contextRef="#ctx0" brushRef="#br0" timeOffset="188462.81">26764 8977 1813 0,'-39'-41'95'0,"11"9"1"0,-1-5-17 0,13 2-34 0,4-8-23 15,5-8-8-15,11-8-2 0,6-3-6 0,8-3 2 0,7 1 25 0,-2 5 20 0,7 4 15 0,7 7 12 0,4 6-15 0,3 3-17 16,1 9-16-16,2 3-21 15,-4 4-16-15,8 0-6 0,6 7-4 0,-4 0 1 16,9 11-3-16,4 10 1 0,0 13 2 16,6 19 1-16,12 15 4 15,-3 24 0-15,6 21-3 0,2 33 0 0,-4 24 1 0,-5 18-6 16,-9 14-5-16,-22-3-3 0,-22-4-7 16,-24-16-7-16,-17-18-16 0,-14-19-13 31,-11-18-3-31,-13-12 13 0,-8-7 21 15,-6-9 11-15,-1-18 19 0,-14-13 27 0,-1-10 53 16,-7-14 63-16,-1-11 18 16,8-14-12-16,11-2-41 0,9-10-46 0,13-6-22 15,4-1-1-15,8-4 7 0,5-6 1 16,9-6-3-16,5 0-8 0,4-8-12 16,11 4-5-16,-3 3-1 0,12-1 4 15,8 4 4-15,7-3 4 0,11 6 1 16,9 0-2-16,3 9 1 0,11-1-1 15,11 10 0-15,10 7 0 0,20 6 2 0,8 10 2 16,5 3-4-16,2 4-4 0,-10 7-10 16,-5 1-6-16,-9-1-1 0,-9 0 2 15,0-7-17-15,-11-6-36 0,-3-1-34 16,-4-11-46-16,-5 0-23 0,-9-4-34 16,9-10-173-16,-3-13 221 0</inkml:trace>
  <inkml:trace contextRef="#ctx0" brushRef="#br0" timeOffset="189153.4">28367 6573 1924 0,'0'0'206'0,"-5"-7"226"15,6 16-493-15,3 12 17 16,1 15 9-16,2 8 10 0,-1 13 10 16,-1 1 4-16,-5 9 3 0,0 6 3 15,-7 12 4-15,-5 7-1 0,3 4-5 16,-9 3-2-16,4-6-1 0,0 1-1 0,-1-6 4 16,5-1 2-16,-1-2 4 0,8-12 1 15,3-15 3-15,-2-8 0 0,2-13 5 16,0-1-14-16,2-8-24 0,-2-7-16 15,0-5-19-15,0-3 5 0,0-4 4 16,0-4 10-16,0-3-83 0,0 0 81 16</inkml:trace>
  <inkml:trace contextRef="#ctx0" brushRef="#br0" timeOffset="189739.4">29622 6828 2290 0,'0'0'107'16,"-1"0"3"-16,-1-1-44 15,0 1-42-15,-2 0-24 0,-1 0-14 0,-5 0-13 0,-10 0-1 16,-12 0 2-16,-21 3 5 0,-9 6 9 16,-11 0 5-16,-14 7-7 0,-3 5-16 15,-4 7-24-15,5 4-16 16,6 2 5-16,16 1 19 0,10-4 26 0,9-1 15 0,12-4 3 16,10-4 1-16,3-1 3 0,12-7 4 15,6-2 8 1,5-4 8-16,2-1 0 0,6-2-1 0,7 0-3 0,2 2 3 15,17-1 1-15,16-1 0 0,12-5-4 16,10 2-9-16,10-2 3 0,-2 0 2 0,-7 2 0 16,-6 1-1-16,-12 8-4 0,-11 5-1 15,-10 0 4-15,-11 1-1 0,-4 5-1 16,-3 1-4-16,-5 3-12 16,-2 4-9-16,-7 4-7 0,-4-2-8 0,-9 0-4 15,-5 2 1-15,-10-1 4 0,-8-2 9 16,-9 0 9-16,-4-2 7 0,-3-3 5 15,-1-8 4 1,-3-5 3-16,3-1 4 0,3-9 3 0,2-1 1 0,0-2 0 0,7-2-2 16,3 1-3-16,15 1-3 0,7-2-2 15,7 2 2-15,7 0-3 0,0 0-14 16,0 0-23-16,0 0-24 0,5 0-25 16,2 0 1-1,15 2 13-15,8 1 31 0</inkml:trace>
  <inkml:trace contextRef="#ctx0" brushRef="#br0" timeOffset="190103.28">30369 6529 2173 0,'-2'12'103'0,"-2"-35"54"16,4 35-178-16,-1 19 3 0,-1-12 0 0,-2 6 8 0,1 9 6 15,-4 6 3-15,1 5 0 0,-1-1 2 16,0 2 2-16,-2 13 1 0,-3 3-1 15,1 10-3-15,-1 8 0 0,-4-2 0 16,4 7 1-16,-3-1 3 0,5 1 1 0,4-6 2 16,-2 1 0-16,4-3 7 0,2 2 10 15,0-11 4-15,2-6 2 0,-3-14-7 16,3-9-10-16,0-9-6 0,-2-11-3 16,2-3 8-16,-2-5-26 0,1-2 328 15,1-8-230-15</inkml:trace>
  <inkml:trace contextRef="#ctx0" brushRef="#br0" timeOffset="190647.79">30266 9991 2489 0,'-4'0'76'0,"4"0"10"0,0 0-191 0,0 0 72 0</inkml:trace>
  <inkml:trace contextRef="#ctx0" brushRef="#br0" timeOffset="200644.45">4711 5736 1633 0,'41'11'150'0,"-41"-11"-64"15,0 0-47-15,-6-2-7 16,-42-19 6-16,41 14 1 16,-2-8-1-16,-1-1 4 0,-1 1 4 0,2-10 2 0,-5-2 9 15,4-3 14-15,1-2 0 16,0-7-13-16,3-7-19 0,5 2-20 0,1-11-6 16,7-6-3-16,0-17-1 0,9-17-2 15,5-21-2-15,6-4-4 0,6 1-3 16,6 13 1-16,6 8 1 0,6 8 3 0,11 1 3 15,0-7-1 1,13-3-5-16,12-6 0 0,7 6-3 0,8 10-4 0,12 10 0 16,5 13 0-16,3 9 1 0,4 6 2 0,2 7 2 15,1 8 1 1,13 1 0-16,3 10 1 0,-3 0 5 0,-12 9 1 16,-22 0 3-16,-14 2 0 0,-18 3-4 0,-12 1-1 15,-13 3-1-15,-12-4 0 16,-9 9 1-16,-10-7-3 0,-6 4-40 0,2 3-71 15,-4-8-424-15,8-1 334 0</inkml:trace>
  <inkml:trace contextRef="#ctx0" brushRef="#br0" timeOffset="201011.11">7349 2515 1492 0,'14'40'136'0,"-3"5"208"0,9 17-334 0,-1 0-6 0,4 2-3 0,-3-2-3 0,-1 5-5 0,-5 4-2 0,0 11-2 0,-3 8 2 0,0 4 3 16,-8 2-1-16,-3-2 3 0,-3-2 0 0,-1-7-1 0,-1-9 3 15,1-5 0-15,1-12 2 0,-3-3-1 16,1-10-3-16,2-5-17 0,-3-7-7 15,3-6 12-15</inkml:trace>
  <inkml:trace contextRef="#ctx0" brushRef="#br0" timeOffset="201422.99">8408 2979 1794 0,'0'0'158'0,"-2"0"121"0,0 0-180 16,0 0-62-16,1 0-37 0,-6 2-19 16,-4 3 5-16,-9 1 5 0,-10 6 7 15,-12 9 4-15,-10 4-4 0,1 7-3 0,1 5 0 16,1-3 0-16,-3 1 2 16,1-5-7-16,-1-1-27 0,10-4-20 0,8-4-6 15,11-5-1-15,9-2 21 0,7-9 12 16,7 2 0-16,3-3 7 0,4-2 12 15,0 0 12-15,6-1 18 0,6 3 8 16,10-2 4-16,10-2 4 0,9 1 3 16,5 1 1-16,0-2-3 15,-5 6-10-15,-7 1-11 0,-4 3-11 0,-2 6-3 16,-5 4-3-16,2 6-6 0,-7 4-3 0,-3 11-6 16,-10 4 0-16,-5 4 2 0,-7 8 3 15,-9 1 2-15,-9 1 0 0,-5-4-1 16,-5-4-2-16,-4-10-1 0,2-11-2 15,0-10 9-15,0-6 6 0,7-9 0 16,0-5-12-16,1-7-29 0,1-21 229 0,-4-18-154 16</inkml:trace>
  <inkml:trace contextRef="#ctx0" brushRef="#br0" timeOffset="201636.98">8785 2715 1723 0,'7'7'144'0,"-3"9"185"0,7 11-246 0,1 12 14 0,-1 19-9 0,1 15-18 15,2 10-35-15,-1 2-21 0,-3-3-10 16,3 1-3-16,-11 0-1 0,-2 6 0 16,0 0 0-16,-6-2-3 0,3-4-26 15,1-10-56-15,-3-8-55 0,1-12-24 16,0-3 10-16,4-16-8 0,0-9 109 0</inkml:trace>
  <inkml:trace contextRef="#ctx0" brushRef="#br0" timeOffset="201849.79">9090 3304 2302 0,'55'-6'567'15,"-25"-3"-561"-15,-7 2-3 32,9-7 0-32,14-4-3 0,6 2-4 0,5-3-37 0,3 1-85 15,-3 2 294-15,1 0-172 16</inkml:trace>
  <inkml:trace contextRef="#ctx0" brushRef="#br0" timeOffset="202026.7">9330 3679 2684 0,'3'0'116'0,"3"-3"-13"16,-1 1-19-16,6 0-58 0,3-3-12 15,3-2-8-15,8-2-7 0,-7-3-24 16,10-4-31-16,2 0-65 0,11-7 389 15,14-4-233-15</inkml:trace>
  <inkml:trace contextRef="#ctx0" brushRef="#br0" timeOffset="202517.55">9711 2779 2251 0,'5'-7'111'15,"1"-6"38"-15,9-12-42 0,7-5-41 16,11-12-9-16,19-11-40 0,12-6-19 16,17-1-15-16,10 12 10 0,-6 11 6 15,-14 14-2-15,-11 7 4 0,-7 5-14 0,7 2 9 16,10 7-2-16,2 11-5 15,1 7-15-15,-9 13-11 0,-6 6-25 0,-8 6-50 16,-7 12-20 0,-13 4-9-16,-14 3-6 0,-16-1 36 0,-16-1-13 15,-14-3-17-15,-17-4-16 0,-6-6 3 0,-2-8 51 16,-5-7 44-16,-4-7 55 0,2-9 22 16,5-5 28-16,15-2 40 0,13-5 42 0,12 2 37 15,11-4 8-15,6 0 33 0,-3 0 17 16,12-4-16-16,1 2-15 0,5-3-67 15,6-2-54-15,11-2-11 0,10 0-21 0,11-3-4 16,4 1-7-16,4 4-8 0,-3 2-3 16,-5 5-6-16,-1 7-8 0,-6 5-6 15,-7 8-7-15,-2 6-8 0,-5 6-10 16,-6 9-4-16,-10 0 0 0,-3 1-7 16,-11-3 5-16,-8-1 5 0,-3 1 0 15,-12-4 14-15,-13-1 3 0,-3-1 1 0,-16-8 4 16,0-5 4-16,-7-13 39 0,-10-9-105 15,-15-17 63 1</inkml:trace>
  <inkml:trace contextRef="#ctx0" brushRef="#br0" timeOffset="206289.25">15931 9052 1375 0,'-39'0'77'0,"7"-2"1"0,2 2 10 0,10 0-19 0,6 2-8 16,3 1 11-16,6-1 12 0,2 2 3 0,3-4-3 0,0 0-16 0,0 0-5 0,1 0 6 0,6 0-1 0,-3-4-6 0,8 0-5 15,3-1-17-15,8 0-7 0,12-4 0 16,8-2-9-16,13 1-4 0,15 1-4 15,21-4-5-15,20 4-4 0,18 4-6 16,8 5 1-16,16 4-1 0,15 12-1 16,-6 5 0-16,-5 4-1 0,-18 0 1 15,-22 1 0-15,-1 1 0 0,-5-8-4 0,-2-1-2 16,-23-7 3-16,-21-8 3 16,-26-6 9-16,-26-10 3 0,-14-4-6 0,-19-5-8 15,-25-10-7-15,-36-1-1 0,-30 1 1 16,-27 0 0-16,-17 3-3 0,2 8-1 15,-13 5 2-15,2 2 4 0,-8 3 7 16,7 3-2-16,18 0-3 0,11 5-2 0,15 1 2 16,8 0 0-1,9 1 5-15,16-3 1 0,18 2 2 0,21 2 6 16,15 0 6-16,15 0 17 0,13 0 34 0,5-2 7 16,7 2 1-16,16 4-16 0,19 1-32 15,29 4-14-15,23 9-8 0,21 0 2 0,15 1-4 16,8 4 1-1,6 0 2-15,7 4 0 0,15 5-1 0,6 3-1 0,-10-3 1 16,-10 0 6-16,-19-7 2 0,-27-6 2 16,-13-6 3-16,-17-4-7 0,-30-8-1 0,-19-1-6 15,-24-3-8-15,-22-10-7 0,-35-4-3 16,-32-12 3-16,-33-10 4 0,-25 0 7 16,-24 2 0-16,-11 2-1 0,-2 12 2 15,7 8-1-15,25 8-1 16,20 9 1-16,15 7-1 0,25 5 0 0,10 4-4 15,22 3 0-15,14 2-16 0,13 0-22 0,13 0-60 16,8 2-95-16,7 0 111 16</inkml:trace>
  <inkml:trace contextRef="#ctx0" brushRef="#br0" timeOffset="-181320.85">24220 10780 1062 0,'-16'-10'157'16,"0"-5"41"-16,4 3-66 0,1 0 2 0,2 1-53 0,5 2-17 0,4 4-7 0,0-2-5 0,4 1-5 0,7-4-4 0,-10-6-2 15,7-2-7-15,0-10 1 0,-2-2 1 16,3-11 5-16,1-2 4 0,1-1 0 0,3 0-1 16,0 1-1-16,6 1-5 0,1-1-2 0,6 0-6 15,4 3 2-15,5 2-1 0,7 3 2 16,3 3 3-16,7 4-13 0,-2 8-6 16,4 8-14-1,4 6-10-15,-6 12-18 0,-2 10-4 0,1 10-20 0,-4 13-1 16,3 18 6-16,2 21-11 15,2 14 11-15,-3 20-1 0,-6 10 1 16,-11 8 11-16,-10-3 9 0,-11-4 4 16,-7-17 6-16,-12-14 3 0,-9-14-1 0,-9-12 2 0,-7-11-8 15,-13-11 19-15,-8-15 2 16,-11-12 6-16,-2-10 13 0,-7-8-14 0,-2-15 1 16,0-11-5-1,-8-10 37-15,-13-20 31 0,2-10 11 0,-1-20 23 16,3-18-22-16,5-5-26 0,3-12-10 15,-1 3-23-15,12 9-16 0,13 16-4 16,13 13-10-16,15 19-28 0,12 17-24 0,18 15-55 16,4 9-30-16,19 5 337 0,20 7-185 0</inkml:trace>
  <inkml:trace contextRef="#ctx0" brushRef="#br0" timeOffset="-180923.57">24502 11341 1986 0,'-30'0'64'0,"1"0"-28"0,3 3-8 0,6 10-20 0,-5 6-5 0,6 11 0 0,-2 9-1 0,-1 9 1 15,-1 11 0-15,-5 11 0 0,-2 16 1 0,-4 16-2 0,-5 19 0 0,-5 8-2 0,-2 10-1 16,-11-3-1-16,0-3-1 0,-5-3 0 0,-7-8 2 15,0 6 1-15,-2-4 1 0,7-14 0 16,0-11-1-16,9-17 0 0,9-15-2 16,9-14 1-16,3-10-1 0,6-8 2 15,8-12 2-15,10-9-2 0,8-12-19 16,0 2-30-16,2-8 465 0,20-17-322 0</inkml:trace>
  <inkml:trace contextRef="#ctx0" brushRef="#br0" timeOffset="-180559.69">24810 11523 1998 0,'0'0'125'0,"4"0"62"0,-8 4-109 0,8-1-56 0,-4 3-12 15,2 2-3-15,5 7-2 0,3 6-1 16,8 13-4-16,3 5-4 16,4 14-6-16,9 16-1 0,1 14 1 0,10 22 5 15,11 23 4-15,8 17 1 0,9 11 0 16,7 5 3-16,-1-1 5 0,-1-8 10 15,-8-8 7-15,-8-23-3 0,-6-26-3 0,-6-15-10 16,-11-20-5-16,-3-5-1 0,-6-14 4 16,-2-13-5-16,-1-8-75 0,-8-8-119 15,8-12 111-15</inkml:trace>
  <inkml:trace contextRef="#ctx0" brushRef="#br0" timeOffset="-180082.86">22624 11832 1960 0,'-14'1'103'0,"0"7"7"0,0-1-32 0,6 0-55 0,5 9-16 0,5 9-4 0,8 14-4 0,8 16-29 0,5 15-42 0,13 14 480 0,4 10-328 0</inkml:trace>
  <inkml:trace contextRef="#ctx0" brushRef="#br0" timeOffset="-179736.22">22926 11833 2164 0,'0'4'74'0,"0"5"-18"15,0 7-27-15,0 3-15 16,3 10-7-16,2 3-2 0,1 3-7 0,-1-5-22 16,0 0-25-16,1 2-31 0,-3-3-17 15,1-3-4-15,1-8 10 0,-1-6 19 16,3-5 13-16,2-10 15 0,1-4 20 0,6-7 26 15,2-8 34-15,5-2 31 0,-2-12 21 16,4 4 6-16,2 0-4 0,-6-9-15 16,7 2-20-16,-5 2-23 0,6-2-16 15,-1 7-8-15,0 8-4 0,4 4-3 16,-3 4-2-16,1 9-5 0,0 9-8 16,0 12 0-16,0 14 2 0,2 11 3 0,-5 9 8 15,-1 9 1-15,-6 5 0 0,-6 2 3 16,-7-6-10-16,-5-1-30 0,-4-11-31 15,-5-9 534-15,-2-15-365 0</inkml:trace>
  <inkml:trace contextRef="#ctx0" brushRef="#br0" timeOffset="-178915.86">25640 11708 1964 0,'-12'-20'110'0,"3"-5"16"0,5 0-20 0,8 2-55 0,3-3-20 0,5 1-14 0,8-2-2 0,3 6 0 0,5-2-2 0,9 5-8 16,2 6-9-16,4 7-9 0,-2 5-11 0,3 8-4 0,-1 14 0 0,1 6 6 0,4 6 7 0,-11 5 10 15,-1 3 1-15,-13 4 0 0,-11 2-2 16,-7 2-3-16,-10-4-11 0,-9 2-12 0,-15 2-8 16,-13-4-10-16,-13 0 4 0,-12-2 4 15,-8-8 8-15,1-15 15 0,3-12 8 16,7-15 15-16,5-11 9 16,6-3 7-16,11-8 11 0,11-2 1 0,16 1-2 0,15 1 3 15,7-2-6-15,14-7-4 0,7 3-9 16,4-7-12-16,7 4-6 0,2 3-3 15,7 4 4-15,-6-2 2 0,3 6 2 16,-5-1 1-16,-6 9 1 0,-2 2-3 16,-7 2-5-16,-4 9 5 0,-1 5-3 15,-10 5-4-15,1 7 2 0,-2 4-5 16,-2 6 1-16,0 4 5 0,0 8 1 16,0 1 0-16,2-1 1 0,-4 2 1 15,4-5 1-15,-2 1 0 0,6-1 0 0,-4-5 1 16,3-6 2-1,2-8 6-15,2-7 15 0,5-5 11 0,3-9 4 0,2-1-4 16,13-6-13-16,5-5-11 16,4-6-6-16,6-1-1 0,-10-4-3 15,-3 3 0-15,-11 1 0 0,-5 1-1 0,-11 3 0 0,-5 2-2 16,-2-1-1 0,-6 6-1-16,1-1-1 0,-2 4 1 0,-3 3 0 0,1 2-2 15,-3 4 0-15,5 5-5 0,-2 0-5 16,4 7-4-16,5 7 0 15,0 13 5-15,7 10 4 0,0 9 7 0,7 9 2 16,1 0 2-16,3 3 0 0,1-4 3 0,1-1-1 16,-8-5 0-1,-3-11 0-15,-5-7 3 0,-4-14 0 0,2-9-34 0,-2-5-37 16,0-15-2-16,0-17-22 0,-2-19 241 16,-1-31-106-16</inkml:trace>
  <inkml:trace contextRef="#ctx0" brushRef="#br0" timeOffset="-178756.78">26638 10864 1809 0,'22'-22'163'0,"-6"12"101"0,3 8-126 0,1 16-99 0,3 16-36 0,10 22-18 0,8 22-4 0,3 22 5 0,1 10 5 0,-6 11 4 15,-6 7 4-15,-6-3 2 0,-6-2-40 0,-7-6-4 0,-3-5-296 0,-2-5 215 0</inkml:trace>
  <inkml:trace contextRef="#ctx0" brushRef="#br0" timeOffset="-178614.22">27261 11777 2387 0,'1'-45'75'0,"-6"10"-23"0,-9 5-34 0,-7 10-29 31,-13 10-6-31,-9 3-2 0,-15 7 3 0,-8 1 2 16,-15 14-52-16,-4 2-44 0,-6 8-57 15,1 5-27-15,-8 0 103 0</inkml:trace>
  <inkml:trace contextRef="#ctx0" brushRef="#br0" timeOffset="-177947.95">23004 13369 2081 0,'1'-5'66'0,"-1"-4"-30"0,7 2-5 0,2-4-12 0,5 6-8 0,6-6-5 0,-2 6-5 0,6-2-8 0,1 3-2 0,9 2 0 0,5 1 1 16,9 2 4-16,0 3-1 15,7 6 2-15,7 6 0 0,5 13 1 0,4 4-1 16,-5 10-1-16,-1 10 0 0,-6 6-7 0,-2 10 3 15,-8 4-4-15,-6 1-4 16,-13-3 0-16,-14-5 0 0,-11-1-8 16,-17-3-2-16,-18 0 1 0,-20-7 0 0,-17-12 16 15,-17-20 9-15,-6-21 14 0,-8-20 19 16,-1-23 15-16,-2-17 12 0,2-10 7 16,10 3 11-16,18-1 13 0,16 6 17 15,23 3 15-15,18 0-13 16,14 1-26-16,12 2-28 0,10-2-29 0,11 4-14 15,10-1-7-15,7 2-11 16,8-1-26-16,-1 6-20 0,-2 2-32 0,0 14-42 16,-4 3-38-16,1 6-338 15,4 7 316-15</inkml:trace>
  <inkml:trace contextRef="#ctx0" brushRef="#br0" timeOffset="-177692.19">22773 14030 2142 0,'-27'37'88'0,"4"1"-18"0,-5 10-9 0,7 1-51 0,-1 13-7 15,-1 15 1-15,6 2-1 16,-3 12 1-16,-5 3-1 0,2 5 0 0,-3 0 0 0,1 1-1 15,-5-10-5-15,-8-5-29 16,-1-12-43-16,0-9-28 16,-1-13-19-16,4-7 0 0,6-8 38 0,9-11 578 0,7-6-373 31</inkml:trace>
  <inkml:trace contextRef="#ctx0" brushRef="#br0" timeOffset="-177424.12">23534 14222 2328 0,'12'0'97'0,"0"0"-10"0,1 9-33 0,5 7-32 16,5 12-14-16,12 18-1 0,8 18-3 15,13 14 0-15,3 10-2 0,5 14 0 16,-2 4 0-16,-2 6 0 0,-7 6 0 0,-3 1 1 16,-6-7 1-1,-6-7-4-15,-5-15-15 0,-10-10-47 0,-1-16-59 0,-8-17-33 16,0-11 4-16,-11-17 70 0</inkml:trace>
  <inkml:trace contextRef="#ctx0" brushRef="#br0" timeOffset="-177106.63">21330 14202 1879 0,'55'188'177'15,"-38"-129"-161"-15,-4-8-11 16,5-3-12-16,-2-6-30 0,-2-6 196 15,2-4-134-15</inkml:trace>
  <inkml:trace contextRef="#ctx0" brushRef="#br0" timeOffset="-176773.8">21764 14055 2043 0,'30'57'132'15,"34"113"47"17,-53-138-260-32,-1-9 1 15,3 4-3-15,-3-1 6 0,5-1 11 16,-3-4 13-16,-1-5 14 16,-1-3 10-16,-1-5 15 0,-2-8 17 15,0 0 10-15,-3-10 6 0,-1-3 11 16,-1-8 8-16,4-5 3 0,-3-1 2 0,2-3 3 0,3 1-3 15,4 1-8-15,4 0-7 0,2 1-12 16,8 4-7-16,4 4 1 0,6 3 7 16,1 1 4-16,9 10-1 0,-3 3-2 0,1 4-6 31,-1 11-8-31,-12 2-4 0,12 9-2 0,-7 4-2 0,-5 4-24 16,10-2-23-16,-9 0 29 0</inkml:trace>
  <inkml:trace contextRef="#ctx0" brushRef="#br0" timeOffset="-176534.68">23777 14169 1876 0,'10'-2'68'16,"3"-2"10"-16,-3-1-64 0,1 1-31 0,3-3-35 0,-2 2 244 0,-1-4-158 0</inkml:trace>
  <inkml:trace contextRef="#ctx0" brushRef="#br0" timeOffset="-175884.97">24215 14190 1986 0,'304'122'386'47,"-311"-141"-402"-47,22 54-2 0,-12-3-2 15,-3 5-3-15,-12-3-3 0,-8 5 1 16,-17-7 4-16,-9-2 1 0,-9-3 3 16,-7-11 4-16,-2-6 3 0,-2-10 6 0,-1-10 3 15,7-12 1-15,3-6 2 0,9-4 3 16,11-2 3-16,5-6 2 0,18 8 0 15,10-9-2-15,18 2-2 0,15 3-2 16,6-3-10-16,8 7-20 0,5 9-18 16,3 2-8-16,4 7 4 0,2 2 16 15,-8 1 14-15,3 4 10 0,-10 5 4 0,3-2 3 16,-8 10 0-16,-3 3 2 0,-4 5 6 16,-4 7 5-16,-10 0 1 0,0 4-1 15,-7 5-6-15,-2 0-4 0,-3 6-2 16,-4-8 0-16,0 1-1 0,0 1 1 15,0-7 1-15,2 3-1 0,-1-2 1 0,5-9-1 16,-1 0 7-16,2-5 24 16,2-6 23-16,0-4 18 0,3-2 1 0,8-7-20 15,3-3-23 1,2-2-15-16,3-2-9 0,6-4-3 0,-6-3-2 0,-3 0-1 16,3-2-5-16,-5-3-16 0,0 1-16 15,0-1-12-15,-7 1-2 16,-3 6 11-16,-1 7 14 0,-3 0 13 0,-5 3 8 0,-3 9 3 15,1 0 0-15,2 2 0 0,1 15-2 16,-1 8 1-16,1 10 0 16,0 5 1-16,2 6 1 15,0 2 1-15,2 0-1 0,2-2 3 16,-2-8-10-16,1-8-14 0,1-8-14 0,3-15-39 16,2-7 10-16,7-12-16 0,4-11-350 15,-6-8 314-15</inkml:trace>
  <inkml:trace contextRef="#ctx0" brushRef="#br0" timeOffset="-175743.3">25206 13745 1634 0,'7'-29'114'0,"-2"10"43"0,4 15-36 0,2 19-64 0,-1 11-26 0,6 13-25 15,2 14-5-15,0 8-1 16,3 8 0-16,-2 5 0 0,-3 6 0 0,4-2 3 0,-4-5-18 0,-2-4-26 0,-7-7 533 0,2-9-378 0</inkml:trace>
  <inkml:trace contextRef="#ctx0" brushRef="#br0" timeOffset="-175616.6">25571 14197 2071 0,'-16'-27'100'0,"-4"10"13"16,-13 2-29-16,-6 3-30 0,-18 1-19 0,-7 1-18 31,-9 1-10-31,-6 0 1 0,1 5-12 0,0 3-88 0,3-1-300 0,8-3 246 15</inkml:trace>
  <inkml:trace contextRef="#ctx0" brushRef="#br0" timeOffset="-174886.12">21743 15514 1983 0,'7'-3'149'0,"28"-22"30"0,-12 7-122 0,13 6-55 0,12-4-2 0,12 2-3 16,13 1-4-16,5 11-3 0,3 2-4 0,-1 11-4 0,-5 5-6 0,-3 9 1 15,-11 10 3-15,-6 10 7 0,-4 11 7 0,-10 5 1 16,-8 4 0-16,-10 1-3 0,-8-1 1 16,-10-4-6-16,-14-5-1 0,-10-9-3 15,-12-7 2-15,-9-10 6 16,-3-3 7-16,-6-18 4 0,-3-9 6 15,-3-14 11-15,-3-11 10 0,3-12 16 0,5-9 5 16,7-8-6-16,15-6-8 0,12-9-9 16,9 2-1-16,9-3 4 15,12 5-2-15,5 8-6 0,10 7-8 16,1 6-8-16,-2 2-2 0,6 1-4 0,-7 9-10 0,-6 9-18 16,-2 7-38-16,-6 9-45 15,3 0-32-15,-13 7 562 0,-3 9-339 16</inkml:trace>
  <inkml:trace contextRef="#ctx0" brushRef="#br0" timeOffset="-174711.25">21844 15805 2333 0,'5'18'144'0,"-232"595"54"46,211-570-469-46,-17 33 112 0,-6-3-3 16,-4-4 604-16,2-5-343 0</inkml:trace>
  <inkml:trace contextRef="#ctx0" brushRef="#br0" timeOffset="-174276.5">21021 15837 1763 0,'36'64'248'0,"-1"23"-136"16,-28-55-108-16,6 8-6 0,-15-20-20 0,11 22-48 0,0-3-80 0,-1-5 83 0</inkml:trace>
  <inkml:trace contextRef="#ctx0" brushRef="#br0" timeOffset="-174106.57">21096 15677 1760 0,'12'0'83'0,"-3"7"23"0,-2-1-72 0,-2 4-16 15,4 6-17-15,5 2-13 0,1 5-19 0,1-2-22 16,0 6-14-16,1 1-14 0,1 3 52 15,0-1-315-15,-2-2 248 0</inkml:trace>
  <inkml:trace contextRef="#ctx0" brushRef="#br0" timeOffset="-173789.08">21285 16053 1582 0,'2'-3'223'0,"7"-12"-10"16,-4 1-112-16,2-3 23 0,9-10-110 15,-1 11-6-15,1 5-7 0,0 4-1 0,-1-2-3 16,0 6-2-16,-3 1-3 16,0 4-1-16,-6 0 2 15,3 8 3-15,-6 3 3 0,4 1 1 16,-1 2 2-16,-1 0-1 0,2-4 0 0,-5-5 1 0,-2 6 0 16,3-4 1-16,1-4-1 0,3 0 1 15,0 2 1-15,2-5 1 0,2 0 3 16,-1 0 4-16,1-4 2 0,3 0 1 0,2 0-1 15,2 2-1 1,3 0 5-16,7 2 3 0,-5 3-1 16,6 4-6-16,-1 0-7 0,-7-5-1 0,6-3-13 0,-7-1-63 15,3 0 489 1,-6-5-333-16</inkml:trace>
  <inkml:trace contextRef="#ctx0" brushRef="#br0" timeOffset="-173342.48">22465 16167 2148 0,'-38'-32'72'15,"10"7"-17"-15,8 9-25 0,10 11-28 0,4 5-3 0,1 7-2 0,-2 7 0 0,0 13 0 0,-4 12 3 0,-1 10 0 0,-8 10 1 0,-3 5 1 0,-1 6-1 16,-10-4 2-16,0 3-1 0,-1-10 0 15,1-8 0-15,-1-8-1 16,4-17 0-16,7-4-24 0,4-5-37 0,6-8-22 16,5-4-5-16,9-3 23 0,-4 0 20 15,17-6 0-15,6-3-3 0,13-7-4 16,2-5 13-16,7 6 22 0,0 3 21 16,-6-1 22-16,-1 6 21 0,-6-6 11 0,-7 2 2 15,-8 2-11-15,-10-5-11 0,-4-1-13 16,-12-4-12-16,1-3-4 0,-4-1-19 15,-2-6-22-15,2-1-34 0,-7-6 10 16,3-8-267-16,-1-3 221 0</inkml:trace>
  <inkml:trace contextRef="#ctx0" brushRef="#br0" timeOffset="-173250.43">22246 16066 803 0,'34'-2'182'0,"-4"0"8"0,-3 2-77 0</inkml:trace>
  <inkml:trace contextRef="#ctx0" brushRef="#br0" timeOffset="-172989.15">22479 16117 1772 0,'5'-2'202'0,"2"-3"209"0,-5 1-250 0,1 4-87 15,-3 0-34-15,11 2-28 0,-4 5-10 16,4 4-4-16,3 7-7 0,-3 1-9 15,-1 11-7-15,8 4-2 0,-4 9 3 0,-1 1 6 16,4 7 3-16,-3 4 4 0,1 4 3 16,-1-3 5-16,-4-4 3 0,1 1 0 15,0 0 0-15,-4-8 0 16,4-3 1-16,-3-8 1 0,-2-2 3 16,3 1 0-16,-4-8-1 0,0-3 0 0,1-8 2 15,-3-9-4-15,1-3-42 0,1-2-40 0,-3-6-41 16,-1-6-18-16,-1-7 155 0,2-15-34 15</inkml:trace>
  <inkml:trace contextRef="#ctx0" brushRef="#br0" timeOffset="-172821.67">22704 16766 1418 0,'3'-23'158'16,"1"3"-109"-16</inkml:trace>
  <inkml:trace contextRef="#ctx0" brushRef="#br0" timeOffset="-172710.54">23037 16326 1347 0,'7'-19'-126'0,"0"3"106"0</inkml:trace>
  <inkml:trace contextRef="#ctx0" brushRef="#br0" timeOffset="-172313.7">22872 16117 1957 0,'-3'-19'114'0,"84"-51"324"31,-40 17-389-31,16 43-20 16,1 6-19-16,1 4-9 0,-6 5-4 15,-9 8-4-15,-3 8 0 0,-9-1 0 0,-5 8 2 16,-8 0-3-16,-8 4-5 0,-6 5-3 16,-5-3-6-16,-11 3-6 15,-10-5-3-15,-7 4 1 0,-9-1 3 0,-15 1 6 16,-8 1 8-16,-11-3 5 0,-5-8 5 16,5-3 3-16,3-17 0 0,13-6 1 0,16-4-2 15,6-12 11-15,12-5 14 0,10-8 13 16,11-4 7-16,11-10-9 0,6-5-12 15,8-7-13-15,3-1-5 0,-3 4-11 16,2 4-14-16,3 6-17 0,4 1-41 16,-4 4-32-16,-2 1-11 15,-1 8-14-15,-6 8 48 0,-3 4-159 0,-2 4 164 0</inkml:trace>
  <inkml:trace contextRef="#ctx0" brushRef="#br0" timeOffset="-172025.42">23128 15947 665 0,'0'35'246'0,"-6"-8"180"0,3-1-53 16,-1-10-210-16,2-1-13 0,4 1-8 15,4 3-12-15,8-1-25 0,0 1-35 16,4 3-25-16,3-6-22 0,0 1-13 0,8 1-6 16,-3 2-3-16,6-3 0 15,2 1 0-15,-1 0-1 0,5-2 1 16,-6-2 0-16,-2-2 0 0,-2 1 1 16,-1-4-1-16,-4-6 0 0,-4-3 3 15,-5-11 3-15,-3-8 1 0,-4-13 0 0,-2-18-4 16,-5-12-3-16,2 0 0 0,-2-7 0 15,4 12-1-15,3 13 1 0,2 7 0 0,0 16-1 16,-1 8-1-16,5 13-1 0,-1 13 0 16,8 10 0-1,3 17 0-15,2 12 0 0,8 13 1 0,-2 8 0 0,2 0 0 16,-6 3 0-16,-4-3-1 16,-9-8-4-16,-5-3-31 0,-2-10-80 0,7-6 73 0,-10-9-15 15</inkml:trace>
  <inkml:trace contextRef="#ctx0" brushRef="#br0" timeOffset="-171852.76">24108 15963 1934 0,'0'-11'126'0,"-2"6"32"0,2 7-43 16,0 8-79-16,0 12-21 0,4 13-19 15,3 9-34-15,4 13-31 0,-3 12-32 16,0-1-22-16,-1 2 19 0,-6 1-145 0,1-9 164 15</inkml:trace>
  <inkml:trace contextRef="#ctx0" brushRef="#br0" timeOffset="-171709.57">23585 16390 1857 0,'27'-27'291'0,"3"6"309"0,18 5-351 0,10 9-133 0,10 7-60 0,13 7-36 16,15 4-14-16,0 5-3 0,3-2-3 15,9 0-21-15,0-3-41 0,2-11-75 16,4-11 363-16,-6-7-211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8:06:20.7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1870 11502 1783 0,'22'-11'74'0,"-1"-1"-2"0,-7 5-18 0,-9 5-30 16,4-3-6-16,-2 5 2 0,-5 0 10 0,4 0-1 0,-6 0 4 0,0 1-8 0,0 3-13 0,0-2-2 0,0 3-1 16,-11 4 5-16,-3 0 2 0,-2 3 3 15,-7 1-1-15,0 3-7 0,-6 0-6 16,-6-2-5-16,5 2-3 0,-4 3-1 0,2-3 0 16,-5 0-1-16,-2 2 2 0,0 5 0 15,-4-5 2-15,1 1 0 0,3 2 0 16,0-5 0-16,1 4 1 0,1 1 0 15,0-3 0-15,2 1 1 0,8-4 0 0,6-1-1 16,5 0 0 0,2-2 0-16,-2 4 0 0,3-2-4 0,6-3-1 0,4 0-1 15,3-4 3-15,0 3 3 16,5 1 10-16,4 2 1 0,1-3 3 16,5 6 1-16,0 4-6 0,3-1-3 0,5 6-4 15,0-6-2-15,4 6 0 0,3 4-3 16,0-1 0-16,0 9-2 0,-1 4 1 0,4 2-1 15,-4 6-1-15,-1 3 0 0,-3 4 0 16,3 15 2-16,-3 9 0 0,-5 9-2 16,-1 10-6-16,-14 6-1 0,-5 3-5 15,-3 0-2-15,-13-2 3 0,-5-5-1 16,-8-1 3-16,-3-3 2 16,0-6 2-16,1-5 4 0,-8-4 2 0,7-7 3 15,3-8 1-15,1-7 1 0,7-3 1 16,-1-6 0-16,8-3 0 0,4-14-1 0,2-6 2 15,3-6 0-15,5-8 1 0,0-5 2 16,2-1 14-16,-2-4 15 0,0-2 10 16,3 1 16-16,1-1-1 0,-4-2-4 0,2 0-11 15,7 4-16 1,-2-1-16-16,5 10-12 0,4-1-3 16,0 9-4-16,2 4-1 0,1 2-4 0,1 5 1 0,1 1 0 15,-7 6 1-15,-3 9 0 16,-2-4-2-16,-4 8-2 0,0 3 2 15,-5 3-1-15,-5 3 2 0,-2-1-1 0,-4-2-1 16,-1-1 3-16,-4-2 4 0,2 2 3 16,0-6 3-16,-1 1 0 0,3 1 1 15,0-5 0-15,1 1-1 16,-1-1 0-16,3-3 1 0,-4-1-1 0,3-2 0 0,-5 3 0 16,3-4 0-16,0-4 0 15,5 0 1-15,3-3-1 0,-3-2 1 0,3-4 1 16,4-5 0-16,0-2 2 0,0-1 5 0,6-8 10 15,-3 4 13-15,3-3 14 0,2-3 8 16,3 4 10-16,3-1 0 16,2-1 2-1,2-1-1-15,5-4-12 0,0 2-14 0,4-2-15 16,-3 4-11-16,1-4-10 0,-7-4-25 0,-6 3-91 0,-1-5 71 16</inkml:trace>
  <inkml:trace contextRef="#ctx0" brushRef="#br0" timeOffset="13917.73">12152 11745 1490 0,'0'88'361'0,"-7"-75"-218"0,-5 1 289 0,15-143-419 16,-1 109 31-16,5-3-17 0,4 0-14 15,0 2-9 1,3-2 1-16,5 3-2 0,6 1 5 15,2 5 5-15,3 5-7 0,2 3-6 0,7 10-26 16,5 10-12 0,9 7-9-16,6 17 3 0,-4 6 21 15,-2 13 9-15,-11 6-13 0,-1 14-41 0,-5 13-31 16,-8 9-29-16,-5 10 14 0,-14-5 33 16,-13-10 26-16,-15-18 15 0,-16-21 0 15,-10-14-8-15,-6-14 14 0,-11-10 20 16,-4-6 34-16,0-9 36 0,3-9 22 0,2-9 30 15,5-9 11-15,4-5 14 0,10-6-9 16,6-4-28-16,3 1-18 0,8 0-26 16,5-2-13-16,11 4-10 0,8 3 2 15,4 4 8-15,11 1 5 0,6 5 16 16,1 4-6-16,9 1-19 0,7 10-13 16,13 9-26-16,17 3-12 0,17 15 4 0,13 7-8 15,4 3-7-15,9 8-36 0,-3 3-46 16,3 3-83-16,1-1 100 0</inkml:trace>
  <inkml:trace contextRef="#ctx0" brushRef="#br0" timeOffset="14402.71">12585 13099 446 0,'-37'-10'43'0,"8"-1"63"0,1 6-133 0,5-1-103 0,2 5 82 0</inkml:trace>
  <inkml:trace contextRef="#ctx0" brushRef="#br0" timeOffset="14798.67">12385 13103 1024 0,'51'2'286'0,"25"3"846"0,-221-7-1292 31,145-1 256-15,0-1-4-16,0-5-10 0,0-3-10 15,2-6-14-15,-1-5-12 0,1-7-13 16,4-5-10-16,-1-4-9 15,0 3 1-15,4-1 6 0,5 7 9 0,2 3 12 0,0 8-3 16,5 4-8-16,1 5-17 0,-1 6-20 0,9 4-12 16,4 11-13-16,-2 3 0 0,12 11-4 15,4 14-7-15,5 18-13 0,9 14-5 0,2 14-2 16,-2 2 2-16,-2 1 5 0,-10-1-13 16,-11-4 10-16,-14-10 14 0,-16-14 15 15,-18-4 17-15,-11-13-5 0,-19-5-7 31,-7-5 10-31,-11-7 30 0,-3-4 29 0,-9-10 21 0,7-4 4 0,-2-2-15 16,13-5-16 0,6 0-6-16,8-1-8 0,11-3-1 0,10 2 11 15,14-3 22-15,2 3 20 0,11-1 10 16,-1 1-8-16,10-9-29 0,6-1-28 16,10-2-23-16,12-2-20 0,8 0-2 15,8 0-5-15,0 0-9 0,7 2-25 0,0 1-51 0,0 8-71 31,-2 1 130-31,-5 11-13 0</inkml:trace>
  <inkml:trace contextRef="#ctx0" brushRef="#br0" timeOffset="15625.76">12097 13956 1778 0,'0'0'150'0,"2"0"79"0,0 0-47 0,0-2-51 0,3 0-28 0,0-7-34 0,6 4-23 0,3-7-20 0,6-1-15 0,3 1-2 0,5-2-1 0,2-1-3 0,-1 7-5 0,1-3-9 15,-4 9-8 1,3 4-50-16,-1 5-4 0,2 9 1 16,0 5-15-16,-1 8 28 0,-3 6-19 0,-10 6-33 0,-1 10 2 15,-14 6 1-15,-6 5 14 0,-11-2 28 16,-9-3 9-16,-9-14-1 16,-3-10 7-16,-2-8 0 0,6-2 37 0,-3-7 53 0,8-7 39 15,5 2 48-15,0-4 12 16,10-2 11-16,6-3 1 0,7-2-7 15,0 0-6-15,0 2-12 0,7-2-15 0,6 0-20 16,10-2-27-16,5-2-27 0,11 3-18 0,12-8-9 16,6 2-6-16,0-4-3 15,-7 0-11-15,-13 1-27 0,-7 3-57 0,-7 1-63 16,-5-1-87-16,1 4 123 16</inkml:trace>
  <inkml:trace contextRef="#ctx0" brushRef="#br0" timeOffset="16830.79">12833 15351 1962 0,'2'-11'169'0,"3"3"68"0,1 1-56 0,6-1-116 16,4 1-47-16,4-3-29 0,11 4-13 0,14-1 8 0,10 7-17 0,3 7-2 0,4 8 17 0,2 4-3 0,-5 9 9 16,-3 11-8-16,-8 9-10 0,-19 5-18 0,-10 6-19 15,-19 7-17-15,-21 6 2 0,-16 3 14 16,-29-13 23-1,-19-14 22-15,-20-13 11 16,1-15 6-16,-6-8 6 0,10 0 6 16,21-10 0-16,13-2 10 0,18 2 30 0,13-2 30 15,12-2 18-15,9 2 11 0,3-9 13 16,11 4 7-16,11-9 3 0,6 1-7 16,10-1-41-16,15-3-40 0,12-5-25 15,22 1-13-15,28 0-1 0,28 7-2 16,22 6 1-16,9 19-4 0,0 12-4 15,-10 18 5-15,-13 12 3 0,-18 0-11 16,-10 11-46-16,-13-2-74 0,-12 6-83 0,-16-6 103 16</inkml:trace>
  <inkml:trace contextRef="#ctx0" brushRef="#br0" timeOffset="31432.44">10486 17482 1847 0,'0'-2'128'0,"1"-1"46"0,5 1-64 0,-3 0-57 0,4 1-24 0,1-5-8 0,2 1 3 0,1 3 4 0,8-1 4 16,-3-4 0-16,7 5-1 0,4 2-3 0,3 0-6 0,13 0-7 0,6 3-9 0,15-1-6 15,16 5-4-15,7-1 2 0,14 2 3 16,2 7 1-16,3-1 1 0,2 2-2 16,-7 5-1-16,-9 0 0 0,-10-1-1 0,-16-4 1 15,-15-4 0-15,-17-3 1 0,-8-4 6 16,-10 2 7-16,-12-3 11 0,-1-4-2 15,-8 2-25-15,-13 1-23 0,-1-1-11 16,-25 5 1-16,-24-7 23 0,-17 0 12 16,-18-3 3-16,-9-6 2 0,-1 0-4 0,-6-7 14 15,-3 2 0-15,1-6 1 0,11 2 2 16,18 4-13-16,21-5 1 16,18 8 15-16,2 2 23 0,8-1 19 15,8 3 6-15,12-4-2 0,10 6-8 0,8-1-7 16,5 3 1-16,3 1-6 0,1 2-16 0,3-2-21 15,7 2-18-15,13 0-13 0,17 0-2 16,20-2 5-16,19 6 6 0,20 3-2 16,18 13 0-16,12 3 2 0,1 3 5 15,5 10 5-15,-1-3 2 0,0 6-1 16,-14-5-1-16,-17-6 0 0,-26-3 2 16,-20-11 1-16,-15-6 6 0,-16 0 11 15,-11-6 6-15,-17-2 6 0,4-2-15 16,-21 1-15-16,-4-8-8 0,-20 2-6 15,-13-8 12-15,-24-8 9 0,-23-1 7 0,-18-5 6 16,-14 1-2-16,1 0-2 0,8 3-5 16,19 0-6-16,18 7-1 0,5 2-1 15,13 6-1-15,10 1 7 0,9 3 10 0,18 3 2 16,7-4 3-16,9 3-5 0,12 4-9 16,-2 0-4-1,4 2-8-15,2 1-16 0,2-1-26 0,3-2-40 16,-2 6-54-16,4-3-74 0,-2 6-55 0,7 5 135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8:08:25.9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27151 5619 1748 0,'30'9'88'0,"-7"-5"44"0,0 6-42 0,-7-3-12 15,-5-3-17-15,-3-4-27 0,-1 3-12 0,-3-6 2 0,-2 3 12 0,0-6 0 0,-2 6-4 0,0-1-4 0,-2-10-17 0,-2 6-3 16,-5-6-3-16,-1 0-4 0,-3 3 0 15,-3-3 3-15,-5 2 0 0,-2 0 2 16,-5 4 0-16,1-2-3 16,-1 3 1-16,3-3-2 0,4 7-1 0,-4 2 0 15,7 3-1-15,-5-3 0 0,4-2-2 0,-6 4-2 16,-4-3 0-16,1 6 0 0,-4-5 0 16,-3 5-1-16,1 2 1 0,0-3-2 15,1 2 0-15,-5-2-1 0,-4 1 1 16,1-4 1-1,0 1 1-15,0 5 0 0,4-6 1 0,-5 6 0 0,-4-4 2 0,-2 1 0 16,-4 1 1 0,-3 0 0-16,-10 0 1 0,-10 4 0 0,-3-8 1 0,4 4-2 15,3 0-2 1,2 4 1-16,3-4-1 0,-1 0 1 0,-4-1 0 16,2 2-1-16,-6-2 1 0,-6-3 0 15,-6 1 1-15,-13-4 1 16,-8 3 2-16,2-3-1 0,-4 2-1 0,-2-2 1 15,-7 0-1-15,-5-2 0 0,0-5-1 0,4 4-1 0,10 1-1 16,-4-5 2-16,-6 3 1 16,3 1 0-1,-4-1 1-15,8-3 0 0,4 4-1 0,3-4 1 0,7-1-1 0,-4 5 0 0,-2-4-1 32,-3 3 0-32,-2 1 0 0,0-4 0 15,4 1 0-15,-6-3-1 0,-1-3 1 16,-3 1 0-16,-1-1 0 0,0-2 0 15,11 1 1-15,5 1 0 0,3 1 0 16,12 2 0-16,4-3 0 0,6 5 0 0,7 0 0 16,7 2-1-16,8-1 1 0,7 3 0 15,2-1 0-15,6-1 2 0,5 1-2 16,3 4 1-16,4-1-1 0,0-1 0 16,-1 0-1-16,-2-5 1 0,1 7-1 15,-1-4-1-15,-5 3-1 0,3-5 2 16,0 3 0-16,-2 1 0 0,4 0 1 15,-3 0-1-15,4 2 1 0,1 0-1 0,3 0 0 16,5 0 0-16,3 2 0 0,3 0 1 16,-2 0 0-16,1-1 0 0,1 5 0 15,-2-6 1-15,2 0-2 0,-5 2 1 16,3-2-1-16,0 1 0 0,0-1 0 16,3-1 15-16,3-5-35 0,4 1-88 0,3-6 77 15</inkml:trace>
  <inkml:trace contextRef="#ctx0" brushRef="#br0" timeOffset="4558.88">11209 7137 1700 0,'0'2'66'0,"0"-2"-9"16,-2 0-18-16,2 0-22 0,0 0 0 0,4 3 1 16,-1-1 2-16,-3-2 14 0,0 0 14 0,-3 0-1 0,-4 0 1 0,3 2-15 0,4-2-25 0,-9 0-8 0,2 0-8 0,-12 0-2 0,-11 0 4 15,-15 0 6-15,-13 0 3 0,-18-2 5 16,-8 2-1-16,-4-2-3 0,-6 2 2 31,-9-5-2-31,-2 3 0 0,-3-2 1 16,2-3-1-16,6 0 0 0,-2 2 1 0,-1-6-1 15,0-3 1-15,-5 0 1 0,1-2 3 16,-3-3 1-16,2-3 0 0,7 5-1 16,9-3-3-16,12 6-1 0,15 3-2 15,11-1-1-15,8 5 1 0,13 0 0 0,13 5 0 16,6 2 1-16,1 0 1 0,10 0 1 15,-2 0 1-15,5 0 2 0,0 0-2 16,1 2-7-16,3-2-26 0,-1-2-36 16,1-2-20-16,-2 2-27 0,0 2-2 15,15-8 65-15</inkml:trace>
  <inkml:trace contextRef="#ctx0" brushRef="#br0" timeOffset="5115.74">14319 6757 1660 0,'-2'0'-264'0,"1"4"270"0,-7 5-143 0,1-9 678 0,-7 12-548 0,-12-3 2 0,-5 0 3 0,-6 3 1 0,-5-3 1 16,-4 4 3-16,-9-3 5 0,-4 3 3 16,-5-3 2-16,-5-4-2 0,-2 6-3 15,0-1-5-15,0-1 0 0,0 4-2 16,0 2 0-16,6 2 0 15,5-7 0-15,3 3 1 0,7-2 1 0,2-3-1 16,6-2 3-16,6-1 1 0,-1-5 0 0,9 1 1 16,8 0-1-16,6 0 1 0,2-2 2 15,10 0 2-15,2 0 1 0,0 0 10 16,0 0 9-16,0-2 10 0,5-2-6 16,8-3-18-16,15-3 495 0,29-4-380 15</inkml:trace>
  <inkml:trace contextRef="#ctx0" brushRef="#br0" timeOffset="5576.75">16654 6936 1803 0,'-2'0'57'0,"2"4"-24"0,-1-4-12 0,-5 0-16 0,3 0 2 0,-1 0-4 0,-1 0-2 0,-2 0-6 0,-7 0-4 0,-15-4 7 15,-12 1 14-15,-12-2 10 0,-9-4 1 0,-3 3-5 0,-6-2-9 0,2 2-3 16,3 6-1-16,15 0-1 0,-1 4-1 15,11 1 1-15,8 4 0 0,4 2-1 16,8 1 1-16,-2-1-1 0,5-1-2 16,2 1 2-16,-3 1 2 0,-1-5-10 15,1 2-45-15,-3-3-225 0,3-6 177 16</inkml:trace>
  <inkml:trace contextRef="#ctx0" brushRef="#br0" timeOffset="58829.36">2537 10013 1357 0,'0'0'86'0,"-2"-4"0"0,1 4 0 0,1 0-38 0,-2 0-15 0,2 0 7 0,0 4 1 0,0-3-4 0,-6-1-11 0,-1 4-9 0,-5 1-8 0,-6 2-1 0,-5 4-2 0,-7-2-3 0,-9 5-3 16,-5 2-1-16,-8 5-2 0,-15 8-1 15,-6 1 0-15,-3 3-1 0,-6 5 1 16,-1-1 0-16,2 2 1 0,-10 0 0 16,6-2-1-16,2 4 0 0,-4-2 0 0,0 2 2 15,0-2 0-15,2 0 1 0,5 0 1 16,7 2 0-16,6-6 1 0,9 2-3 15,8-5-5-15,13-3-8 0,12-3-7 16,4-3-6-16,6 0-1 0,5-2 1 16,3 1 5-1,3-5 9-15,2-1 6 0,2-3 8 0,-3-4 16 0,3-2 11 16,0 0 7-16,5-4 2 0,-3 5-7 16,3-3 2-16,2-3-2 15,2 5-2-15,11 2-7 16,3 8-16-16,10 6-10 0,6 13-5 0,11 8-1 0,1 8 2 0,1 6 1 15,-4-1 1-15,-2 3 2 0,-7 6 1 16,0-2 1-16,-4 6 4 0,1 1-4 0,-11 4 2 16,1 8-3-16,-3 4-1 0,-5 5 1 15,-2 6-2-15,-5 1 4 16,-1 7 2-16,-8 3-3 0,0 4-2 0,-6 6-2 31,-10-4-3-31,0 4 4 0,-13-4 1 16,2-10 1-16,-5 1 2 0,-3-3 0 0,-5 0-58 15,-2 0-9-15,-3-6 2 0,-7-6 0 16,-5-12 57-16,0-11 10 0,-3-10 1 16,1-6 9-16,4-5 21 0,-2 0 15 15,4-7 7-15,8-2-3 0,8-10-17 16,12-10-12-16,10-6-2 0,11-12 29 16,2 2 22-16,0 0 13 0,0-1 17 0,9-2-12 15,2-3-16-15,5-3-16 0,5 0-21 16,2 0-27-16,6 3-24 0,-3 11-21 15,1 11-12-15,5 12-1 0,1 15 14 16,-1 10 15-16,0 7 8 0,-9 5-4 16,-10 4-5-16,-12 2 0 0,-9 3 2 15,-16 12 9-15,-6 10 6 0,-12 15 6 0,-3 3 0 16,-4 1 0-16,-3 0 3 0,-1-11-2 16,9-5 0-16,7-2 1 0,14-6-2 15,8-12 0-15,14-1 0 0,2-14-2 16,14-4 15-16,4-6 19 0,11-4 22 15,11 5 31-15,12 3 11 0,-1-7-2 0,1-9-8 16,-4-12-19-16,-10-12-12 0,-5-10-8 16,-2-3-10-16,-9-3-9 0,-2-2-8 15,-6-2-33-15,2-2-57 0,10-3-492 16,19-15 370-16</inkml:trace>
  <inkml:trace contextRef="#ctx0" brushRef="#br0" timeOffset="-214674.85">21468 12624 1722 0,'0'0'63'0,"2"0"15"0,-2 2-65 0,0-2-7 0,0 0 2 0,0 0 2 16,0 0 21-16,0 0 32 0,0 0 34 0,0 0 26 0,3-2 2 0,10-1-27 16,1-4-30-16,13-8-26 0,4-9-22 15,16-7-7-15,4 0 1 0,0 0 11 16,-4 1 13-16,-5 0 12 0,-5 4-2 16,-7 2-13-1,-3 7-17-15,-7 6-15 0,1 4-10 0,-5 5-9 0,3-1-17 0,3 6-20 16,-6 1-14-16,3 8-9 0,4 4 1 15,2 13 8-15,1 6 9 0,5 15 7 16,-3 8 3 0,2 13 4-16,2 9 7 0,-4 1 10 0,-6-1 13 0,1-2 8 15,-13-9 3-15,-6-8-4 16,-9-5-6-16,-11-10 2 0,-2 8 1 16,-5 1 5-16,-2 8 5 0,-3 12 0 0,-2 1 0 15,-2 2 1-15,3 0-1 0,1 6-1 0,3-5 1 16,-2 13 16-16,1 10 7 15,-2 6 25-15,-1 14 11 0,3 0-15 0,2-1-4 16,1-15-26-16,2-5-12 0,-4-8-2 16,2-10 5-16,2-9 17 0,5-10 22 15,-3-14 12-15,10-11-2 16,7-5-17-16,2-8-21 0,9-1-1 0,9-2 9 0,8-2 2 16,11-1 1-16,9-8-8 0,9-3-13 15,2-9-1-15,2-9-3 0,1-5-5 16,-2-4-11-1,3-7-10-15,-5 6-12 0,-4-1-10 16,-2 10-8-16,-8 3-10 0,-3 7 0 16,-3 1 11-16,-3 7 17 0,-3 6 20 15,4 3 14-15,-7 10 1 0,-1 7 0 0,-4 3-1 16,-8-2-2-16,-2 3-1 0,-5 4-2 16,-7-5 1-16,-5 4 1 0,-2 2 1 0,-6-4 3 0,-1 2 0 15,-2-6 0-15,0 4 0 0,2-2 0 16,0 1 0-16,3 1-1 15,-3-6-1-15,2 8 0 0,6 0-1 16,-1 1 1-16,7-3 0 16,0 6 1-16,7 4 3 0,6 8 0 0,1 7 2 15,4 3 5-15,-1 4 7 0,1-5 4 16,2 1 5-16,-4-3-2 0,3-2-1 0,4-5-2 0,-5-4-4 16,7-2-3-16,-9-1-4 0,-2 3-2 15,-7 0-1-15,-7-7-2 0,-2 1-5 0,-14-3-1 16,-9 0 6-16,-10-1 18 15,-15 1 18 1,-12-7 17-16,-21-5 0 0,-20-5-12 0,-12-9-13 0,-8-6-3 0,3-3-32 31,15-6-118-31,13-3 89 0</inkml:trace>
  <inkml:trace contextRef="#ctx0" brushRef="#br0" timeOffset="-209115.36">26652 3610 1563 0,'0'0'101'0,"2"0"50"0,0 0-70 0,2 0-49 0,-3 2-11 0,-1 0-11 0,2-2-9 0,0 2-1 0,1-1-3 16,3 3 3-16,-1-1 1 0,6-1 6 0,6 7 6 0,5-5 1 0,4 1 5 15,10 2 13-15,1-5 13 0,2 0 6 16,2-1 0-16,-4-1-10 0,2-1-9 16,0-1-6-16,4 2-5 0,1-2-5 15,-2-1-6-15,1 3-5 0,0-2-3 0,1 2-2 16,6 0-1-16,6 0-1 0,12-2 0 16,8-2 2-16,7 3 0 0,1-3 1 15,-17-3 0-15,-16 5 0 0,-12 0 0 16,-12 2 1-16,-2 0-1 0,-9 0 0 15,-2 4-1-15,-7-2-1 0,-2 5-7 16,4-2-5-16,-3 6-6 0,2 3-2 0,-1 2 3 16,4 5 4-16,-4 4 4 0,2 2 3 15,0 3 1-15,-7 4 1 16,1 5 0-16,-3 1 1 0,0 3-1 0,0 5 1 16,0-2 2-16,0 11 0 0,0 6 2 15,0-1 0-15,0 11 0 0,2 2 0 16,2 8 1-16,1 13 0 0,2-1-1 15,2 12 1-15,-2-10 0 0,0-1-1 16,-2-4 0-16,1-8-1 0,-5-3 0 16,-2-1-1-16,-6 1 1 0,0 3-1 0,-6-1 4 15,-1-5 9-15,-2-2 3 0,2-1 1 16,1-4-5-16,3-6-7 0,4-1-2 0,-4-5 1 16,6-1-2-16,-1-5 2 0,0-1 0 15,3-6-1-15,0-5 0 0,-3-9 0 16,1-2-8-16,-1-5 22 0,3-9 30 15,2-2 32-15,-5-5 33 0,5-4-3 0,-2 0-13 16,-3-5-15-16,5 2-12 0,-9-4-17 16,3-1-15-1,1 1-19-15,-5-3-14 0,-5 3-4 0,-9-5-2 0,-8 5 0 16,-7-9 2-16,-6 6 2 0,-8 0 2 16,-7 3-37-1,-2 2-89-15,-9 11-104 0,-4 1 109 0</inkml:trace>
  <inkml:trace contextRef="#ctx0" brushRef="#br0" timeOffset="-181373.72">21550 13122 1032 0,'5'-1'192'0,"-2"-1"268"0,-1 0-329 0,2-1-72 0,-2-5-17 0,1 3-16 0,-1-4-12 0,0-1-8 0,10-5-1 0,-3 0 1 15,3-7 6-15,4 1 4 0,-7 0 4 16,5-6 2-16,4-3 1 0,0 0 0 16,5-2 2-16,0-5 0 0,-4 5-6 15,12-4-11-15,-1 4-5 0,2 0-3 16,-2 6 0-16,-5 6 6 15,-1 6-3-15,3 7-3 0,-6 4-10 0,1 1-11 0,-5 2-9 16,-1 5-3-16,4 6-5 0,-1 5 3 16,1 9 7-16,3 5-9 0,-7 10 5 15,-4 8 6-15,-5 14 2 0,-5 9 14 16,-6 9 0-16,-1 3-8 0,-13-6-4 16,-1-3 0-16,-4 2 3 0,0 1 8 15,-2-12 4-15,6-5 3 0,-3-6 1 16,5-8 1-16,4-2 0 0,6-3 0 0,5-2 3 15,4 3 7-15,3 1 8 0,8 1 5 16,1-1-4-16,0-1-6 0,-1-3-5 16,-1 0-4-16,-5 0 1 0,4 2 0 15,3-2 1-15,-2 2 1 0,2-2 0 16,2-4-1-16,0 1 1 0,-1-6 5 0,0-2 6 16,3-12 10-16,3-1 9 0,8-5 1 15,1-8 1-15,13-2-4 16,-1-2 1-16,1-7 4 0,-4-5 3 0,-4 2-3 15,1 5-13-15,-12-2-12 0,1 9-9 0,-9 0-5 16,-9 2-4-16,4 8-3 0,-8-1-5 16,3 5-4-1,-6 2 1-15,-4 0 1 0,2 11 4 0,-3-4 2 0,-4 5 0 16,-5 2-3-16,-2 4 1 0,-5-4 3 16,1 0 4-16,-3 6 3 15,0 1 2-15,2 6 1 0,-2-6-1 0,7 2 1 16,0-2-1-16,5-3-1 15,6 5 0-15,5-4 0 0,0 6 0 0,12 0 0 16,3 5 0 0,1 3 1-16,5 1-1 0,5-2-1 0,1-2-1 15,-6 2 0-15,8-4-1 0,-8 2 1 0,7 8 1 0,6-1 1 16,0 9 0-16,1 2 2 0,-1 3-1 16,1-3 0-16,4 3-1 0,-1-8 2 0,1 1 1 15,5-2 5-15,-1 3 5 0,4-3 5 31,8 6 10-31,-5-5 6 0,-7 3 2 16,-6 2-1-16,-16-10 14 0,-14 1 8 16,-12-3 7-16,-20-8 2 0,-18-1-12 15,-13-2-15-15,-13-4-12 0,-2 0-8 0,-7 4-9 16,-6 0-4-16,1 1-2 0,-7 1 0 16,-4-6-9-16,-16-3-16 0,-6-4-79 15,-13-5 174-15,0-13-87 0</inkml:trace>
  <inkml:trace contextRef="#ctx0" brushRef="#br0" timeOffset="-178533.79">26332 3804 1000 0,'-11'14'-118'0,"-10"23"421"0,6-23-303 0,7 0 222 0,-1-7-222 0,2 2 3 0,3-5 2 0,-3-1 3 0,3 1 45 0,4-2 32 0,2-1 24 0,7-1 23 0,5 6-34 15,6 3-22-15,8-6-23 0,1 1-14 16,10-4 7-16,-6-2 9 0,10-3 14 16,-2-4 5-16,15-7 0 0,12-9-29 15,8-3 0-15,5-4 2 0,-11 0-14 0,-12 2 11 16,2 0-17-16,6-8-25 15,3 1-6-15,-1-2-1 0,-12 7-1 0,-8 4 6 16,-5 3 1-16,5 4-1 0,1-2 1 16,3 5 1-16,-3 2 2 0,-6 5 2 15,-4 2 1-15,-7 4-2 0,-9 3-3 0,-5-1-9 16,-6 3-10 0,-1 0-4-16,-4 0-8 0,0 3-7 0,-2 1-14 0,4 1-22 15,-4 4-9-15,6 5 5 0,3 4 17 16,0 5 23-16,0 5 15 15,2 3 6-15,-1 9 3 0,-1 5 2 0,2 4 0 16,-2 5-3-16,-5 2-1 0,0 6 2 16,-8 6-1-16,-1 4 2 0,-1 5 2 0,-1 4 1 15,-2 4 0-15,-5 2 3 0,-1 2 1 16,1 5 2 0,0 10 2-16,4 5 1 0,5 8 0 0,3 7-1 0,6-6 0 15,7 5 0-15,5-4 0 0,6 3 1 16,1 4-1-1,1 0 4-15,1-9 1 0,-4-14 0 0,1-17 3 0,-9-9-2 0,-6-8 0 16,-3-7-1-16,-4 0 0 0,-5-2 4 16,0-8 4-16,-1 3 1 15,-8-6-1 1,3-4-5-16,-8-10-5 0,2 0-1 16,-4-4 3-16,0-10 1 0,2 0 4 0,0-5 3 15,-1-2 15-15,1-7 18 0,0 0 13 0,0-1 8 16,-7-4-9-16,-2-2-11 15,-15-6-9-15,-6-3-9 0,-9-3-7 0,-15-6-9 0,-8 1-10 0,-2-1 1 32,2-2 4-32,12 10-77 0,13 1-71 0,8 5 79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8:11:12.5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2041 3942 1223 0,'1'0'311'0,"-24"35"-94"0,-55 20 780 32,41-39-1410-32,-4 6-123 0,-7-1 536 15,4 4 0-15,-2 1-1 0,-11 4 0 16,1 6-2-16,-10 1 1 0,0 6 1 15,-1-3-2-15,3-4 1 0,7-2-1 0,10-3 0 16,8-8 1-16,10 1 1 0,6-3 0 16,7 0 2-16,6-3 1 0,4-2 0 15,3 0 2-15,4-4 0 0,3 1 2 16,7 1 2-16,5-2 0 16,3 4 6-16,6-2 6 0,0 2 7 15,3 0 4-15,2 2-7 0,0 1-7 0,1-1-11 16,-3 11-5-16,-2-1-2 0,1 7-2 0,-6 4 1 15,2 7 1-15,-1 6-1 0,1-1 1 16,-6 6 0-16,1 0-2 0,-4 3-1 16,-5 4 0-1,-3-2 0-15,-6 7-1 0,-4 2-1 0,-8 2-2 16,-8-1-1-16,-3-1 1 0,-7 2 2 0,-4-9 3 16,-5 1 2-16,-5-10 0 0,1-5 0 0,3-4 0 15,1-7 0-15,7-3 1 0,1-4 0 16,5-2 1-16,6-6 0 0,3-2 1 15,4-5 0 1,4-1 6-16,2-1 8 0,2-1 5 0,3 0 5 0,0-2-6 16,4 1-4-16,0 1-4 0,2 6-3 15,1 4-2-15,5 6-2 0,1 9-1 0,7 4 0 16,-2 1 2 0,3 8 8-16,6 1 5 0,0 0 4 0,-4-3 0 0,4-1-8 15,-9-2-2-15,-2-1-2 0,-1-4-2 16,-8 3-1-16,-5-3-2 15,-5-1-3-15,-3 1-30 16,-9 4-37-16,-3 8 36 0</inkml:trace>
  <inkml:trace contextRef="#ctx0" brushRef="#br0" timeOffset="23953.95">15018 798 1621 0,'-25'-62'763'0,"25"62"-802"0,0 2 114 0,0 3-5 31,3 11-8-31,4 13-1 0,4 13-10 0,3 11-6 0,-5 8-8 0,-2 3-16 31,0 3-18-31,-7 4-14 0,-1 7-10 16,-10 11-3-16,-5 8-3 0,0 11 3 16,-7 0 5-16,2 2 4 0,-2-5 5 15,7-4 6-15,0-5 2 0,2-9 2 16,1-11 0-16,2-9-1 0,4-10 1 0,6-13-34 16,-6-3-52-16,1-9-61 0,-1-2-27 15,-2-3 100-15,0-11 15 0</inkml:trace>
  <inkml:trace contextRef="#ctx0" brushRef="#br0" timeOffset="24682.59">15876 1002 1646 0,'3'-3'351'0,"8"3"-112"0,-4 0-154 16,2-4 5-16,3 6-84 0,1-7-1 16,-3 1-4-16,3 0 0 0,-3 4-2 15,1 0-4-15,-2 0-1 0,0 0-2 16,3 0-2-16,1 6-1 0,1 1 0 0,0 0 1 15,7 7-1-15,2 2-2 0,-1 5-3 16,2-1-2-16,1 5 0 0,-3 1 1 16,1 6 2-16,-2 4 0 0,0 6-2 15,-7 6-2-15,-8-2-3 16,-8 9-2-16,-11 5-1 0,-6 4 3 0,-9 7 3 16,-11 2 5-16,-6 0 4 0,-1-1 3 0,-5-4 5 15,-1-1 2-15,8-7 2 0,-2 1 2 16,7-3-2-16,5 1 0 0,2-4 0 15,6 1-1-15,3 1 0 16,0 0 0-16,10-6-1 0,4-1-1 16,0-4-1-16,8-9-2 0,-1-3-3 0,2-2-2 0,2-7 0 15,-1-11 5-15,8 2 4 0,-5-13 9 16,3 3 6-16,5-1 9 0,4-5 9 16,7 0 18-16,8-2 10 0,9-8 9 15,8-6 1-15,7-2-18 16,0-9-6-16,-5-1 3 0,-8 3 2 0,-6 0 0 15,-11 4-8-15,-4 0-24 0,-7-2-19 16,-2-6-17-16,-6-3-9 0,-6-10-6 16,-9-11-4-16,-12-6 3 0,-13-8-12 15,-16-6-1-15,-10-1 3 0,-2 1 8 0,-4 11 14 16,3 3 12-16,6 6 1 0,5 9 3 16,8 7 3-16,5 3 0 0,14 6 1 15,4 4 2-15,5 3-2 16,9 3 15-16,-2 2 20 0,7-1 18 0,2-1 30 0,4-1 9 15,6-10 8 1,10-1 13-16,5-9-8 0,8-2-16 0,3-5-23 0,5 0-30 16,3 0-18-1,-1 5-10-15,-4 2-4 0,0 7-6 0,0 2-13 0,3-5-23 16,6 1-63-16,11 4-173 16,13 5 166-16</inkml:trace>
  <inkml:trace contextRef="#ctx0" brushRef="#br0" timeOffset="33496.44">15335 4050 1605 0,'-16'0'70'0,"4"-2"0"15,-1 2-7-15,3-3-6 0,1 1 1 0,-4-5 6 0,3 3 13 0,-3 1 10 0,1-1 9 0,3 1-3 0,2 1-18 0,5 2-21 0,2 0-19 16,0 0-13-16,0-2 2 0,0 0 20 0,0-8 7 16,5 3 1-16,11-9-4 15,6-6-19-15,-1-1-9 0,11-3 0 0,5-3-2 0,7 5-1 16,3-1-3-1,2 7-1-15,-10 6-6 0,2 6-7 16,2 6-13-16,-10 7-9 0,1 13-5 0,1 3-8 0,-3 11-1 16,2 3-24-16,-2 7-57 15,-7 11-22-15,-9 4-4 0,-4 6 23 16,-10 3 54-16,-4-5 20 0,-9-2-1 0,-3-13-5 16,-3-9 3-16,2-13 0 0,5-8 14 15,-3-7 14-15,8-8 6 0,5-1 21 0,0-2 35 16,0 0 44-16,0 0 52 0,0 0 25 15,2 0-23-15,3 0-42 0,4 0-46 16,3-2-31-16,4 2-6 0,7 0-2 16,9 2-3-1,-2 7-4-15,2 5-5 0,-3 7-2 0,-4 6-10 0,-8 10-13 16,-4 2-3-16,-15 11-9 0,-12 5-1 0,-18 3 6 16,-13 2 3-1,-11-1 11-15,-8-2 10 0,2-13 5 16,-4-3 3-16,13-13-8 0,5-7-44 15,4-5-29-15,3-3 328 0,11-4-217 0</inkml:trace>
  <inkml:trace contextRef="#ctx0" brushRef="#br0" timeOffset="33686.51">16739 4431 2135 0,'0'2'59'0,"0"-2"-127"0,0 0-10 0,0 0-3 0,2 0-116 0</inkml:trace>
  <inkml:trace contextRef="#ctx0" brushRef="#br0" timeOffset="34081.93">17062 3912 1851 0,'12'-2'170'0,"6"-7"148"0,3 0-181 16,2 0-69-16,2-1-27 0,-2 1-22 15,-5 2-11-15,2 5-7 16,1 2-4-16,-3 0-9 0,8 7-30 0,3 5-24 15,-8 10-24-15,7 3-38 0,-3 10-5 16,-7 8 14-16,-4 6 2 16,-12 10 28-16,-9-4 31 0,-8-2-11 0,-8-9-9 15,-1-12-16-15,0 0-9 0,7-5 24 0,-5-4 37 16,8-6 32-16,0-4 19 16,3-4 60-16,6-4 24 0,5 0 24 0,0-5 15 15,0 0-38-15,0 0 21 0,2 2-2 16,5-5-7-16,-3-1-16 0,8-1-38 15,2-4-12-15,4-2-2 0,7 1 4 16,0 2-2-16,1 1-10 0,-1 7-13 0,-6 9-19 16,1 5-18-16,-1 13 0 0,5 8-19 15,-7 12 6-15,1 8 0 0,-9 8-9 16,-6 3 12-16,-6 3 2 0,-11-5-2 16,-8 0 5-16,-1-7-21 0,-10-6-17 15,-3-1-4-15,-3-6-60 0,-7-12 81 16</inkml:trace>
  <inkml:trace contextRef="#ctx0" brushRef="#br0" timeOffset="34289.1">18090 4433 1893 0,'9'0'134'15,"-3"2"47"-15,-3-2-93 0,-3 2-17 0,0-4-68 0,-3 0-31 0,-1 0-49 0,2-3-14 0,-3-2 8 0,1-7-281 0,-1-11 263 0</inkml:trace>
  <inkml:trace contextRef="#ctx0" brushRef="#br0" timeOffset="34781.21">18530 3782 2229 0,'4'0'166'0,"3"0"66"0,-4-5-55 16,4 0-59 0,2 1-44-16,2-3-37 0,1 0-37 0,4 5-17 15,0-3-11-15,4 5 1 0,6 0 17 0,-1 0-11 16,-4 5-3-16,6 2-18 15,-4 6-23-15,0 4-10 0,2 10-17 0,0 10-29 16,-8 2-28-16,-1 11 0 0,-7-2 7 0,-5 3 41 16,-4-12 46-16,-4-7 16 15,-3-14 10-15,0-8 2 0,0-2 6 0,0-1 7 0,0-4 5 16,7-1 6-16,-2-2 4 16,2 0 14-16,0 0 20 0,-2-2 23 0,2 2 22 15,-1 0 11-15,1-2 3 0,-2-3 1 16,2 3-10-16,0 2-15 0,2 0-20 15,3 0-17-15,2 0-9 0,4-1-9 16,1-1 3 0,9 2-14-16,2 0-6 0,9 5-1 15,0 9-5-15,2 6 3 0,3 5-7 16,-1 8-4-16,-1 3-3 0,-10 8-9 16,-6 6 3-16,-8-4 3 0,-11 0-1 0,-7-4 1 15,-13 1 18-15,-15 0 9 0,-11-3 22 0,-11 1 33 0,-7-9-4 0,-1-4-4 31,3-6-15-31,3-8-24 0,15-5-9 16,5-6-4-16,12-1-1 0,8 0-4 16,8-2-15-16,0 0-37 0,11 0-37 15,0-4-35-15,-1 1 0 0,4-10 64 16</inkml:trace>
  <inkml:trace contextRef="#ctx0" brushRef="#br0" timeOffset="39892.64">15216 5226 1823 0,'-3'5'80'0,"1"25"1"0,14-32-22 0,-26 52-64 0,14-27 6 0,9 2 1 16,2 1-2-16,-1 3 2 0,4-5 0 0,1 3 0 16,-6-2-1-16,1 2-1 0,3-1 1 15,6-3-1-15,8 2 0 0,12 2 1 0,9-1 0 16,3-1 2 0,7 2 2-16,5 1 0 0,-5-3 0 0,2 1 0 15,-5-4-1-15,-3-6 1 0,-1-2 0 0,-3-5 0 0,-7-4 3 16,0-1 3-16,-4-12 3 0,-2 1 6 31,1-10 0-31,1-6-3 0,0-4-3 16,4-3-4-16,-7 0-4 0,3-4 0 15,-3 0 0-15,-4-1-1 0,7-4-1 16,-2 5-1-16,3 2-3 0,11 9-4 0,3 7-5 16,1 4-3-16,2 6 1 0,2 3 1 15,-6 3 2-15,0 0 1 0,3 0 3 16,-5 0 1-16,-1 0 3 0,0-4 0 15,-2 3 1-15,-5-6 0 0,-2-1 1 16,-12 5 8-16,-4-8 13 0,-6 2 8 16,5 2 5-16,-1-7-4 0,0 0-12 15,6 0-8-15,6-8-6 0,5 1-4 0,6-2-2 16,2 2 0-16,7 0-2 0,2 3-4 16,6 4 0-16,1 7 1 0,-4-2 8 15,2 5 6-15,-1 2 7 0,-1 2 2 16,13 0-3-16,4 4 1 0,8 3-4 15,8 5-3-15,3 4-2 0,5 4-4 0,-7-4-2 16,-7 0 1-16,-14-4-1 0,-16-6-1 16,-12-5 0-16,-4-1-15 0,0-1-49 15,3-5 41-15</inkml:trace>
  <inkml:trace contextRef="#ctx0" brushRef="#br0" timeOffset="40451.28">16406 6536 1879 0,'0'-7'150'0,"0"1"56"0,0 1 15 0,0-2-54 0,4 0-25 0,8-2-31 0,0-7-30 0,6-7-22 0,9-5-31 0,3-1-20 0,5 6-12 15,4 0-12 1,2 13 5-16,0 4-29 0,-4 6-10 16,4 13 1-16,0 3-22 0,1 10 0 0,3 6 1 0,-8 11-30 15,-5 6-5-15,-13 6-9 0,-6 6-24 16,-13 1 10-16,-11-11 24 0,-9-7 32 16,-6-8 28-16,-1-15 18 0,1 0 14 15,3-7 33-15,5-6 31 0,7 0 32 0,8-6 33 16,1-2 31-16,0 0 31 15,9 0 11-15,0 0-32 0,4 0-50 0,3 0-53 16,7-2-39 0,8 2-12-16,8-1-6 0,4 1-2 15,0 0 3-15,-4 0 1 0,-2 0 0 0,-13-4-5 0,2-1-43 16,-1-4-48-16,0-5-72 16,16-9 78-16</inkml:trace>
  <inkml:trace contextRef="#ctx0" brushRef="#br0" timeOffset="40798.42">17454 6273 2405 0,'97'-55'608'31,"-111"62"-603"-31,43-26-1 15,1 7-3-15,5-3-1 0,-3 3 0 0,4 5-4 16,-1-2-6-16,-8 7-3 16,-6 2-1-1,-2 0-1-15,-4 4 4 0,2 3-2 16,-1-2-1-16,-2 6 0 0,-3-4-1 0,3 4 2 16,-5 1-8-16,0 6-1 0,5 7-3 15,-7 5-10-15,4 10-8 0,0 12-14 16,-8 8-10-16,1 9 4 0,-1 11 16 15,1-5 18-15,-4-1 14 0,0-5 7 16,0-10 4-16,0-4 1 0,-7-6 1 16,3-3 0-16,-3-10-2 0,2-8-6 0,3-10-34 15,0-6-38-15,-7-6-29 0,7-6-9 16,-3-4-74-16,-4-10 124 0</inkml:trace>
  <inkml:trace contextRef="#ctx0" brushRef="#br0" timeOffset="40957.28">18363 6497 1919 0,'-1'16'143'0,"-450"88"456"31,336-98-597-15,25-3 16-16,5 1-41 0,10 3-72 0,18 0-66 15,13 5 61-15</inkml:trace>
  <inkml:trace contextRef="#ctx0" brushRef="#br0" timeOffset="41482.39">20000 4220 2291 0,'3'-2'106'16,"1"1"11"-16,1 1-45 0,-3 0-50 0,5 0 22 0,-1 0 10 0,4 0-2 0,10 0-12 0,8-4-18 0,13 1-10 0,7-1-2 0,7 0-5 16,5 4-4-16,6 0 1 0,4 6 5 15,7 4-30 1,1 6-119-16,5 11 95 0</inkml:trace>
  <inkml:trace contextRef="#ctx0" brushRef="#br0" timeOffset="45336.99">22486 3825 2062 0,'69'0'263'0,"-58"-5"-104"0,-33 3-132 0,15 0-13 0,-46 2-1 0,53 0-5 0,-2-2 2 0,2 2 2 16,-3 0 5-16,-3-2-2 0,5 2-9 0,1 0-23 0,-13 0-10 16,-6 0 0-16,-19-1-9 0,-25-1 18 15,-19 5-8-15,-14 1-17 0,-12 7-11 0,7 5-30 16,7 1-21-16,2 6-19 0,17 6 9 15,10 1 25-15,12 0 20 0,15 2 39 16,14-5-2-16,13 1 13 0,9-2 13 0,9-2-1 16,6 4 21-16,4 0 9 0,6-1 0 15,2-2 8-15,4-11 11 0,1-4 17 16,-2-4 0-16,6-6 8 0,0-4 9 16,1-10-7-16,6-9 12 0,0-2-11 15,5-7-22-15,2 0-21 0,-2 0-17 16,3-7-6-16,-3 6-1 0,0-3-2 15,1 4 0-15,-1 6-1 0,-11 6 1 16,-6 4 0-16,-8 6 1 0,-11 1 2 0,1 4 0 16,-6-1-5-16,-1-4-5 15,-1 1-6-15,-3 0-1 0,0-4 4 16,0-1 5-16,0 5 5 0,0 4 4 0,0 5 3 16,0-2 13-16,2 2 9 0,-2 0 9 15,4-1-3-15,-4 2-8 0,3 1-14 16,-3 3-16-16,0 4-9 0,0 4-13 15,-3 6-5-15,-1 13 3 16,-1 18 4-16,0 12 8 0,1 10 3 0,-5 14 3 0,2 4 4 16,-7 6 0-16,3 3 3 0,4 0 1 15,4-5-2-15,6 2-2 0,6-6 1 16,7 6 2-16,7-5 2 0,4-5 7 16,-1 0-1-16,3-1 2 0,3-7 8 0,-2 0-16 15,2-4 230-15,8-8-164 16</inkml:trace>
  <inkml:trace contextRef="#ctx0" brushRef="#br0" timeOffset="90848.03">22800 5772 1830 0,'1'-4'87'0,"1"1"14"0,0 3-21 0,-2-4-30 0,0 4-6 0,-2-2-14 16,-1 2-18-16,1 0-10 0,2 0-15 15,-2 0-9-15,-5-2 3 0,0 2 4 0,0 0 8 16,-6 0 7-16,-4 0 1 0,-5 6 3 16,-6-1 3-16,-13 0 3 0,-10-1 1 15,-11-1-2-15,-16-1 5 0,-22-2 7 0,-13-5 6 16,-15-7 6-16,-1-3-2 0,1-1-11 16,6-1-5-16,7 2-5 0,14 3-6 15,14 8 1-15,23 4-1 0,20 0 2 16,13 0-1-16,14 6-36 0,6 1-84 15,-1 2 71-15</inkml:trace>
  <inkml:trace contextRef="#ctx0" brushRef="#br0" timeOffset="92008.95">20041 6550 1996 0,'0'0'77'0,"3"0"4"0,3-4-43 0,4 8-16 0,1-2-13 0,3-1-7 0,6 5-5 0,3-4 4 0,-4 1 11 16,8 1 6-16,-1-3 4 0,-8 5-3 0,7-1-8 15,-9-3-5-15,2-2-5 0,1 0 3 16,1-4-10-16,6-1-31 0,-3 0-20 15,6-10-20-15,8-6-14 0,-2 0 235 16,3-7-117-16</inkml:trace>
  <inkml:trace contextRef="#ctx0" brushRef="#br0" timeOffset="92722.88">22046 6011 1939 0,'0'0'55'0,"0"0"-15"0,0 0-91 0,0 2-32 16,0 1-19-16,0-1 10 0,0-2 18 15,0 0 14-15,0 0 2 16,0 0 24-16,0 0 24 0,-2 0 25 0,-8 0 56 16,6-2 5-16,-3-1-7 0,-4-1-9 15,-3 1-28-15,-2 1-20 0,-5-3-7 16,0 3-1-16,-1 0-2 16,6 4 1-16,0 0-2 0,-1 3-1 0,3 0-4 15,-2 4 1-15,5-2-1 0,-3 6 0 0,0 3-1 0,-4 1-2 16,7 5-3-16,-1 6-1 15,1 0-2-15,9 6-9 0,-1 5-2 16,3-4-1 0,5 1 4-16,-1-8 11 0,-4-8 8 15,2-4 1-15,1-2 1 0,-3-3-15 0,9 1-34 0,0-3-14 16,3 1-3-16,6 1 23 16,5-4 54-16,-2 2 50 15,8-4 32-15,-1-1 13 0,4-4-7 0,-2-5-18 16,-7-1 8-16,-5-1 4 0,-6-2 18 15,2-5 4-15,1-7-27 0,6-4-23 16,0-9-29-16,-1-1-14 0,-1-1-7 16,-3 3 2-16,-7 1-2 0,0 3-6 15,-6 1 1-15,1 5-14 0,-1 5-8 16,-3 4-2-16,0 5 1 0,-3 2 5 16,3 7-6-16,0 0-12 0,0 0-8 0,0 0-8 15,3 0 8-15,1 4 10 0,1-1 3 16,1 4 8-16,3 4 1 0,3 3 1 15,0 4 2-15,4 8-1 0,0 5 1 16,-2 6-3-16,-1 4 0 0,-2 3 0 0,-3 6 0 16,5 3 3-16,-3 2 2 0,5 5 3 15,1 4 4-15,-4-4 0 16,7 0 1-16,1-6 0 0,1-12 0 0,2-8 0 16,-8-8 0-16,-3 1 1 0,-9-11 0 15,3-4-1-15,3-6-6 0,-6-5-14 16,-1-2-29-16,5-10 26 0</inkml:trace>
  <inkml:trace contextRef="#ctx0" brushRef="#br0" timeOffset="92945.35">23351 6041 2312 0,'7'0'112'0,"-5"0"43"0,5-3-82 0,0 1-9 0,5 0-19 0,6-5-21 0,4 0-12 16,1-2-6-16,3 0-3 0,3-3-6 0,1 1-25 0,3-1-54 0,3-1 402 0,6-5-263 0</inkml:trace>
  <inkml:trace contextRef="#ctx0" brushRef="#br0" timeOffset="93168.95">23495 6495 1992 0,'0'0'172'0,"0"0"147"0,0 0-121 0,0 0-25 15,1-2-3-15,1-5-16 0,2 5-32 31,-1-3-45-31,3-7-44 0,4-6-38 0,6-9-24 0,2-3-15 0,5-5-17 16,4 1-14-16,1 4-23 0,0 3-12 0,1 4-11 16,4 4-49-16,15 1-36 15,9 7 352-15,9 8-167 0</inkml:trace>
  <inkml:trace contextRef="#ctx0" brushRef="#br0" timeOffset="93454.39">24535 5403 2295 0,'0'3'153'16,"0"3"-144"-16,0-3-25 15,2 8-1-15,2 5-1 0,-4 18 2 0,14 12 2 16,-7 17 2-16,9 12 1 0,3 12 6 16,-4 3-12-16,4 6-11 0,-3-4-4 15,2 0-4-15,-6-5 15 0,-5-9 13 16,-1-7 5-16,-5-9 3 0,7-3-3 16,-7-6-15-16,1-9-17 0,2-3-23 15,-4-7-13-15,1-4 221 0,-2-2-125 0</inkml:trace>
  <inkml:trace contextRef="#ctx0" brushRef="#br0" timeOffset="94024.68">24973 5327 2295 0,'15'-11'327'0,"31"-21"-148"16,-43 32-149-16,49-32-29 0,-33 20-4 16,4 5-3-16,-3 3-25 15,-1 4-20-15,1 5-24 0,-3 6-43 0,10 10-27 16,1 4-3-16,3 11 10 0,0 6 35 16,-4 2 44-16,-2 13 23 0,-7 3 13 15,-4 11 10-15,-5 2 1 0,-9 5 2 16,-6 7-3-16,-10 0 0 0,-3 0 1 15,-10-1-1-15,-10-4 2 0,2-2 1 0,0-2 3 16,0-4 4-16,14-2 2 0,0-14 1 16,7-10 0-16,7-5-1 15,5-12-1-15,6-10 5 0,5-3 7 16,4-2 11-16,8-1 17 0,10-3 15 0,6-3 26 0,15-5 8 16,-1-4-5-16,3-5 11 0,-8-7-9 15,-5-9 22-15,-7 2 3 0,-5-8-27 16,-6 1-18-16,-2-4-31 0,-6-3-14 15,-11 3-4-15,-6-5-7 0,-8 1-7 16,-10-6-4-16,-9-3-3 0,-16-1 0 16,-15-7 1-16,-9 0 3 0,-5 3-1 15,-4 0 1-15,4 6 1 0,7 5 1 0,5 2 0 16,11 3 0-16,10 4-2 16,12 3-1-16,9 6 1 0,13 2 4 0,2 3 6 15,9 2 6-15,7-4 5 0,10-9 0 16,10-12-3-16,13-9-7 0,6-5-2 15,-3 5 1-15,-1 4 1 0,-2 8 2 0,-3 6-16 16,8 9-35 0,4 0-36-16,16 12-82 0,20 11-202 0,20 14 217 0</inkml:trace>
  <inkml:trace contextRef="#ctx0" brushRef="#br0" timeOffset="94230.22">26300 6841 2444 0,'32'0'-451'0,"-6"0"-69"0,-130-6 1216 0,-37 3-832 0,-82-2 1229 0,-36-1-1093 0,82 6 0 0,-15 6-1 16,-8 6 27-16,-15 4-20 0,-1 7-211 0,-4 11 161 15</inkml:trace>
  <inkml:trace contextRef="#ctx0" brushRef="#br0" timeOffset="109699.26">23030 5181 1399 0,'2'0'85'0,"1"0"47"0,-1 2-83 0,2-2-39 0,-2 0-3 0,-1 2-3 0,1 0 1 0,0-1-1 16,-2-1 2-16,0 2 11 0,2-2 7 0,-2 4 2 0,0-4 1 0,0 0-7 0,-4 1-2 16,-1 1 1-16,-6-2 1 0,0 4 2 15,-3 3-5-15,-3 0-5 16,-1 4-2-16,-3-3-3 0,1 5-2 0,2-1 0 0,6 2 0 15,1 1 1-15,6-1 0 0,-2-2 3 16,3 1 11-16,3-1 9 0,-1-5 4 16,-4 2 1-1,5 3-7-15,-5-5-8 0,-1 4-6 16,2 1-3-16,-6-3-2 0,2 2-2 0,-5 0-1 0,-2-3-2 0,-3 1-1 16,-1 2-1-1,4-2 0-15,0 0 1 0,-5 1-1 16,3-1 1-16,2 0-1 0,0 2 0 0,4-2-1 15,-2-1 0-15,-2 5 0 0,0-6-3 0,-4 0 0 16,-1 2-1 0,-4-2 2-16,-5 4 0 0,2-4 1 0,-4 2 0 0,0-2-1 0,-7-2 1 15,-2-1 4-15,0-4 3 16,-3 0 4-16,2-2-1 0,4-4-2 0,-2 1-3 16,4 2-1-16,6-4 0 0,0 1 0 15,1-4 0-15,1 2 1 0,0-4 0 16,3 0 3-1,-4-4 3-15,1-6 3 0,-2 1 0 0,-7-5-3 0,-6-1-4 0,-5-1-5 16,-3-1-1-16,-9-1-1 0,-1 0 0 16,1 0 0-16,-4 0 1 0,13 1 0 31,1 4 2-31,9 4-3 0,6-2 9 16,3 4 20-16,4-4 13 0,-3 3 11 0,12 2-3 0,5 1-9 15,5 1 7-15,4 0 5 0,1-4 2 0,2-1-8 0,2-7-17 16,0-1-12-16,4-3-9 0,1-1-3 15,-3 1-2-15,-2-6-1 0,-5 5 0 16,1-1 1-16,-3 6-1 0,0 3 0 16,2-2 0-16,-1-1-2 15,-1 5 2 1,4 2-1-16,-1-1 0 0,-1 3 2 0,1 1-1 16,4 4 0-16,0-2 1 0,0 0-1 15,0-2 1-15,2 2-2 0,0-1-1 16,3-1 2-16,0-7 4 0,-1-2 4 15,1-4 2-15,-1 0-2 0,-2-1-2 16,1-5-3-16,-1 2-3 0,0-6-1 16,-1-3 0-16,5 1 1 0,-1 6 0 15,2 1 0-15,-2 6-1 0,3 4 0 16,-1-3-1-16,3 4 1 0,-4-1 1 0,2-2 0 16,1-3-2-16,4-2-2 0,4 1-3 15,7-7-4-15,6-4-2 0,2 1 3 16,3-4 1-16,-1 3 5 0,3 0 2 15,-3 4 4-15,1 4 1 0,1 5 2 16,-3 1 0-16,3 1-5 0,-4 0-5 16,0-1-1-16,-6 5-1 0,3 2 4 0,-3 3 2 15,2 3-1-15,1 0-4 16,1-2-5-16,5 2-9 0,3 2-12 0,10-4 4 16,3 4 3-16,9 0 7 0,2 1 12 0,-3 3-1 15,-1 1 0-15,-3 5 1 0,-3 1-1 16,-10 1-1-16,-6 2-2 15,-4 4-5-15,-2 5-10 0,2-4-12 0,-2 5-6 16,5-1-3-16,3 6 9 0,4 6 11 16,-3-2 3-16,2 8-2 0,3 3-5 0,1 7 0 15,-1 6-6-15,7 3-12 0,3 11-10 16,2-2-10-16,3 3 4 16,-1-1 17-16,-1-7 17 0,0-3 15 15,-13-4 8-15,-5-6 5 0,-3-1 0 16,-8 1 0-16,0-3-3 0,-5 3-3 15,-3 0-1-15,1 6-3 0,-7 4-2 0,-1 3 3 0,-4 5 0 16,-2 0 2-16,2 2 3 16,-8 3 0-16,1 11 2 0,-2 2 2 0,-2 6 0 15,1 5-1-15,-1 1 0 0,-4 0-1 16,3 0 0-16,-6 0-1 0,-2-5 0 16,-3 0-1-16,-5-9 0 15,-4-9-6-15,-6-4 1 0,-4-5 0 16,-6-6 2-16,-6-3 6 0,-11-2 1 15,-17-1 1-15,-5 0 1 0,-9-7 2 0,-12-1 2 0,-6 1 3 16,-1-6 3-16,-3-5-1 0,5-5-2 16,5 0-2-16,6-11-4 15,12 5-1-15,17-3 0 0,13-5 0 0,12 1 1 16,7-5 2-16,7 0 1 16,5 2 1-16,6-4 4 0,14 2 12 0,-5-5-13 0</inkml:trace>
  <inkml:trace contextRef="#ctx0" brushRef="#br0" timeOffset="134221.57">30390 10284 1229 0,'50'9'147'0,"-17"-4"217"0,1 0-297 0,-11-1-26 0,-2 1-12 0,-1 1-14 16,-1-6 0-16,3 0 6 0,-5 0 8 0,3 0 8 0,1-6 7 0,-3 1 11 0,0-6 12 15,-2-1 14-15,0 3 1 0,-4-5-6 0,0 3-15 0,-1 6-23 16,-6-2-16 0,2 3-14-16,1 2-8 0,-8 2-3 0,0-1-5 0,-2-1-5 15,0 2-5-15,2 0-3 0,-2 0-2 16,-8 2 2-16,-3-1 2 0,-8 3 6 16,-9 0 5-16,-11 3 0 0,-5-2-1 0,-9 2-3 15,-9-3 2 1,-9 4 4-16,-5-4-2 15,-5 1-3-15,5 2-2 0,-4-5-5 0,-6 4 5 0,-10-3 5 0,-10 2 2 16,-11-3 4-16,-7 2 1 16,-1 3 1-16,-17-5 0 0,-3 1 1 0,-11 2 0 15,-7 1 0-15,11-3-1 0,-18-3 0 16,4 4-4 0,-15 3 3-16,0-5-1 15,-5 1 0-15,-21 4 5 0,0-7 1 0,-21 2-1 16,4 0 0-16,6-2-2 0,2 0-2 15,-9 0 1-15,-5 0 1 0,-9 0 0 16,-21-2-5-16,-6-3 22 0,-2-1-3 16,-19 5 0-16,4-1 8 0,-6-3-18 0,-19 3 9 15,0-5 3-15,-6 7-5 0,16-2-3 16,6-5-9-16,7 7-1 0,14 0-1 16,-7 2-1-16,12 3 3 0,4-5 0 15,-11 0 0-15,5 0 0 0,10-5 1 16,-3 3-1-16,17-2 1 0,19 3-1 15,-2-1 0-15,4-2 0 0,9 1 0 16,-13-3 2-16,-7 6 1 0,16-7 0 0,11 4 0 16,25 1-2-16,31 0-1 0,24 2 1 15,13 2-1-15,21 5 0 0,15 2 0 16,13 2 0-16,13-3 0 0,8 3 0 16,11 1 2-16,5 1-2 0,5-1-5 15,9-3-39-15,5 2-33 0,6-1 40 16,-2-4-8-16</inkml:trace>
  <inkml:trace contextRef="#ctx0" brushRef="#br0" timeOffset="157630.73">6209 7578 1196 0,'-11'0'126'0,"1"0"144"0,-4-1-174 0,-1-1-32 0,-1-4-14 0,-1-1-11 0,1-2-2 0,-4 2 1 16,4-5-1-16,-1-2-4 0,1 0-4 0,3-1 2 0,3-1 2 16,4 2 5-16,3 2 8 0,3-1 16 15,5-1 7-15,4 0-3 0,0-4-6 0,5-5-18 16,2 2-9-16,5 3 4 15,6-3-3-15,1 5-3 0,4 4-7 0,4 1-13 16,1 2-7-16,2 4-5 0,7 1-2 16,0 6-7-16,7 3-17 0,6 4-51 15,5 14-40-15,5 9-6 0,2 16-3 16,0 12 41-16,1 8 30 0,-3 13 1 16,-5 19 13-16,-4 15 1 0,-10 14-11 0,-7 4-22 15,-22-2-5-15,-17-5 6 0,-13-18-150 16,-20-12 7-16,-15-12 26 0,-15-19 36 15,-8-12 116-15,-9-7 129 0,-9-10 71 16,1-11 20-16,-8-6 93 0,2-10-79 16,1-2-67-16,9-5-32 0,15-2-15 15,15 0-10-15,20-2-4 0,10 2 4 0,19 0 7 16,-1 0 20-16,-2-2 23 0,13-3-24 16,9 2-31-16,12-1-30 0,21-5-37 15,20-5-1-15,18-2-2 0,7-2 1 16,8 2-2-16,3 0-2 0,-1 4-24 15,8-2-53-15,-12 3-5 0,-6 8-14 0,-16-5-9 16,-14 5 34-16,5-2-339 16,-1-2 277-16</inkml:trace>
  <inkml:trace contextRef="#ctx0" brushRef="#br0" timeOffset="157932.76">8122 8213 1507 0,'6'-2'228'0,"-3"-5"219"0,8 0-223 16,3-4-89-16,4 1-56 0,8-1-35 0,-3 2-21 0,6 6-9 0,-3-3-10 0,3 6-5 0,-3 6-9 0,1-4-20 0,-4 12-35 15,0 2-23-15,2 10-49 0,-2 10-14 0,0 13-12 16,-9 5 9 0,-9 0-352-16,-12 0 336 0</inkml:trace>
  <inkml:trace contextRef="#ctx0" brushRef="#br0" timeOffset="158392.06">8014 8520 1279 0,'-51'-25'134'16,"15"2"104"-16,1-4-116 0,19 2-64 0,7-3-6 0,0-6 4 16,13 1-10-16,8-8-19 0,8 2-13 15,4 5-11 1,12-1-3-16,-3 10 2 0,6-3 8 0,8 5 6 0,-3 5 7 16,-2 4 4-16,1 3-3 0,-2 6-4 15,-6-1-6-15,-6 5-4 16,-3 1-7-16,-8 5-12 0,-4 0-16 0,-1 6-19 0,-3-4-4 15,-3 7 6-15,2 4 11 0,-4 7 16 16,3 10 3-16,-1 1 4 16,0 6 4-16,2 6 1 0,3 7 2 15,4 3 0-15,5 3 1 16,2 3 0-16,-1-2 0 0,-3-4 0 16,-3-3 2-16,-4-9-4 0,-3-7-13 15,-7-10-7-15,-2-12-7 0,0-6 6 0,-2-4 0 0,2-7 6 0,0 0 2 31,-1-3 4-31,-3-1 15 0,-3-7 10 16,0-6 8-16,-7-19-5 0,-9-22 0 0,-4-22-6 16,-5-18-25-16,4-6-138 0,1 4-21 15,11 17 11-15,9 14 115 0,7 19 190 16,9 10 57-16,5 4 22 0,4 1-59 16,5 3-30-16,5 2-9 0,1 3-7 15,3 11-21-15,-4 2-17 0,2 10-29 0,-3 1-28 16,-1 3-28-16,-3 7-34 15,2 7-64-15,0 7-40 0,-2 18-16 0,-4 13 4 16,-8 12 47-16,-6 5 35 0,-12-4 13 16,-12-6 36-16,-20-8-14 0,-11-8 24 15</inkml:trace>
  <inkml:trace contextRef="#ctx0" brushRef="#br0" timeOffset="158645.96">9009 7107 1446 0,'2'44'76'0,"-1"6"67"0,3 10-133 0,-4 2-3 0,-2 5-3 0,0-1-4 0,-1 1 0 15,-6 2 1-15,2 2 0 0,0 6 3 0,5 2 1 0,-3-4 1 0,5-6-2 16,5-7-3-16,0-7-5 0,8-12 1 16</inkml:trace>
  <inkml:trace contextRef="#ctx0" brushRef="#br0" timeOffset="158837.34">9369 7748 1732 0,'-25'9'50'0,"-9"4"-11"0,-8 3 11 0,-13 0 7 16,-4-2-8-16,2 0-21 0,-1-5-15 15,5-4-7-15,7 1-2 16,5-5-11-16,9-1-16 0,4-1-6 0,1-1-10 16,7-7 0-16,4 5-2 15,-1-3-169-15,11 4 142 0</inkml:trace>
  <inkml:trace contextRef="#ctx0" brushRef="#br0" timeOffset="159535.07">9161 7926 2019 0,'9'0'138'0,"-2"0"45"0,0 3-40 16,0 3-71-1,-1-3-32-15,-1 1-22 0,2 3-16 0,-7-2-8 0,4 6-2 16,1-4-5-16,-3 4-9 15,3-1-16-15,-5-1-15 0,2 2-15 0,-2-1-3 0,2-3 3 16,-2 0-1-16,0-5 4 0,0-2-11 16,0 2-4-16,0-2-7 15,0 0-5-15,0 0 0 0,0 0 4 0,0-5-86 16,0-1 25-16,0-1 36 0,-2-2 71 16,2 2 152-16,-2-3 24 0,2 3 21 15,0 0-29-15,2-1-15 16,1 0 6-16,-1-1 15 15,5 3 0-15,2-1-4 0,9 0-14 16,3 0-29-16,6-4-20 0,5 1-18 16,5-3-19-16,-2 5-14 0,3 4-8 0,-1 4-5 15,-4 2-3-15,-2 5-5 0,-3 0-25 16,0 5-22-16,-10-1-16 0,3 1-23 0,-3-3-9 0,-7 2 10 16,-1-2 9-16,-3-6 15 0,-7-1 30 0,2-2 3 31,-2 0 1-31,0 2 9 0,0-2 1 15,0 2 3-15,-7-1 7 0,4-1-1 16,-1-3 2-16,-1-2 2 0,-1-3 1 16,3 1 1-16,-4 0 6 0,3 0 17 0,4-2 17 15,4 2 22-15,3-5 11 0,-2-4 10 16,4 2 10-16,5-6 5 0,-3 4-4 16,7 0-14-16,-2 2-19 0,3 2-8 15,2 3 3-15,-5 0-3 0,-1 4-3 16,0 3-15-16,1-2-17 0,2 4-9 0,0 4-9 15,0-1-17-15,-2 4-20 0,-6 4-26 16,3 0-3-16,1-1-1 0,0 1 0 16,-2 0 8-16,-3-2-3 0,-5-4 5 15,-4-5 2-15,0 0-15 0,0 0-1 16,-4-2-103-16,-1 0-18 0,-2-1 100 16,3-1 60-16,4 4 162 0,-5-7 82 15,5 4-17-15,0-4 5 0,2 1-5 16,3-1-16-16,2-2-22 0,2-3-32 0,3 3-27 15,3-2-19-15,4 2-17 16,1-1-20-16,3 3-12 0,2-4-11 0,3 4-13 16,0 5-3-16,2 4-40 0,6 7-83 15,5 9-38-15,7 10-30 0,10 9 81 16</inkml:trace>
  <inkml:trace contextRef="#ctx0" brushRef="#br0" timeOffset="159697.51">9486 7295 2583 0,'0'0'121'0,"3"0"7"0,-1 0-39 0,0-2-64 0,3 2-33 0,-3-2-46 0,3 2-28 0,8-2-17 0,6-14 402 0,13-14-228 0</inkml:trace>
  <inkml:trace contextRef="#ctx0" brushRef="#br0" timeOffset="160073.06">10870 7337 2093 0,'57'13'236'0,"-62"-13"-95"16,-2 3-72-16,-9 2-31 0,-69-3-40 15,47 12 0-15,-8 2 1 0,-3 6 0 16,-3-3-2-16,3-1-10 0,-1 1-24 16,4-3-30-1,12 2-18-15,6-7 7 0,8-1 23 0,10 1 23 16,3-4 14-16,5 0 2 0,4-3 8 0,-1 1 13 16,8 0 11-16,-2 1 10 15,8-3 5-15,4 3 4 0,9-3 0 0,11 6-3 0,9-6-11 16,2 3-7-16,3 3-5 15,-5-4-4-15,-2 7-3 16,-5 4-4-16,-6 6-6 0,-6-1-4 0,-8 5-7 0,-5 1-8 16,-9 0-21-16,-12-3-11 0,-11 3-12 0,-11-2 3 15,-12 2 22-15,-9-4 12 0,-5-2 21 16,-4-11-17-16,-10-8-3 0,-2-14-20 16,1-11 18-16</inkml:trace>
  <inkml:trace contextRef="#ctx0" brushRef="#br0" timeOffset="160347.46">11619 7062 1764 0,'1'11'889'31,"-1"-18"-887"-15,0 19-14-16,2 15-8 0,-2 12 6 0,0 21 11 31,0 15 3-31,9 8 0 0,-7 4-1 0,3-2-2 0,-5 2 0 0,-2 0-10 16,-6 0-44-1,-1-2-68-15,-4-9-32 0,-1-7-17 0,0-10 1 16,-2-17 96-16,2-12 32 15</inkml:trace>
  <inkml:trace contextRef="#ctx0" brushRef="#br0" timeOffset="160912.79">11870 7974 1593 0,'13'0'101'0,"-1"5"49"31,1-3-63-31,-8-2-1 0,2 0 11 16,0 0 2-16,-3-7 2 0,1 1-21 0,7 3-20 15,-4-8-4-15,8 1 1 0,1-6-4 16,5-4-10-16,4-3-12 0,-6 4-9 16,-1 1-6-16,-1-2-2 0,-9 6-4 15,-4 5-28-15,-5-1-28 0,0 1-22 0,-7 3-38 16,-4 3-19-16,-8-2 9 0,-8 5-3 16,-14 5 29-16,-5 9 16 0,0 7-1 15,2 15 15-15,0 5-1 0,6 12 20 16,8 2 10-16,9 0 5 0,12-6 11 15,9-4 6-15,0-10 4 0,9-10 4 16,-2-4 3-16,2-7 4 0,7-7 23 0,-2-1 42 16,6-6 11-16,8-9 32 15,7-7-14-15,17-11-44 0,15-10-31 0,11-18-50 16,14-14-24-16,8-5 0 0,-6-4 12 16,-4 10 21-16,-8 1 17 0,-8 7 5 15,-8 1-8-15,-8-7-26 0,-10 8-9 0,-11 3-3 16,-12 4 9-16,-12 1 23 0,-8 4 6 15,-9 1-8-15,-10 3 0 0,-4 8-1 16,-3 4 3-16,-4 7 21 0,6 7 6 16,-10 2 1-16,1 7 0 0,0 0-7 15,-1 7-6-15,3 9 1 0,-1 7-4 16,-3 3-6-16,-2 13-2 0,2 10-7 16,0 10-1-16,9 10 4 0,3 5 3 15,5 2 4-15,5 6 3 0,4 5 2 0,4 3 4 16,2 0 1-16,5-8-1 0,-2-13-1 15,2-12-4-15,-5-13-1 0,2-5 0 16,-4-9 0-16,1-7 2 0,1-2 3 0,-2-7 2 16,0-5 4-16,0-2-16 0,0 0-27 15,-2 0 567-15,4-13-408 0</inkml:trace>
  <inkml:trace contextRef="#ctx0" brushRef="#br0" timeOffset="161071.06">12709 7777 2091 0,'0'2'107'15,"0"-2"16"-15,-3 3-77 0,-3-1-56 0,-4 5-19 0,-8 0 1 0,-10 6 15 0,-10 4 11 0,-20 5 4 0,-11-5 8 0,-6-1 1 0,-10-5 0 0,7-9-4 16,-2-4-16-16,0-12-62 0,10-13-25 16,7-7 45-16</inkml:trace>
  <inkml:trace contextRef="#ctx0" brushRef="#br0" timeOffset="161327.07">13381 6991 2185 0,'-3'2'81'0,"-1"4"9"15,0-5-70-15,-1 12-13 16,-2 3-2-16,-4 10 2 0,-13 10 0 0,2 10 0 15,3 7-3-15,-4 6-3 0,3 8-1 0,1 0 0 16,-10 6-1-16,10 5 1 0,3 7-1 16,0 0 1-16,7 6 0 0,-3-3 1 15,-2-3 0-15,-1-7 2 16,-1-8 0-16,-1-14 11 0,1-10-33 16,-4-8-66-16,1-8-62 0,-6-4-2 15,-4-3 52-15</inkml:trace>
  <inkml:trace contextRef="#ctx0" brushRef="#br0" timeOffset="161499.57">12730 7701 2278 0,'-17'-2'508'0,"42"-12"143"16,17 1-441-16,2 4-163 0,34-1-16 16,13 3-13-16,22 1-14 0,17 8 1 31,4 5 0-31,-6 2-2 0,-16-4-3 15,-9-3-25-15,-16-2-60 0,-11-10-38 0,-11-12-761 16,3-15 593-16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8:14:51.21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7583 13085 1645 0,'59'-5'94'0,"86"1"53"0,-134 4-108 0,3 0 10 0,0 0 14 16,2-3 14-16,0-3 19 16,-4 1 6-16,-4 2-1 0,-3-4-6 0,-2 1-14 0,-3 6-15 15,2-2-14-15,2 2-16 0,-4 0-15 16,-2 2-12-16,-2 2-7 0,1-1 0 0,-2 3 0 16,-4 1 2-16,0 0 2 0,-7 0 1 15,-7 2 2-15,-9 1 0 0,-11-4 0 16,-12 3 0-16,-10-8-1 15,-11 1-2-15,-15-2-1 0,-14-3 0 0,-10-5 2 16,-7 5 0-16,-8-6-1 0,-3 4-2 16,9-2-2-16,-2 0 0 0,-1 3 1 15,-10-5 0-15,-8 6 0 0,-9-6 2 0,-2 2-2 16,-9-6-2-16,-14 1 0 0,-4-1-1 16,-17-1 0-16,-8 0 0 0,-3 2 0 15,2 3-1-15,0-2 0 0,5 4 0 16,0 0 1-16,-9-2 0 0,-16 2 1 0,-1-2 0 15,0 4 5-15,19 5 4 0,30 0-1 16,30 7 10-16,32 4 4 0,16 3 1 16,16-2 12-16,15 2-5 0,11-1-10 15,10 3-5-15,12-4-11 0,4 2-3 16,4-5-1 0,3-2 1-16,12 0-1 0,2 0 3 0,5-7 0 0,6 2 2 15,3-2 0-15,0 0 0 0,-2 0-1 0,2 0 0 16,0 0-2-16,0 0-15 0,0 0-24 15,0 0-54-15,0-2-63 0,0 2-84 16,2-14 120-16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35:34.1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5768 17270 2271 0,'95'92'42'16,"-135"-108"17"-16,24-9-6 0,-4 21 2 0,-49-47 2 0,57 49-20 0,-3 2-12 0,1 0-13 0,-5 6-7 0,-1-3-3 0,-6 2-2 0,-10 2 0 0,-8 6-3 0,-11-2-4 0,-5 6-2 0,-11 1 0 0,-16-4 3 0,-5 2 1 0,-6-3 0 15,-12-1 0-15,-9-3-1 0,-17-2 3 0,-17-4 3 16,-3-3 4-16,-5-1 2 0,-8-3 1 16,1-5 0-16,0 6-2 0,-1-3-1 15,13-1-4-15,13 4 16 0,13-1 16 16,24 1 8-1,24 1 23-15,31 2-3 0,13 0-4 0,23 0 4 16,6 0-8-16,9 0-15 16,0-2-8-16,1 0-14 0,5 2-32 15,-6 0-22-15,7 0-57 0,0 0-53 16,-4 0-53-16,-1 0-59 0,5-7 140 16</inkml:trace>
  <inkml:trace contextRef="#ctx0" brushRef="#br0" timeOffset="5356.44">10803 17119 1839 0,'7'5'86'0,"-1"-1"12"0,2 1-19 0,-4-3-21 0,-2 1 2 0,-2-3-9 15,0 0 5-15,0 0-4 0,0 0-14 0,0 0-7 0,0 0-11 16,-2 0-5-16,2 0-1 0,0 0 0 0,0 0 0 16,0 0-3-1,-2 0 0-15,2 2-7 0,-9 0-10 0,2 1-3 0,-5 3-6 16,-6-1 2-16,-14 4 9 0,-7 2 1 0,-5-1 4 15,-20 3 2 1,-9-6-1-16,-5 2 2 0,-9-2 1 0,-10 0 2 0,-17 0 21 16,-19-2 25-16,-17-3 13 15,-5-2-4-15,-1-4-20 16,13-3-26-16,12 4-16 0,12 1 4 16,12 2-1-16,13 0 0 0,13 0 4 0,12 2-4 0,5-2 1 0,12 3 2 15,5-1 1-15,4-2 0 0,11 2-1 16,2-2-2-16,7 0-1 0,3 0-1 31,6 0 0-31,0-2-1 0,2-2 1 16,5 3-1-16,1-1-1 0,4 2-1 15,1-2-8-15,-1-1-35 0,2 1-67 0,-9-14-103 16,-2-11 111-16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8:16:11.6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8576 5406 1964 0,'30'-1'76'0,"2"-1"-17"0,0 2-9 0,-7 0-35 0,-2 0-4 0,-5 3 0 0,-4 1 9 0,2-2 19 16,0-1 20-16,-6 1 11 0,-1 0-3 0,-9-2-16 0,4 2-14 0,-2 0-8 15,3 1-5-15,-5-3-3 0,0 4-7 31,-4-4-14-31,-4 1-4 0,-5 3-4 16,-3 3 2-16,-18-3 6 0,-12 3 7 0,-10-2 3 16,-14-5 0-16,1 0-2 0,-3-2-2 15,-5-5-3-15,-2 2-2 0,-8-2 0 16,-9 0 0-16,-5-4 0 0,-13 4 1 16,-10-4-1-16,-9-1 0 0,-7-1 0 15,-5 1 0-15,-8-2-1 0,-6 1 1 16,-6 5-1-16,5-3 0 0,4 4 0 0,4-2 2 15,6 4-1-15,6-2 0 0,22 3-1 16,24 0 0-16,16-1 0 0,16 2 0 16,15-1 1-16,5 2-1 0,15-1 1 15,4 3 0-15,9-2-4 0,12 2 27 16,2 0 18-16,0 0 6 0,0 2 12 16,6 1-24-16,1-3-10 0,0 0-7 0,2 0-5 15,5 0-4-15,7-3-8 0,11-1 1 16,9-1-3-16,5-4-1 0,7 2 0 15,9-5 0-15,9-1 1 0,7-1 0 16,13-2 3-16,13-2-1 0,18-5 0 16,17 0 0-16,17 2 0 0,10 7-2 15,10 10 0-15,0 4-3 0,-3 5 0 16,-4 10 1-16,-3 2 0 0,5 5 1 0,-10-1 0 16,-3 2 0-16,-20 2 0 0,-16-4 1 15,-12-1 0-15,-26-3 3 0,-19-3-2 16,-26-8 1-16,-17-1-2 0,-19-1-11 15,-3-4-6-15,2 3-16 0,-9-3-12 16,-4 0-1-16,-8 0 2 0,-13 2 15 16,-21 0 12-16,-22 0 10 0,-22-2 6 15,-22-2 1-15,-14-4 0 0,-14-2 0 16,-18 0 0-16,-4-2 0 0,-8 3 1 0,3 0-1 16,2 0 1-16,11 1-1 0,5 3 0 15,9-6 13-15,12 5 7 0,6-3 2 16,4 2 0-16,15 1-11 0,4 1-9 15,17-1-1-15,17 2 0 0,15 2 0 0,13 0 0 16,19 0 1-16,7-1 0 0,4-1 2 16,9 2 0-16,5 0 1 0,-2 0 2 15,2-2-1-15,0 2-19 0,0-2-15 16,0-8-64-16,2 6-73 0,1-17 95 16</inkml:trace>
  <inkml:trace contextRef="#ctx0" brushRef="#br0" timeOffset="5289.1">18136 5126 1497 0,'0'2'58'0,"-3"-2"18"0,1 0-50 0,0 0 1 0,1 0 7 0,1 0-2 0,1 0-1 0,-1 0-5 0,0 0-1 16,0 0 1-16,0 0-3 0,-1 0-5 0,1 0-6 0,0 0-2 0,-2 0-1 31,2 0 9-31,0 0 9 0,0 0 2 0,0 0-4 0,0 0-11 0,0 2-14 16,3 5-3-16,4-2-2 0,1 6-1 16,4 5 1-1,6 3-1-15,3 6 1 0,0 2 1 16,6 3-1-16,1 0-1 15,2 0-3-15,4-2-3 0,0 3 2 0,-2-3 1 16,0-1 0-16,-2-3 2 0,-2-6 0 16,0 0 2-16,1-2 5 0,1-2 1 15,4-2 5-15,-2-1 2 0,8-7 4 16,5-1 2-16,4-1 1 0,8-2-3 16,2 0-4-16,6-4-4 0,-1 1 0 0,5-1-2 15,2-3 1-15,0 0 0 0,-4 0-1 16,-3 0 0-16,-7-4-1 0,0 6 0 15,-13-6 1-15,-1 1 0 0,-6 4 0 16,-2-6 1-16,-1 1 0 0,5 4 0 16,-4-3-1-16,1-1 2 0,-2 6 7 15,-4-4 8-15,5 3 6 0,-1-1-1 16,7 0-7-16,1 5-8 0,4-3-6 16,4 2-1-16,0 3-2 0,-3-2 0 0,0 2 0 15,0 0-1-15,-2 0 0 0,8 0 1 16,4 0 0-16,-1 2 1 0,1-2 0 15,2 0 0-15,-1 0 0 0,6 0-1 16,0-2 1-16,3 0 0 0,-5 2-1 16,-1-3 0-16,1-3 0 0,-11 3-1 15,8-1 1-15,4-3 0 0,1 3 1 0,9 1-1 16,7 3 0-16,-1-2 1 0,3 2-1 16,1 0 0-16,-10 0 0 0,-7 0 0 15,-1 0 0-15,-4 0 0 0,8-3 1 16,3 3-1-16,10 0 0 0,8 0 0 15,-3 0 0-15,0 0 1 0,-9 3-1 16,-9-3 0-16,0-3 0 0,-1 1 0 16,8 2 0-16,11 2 0 0,3 3 0 0,-1 2 0 15,-9 0-1-15,-15 0 1 0,-10 2-1 16,-3-4 0-16,-4 2 0 0,0-1 0 16,1 4 1-16,1-2 0 15,1 0 0-15,6 5 0 0,-6-6 0 0,1 2 0 0,3-2 0 16,-2 2 0-16,2 0 0 0,-2-4 0 15,-3-2 0-15,-4 3 0 0,-4-6 1 16,6 2-1-16,-2-2 0 0,4-6 0 16,1 3 1-16,10-1 7 0,6-5 15 15,9 2 13-15,13-3 5 0,1 1-6 16,3 0-13-16,-1 0-12 0,0 4-6 16,2-2-2-16,9 1-1 0,5 3 0 0,5-3 0 15,-4 3-1-15,1-1 1 0,5 2 10 16,9-3-22-16,18 3-27 0,24-1 27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8:17:38.7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12837 11777 1442 0,'7'5'82'0,"0"0"38"0,0 1-56 0,0-3-22 0,2-1-8 0,-2 3-4 0,0-3 2 0,-1 2 7 15,-3-3 3-15,-3-1-1 0,4 0-7 0,-4 0-9 0,0 2-6 0,0 2-3 0,0-4 2 0,0 0 8 0,0 0-8 0,0 0-5 16,0 2 11-16,1-2 0 0,-1 3 9 16,2 6 9-16,0-6-10 15,0 5-9-15,1 0-4 16,3 3-9-16,-3-2-5 0,2 3-2 0,1 3-2 16,-4-1 0-16,1-2-1 0,-3 1 0 15,0-8-2-15,-2 2 2 0,-3 0 2 0,-6 2 4 16,-3-4 4-16,-4 1 0 0,-6-3 0 15,-8-1-2-15,-7 1-4 0,-4 1-2 16,-5 1-2-16,6 2-1 0,-8 6-1 0,-1-3 1 16,-8 5 0-16,-6-1 0 0,2 0 0 0,-2 0-1 15,-1 2 1 1,-12 2-1-16,-10-2 0 0,-5-2-1 0,-4-2 0 0,-8-3 15 16,-10-7 22-16,0 0 2 0,5-4-1 15,16 2-14-15,12 0-20 16,11-2 3-16,8 2 4 0,1-2 1 0,14 2 0 15,5 0 0 1,8 0 5-16,3-3 7 0,10 3 8 0,10 0 7 0,12 0 10 0,-2-4 15 16,11 3 4-16,-2-1 2 0,7 0-15 31,11-3-22-31,11-2-17 0,8 0-13 0,9 1-8 16,6-3-1-16,3 4 4 0,5-4 3 15,1 2 2-15,2-2 0 0,3 4-1 16,7-4 1-16,14 2-2 0,7 5-1 15,-2-3-3-15,-5 3-2 0,-5 2 1 16,-6 0-5-16,-1 0 4 0,-1 0 2 16,6 0-2-16,5 9 3 0,-6-7 0 0,-14 1-1 15,-13 3 3-15,-17-6 3 0,-10-4-3 16,-3 1-11-16,-3 1-7 0,-13-2-4 16,-6-1-4-16,-7 3 3 0,-6-3-5 15,-4 5 1-15,-6-9 5 0,-9 2 7 16,-11-6 12-16,-11 1 2 0,-12 7 4 15,-8-6-1-15,-4 9-2 0,3-3 0 16,6 1-1-16,4 4 0 0,1 0 0 0,-3 0 0 16,-9 0 1-16,1 0 2 0,4 0 1 15,-3 0 0-15,7 2 1 16,0 0 1-16,-6-2 1 0,7 4 0 0,10-3 1 16,8 3-1-16,14 1 6 0,11-1 5 15,8-3 6-15,8-1 16 0,5 0 12 16,6 0 8-16,8 2-1 0,16 0-13 15,20 2-19-15,18-4-14 0,16 0-6 0,8 0-1 16,3-6 0-16,-1-1 4 0,-3 2 2 16,-4 0-1-16,-12-4 1 15,-1 5-5-15,-11 2-1 0,-13-3 4 0,-18 1 1 16,-14 3-3-16,-11 1 0 0,-6 0-13 0,-6 3-3 16,-11-3-4-16,-10 2-3 15,-16 2 8-15,-24-1 1 0,-26-3 4 16,-14 0 0-16,-17-2-32 0,6-5-39 0,-2 0-24 15,12-2-36-15,2-1-31 16,1-6 180-16,1-4-50 0</inkml:trace>
  <inkml:trace contextRef="#ctx0" brushRef="#br0" timeOffset="4725.71">14560 12289 1451 0,'34'11'71'0,"-20"7"-13"0,25-13 21 0,-106-5-107 0,58-2 88 0,9-1 2 0,0-1 13 0,0 4 18 0,0-2 14 0,0 0 6 0,3 1-3 0,-3 1-19 31,6-7-31-31,-3 7-23 0,4 0-17 15,0 1-8-15,2 5-4 0,4-5-4 16,-6 3-4-16,3 3 1 0,-1-5-1 16,-7 0-2-16,-2-1-1 0,0 1-2 0,-11-2 0 15,-6-2 2-15,-13-1 3 0,-13-8 4 16,-15-7 15-16,-15-3 9 0,-14-4 6 16,-7-7 1-16,-2 4-11 0,2 5-11 15,6 5-7-15,6 1-5 0,4 6 0 16,7-1 0-16,2 1 0 0,9 6 0 0,6-1-1 15,10 3 1-15,3 1 0 0,11 0 0 16,5 0 0-16,8 1 0 0,4 1 0 16,3-6-1-16,3 5-1 0,7 1 2 15,0-4 5-15,19 4 7 0,6 0 1 16,19-2-3-16,27 6-5 0,23 10-7 16,37 11-2-16,27 7 0 0,25 10 1 0,22 10 0 15,13 6-2-15,6 8 4 0,-1 3-2 16,-6-4 2-16,-28 1-1 0,-34-16-3 15,-46-13 1-15,-43-18 1 0,-34-13 6 16,-28-6 4-16,-3 0-9 0,-20-9-2 0,-29-7-2 16,-48-12 14-16,-51-15 17 0,-57-8 8 15,-42-3-3-15,-18-1-13 0,6 13-9 16,17 8-6-16,25 8-2 0,28 6 2 16,20 10-2-16,33 2-1 15,30 8 0-15,29 6-1 0,26-1 0 0,15 6 1 16,14-8-28-16,13 3-59 0,7-5-89 0,22-1 87 15</inkml:trace>
  <inkml:trace contextRef="#ctx0" brushRef="#br0" timeOffset="24101.41">16440 15872 1665 0,'5'0'83'0,"0"-3"12"0,-5-2-12 0,0 3-28 0,-5 2-3 0,3 0-3 0,0 0-1 15,2 3 0-15,-3-3-10 0,-6 0 8 0,-3 4 4 0,-17-9 10 0,-4-1 3 0,-15-8-13 0,-11-4-14 0,-10-5-15 16,-5 6-11-16,-8-1-7 0,4-2-2 15,5 6-2-15,2 2 0 0,9 3 1 16,7 0 0-16,-1 2 3 0,13 0 1 16,4 3-1-16,7 2 2 0,9-3 1 15,4 2 0-15,3 1 3 0,3-2-1 16,6 4 0-16,7 0-4 0,0 0 24 0,0 0 17 16,7 0 17-16,7 0 9 0,11 0-23 15,9 0-18-15,16 0-19 0,17 7-8 16,14 2-3-16,13 9 0 0,13 5 0 15,1 4-1-15,4 6-1 16,-11 1 0-16,-14-4 0 0,-16-2 0 16,-16-8-2-16,-18-4-2 0,-5-9-4 0,-13 2-2 15,-6-2-6-15,-12 0 0 0,-1 5-3 16,-9-8 1-16,-6 0 4 0,-12 3 1 16,-9-6 3-16,-13 1 4 0,-10-4 5 0,-10-5-27 15,-7-9-44-15,0-1-69 16,7-6-60-16,5-2 102 0</inkml:trace>
  <inkml:trace contextRef="#ctx0" brushRef="#br0" timeOffset="24609.4">16949 15791 1712 0,'10'0'93'0,"6"-2"24"16,7 0-52-16,9 4-37 0,12 7-15 0,24 5-9 0,-1 4-4 0,20 8-2 0,3-1 2 16,-8 7 4-16,10 0 2 0,-1-2 2 0,-4 0 0 0,-4-1-2 15,-19-4-2-15,-9-8 0 16,-13-3-2-16,-12-3-2 0,-7-6-3 0,-21-5-4 16,-2 2 4-16,-14-5 5 0,-14-8 13 15,-15-7 17 1,-15-1 9-16,-17-15 4 0,-19 0-7 0,0 2-12 0,-2-1-11 0,6 3-9 15,5 1-4 1,10 4 0-16,8 2 0 0,16 6 0 16,15 1 0-16,17 3-4 0,4 1 34 0,15 8 39 0,8-3 16 15,8 2 10 1,10-2-37-16,13 2-36 0,5 5-16 16,17 3-5-16,6 8-9 15,6 5-5-15,-1 3-8 0,10 4-21 16,5 6-32-16,10 4-46 0,12 5-27 0,-8 4-4 15,-2 1-119-15,-7-1 175 0</inkml:trace>
  <inkml:trace contextRef="#ctx0" brushRef="#br0" timeOffset="25081.37">18816 15670 1827 0,'-16'-3'90'0,"-4"-4"6"0,-1 3-41 0,5 4-37 16,2 0-15-16,7 4 0 0,1-1-1 0,6 1 4 0,4-1 14 0,6 4 4 0,12 4 7 0,13 7-2 0,6 3-6 0,5 0-1 16,9 6 0-16,0-1-2 15,7 8-4-15,2 2-3 0,1-6-4 0,-1 3-3 0,-3 3-1 16,-6-4-5-16,-11 0-3 0,-16-6-5 16,-17-8-16-16,-13-6 4 0,-21-6 2 15,-12-1 3-15,-10-8 15 0,-15-3 0 16,1-6 3-16,1-4 3 0,-1 2 1 0,8-2 1 15,3-2-1-15,4 4-1 16,7-6 0-16,1-1 0 0,10 3 2 0,4-5-1 16,8 4 2-16,9-3 5 0,1 1 12 15,10 3 8-15,2-5 4 0,8 4-7 16,6-2-14-16,4 1-6 0,6 6-24 0,2 0-34 16,0 10-45-16,-1 1-36 15,3 10 60-15</inkml:trace>
  <inkml:trace contextRef="#ctx0" brushRef="#br0" timeOffset="25560.7">19812 15715 2049 0</inkml:trace>
  <inkml:trace contextRef="#ctx0" brushRef="#br0" timeOffset="25713.59">19787 15942 2321 0,'13'40'-1044'16,"662"324"2557"15,-498-331-1440-31,20 1 2 16,14-5-11-16,11-6-13 0,7-9-23 0,-6-4-13 16,4-6-19-16,-11-4-46 0,-8-2-22 15,-4-17 28-15</inkml:trace>
  <inkml:trace contextRef="#ctx0" brushRef="#br0" timeOffset="39619.94">2698 10016 1896 0,'2'-14'77'0,"-2"0"-13"0,-2-2-18 15,-5 3-46-15,-7 1-12 0,-2-2-8 0,-10 1-4 0,-5 1-1 0,-9 3 1 0,-5-3-1 0,-1 3 7 0,-5 2 5 0,1 5 4 0,-5 2 7 0,2 2-4 16,3 5-2-16,3 5 0 0,0 2 0 16,7 2-1-16,6 6 3 0,4-3 1 15,3 8 0-15,1 5 0 0,-5 5 3 0,0 0 0 16,-8 4 2-16,-2 3 0 0,2-5 1 16,0 0 0-16,7-7 0 0,2-2-1 15,3 0-2-15,2 2-5 0,6 0-7 16,3 2 1-16,2-2 2 0,7 0 1 0,7 7 8 15,3 0-1-15,6 0 0 16,5 5 1-16,0-3-1 0,6-2-2 0,-1 4 1 16,1-3 0-16,-1 3 2 0,1 1 1 15,-4 0 0-15,-2 1 1 0,-2 3-2 16,-1 7 1-16,-4 5-2 0,-2 7 2 16,-3 6 1-16,-7 3 0 0,-8 11 1 0,-6 11 1 15,-8 1 0-15,-6 4 1 0,-6-6 0 16,-4-8-3-16,1 0 0 0,-6-4 0 15,0 0 0-15,0-4 0 0,0-3 0 16,4-12 2-16,3 0-2 0,6-6 1 0,8-2 0 16,4 1-1-16,5-8 1 0,2-5-1 15,2 2-1-15,3 0-1 0,4 2 0 16,4 5 0-16,-3 1 2 0,1 6-2 16,0-1 2-16,-1 6 0 15,-2 9-1-15,1 8 1 0,-6 6 1 0,2 4-1 16,1-7 0-16,-3 2 0 0,-1-2-2 0,-2 3 2 15,0 4-1-15,-1 7-1 0,-1 5 1 16,-2 4 1-16,4-5 0 16,2-9-2-16,7-13 0 0,2 0 2 0,5-1 7 15,0 5 8-15,5-4 6 0,4-8-1 16,0-6-5-16,0-6-6 0,1 7-5 16,3 2-1-16,3 6-2 15,1 9 1-15,3 11 0 0,5 8-2 0,8 16-4 16,8 10-3-16,11 2 189 0,4-9-136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36:37.5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21748 9344 1554 0,'4'7'109'16,"1"-3"62"-16,-3 5-98 0,3-2-43 0,-3 2-16 0,-2 3-8 0,-5-5-3 0,-2 4 1 0,1 3 9 15,-1-7 11-15,-4 2 9 0,-1-6 7 0,0 1 0 0,-1 1 2 0,-3-1 5 0,2-2 3 0,-2-1 4 0,2 5-2 16,-4-6-5-16,0 0-7 0,-6 2-7 16,-1-2-8-16,4 0-8 0,-4 7-5 15,-2 1-4-15,2 3-4 0,0-2-1 16,-3 3-2-16,2 1 0 0,-5-1-1 15,1 2 0-15,0-1-2 16,-5-8-2-16,-1 6-1 0,-1-9 0 0,-2-1 1 16,0 5 1-16,-4-6 0 0,-1 5 3 0,0-3 0 15,1 0 2 1,4 1 1-16,7 4 1 0,-1-3 0 0,1 5 2 0,3-6 0 16,1 2 1-16,5 4-1 0,-4-5-2 15,1 6-3-15,1-8-1 0,-2 2-1 0,-1-2-2 16,-4-2 0-1,-3 0 2-15,-6-2-1 0,-5 0 2 0,-4-2 0 0,-1-3 2 16,-6 0 1-16,-2 0 0 0,-3 0 0 16,-5-2-1-16,-6 4-1 0,0-4 1 15,1 6-1-15,1 1 0 0,2-2-1 16,7 4 0-16,0 0 0 0,8 0 0 16,-2 0 0-16,2 0 2 0,7 0-2 15,-3 2 1-15,2 0 0 0,-7-2-1 0,-3 0 0 16,-3 0 0-16,-1 0 0 0,-5 0 0 15,-2 0 1-15,-4 0-1 0,-3 2 0 16,-6 1 0-16,-6-1 0 16,-8 3 1-16,-9-3 0 0,-1 1-1 0,-11 6-26 15,-21-5 90 1,-26-2 8-16,-2-2 0 0,8-4 26 0,25 2-93 0,30-3-5 0,13 3-1 16,-10 0 1-16,-1-1 0 0,-5 1 0 15,0-3 0-15,5 3 0 0,7 2 0 16,10 5 0-16,6-1 0 0,16-2 0 15,4-1 0-15,1 1 0 0,0 4 0 16,-5-3 0-16,-2 4 0 0,-3 0 0 0,-11-3 0 16,5-2 0-1,-3-1 0-15,7-1-1 16,0 0 1-16,-4 0-1 0,-2 0 0 0,-8 0 1 16,3 0 0-16,-5 0 0 0,9 4 1 0,-2-1 0 0,2 1-1 15,3 0 0 1,0-3 0-16,2-1 0 0,1 0 1 0,-1 0-1 0,-4-3 0 0,10-1 0 15,-1 2 0-15,2-5 0 16,11 4-1-16,-4-2 1 0,2-4-1 0,2 2 1 16,3-4 1-16,6 0-1 0,-4 1 1 15,4 1 0-15,1-2-1 0,6 6 1 32,7-4 0-32,5 5 0 0,7 3 1 15,4-3 1-15,5 2 0 0,6 2 1 16,3 0 1-16,0 0 0 0,0 0 0 15,0 0-1-15,0 0-3 0,0 0-6 0,0 0-19 16,0 0-34-16,0 0-65 0,0 0-75 16,0-5 271-16,-9-11-116 0</inkml:trace>
  <inkml:trace contextRef="#ctx0" brushRef="#br0" timeOffset="4795.72">8945 10800 2593 0,'-11'2'2'0,"2"-2"1"0,1 0 0 0,8 0-4 0,0 3-26 0,5-3-73 0,4 0-38 0,12-9 61 0</inkml:trace>
  <inkml:trace contextRef="#ctx0" brushRef="#br0" timeOffset="5968.62">17425 10470 1869 0,'0'5'50'0,"0"-3"-33"0,0 3-10 0,0 1-16 15,0-1 0-15,-1-1 4 16,-5-1 1-16,-1 3 3 0,-2-3-1 0,-7 6 2 15,-5-7 8-15,-4 1 10 0,-7-3 8 0,-1 2 2 16,-3 0-4-16,-1 0-6 16,-4 3-5-16,1-5-8 0,-8 2-1 0,-4 1-3 15,-5 1 0-15,-3 1 0 0,-4-1-1 16,1 1 0-16,-5 4-1 0,-5 1-1 16,-6-4 1-16,-6 6 1 0,-9-1 0 15,-13-4-1-15,-10 4 1 0,-12-4 0 16,-4 0 0-16,2-4 1 0,-1 1-1 0,-1-4 0 15,-17-2 2-15,-8 2-1 0,-3 0 1 16,1 0 0-16,4 0-1 0,7 5 0 16,4-1 0-16,3 3 0 15,5 2 0-15,-1 1 0 0,7-4 0 0,0 4 0 16,3 3 0-16,7-8-1 0,-10 6 0 0,-9-9 1 16,-9-1 0-16,-3-1 0 0,-4-1 1 15,-6-3-1-15,-4-3-1 0,-8 2 1 16,-2-4-1-16,1 3 1 0,-8-2 0 0,9 2 0 15,2 3 0-15,18-4 0 0,5 3 1 16,4 2 0-16,6-3 0 0,3 5 0 16,19-2-1-16,14 2 1 15,16-2-1 1,2 1 0-16,5-3 1 0,-7 2-1 0,-5-7 0 0,4 6-1 0,-8-9 1 16,0 3-1-16,-16 0 5 0,-19-4 55 15,-11-3 2-15,8 2 0 0,18-2-2 0,21 4-50 16,15-1 4-16,5 5 19 0,3 1 9 31,-1-4-2-31,-2 6-1 0,5-4-13 16,4 3-5-16,13-1-2 0,3 2 0 15,0-2-7-15,4 0-5 0,-5 0-3 16,5-2-2-16,5 0-2 0,2-3 1 16,5 4-1-16,2-6 0 0,6 5 1 0,5 4-1 15,8-4 2-15,4 7 2 0,6-3-17 16,1-2-31-16,2 3-95 0,2 1 77 15</inkml:trace>
  <inkml:trace contextRef="#ctx0" brushRef="#br0" timeOffset="54462.17">15392 18654 1881 0,'10'0'76'0,"1"2"-1"0,1-2-20 0,-6 0-21 0,3 0 0 0,-4 0 6 15,4 0 7-15,-7 0 1 0,-2 0-4 0,0 0-3 0,0 0-9 0,0 0-6 0,0 0-3 0,0-2-7 16,0 2-3-16,0-3 0 0,0 3-1 16,0-2-1-16,-2 0-3 0,-2 2-4 0,-6-5-1 15,3 5-1-15,-4 0 1 0,-5 0 2 16,-7 2 1-1,-7-2 0-15,-9 1-1 0,-7 1-2 0,-4-2 0 16,-7-2-2-16,-10-1-1 16,-2-3 0-16,-6-1-2 0,-6-1 0 0,-8-1 1 0,-12-6 0 15,-4 1 0-15,-1 0-2 0,0-2-2 16,10-2-1 0,5 4 1-16,-1 2 0 0,-3 1 3 0,4-1-1 15,-5 3 1-15,4 2 2 0,-4-4 3 16,-5 4 5-16,-3-5 4 0,3-1-1 15,14 10-2-15,14-3-4 0,15 6 3 0,6 7 6 16,10 1 5-16,6-1 1 0,8 0-4 0,1 0-6 16,6-2-6-1,3 4-2-15,4-5-1 0,7 1-1 16,7-5 2-16,0 0 5 0,14 3 4 16,7-3 7-16,18 2 1 0,18 0-2 15,18 3-4-15,33 6-7 0,18 5-1 16,12 2-5-16,0-2 0 0,-3-2 3 0,-2-4-3 15,-7-2 3-15,3-5 2 0,2 2-3 16,4 2 2-16,25 6-1 0,6 3-1 16,-1 3 0-16,-9 6-1 0,-14-5 0 15,-9 3 9-15,-3-6 5 0,-10 3 0 16,-12 1 8-16,-5-5-6 0,-12 0-3 16,-10-3-1-16,-8-1-7 0,-18-7-4 15,-13-1-2-15,-13-2-2 0,-13-2-1 0,-4 0-6 16,-12 0-4-16,-5-2-7 0,-11 2 2 15,-14-2 4-15,-18 0 6 0,-21-1 8 16,-20-4 0-16,-12 0 1 0,-16-2-1 16,-12 2-1-16,-6-4-3 0,-4 6-1 15,-2-6-2-15,8 7 0 0,-4-3 3 16,-8 2 2-16,3 0 1 0,4-1 1 0,12 5-3 16,23 1-2-16,14-2 2 15,11 2 0-15,13 0 3 0,1-2 1 0,16-1 1 16,9-1 0-16,14 2 1 15,4 0-1-15,7 1 2 0,8-1 1 0,5 2 4 16,1 0 14-16,0 0 14 0,0-2 13 0,1-7 8 16,3 7-4-16,6-1-8 0,-1-2-8 15,11-1-13-15,5-1-12 16,17 0-8-16,15-4-15 0,10 4-2 16,17-1 0-16,8 4 2 0,16 4 5 0,23 2 2 15,13 10 0-15,8 4 0 0,11 4 2 0,-12 4-4 16,-2 3-1-16,0 1 0 15,-12-5-7-15,-8 1 1 0,-16-7 0 16,-13-1 2-16,-20-5 6 0,-17-2 4 0,-20-6 2 16,-20-3-4-16,-18 0-8 0,-15-2 0 15,-24-8-2-15,-23-3 4 0,-24-4 8 16,-26-12 0-16,-27-1 0 16,-15-5-2-16,-11 3 1 0,-7 3-2 0,4 3 1 15,-7 3 1-15,2-6-1 0,3 12 0 16,16-3-1-16,21 6 2 15,15 5 1-15,19 0 0 0,7 4 1 0,18 0 1 0,19 5 5 16,16 0 9-16,15 5 7 0,6-3 5 16,10 0 0-16,3-1-5 15,0-1-6-15,2 2-3 0,1-2-4 16,2 2-4-16,3 0-2 0,-3-2-1 0,2 0-1 16,-5 0-2-16,1 3-2 0,-3-3-12 0,2 0-21 15,-2 2-31-15,0-2-35 16,0 0-54-16,0 0-54 0,0 5 509 0,-5 6-276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37:50.1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3172 7690 1479 0,'3'0'66'0,"3"0"12"0,-5 0-30 0,3 0-23 0,-4 0-2 0,0 0-1 0,0 0-2 0,-2 0 4 0,-1-4 17 0,-8 1 16 16,0-2 8-16,-3-6 4 0,-2 6-13 0,0-8-19 16,0 4-15-16,2 4-15 15,-4-6-8-15,-3 6-4 0,0-4-3 16,-7 2-2-16,-6-4 1 0,-5 1-1 15,-9-1 4-15,-5 2 4 0,-6-5 0 0,-5 4 2 16,-10 2 0-16,-4-2 0 0,-4 1 5 16,6 4 7-16,7-3 6 0,10 3 7 15,10 3 11-15,8 1 6 0,4-1 5 0,8 2 0 16,10 0-15-16,-2 3-11 16,5-1-13-16,2 3-8 0,3-1 0 0,-3 0 0 15,3-1 1-15,-1-3 0 0,-3 7 0 16,3-5 1-16,-2 0-1 0,0-2 0 15,0 2 3-15,-1-1 8 0,1 1 5 16,-2 0 5-16,2 3-2 0,0-3-6 0,5-2-2 16,0 2 5-1,4 1 0-15,1 1 0 0,2 1-6 0,1-1-3 0,-1 5-4 16,2-2-2-16,-7 5 1 0,2 2-4 16,-3 4-1-16,0 3-1 0,-3 1 0 0,0 8-1 15,1 5-1-15,-3 1-1 0,-1 6-1 16,0 4 0-16,0 4 1 0,-2 7 2 15,2-1 2 1,-1 3 0-16,1 1 2 0,0-3 0 16,-2 0 0-16,-2-1 1 0,-1-2-1 15,3 8 0-15,-2 0 0 0,-5 16 5 0,2 5 0 0,-8-1-2 0,6-10-1 16,4-15-6 0,-2-11 0-16,3 0 1 0,2 0 1 15,2-3 1-15,1-2 0 0,3-2 0 16,3-6 0-16,5-4 0 0,-4-3-1 0,6-3 1 15,4-5 1-15,-2 0 3 0,0-4 2 0,3 0 4 16,-3-1 2-16,3-6 8 16,-3 0 14-16,0-4 21 0,-1-3 21 0,-1 0 12 0,4 0 7 15,1-1-4-15,2-1-20 0,7-7-18 16,9 0-23-16,13-5-19 16,15-4-8-16,6 0-3 15,14 2-2-15,2 4-3 0,-1 3 0 0,-1 0-11 0,-7 6-16 16,-7-3-37-16,-11 5-49 0,5 1 373 15,3 0-223 1</inkml:trace>
  <inkml:trace contextRef="#ctx0" brushRef="#br0" timeOffset="10775.47">2849 4061 1577 0,'0'0'82'0,"0"0"8"0,0-4-17 15,0 4-32-15,0 0-13 0,0 0 0 0,2 0 0 0,-2 0-2 0,0 0 4 0,0 0-7 0,-2 0-4 16,2 0-6-16,-3 0-11 0,-8-7-5 16,0 3-5-16,1 4-1 0,-4-1 1 15,1-1 2-15,-6 2 3 0,-1-2 4 0,1-3 4 16,-4 5 0-16,-2 0-1 0,-4 5-4 16,-4-3-1-16,-10 1-1 0,-8 5 1 15,-1-5 0-15,-4 6-1 0,1-4 1 16,-4 2 1-16,-5 4-1 0,-1-2 0 15,-5-2 0-15,1 7-3 0,4-1 0 16,-8 3 4-16,4-1 3 0,3 0 7 16,8-3 0-16,12 2-2 0,3-3-1 0,9 1 1 15,6-5-1-15,3 4 1 16,6 3-2-16,3-7-2 0,-2 4-2 0,4-2 0 16,3-6 1-16,-1 4-1 15,5-1 1-15,1-1-3 0,3 2 0 16,1-5 5-16,2 2 1 0,0-4 0 0,0 1-1 15,2 6-9-15,1-1-6 0,6 6 9 16,2 2 1-16,8 6 7 0,3 5 5 16,8 3-6-16,5 2-4 0,3 4 0 15,1 3-2-15,0-3-1 0,-6 5 0 0,-1 2-1 16,-2-4 0-16,-1 4 0 0,-5 3 2 16,1 2-2-16,-9 0 1 0,-2 0-1 15,-8-5-4-15,-4 1-6 16,-6-3-1-16,-8-1 1 0,-8 1 4 0,-8-6 5 15,-4 6 0-15,-11-5-1 0,-1 7-3 0,-9-4 1 16,-2 0-1-16,-2 4 2 0,2-7 3 16,4 3 2-16,5-7 0 0,7 0 0 15,10-8 0-15,11-3-3 16,8-8 3-16,6-1-1 0,2-1 0 16,4-5 2-16,-2 5-6 0,6-6 4 15,-5-3 2-15,6 6 2 0,-1-1 6 0,3 2-4 0,-2 4-3 16,2 3-2-16,3 0 1 15,-1 2-1-15,3 2-1 0,0 3 0 16,4 0-1-16,-4 8 0 0,-3 2 0 0,-1 3 0 16,3 0-1-16,-3 5 0 15,1-2 1-15,-2 4 2 0,1 0-1 16,-1-1 1-16,2 3 0 0,-1 1 1 0,1 1-1 0,-2 4 1 16,0 3 0-16,3-4 0 0,-1 3 0 15,7-7-1-15,-1-1 0 0,5-1 1 16,2-8 0-16,1-2 1 0,4-2 2 15,-1-9 0-15,0-1 0 16,11-2-1-16,11-8-9 0,14-3 3 16</inkml:trace>
  <inkml:trace contextRef="#ctx0" brushRef="#br0" timeOffset="34577.28">1899 10144 1337 0,'14'-2'91'0,"-5"-2"80"0,1 3-124 0,1 1-26 15,-4-2 3-15,2 2 17 0,-4 0 10 0,-1 0 7 0,-4 0 12 0,0 0-4 0,0 0-5 0,0 0-8 0,0 0-16 0,0 0-15 0,0 0-13 16,0 0-6-16,0 0-8 0,-4-2-1 16,4 2 0-16,-1 0-1 0,-1 0-1 15,-9-2-3-15,-3 2-4 0,-4 0 2 16,-8 4 0-16,-10 5 2 0,-6 5-3 0,-3 2-1 16,3 5-1-16,-1 4 1 0,4 2 3 15,-2-1 3 1,2-3 4-16,-3 2 3 0,-1 2 2 0,1-1 0 0,-3-1 0 15,1 2 1-15,2-1-1 0,3 1 0 16,5-2 0-16,0-6 0 0,6-1 0 0,3-2 0 16,4-2-2-1,1-1-1-15,4-1-1 0,0 0 0 16,2 1 1-16,2 1 2 0,1 0 0 0,2 2-1 16,4-4-3-16,0 1 1 0,-3-4 0 0,7 3-3 15,-1-1 3-15,2 1-5 16,3-3-1-16,1 3 5 0,3 1-1 15,0 3 5-15,6 7 2 0,6-2-1 0,-3 9-1 16,7 6 1-16,4 1-1 0,-2 7 0 16,1 6 1-16,1 0-1 0,-6 6 0 15,2 5-1-15,-7 4-1 0,0 10 1 0,-2 6 1 16,6 1 0-16,-4 5 1 0,0 0 1 16,-2 1 0-16,-4-1-1 0,-1-7 0 0,-2 1-1 15,-5-3-3-15,-2-7-2 0,-5-3-4 16,-4-6 0-16,-2-5 2 0,-3-2 2 15,-7-9 3-15,1-2 2 0,-3-3 0 0,0-2 1 32,-3-6 0-32,-1 3-1 15,0-8-2-15,1-5-1 0,3-3 0 0,0-10 4 16,3 1 1-16,6-2 4 0,9-4 3 16,5-3 0-16,0 0 9 0,0 0 8 15,0-2 2-15,0 1-1 0,3-2-3 16,-1 1-9-16,-2 0-5 0,4 0-2 15,1 0-11-15,0 3-4 0,-1 2-1 16,1 3-1-16,2 7 2 0,6 7 2 0,1 4 0 16,0 8 0-16,2 5 0 0,-2 5-2 15,-1 6-1-15,-10 3 0 0,1 4 2 16,-4 0 1-16,-2-2 1 0,-2-4 3 16,-1 2 2-16,0-1 0 0,1 1 3 15,4-9-2-15,-2 1 0 0,2-8-1 0,2-4 0 16,5-1 4-16,2-5 3 0,7-2 3 15,-4 0 0-15,6-8 1 0,2 3 0 16,-3-1 1-16,1-4 1 0,-2-3-1 16,0-1-2-16,-3-3-1 0,-1-2-1 15,0 3-2-15,-3-9 1 0,4 3-4 16,1-3 393-16,9-9-287 0</inkml:trace>
  <inkml:trace contextRef="#ctx0" brushRef="#br0" timeOffset="61434.77">16636 6740 1559 0,'0'0'101'0,"-3"0"-6"16,-1 0-132-16,1 0 88 0,1 0-1 0,0 0 7 0,2 0 2 0,0 0-1 0,0 0-12 15,0 0-17-15,-9 0-9 0,6 0-4 16,1 0-6-16,-5 1 0 0,0 3-1 16,-7-4-1-16,-2 0-1 0,-6 0-2 0,-2 0 8 15,-5-4 8-15,-3 1 1 0,-8-6-1 16,-3 0-9-16,-7 0-12 0,-8-5 0 16,-8 2-1-16,-6 1 1 0,-10-1-1 15,-5 5 0-15,-5-4 1 0,-7 4-1 16,-9-6 1-16,-8 3 0 0,-6-1-1 0,-4 2 1 15,-5 0 0-15,-2 6 0 0,-5-6 0 16,-8 2 0-16,1-4 0 16,-9-1 0-16,8 5-2 0,8-6-2 0,-4 4 1 15,-7-3 2-15,-28 0 14 0,-27-6-5 16,-9 0-6-16,14 4-2 16,22 3-11-16,23 10 7 0,-18-1 8 0,-12 0-2 0,-8 2 1 15,6-2-2-15,21 2-4 0,7 0 2 16,7 2 0-16,-3 0 0 0,5-2 1 15,-7 0 0-15,-5 2 0 0,0-2 0 16,-6 0 0-16,2 3 0 0,-7-3 2 16,-5 4-1-1,-2-4 0-15,-2 0-1 0,2 0-1 0,-6 0 0 0,-1 0 1 16,-5-4-1-16,-1 2 1 16,4-3 1-16,7 2 1 0,13-6 5 15,19 0 31-15,18-2 5 0,19 1 3 0,22 8 17 0,20-5-21 16,24 5-2-16,9 0 1 0,18-1-19 15,6 3-9-15,11 0-4 0,1 0-1 16,1 0 2 0,0 0 0-16,0 0 1 0,0 0-8 0,1 0-11 0,5 0-39 0,1 0-79 15,0-4-452-15,14-19 371 0</inkml:trace>
  <inkml:trace contextRef="#ctx0" brushRef="#br0" timeOffset="63989.54">23638 9103 1448 0,'38'2'451'0,"-97"19"-126"16,50-12-324-16,4-2 0 15,-1 0 1-15,1-2-1 0,-4 3 0 16,-3-5 0-16,-8-3-5 0,-8 0 18 16,-13-9 29-16,-19-7 15 0,-13-5 11 15,-19-6-20-15,-16 1-25 0,-6 6-17 0,-6 3-7 16,3 8 1-16,5 7-3 0,6 2-2 15,-4 7 0-15,-5 4-2 0,-4 8 2 16,-7 4 2-16,-4 6 1 0,-1-1 0 16,-14 2-2-16,-11-2-2 0,-16-3 2 15,-16-3-5-15,-21-6 8 0,-20-8 3 16,-10-2-3-16,-18-5 3 0,8-1-7 16,6 6-4-16,-7-4-3 0,7 6 3 0,4 1 1 15,-20 4 6-15,0-1 9 0,8-5-8 16,-28 4 63-16,1-4 9 0,-1-2-3 15,-11-3 8-15,24 0-62 0,14 0-13 16,2 1-2-16,11 2-3 0,17-5-1 16,-12 0 0-16,9-1 0 0,8-10 4 0,-17-5 16 15,18-7 2-15,17 0 1 0,22-4 2 16,44 8-17-16,27 1-1 0,21 4 18 16,17 2 5-16,12 3 2 0,15 0 0 15,18 5-6-15,14 3-35 0,9 1-69 16,0 0 300-16,23-6-205 0</inkml:trace>
  <inkml:trace contextRef="#ctx0" brushRef="#br0" timeOffset="67279.92">18837 13684 1683 0,'26'32'474'0,"-31"-69"-464"15,7 37 40-15,-2 0-9 0,0 0 5 16,0 0-3-16,0 0-9 0,0 0-6 16,-2 0-15-16,2 0-6 15,-3 0-2-15,3 0-3 0,0 2-2 0,0 0-1 16,-2 1-1-16,0 4-1 0,-2-7-1 0,1 7 0 16,-6 4 1-16,-2 2 1 0,-3 2 0 15,-4 5 2-15,-3 1 0 0,-7-1 5 16,-8 5 5-16,-10-11 10 0,-12 0 4 31,-10-9-1-31,-6-5-3 0,-6-3-11 0,-5 1 0 0,-7-9 8 0,0 4 3 16,3-3 4-16,-9-5-6 0,-6 5-9 0,-10-1-4 15,1 2-3-15,-1 2-2 0,10 4 0 16,3 3-1-16,0 0 0 0,-4 0 0 16,-8 0 0-16,-4-4 0 0,-13 2 0 15,-5-5 1-15,-17-5 0 0,-20-6-2 16,-21-3 3-16,-9-6-1 0,-11-3 0 15,-7-4 8-15,7 4 23 0,-17-5 7 0,-3-1 27 16,-4-1 2-16,5-5-27 0,13 10-5 16,21 3-25-16,22 4-9 0,17 8 0 15,12 1 8-15,10 3 12 0,9 1 7 16,13 8 7-16,18-1-2 0,19 3-9 16,19 2-6-16,13 2-5 15,18 3-5-15,8-3-4 0,2 2-4 0,13-4 1 16,3 0-2-1,2 0-4-15,0 0-11 0,2-4-14 0,7-3-37 0,2 0-40 0,10-4-50 16,11-1-73-16,21-2 127 0</inkml:trace>
  <inkml:trace contextRef="#ctx0" brushRef="#br0" timeOffset="71922.35">2262 14420 1368 0,'16'-7'177'0,"66"-48"-217"0,-82 55 598 16,16-10-595-16,-9 4 73 0,-2 5 21 16,-1-5 3-16,1 3 23 0,0 3-7 15,-5 0-20-15,4 0-16 16,-1-2-19-16,5 2-10 0,-5 0-3 0,2 0-2 0,1 0-1 16,-3-4-1-16,-1 4 1 0,-2 0 0 15,0 0-16-15,0 0-20 0,-5-3-6 16,-9 3-5-16,-10 3 15 0,-9-1 17 15,-19 2-2-15,-10 1-5 16,-5 0-2-16,-2-3-1 0,1 5 5 0,1 0 6 16,3 4 6-16,-5-2 2 0,9 0 2 0,7 3 1 15,15-3 0 1,14 2 0-16,9-3 2 0,5-2 3 0,6-1-2 16,4 0 2-16,0-5-1 0,0 2-1 15,0 3-1-15,0 1-2 0,0-4-3 16,-5 1-4-16,1 1-3 0,1 1 1 0,1-2 3 15,-5 3 3-15,0-1 2 0,-4 2 1 16,1 4-1-16,1 1-1 0,0 2 0 16,0 2-2-16,2 6 1 0,3 2 1 0,-3 5 0 15,2 5 1-15,3 5-1 0,2 8-5 16,-5 10-2 0,1 7-4-16,-1 5-5 0,-4 9-6 0,-2 9-7 0,-3 0-5 0,-4 5 3 15,-1 4 7 1,-8-4 8-16,-1 6 9 15,3-3 5-15,-5-3 1 0,7 2 1 0,-2-12 0 16,2 0 1-16,5-4 1 0,4 0 4 0,2-7 2 0,3-4 2 16,2-3 0-16,2-6-2 0,3 1-4 15,-4-10-2-15,1-4-1 0,5-8 0 16,0-7-1-16,5-7 7 16,3-7 29-16,-7-3 32 0,3-8 34 15,-4 4 22-15,3-8-5 0,4 1-10 0,-3-2-15 0,1 2-18 16,1 0-15-16,1 0-18 0,7-1-15 15,5 3-10-15,6-4-8 0,9 0-6 16,10-4-2-16,11 3-23 0,14-1-57 16,24-2-148-16,34-5 131 0</inkml:trace>
  <inkml:trace contextRef="#ctx0" brushRef="#br0" timeOffset="72980.34">18633 14778 1585 0,'-4'25'317'0,"-70"-103"-158"15,15 61-156-15,45 9 1 0,5 0-2 16,9 4 24-16,4-1 38 0,3-1 28 15,7 3 16 1,0-4-15-16,2 0-36 0,11 1-26 0,1-3-12 0,2-1-9 0,2-4-3 16,9-4-2-16,-5-9-1 15,6-1 0-15,4-6 1 0,-3-5 0 0,6-2 1 16,-2 1 4-16,7 4 0 0,-4 4 0 16,2 4 1-1,3 7 0-15,-9 12 1 0,-2 0-2 0,-3 11-5 16,-11 7-6-16,2 7-6 0,-2 7-4 0,4 14-6 15,1 11-5-15,2 10-1 0,2 8 2 16,-3 5 6-16,-6 0 6 0,-5 1 4 0,-6-1 2 16,-6 2 3-1,-6-6 5-15,-5 4 6 0,-2 0 3 16,-2 0 3-16,-2 4-1 0,4 3-5 16,2-4-3-16,3 9-5 0,1-5 2 15,-3 6 2-15,-3-1 3 0,-3-1 5 0,-10-3 5 16,-3-4 4-16,-7-6 3 0,-5-9 2 15,-8-3-3-15,1-2-4 0,-4-11 1 16,-2-1-1-16,-3-9-1 0,3-4-3 0,0 0-4 0,2-4 3 16,4 1 11-16,-1-2 7 0,1-4 4 15,1 0-3 1,-7-5-11-16,1-1-8 0,-7-1-7 0,3-7-6 0,-7 3-4 16,3 1 0-16,2-7-3 0,3 1-31 15,6-7-171-15,2-5 136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40:43.6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25179 5809 1685 0,'5'5'48'0,"1"-1"-19"0,-5-4-6 0,-1 1-2 0,0-2 5 16,-1 1 15-16,1 0 22 0,0-4 19 0,0-5-2 0,0 0-8 0,0-1-3 0,0-4 1 15,0-1 25-15,3 3 6 0,-1 1-7 0,-2 11-13 16,2-1-22-16,0 1-19 0,-2 0-19 15,0 0-8-15,0 0-10 0,0 0-4 16,0 0-7-16,0 0-4 0,-6 0-5 16,3 3-2-16,-10-3 3 0,-1 0 4 15,-4 0 6-15,-8 0 4 0,-1-3 0 16,-3-1 7-16,0-8 6 0,0 3 6 16,-2 3 7-16,0-2-1 0,-2 2-2 15,2-1-2-15,-1 0-6 0,-5 0-6 0,-2 0-3 16,-6-2-4-16,-13 2-3 0,-8 0 1 15,-8 0-1-15,-3 3 1 0,4-6 1 16,3 2 1-16,3 5 0 0,1-1 2 16,5 4-2-16,-2 0 1 0,2 2 0 0,-4 2-1 15,-1 5 1-15,-6 1-1 0,1-1 0 16,1 0 0-16,-2-2 0 0,-8 0-1 16,-1-3-3-16,0-3 2 0,-19-1-3 15,-7-5 1-15,-5-7 2 0,-4-1 0 16,9 3 2-16,5-1 2 0,3 0 0 15,3 3 1-15,5 0 0 0,-2 3-1 16,5 3 0-16,7 8-1 0,4-3 0 0,6-1-1 16,-3 7 1-16,-4-6-1 0,-7 3 0 15,-13 1 0-15,-9-5-1 0,-7-2-2 16,-9 0 0-16,3 0 0 16,-1-8 1-16,-13 0 2 0,0-3 0 0,-10-3 3 15,1 5-2-15,15 4 2 0,-1 3-2 0,1 4 0 16,12-1 3-16,-7 3 0 15,14 3 6-15,9-2 4 0,-2 2 0 0,0-1 0 16,-5 1-4-16,-6-4-6 0,6 3 0 16,7-6-3-16,13 1 0 0,10-1 1 15,5 4-2-15,2-2 1 0,5 0 0 16,4-1 0-16,7 3-1 0,7 3 1 0,13-5 0 16,10 0 1-16,6-1-5 0,6 1-23 15,6-2-32-15,7 0-74 0,0 0-84 16,0 0 116-16</inkml:trace>
  <inkml:trace contextRef="#ctx0" brushRef="#br0" timeOffset="15721.23">11753 7257 1854 0,'2'-3'93'15,"-2"3"15"-15,0 0-12 0,0 0-35 0,0 3-2 0,0-3-3 0,2 0-10 0,0 0-10 0,-2 0-9 0,0 0-10 0,0 0-10 0,0 0 2 0,0 0 10 0,0-5 14 0,0 5 6 0,0 0 3 16,-2 0-2-16,2 0-3 15,0 0 2-15,0 0-3 0,0 0-5 0,0 0-8 16,0 0-9-16,-9-2-7 0,9 2-5 16,0 0-3-16,-9 4-3 0,6-1 0 0,-4-1 0 15,-4 2 0 1,-9-3-1-16,-8 1 1 0,-6-2 0 0,-6-2-1 0,-10-1 4 16,-1-6 1-16,-4 2 0 0,-4-5 2 15,1 1-2-15,-6 2 0 0,-4-2-2 16,-1 1 1-16,2 3 1 0,-16-4 0 15,-3-3 0 1,-4 7 0-16,-6-2 1 0,-1-2 1 0,-4 1-1 0,0-5 1 16,-4 5-1-1,0-4 1-15,-5-1-1 0,-3 1 1 0,-2 0 0 0,5-4-1 0,-5 2 1 16,1-1 0-16,1 2 0 0,3 0 0 16,9-1 0-16,7 1 0 15,7 1-1-15,9 0 1 16,10 2 0-16,13 1 1 0,9 2 6 0,9 0 8 0,7 6 16 0,12-1 6 15,2 1 0 1,9 1-4-16,5 2-14 0,1 0-5 0,-1 0-5 0,0 0-5 16,2 0-3-16,0 0-3 0,0 0-1 15,-3 0-1-15,1 0-2 0,2 0-20 16,-2 0-29-16,0 0-39 0,2 0-80 16,-10-6 83-16,-13-2 19 0</inkml:trace>
  <inkml:trace contextRef="#ctx0" brushRef="#br0" timeOffset="22531.98">4292 10779 1802 0,'0'0'86'0,"2"-2"-5"0,-2 2-11 0,0-4-23 0,0 4-24 0,-3-2-7 0,-3 2 0 16,6-1 7-16,-1 1 8 0,1 0-1 0,0 0-5 0,-2 0-10 0,0 0-6 0,0 0-4 0,2-2-1 16,-16-3-3-16,6-1-2 0,-12-1-2 15,-4 0-1-15,-6 0 2 0,-11-4 0 16,3 6 0-16,-12 0 1 0,-3 1-3 16,4 4-1-16,-1 4-1 0,3 3 1 0,-5-2 2 15,-1 4 2-15,6 3 2 0,5-3 1 16,3 4 2-16,11 1 0 0,-1 0 0 15,3 0-1-15,-6 2-2 0,-1 2-1 16,-4 1 0-16,-2-3-1 0,4 2 0 16,-2 2 0-16,5 1 0 0,1-2-1 15,-3 4 2-15,2 6 2 16,-1-1 3-16,1 6 2 0,4 5 2 0,0-2 1 16,2 13 1-16,-1 1 4 0,1 11 10 0,5 4 7 15,-2-1 0-15,5-8-5 16,1-11-12-16,5-5-9 0,0-6-4 0,3 3 0 15,0-3 2 1,4 2 3-16,2 4 12 0,1-4 12 0,4 4 11 0,7 0 15 16,-3-2 10-16,8-5 0 0,10-1-3 15,8-4-11-15,11-3-15 0,10-3-8 16,6-8-8-16,5-8-5 0,9-4-4 16,12-3-3-16,13-3-3 0,10-3-3 15,1-1-2-15,-1 2-2 0,-7 1-1 0,-7-1 0 16,-10 5-12-16,-2 0-21 0,-7 0-34 0,-3 0-68 15,-11-3-58-15,-13-3 100 0</inkml:trace>
  <inkml:trace contextRef="#ctx0" brushRef="#br0" timeOffset="23899.03">3815 16745 1699 0,'0'7'143'0,"-3"-23"499"0,3 12-562 15,0 4-28-15,0 0-17 0,0 0-19 0,0 0-12 16,3 0-5-16,-3 0-3 0,0 0-8 16,0 0-14-16,0 4-15 0,-7-2-12 31,-3 1-2-31,-10 6 8 0,-8-2 10 0,-13 4 13 0,-9 3 10 0,-3-2 9 16,2 3 4-1,-6-1 2-15,0 2 1 0,1 1 1 16,2-2 0-16,14-1 1 0,8-2 2 15,12 1 2-15,6-6 0 0,2 2 0 16,3-2-2-16,3-2-1 0,3-2 0 16,-4 3 0-16,3-4-4 0,1 5 0 0,-4-4-1 15,0 6-3-15,1-4-2 0,-3 4-1 16,-1 5-1-16,-3 2 1 0,-3 9 3 16,0 2 1-16,-1 8 2 0,2 4 0 15,-6 0 0-15,3 0 0 0,1 2 0 16,1-5 0-16,-2 1 0 0,4-4 3 15,3 3 2-15,-1-6 0 0,1-2 0 16,1-8-1-16,2-2-2 0,1 1-1 0,2-1 1 16,1-4 1-16,4 2 2 0,0-4 5 15,0-3 6-15,0 2 8 0,2 1 7 16,4 3 12-16,1-3 2 0,0 4 0 16,3-4 1-16,1 1-3 0,3 1 1 15,4-3-1-15,0 3-8 0,3-2-12 0,-3-3-9 16,1-2-6-16,-1-2-3 0,1-3-9 15,10-4-12-15,8-6-49 0,29-12 36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41:38.4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2762 3853 1488 0,'14'-12'544'0,"6"3"-550"0,19 20-15 15,-149-34 27-15,82 15-19 16,-1 7 6-16,-3-1 4 0,-7 2 3 0,-1 3 2 15,-7 8 1-15,0 0-4 0,-5 5-2 0,3 5-2 0,-6 0-1 32,0 2 2-32,3 4 2 0,-5-1 0 0,8-2 2 0,5 0 0 0,6-4-1 15,5 1 1-15,8-7 0 0,-2 0 0 0,-3 1 0 32,2-3 0-32,-6 2 0 0,2 0 0 15,2 2 1-15,2-1-1 0,-1 1 0 16,3-1 0-16,3 1 1 0,-4-1 0 15,6-3 0-15,1 0 0 0,8-3 0 16,5 0 3-16,0 4 3 0,7-6-2 16,-2 0 1-16,4 0 0 0,1 2-2 15,2 1 4-15,3 1-2 0,0 1 1 16,5 4-2-16,-4 4 0 0,1-2-1 0,-1-1-3 16,2 5 0-16,-4-5-1 0,4 6-2 15,-8 4 0-15,2 7 0 0,-3-1-1 16,-2 6-1-16,-2 4-3 0,-5 3-1 15,-3 9-3-15,-6 3 0 0,-2 3 0 0,-9-3 2 16,-3-1 1-16,0-2 3 0,-9-4 4 16,0 1 1-16,0-3 0 15,-3 3 1-15,-1-6 0 0,6 0 0 0,5-5-1 16,5 0 1-16,6-8-1 0,0 3 1 16,3-6-1-16,7-7 0 0,4 0-1 15,4 2-2-15,-3-6 1 0,3 1 1 16,1 1 1-16,-3-5 2 0,5 2 0 0,-2-2 1 15,2 0-1-15,-2-2 0 16,0-2-1-16,-1 1 0 0,3-3-1 0,-4-1 0 16,3 4 0-16,-1 1-1 15,0 5 0-15,0-1-1 0,2 5-1 0,0 4 0 16,0 1-2-16,2 2 2 0,0-1 0 0,1 1 1 16,1-2 0-16,-1-1 2 0,4 1-1 15,1 2 1-15,-5 0 0 16,1-1 0-16,-4-1 0 0,0-5 0 0,0 2 0 15,0-6 0-15,0 1 2 16,0 1 4-16,3-5 5 0,-1-2 4 0,7 1 14 16,5-1 20-16,6 0 2 0,-5 4 2 15,12-2-9-15,3 0-20 0,-1-8-5 16,1-2-3-16,0-6-6 0,-4 0-5 16,-4-6-15-16,8-11 463 0,7-22-332 15</inkml:trace>
  <inkml:trace contextRef="#ctx0" brushRef="#br0" timeOffset="32504.07">2354 6553 1759 0,'8'-15'69'0,"-5"0"-14"0,-1 1-9 0,-2 5-24 0,-4 4-8 0,1-2-3 0,-4 3-2 0,0 1-7 0,-2 1 1 0,-4 2-1 0,-1 0-2 15,-2 2-1-15,-3-2 0 0,1 2 0 0,-3-2 0 0,-1 0-1 0,1 1-2 16,-2 1-4-16,-4 5-5 15,-3 0-6-15,-3 2 7 0,-1 5 0 0,0 1-1 16,-3 0 1-16,2 5-11 16,-4 3 1-16,-2 0 7 0,5 4 6 15,1 1 9-15,3-3 2 0,5 1 2 16,3-4 3-16,-1 3 0 0,-4-2-1 16,-6-4 0-16,-1-1 0 0,1 3-1 0,1-1 3 0,2 3 2 15,4-6 0-15,1 1 1 0,8-2-2 16,1-3 14-16,8-1 9 15,-1-5 6-15,7 4 8 16,-1-1-16-16,5-3-5 0,5 4-2 0,-1 1-7 0,8 3-1 16,2 4-6-1,2 8-5-15,6 1 0 0,-3 6-1 16,4-1 0-16,-1-1-3 0,-8 4-3 0,-2-1-3 16,-5 8-2-16,-3-1 0 15,-4 3 3-15,3-3 2 0,-3 3 2 0,0 2 0 16,0 5 0-16,0-2 1 0,2 4-2 15,-2 3 1-15,0 0 0 0,0 0 1 16,-2 1-2-16,-7-6-1 0,1 1-2 16,-7 0-1-16,-2-5-1 0,-5 0 0 15,1-2 1-15,-5-2 0 0,1-1 2 16,-4 1 1-16,1-1 0 0,1-4 2 16,1-4 2-16,8-7 2 0,2 1 1 0,7-11 1 15,4-1 0-15,-2-3-1 0,5-1 0 16,0-3-1-16,2 3-3 0,0-6 2 15,2 4-1-15,2 1 2 0,1 0 1 16,2 3-3-16,2 1-1 0,3 3 1 16,-1 6-1-16,8 5 1 0,-4 0-1 0,6 11 1 15,0 3 0-15,-3 6 0 16,1 3-1-16,-4 2 0 0,-5-3-1 16,-6 2-1-16,-4 5-1 0,-7 7 1 0,-2-3 1 15,-5 5 1-15,-4 1 2 0,4-9 0 16,-2 1-1-16,3-3 1 0,4-3-1 15,1 0-1-15,6-9 0 0,-2 0 0 16,10-3 2-16,2-6 9 0,5-5 17 16,1-6 20-16,2-3 21 0,0-1 2 0,3-10 5 15,1-3-13-15,1-4-16 0,-5-3-8 16,2-4-31-16,1-8 369 0,17-17-276 16</inkml:trace>
  <inkml:trace contextRef="#ctx0" brushRef="#br0" timeOffset="53012.3">2613 10381 1509 0,'55'-3'107'0,"-110"29"286"0,57-38-350 0,2-4 0 15,-4 16-11-15,1 0-10 0,-1 0-9 16,0 0-4-16,0 0-4 0,-1-2-5 15,-8-5-1-15,3 2-3 0,-13 1-1 0,-2-5 0 16,-2 8-1-16,-8-3 1 16,-2 4 0-16,-3 0 1 0,-3 2 1 15,0 0 0-15,2-1 1 0,0 5 0 16,1-1 0-16,-1-1 1 0,2 1-1 0,-3 4 0 16,-1 0 0-16,6 0 0 0,-3-1 0 0,1-4-2 15,5 7 1 1,-8-6-2-16,3 2 1 0,0-2 1 15,-1 4-1-15,2-3 2 0,1 2 2 0,4-2-1 0,1 6-1 16,1-5-1-16,1 6 1 0,1 1 6 16,-2 0 8-16,4 4 14 15,4 1 11-15,3-3-2 0,3 4-4 16,1-4-12-16,0 5-11 0,3-2-3 0,-4 6-2 16,1 4-1-16,1-3-1 15,-1 3 0-15,1-1-1 0,-6 2 0 0,-1 2 0 0,2 2 0 16,-2 3 0-16,4 5 0 0,-2-4 0 15,-4 2 0-15,6 3 0 0,-5 0 0 16,5 1 0-16,1 7 0 0,-1-3-1 16,3 4-1-16,2-1-1 0,2 2 1 0,2 4 0 15,-4 3 1-15,2 2 1 0,0 4 0 16,-2-6 1-16,0 4 1 0,2 0-2 16,-3-6 1-16,2-1 0 15,0-2 0-15,-1-9 0 0,2-2-1 16,-6 3 2-16,3-5-1 0,4-1 0 15,-3-4 0-15,2 0 0 0,-2 1 0 0,6-6-1 0,-2-4 1 16,1 0-1-16,0-6 0 0,4 1 0 16,-1-6-2-16,1 3-1 15,1 1 15-15,1-7 17 0,2 0 14 0,1 1 18 16,-3-8 4 0,3 2 2-16,2-2 0 0,-5-2-1 0,2 0-6 0,1 4-7 15,2-5-5-15,0 5-7 16,2-6-5-16,2 4-5 0,-2 2-6 15,5 2-6-15,0-4-4 0,2 2-5 0,2-2-1 0,1 0 1 32,2-2 4-32,2 2 7 0,2-5 4 0,-2 0-1 0,4-4-4 0,-2 2-4 15,3-9-7-15,0 6-4 0,3-1-12 16,0-7-20 0,7 6-8-16,4-20-158 0,17-14 128 0</inkml:trace>
  <inkml:trace contextRef="#ctx0" brushRef="#br0" timeOffset="100627.78">2136 12972 1837 0,'0'0'62'0,"-1"0"-19"0,1 0-16 0,-2 0-27 0,0 0-2 0,2 2-2 0,-2-1-1 0,2 3 5 0,-1 1 3 0,-5-1 3 0,-1 1 4 16,-2 2-4-16,-1-3-3 0,-8 5-1 0,-2-1-3 0,-4 5-3 0,-5 3 0 16,-6 1-2-16,-15 5-1 0,-10 4-1 15,-16 3 3-15,-11 1 0 0,-9-4 0 16,-7 3 1-16,7-3-2 0,13 1 3 16,12-2 4-16,14-2 1 0,13-5 0 15,5-1 0-15,11-2 0 0,8-1 1 0,6-2 2 16,2-1 1-16,6-4-3 0,3 4-1 15,3-8-2-15,1 6 0 0,-1-4 2 16,6 1 2-16,-6-1 1 0,0 4-3 16,5-2-2-16,-1 7-3 0,3 2-5 15,5 2-2-15,2 7 0 0,2 1 1 16,6 4 1-16,2 2 3 0,5 5 2 16,-3 2 3-16,3 4 1 0,-1 1 1 0,-5 4 0 15,0-4 0-15,2 8-2 0,-7 5 1 16,-4 8 0-16,-2 10-1 15,-6 3-2-15,-5 3 0 0,-2 3-1 0,-10-8-1 16,-5-3-1-16,-3-6 0 0,-8-7 1 16,0-1 3-16,-1-4 2 0,-2-6 1 15,0-1-2-15,-2-9 0 16,2-3 0-16,3-4 0 0,9-8 1 0,-1-8 0 0,10-3 2 16,0-8 0-16,4 0 2 15,1 1 3-15,4-6-1 0,0 0 20 0,0 0 22 16,4 0 18-16,-2 0 13 0,1 0-16 15,6 0-26-15,-7 0-21 0,3 7-19 0,4 0-12 16,5 7-5-16,4 2-2 0,7 9 2 16,5 7 4-16,0 3 1 0,-3 8 2 15,-6 1-2-15,-9 0-1 0,-3 6 0 16,-5 5 0-16,-3-2 2 16,-1 9 3-16,0-1 4 0,-5 2 3 0,-7 1 1 15,-3-3 2-15,-2-3 2 0,-10-8 3 16,6-2 1-16,-2-13 1 0,-2-1-3 0,7-2 8 15,4-13 21-15,3-3 39 0,10-4 25 16,4-4 23-16,6-1-7 16,0-2-31-16,5 2-19 0,7 2-27 15,11-2 0-15,9 0-7 0,14 0-6 0,16-3-3 16,3-2-11-16,13-2-14 0,2-2-7 0,0-2-149 16,8-6 108-16</inkml:trace>
  <inkml:trace contextRef="#ctx0" brushRef="#br0" timeOffset="127672.76">1943 16204 1756 0,'5'-5'111'0,"1"-2"32"0,-3 3-49 0,3-3-52 0,-1 2-24 0,-3-3-12 0,-2 5 2 0,0-1 3 0,3 3 4 0,-1-5 1 0,0 1-3 0,-2 5-2 15,0-2-2-15,0 2-4 0,-2-2-4 16,-3-5-6-16,-2 4-9 0,3 1-1 0,1 0-1 16,-5-3 8-16,1 5 0 0,-2 0-4 15,-1 3 3-15,1 1-4 0,-7 1 4 16,-3 4 6-16,-5 2 0 0,-4-1-1 15,2 5 0-15,-1 1 1 0,7 1-2 16,-1-1 2-16,3-2-1 0,4 1 3 16,2-3 1-16,1-3 1 0,1 3 2 15,1-1-1-15,-2-2 1 0,4 0-1 16,0-4 0-16,2 0 0 0,1 1 0 0,4 1 0 16,-2 0 1-16,2 2 0 15,0-2 0-15,2 3-3 0,2 6-1 0,4 7-2 16,1 6-2-16,5 3 2 0,2 0 0 15,6 5 0-15,-8-3 0 0,2 1-1 16,-4 2 1-16,-6 2-7 0,-3 4-10 0,-3 3-4 16,-9 11-3-16,-5-1 2 0,-9-2 5 15,-5-3 1-15,-8 2 1 0,-5-3 4 16,-5 7 8-16,-5-2 2 0,1-4 3 16,8-5 1-16,3-14-1 0,14-4 0 15,9-8 0-15,3 1 0 0,6-10 1 16,0 3 1-16,2-3 3 0,1-1 0 15,3 3-1-15,-3-8 0 0,1 4 0 0,1-6-1 16,2-3 1-16,0 2 1 0,0 0 0 16,0 7 0-16,0-6 1 15,0 8 2-15,2-2 4 0,5 5 4 16,-2 4 2-16,6-1 6 0,-3 10 10 16,7 3 9-16,1 0 3 15,1 6-9-15,3 1-9 0,-2 2 0 0,-2-2 13 0,-4 0 2 16,-3-5-2-16,-4 0-15 0,-3-2-20 15,-2 6-4-15,-4-6-3 0,-1 2-29 0,0 2-64 16,-1-1 60-16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44:44.3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17805 6348 1744 0,'5'7'43'0,"1"4"-34"0,2-1-4 0,-2-3-2 0,-1 4-3 16,0-6 0-16,-5 4-2 0,0-4-4 0,0 4-2 0,-1-2-1 0,-3 4 4 0,-1 1 4 0,-1 3 7 16,1 1 7-16,-6 1 4 0,3-1 4 15,-1 4 4-15,-4-3 8 0,1-2 5 0,-1 1 0 16,-1-4-3-16,-3-3-10 16,1 2-3-16,-4-1-2 0,1-3 1 0,1 6 3 15,0-4 1-15,-1 3 0 0,1-7-4 16,0 4-4-16,-1-5-5 0,-3 1-2 15,-2 2-4-15,-3 0-1 0,-1 0-3 0,-4 0-2 16,-4 0 3-16,-6 1 1 0,-3-1 1 16,1-4-2-16,0 6-1 15,1-4-2-15,1 4 1 0,3-3-1 0,-4 2 1 16,0-4 0-16,1 1-1 0,-2 1 0 0,10-5 0 16,-7 1 0-1,-1 0 0-15,1-2 0 0,-7 0 1 16,-3 0 1-16,-8-2 0 15,-10 2 0-15,3-2-1 0,-5 1-1 0,0-5 1 0,2 6 0 0,0 0 0 16,2 0-1-16,1 2 0 0,-5 3 0 16,0-3-1-16,-9 2 1 0,-1-1 0 0,-6 3 0 31,-12-5 1-31,-6 3-1 0,-12-2 0 0,-7-2 0 0,0 0-2 16,-2 0 2-16,2 0 0 0,2 0-1 0,-4 0 1 15,3 0-1-15,-1 1 1 0,4 1 0 16,-8 2 0-16,-1-2 1 0,-3-2-3 15,1 1 1-15,-4 1 1 0,4-2-1 16,-4 0 3-16,-1 0-2 0,-9-3 0 0,-4-3 5 16,-6-1-3-16,3 0 1 0,12 0-3 15,12 3 0 1,-3-6 0-16,10 8 1 0,-1-7 1 0,-6 4-1 0,8 1-1 16,-1-3 0-16,-12 4 0 0,9-4 0 0,2 3 0 15,-4 0 0-15,-2 3 0 0,2-6 1 16,-5-1-1-16,7 3 0 0,0 0 0 15,0 1 0 1,-2-3 0-16,0 2 0 0,2 1 0 16,7-1 0-16,12 0 0 0,-1-1 0 0,-9-1 0 15,-4 4 0-15,-9-4 0 16,-7 3 1-16,11 4-1 0,0-2 0 16,-7 2 0-16,3 0 0 0,-1 0 0 15,-2 2 0-15,5-2 1 0,-7 0-1 16,-11-3 0-16,-5 1 1 0,-5-7-1 15,2 4 0-15,13-4 0 0,-4-2 0 16,4 2 0-16,1-1 0 0,5 1 0 16,12 3 0-16,-4 3 0 0,2-6 1 0,-6 4-1 15,-6-2 2-15,6 1-2 0,4 4 0 16,0-5 0-16,4 0 0 0,-3-3 0 16,3 4 0-16,4-3 0 0,4 2 0 15,5-3 0-15,-6-1 0 0,-5 2 0 16,-8-1 1-16,-4 6 0 0,1-1-1 15,-1-1 2-15,1 6-1 0,12 0 1 0,15 4 1 16,9 3-3-16,19-3 1 0,8-1-2 16,7 4 16-16,12-3 16 0,5 3 4 15,11 0 4-15,2-2-16 0,-3 4-14 16,10-5-4-16,-4 1-3 0,9 0 1 16,4-5-1-16,-4 0 0 0,8 2 0 15,-1-2 2-15,6 0 0 0,-2 0 1 0,5-2 1 16,-2-3 2-16,4 3-23 0,0 2-34 15,0-2 368-15,-5-31-258 0</inkml:trace>
  <inkml:trace contextRef="#ctx0" brushRef="#br0" timeOffset="27360.36">2569 8110 1255 0,'25'-5'169'0,"-4"0"278"0,-1 1-413 0,-8-3-11 0,-3 5-3 0,-4 2-4 0,-3-2-4 0,-2 2 0 0,-5-1-8 0,1-1 0 0,-3 0 4 16,2-2-1 0,-9 3 7-16,-2-3 7 0,-6-1 9 0,-11 0 0 0,-3 1-1 0,-3 0-8 15,-5 4-10-15,-1 0-5 0,3-1-5 16,-2 2-1-16,1 3 0 15,-1-2-1-15,-4 5 0 0,-5-5 0 0,-2 5-2 16,-4 2-2-16,-5 3 1 0,-5-3 0 0,-2 2 1 16,-3 1 1-1,-1 0 1-15,4 4 1 0,2 4-1 0,7-1-3 0,13-3-3 16,6 0 0-16,11 0 5 0,5-2 10 16,8 1 13-16,8-1 3 0,4 2 1 15,2-2-9-15,3 4-10 0,4 1-4 16,3 1-4-16,-3 6-1 0,10 3-2 15,-4 2 2-15,7 8 2 0,7-1 0 0,-4 6 2 32,6 6 1-32,1 8 1 0,4 6 3 15,-3 0-3-15,-3-6 0 0,-5-6-2 16,-6-3-4-16,-6 3-1 0,-5 5-1 16,-1 8-1-16,-7 6 2 0,-9-4 0 0,-3 4 2 15,-6 0-1-15,-9 2-1 0,-3-7 0 16,-2-1 2-16,0-6 2 0,2-8 0 15,7 2 0-15,1-7 1 0,3-3-1 16,4-8 0-16,5 1 0 0,4-6-1 0,4-2-1 16,1-1 0-16,2-6 0 15,6-1 1-15,-1-6 1 0,-3-2 1 0,4-1 2 16,0-6 0-16,4 2 1 0,-4-1 0 16,0 1-1-16,0 0-3 0,1 4 0 15,-1 5-5-15,0 7 0 0,0 5-2 16,0 6 1-16,2 6 1 0,3 5 1 15,4-1 1-15,-3 6 0 0,4 1 1 16,-3 6 2-16,0-6 0 0,4 1 1 16,-11-1 0-16,2-1-1 0,-2 5 0 0,-2 0 1 15,-3 3 0-15,1 2 1 0,-5-3 1 16,0 0 0-16,1-9 0 0,2-4 0 16,4-5-2-16,-3 4 10 0,5-10 13 15,0-1 1-15,0-2 3 0,4-5-11 16,-3-3-12-16,-1-7 2 0,0-2-9 15,0-4-17-15,0 0 15 0</inkml:trace>
  <inkml:trace contextRef="#ctx0" brushRef="#br0" timeOffset="42799.37">2448 12614 1780 0,'13'0'76'0,"-254"71"-63"46,228-68-14-46,-51 6-2 0,11 5 1 16,-3-7-2-16,-3 7-1 0,2-5 0 16,-1-2 0-16,-1 4 3 0,-3 1 2 15,-3 3 2-15,3-1 0 16,1 3 0-16,8 7-3 0,12-8-2 0,8 3-2 16,6-1 2-1,9 3 0-15,2-3-2 0,4-1 2 16,3 3 2-16,-2-2 0 0,4-2 1 15,2 1-1-15,1-1 0 0,1-1-1 16,1-1 2-16,0-2 2 0,1 2-2 16,1 2 0-16,0-2 0 0,1 8-1 15,-1-3-1-15,2 4-1 0,-2 0 1 16,2 9 2-16,1 7 0 0,1 13 2 0,0-3 0 16,-1 6-2-16,1 4 0 0,-4 1 0 15,1 9 0-15,-1 2 1 0,4 9 1 16,-2 3-2-16,-2 6 2 0,-6 7-1 15,-1 3-1-15,-9-2-1 0,-5-3-3 16,-7-3-1-16,-4-6 1 0,-4-5 1 16,-8-9 1-16,-4-4 2 0,-3 0 0 15,-6 3 0-15,6-5 0 0,-3 4 1 0,3-1-1 16,3 1 3-16,-3-4 3 0,1-4 0 16,2-6 0-16,6-4-3 0,10-10-3 15,9-7 0-15,3-4-1 0,2-4 1 16,6 1 0-16,1-6 0 0,1-3 1 15,3 0 0-15,3-10 6 0,4 1 0 16,2 2 0-16,3-6 2 0,0 4 4 16,-1-4 5-16,5 8 2 0,5 3-2 0,6 10-7 15,4 12-6-15,10 11 0 0,3 10-1 16,6 10-3-16,-4 7-1 0,-4 13 0 0,-6 10 1 16,-10 6 1-16,-10 5 2 0,-9 5-4 15,-7 0 6-15,-7 15 43 0,-4 1 23 16,0 0 4-16,-1-3-1 0,3-15-27 15,9-6 6-15,7-6 15 0,9-6-6 16,8-17 2-16,1-10-23 0,7-19-16 16,-6-11 2-16,1-12-11 0,-4-15-17 15,-4-6-40-15,-5-7-90 16,13-22 73-16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47:13.8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23259 14403 1914 0,'-7'0'203'0,"3"1"-165"0,1 1-9 0,3 0-23 0,0 0-5 0,0-2 2 0,-2 3 2 0,2-3 1 0,0 0 2 0,0 0 15 0,0 0 19 0,0-7 18 16,0 4 17-1,3-3-8-15,5-4-12 0,4 3-10 0,4-4-15 0,7-2-7 16,5-8-9-1,8 0-8-15,12-7-3 0,1-4-5 16,15-2 0-16,-2 2-2 0,0 4 1 0,-1-1 3 0,1 10-2 0,-4 3-10 16,-1 2-18-16,1 3-17 15,-1 6-14-15,5 1-6 0,2 4 14 0,3 7 17 32,2 7 17-32,1 4 14 0,9 7 3 15,8 7 0-15,7 3 0 0,0 4-2 16,-2 7-3-16,-5 2 0 0,0 4 0 15,0 6 1-15,-5 1 2 0,-10 6-2 0,-10-3 1 16,-17 6 0-16,-17-6 2 0,-23 5-1 16,-21 2-1-16,-14-1-2 0,-16-3 1 15,-16-3 0-15,-5-1 5 0,-11-6 4 16,-9-7 12-16,-5-2 17 0,-6-4 13 16,-10-1 15-16,-11 0 3 0,6-2-5 0,5 1-8 15,15-4-15-15,14 1-9 0,9-1-9 16,12-3-7-16,15-3-1 0,13-5-5 15,11 0-3-15,15 0-1 0,6-6-1 16,16 5 0-16,10-7 2 0,13 10 1 16,10-1-1-16,11 3 1 0,-1-4-2 15,4-1 1-15,3 5-2 0,-6 1 1 16,0 2-1-16,-4 3 0 0,-5 6-1 0,-5 2 0 16,-3 3-2-16,-10 2 1 0,-5 1 0 15,-5-1 0-15,-2 2-1 0,-9 1 1 16,-3 4-2-16,-4-7 0 0,-7-4 0 15,-4-1-2-15,-8-4-2 0,-4-9-5 16,-9 4-4-16,-5-6 4 0,-7 0 4 0,-6-3 3 16,-3-3 3-16,2-3 2 0,3-5 3 15,6-3 5-15,8 0 4 16,9 1-1-16,4 2 0 0,5 4-3 0,9 5 0 16,9 5 1-16,5 2-3 0,8 6 3 15,4-1-3-15,1 6 1 0,-8-7 2 16,-3-2 3-16,-10-4 3 0,-12-3 0 0,-13-7 0 15,-20-1-1-15,-14-1-5 16,-22-3 0-16,-8-3-5 0,-2 3-45 0,1-6-98 16,1 0 84-16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5T17:48:22.7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24810 5710 1592 0,'20'19'108'0,"-6"-7"-32"0,11 12-56 0,-70-71-16 0,31 35-10 0,14 12 4 0,0 0 7 15,0 2 4-15,0 0 11 0,-7 5 7 16,5-6 6-16,1 5 4 0,-5-1-2 16,3-3-7-16,-3 1-8 0,3 1-5 15,-1 3-3-15,1-2-4 0,-1-1 0 16,-6 1 3-16,-3-3 4 15,6 2 5-15,-5-1 2 0,1 2-3 0,-1-5-3 16,-8 4-6-16,4-1-1 0,-9-1-3 0,-1 4-1 16,-3-5-1-16,-4 1 0 15,1 2-2-15,-4-3-2 16,1 5-1-16,-6-3-3 0,6 8 0 0,-3-4 0 0,1 4-1 16,2 1 0-16,-10-5-1 0,-4 4 0 15,-3 1 0-15,-4 2 0 0,-8-1 1 16,-2-1 2-16,-7-1 1 0,-3-1 1 15,-2 3 0-15,-7-1 1 0,5 1-1 0,-7-4 0 16,-7-2-1-16,-3-2 0 16,-9 2 2-16,-8-5 0 0,-5-2 2 0,-3 0-1 15,0 0 1-15,5-2-1 0,-11-3 1 16,0 1 1-16,-1 1 0 0,-4-6 1 0,2 3 0 31,1 1-1-31,-8 0 0 0,3 1-1 0,2 3-1 0,-2-5 1 0,2 4 3 16,2 1-1-1,5-1 0-15,9 0 0 0,13 0-2 16,8-3 1-16,2 3 3 16,7 2 4-16,7 0 7 0,6-2 2 15,1 1-2-15,-3-1-3 0,-6-5-7 16,8 2-2-16,1 1 1 0,13-5 0 0,3 4 1 16,9-4 3-16,11 4 3 0,9-4 3 15,12 3 0-15,3 5-2 0,6-3-3 16,2 1-2-16,5 3-1 0,0 0-1 15,0 0 3-15,-2 0-7 0,6 0-60 16,-1 0-16-16,1-15 29 0</inkml:trace>
  <inkml:trace contextRef="#ctx0" brushRef="#br0" timeOffset="4303.51">4901 8335 1313 0,'10'4'159'0,"-10"-4"-135"0,2 2 24 0,2-2 13 0,-3 0 31 0,1 0 24 0,-2 0 0 0,0 0-12 0,0 0-28 16,0 0-33-16,0 0-16 0,0 0-12 16,0 0-9-16,0 0-4 0,0 1-3 0,0-1-1 15,-5 2-2-15,5-2-1 16,0 0-2-16,-2 2 0 0,2-2-1 0,0 0 0 16,5 2-1-16,-5-2 0 0,-1 5 5 0,-5-3 4 15,-3 0 5-15,4-1 3 16,-6 3-1-16,3 1-2 15,-1-1 1-15,-6 3 1 0,0 0 3 0,-5-2 1 0,-1 4 1 16,-4-2-2-16,-2 4-3 0,1 0-1 16,-4-3-3-16,-1 3 0 0,-4 0 0 15,-2 1-1 1,-8 1 1-16,-2-3-1 0,-8 3 2 0,0 1-1 0,-4-2 2 0,2 4 1 31,-6-3 3-31,-8-1-1 0,-2 2 0 0,-5-1-2 16,0-3-3-16,-5 3 2 0,5-3-1 15,-6 3 0-15,8-8 4 0,-2 0 9 16,-7-3 13-16,-4-4 5 0,-3-3-3 0,3 1-9 16,6 1-11-16,0-4-5 0,5 0 0 15,0-2-2-15,5 3-1 0,6-6 0 16,-4 5 1-16,-7-2 0 16,1 2 3-16,5 0 3 0,4 0 11 15,6 0 10-15,9 3 9 0,9-3 2 0,8 4-6 0,6-1 1 0,11-3 2 16,3 3 2-16,7 3-1 0,2-1-6 0,7 2-12 31,-2 0-7-31,0-4-6 0,0 3-4 16,2-1-1-16,0 0-3 0,-1 0 0 15,1 0-1-15,-4 2-2 0,4 0-9 16,0-1-15-16,-2-3-22 0,2 2-33 16,0 1-47-16,0-1-87 0,-7-7 119 15</inkml:trace>
  <inkml:trace contextRef="#ctx0" brushRef="#br0" timeOffset="17232.53">19090 8615 1444 0,'57'55'202'0,"87"121"-10"15,-256-362-189-15,108 175 19 0,4 11-2 0,0-2 6 0,6 2 6 16,-1 0 4 0,4-1 2-16,3 2 4 0,4-1-8 15,4 6-3-15,-1 1 1 0,3 0 0 0,1 2 5 16,-2 1 4-16,-2-6-6 0,3 7-9 0,1-6-5 16,-4 0-5-16,6 2-3 0,-7-1 2 31,1-1 0-31,-4-1 2 0,0-1 2 15,0 1 4-15,-1 1 1 0,-3-3-3 0,-3 3-1 16,-2 4-4-16,-3-7-1 0,1 1-1 16,-4-1-2-16,-6 5-3 0,1-3-2 15,-4 4-2-15,-3-2-1 0,-4 4 2 16,-2-2 7-16,-1 0 7 0,-15-1 5 0,-1 1 1 16,-12-3-5-16,-6 0-5 0,-5-1-3 15,-4-1-4-15,-2-1-1 0,-2 0 1 16,-6-2 2-16,-1 0 6 0,-10-5 4 15,-15-6-1-15,-14-5-2 0,-19-4-5 16,-11-4 1-16,-3 2 1 0,5 1 7 0,-14 2 14 16,-1-4-2-16,-4 1-4 0,-3-6-8 15,15 5-14-15,-7-2 0 0,0 2 2 16,-6-2 2-16,8 6-2 0,22-1-4 16,17 4-3-16,24 2-2 0,23 5 1 15,20-2 2-15,22 6 2 0,22 5-1 16,-5-7 2-16,21 4-13 0,11-1-12 15,10-3-50-15,20 2-106 0,18-4 106 16</inkml:trace>
  <inkml:trace contextRef="#ctx0" brushRef="#br0" timeOffset="30725.31">6110 10426 1891 0,'0'5'87'0,"-2"-3"11"0,-2-2-34 16,3 0-37-16,-1 2 2 0,0-1 7 0,2 3-1 0,-3 1-4 0,1-1-10 0,-2-1-12 0,-1 4-4 0,-7-3-1 0,-1 3 0 0,-3 0 2 15,-3-2 3-15,-3 4 6 0,-1-7 9 16,-3 2 12-16,-3-1 2 0,-3-3-3 16,-1 0-6-16,-1 0-15 0,0 0-7 0,-5 4-2 15,-5-2-3-15,-13 1 0 0,-6-1-1 16,-15 5-1-1,-2-4 0-15,-14 5 1 0,-6 2-1 0,-4 1 1 0,-10-1 1 16,-4-1 1-16,-5 0-2 16,-12 2-1-1,-5-6-2-15,0 2 16 0,-12 2 7 0,1 0 3 16,-7-5 3-16,1 1-17 0,-1-3 0 16,7 1 2-16,13-3 5 0,10 0 6 15,9 0 11-15,9-5 4 0,8 0-5 16,-1-6-3-16,2 4-16 0,3-6-8 15,8 3 0-15,10 3-5 0,16-2-1 16,9 0 3-16,9 2 1 0,7 5 7 0,5-7 4 16,8 6 4-16,8 1 1 15,4 2-2-15,7 0-1 0,1 0-3 0,6 0 0 16,0 0-5-16,-1 0-3 0,1 0-3 16,0 0 1-16,0 2-2 0,0-2 1 15,0 0-8-15,0 0-15 0,0 0-28 16,0 0-30-16,0 0-56 0,0 0-43 15,0 0-36-15,0-13 98 0</inkml:trace>
  <inkml:trace contextRef="#ctx0" brushRef="#br0" timeOffset="40147.83">26190 10369 1352 0,'12'7'693'0,"-10"-7"-689"0,-4 0 1 0,4 0-3 0,-2 0 0 0,3 0 1 15,-3 2 3-15,0-2 8 0,0 0 8 16,0 0 5 0,-1 0 0-16,-5-2-5 0,6 2-3 0,-7 0-6 0,-2 0-2 15,-5 0-4-15,-12-7-3 0,-6 2 0 16,-9 1-1-16,-9-5-1 0,-1 4-1 15,-2 3 0-15,-4-3-1 0,0 1 0 16,-5 1-3-16,-5-3 0 0,-4 3-1 0,-11-1 1 16,-19 1 3-1,-18-6 4-15,-14-2 0 0,-3 4-1 0,-1 0-3 0,-1 4 0 16,-4-1-5-16,6 0 2 0,-1-1 2 16,15 2-4-16,15 1 5 0,5 2 3 0,4-4 16 15,4-1 15 1,-3 1 10-16,1 3 1 0,4 1-10 15,3 0-11-15,7 0-9 0,15 0-5 0,12 0-5 0,9 0-4 16,11 0 0-16,10 0 1 0,11 0 14 16,12 0 15-16,-4 0 9 15,8 0 6 1,2 0-6-16,-4 0-5 0,0 0-1 0,2 0-5 16,3 0-6-16,0 0-11 0,6-2-12 15,7 2 0-15,6-7-6 0,12 3 0 16,15-1 2-16,13-4-2 0,18 0 1 15,10 4-2-15,18 1-1 0,5 3-1 16,2-3-2-16,2 2 3 0,0 0 2 16,-1 2 2-16,3 2 0 0,16 0 16 15,10 3-40-15,-9-1 0 0,-9-4 4 0,-20 0-17 16,-24-2 44-16,-7 0 2 0,0 1 1 16,-6-3 0-16,-8 2 0 0,-9-1 0 15,-10-1-4-15,-15-1 1 0,-4 0-1 16,-6 1 0-16,-6-3-1 0,-3 5 1 0,-4-1 1 15,0 1-1-15,-7 2-10 16,0 0-17-16,0-2-21 0,-6-3-10 0,-1 5 1 16,-9 3 11-16,-19 3 19 0,-18 4 12 15,-32-4 11-15,-24 4 2 0,-11-6 0 16,-10 5 1-16,-1-8-2 0,-12 3 1 16,-3-2 0-16,4-2 0 0,11 1 1 15,18 1 6-15,13 2 13 0,8-2 8 16,2-2 12-16,8 0 2 0,10 0-6 0,6 0-7 15,15 0-12-15,12 0-8 16,8-2-2-16,12-4 0 0,10 3 3 0,7-1 0 16,2 3-18-16,9-5-32 0,5-1-30 15,11-3-64-15,16-8 73 0</inkml:trace>
  <inkml:trace contextRef="#ctx0" brushRef="#br0" timeOffset="49762.71">7908 13355 1665 0,'10'0'82'0,"3"0"12"0,4-2-18 0,-2 0-25 0,-1-1-14 0,4-1-9 0,-6-1 4 0,7 1 3 0,-4 1 13 0,-1-3 4 15,-7 3-2-15,4 1-5 0,-4 0-9 16,-2 2-7-16,2 2-8 0,-5 2-1 15,3 1 1-15,-3-3 5 0,-2-1 4 16,0-1 2-16,0 0 5 0,0 0-3 0,0 2-2 16,-2-2-3-16,2 2-10 0,-3 0-6 15,1-2-5-15,0 2-3 0,0-2-1 16,-15 3-2-16,9-3 0 0,-2-3-1 16,-11-1 1-16,5 0 0 0,-7 4 0 0,-2-7 3 15,-4 6 0-15,-8 1 2 16,-9-2 2-16,-12 2 5 0,-8 0 4 0,-7 0 4 15,-8-2-3-15,-4 0-4 0,-2-7-6 16,0 1-3-16,-7-10 0 0,-4 2 2 16,-8-4 9-16,-6 4 6 0,2 0 5 15,-3-3 2-15,-4-1-9 16,0 1-9-16,3-2-7 0,3 3-5 0,6 4 1 0,4 0 1 16,3 1-1-16,10 1-1 0,8 5 0 15,7-6 0-15,6 6 0 0,1 0 0 16,4 2 0-16,6-4-2 0,6 4 1 15,-2-4 0-15,3-2 1 16,-1 4 1-16,-3-5 2 0,3 1 4 0,8 4 9 16,5-2 7-16,5 5 4 0,7 3 0 15,4-3-8-15,5 4-3 0,3 5-4 16,1-5-2-16,1 6-3 0,2-6-1 0,0 1-3 16,0 5-1-16,1-4 0 0,-5 1-2 15,4-1 0-15,0 0 0 0,2-1 0 16,0-1 0-16,-3 0 0 0,4 0-12 15,-3-3-14-15,6 1-29 0,3 2-32 16,-2 0-15-16,-1-2-21 16,1 2-35-16,0-1 18 0,-9-24 62 0</inkml:trace>
  <inkml:trace contextRef="#ctx0" brushRef="#br0" timeOffset="61430">12051 14798 1732 0,'6'3'66'0,"-3"-1"-8"0,1 0-2 0,-4-2-14 0,-6 0-1 0,3-2-16 0,-1 0 0 0,4-1-2 0,0 3-2 0,0 0 11 0,0 0-2 0,-1 0-2 0,-3 0-6 0,4-2-7 16,-2 0-7-16,-5-3-4 0,0 0-6 0,-5-1-4 31,-6 3-3-31,-7-4-1 0,-7 5 4 16,-9-2 3-16,-10 4 4 0,-8 2 8 15,-6 2 3-15,-8 5 9 0,-3-4 15 16,0 4 4-16,-4-2-1 0,5 0-8 0,10-2-15 15,5 2-2-15,5-7 0 0,-2 2 2 16,4-5-3-16,-6-4-8 0,-8-1-3 16,5-4-2-16,-7 0 0 0,10-3 3 15,9 7-1-15,6 1 1 0,7-4 10 16,1 6 9-16,4-3 9 0,2 3 6 16,11 3-7-16,5 1-8 0,14 1-5 15,-4-4-2-15,2 4 6 0,-1-3 12 0,12 3 4 16,-1 0-1-16,8 0-8 0,9 0-8 15,13-2-8-15,9 2-8 0,21 0-2 16,19 3-6-16,17 8-2 0,22 5 2 16,9 3 0-16,3 4 3 0,-1 4-1 15,3 1 2-15,-11-5 1 0,-14-1 0 16,-24-6 1-16,-29-2-2 0,-12-2 0 16,-17-6 9-16,-10 1 6 0,-5-6 11 0,-16-1 4 15,-2 2-19-15,-5-4-3 0,-8 2-18 16,-8-5-7-16,-11 2 8 0,-20-3 0 15,-24-8 7-15,-18-2 2 16,-16-7 2-16,-1 4 0 0,-1-3-1 0,13 6 0 16,10 4 1-16,9 5-2 0,11 5 1 15,11-3-1-15,4 3 0 0,1 2-6 0,7 0-15 16,5 2-41-16,9 5-97 0,0-5 466 16,6 1-279-16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8B4228-9B20-4E1C-BAF9-1CE2D48864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customXml" Target="../ink/ink20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tweber2@cs.washington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2/26w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312?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cs.uw.edu/312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7229EB-A87A-BAAF-5F80-6D1E76B8623A}"/>
                  </a:ext>
                </a:extLst>
              </p14:cNvPr>
              <p14:cNvContentPartPr/>
              <p14:nvPr/>
            </p14:nvContentPartPr>
            <p14:xfrm>
              <a:off x="578880" y="4281120"/>
              <a:ext cx="9888840" cy="81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7229EB-A87A-BAAF-5F80-6D1E76B862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520" y="4271760"/>
                <a:ext cx="9907560" cy="8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26E1FA-9CA8-AFC9-E714-FBC16D839DF7}"/>
                  </a:ext>
                </a:extLst>
              </p14:cNvPr>
              <p14:cNvContentPartPr/>
              <p14:nvPr/>
            </p14:nvContentPartPr>
            <p14:xfrm>
              <a:off x="165240" y="2285280"/>
              <a:ext cx="6257520" cy="412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26E1FA-9CA8-AFC9-E714-FBC16D839D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880" y="2275920"/>
                <a:ext cx="6276240" cy="41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CD1F3-DB84-4052-9205-9D5CC6C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useful for algorithm analysis.</a:t>
                </a:r>
              </a:p>
              <a:p>
                <a:pPr lvl="1"/>
                <a:r>
                  <a:rPr lang="en-US" dirty="0"/>
                  <a:t>The easiest code to write for “find X” is “try checking every spot where X could be”</a:t>
                </a:r>
              </a:p>
              <a:p>
                <a:pPr lvl="1"/>
                <a:r>
                  <a:rPr lang="en-US" dirty="0"/>
                  <a:t>“Given an array, find a set of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“Given an array,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Gut check of “we can ‘brute force’ this or we can’t” is super useful.</a:t>
                </a:r>
              </a:p>
              <a:p>
                <a:endParaRPr lang="en-US" dirty="0"/>
              </a:p>
              <a:p>
                <a:r>
                  <a:rPr lang="en-US" dirty="0"/>
                  <a:t>A building block toward probability theory</a:t>
                </a:r>
              </a:p>
              <a:p>
                <a:r>
                  <a:rPr lang="en-US" dirty="0"/>
                  <a:t>“What are the chances” is usually calculated by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066AC0-83F0-EDFD-71B3-EDC03B3FEEBC}"/>
                  </a:ext>
                </a:extLst>
              </p14:cNvPr>
              <p14:cNvContentPartPr/>
              <p14:nvPr/>
            </p14:nvContentPartPr>
            <p14:xfrm>
              <a:off x="8367480" y="5062320"/>
              <a:ext cx="755280" cy="118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066AC0-83F0-EDFD-71B3-EDC03B3FE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8120" y="5052960"/>
                <a:ext cx="774000" cy="12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3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04F0-86D7-49C5-AC08-92DD099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list of elements, ignoring repeats.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is a set. It’s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{2,1,3}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{1,1,2,3}</m:t>
                    </m:r>
                  </m:oMath>
                </a14:m>
                <a:r>
                  <a:rPr lang="en-US" dirty="0"/>
                  <a:t> is a very confusing way of writing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cardinality </a:t>
                </a:r>
                <a:r>
                  <a:rPr lang="en-US" dirty="0"/>
                  <a:t>of a set is the number of elements in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C7B230-25A7-7ACB-4A38-BE78C1B91E8D}"/>
                  </a:ext>
                </a:extLst>
              </p14:cNvPr>
              <p14:cNvContentPartPr/>
              <p14:nvPr/>
            </p14:nvContentPartPr>
            <p14:xfrm>
              <a:off x="730080" y="2054160"/>
              <a:ext cx="8704800" cy="332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C7B230-25A7-7ACB-4A38-BE78C1B91E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720" y="2044800"/>
                <a:ext cx="8723520" cy="33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11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dinner?</a:t>
                </a:r>
              </a:p>
              <a:p>
                <a:r>
                  <a:rPr lang="en-US" dirty="0"/>
                  <a:t>I could go to Chili’s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meals I choose from, or I could go to Little Thai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meals I choose from (and none of them are the same between the 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3+5=8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DF7CC9-B536-CF8A-9995-39D4D41A8293}"/>
                  </a:ext>
                </a:extLst>
              </p14:cNvPr>
              <p14:cNvContentPartPr/>
              <p14:nvPr/>
            </p14:nvContentPartPr>
            <p14:xfrm>
              <a:off x="497880" y="890640"/>
              <a:ext cx="11106720" cy="423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DF7CC9-B536-CF8A-9995-39D4D41A82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20" y="881280"/>
                <a:ext cx="11125440" cy="42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9BB-6BEA-44AF-B594-DF44232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7C56-92FA-48F8-9DB1-68A342E7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still hungry…</a:t>
            </a:r>
          </a:p>
          <a:p>
            <a:r>
              <a:rPr lang="en-US" dirty="0"/>
              <a:t>I decide to make a sandwich. My sandwiches are always:</a:t>
            </a:r>
          </a:p>
          <a:p>
            <a:pPr lvl="1"/>
            <a:r>
              <a:rPr lang="en-US" dirty="0"/>
              <a:t>One of three types of bread (white, wheat, or sourdough).</a:t>
            </a:r>
          </a:p>
          <a:p>
            <a:pPr lvl="1"/>
            <a:r>
              <a:rPr lang="en-US" dirty="0"/>
              <a:t>One of two spreads (mayo or mustard)</a:t>
            </a:r>
          </a:p>
          <a:p>
            <a:pPr lvl="1"/>
            <a:r>
              <a:rPr lang="en-US" dirty="0"/>
              <a:t>One of four cheeses (American, cheddar, swiss, or Havarti)</a:t>
            </a:r>
          </a:p>
          <a:p>
            <a:r>
              <a:rPr lang="en-US" dirty="0"/>
              <a:t>How many sandwiches can I make?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1D66EA-10B9-7396-6AD7-8AFE6BDD1947}"/>
                  </a:ext>
                </a:extLst>
              </p14:cNvPr>
              <p14:cNvContentPartPr/>
              <p14:nvPr/>
            </p14:nvContentPartPr>
            <p14:xfrm>
              <a:off x="6747480" y="639720"/>
              <a:ext cx="3681360" cy="101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1D66EA-10B9-7396-6AD7-8AFE6BDD1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8120" y="630360"/>
                <a:ext cx="3700080" cy="10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14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F8A8-64B6-44E7-BA93-4CA16AF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</p:spPr>
            <p:txBody>
              <a:bodyPr/>
              <a:lstStyle/>
              <a:p>
                <a:r>
                  <a:rPr lang="en-US" dirty="0"/>
                  <a:t>Step 1: choose one of the three breads.</a:t>
                </a:r>
              </a:p>
              <a:p>
                <a:r>
                  <a:rPr lang="en-US" dirty="0"/>
                  <a:t>Step 2: regardless of step 1, choose one of the two spreads.</a:t>
                </a:r>
              </a:p>
              <a:p>
                <a:r>
                  <a:rPr lang="en-US" dirty="0"/>
                  <a:t>Step 3: regardless of steps 1 and 2, choose one of the four cheeses.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  <a:blipFill>
                <a:blip r:embed="rId2"/>
                <a:stretch>
                  <a:fillRect l="-1841" t="-2138" r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4199B34-C362-48F7-B2CD-D627092EF869}"/>
              </a:ext>
            </a:extLst>
          </p:cNvPr>
          <p:cNvSpPr/>
          <p:nvPr/>
        </p:nvSpPr>
        <p:spPr>
          <a:xfrm>
            <a:off x="3713154" y="1892300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0F064-6B18-4D40-AA1C-316DF3CA9A60}"/>
              </a:ext>
            </a:extLst>
          </p:cNvPr>
          <p:cNvCxnSpPr>
            <a:cxnSpLocks/>
            <a:stCxn id="4" idx="3"/>
            <a:endCxn id="10" idx="7"/>
          </p:cNvCxnSpPr>
          <p:nvPr/>
        </p:nvCxnSpPr>
        <p:spPr>
          <a:xfrm flipH="1">
            <a:off x="2216109" y="2109103"/>
            <a:ext cx="1535172" cy="649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BAD80D-93E5-49C4-83CB-1B07C740E000}"/>
              </a:ext>
            </a:extLst>
          </p:cNvPr>
          <p:cNvCxnSpPr>
            <a:cxnSpLocks/>
            <a:stCxn id="4" idx="5"/>
            <a:endCxn id="16" idx="0"/>
          </p:cNvCxnSpPr>
          <p:nvPr/>
        </p:nvCxnSpPr>
        <p:spPr>
          <a:xfrm>
            <a:off x="3935377" y="2109103"/>
            <a:ext cx="1192247" cy="547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CA6C2C-6025-4C0B-BA49-77BA33D48539}"/>
              </a:ext>
            </a:extLst>
          </p:cNvPr>
          <p:cNvSpPr/>
          <p:nvPr/>
        </p:nvSpPr>
        <p:spPr>
          <a:xfrm>
            <a:off x="1993886" y="2721625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4BF132-017F-4411-9711-1D8E4C4FAAB7}"/>
              </a:ext>
            </a:extLst>
          </p:cNvPr>
          <p:cNvCxnSpPr>
            <a:stCxn id="10" idx="3"/>
          </p:cNvCxnSpPr>
          <p:nvPr/>
        </p:nvCxnSpPr>
        <p:spPr>
          <a:xfrm flipH="1">
            <a:off x="1384286" y="2938428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A6DA9-3098-4D03-8276-725507C78038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216109" y="2938428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11A9872-1954-44B3-BF5B-6B27E9621D45}"/>
              </a:ext>
            </a:extLst>
          </p:cNvPr>
          <p:cNvSpPr/>
          <p:nvPr/>
        </p:nvSpPr>
        <p:spPr>
          <a:xfrm>
            <a:off x="4997449" y="2656106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0E0FC-6AD0-44B2-9C0E-FEF4D51330BE}"/>
              </a:ext>
            </a:extLst>
          </p:cNvPr>
          <p:cNvCxnSpPr>
            <a:stCxn id="16" idx="3"/>
          </p:cNvCxnSpPr>
          <p:nvPr/>
        </p:nvCxnSpPr>
        <p:spPr>
          <a:xfrm flipH="1">
            <a:off x="4387849" y="2872909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228837-CD96-49A8-BF87-C05F379E2B68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5219672" y="2872909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989D8E3-CE4B-4F0C-8BFE-775D295D4415}"/>
              </a:ext>
            </a:extLst>
          </p:cNvPr>
          <p:cNvSpPr/>
          <p:nvPr/>
        </p:nvSpPr>
        <p:spPr>
          <a:xfrm>
            <a:off x="1254111" y="3669978"/>
            <a:ext cx="26035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8046C7-C3FC-4D02-AB67-9E1CFF3EB46A}"/>
              </a:ext>
            </a:extLst>
          </p:cNvPr>
          <p:cNvCxnSpPr>
            <a:stCxn id="23" idx="3"/>
          </p:cNvCxnSpPr>
          <p:nvPr/>
        </p:nvCxnSpPr>
        <p:spPr>
          <a:xfrm flipH="1">
            <a:off x="644511" y="3886781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F49DDC-1D04-45FD-A51C-A0E71167715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476334" y="3886781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EDEC6F-9831-451C-915D-8601CFFFB089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41346" y="3923978"/>
            <a:ext cx="342940" cy="726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D06B2-65BF-4886-9879-7E24E796826F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384286" y="3923978"/>
            <a:ext cx="184096" cy="67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02DDF1D-493A-4DE4-B549-1DCF34B385B7}"/>
              </a:ext>
            </a:extLst>
          </p:cNvPr>
          <p:cNvSpPr/>
          <p:nvPr/>
        </p:nvSpPr>
        <p:spPr>
          <a:xfrm>
            <a:off x="3675027" y="2711634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40E985-C6F5-46BE-836B-746C0635B7D9}"/>
              </a:ext>
            </a:extLst>
          </p:cNvPr>
          <p:cNvCxnSpPr>
            <a:stCxn id="32" idx="3"/>
          </p:cNvCxnSpPr>
          <p:nvPr/>
        </p:nvCxnSpPr>
        <p:spPr>
          <a:xfrm flipH="1">
            <a:off x="3065427" y="2928437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7E98FC-9006-4B08-B1C6-B31D68463C2D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3897250" y="2928437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49BB4-6507-40EA-A43D-00D54D76B18C}"/>
              </a:ext>
            </a:extLst>
          </p:cNvPr>
          <p:cNvCxnSpPr>
            <a:cxnSpLocks/>
            <a:stCxn id="4" idx="4"/>
            <a:endCxn id="32" idx="0"/>
          </p:cNvCxnSpPr>
          <p:nvPr/>
        </p:nvCxnSpPr>
        <p:spPr>
          <a:xfrm flipH="1">
            <a:off x="3805202" y="2146300"/>
            <a:ext cx="38127" cy="565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52D01F-2E37-4082-90A1-23C3A716B0C3}"/>
              </a:ext>
            </a:extLst>
          </p:cNvPr>
          <p:cNvSpPr txBox="1"/>
          <p:nvPr/>
        </p:nvSpPr>
        <p:spPr>
          <a:xfrm>
            <a:off x="2559035" y="2146300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5E8827-C1BB-4A20-AE0B-7685E585F806}"/>
              </a:ext>
            </a:extLst>
          </p:cNvPr>
          <p:cNvSpPr txBox="1"/>
          <p:nvPr/>
        </p:nvSpPr>
        <p:spPr>
          <a:xfrm>
            <a:off x="3457548" y="2256498"/>
            <a:ext cx="968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D430DB-E923-41DA-98B0-C005D43CB6A9}"/>
              </a:ext>
            </a:extLst>
          </p:cNvPr>
          <p:cNvSpPr txBox="1"/>
          <p:nvPr/>
        </p:nvSpPr>
        <p:spPr>
          <a:xfrm>
            <a:off x="4240193" y="2071832"/>
            <a:ext cx="11541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Sourdough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29D887-0681-4F3F-999A-5812415D73C6}"/>
              </a:ext>
            </a:extLst>
          </p:cNvPr>
          <p:cNvSpPr txBox="1"/>
          <p:nvPr/>
        </p:nvSpPr>
        <p:spPr>
          <a:xfrm>
            <a:off x="1099292" y="2957607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Mayo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0FC3F-6F2D-477C-B386-DA063FA08D26}"/>
              </a:ext>
            </a:extLst>
          </p:cNvPr>
          <p:cNvSpPr txBox="1"/>
          <p:nvPr/>
        </p:nvSpPr>
        <p:spPr>
          <a:xfrm>
            <a:off x="2190752" y="2923858"/>
            <a:ext cx="9563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07BA6-274F-48A3-B7B3-A33110DE5A44}"/>
              </a:ext>
            </a:extLst>
          </p:cNvPr>
          <p:cNvSpPr txBox="1"/>
          <p:nvPr/>
        </p:nvSpPr>
        <p:spPr>
          <a:xfrm>
            <a:off x="585715" y="3993000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223E7-6B4F-4C50-8111-96F89D393823}"/>
              </a:ext>
            </a:extLst>
          </p:cNvPr>
          <p:cNvSpPr txBox="1"/>
          <p:nvPr/>
        </p:nvSpPr>
        <p:spPr>
          <a:xfrm>
            <a:off x="986608" y="4102406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C5AE0-5CBB-4841-A468-3C9CD83D0328}"/>
              </a:ext>
            </a:extLst>
          </p:cNvPr>
          <p:cNvSpPr txBox="1"/>
          <p:nvPr/>
        </p:nvSpPr>
        <p:spPr>
          <a:xfrm>
            <a:off x="1340567" y="4053429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114B1C-1187-4130-85B4-094C48590BC4}"/>
              </a:ext>
            </a:extLst>
          </p:cNvPr>
          <p:cNvSpPr txBox="1"/>
          <p:nvPr/>
        </p:nvSpPr>
        <p:spPr>
          <a:xfrm>
            <a:off x="1751626" y="4042003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D1759B-3080-3FFA-5740-BF7EB78933CC}"/>
                  </a:ext>
                </a:extLst>
              </p14:cNvPr>
              <p14:cNvContentPartPr/>
              <p14:nvPr/>
            </p14:nvContentPartPr>
            <p14:xfrm>
              <a:off x="812520" y="1487880"/>
              <a:ext cx="8920440" cy="4840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D1759B-3080-3FFA-5740-BF7EB78933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160" y="1478520"/>
                <a:ext cx="8939160" cy="48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11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56D-B1FC-4F8D-A2DB-DD2BD57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84082D-CE7E-EA6D-1C88-72B636D20422}"/>
                  </a:ext>
                </a:extLst>
              </p14:cNvPr>
              <p14:cNvContentPartPr/>
              <p14:nvPr/>
            </p14:nvContentPartPr>
            <p14:xfrm>
              <a:off x="60120" y="3186360"/>
              <a:ext cx="9805680" cy="147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84082D-CE7E-EA6D-1C88-72B636D204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60" y="3177000"/>
                <a:ext cx="9824400" cy="14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CFA943-8035-9DB8-A2C4-8C6B417B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CB7D-7E22-8BD7-09AF-1EE1EE76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85BEE-EF4C-5A68-D2ED-D3265A78972D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B85BEE-EF4C-5A68-D2ED-D3265A789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BA54D-CCAC-8BF0-ED8C-1821DA6418E3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BA54D-CCAC-8BF0-ED8C-1821DA641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330" b="-1570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1752-D32B-4267-A824-50597B5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Step 2: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891373-5E56-5A71-5694-546CCC4502C7}"/>
                  </a:ext>
                </a:extLst>
              </p14:cNvPr>
              <p14:cNvContentPartPr/>
              <p14:nvPr/>
            </p14:nvContentPartPr>
            <p14:xfrm>
              <a:off x="268560" y="1857600"/>
              <a:ext cx="3903840" cy="390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891373-5E56-5A71-5694-546CCC4502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00" y="1848240"/>
                <a:ext cx="3922560" cy="39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55A2-75B1-4177-A0C5-A54245C97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FEC-0BA9-4ED0-AED7-13478DD2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26Wi</a:t>
            </a:r>
          </a:p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4579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B60943-3F03-7538-B369-46FA2D41ADE9}"/>
                  </a:ext>
                </a:extLst>
              </p14:cNvPr>
              <p14:cNvContentPartPr/>
              <p14:nvPr/>
            </p14:nvContentPartPr>
            <p14:xfrm>
              <a:off x="1068480" y="843840"/>
              <a:ext cx="9864720" cy="525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B60943-3F03-7538-B369-46FA2D41AD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120" y="834480"/>
                <a:ext cx="9883440" cy="52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61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2⋅2⋯2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times,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25751D-D7F3-0F7D-799D-B48271DAC6B7}"/>
                  </a:ext>
                </a:extLst>
              </p14:cNvPr>
              <p14:cNvContentPartPr/>
              <p14:nvPr/>
            </p14:nvContentPartPr>
            <p14:xfrm>
              <a:off x="420120" y="4127400"/>
              <a:ext cx="4707720" cy="226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25751D-D7F3-0F7D-799D-B48271DAC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60" y="4118040"/>
                <a:ext cx="4726440" cy="22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12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467-F1FD-4C3C-8356-44FD462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6484-605C-4B9C-A902-451E7067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And 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jersey, and pair of pants) if </a:t>
            </a:r>
          </a:p>
          <a:p>
            <a:pPr lvl="1"/>
            <a:r>
              <a:rPr lang="en-US" dirty="0"/>
              <a:t>the pinstripe jersey cannot be worn with gray pants, </a:t>
            </a:r>
          </a:p>
          <a:p>
            <a:pPr lvl="1"/>
            <a:r>
              <a:rPr lang="en-US" dirty="0"/>
              <a:t>the purple jersey cannot be worn with white pants, </a:t>
            </a:r>
          </a:p>
          <a:p>
            <a:pPr lvl="1"/>
            <a:r>
              <a:rPr lang="en-US" dirty="0"/>
              <a:t>and the gold jersey cannot be worn with black pants.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699222-1ABA-09A3-AF78-4C44DB0D84CB}"/>
                  </a:ext>
                </a:extLst>
              </p14:cNvPr>
              <p14:cNvContentPartPr/>
              <p14:nvPr/>
            </p14:nvContentPartPr>
            <p14:xfrm>
              <a:off x="194760" y="1230840"/>
              <a:ext cx="9918000" cy="499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699222-1ABA-09A3-AF78-4C44DB0D84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400" y="1221480"/>
                <a:ext cx="9936720" cy="50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42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38D-1D09-4447-91A9-31C45DBF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hats.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1A420C-BA02-FE7E-EA3D-440C458C7527}"/>
                  </a:ext>
                </a:extLst>
              </p14:cNvPr>
              <p14:cNvContentPartPr/>
              <p14:nvPr/>
            </p14:nvContentPartPr>
            <p14:xfrm>
              <a:off x="389160" y="264960"/>
              <a:ext cx="10696680" cy="348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1A420C-BA02-FE7E-EA3D-440C458C75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800" y="255600"/>
                <a:ext cx="10715400" cy="35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788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hats.</a:t>
                </a:r>
              </a:p>
              <a:p>
                <a:r>
                  <a:rPr lang="en-US" dirty="0"/>
                  <a:t>Step 2: 3 choices for jerseys.</a:t>
                </a:r>
              </a:p>
              <a:p>
                <a:r>
                  <a:rPr lang="en-US" dirty="0"/>
                  <a:t>Step 3: Regardless of which jersey we choose, we have 2 options for pants (even though there are three options overall).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33C625-4B04-9366-96B0-BDE34FEAA313}"/>
                  </a:ext>
                </a:extLst>
              </p14:cNvPr>
              <p14:cNvContentPartPr/>
              <p14:nvPr/>
            </p14:nvContentPartPr>
            <p14:xfrm>
              <a:off x="647280" y="4644360"/>
              <a:ext cx="2194200" cy="78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33C625-4B04-9366-96B0-BDE34FEAA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920" y="4635000"/>
                <a:ext cx="2212920" cy="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84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D037951C-9A40-475D-92E6-E229A281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9" y="2944987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01D180B9-10FD-4289-96FE-FC74B42C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139" y="3614914"/>
            <a:ext cx="914400" cy="914400"/>
          </a:xfrm>
          <a:prstGeom prst="rect">
            <a:avLst/>
          </a:prstGeom>
        </p:spPr>
      </p:pic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08090C58-5E9C-49EA-92C6-0A4AAEB26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239" y="4328901"/>
            <a:ext cx="914400" cy="914400"/>
          </a:xfrm>
          <a:prstGeom prst="rect">
            <a:avLst/>
          </a:prstGeom>
        </p:spPr>
      </p:pic>
      <p:pic>
        <p:nvPicPr>
          <p:cNvPr id="8" name="Graphic 7" descr="Closed book">
            <a:extLst>
              <a:ext uri="{FF2B5EF4-FFF2-40B4-BE49-F238E27FC236}">
                <a16:creationId xmlns:a16="http://schemas.microsoft.com/office/drawing/2014/main" id="{95772930-C38F-4808-86B4-CCB6E3B91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9139" y="5110122"/>
            <a:ext cx="914400" cy="914400"/>
          </a:xfrm>
          <a:prstGeom prst="rect">
            <a:avLst/>
          </a:prstGeom>
        </p:spPr>
      </p:pic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42001D50-5259-4B93-BC30-8199F2CBE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239" y="5728928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">
            <a:extLst>
              <a:ext uri="{FF2B5EF4-FFF2-40B4-BE49-F238E27FC236}">
                <a16:creationId xmlns:a16="http://schemas.microsoft.com/office/drawing/2014/main" id="{7E2130DF-92CB-4622-B694-9DF2CB80E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5524" y="4093951"/>
            <a:ext cx="914400" cy="914400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9819758D-000F-4A13-A927-1EA765407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05524" y="2993637"/>
            <a:ext cx="914400" cy="914400"/>
          </a:xfrm>
          <a:prstGeom prst="rect">
            <a:avLst/>
          </a:prstGeom>
        </p:spPr>
      </p:pic>
      <p:pic>
        <p:nvPicPr>
          <p:cNvPr id="15" name="Graphic 14" descr="Cricket">
            <a:extLst>
              <a:ext uri="{FF2B5EF4-FFF2-40B4-BE49-F238E27FC236}">
                <a16:creationId xmlns:a16="http://schemas.microsoft.com/office/drawing/2014/main" id="{A5F20A00-3D33-486A-A50C-4AF9F679D7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5524" y="524330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2B6BB-0633-4F20-B631-495A82F395C1}"/>
              </a:ext>
            </a:extLst>
          </p:cNvPr>
          <p:cNvSpPr txBox="1"/>
          <p:nvPr/>
        </p:nvSpPr>
        <p:spPr>
          <a:xfrm>
            <a:off x="406400" y="318135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F2751-3705-45AF-A56C-4B9ED6D9B51C}"/>
              </a:ext>
            </a:extLst>
          </p:cNvPr>
          <p:cNvSpPr txBox="1"/>
          <p:nvPr/>
        </p:nvSpPr>
        <p:spPr>
          <a:xfrm>
            <a:off x="1140389" y="3801851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9E986-3179-4D17-8E8C-22CEE5A9A88E}"/>
              </a:ext>
            </a:extLst>
          </p:cNvPr>
          <p:cNvSpPr txBox="1"/>
          <p:nvPr/>
        </p:nvSpPr>
        <p:spPr>
          <a:xfrm>
            <a:off x="367558" y="460143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9A656-2712-4EC5-B974-CDDE52781A71}"/>
              </a:ext>
            </a:extLst>
          </p:cNvPr>
          <p:cNvSpPr txBox="1"/>
          <p:nvPr/>
        </p:nvSpPr>
        <p:spPr>
          <a:xfrm>
            <a:off x="1154958" y="5344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55D02-06A5-48D6-B951-AB6F66455F86}"/>
              </a:ext>
            </a:extLst>
          </p:cNvPr>
          <p:cNvSpPr txBox="1"/>
          <p:nvPr/>
        </p:nvSpPr>
        <p:spPr>
          <a:xfrm>
            <a:off x="348508" y="5979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93A6F4-7BA5-4913-B664-79787E218669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1489639" y="3402187"/>
            <a:ext cx="8115885" cy="4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F9AD4A-A424-44D2-A80E-7C126EF13F6A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213539" y="4072114"/>
            <a:ext cx="7391985" cy="47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570AF-68EB-4D98-8EB8-AFB63CA903AE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213539" y="4551151"/>
            <a:ext cx="7391985" cy="101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E36B85-5032-41C1-8B51-D40050AB6B8E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1489639" y="4786101"/>
            <a:ext cx="811588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682087-69E9-4CF7-8E4F-50DA409AB21C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1489639" y="5700501"/>
            <a:ext cx="8115885" cy="48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C33E2-75E6-4526-9C88-43DBA34511C5}"/>
              </a:ext>
            </a:extLst>
          </p:cNvPr>
          <p:cNvSpPr txBox="1"/>
          <p:nvPr/>
        </p:nvSpPr>
        <p:spPr>
          <a:xfrm>
            <a:off x="10464800" y="3232150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D42F4-5BA9-42DF-AD27-2526C2594F33}"/>
              </a:ext>
            </a:extLst>
          </p:cNvPr>
          <p:cNvSpPr txBox="1"/>
          <p:nvPr/>
        </p:nvSpPr>
        <p:spPr>
          <a:xfrm>
            <a:off x="10452236" y="4308488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6CC6F2-C91A-4C19-B463-A5899F34B8CC}"/>
              </a:ext>
            </a:extLst>
          </p:cNvPr>
          <p:cNvSpPr txBox="1"/>
          <p:nvPr/>
        </p:nvSpPr>
        <p:spPr>
          <a:xfrm>
            <a:off x="10464800" y="5442884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66EE73-2B62-B20E-5028-4D58DBA6D390}"/>
                  </a:ext>
                </a:extLst>
              </p14:cNvPr>
              <p14:cNvContentPartPr/>
              <p14:nvPr/>
            </p14:nvContentPartPr>
            <p14:xfrm>
              <a:off x="2012400" y="1828800"/>
              <a:ext cx="7388640" cy="175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66EE73-2B62-B20E-5028-4D58DBA6D3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3040" y="1819440"/>
                <a:ext cx="7407360" cy="1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7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2521B4-7CD8-9A85-4738-028F5010CEA4}"/>
                  </a:ext>
                </a:extLst>
              </p14:cNvPr>
              <p14:cNvContentPartPr/>
              <p14:nvPr/>
            </p14:nvContentPartPr>
            <p14:xfrm>
              <a:off x="323640" y="3552840"/>
              <a:ext cx="7808760" cy="238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2521B4-7CD8-9A85-4738-028F5010CE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280" y="3543480"/>
                <a:ext cx="7827480" cy="24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13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47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11847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5" y="2737376"/>
            <a:ext cx="49331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Sixth year as teaching faculty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rtweber2@cs.washington.edu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8101186" y="1863306"/>
            <a:ext cx="98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5617"/>
              </p:ext>
            </p:extLst>
          </p:nvPr>
        </p:nvGraphicFramePr>
        <p:xfrm>
          <a:off x="5719313" y="2018753"/>
          <a:ext cx="6331790" cy="52826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2815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  <a:gridCol w="3648975">
                  <a:extLst>
                    <a:ext uri="{9D8B030D-6E8A-4147-A177-3AD203B41FA5}">
                      <a16:colId xmlns:a16="http://schemas.microsoft.com/office/drawing/2014/main" val="1121764241"/>
                    </a:ext>
                  </a:extLst>
                </a:gridCol>
              </a:tblGrid>
              <a:tr h="271168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Aadi Anand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Vlad Murad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83842836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Anika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Arugunta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Lucas Ng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24219566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Advait Bhargav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Cindy Ni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830640610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Owen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Boseley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Vinay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Pritamani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448173683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Isaiah Greenlee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Sam Sullivan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689031401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Caleb Hsu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Cleah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713191432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Emma Huang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Jai </a:t>
                      </a:r>
                      <a:r>
                        <a:rPr lang="en-US" sz="22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Wongcharoensangsiri</a:t>
                      </a: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818252199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Heon Jwa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Alice Zhu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719815588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Krisha Khandelwal</a:t>
                      </a: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2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533382991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02801002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304276827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81445083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4407160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65338710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64604531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261686156"/>
                  </a:ext>
                </a:extLst>
              </a:tr>
              <a:tr h="16607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1200" b="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56156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3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only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for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 a convention, we define: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0!=1.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6284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97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99-4114-4C1F-B2F6-B2C75EF8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46F-32FF-47DC-9EF2-0DA1F0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Sections meet on Thursdays (starting this week)</a:t>
            </a:r>
          </a:p>
          <a:p>
            <a:r>
              <a:rPr lang="en-US" dirty="0"/>
              <a:t>Please go to your assigned section.</a:t>
            </a:r>
          </a:p>
          <a:p>
            <a:r>
              <a:rPr lang="en-US" dirty="0"/>
              <a:t>If you can’t make your assigned section occasionally, you can ask the TA(s) in charge of another for permission to join.</a:t>
            </a:r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Get participation credit by doing problems; either in section or emailed to your TA.</a:t>
            </a:r>
          </a:p>
          <a:p>
            <a:pPr lvl="1"/>
            <a:r>
              <a:rPr lang="en-US" dirty="0"/>
              <a:t>Details on Syllabus and Ed (including what to do if you can’t attend section).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Sections will </a:t>
            </a:r>
            <a:r>
              <a:rPr lang="en-US" b="1" dirty="0"/>
              <a:t>not</a:t>
            </a:r>
            <a:r>
              <a:rPr lang="en-US" dirty="0"/>
              <a:t> be recorded – we want you to be able to ask questions and give feedback without worrying about being recorded.</a:t>
            </a:r>
          </a:p>
          <a:p>
            <a:r>
              <a:rPr lang="en-US" dirty="0"/>
              <a:t>Handouts and solutions will be posted.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26683D-A50E-4EC4-854C-E0C53CFE58F5}"/>
                  </a:ext>
                </a:extLst>
              </p14:cNvPr>
              <p14:cNvContentPartPr/>
              <p14:nvPr/>
            </p14:nvContentPartPr>
            <p14:xfrm>
              <a:off x="1018800" y="6162840"/>
              <a:ext cx="2880360" cy="10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26683D-A50E-4EC4-854C-E0C53CFE58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440" y="6153480"/>
                <a:ext cx="2899080" cy="1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17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2849-442B-BB38-4EAA-380B0896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F342-D046-E905-19A1-A94AB1F3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47494"/>
          </a:xfrm>
        </p:spPr>
        <p:txBody>
          <a:bodyPr/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later. </a:t>
            </a:r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 at 2:20 (after B lecture). Due the day of the next lecture at 9:30 (start of A lecture).</a:t>
            </a:r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  <a:p>
            <a:pPr lvl="1"/>
            <a:r>
              <a:rPr lang="en-US" dirty="0"/>
              <a:t>You can (and should!) submit until you get full credit! </a:t>
            </a:r>
          </a:p>
          <a:p>
            <a:pPr lvl="1"/>
            <a:r>
              <a:rPr lang="en-US" dirty="0"/>
              <a:t>CC1 out this afternoon; due on Friday (in case of late adds/logistics issues)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9F34DB-D332-8F93-644A-FEFDA098A360}"/>
                  </a:ext>
                </a:extLst>
              </p14:cNvPr>
              <p14:cNvContentPartPr/>
              <p14:nvPr/>
            </p14:nvContentPartPr>
            <p14:xfrm>
              <a:off x="2868480" y="3363840"/>
              <a:ext cx="4967640" cy="343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9F34DB-D332-8F93-644A-FEFDA098A3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9120" y="3354480"/>
                <a:ext cx="4986360" cy="34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11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994A-837F-FF52-C05F-9BC1DE64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444-FCFD-0496-7155-3CFDAEA21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have 4 quizzes in sections(20 minutes each)</a:t>
            </a:r>
          </a:p>
          <a:p>
            <a:pPr lvl="1"/>
            <a:r>
              <a:rPr lang="en-US" dirty="0"/>
              <a:t>Thursdays: Jan 22, Feb 5, Feb 26, Mar 5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One evening midterm: Thursday February 19th (6 PM)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“Second chance quizzes”;</a:t>
            </a:r>
            <a:r>
              <a:rPr lang="en-US" dirty="0"/>
              <a:t> optional chances to retake two of your quizzes to improve scores</a:t>
            </a:r>
          </a:p>
          <a:p>
            <a:pPr lvl="1"/>
            <a:r>
              <a:rPr lang="en-US" dirty="0"/>
              <a:t>Quiz second-chance: Evening Thursday Mar 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Final Exam: </a:t>
            </a:r>
            <a:r>
              <a:rPr lang="en-US" b="1" dirty="0"/>
              <a:t>Combined</a:t>
            </a:r>
            <a:r>
              <a:rPr lang="en-US" dirty="0"/>
              <a:t> Mon March 16, 12:30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F97B34-5B21-A1D8-39E7-07F37AE163C9}"/>
                  </a:ext>
                </a:extLst>
              </p14:cNvPr>
              <p14:cNvContentPartPr/>
              <p14:nvPr/>
            </p14:nvContentPartPr>
            <p14:xfrm>
              <a:off x="362520" y="1452960"/>
              <a:ext cx="8161200" cy="456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F97B34-5B21-A1D8-39E7-07F37AE163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160" y="1443600"/>
                <a:ext cx="8179920" cy="45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93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4E9-B496-40D3-9C71-0902235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22F-4571-4BC4-9DFE-169219C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it’s on the webpage:</a:t>
            </a:r>
          </a:p>
          <a:p>
            <a:r>
              <a:rPr lang="en-US" dirty="0"/>
              <a:t>(or it will be soon </a:t>
            </a:r>
            <a:r>
              <a:rPr lang="en-US" dirty="0">
                <a:sym typeface="Wingdings" panose="05000000000000000000" pitchFamily="2" charset="2"/>
              </a:rPr>
              <a:t> 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https://courses.cs.washington.edu/courses/cse312/26wi/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Video coming later this week covering more syllabus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4319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264-34E5-498D-AE68-EDC1ADEB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E59-8238-4FE3-8B7E-1E4F6606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learn fundamentals of probability theory.</a:t>
            </a:r>
          </a:p>
          <a:p>
            <a:r>
              <a:rPr lang="en-US" dirty="0"/>
              <a:t>A </a:t>
            </a:r>
            <a:r>
              <a:rPr lang="en-US" b="1" dirty="0"/>
              <a:t>beautiful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dirty="0"/>
              <a:t> branch of mathematics.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E7CB-1E85-4F8A-95E2-7E1658A479FE}"/>
              </a:ext>
            </a:extLst>
          </p:cNvPr>
          <p:cNvSpPr txBox="1"/>
          <p:nvPr/>
        </p:nvSpPr>
        <p:spPr>
          <a:xfrm>
            <a:off x="1368697" y="2533650"/>
            <a:ext cx="10585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 in: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Natural Language Processing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Cryptography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Error-Correcting Codes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Structures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Compression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Algorithm Design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2B32F1-D800-84BF-19CB-913348356605}"/>
                  </a:ext>
                </a:extLst>
              </p14:cNvPr>
              <p14:cNvContentPartPr/>
              <p14:nvPr/>
            </p14:nvContentPartPr>
            <p14:xfrm>
              <a:off x="996840" y="2001240"/>
              <a:ext cx="8075160" cy="438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2B32F1-D800-84BF-19CB-9133483566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480" y="1991880"/>
                <a:ext cx="8093880" cy="44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3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for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“zoo” of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pdf, </a:t>
            </a:r>
            <a:r>
              <a:rPr lang="en-US" dirty="0" err="1"/>
              <a:t>cdf</a:t>
            </a:r>
            <a:r>
              <a:rPr lang="en-US" dirty="0"/>
              <a:t>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CS, but with some focus on ML.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5B5D4D-3CED-93C3-D0C3-89F6F7D7CCCF}"/>
                  </a:ext>
                </a:extLst>
              </p14:cNvPr>
              <p14:cNvContentPartPr/>
              <p14:nvPr/>
            </p14:nvContentPartPr>
            <p14:xfrm>
              <a:off x="369000" y="1371240"/>
              <a:ext cx="651960" cy="514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5B5D4D-3CED-93C3-D0C3-89F6F7D7CC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40" y="1361880"/>
                <a:ext cx="670680" cy="51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12899</TotalTime>
  <Words>2393</Words>
  <Application>Microsoft Office PowerPoint</Application>
  <PresentationFormat>Widescreen</PresentationFormat>
  <Paragraphs>298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Cambria Math</vt:lpstr>
      <vt:lpstr>Open Sans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Here Early?</vt:lpstr>
      <vt:lpstr>Introduction and Counting</vt:lpstr>
      <vt:lpstr>Staff</vt:lpstr>
      <vt:lpstr>Logistics</vt:lpstr>
      <vt:lpstr>Concept Checks</vt:lpstr>
      <vt:lpstr>Exam Dates</vt:lpstr>
      <vt:lpstr>Syllabus</vt:lpstr>
      <vt:lpstr>What is This Class?</vt:lpstr>
      <vt:lpstr>Content</vt:lpstr>
      <vt:lpstr>Themes</vt:lpstr>
      <vt:lpstr>Counting</vt:lpstr>
      <vt:lpstr>Why Counting?</vt:lpstr>
      <vt:lpstr>Remember sets?</vt:lpstr>
      <vt:lpstr>Counting Rules</vt:lpstr>
      <vt:lpstr>Counting Rules</vt:lpstr>
      <vt:lpstr>Sandwiches</vt:lpstr>
      <vt:lpstr>Counting Rules</vt:lpstr>
      <vt:lpstr>Counting Rules</vt:lpstr>
      <vt:lpstr>Applications of the product rule</vt:lpstr>
      <vt:lpstr>Power Sets</vt:lpstr>
      <vt:lpstr>Power Sets</vt:lpstr>
      <vt:lpstr>Baseball Outfits</vt:lpstr>
      <vt:lpstr>Baseball Outfits</vt:lpstr>
      <vt:lpstr>Baseball Outfits</vt:lpstr>
      <vt:lpstr>Assigning Books</vt:lpstr>
      <vt:lpstr>Assigning Books</vt:lpstr>
      <vt:lpstr>Activity</vt:lpstr>
      <vt:lpstr>Activity</vt:lpstr>
      <vt:lpstr>Fixing All The Books</vt:lpstr>
      <vt:lpstr>Fixing All the Books</vt:lpstr>
      <vt:lpstr>More sequence practice</vt:lpstr>
      <vt:lpstr>Pause</vt:lpstr>
      <vt:lpstr>More sequence practice</vt:lpstr>
      <vt:lpstr>Factorial</vt:lpstr>
      <vt:lpstr>More Practice</vt:lpstr>
      <vt:lpstr>Strings</vt:lpstr>
      <vt:lpstr>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Counting</dc:title>
  <dc:creator>rtweber2</dc:creator>
  <cp:lastModifiedBy>Robbie Weber</cp:lastModifiedBy>
  <cp:revision>72</cp:revision>
  <cp:lastPrinted>2026-01-04T22:09:25Z</cp:lastPrinted>
  <dcterms:created xsi:type="dcterms:W3CDTF">2021-03-15T21:57:11Z</dcterms:created>
  <dcterms:modified xsi:type="dcterms:W3CDTF">2026-01-06T21:37:44Z</dcterms:modified>
</cp:coreProperties>
</file>