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1533" r:id="rId3"/>
    <p:sldId id="1357" r:id="rId4"/>
    <p:sldId id="1534" r:id="rId5"/>
    <p:sldId id="1524" r:id="rId6"/>
    <p:sldId id="1525" r:id="rId7"/>
    <p:sldId id="1526" r:id="rId8"/>
    <p:sldId id="1527" r:id="rId9"/>
    <p:sldId id="1528" r:id="rId10"/>
    <p:sldId id="1529" r:id="rId11"/>
    <p:sldId id="1530" r:id="rId12"/>
    <p:sldId id="1539" r:id="rId13"/>
    <p:sldId id="1531" r:id="rId14"/>
    <p:sldId id="1522" r:id="rId15"/>
    <p:sldId id="1532" r:id="rId16"/>
    <p:sldId id="1508" r:id="rId17"/>
    <p:sldId id="1509" r:id="rId18"/>
    <p:sldId id="1420" r:id="rId19"/>
    <p:sldId id="1436" r:id="rId20"/>
    <p:sldId id="1374" r:id="rId21"/>
    <p:sldId id="1426" r:id="rId22"/>
    <p:sldId id="1427" r:id="rId23"/>
    <p:sldId id="1535" r:id="rId24"/>
    <p:sldId id="1456" r:id="rId25"/>
    <p:sldId id="337" r:id="rId26"/>
    <p:sldId id="1439" r:id="rId27"/>
    <p:sldId id="1541" r:id="rId28"/>
    <p:sldId id="1540" r:id="rId29"/>
    <p:sldId id="1413" r:id="rId30"/>
    <p:sldId id="1536" r:id="rId31"/>
    <p:sldId id="1432" r:id="rId32"/>
    <p:sldId id="1430" r:id="rId33"/>
    <p:sldId id="1408" r:id="rId34"/>
    <p:sldId id="1537" r:id="rId35"/>
    <p:sldId id="1434" r:id="rId36"/>
    <p:sldId id="1443" r:id="rId37"/>
    <p:sldId id="1418" r:id="rId38"/>
    <p:sldId id="1407" r:id="rId3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EFCF0"/>
    <a:srgbClr val="036A18"/>
    <a:srgbClr val="99FF99"/>
    <a:srgbClr val="66FF99"/>
    <a:srgbClr val="00CC99"/>
    <a:srgbClr val="D99694"/>
    <a:srgbClr val="FFFCF0"/>
    <a:srgbClr val="FEE9E8"/>
    <a:srgbClr val="6DB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8" autoAdjust="0"/>
    <p:restoredTop sz="85417" autoAdjust="0"/>
  </p:normalViewPr>
  <p:slideViewPr>
    <p:cSldViewPr snapToGrid="0" snapToObjects="1">
      <p:cViewPr>
        <p:scale>
          <a:sx n="120" d="100"/>
          <a:sy n="120" d="100"/>
        </p:scale>
        <p:origin x="1904" y="456"/>
      </p:cViewPr>
      <p:guideLst>
        <p:guide orient="horz" pos="2160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Exponential!$B$2:$B$37</c:f>
              <c:numCache>
                <c:formatCode>General</c:formatCode>
                <c:ptCount val="36"/>
                <c:pt idx="0">
                  <c:v>2</c:v>
                </c:pt>
                <c:pt idx="1">
                  <c:v>1.3406400920712787</c:v>
                </c:pt>
                <c:pt idx="2">
                  <c:v>0.89865792823444313</c:v>
                </c:pt>
                <c:pt idx="3">
                  <c:v>0.60238842382440427</c:v>
                </c:pt>
                <c:pt idx="4">
                  <c:v>0.40379303598931077</c:v>
                </c:pt>
                <c:pt idx="5">
                  <c:v>0.2706705664732254</c:v>
                </c:pt>
                <c:pt idx="6">
                  <c:v>0.18143590657882502</c:v>
                </c:pt>
                <c:pt idx="7">
                  <c:v>0.12162012525043595</c:v>
                </c:pt>
                <c:pt idx="8">
                  <c:v>8.1524407956732423E-2</c:v>
                </c:pt>
                <c:pt idx="9">
                  <c:v>5.4647444894585118E-2</c:v>
                </c:pt>
                <c:pt idx="10">
                  <c:v>3.6631277777468357E-2</c:v>
                </c:pt>
                <c:pt idx="11">
                  <c:v>2.4554679806136872E-2</c:v>
                </c:pt>
                <c:pt idx="12">
                  <c:v>1.645949409804006E-2</c:v>
                </c:pt>
                <c:pt idx="13">
                  <c:v>1.1033128841521543E-2</c:v>
                </c:pt>
                <c:pt idx="14">
                  <c:v>7.3957274329658641E-3</c:v>
                </c:pt>
                <c:pt idx="15">
                  <c:v>4.957504353332717E-3</c:v>
                </c:pt>
                <c:pt idx="16">
                  <c:v>3.3231145463478678E-3</c:v>
                </c:pt>
                <c:pt idx="17">
                  <c:v>2.2275502956896065E-3</c:v>
                </c:pt>
                <c:pt idx="18">
                  <c:v>1.4931716167533584E-3</c:v>
                </c:pt>
                <c:pt idx="19">
                  <c:v>1.0009028668812217E-3</c:v>
                </c:pt>
                <c:pt idx="20">
                  <c:v>6.7092525580502371E-4</c:v>
                </c:pt>
                <c:pt idx="21">
                  <c:v>4.4973464835769639E-4</c:v>
                </c:pt>
                <c:pt idx="22">
                  <c:v>3.0146615019095301E-4</c:v>
                </c:pt>
                <c:pt idx="23">
                  <c:v>2.0207880367418684E-4</c:v>
                </c:pt>
                <c:pt idx="24">
                  <c:v>1.354574729817078E-4</c:v>
                </c:pt>
                <c:pt idx="25">
                  <c:v>9.0799859524969708E-5</c:v>
                </c:pt>
                <c:pt idx="26">
                  <c:v>6.0864966016807249E-5</c:v>
                </c:pt>
                <c:pt idx="27">
                  <c:v>4.0799006822343844E-5</c:v>
                </c:pt>
                <c:pt idx="28">
                  <c:v>2.7348392131361927E-5</c:v>
                </c:pt>
                <c:pt idx="29">
                  <c:v>1.8332175472495234E-5</c:v>
                </c:pt>
                <c:pt idx="30">
                  <c:v>1.228842470665642E-5</c:v>
                </c:pt>
                <c:pt idx="31">
                  <c:v>8.2371774150714163E-6</c:v>
                </c:pt>
                <c:pt idx="32">
                  <c:v>5.5215451440743973E-6</c:v>
                </c:pt>
                <c:pt idx="33">
                  <c:v>3.7012023951638163E-6</c:v>
                </c:pt>
                <c:pt idx="34">
                  <c:v>2.4809901599134268E-6</c:v>
                </c:pt>
                <c:pt idx="35">
                  <c:v>1.6630574382071358E-6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24-934C-9D15-9BDA520BD9AB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Exponential!$C$2:$C$37</c:f>
              <c:numCache>
                <c:formatCode>General</c:formatCode>
                <c:ptCount val="36"/>
                <c:pt idx="0">
                  <c:v>1.5</c:v>
                </c:pt>
                <c:pt idx="1">
                  <c:v>1.1112273310225769</c:v>
                </c:pt>
                <c:pt idx="2">
                  <c:v>0.82321745414103953</c:v>
                </c:pt>
                <c:pt idx="3">
                  <c:v>0.60985448961089872</c:v>
                </c:pt>
                <c:pt idx="4">
                  <c:v>0.45179131786830307</c:v>
                </c:pt>
                <c:pt idx="5">
                  <c:v>0.33469524022264474</c:v>
                </c:pt>
                <c:pt idx="6">
                  <c:v>0.24794833233237984</c:v>
                </c:pt>
                <c:pt idx="7">
                  <c:v>0.18368464237947291</c:v>
                </c:pt>
                <c:pt idx="8">
                  <c:v>0.13607692993411871</c:v>
                </c:pt>
                <c:pt idx="9">
                  <c:v>0.10080826910962463</c:v>
                </c:pt>
                <c:pt idx="10">
                  <c:v>7.4680602551795913E-2</c:v>
                </c:pt>
                <c:pt idx="11">
                  <c:v>5.5324751101859991E-2</c:v>
                </c:pt>
                <c:pt idx="12">
                  <c:v>4.0985583670938852E-2</c:v>
                </c:pt>
                <c:pt idx="13">
                  <c:v>3.0362867168706571E-2</c:v>
                </c:pt>
                <c:pt idx="14">
                  <c:v>2.2493365230716576E-2</c:v>
                </c:pt>
                <c:pt idx="15">
                  <c:v>1.6663494807363458E-2</c:v>
                </c:pt>
                <c:pt idx="16">
                  <c:v>1.2344620573530035E-2</c:v>
                </c:pt>
                <c:pt idx="17">
                  <c:v>9.1451198482734569E-3</c:v>
                </c:pt>
                <c:pt idx="18">
                  <c:v>6.7748714139189989E-3</c:v>
                </c:pt>
                <c:pt idx="19">
                  <c:v>5.0189481862069124E-3</c:v>
                </c:pt>
                <c:pt idx="20">
                  <c:v>3.7181282649995377E-3</c:v>
                </c:pt>
                <c:pt idx="21">
                  <c:v>2.7544571655433586E-3</c:v>
                </c:pt>
                <c:pt idx="22">
                  <c:v>2.0405520563218393E-3</c:v>
                </c:pt>
                <c:pt idx="23">
                  <c:v>1.511678143572767E-3</c:v>
                </c:pt>
                <c:pt idx="24">
                  <c:v>1.1198787125650197E-3</c:v>
                </c:pt>
                <c:pt idx="25">
                  <c:v>8.2962655522175049E-4</c:v>
                </c:pt>
                <c:pt idx="26">
                  <c:v>6.1460246846967962E-4</c:v>
                </c:pt>
                <c:pt idx="27">
                  <c:v>4.5530870711829932E-4</c:v>
                </c:pt>
                <c:pt idx="28">
                  <c:v>3.373009862682729E-4</c:v>
                </c:pt>
                <c:pt idx="29">
                  <c:v>2.4987871648145032E-4</c:v>
                </c:pt>
                <c:pt idx="30">
                  <c:v>1.8511470613001934E-4</c:v>
                </c:pt>
                <c:pt idx="31">
                  <c:v>1.371363472172599E-4</c:v>
                </c:pt>
                <c:pt idx="32">
                  <c:v>1.0159310473628066E-4</c:v>
                </c:pt>
                <c:pt idx="33">
                  <c:v>7.5262023084263056E-5</c:v>
                </c:pt>
                <c:pt idx="34">
                  <c:v>5.5755478026190101E-5</c:v>
                </c:pt>
                <c:pt idx="35">
                  <c:v>4.1304674024620741E-5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524-934C-9D15-9BDA520BD9AB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Exponential!$D$2:$D$37</c:f>
              <c:numCache>
                <c:formatCode>General</c:formatCode>
                <c:ptCount val="36"/>
                <c:pt idx="0">
                  <c:v>1</c:v>
                </c:pt>
                <c:pt idx="1">
                  <c:v>0.81873075307798182</c:v>
                </c:pt>
                <c:pt idx="2">
                  <c:v>0.67032004603563933</c:v>
                </c:pt>
                <c:pt idx="3">
                  <c:v>0.54881163609402639</c:v>
                </c:pt>
                <c:pt idx="4">
                  <c:v>0.44932896411722156</c:v>
                </c:pt>
                <c:pt idx="5">
                  <c:v>0.36787944117144233</c:v>
                </c:pt>
                <c:pt idx="6">
                  <c:v>0.30119421191220214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0.11080315836233387</c:v>
                </c:pt>
                <c:pt idx="12">
                  <c:v>9.0717953289412512E-2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4.9787068367863944E-2</c:v>
                </c:pt>
                <c:pt idx="16">
                  <c:v>4.0762203978366211E-2</c:v>
                </c:pt>
                <c:pt idx="17">
                  <c:v>3.337326996032608E-2</c:v>
                </c:pt>
                <c:pt idx="18">
                  <c:v>2.7323722447292559E-2</c:v>
                </c:pt>
                <c:pt idx="19">
                  <c:v>2.2370771856165601E-2</c:v>
                </c:pt>
                <c:pt idx="20">
                  <c:v>1.8315638888734179E-2</c:v>
                </c:pt>
                <c:pt idx="21">
                  <c:v>1.4995576820477703E-2</c:v>
                </c:pt>
                <c:pt idx="22">
                  <c:v>1.2277339903068436E-2</c:v>
                </c:pt>
                <c:pt idx="23">
                  <c:v>1.0051835744633586E-2</c:v>
                </c:pt>
                <c:pt idx="24">
                  <c:v>8.2297470490200302E-3</c:v>
                </c:pt>
                <c:pt idx="25">
                  <c:v>6.737946999085467E-3</c:v>
                </c:pt>
                <c:pt idx="26">
                  <c:v>5.5165644207607716E-3</c:v>
                </c:pt>
                <c:pt idx="27">
                  <c:v>4.5165809426126659E-3</c:v>
                </c:pt>
                <c:pt idx="28">
                  <c:v>3.697863716482932E-3</c:v>
                </c:pt>
                <c:pt idx="29">
                  <c:v>3.0275547453758153E-3</c:v>
                </c:pt>
                <c:pt idx="30">
                  <c:v>2.4787521766663585E-3</c:v>
                </c:pt>
                <c:pt idx="31">
                  <c:v>2.029430636295734E-3</c:v>
                </c:pt>
                <c:pt idx="32">
                  <c:v>1.6615572731739339E-3</c:v>
                </c:pt>
                <c:pt idx="33">
                  <c:v>1.3603680375478939E-3</c:v>
                </c:pt>
                <c:pt idx="34">
                  <c:v>1.1137751478448032E-3</c:v>
                </c:pt>
                <c:pt idx="35">
                  <c:v>9.1188196555451624E-4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524-934C-9D15-9BDA520BD9AB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Exponential!$E$2:$E$37</c:f>
              <c:numCache>
                <c:formatCode>General</c:formatCode>
                <c:ptCount val="36"/>
                <c:pt idx="0">
                  <c:v>0.5</c:v>
                </c:pt>
                <c:pt idx="1">
                  <c:v>0.45241870901797976</c:v>
                </c:pt>
                <c:pt idx="2">
                  <c:v>0.40936537653899091</c:v>
                </c:pt>
                <c:pt idx="3">
                  <c:v>0.37040911034085894</c:v>
                </c:pt>
                <c:pt idx="4">
                  <c:v>0.33516002301781966</c:v>
                </c:pt>
                <c:pt idx="5">
                  <c:v>0.30326532985631671</c:v>
                </c:pt>
                <c:pt idx="6">
                  <c:v>0.27440581804701319</c:v>
                </c:pt>
                <c:pt idx="7">
                  <c:v>0.24829265189570476</c:v>
                </c:pt>
                <c:pt idx="8">
                  <c:v>0.22466448205861078</c:v>
                </c:pt>
                <c:pt idx="9">
                  <c:v>0.20328482987029955</c:v>
                </c:pt>
                <c:pt idx="10">
                  <c:v>0.18393972058572117</c:v>
                </c:pt>
                <c:pt idx="11">
                  <c:v>0.16643554184903978</c:v>
                </c:pt>
                <c:pt idx="12">
                  <c:v>0.15059710595610107</c:v>
                </c:pt>
                <c:pt idx="13">
                  <c:v>0.1362658965170063</c:v>
                </c:pt>
                <c:pt idx="14">
                  <c:v>0.12329848197080324</c:v>
                </c:pt>
                <c:pt idx="15">
                  <c:v>0.11156508007421491</c:v>
                </c:pt>
                <c:pt idx="16">
                  <c:v>0.10094825899732769</c:v>
                </c:pt>
                <c:pt idx="17">
                  <c:v>9.1341762026367332E-2</c:v>
                </c:pt>
                <c:pt idx="18">
                  <c:v>8.2649444110793266E-2</c:v>
                </c:pt>
                <c:pt idx="19">
                  <c:v>7.4784309611317532E-2</c:v>
                </c:pt>
                <c:pt idx="20">
                  <c:v>6.7667641618306351E-2</c:v>
                </c:pt>
                <c:pt idx="21">
                  <c:v>6.1228214126490953E-2</c:v>
                </c:pt>
                <c:pt idx="22">
                  <c:v>5.5401579181166935E-2</c:v>
                </c:pt>
                <c:pt idx="23">
                  <c:v>5.0129421861401874E-2</c:v>
                </c:pt>
                <c:pt idx="24">
                  <c:v>4.5358976644706256E-2</c:v>
                </c:pt>
                <c:pt idx="25">
                  <c:v>4.10424993119494E-2</c:v>
                </c:pt>
                <c:pt idx="26">
                  <c:v>3.7136789107166938E-2</c:v>
                </c:pt>
                <c:pt idx="27">
                  <c:v>3.3602756369874878E-2</c:v>
                </c:pt>
                <c:pt idx="28">
                  <c:v>3.0405031312608986E-2</c:v>
                </c:pt>
                <c:pt idx="29">
                  <c:v>2.7511610028203615E-2</c:v>
                </c:pt>
                <c:pt idx="30">
                  <c:v>2.4893534183931972E-2</c:v>
                </c:pt>
                <c:pt idx="31">
                  <c:v>2.25246011967789E-2</c:v>
                </c:pt>
                <c:pt idx="32">
                  <c:v>2.0381101989183106E-2</c:v>
                </c:pt>
                <c:pt idx="33">
                  <c:v>1.8441583700620007E-2</c:v>
                </c:pt>
                <c:pt idx="34">
                  <c:v>1.668663498016304E-2</c:v>
                </c:pt>
                <c:pt idx="35">
                  <c:v>1.509869171115925E-2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524-934C-9D15-9BDA520BD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793583"/>
        <c:axId val="2093795263"/>
      </c:scatterChart>
      <c:valAx>
        <c:axId val="2093793583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95263"/>
        <c:crosses val="autoZero"/>
        <c:crossBetween val="midCat"/>
      </c:valAx>
      <c:valAx>
        <c:axId val="2093795263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93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Normals!$A$2:$A$202</c:f>
              <c:numCache>
                <c:formatCode>General</c:formatCode>
                <c:ptCount val="201"/>
                <c:pt idx="0">
                  <c:v>-20</c:v>
                </c:pt>
                <c:pt idx="1">
                  <c:v>-19.8</c:v>
                </c:pt>
                <c:pt idx="2">
                  <c:v>-19.600000000000001</c:v>
                </c:pt>
                <c:pt idx="3">
                  <c:v>-19.399999999999999</c:v>
                </c:pt>
                <c:pt idx="4">
                  <c:v>-19.2</c:v>
                </c:pt>
                <c:pt idx="5">
                  <c:v>-19</c:v>
                </c:pt>
                <c:pt idx="6">
                  <c:v>-18.8</c:v>
                </c:pt>
                <c:pt idx="7">
                  <c:v>-18.600000000000001</c:v>
                </c:pt>
                <c:pt idx="8">
                  <c:v>-18.399999999999999</c:v>
                </c:pt>
                <c:pt idx="9">
                  <c:v>-18.2</c:v>
                </c:pt>
                <c:pt idx="10">
                  <c:v>-18</c:v>
                </c:pt>
                <c:pt idx="11">
                  <c:v>-17.8</c:v>
                </c:pt>
                <c:pt idx="12">
                  <c:v>-17.600000000000001</c:v>
                </c:pt>
                <c:pt idx="13">
                  <c:v>-17.399999999999999</c:v>
                </c:pt>
                <c:pt idx="14">
                  <c:v>-17.2</c:v>
                </c:pt>
                <c:pt idx="15">
                  <c:v>-17</c:v>
                </c:pt>
                <c:pt idx="16">
                  <c:v>-16.8</c:v>
                </c:pt>
                <c:pt idx="17">
                  <c:v>-16.600000000000001</c:v>
                </c:pt>
                <c:pt idx="18">
                  <c:v>-16.399999999999999</c:v>
                </c:pt>
                <c:pt idx="19">
                  <c:v>-16.2</c:v>
                </c:pt>
                <c:pt idx="20">
                  <c:v>-16</c:v>
                </c:pt>
                <c:pt idx="21">
                  <c:v>-15.8</c:v>
                </c:pt>
                <c:pt idx="22">
                  <c:v>-15.6</c:v>
                </c:pt>
                <c:pt idx="23">
                  <c:v>-15.4</c:v>
                </c:pt>
                <c:pt idx="24">
                  <c:v>-15.2</c:v>
                </c:pt>
                <c:pt idx="25">
                  <c:v>-15</c:v>
                </c:pt>
                <c:pt idx="26">
                  <c:v>-14.8</c:v>
                </c:pt>
                <c:pt idx="27">
                  <c:v>-14.6</c:v>
                </c:pt>
                <c:pt idx="28">
                  <c:v>-14.4</c:v>
                </c:pt>
                <c:pt idx="29">
                  <c:v>-14.2</c:v>
                </c:pt>
                <c:pt idx="30">
                  <c:v>-14</c:v>
                </c:pt>
                <c:pt idx="31">
                  <c:v>-13.8</c:v>
                </c:pt>
                <c:pt idx="32">
                  <c:v>-13.6</c:v>
                </c:pt>
                <c:pt idx="33">
                  <c:v>-13.4</c:v>
                </c:pt>
                <c:pt idx="34">
                  <c:v>-13.2</c:v>
                </c:pt>
                <c:pt idx="35">
                  <c:v>-13</c:v>
                </c:pt>
                <c:pt idx="36">
                  <c:v>-12.8</c:v>
                </c:pt>
                <c:pt idx="37">
                  <c:v>-12.6</c:v>
                </c:pt>
                <c:pt idx="38">
                  <c:v>-12.4</c:v>
                </c:pt>
                <c:pt idx="39">
                  <c:v>-12.2</c:v>
                </c:pt>
                <c:pt idx="40">
                  <c:v>-12</c:v>
                </c:pt>
                <c:pt idx="41">
                  <c:v>-11.8</c:v>
                </c:pt>
                <c:pt idx="42">
                  <c:v>-11.6</c:v>
                </c:pt>
                <c:pt idx="43">
                  <c:v>-11.4</c:v>
                </c:pt>
                <c:pt idx="44">
                  <c:v>-11.2</c:v>
                </c:pt>
                <c:pt idx="45">
                  <c:v>-11</c:v>
                </c:pt>
                <c:pt idx="46">
                  <c:v>-10.8</c:v>
                </c:pt>
                <c:pt idx="47">
                  <c:v>-10.6</c:v>
                </c:pt>
                <c:pt idx="48">
                  <c:v>-10.4</c:v>
                </c:pt>
                <c:pt idx="49">
                  <c:v>-10.199999999999999</c:v>
                </c:pt>
                <c:pt idx="50">
                  <c:v>-10</c:v>
                </c:pt>
                <c:pt idx="51">
                  <c:v>-9.8000000000000007</c:v>
                </c:pt>
                <c:pt idx="52">
                  <c:v>-9.6</c:v>
                </c:pt>
                <c:pt idx="53">
                  <c:v>-9.4</c:v>
                </c:pt>
                <c:pt idx="54">
                  <c:v>-9.1999999999999993</c:v>
                </c:pt>
                <c:pt idx="55">
                  <c:v>-9</c:v>
                </c:pt>
                <c:pt idx="56">
                  <c:v>-8.8000000000000007</c:v>
                </c:pt>
                <c:pt idx="57">
                  <c:v>-8.6</c:v>
                </c:pt>
                <c:pt idx="58">
                  <c:v>-8.4</c:v>
                </c:pt>
                <c:pt idx="59">
                  <c:v>-8.1999999999999993</c:v>
                </c:pt>
                <c:pt idx="60">
                  <c:v>-8</c:v>
                </c:pt>
                <c:pt idx="61">
                  <c:v>-7.8</c:v>
                </c:pt>
                <c:pt idx="62">
                  <c:v>-7.6</c:v>
                </c:pt>
                <c:pt idx="63">
                  <c:v>-7.4</c:v>
                </c:pt>
                <c:pt idx="64">
                  <c:v>-7.2</c:v>
                </c:pt>
                <c:pt idx="65">
                  <c:v>-7</c:v>
                </c:pt>
                <c:pt idx="66">
                  <c:v>-6.8</c:v>
                </c:pt>
                <c:pt idx="67">
                  <c:v>-6.6</c:v>
                </c:pt>
                <c:pt idx="68">
                  <c:v>-6.4</c:v>
                </c:pt>
                <c:pt idx="69">
                  <c:v>-6.2</c:v>
                </c:pt>
                <c:pt idx="70">
                  <c:v>-6</c:v>
                </c:pt>
                <c:pt idx="71">
                  <c:v>-5.8000000000001002</c:v>
                </c:pt>
                <c:pt idx="72">
                  <c:v>-5.6000000000001</c:v>
                </c:pt>
                <c:pt idx="73">
                  <c:v>-5.4000000000000998</c:v>
                </c:pt>
                <c:pt idx="74">
                  <c:v>-5.2000000000000997</c:v>
                </c:pt>
                <c:pt idx="75">
                  <c:v>-5.0000000000001004</c:v>
                </c:pt>
                <c:pt idx="76">
                  <c:v>-4.8000000000001002</c:v>
                </c:pt>
                <c:pt idx="77">
                  <c:v>-4.6000000000001</c:v>
                </c:pt>
                <c:pt idx="78">
                  <c:v>-4.4000000000000998</c:v>
                </c:pt>
                <c:pt idx="79">
                  <c:v>-4.2000000000000997</c:v>
                </c:pt>
                <c:pt idx="80">
                  <c:v>-4.0000000000001004</c:v>
                </c:pt>
                <c:pt idx="81">
                  <c:v>-3.8000000000001002</c:v>
                </c:pt>
                <c:pt idx="82">
                  <c:v>-3.6000000000001</c:v>
                </c:pt>
                <c:pt idx="83">
                  <c:v>-3.4000000000000998</c:v>
                </c:pt>
                <c:pt idx="84">
                  <c:v>-3.2000000000001001</c:v>
                </c:pt>
                <c:pt idx="85">
                  <c:v>-3.0000000000000999</c:v>
                </c:pt>
                <c:pt idx="86">
                  <c:v>-2.8000000000001002</c:v>
                </c:pt>
                <c:pt idx="87">
                  <c:v>-2.6000000000001</c:v>
                </c:pt>
                <c:pt idx="88">
                  <c:v>-2.4000000000000998</c:v>
                </c:pt>
                <c:pt idx="89">
                  <c:v>-2.2000000000001001</c:v>
                </c:pt>
                <c:pt idx="90">
                  <c:v>-2.0000000000000999</c:v>
                </c:pt>
                <c:pt idx="91">
                  <c:v>-1.8000000000001</c:v>
                </c:pt>
                <c:pt idx="92">
                  <c:v>-1.6000000000001</c:v>
                </c:pt>
                <c:pt idx="93">
                  <c:v>-1.4000000000001001</c:v>
                </c:pt>
                <c:pt idx="94">
                  <c:v>-1.2000000000001001</c:v>
                </c:pt>
                <c:pt idx="95">
                  <c:v>-1.0000000000000999</c:v>
                </c:pt>
                <c:pt idx="96">
                  <c:v>-0.80000000000009996</c:v>
                </c:pt>
                <c:pt idx="97">
                  <c:v>-0.60000000000010101</c:v>
                </c:pt>
                <c:pt idx="98">
                  <c:v>-0.400000000000102</c:v>
                </c:pt>
                <c:pt idx="99">
                  <c:v>-0.20000000000009899</c:v>
                </c:pt>
                <c:pt idx="100">
                  <c:v>0</c:v>
                </c:pt>
                <c:pt idx="101">
                  <c:v>0.19999999999990001</c:v>
                </c:pt>
                <c:pt idx="102">
                  <c:v>0.39999999999989899</c:v>
                </c:pt>
                <c:pt idx="103">
                  <c:v>0.59999999999989795</c:v>
                </c:pt>
                <c:pt idx="104">
                  <c:v>0.79999999999990101</c:v>
                </c:pt>
                <c:pt idx="105">
                  <c:v>0.99999999999990097</c:v>
                </c:pt>
                <c:pt idx="106">
                  <c:v>1.1999999999999</c:v>
                </c:pt>
                <c:pt idx="107">
                  <c:v>1.3999999999999</c:v>
                </c:pt>
                <c:pt idx="108">
                  <c:v>1.5999999999998999</c:v>
                </c:pt>
                <c:pt idx="109">
                  <c:v>1.7999999999998999</c:v>
                </c:pt>
                <c:pt idx="110">
                  <c:v>1.9999999999999001</c:v>
                </c:pt>
                <c:pt idx="111">
                  <c:v>2.1999999999998998</c:v>
                </c:pt>
                <c:pt idx="112">
                  <c:v>2.3999999999999</c:v>
                </c:pt>
                <c:pt idx="113">
                  <c:v>2.5999999999999002</c:v>
                </c:pt>
                <c:pt idx="114">
                  <c:v>2.7999999999998999</c:v>
                </c:pt>
                <c:pt idx="115">
                  <c:v>2.9999999999999001</c:v>
                </c:pt>
                <c:pt idx="116">
                  <c:v>3.1999999999998998</c:v>
                </c:pt>
                <c:pt idx="117">
                  <c:v>3.3999999999999</c:v>
                </c:pt>
                <c:pt idx="118">
                  <c:v>3.5999999999999002</c:v>
                </c:pt>
                <c:pt idx="119">
                  <c:v>3.7999999999998999</c:v>
                </c:pt>
                <c:pt idx="120">
                  <c:v>3.9999999999999001</c:v>
                </c:pt>
                <c:pt idx="121">
                  <c:v>4.1999999999998998</c:v>
                </c:pt>
                <c:pt idx="122">
                  <c:v>4.3999999999999</c:v>
                </c:pt>
                <c:pt idx="123">
                  <c:v>4.5999999999999002</c:v>
                </c:pt>
                <c:pt idx="124">
                  <c:v>4.7999999999999003</c:v>
                </c:pt>
                <c:pt idx="125">
                  <c:v>4.9999999999998996</c:v>
                </c:pt>
                <c:pt idx="126">
                  <c:v>5.1999999999998998</c:v>
                </c:pt>
                <c:pt idx="127">
                  <c:v>5.3999999999999</c:v>
                </c:pt>
                <c:pt idx="128">
                  <c:v>5.5999999999999002</c:v>
                </c:pt>
                <c:pt idx="129">
                  <c:v>5.7999999999999003</c:v>
                </c:pt>
                <c:pt idx="130">
                  <c:v>5.9999999999998996</c:v>
                </c:pt>
                <c:pt idx="131">
                  <c:v>6.1999999999998998</c:v>
                </c:pt>
                <c:pt idx="132">
                  <c:v>6.3999999999999</c:v>
                </c:pt>
                <c:pt idx="133">
                  <c:v>6.5999999999999002</c:v>
                </c:pt>
                <c:pt idx="134">
                  <c:v>6.7999999999999003</c:v>
                </c:pt>
                <c:pt idx="135">
                  <c:v>6.9999999999998996</c:v>
                </c:pt>
                <c:pt idx="136">
                  <c:v>7.1999999999998998</c:v>
                </c:pt>
                <c:pt idx="137">
                  <c:v>7.3999999999999</c:v>
                </c:pt>
                <c:pt idx="138">
                  <c:v>7.5999999999999002</c:v>
                </c:pt>
                <c:pt idx="139">
                  <c:v>7.7999999999999003</c:v>
                </c:pt>
                <c:pt idx="140">
                  <c:v>7.9999999999998996</c:v>
                </c:pt>
                <c:pt idx="141">
                  <c:v>8.1999999999998998</c:v>
                </c:pt>
                <c:pt idx="142">
                  <c:v>8.3999999999999009</c:v>
                </c:pt>
                <c:pt idx="143">
                  <c:v>8.5999999999999002</c:v>
                </c:pt>
                <c:pt idx="144">
                  <c:v>8.7999999999998995</c:v>
                </c:pt>
                <c:pt idx="145">
                  <c:v>8.9999999999999005</c:v>
                </c:pt>
                <c:pt idx="146">
                  <c:v>9.1999999999998998</c:v>
                </c:pt>
                <c:pt idx="147">
                  <c:v>9.3999999999999009</c:v>
                </c:pt>
                <c:pt idx="148">
                  <c:v>9.5999999999999002</c:v>
                </c:pt>
                <c:pt idx="149">
                  <c:v>9.7999999999998995</c:v>
                </c:pt>
                <c:pt idx="150">
                  <c:v>9.9999999999999005</c:v>
                </c:pt>
                <c:pt idx="151">
                  <c:v>10.1999999999999</c:v>
                </c:pt>
                <c:pt idx="152">
                  <c:v>10.399999999999901</c:v>
                </c:pt>
                <c:pt idx="153">
                  <c:v>10.5999999999999</c:v>
                </c:pt>
                <c:pt idx="154">
                  <c:v>10.799999999999899</c:v>
                </c:pt>
                <c:pt idx="155">
                  <c:v>10.999999999999901</c:v>
                </c:pt>
                <c:pt idx="156">
                  <c:v>11.1999999999999</c:v>
                </c:pt>
                <c:pt idx="157">
                  <c:v>11.399999999999901</c:v>
                </c:pt>
                <c:pt idx="158">
                  <c:v>11.5999999999999</c:v>
                </c:pt>
                <c:pt idx="159">
                  <c:v>11.799999999999899</c:v>
                </c:pt>
                <c:pt idx="160">
                  <c:v>11.999999999999901</c:v>
                </c:pt>
                <c:pt idx="161">
                  <c:v>12.1999999999999</c:v>
                </c:pt>
                <c:pt idx="162">
                  <c:v>12.399999999999901</c:v>
                </c:pt>
                <c:pt idx="163">
                  <c:v>12.5999999999999</c:v>
                </c:pt>
                <c:pt idx="164">
                  <c:v>12.799999999999899</c:v>
                </c:pt>
                <c:pt idx="165">
                  <c:v>12.999999999999901</c:v>
                </c:pt>
                <c:pt idx="166">
                  <c:v>13.1999999999999</c:v>
                </c:pt>
                <c:pt idx="167">
                  <c:v>13.399999999999901</c:v>
                </c:pt>
                <c:pt idx="168">
                  <c:v>13.5999999999999</c:v>
                </c:pt>
                <c:pt idx="169">
                  <c:v>13.799999999999899</c:v>
                </c:pt>
                <c:pt idx="170">
                  <c:v>13.999999999999901</c:v>
                </c:pt>
                <c:pt idx="171">
                  <c:v>14.1999999999999</c:v>
                </c:pt>
                <c:pt idx="172">
                  <c:v>14.399999999999901</c:v>
                </c:pt>
                <c:pt idx="173">
                  <c:v>14.5999999999999</c:v>
                </c:pt>
                <c:pt idx="174">
                  <c:v>14.799999999999899</c:v>
                </c:pt>
                <c:pt idx="175">
                  <c:v>14.999999999999901</c:v>
                </c:pt>
                <c:pt idx="176">
                  <c:v>15.1999999999999</c:v>
                </c:pt>
                <c:pt idx="177">
                  <c:v>15.399999999999901</c:v>
                </c:pt>
                <c:pt idx="178">
                  <c:v>15.5999999999999</c:v>
                </c:pt>
                <c:pt idx="179">
                  <c:v>15.799999999999899</c:v>
                </c:pt>
                <c:pt idx="180">
                  <c:v>15.999999999999901</c:v>
                </c:pt>
                <c:pt idx="181">
                  <c:v>16.1999999999999</c:v>
                </c:pt>
                <c:pt idx="182">
                  <c:v>16.399999999999899</c:v>
                </c:pt>
                <c:pt idx="183">
                  <c:v>16.599999999999898</c:v>
                </c:pt>
                <c:pt idx="184">
                  <c:v>16.799999999999901</c:v>
                </c:pt>
                <c:pt idx="185">
                  <c:v>16.999999999999901</c:v>
                </c:pt>
                <c:pt idx="186">
                  <c:v>17.1999999999999</c:v>
                </c:pt>
                <c:pt idx="187">
                  <c:v>17.399999999999899</c:v>
                </c:pt>
                <c:pt idx="188">
                  <c:v>17.599999999999898</c:v>
                </c:pt>
                <c:pt idx="189">
                  <c:v>17.799999999999901</c:v>
                </c:pt>
                <c:pt idx="190">
                  <c:v>17.999999999999901</c:v>
                </c:pt>
                <c:pt idx="191">
                  <c:v>18.1999999999999</c:v>
                </c:pt>
                <c:pt idx="192">
                  <c:v>18.399999999999899</c:v>
                </c:pt>
                <c:pt idx="193">
                  <c:v>18.599999999999898</c:v>
                </c:pt>
                <c:pt idx="194">
                  <c:v>18.799999999999901</c:v>
                </c:pt>
                <c:pt idx="195">
                  <c:v>18.999999999999901</c:v>
                </c:pt>
                <c:pt idx="196">
                  <c:v>19.1999999999999</c:v>
                </c:pt>
                <c:pt idx="197">
                  <c:v>19.399999999999899</c:v>
                </c:pt>
                <c:pt idx="198">
                  <c:v>19.599999999999898</c:v>
                </c:pt>
                <c:pt idx="199">
                  <c:v>19.799999999999901</c:v>
                </c:pt>
                <c:pt idx="200">
                  <c:v>19.999999999999901</c:v>
                </c:pt>
              </c:numCache>
            </c:numRef>
          </c:xVal>
          <c:yVal>
            <c:numRef>
              <c:f>Normals!$B$2:$B$202</c:f>
              <c:numCache>
                <c:formatCode>General</c:formatCode>
                <c:ptCount val="201"/>
                <c:pt idx="0">
                  <c:v>2.7204915511436708E-23</c:v>
                </c:pt>
                <c:pt idx="1">
                  <c:v>7.3581797186233602E-23</c:v>
                </c:pt>
                <c:pt idx="2">
                  <c:v>1.9703821098235419E-22</c:v>
                </c:pt>
                <c:pt idx="3">
                  <c:v>5.2238124426709856E-22</c:v>
                </c:pt>
                <c:pt idx="4">
                  <c:v>1.3711398419261053E-21</c:v>
                </c:pt>
                <c:pt idx="5">
                  <c:v>3.5631407722822865E-21</c:v>
                </c:pt>
                <c:pt idx="6">
                  <c:v>9.1672962487213457E-21</c:v>
                </c:pt>
                <c:pt idx="7">
                  <c:v>2.3351060375823383E-20</c:v>
                </c:pt>
                <c:pt idx="8">
                  <c:v>5.8888298007496473E-20</c:v>
                </c:pt>
                <c:pt idx="9">
                  <c:v>1.4703084509191697E-19</c:v>
                </c:pt>
                <c:pt idx="10">
                  <c:v>3.634502396568254E-19</c:v>
                </c:pt>
                <c:pt idx="11">
                  <c:v>8.8948477920079949E-19</c:v>
                </c:pt>
                <c:pt idx="12">
                  <c:v>2.1552077364675033E-18</c:v>
                </c:pt>
                <c:pt idx="13">
                  <c:v>5.170074592378719E-18</c:v>
                </c:pt>
                <c:pt idx="14">
                  <c:v>1.2278958621855033E-17</c:v>
                </c:pt>
                <c:pt idx="15">
                  <c:v>2.8872428723569137E-17</c:v>
                </c:pt>
                <c:pt idx="16">
                  <c:v>6.7214373521229278E-17</c:v>
                </c:pt>
                <c:pt idx="17">
                  <c:v>1.5491663233853886E-16</c:v>
                </c:pt>
                <c:pt idx="18">
                  <c:v>3.5350128356290693E-16</c:v>
                </c:pt>
                <c:pt idx="19">
                  <c:v>7.9862149996971097E-16</c:v>
                </c:pt>
                <c:pt idx="20">
                  <c:v>1.786273912864618E-15</c:v>
                </c:pt>
                <c:pt idx="21">
                  <c:v>3.9555981841690322E-15</c:v>
                </c:pt>
                <c:pt idx="22">
                  <c:v>8.6722809137239224E-15</c:v>
                </c:pt>
                <c:pt idx="23">
                  <c:v>1.8823984676052282E-14</c:v>
                </c:pt>
                <c:pt idx="24">
                  <c:v>4.0452637177432588E-14</c:v>
                </c:pt>
                <c:pt idx="25">
                  <c:v>8.6067497008816431E-14</c:v>
                </c:pt>
                <c:pt idx="26">
                  <c:v>1.8129614190445026E-13</c:v>
                </c:pt>
                <c:pt idx="27">
                  <c:v>3.7808983925236836E-13</c:v>
                </c:pt>
                <c:pt idx="28">
                  <c:v>7.8065384968569289E-13</c:v>
                </c:pt>
                <c:pt idx="29">
                  <c:v>1.5958022029813722E-12</c:v>
                </c:pt>
                <c:pt idx="30">
                  <c:v>3.2296589982956239E-12</c:v>
                </c:pt>
                <c:pt idx="31">
                  <c:v>6.4712970406206867E-12</c:v>
                </c:pt>
                <c:pt idx="32">
                  <c:v>1.2837576808578365E-11</c:v>
                </c:pt>
                <c:pt idx="33">
                  <c:v>2.5213424183593588E-11</c:v>
                </c:pt>
                <c:pt idx="34">
                  <c:v>4.9027264335442691E-11</c:v>
                </c:pt>
                <c:pt idx="35">
                  <c:v>9.438447108281027E-11</c:v>
                </c:pt>
                <c:pt idx="36">
                  <c:v>1.7989557764852655E-10</c:v>
                </c:pt>
                <c:pt idx="37">
                  <c:v>3.3946693817328094E-10</c:v>
                </c:pt>
                <c:pt idx="38">
                  <c:v>6.3420773492412403E-10</c:v>
                </c:pt>
                <c:pt idx="39">
                  <c:v>1.1730665223933507E-9</c:v>
                </c:pt>
                <c:pt idx="40">
                  <c:v>2.1481806603027692E-9</c:v>
                </c:pt>
                <c:pt idx="41">
                  <c:v>3.8947180124938581E-9</c:v>
                </c:pt>
                <c:pt idx="42">
                  <c:v>6.9909837240358289E-9</c:v>
                </c:pt>
                <c:pt idx="43">
                  <c:v>1.2423890589143249E-8</c:v>
                </c:pt>
                <c:pt idx="44">
                  <c:v>2.1859186749846581E-8</c:v>
                </c:pt>
                <c:pt idx="45">
                  <c:v>3.8077413293388092E-8</c:v>
                </c:pt>
                <c:pt idx="46">
                  <c:v>6.5668626144988903E-8</c:v>
                </c:pt>
                <c:pt idx="47">
                  <c:v>1.1212578028251049E-7</c:v>
                </c:pt>
                <c:pt idx="48">
                  <c:v>1.8954401740997943E-7</c:v>
                </c:pt>
                <c:pt idx="49">
                  <c:v>3.1722816532272353E-7</c:v>
                </c:pt>
                <c:pt idx="50">
                  <c:v>5.2564247662211343E-7</c:v>
                </c:pt>
                <c:pt idx="51">
                  <c:v>8.6231555727215824E-7</c:v>
                </c:pt>
                <c:pt idx="52">
                  <c:v>1.4005513778590283E-6</c:v>
                </c:pt>
                <c:pt idx="53">
                  <c:v>2.2521064999055879E-6</c:v>
                </c:pt>
                <c:pt idx="54">
                  <c:v>3.5853855027345751E-6</c:v>
                </c:pt>
                <c:pt idx="55">
                  <c:v>5.6511891973261736E-6</c:v>
                </c:pt>
                <c:pt idx="56">
                  <c:v>8.8186253372229582E-6</c:v>
                </c:pt>
                <c:pt idx="57">
                  <c:v>1.3624450376741789E-5</c:v>
                </c:pt>
                <c:pt idx="58">
                  <c:v>2.083982876944333E-5</c:v>
                </c:pt>
                <c:pt idx="59">
                  <c:v>3.155922692947738E-5</c:v>
                </c:pt>
                <c:pt idx="60">
                  <c:v>4.7316827835224252E-5</c:v>
                </c:pt>
                <c:pt idx="61">
                  <c:v>7.0236351203133561E-5</c:v>
                </c:pt>
                <c:pt idx="62">
                  <c:v>1.0322034761389502E-4</c:v>
                </c:pt>
                <c:pt idx="63">
                  <c:v>1.5018471959212345E-4</c:v>
                </c:pt>
                <c:pt idx="64">
                  <c:v>2.1634319238241604E-4</c:v>
                </c:pt>
                <c:pt idx="65">
                  <c:v>3.0854447566129839E-4</c:v>
                </c:pt>
                <c:pt idx="66">
                  <c:v>4.3566168940289697E-4</c:v>
                </c:pt>
                <c:pt idx="67">
                  <c:v>6.0902906991055648E-4</c:v>
                </c:pt>
                <c:pt idx="68">
                  <c:v>8.4291489704936247E-4</c:v>
                </c:pt>
                <c:pt idx="69">
                  <c:v>1.1550119860262475E-3</c:v>
                </c:pt>
                <c:pt idx="70">
                  <c:v>1.5669181390150838E-3</c:v>
                </c:pt>
                <c:pt idx="71">
                  <c:v>2.1045690544145021E-3</c:v>
                </c:pt>
                <c:pt idx="72">
                  <c:v>2.7985760141199345E-3</c:v>
                </c:pt>
                <c:pt idx="73">
                  <c:v>3.684411168537675E-3</c:v>
                </c:pt>
                <c:pt idx="74">
                  <c:v>4.8023756445758061E-3</c:v>
                </c:pt>
                <c:pt idx="75">
                  <c:v>6.1972814583398086E-3</c:v>
                </c:pt>
                <c:pt idx="76">
                  <c:v>7.9177788751044441E-3</c:v>
                </c:pt>
                <c:pt idx="77">
                  <c:v>1.0015267928007715E-2</c:v>
                </c:pt>
                <c:pt idx="78">
                  <c:v>1.2542347534991954E-2</c:v>
                </c:pt>
                <c:pt idx="79">
                  <c:v>1.5550778807142816E-2</c:v>
                </c:pt>
                <c:pt idx="80">
                  <c:v>1.9088970765466069E-2</c:v>
                </c:pt>
                <c:pt idx="81">
                  <c:v>2.3199035892052321E-2</c:v>
                </c:pt>
                <c:pt idx="82">
                  <c:v>2.7913507778501753E-2</c:v>
                </c:pt>
                <c:pt idx="83">
                  <c:v>3.3251860533520014E-2</c:v>
                </c:pt>
                <c:pt idx="84">
                  <c:v>3.9217015497584558E-2</c:v>
                </c:pt>
                <c:pt idx="85">
                  <c:v>4.5792060356537913E-2</c:v>
                </c:pt>
                <c:pt idx="86">
                  <c:v>5.2937433776259653E-2</c:v>
                </c:pt>
                <c:pt idx="87">
                  <c:v>6.0588840226091206E-2</c:v>
                </c:pt>
                <c:pt idx="88">
                  <c:v>6.8656150575308689E-2</c:v>
                </c:pt>
                <c:pt idx="89">
                  <c:v>7.7023511656378552E-2</c:v>
                </c:pt>
                <c:pt idx="90">
                  <c:v>8.5550831643596434E-2</c:v>
                </c:pt>
                <c:pt idx="91">
                  <c:v>9.4076729580283708E-2</c:v>
                </c:pt>
                <c:pt idx="92">
                  <c:v>0.10242294107322546</c:v>
                </c:pt>
                <c:pt idx="93">
                  <c:v>0.11040006486982082</c:v>
                </c:pt>
                <c:pt idx="94">
                  <c:v>0.11781442551843016</c:v>
                </c:pt>
                <c:pt idx="95">
                  <c:v>0.12447572555488307</c:v>
                </c:pt>
                <c:pt idx="96">
                  <c:v>0.13020507681275978</c:v>
                </c:pt>
                <c:pt idx="97">
                  <c:v>0.13484294373306352</c:v>
                </c:pt>
                <c:pt idx="98">
                  <c:v>0.13825650910553547</c:v>
                </c:pt>
                <c:pt idx="99">
                  <c:v>0.14034598866119191</c:v>
                </c:pt>
                <c:pt idx="100">
                  <c:v>0.14104947585689009</c:v>
                </c:pt>
                <c:pt idx="101">
                  <c:v>0.1403459886611933</c:v>
                </c:pt>
                <c:pt idx="102">
                  <c:v>0.13825650910553827</c:v>
                </c:pt>
                <c:pt idx="103">
                  <c:v>0.1348429437330676</c:v>
                </c:pt>
                <c:pt idx="104">
                  <c:v>0.13020507681276497</c:v>
                </c:pt>
                <c:pt idx="105">
                  <c:v>0.12447572555488925</c:v>
                </c:pt>
                <c:pt idx="106">
                  <c:v>0.11781442551843724</c:v>
                </c:pt>
                <c:pt idx="107">
                  <c:v>0.11040006486982856</c:v>
                </c:pt>
                <c:pt idx="108">
                  <c:v>0.10242294107323366</c:v>
                </c:pt>
                <c:pt idx="109">
                  <c:v>9.4076729580292173E-2</c:v>
                </c:pt>
                <c:pt idx="110">
                  <c:v>8.5550831643604983E-2</c:v>
                </c:pt>
                <c:pt idx="111">
                  <c:v>7.7023511656387031E-2</c:v>
                </c:pt>
                <c:pt idx="112">
                  <c:v>6.8656150575316918E-2</c:v>
                </c:pt>
                <c:pt idx="113">
                  <c:v>6.0588840226099075E-2</c:v>
                </c:pt>
                <c:pt idx="114">
                  <c:v>5.2937433776267077E-2</c:v>
                </c:pt>
                <c:pt idx="115">
                  <c:v>4.5792060356544775E-2</c:v>
                </c:pt>
                <c:pt idx="116">
                  <c:v>3.9217015497590844E-2</c:v>
                </c:pt>
                <c:pt idx="117">
                  <c:v>3.3251860533525662E-2</c:v>
                </c:pt>
                <c:pt idx="118">
                  <c:v>2.7913507778506774E-2</c:v>
                </c:pt>
                <c:pt idx="119">
                  <c:v>2.319903589205673E-2</c:v>
                </c:pt>
                <c:pt idx="120">
                  <c:v>1.9088970765469893E-2</c:v>
                </c:pt>
                <c:pt idx="121">
                  <c:v>1.5550778807146075E-2</c:v>
                </c:pt>
                <c:pt idx="122">
                  <c:v>1.2542347534994711E-2</c:v>
                </c:pt>
                <c:pt idx="123">
                  <c:v>1.0015267928010019E-2</c:v>
                </c:pt>
                <c:pt idx="124">
                  <c:v>7.9177788751063419E-3</c:v>
                </c:pt>
                <c:pt idx="125">
                  <c:v>6.1972814583413638E-3</c:v>
                </c:pt>
                <c:pt idx="126">
                  <c:v>4.8023756445770543E-3</c:v>
                </c:pt>
                <c:pt idx="127">
                  <c:v>3.6844111685386685E-3</c:v>
                </c:pt>
                <c:pt idx="128">
                  <c:v>2.7985760141207173E-3</c:v>
                </c:pt>
                <c:pt idx="129">
                  <c:v>2.1045690544151115E-3</c:v>
                </c:pt>
                <c:pt idx="130">
                  <c:v>1.5669181390153188E-3</c:v>
                </c:pt>
                <c:pt idx="131">
                  <c:v>1.1550119860264281E-3</c:v>
                </c:pt>
                <c:pt idx="132">
                  <c:v>8.42914897049498E-4</c:v>
                </c:pt>
                <c:pt idx="133">
                  <c:v>6.0902906991065655E-4</c:v>
                </c:pt>
                <c:pt idx="134">
                  <c:v>4.3566168940297048E-4</c:v>
                </c:pt>
                <c:pt idx="135">
                  <c:v>3.0854447566135265E-4</c:v>
                </c:pt>
                <c:pt idx="136">
                  <c:v>2.1634319238245526E-4</c:v>
                </c:pt>
                <c:pt idx="137">
                  <c:v>1.5018471959215134E-4</c:v>
                </c:pt>
                <c:pt idx="138">
                  <c:v>1.0322034761391455E-4</c:v>
                </c:pt>
                <c:pt idx="139">
                  <c:v>7.0236351203147154E-5</c:v>
                </c:pt>
                <c:pt idx="140">
                  <c:v>4.7316827835233746E-5</c:v>
                </c:pt>
                <c:pt idx="141">
                  <c:v>3.1559226929483824E-5</c:v>
                </c:pt>
                <c:pt idx="142">
                  <c:v>2.083982876944766E-5</c:v>
                </c:pt>
                <c:pt idx="143">
                  <c:v>1.3624450376744693E-5</c:v>
                </c:pt>
                <c:pt idx="144">
                  <c:v>8.8186253372249148E-6</c:v>
                </c:pt>
                <c:pt idx="145">
                  <c:v>5.6511891973274382E-6</c:v>
                </c:pt>
                <c:pt idx="146">
                  <c:v>3.5853855027353971E-6</c:v>
                </c:pt>
                <c:pt idx="147">
                  <c:v>2.252106499906116E-6</c:v>
                </c:pt>
                <c:pt idx="148">
                  <c:v>1.4005513778593644E-6</c:v>
                </c:pt>
                <c:pt idx="149">
                  <c:v>8.6231555727237264E-7</c:v>
                </c:pt>
                <c:pt idx="150">
                  <c:v>5.2564247662224408E-7</c:v>
                </c:pt>
                <c:pt idx="151">
                  <c:v>3.172281653228041E-7</c:v>
                </c:pt>
                <c:pt idx="152">
                  <c:v>1.8954401741002856E-7</c:v>
                </c:pt>
                <c:pt idx="153">
                  <c:v>1.1212578028254016E-7</c:v>
                </c:pt>
                <c:pt idx="154">
                  <c:v>6.5668626145006876E-8</c:v>
                </c:pt>
                <c:pt idx="155">
                  <c:v>3.8077413293398508E-8</c:v>
                </c:pt>
                <c:pt idx="156">
                  <c:v>2.1859186749852679E-8</c:v>
                </c:pt>
                <c:pt idx="157">
                  <c:v>1.2423890589146781E-8</c:v>
                </c:pt>
                <c:pt idx="158">
                  <c:v>6.9909837240378654E-9</c:v>
                </c:pt>
                <c:pt idx="159">
                  <c:v>3.8947180124950203E-9</c:v>
                </c:pt>
                <c:pt idx="160">
                  <c:v>2.1481806603034098E-9</c:v>
                </c:pt>
                <c:pt idx="161">
                  <c:v>1.1730665223937047E-9</c:v>
                </c:pt>
                <c:pt idx="162">
                  <c:v>6.3420773492431997E-10</c:v>
                </c:pt>
                <c:pt idx="163">
                  <c:v>3.3946693817338708E-10</c:v>
                </c:pt>
                <c:pt idx="164">
                  <c:v>1.7989557764858536E-10</c:v>
                </c:pt>
                <c:pt idx="165">
                  <c:v>9.4384471082840798E-11</c:v>
                </c:pt>
                <c:pt idx="166">
                  <c:v>4.9027264335458718E-11</c:v>
                </c:pt>
                <c:pt idx="167">
                  <c:v>2.5213424183602009E-11</c:v>
                </c:pt>
                <c:pt idx="168">
                  <c:v>1.28375768085827E-11</c:v>
                </c:pt>
                <c:pt idx="169">
                  <c:v>6.4712970406229622E-12</c:v>
                </c:pt>
                <c:pt idx="170">
                  <c:v>3.2296589982967483E-12</c:v>
                </c:pt>
                <c:pt idx="171">
                  <c:v>1.595802202981939E-12</c:v>
                </c:pt>
                <c:pt idx="172">
                  <c:v>7.8065384968597299E-13</c:v>
                </c:pt>
                <c:pt idx="173">
                  <c:v>3.7808983925250538E-13</c:v>
                </c:pt>
                <c:pt idx="174">
                  <c:v>1.8129614190451789E-13</c:v>
                </c:pt>
                <c:pt idx="175">
                  <c:v>8.6067497008848541E-14</c:v>
                </c:pt>
                <c:pt idx="176">
                  <c:v>4.0452637177447974E-14</c:v>
                </c:pt>
                <c:pt idx="177">
                  <c:v>1.8823984676059505E-14</c:v>
                </c:pt>
                <c:pt idx="178">
                  <c:v>8.6722809137272814E-15</c:v>
                </c:pt>
                <c:pt idx="179">
                  <c:v>3.955598184170606E-15</c:v>
                </c:pt>
                <c:pt idx="180">
                  <c:v>1.7862739128653288E-15</c:v>
                </c:pt>
                <c:pt idx="181">
                  <c:v>7.986214999700344E-16</c:v>
                </c:pt>
                <c:pt idx="182">
                  <c:v>3.5350128356305263E-16</c:v>
                </c:pt>
                <c:pt idx="183">
                  <c:v>1.549166323386049E-16</c:v>
                </c:pt>
                <c:pt idx="184">
                  <c:v>6.7214373521257455E-17</c:v>
                </c:pt>
                <c:pt idx="185">
                  <c:v>2.8872428723581241E-17</c:v>
                </c:pt>
                <c:pt idx="186">
                  <c:v>1.2278958621860268E-17</c:v>
                </c:pt>
                <c:pt idx="187">
                  <c:v>5.17007459238096E-18</c:v>
                </c:pt>
                <c:pt idx="188">
                  <c:v>2.1552077364684836E-18</c:v>
                </c:pt>
                <c:pt idx="189">
                  <c:v>8.8948477920119123E-19</c:v>
                </c:pt>
                <c:pt idx="190">
                  <c:v>3.6345023965698809E-19</c:v>
                </c:pt>
                <c:pt idx="191">
                  <c:v>1.4703084509198279E-19</c:v>
                </c:pt>
                <c:pt idx="192">
                  <c:v>5.8888298007523244E-20</c:v>
                </c:pt>
                <c:pt idx="193">
                  <c:v>2.3351060375834499E-20</c:v>
                </c:pt>
                <c:pt idx="194">
                  <c:v>9.1672962487256444E-21</c:v>
                </c:pt>
                <c:pt idx="195">
                  <c:v>3.5631407722839574E-21</c:v>
                </c:pt>
                <c:pt idx="196">
                  <c:v>1.3711398419267581E-21</c:v>
                </c:pt>
                <c:pt idx="197">
                  <c:v>5.2238124426735097E-22</c:v>
                </c:pt>
                <c:pt idx="198">
                  <c:v>1.97038210982455E-22</c:v>
                </c:pt>
                <c:pt idx="199">
                  <c:v>7.358179718626969E-23</c:v>
                </c:pt>
                <c:pt idx="200">
                  <c:v>2.7204915511450238E-23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804-0C4D-92AF-29ADCC6BE518}"/>
            </c:ext>
          </c:extLst>
        </c:ser>
        <c:ser>
          <c:idx val="1"/>
          <c:order val="1"/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Normals!$A$2:$A$202</c:f>
              <c:numCache>
                <c:formatCode>General</c:formatCode>
                <c:ptCount val="201"/>
                <c:pt idx="0">
                  <c:v>-20</c:v>
                </c:pt>
                <c:pt idx="1">
                  <c:v>-19.8</c:v>
                </c:pt>
                <c:pt idx="2">
                  <c:v>-19.600000000000001</c:v>
                </c:pt>
                <c:pt idx="3">
                  <c:v>-19.399999999999999</c:v>
                </c:pt>
                <c:pt idx="4">
                  <c:v>-19.2</c:v>
                </c:pt>
                <c:pt idx="5">
                  <c:v>-19</c:v>
                </c:pt>
                <c:pt idx="6">
                  <c:v>-18.8</c:v>
                </c:pt>
                <c:pt idx="7">
                  <c:v>-18.600000000000001</c:v>
                </c:pt>
                <c:pt idx="8">
                  <c:v>-18.399999999999999</c:v>
                </c:pt>
                <c:pt idx="9">
                  <c:v>-18.2</c:v>
                </c:pt>
                <c:pt idx="10">
                  <c:v>-18</c:v>
                </c:pt>
                <c:pt idx="11">
                  <c:v>-17.8</c:v>
                </c:pt>
                <c:pt idx="12">
                  <c:v>-17.600000000000001</c:v>
                </c:pt>
                <c:pt idx="13">
                  <c:v>-17.399999999999999</c:v>
                </c:pt>
                <c:pt idx="14">
                  <c:v>-17.2</c:v>
                </c:pt>
                <c:pt idx="15">
                  <c:v>-17</c:v>
                </c:pt>
                <c:pt idx="16">
                  <c:v>-16.8</c:v>
                </c:pt>
                <c:pt idx="17">
                  <c:v>-16.600000000000001</c:v>
                </c:pt>
                <c:pt idx="18">
                  <c:v>-16.399999999999999</c:v>
                </c:pt>
                <c:pt idx="19">
                  <c:v>-16.2</c:v>
                </c:pt>
                <c:pt idx="20">
                  <c:v>-16</c:v>
                </c:pt>
                <c:pt idx="21">
                  <c:v>-15.8</c:v>
                </c:pt>
                <c:pt idx="22">
                  <c:v>-15.6</c:v>
                </c:pt>
                <c:pt idx="23">
                  <c:v>-15.4</c:v>
                </c:pt>
                <c:pt idx="24">
                  <c:v>-15.2</c:v>
                </c:pt>
                <c:pt idx="25">
                  <c:v>-15</c:v>
                </c:pt>
                <c:pt idx="26">
                  <c:v>-14.8</c:v>
                </c:pt>
                <c:pt idx="27">
                  <c:v>-14.6</c:v>
                </c:pt>
                <c:pt idx="28">
                  <c:v>-14.4</c:v>
                </c:pt>
                <c:pt idx="29">
                  <c:v>-14.2</c:v>
                </c:pt>
                <c:pt idx="30">
                  <c:v>-14</c:v>
                </c:pt>
                <c:pt idx="31">
                  <c:v>-13.8</c:v>
                </c:pt>
                <c:pt idx="32">
                  <c:v>-13.6</c:v>
                </c:pt>
                <c:pt idx="33">
                  <c:v>-13.4</c:v>
                </c:pt>
                <c:pt idx="34">
                  <c:v>-13.2</c:v>
                </c:pt>
                <c:pt idx="35">
                  <c:v>-13</c:v>
                </c:pt>
                <c:pt idx="36">
                  <c:v>-12.8</c:v>
                </c:pt>
                <c:pt idx="37">
                  <c:v>-12.6</c:v>
                </c:pt>
                <c:pt idx="38">
                  <c:v>-12.4</c:v>
                </c:pt>
                <c:pt idx="39">
                  <c:v>-12.2</c:v>
                </c:pt>
                <c:pt idx="40">
                  <c:v>-12</c:v>
                </c:pt>
                <c:pt idx="41">
                  <c:v>-11.8</c:v>
                </c:pt>
                <c:pt idx="42">
                  <c:v>-11.6</c:v>
                </c:pt>
                <c:pt idx="43">
                  <c:v>-11.4</c:v>
                </c:pt>
                <c:pt idx="44">
                  <c:v>-11.2</c:v>
                </c:pt>
                <c:pt idx="45">
                  <c:v>-11</c:v>
                </c:pt>
                <c:pt idx="46">
                  <c:v>-10.8</c:v>
                </c:pt>
                <c:pt idx="47">
                  <c:v>-10.6</c:v>
                </c:pt>
                <c:pt idx="48">
                  <c:v>-10.4</c:v>
                </c:pt>
                <c:pt idx="49">
                  <c:v>-10.199999999999999</c:v>
                </c:pt>
                <c:pt idx="50">
                  <c:v>-10</c:v>
                </c:pt>
                <c:pt idx="51">
                  <c:v>-9.8000000000000007</c:v>
                </c:pt>
                <c:pt idx="52">
                  <c:v>-9.6</c:v>
                </c:pt>
                <c:pt idx="53">
                  <c:v>-9.4</c:v>
                </c:pt>
                <c:pt idx="54">
                  <c:v>-9.1999999999999993</c:v>
                </c:pt>
                <c:pt idx="55">
                  <c:v>-9</c:v>
                </c:pt>
                <c:pt idx="56">
                  <c:v>-8.8000000000000007</c:v>
                </c:pt>
                <c:pt idx="57">
                  <c:v>-8.6</c:v>
                </c:pt>
                <c:pt idx="58">
                  <c:v>-8.4</c:v>
                </c:pt>
                <c:pt idx="59">
                  <c:v>-8.1999999999999993</c:v>
                </c:pt>
                <c:pt idx="60">
                  <c:v>-8</c:v>
                </c:pt>
                <c:pt idx="61">
                  <c:v>-7.8</c:v>
                </c:pt>
                <c:pt idx="62">
                  <c:v>-7.6</c:v>
                </c:pt>
                <c:pt idx="63">
                  <c:v>-7.4</c:v>
                </c:pt>
                <c:pt idx="64">
                  <c:v>-7.2</c:v>
                </c:pt>
                <c:pt idx="65">
                  <c:v>-7</c:v>
                </c:pt>
                <c:pt idx="66">
                  <c:v>-6.8</c:v>
                </c:pt>
                <c:pt idx="67">
                  <c:v>-6.6</c:v>
                </c:pt>
                <c:pt idx="68">
                  <c:v>-6.4</c:v>
                </c:pt>
                <c:pt idx="69">
                  <c:v>-6.2</c:v>
                </c:pt>
                <c:pt idx="70">
                  <c:v>-6</c:v>
                </c:pt>
                <c:pt idx="71">
                  <c:v>-5.8000000000001002</c:v>
                </c:pt>
                <c:pt idx="72">
                  <c:v>-5.6000000000001</c:v>
                </c:pt>
                <c:pt idx="73">
                  <c:v>-5.4000000000000998</c:v>
                </c:pt>
                <c:pt idx="74">
                  <c:v>-5.2000000000000997</c:v>
                </c:pt>
                <c:pt idx="75">
                  <c:v>-5.0000000000001004</c:v>
                </c:pt>
                <c:pt idx="76">
                  <c:v>-4.8000000000001002</c:v>
                </c:pt>
                <c:pt idx="77">
                  <c:v>-4.6000000000001</c:v>
                </c:pt>
                <c:pt idx="78">
                  <c:v>-4.4000000000000998</c:v>
                </c:pt>
                <c:pt idx="79">
                  <c:v>-4.2000000000000997</c:v>
                </c:pt>
                <c:pt idx="80">
                  <c:v>-4.0000000000001004</c:v>
                </c:pt>
                <c:pt idx="81">
                  <c:v>-3.8000000000001002</c:v>
                </c:pt>
                <c:pt idx="82">
                  <c:v>-3.6000000000001</c:v>
                </c:pt>
                <c:pt idx="83">
                  <c:v>-3.4000000000000998</c:v>
                </c:pt>
                <c:pt idx="84">
                  <c:v>-3.2000000000001001</c:v>
                </c:pt>
                <c:pt idx="85">
                  <c:v>-3.0000000000000999</c:v>
                </c:pt>
                <c:pt idx="86">
                  <c:v>-2.8000000000001002</c:v>
                </c:pt>
                <c:pt idx="87">
                  <c:v>-2.6000000000001</c:v>
                </c:pt>
                <c:pt idx="88">
                  <c:v>-2.4000000000000998</c:v>
                </c:pt>
                <c:pt idx="89">
                  <c:v>-2.2000000000001001</c:v>
                </c:pt>
                <c:pt idx="90">
                  <c:v>-2.0000000000000999</c:v>
                </c:pt>
                <c:pt idx="91">
                  <c:v>-1.8000000000001</c:v>
                </c:pt>
                <c:pt idx="92">
                  <c:v>-1.6000000000001</c:v>
                </c:pt>
                <c:pt idx="93">
                  <c:v>-1.4000000000001001</c:v>
                </c:pt>
                <c:pt idx="94">
                  <c:v>-1.2000000000001001</c:v>
                </c:pt>
                <c:pt idx="95">
                  <c:v>-1.0000000000000999</c:v>
                </c:pt>
                <c:pt idx="96">
                  <c:v>-0.80000000000009996</c:v>
                </c:pt>
                <c:pt idx="97">
                  <c:v>-0.60000000000010101</c:v>
                </c:pt>
                <c:pt idx="98">
                  <c:v>-0.400000000000102</c:v>
                </c:pt>
                <c:pt idx="99">
                  <c:v>-0.20000000000009899</c:v>
                </c:pt>
                <c:pt idx="100">
                  <c:v>0</c:v>
                </c:pt>
                <c:pt idx="101">
                  <c:v>0.19999999999990001</c:v>
                </c:pt>
                <c:pt idx="102">
                  <c:v>0.39999999999989899</c:v>
                </c:pt>
                <c:pt idx="103">
                  <c:v>0.59999999999989795</c:v>
                </c:pt>
                <c:pt idx="104">
                  <c:v>0.79999999999990101</c:v>
                </c:pt>
                <c:pt idx="105">
                  <c:v>0.99999999999990097</c:v>
                </c:pt>
                <c:pt idx="106">
                  <c:v>1.1999999999999</c:v>
                </c:pt>
                <c:pt idx="107">
                  <c:v>1.3999999999999</c:v>
                </c:pt>
                <c:pt idx="108">
                  <c:v>1.5999999999998999</c:v>
                </c:pt>
                <c:pt idx="109">
                  <c:v>1.7999999999998999</c:v>
                </c:pt>
                <c:pt idx="110">
                  <c:v>1.9999999999999001</c:v>
                </c:pt>
                <c:pt idx="111">
                  <c:v>2.1999999999998998</c:v>
                </c:pt>
                <c:pt idx="112">
                  <c:v>2.3999999999999</c:v>
                </c:pt>
                <c:pt idx="113">
                  <c:v>2.5999999999999002</c:v>
                </c:pt>
                <c:pt idx="114">
                  <c:v>2.7999999999998999</c:v>
                </c:pt>
                <c:pt idx="115">
                  <c:v>2.9999999999999001</c:v>
                </c:pt>
                <c:pt idx="116">
                  <c:v>3.1999999999998998</c:v>
                </c:pt>
                <c:pt idx="117">
                  <c:v>3.3999999999999</c:v>
                </c:pt>
                <c:pt idx="118">
                  <c:v>3.5999999999999002</c:v>
                </c:pt>
                <c:pt idx="119">
                  <c:v>3.7999999999998999</c:v>
                </c:pt>
                <c:pt idx="120">
                  <c:v>3.9999999999999001</c:v>
                </c:pt>
                <c:pt idx="121">
                  <c:v>4.1999999999998998</c:v>
                </c:pt>
                <c:pt idx="122">
                  <c:v>4.3999999999999</c:v>
                </c:pt>
                <c:pt idx="123">
                  <c:v>4.5999999999999002</c:v>
                </c:pt>
                <c:pt idx="124">
                  <c:v>4.7999999999999003</c:v>
                </c:pt>
                <c:pt idx="125">
                  <c:v>4.9999999999998996</c:v>
                </c:pt>
                <c:pt idx="126">
                  <c:v>5.1999999999998998</c:v>
                </c:pt>
                <c:pt idx="127">
                  <c:v>5.3999999999999</c:v>
                </c:pt>
                <c:pt idx="128">
                  <c:v>5.5999999999999002</c:v>
                </c:pt>
                <c:pt idx="129">
                  <c:v>5.7999999999999003</c:v>
                </c:pt>
                <c:pt idx="130">
                  <c:v>5.9999999999998996</c:v>
                </c:pt>
                <c:pt idx="131">
                  <c:v>6.1999999999998998</c:v>
                </c:pt>
                <c:pt idx="132">
                  <c:v>6.3999999999999</c:v>
                </c:pt>
                <c:pt idx="133">
                  <c:v>6.5999999999999002</c:v>
                </c:pt>
                <c:pt idx="134">
                  <c:v>6.7999999999999003</c:v>
                </c:pt>
                <c:pt idx="135">
                  <c:v>6.9999999999998996</c:v>
                </c:pt>
                <c:pt idx="136">
                  <c:v>7.1999999999998998</c:v>
                </c:pt>
                <c:pt idx="137">
                  <c:v>7.3999999999999</c:v>
                </c:pt>
                <c:pt idx="138">
                  <c:v>7.5999999999999002</c:v>
                </c:pt>
                <c:pt idx="139">
                  <c:v>7.7999999999999003</c:v>
                </c:pt>
                <c:pt idx="140">
                  <c:v>7.9999999999998996</c:v>
                </c:pt>
                <c:pt idx="141">
                  <c:v>8.1999999999998998</c:v>
                </c:pt>
                <c:pt idx="142">
                  <c:v>8.3999999999999009</c:v>
                </c:pt>
                <c:pt idx="143">
                  <c:v>8.5999999999999002</c:v>
                </c:pt>
                <c:pt idx="144">
                  <c:v>8.7999999999998995</c:v>
                </c:pt>
                <c:pt idx="145">
                  <c:v>8.9999999999999005</c:v>
                </c:pt>
                <c:pt idx="146">
                  <c:v>9.1999999999998998</c:v>
                </c:pt>
                <c:pt idx="147">
                  <c:v>9.3999999999999009</c:v>
                </c:pt>
                <c:pt idx="148">
                  <c:v>9.5999999999999002</c:v>
                </c:pt>
                <c:pt idx="149">
                  <c:v>9.7999999999998995</c:v>
                </c:pt>
                <c:pt idx="150">
                  <c:v>9.9999999999999005</c:v>
                </c:pt>
                <c:pt idx="151">
                  <c:v>10.1999999999999</c:v>
                </c:pt>
                <c:pt idx="152">
                  <c:v>10.399999999999901</c:v>
                </c:pt>
                <c:pt idx="153">
                  <c:v>10.5999999999999</c:v>
                </c:pt>
                <c:pt idx="154">
                  <c:v>10.799999999999899</c:v>
                </c:pt>
                <c:pt idx="155">
                  <c:v>10.999999999999901</c:v>
                </c:pt>
                <c:pt idx="156">
                  <c:v>11.1999999999999</c:v>
                </c:pt>
                <c:pt idx="157">
                  <c:v>11.399999999999901</c:v>
                </c:pt>
                <c:pt idx="158">
                  <c:v>11.5999999999999</c:v>
                </c:pt>
                <c:pt idx="159">
                  <c:v>11.799999999999899</c:v>
                </c:pt>
                <c:pt idx="160">
                  <c:v>11.999999999999901</c:v>
                </c:pt>
                <c:pt idx="161">
                  <c:v>12.1999999999999</c:v>
                </c:pt>
                <c:pt idx="162">
                  <c:v>12.399999999999901</c:v>
                </c:pt>
                <c:pt idx="163">
                  <c:v>12.5999999999999</c:v>
                </c:pt>
                <c:pt idx="164">
                  <c:v>12.799999999999899</c:v>
                </c:pt>
                <c:pt idx="165">
                  <c:v>12.999999999999901</c:v>
                </c:pt>
                <c:pt idx="166">
                  <c:v>13.1999999999999</c:v>
                </c:pt>
                <c:pt idx="167">
                  <c:v>13.399999999999901</c:v>
                </c:pt>
                <c:pt idx="168">
                  <c:v>13.5999999999999</c:v>
                </c:pt>
                <c:pt idx="169">
                  <c:v>13.799999999999899</c:v>
                </c:pt>
                <c:pt idx="170">
                  <c:v>13.999999999999901</c:v>
                </c:pt>
                <c:pt idx="171">
                  <c:v>14.1999999999999</c:v>
                </c:pt>
                <c:pt idx="172">
                  <c:v>14.399999999999901</c:v>
                </c:pt>
                <c:pt idx="173">
                  <c:v>14.5999999999999</c:v>
                </c:pt>
                <c:pt idx="174">
                  <c:v>14.799999999999899</c:v>
                </c:pt>
                <c:pt idx="175">
                  <c:v>14.999999999999901</c:v>
                </c:pt>
                <c:pt idx="176">
                  <c:v>15.1999999999999</c:v>
                </c:pt>
                <c:pt idx="177">
                  <c:v>15.399999999999901</c:v>
                </c:pt>
                <c:pt idx="178">
                  <c:v>15.5999999999999</c:v>
                </c:pt>
                <c:pt idx="179">
                  <c:v>15.799999999999899</c:v>
                </c:pt>
                <c:pt idx="180">
                  <c:v>15.999999999999901</c:v>
                </c:pt>
                <c:pt idx="181">
                  <c:v>16.1999999999999</c:v>
                </c:pt>
                <c:pt idx="182">
                  <c:v>16.399999999999899</c:v>
                </c:pt>
                <c:pt idx="183">
                  <c:v>16.599999999999898</c:v>
                </c:pt>
                <c:pt idx="184">
                  <c:v>16.799999999999901</c:v>
                </c:pt>
                <c:pt idx="185">
                  <c:v>16.999999999999901</c:v>
                </c:pt>
                <c:pt idx="186">
                  <c:v>17.1999999999999</c:v>
                </c:pt>
                <c:pt idx="187">
                  <c:v>17.399999999999899</c:v>
                </c:pt>
                <c:pt idx="188">
                  <c:v>17.599999999999898</c:v>
                </c:pt>
                <c:pt idx="189">
                  <c:v>17.799999999999901</c:v>
                </c:pt>
                <c:pt idx="190">
                  <c:v>17.999999999999901</c:v>
                </c:pt>
                <c:pt idx="191">
                  <c:v>18.1999999999999</c:v>
                </c:pt>
                <c:pt idx="192">
                  <c:v>18.399999999999899</c:v>
                </c:pt>
                <c:pt idx="193">
                  <c:v>18.599999999999898</c:v>
                </c:pt>
                <c:pt idx="194">
                  <c:v>18.799999999999901</c:v>
                </c:pt>
                <c:pt idx="195">
                  <c:v>18.999999999999901</c:v>
                </c:pt>
                <c:pt idx="196">
                  <c:v>19.1999999999999</c:v>
                </c:pt>
                <c:pt idx="197">
                  <c:v>19.399999999999899</c:v>
                </c:pt>
                <c:pt idx="198">
                  <c:v>19.599999999999898</c:v>
                </c:pt>
                <c:pt idx="199">
                  <c:v>19.799999999999901</c:v>
                </c:pt>
                <c:pt idx="200">
                  <c:v>19.999999999999901</c:v>
                </c:pt>
              </c:numCache>
            </c:numRef>
          </c:xVal>
          <c:yVal>
            <c:numRef>
              <c:f>Normals!$C$2:$C$202</c:f>
              <c:numCache>
                <c:formatCode>General</c:formatCode>
                <c:ptCount val="201"/>
                <c:pt idx="0">
                  <c:v>2.8603878349700363E-59</c:v>
                </c:pt>
                <c:pt idx="1">
                  <c:v>4.0621218596018346E-58</c:v>
                </c:pt>
                <c:pt idx="2">
                  <c:v>5.6169400261085098E-57</c:v>
                </c:pt>
                <c:pt idx="3">
                  <c:v>7.5625009069844405E-56</c:v>
                </c:pt>
                <c:pt idx="4">
                  <c:v>9.9140226438960602E-55</c:v>
                </c:pt>
                <c:pt idx="5">
                  <c:v>1.265473884530164E-53</c:v>
                </c:pt>
                <c:pt idx="6">
                  <c:v>1.5728064499115824E-52</c:v>
                </c:pt>
                <c:pt idx="7">
                  <c:v>1.9033391892367503E-51</c:v>
                </c:pt>
                <c:pt idx="8">
                  <c:v>2.2427244190416831E-50</c:v>
                </c:pt>
                <c:pt idx="9">
                  <c:v>2.5730868634526046E-49</c:v>
                </c:pt>
                <c:pt idx="10">
                  <c:v>2.8744303993913513E-48</c:v>
                </c:pt>
                <c:pt idx="11">
                  <c:v>3.1265685909008818E-47</c:v>
                </c:pt>
                <c:pt idx="12">
                  <c:v>3.3113336158935516E-46</c:v>
                </c:pt>
                <c:pt idx="13">
                  <c:v>3.4147328231225356E-45</c:v>
                </c:pt>
                <c:pt idx="14">
                  <c:v>3.4286987888828981E-44</c:v>
                </c:pt>
                <c:pt idx="15">
                  <c:v>3.3521292279446951E-43</c:v>
                </c:pt>
                <c:pt idx="16">
                  <c:v>3.1910307212111313E-42</c:v>
                </c:pt>
                <c:pt idx="17">
                  <c:v>2.9577402519417721E-41</c:v>
                </c:pt>
                <c:pt idx="18">
                  <c:v>2.6693645701595007E-40</c:v>
                </c:pt>
                <c:pt idx="19">
                  <c:v>2.3457113318856329E-39</c:v>
                </c:pt>
                <c:pt idx="20">
                  <c:v>2.0070586044161733E-38</c:v>
                </c:pt>
                <c:pt idx="21">
                  <c:v>1.672108117923756E-37</c:v>
                </c:pt>
                <c:pt idx="22">
                  <c:v>1.3563990308143607E-36</c:v>
                </c:pt>
                <c:pt idx="23">
                  <c:v>1.0713451306708907E-35</c:v>
                </c:pt>
                <c:pt idx="24">
                  <c:v>8.2392967171118262E-35</c:v>
                </c:pt>
                <c:pt idx="25">
                  <c:v>6.1697803077081999E-34</c:v>
                </c:pt>
                <c:pt idx="26">
                  <c:v>4.4985035832846426E-33</c:v>
                </c:pt>
                <c:pt idx="27">
                  <c:v>3.1936348241517013E-32</c:v>
                </c:pt>
                <c:pt idx="28">
                  <c:v>2.2076044134112724E-31</c:v>
                </c:pt>
                <c:pt idx="29">
                  <c:v>1.485853753810912E-30</c:v>
                </c:pt>
                <c:pt idx="30">
                  <c:v>9.7375498001047365E-30</c:v>
                </c:pt>
                <c:pt idx="31">
                  <c:v>6.2135833951675882E-29</c:v>
                </c:pt>
                <c:pt idx="32">
                  <c:v>3.8605873667625281E-28</c:v>
                </c:pt>
                <c:pt idx="33">
                  <c:v>2.335519257447951E-27</c:v>
                </c:pt>
                <c:pt idx="34">
                  <c:v>1.3757272313099284E-26</c:v>
                </c:pt>
                <c:pt idx="35">
                  <c:v>7.8904183279193029E-26</c:v>
                </c:pt>
                <c:pt idx="36">
                  <c:v>4.4064265747310447E-25</c:v>
                </c:pt>
                <c:pt idx="37">
                  <c:v>2.3960278430221912E-24</c:v>
                </c:pt>
                <c:pt idx="38">
                  <c:v>1.2685745575530038E-23</c:v>
                </c:pt>
                <c:pt idx="39">
                  <c:v>6.539716883093942E-23</c:v>
                </c:pt>
                <c:pt idx="40">
                  <c:v>3.2826207576157717E-22</c:v>
                </c:pt>
                <c:pt idx="41">
                  <c:v>1.6043580191504612E-21</c:v>
                </c:pt>
                <c:pt idx="42">
                  <c:v>7.6348530263405163E-21</c:v>
                </c:pt>
                <c:pt idx="43">
                  <c:v>3.5376827727263724E-20</c:v>
                </c:pt>
                <c:pt idx="44">
                  <c:v>1.5960845957983352E-19</c:v>
                </c:pt>
                <c:pt idx="45">
                  <c:v>7.0115129314931851E-19</c:v>
                </c:pt>
                <c:pt idx="46">
                  <c:v>2.9990685071838366E-18</c:v>
                </c:pt>
                <c:pt idx="47">
                  <c:v>1.2490500676400346E-17</c:v>
                </c:pt>
                <c:pt idx="48">
                  <c:v>5.0651477928812E-17</c:v>
                </c:pt>
                <c:pt idx="49">
                  <c:v>1.9999687528447509E-16</c:v>
                </c:pt>
                <c:pt idx="50">
                  <c:v>7.6890575714253525E-16</c:v>
                </c:pt>
                <c:pt idx="51">
                  <c:v>2.8783382483862959E-15</c:v>
                </c:pt>
                <c:pt idx="52">
                  <c:v>1.0491301275599031E-14</c:v>
                </c:pt>
                <c:pt idx="53">
                  <c:v>3.7233657753465588E-14</c:v>
                </c:pt>
                <c:pt idx="54">
                  <c:v>1.2866512907524207E-13</c:v>
                </c:pt>
                <c:pt idx="55">
                  <c:v>4.3291719054848906E-13</c:v>
                </c:pt>
                <c:pt idx="56">
                  <c:v>1.4182984118343991E-12</c:v>
                </c:pt>
                <c:pt idx="57">
                  <c:v>4.5242772993733031E-12</c:v>
                </c:pt>
                <c:pt idx="58">
                  <c:v>1.4052371687067732E-11</c:v>
                </c:pt>
                <c:pt idx="59">
                  <c:v>4.2498035509270467E-11</c:v>
                </c:pt>
                <c:pt idx="60">
                  <c:v>1.2514309612460504E-10</c:v>
                </c:pt>
                <c:pt idx="61">
                  <c:v>3.5880934854794882E-10</c:v>
                </c:pt>
                <c:pt idx="62">
                  <c:v>1.0017040227681997E-9</c:v>
                </c:pt>
                <c:pt idx="63">
                  <c:v>2.7229138425851228E-9</c:v>
                </c:pt>
                <c:pt idx="64">
                  <c:v>7.2068784186447136E-9</c:v>
                </c:pt>
                <c:pt idx="65">
                  <c:v>1.8572882235730049E-8</c:v>
                </c:pt>
                <c:pt idx="66">
                  <c:v>4.6604754907535982E-8</c:v>
                </c:pt>
                <c:pt idx="67">
                  <c:v>1.1386754716179413E-7</c:v>
                </c:pt>
                <c:pt idx="68">
                  <c:v>2.7088722018152868E-7</c:v>
                </c:pt>
                <c:pt idx="69">
                  <c:v>6.2747421126052253E-7</c:v>
                </c:pt>
                <c:pt idx="70">
                  <c:v>1.4152138167448297E-6</c:v>
                </c:pt>
                <c:pt idx="71">
                  <c:v>3.1079001138439195E-6</c:v>
                </c:pt>
                <c:pt idx="72">
                  <c:v>6.6455489091119011E-6</c:v>
                </c:pt>
                <c:pt idx="73">
                  <c:v>1.3836093197458834E-5</c:v>
                </c:pt>
                <c:pt idx="74">
                  <c:v>2.8048840482335388E-5</c:v>
                </c:pt>
                <c:pt idx="75">
                  <c:v>5.5364981642966323E-5</c:v>
                </c:pt>
                <c:pt idx="76">
                  <c:v>1.064079856209282E-4</c:v>
                </c:pt>
                <c:pt idx="77">
                  <c:v>1.9912789238251224E-4</c:v>
                </c:pt>
                <c:pt idx="78">
                  <c:v>3.6283467639231892E-4</c:v>
                </c:pt>
                <c:pt idx="79">
                  <c:v>6.4373080040496422E-4</c:v>
                </c:pt>
                <c:pt idx="80">
                  <c:v>1.1120353830414817E-3</c:v>
                </c:pt>
                <c:pt idx="81">
                  <c:v>1.8704742617192899E-3</c:v>
                </c:pt>
                <c:pt idx="82">
                  <c:v>3.0633998091168578E-3</c:v>
                </c:pt>
                <c:pt idx="83">
                  <c:v>4.8851110329611157E-3</c:v>
                </c:pt>
                <c:pt idx="84">
                  <c:v>7.5851471641081884E-3</c:v>
                </c:pt>
                <c:pt idx="85">
                  <c:v>1.1467596332545349E-2</c:v>
                </c:pt>
                <c:pt idx="86">
                  <c:v>1.6881055462361797E-2</c:v>
                </c:pt>
                <c:pt idx="87">
                  <c:v>2.4196113343028E-2</c:v>
                </c:pt>
                <c:pt idx="88">
                  <c:v>3.3768396420321652E-2</c:v>
                </c:pt>
                <c:pt idx="89">
                  <c:v>4.588746630854923E-2</c:v>
                </c:pt>
                <c:pt idx="90">
                  <c:v>6.071507468547202E-2</c:v>
                </c:pt>
                <c:pt idx="91">
                  <c:v>7.8219998326889015E-2</c:v>
                </c:pt>
                <c:pt idx="92">
                  <c:v>9.8120078026423654E-2</c:v>
                </c:pt>
                <c:pt idx="93">
                  <c:v>0.11984413393236654</c:v>
                </c:pt>
                <c:pt idx="94">
                  <c:v>0.14252612951794433</c:v>
                </c:pt>
                <c:pt idx="95">
                  <c:v>0.16504068423106336</c:v>
                </c:pt>
                <c:pt idx="96">
                  <c:v>0.18608285185303233</c:v>
                </c:pt>
                <c:pt idx="97">
                  <c:v>0.20428689378151449</c:v>
                </c:pt>
                <c:pt idx="98">
                  <c:v>0.21837024955469764</c:v>
                </c:pt>
                <c:pt idx="99">
                  <c:v>0.22728210849961306</c:v>
                </c:pt>
                <c:pt idx="100">
                  <c:v>0.23033282955759721</c:v>
                </c:pt>
                <c:pt idx="101">
                  <c:v>0.22728210849961911</c:v>
                </c:pt>
                <c:pt idx="102">
                  <c:v>0.21837024955470949</c:v>
                </c:pt>
                <c:pt idx="103">
                  <c:v>0.20428689378153106</c:v>
                </c:pt>
                <c:pt idx="104">
                  <c:v>0.18608285185305207</c:v>
                </c:pt>
                <c:pt idx="105">
                  <c:v>0.16504068423108526</c:v>
                </c:pt>
                <c:pt idx="106">
                  <c:v>0.14252612951796714</c:v>
                </c:pt>
                <c:pt idx="107">
                  <c:v>0.11984413393238891</c:v>
                </c:pt>
                <c:pt idx="108">
                  <c:v>9.812007802644461E-2</c:v>
                </c:pt>
                <c:pt idx="109">
                  <c:v>7.8219998326907791E-2</c:v>
                </c:pt>
                <c:pt idx="110">
                  <c:v>6.0715074685488195E-2</c:v>
                </c:pt>
                <c:pt idx="111">
                  <c:v>4.5887466308562698E-2</c:v>
                </c:pt>
                <c:pt idx="112">
                  <c:v>3.3768396420332449E-2</c:v>
                </c:pt>
                <c:pt idx="113">
                  <c:v>2.4196113343036382E-2</c:v>
                </c:pt>
                <c:pt idx="114">
                  <c:v>1.6881055462368112E-2</c:v>
                </c:pt>
                <c:pt idx="115">
                  <c:v>1.146759633254993E-2</c:v>
                </c:pt>
                <c:pt idx="116">
                  <c:v>7.5851471641114315E-3</c:v>
                </c:pt>
                <c:pt idx="117">
                  <c:v>4.8851110329633284E-3</c:v>
                </c:pt>
                <c:pt idx="118">
                  <c:v>3.0633998091183271E-3</c:v>
                </c:pt>
                <c:pt idx="119">
                  <c:v>1.8704742617202401E-3</c:v>
                </c:pt>
                <c:pt idx="120">
                  <c:v>1.1120353830420761E-3</c:v>
                </c:pt>
                <c:pt idx="121">
                  <c:v>6.437308004053245E-4</c:v>
                </c:pt>
                <c:pt idx="122">
                  <c:v>3.6283467639253159E-4</c:v>
                </c:pt>
                <c:pt idx="123">
                  <c:v>1.9912789238263446E-4</c:v>
                </c:pt>
                <c:pt idx="124">
                  <c:v>1.0640798562099625E-4</c:v>
                </c:pt>
                <c:pt idx="125">
                  <c:v>5.5364981643003301E-5</c:v>
                </c:pt>
                <c:pt idx="126">
                  <c:v>2.8048840482354822E-5</c:v>
                </c:pt>
                <c:pt idx="127">
                  <c:v>1.3836093197468788E-5</c:v>
                </c:pt>
                <c:pt idx="128">
                  <c:v>6.6455489091168588E-6</c:v>
                </c:pt>
                <c:pt idx="129">
                  <c:v>3.1079001138463208E-6</c:v>
                </c:pt>
                <c:pt idx="130">
                  <c:v>1.4152138167453953E-6</c:v>
                </c:pt>
                <c:pt idx="131">
                  <c:v>6.2747421126078331E-7</c:v>
                </c:pt>
                <c:pt idx="132">
                  <c:v>2.7088722018164467E-7</c:v>
                </c:pt>
                <c:pt idx="133">
                  <c:v>1.1386754716184388E-7</c:v>
                </c:pt>
                <c:pt idx="134">
                  <c:v>4.6604754907557012E-8</c:v>
                </c:pt>
                <c:pt idx="135">
                  <c:v>1.8572882235738758E-8</c:v>
                </c:pt>
                <c:pt idx="136">
                  <c:v>7.2068784186481969E-9</c:v>
                </c:pt>
                <c:pt idx="137">
                  <c:v>2.7229138425864678E-9</c:v>
                </c:pt>
                <c:pt idx="138">
                  <c:v>1.0017040227687051E-9</c:v>
                </c:pt>
                <c:pt idx="139">
                  <c:v>3.588093485481337E-10</c:v>
                </c:pt>
                <c:pt idx="140">
                  <c:v>1.2514309612467173E-10</c:v>
                </c:pt>
                <c:pt idx="141">
                  <c:v>4.249803550929357E-11</c:v>
                </c:pt>
                <c:pt idx="142">
                  <c:v>1.4052371687075519E-11</c:v>
                </c:pt>
                <c:pt idx="143">
                  <c:v>4.5242772993758751E-12</c:v>
                </c:pt>
                <c:pt idx="144">
                  <c:v>1.4182984118352356E-12</c:v>
                </c:pt>
                <c:pt idx="145">
                  <c:v>4.329171905487475E-13</c:v>
                </c:pt>
                <c:pt idx="146">
                  <c:v>1.2866512907532067E-13</c:v>
                </c:pt>
                <c:pt idx="147">
                  <c:v>3.7233657753488869E-14</c:v>
                </c:pt>
                <c:pt idx="148">
                  <c:v>1.0491301275605739E-14</c:v>
                </c:pt>
                <c:pt idx="149">
                  <c:v>2.8783382483882184E-15</c:v>
                </c:pt>
                <c:pt idx="150">
                  <c:v>7.689057571430487E-16</c:v>
                </c:pt>
                <c:pt idx="151">
                  <c:v>1.9999687528461152E-16</c:v>
                </c:pt>
                <c:pt idx="152">
                  <c:v>5.0651477928846907E-17</c:v>
                </c:pt>
                <c:pt idx="153">
                  <c:v>1.2490500676409133E-17</c:v>
                </c:pt>
                <c:pt idx="154">
                  <c:v>2.9990685071860102E-18</c:v>
                </c:pt>
                <c:pt idx="155">
                  <c:v>7.0115129314983167E-19</c:v>
                </c:pt>
                <c:pt idx="156">
                  <c:v>1.5960845957995149E-19</c:v>
                </c:pt>
                <c:pt idx="157">
                  <c:v>3.5376827727290368E-20</c:v>
                </c:pt>
                <c:pt idx="158">
                  <c:v>7.6348530263464295E-21</c:v>
                </c:pt>
                <c:pt idx="159">
                  <c:v>1.6043580191517381E-21</c:v>
                </c:pt>
                <c:pt idx="160">
                  <c:v>3.2826207576183841E-22</c:v>
                </c:pt>
                <c:pt idx="161">
                  <c:v>6.5397168830991918E-23</c:v>
                </c:pt>
                <c:pt idx="162">
                  <c:v>1.2685745575540494E-23</c:v>
                </c:pt>
                <c:pt idx="163">
                  <c:v>2.3960278430241833E-24</c:v>
                </c:pt>
                <c:pt idx="164">
                  <c:v>4.4064265747348963E-25</c:v>
                </c:pt>
                <c:pt idx="165">
                  <c:v>7.8904183279261424E-26</c:v>
                </c:pt>
                <c:pt idx="166">
                  <c:v>1.3757272313111208E-26</c:v>
                </c:pt>
                <c:pt idx="167">
                  <c:v>2.3355192574500256E-27</c:v>
                </c:pt>
                <c:pt idx="168">
                  <c:v>3.8605873667660114E-28</c:v>
                </c:pt>
                <c:pt idx="169">
                  <c:v>6.2135833951734154E-29</c:v>
                </c:pt>
                <c:pt idx="170">
                  <c:v>9.7375498001137314E-30</c:v>
                </c:pt>
                <c:pt idx="171">
                  <c:v>1.4858537538123054E-30</c:v>
                </c:pt>
                <c:pt idx="172">
                  <c:v>2.2076044134133743E-31</c:v>
                </c:pt>
                <c:pt idx="173">
                  <c:v>3.1936348241547874E-32</c:v>
                </c:pt>
                <c:pt idx="174">
                  <c:v>4.4985035832891182E-33</c:v>
                </c:pt>
                <c:pt idx="175">
                  <c:v>6.1697803077143375E-34</c:v>
                </c:pt>
                <c:pt idx="176">
                  <c:v>8.2392967171202571E-35</c:v>
                </c:pt>
                <c:pt idx="177">
                  <c:v>1.0713451306719869E-35</c:v>
                </c:pt>
                <c:pt idx="178">
                  <c:v>1.3563990308157487E-36</c:v>
                </c:pt>
                <c:pt idx="179">
                  <c:v>1.6721081179255384E-37</c:v>
                </c:pt>
                <c:pt idx="180">
                  <c:v>2.0070586044182839E-38</c:v>
                </c:pt>
                <c:pt idx="181">
                  <c:v>2.3457113318881663E-39</c:v>
                </c:pt>
                <c:pt idx="182">
                  <c:v>2.669364570162422E-40</c:v>
                </c:pt>
                <c:pt idx="183">
                  <c:v>2.9577402519451347E-41</c:v>
                </c:pt>
                <c:pt idx="184">
                  <c:v>3.1910307212146686E-42</c:v>
                </c:pt>
                <c:pt idx="185">
                  <c:v>3.3521292279484106E-43</c:v>
                </c:pt>
                <c:pt idx="186">
                  <c:v>3.4286987888867962E-44</c:v>
                </c:pt>
                <c:pt idx="187">
                  <c:v>3.4147328231264661E-45</c:v>
                </c:pt>
                <c:pt idx="188">
                  <c:v>3.3113336158975515E-46</c:v>
                </c:pt>
                <c:pt idx="189">
                  <c:v>3.1265685909045694E-47</c:v>
                </c:pt>
                <c:pt idx="190">
                  <c:v>2.8744303993947825E-48</c:v>
                </c:pt>
                <c:pt idx="191">
                  <c:v>2.5730868634556763E-49</c:v>
                </c:pt>
                <c:pt idx="192">
                  <c:v>2.2427244190443922E-50</c:v>
                </c:pt>
                <c:pt idx="193">
                  <c:v>1.9033391892391575E-51</c:v>
                </c:pt>
                <c:pt idx="194">
                  <c:v>1.5728064499135494E-52</c:v>
                </c:pt>
                <c:pt idx="195">
                  <c:v>1.2654738845317464E-53</c:v>
                </c:pt>
                <c:pt idx="196">
                  <c:v>9.9140226439085991E-55</c:v>
                </c:pt>
                <c:pt idx="197">
                  <c:v>7.5625009069942206E-56</c:v>
                </c:pt>
                <c:pt idx="198">
                  <c:v>5.6169400261161732E-57</c:v>
                </c:pt>
                <c:pt idx="199">
                  <c:v>4.0621218596071457E-58</c:v>
                </c:pt>
                <c:pt idx="200">
                  <c:v>2.8603878349738571E-59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804-0C4D-92AF-29ADCC6BE518}"/>
            </c:ext>
          </c:extLst>
        </c:ser>
        <c:ser>
          <c:idx val="2"/>
          <c:order val="2"/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Normals!$A$2:$A$202</c:f>
              <c:numCache>
                <c:formatCode>General</c:formatCode>
                <c:ptCount val="201"/>
                <c:pt idx="0">
                  <c:v>-20</c:v>
                </c:pt>
                <c:pt idx="1">
                  <c:v>-19.8</c:v>
                </c:pt>
                <c:pt idx="2">
                  <c:v>-19.600000000000001</c:v>
                </c:pt>
                <c:pt idx="3">
                  <c:v>-19.399999999999999</c:v>
                </c:pt>
                <c:pt idx="4">
                  <c:v>-19.2</c:v>
                </c:pt>
                <c:pt idx="5">
                  <c:v>-19</c:v>
                </c:pt>
                <c:pt idx="6">
                  <c:v>-18.8</c:v>
                </c:pt>
                <c:pt idx="7">
                  <c:v>-18.600000000000001</c:v>
                </c:pt>
                <c:pt idx="8">
                  <c:v>-18.399999999999999</c:v>
                </c:pt>
                <c:pt idx="9">
                  <c:v>-18.2</c:v>
                </c:pt>
                <c:pt idx="10">
                  <c:v>-18</c:v>
                </c:pt>
                <c:pt idx="11">
                  <c:v>-17.8</c:v>
                </c:pt>
                <c:pt idx="12">
                  <c:v>-17.600000000000001</c:v>
                </c:pt>
                <c:pt idx="13">
                  <c:v>-17.399999999999999</c:v>
                </c:pt>
                <c:pt idx="14">
                  <c:v>-17.2</c:v>
                </c:pt>
                <c:pt idx="15">
                  <c:v>-17</c:v>
                </c:pt>
                <c:pt idx="16">
                  <c:v>-16.8</c:v>
                </c:pt>
                <c:pt idx="17">
                  <c:v>-16.600000000000001</c:v>
                </c:pt>
                <c:pt idx="18">
                  <c:v>-16.399999999999999</c:v>
                </c:pt>
                <c:pt idx="19">
                  <c:v>-16.2</c:v>
                </c:pt>
                <c:pt idx="20">
                  <c:v>-16</c:v>
                </c:pt>
                <c:pt idx="21">
                  <c:v>-15.8</c:v>
                </c:pt>
                <c:pt idx="22">
                  <c:v>-15.6</c:v>
                </c:pt>
                <c:pt idx="23">
                  <c:v>-15.4</c:v>
                </c:pt>
                <c:pt idx="24">
                  <c:v>-15.2</c:v>
                </c:pt>
                <c:pt idx="25">
                  <c:v>-15</c:v>
                </c:pt>
                <c:pt idx="26">
                  <c:v>-14.8</c:v>
                </c:pt>
                <c:pt idx="27">
                  <c:v>-14.6</c:v>
                </c:pt>
                <c:pt idx="28">
                  <c:v>-14.4</c:v>
                </c:pt>
                <c:pt idx="29">
                  <c:v>-14.2</c:v>
                </c:pt>
                <c:pt idx="30">
                  <c:v>-14</c:v>
                </c:pt>
                <c:pt idx="31">
                  <c:v>-13.8</c:v>
                </c:pt>
                <c:pt idx="32">
                  <c:v>-13.6</c:v>
                </c:pt>
                <c:pt idx="33">
                  <c:v>-13.4</c:v>
                </c:pt>
                <c:pt idx="34">
                  <c:v>-13.2</c:v>
                </c:pt>
                <c:pt idx="35">
                  <c:v>-13</c:v>
                </c:pt>
                <c:pt idx="36">
                  <c:v>-12.8</c:v>
                </c:pt>
                <c:pt idx="37">
                  <c:v>-12.6</c:v>
                </c:pt>
                <c:pt idx="38">
                  <c:v>-12.4</c:v>
                </c:pt>
                <c:pt idx="39">
                  <c:v>-12.2</c:v>
                </c:pt>
                <c:pt idx="40">
                  <c:v>-12</c:v>
                </c:pt>
                <c:pt idx="41">
                  <c:v>-11.8</c:v>
                </c:pt>
                <c:pt idx="42">
                  <c:v>-11.6</c:v>
                </c:pt>
                <c:pt idx="43">
                  <c:v>-11.4</c:v>
                </c:pt>
                <c:pt idx="44">
                  <c:v>-11.2</c:v>
                </c:pt>
                <c:pt idx="45">
                  <c:v>-11</c:v>
                </c:pt>
                <c:pt idx="46">
                  <c:v>-10.8</c:v>
                </c:pt>
                <c:pt idx="47">
                  <c:v>-10.6</c:v>
                </c:pt>
                <c:pt idx="48">
                  <c:v>-10.4</c:v>
                </c:pt>
                <c:pt idx="49">
                  <c:v>-10.199999999999999</c:v>
                </c:pt>
                <c:pt idx="50">
                  <c:v>-10</c:v>
                </c:pt>
                <c:pt idx="51">
                  <c:v>-9.8000000000000007</c:v>
                </c:pt>
                <c:pt idx="52">
                  <c:v>-9.6</c:v>
                </c:pt>
                <c:pt idx="53">
                  <c:v>-9.4</c:v>
                </c:pt>
                <c:pt idx="54">
                  <c:v>-9.1999999999999993</c:v>
                </c:pt>
                <c:pt idx="55">
                  <c:v>-9</c:v>
                </c:pt>
                <c:pt idx="56">
                  <c:v>-8.8000000000000007</c:v>
                </c:pt>
                <c:pt idx="57">
                  <c:v>-8.6</c:v>
                </c:pt>
                <c:pt idx="58">
                  <c:v>-8.4</c:v>
                </c:pt>
                <c:pt idx="59">
                  <c:v>-8.1999999999999993</c:v>
                </c:pt>
                <c:pt idx="60">
                  <c:v>-8</c:v>
                </c:pt>
                <c:pt idx="61">
                  <c:v>-7.8</c:v>
                </c:pt>
                <c:pt idx="62">
                  <c:v>-7.6</c:v>
                </c:pt>
                <c:pt idx="63">
                  <c:v>-7.4</c:v>
                </c:pt>
                <c:pt idx="64">
                  <c:v>-7.2</c:v>
                </c:pt>
                <c:pt idx="65">
                  <c:v>-7</c:v>
                </c:pt>
                <c:pt idx="66">
                  <c:v>-6.8</c:v>
                </c:pt>
                <c:pt idx="67">
                  <c:v>-6.6</c:v>
                </c:pt>
                <c:pt idx="68">
                  <c:v>-6.4</c:v>
                </c:pt>
                <c:pt idx="69">
                  <c:v>-6.2</c:v>
                </c:pt>
                <c:pt idx="70">
                  <c:v>-6</c:v>
                </c:pt>
                <c:pt idx="71">
                  <c:v>-5.8000000000001002</c:v>
                </c:pt>
                <c:pt idx="72">
                  <c:v>-5.6000000000001</c:v>
                </c:pt>
                <c:pt idx="73">
                  <c:v>-5.4000000000000998</c:v>
                </c:pt>
                <c:pt idx="74">
                  <c:v>-5.2000000000000997</c:v>
                </c:pt>
                <c:pt idx="75">
                  <c:v>-5.0000000000001004</c:v>
                </c:pt>
                <c:pt idx="76">
                  <c:v>-4.8000000000001002</c:v>
                </c:pt>
                <c:pt idx="77">
                  <c:v>-4.6000000000001</c:v>
                </c:pt>
                <c:pt idx="78">
                  <c:v>-4.4000000000000998</c:v>
                </c:pt>
                <c:pt idx="79">
                  <c:v>-4.2000000000000997</c:v>
                </c:pt>
                <c:pt idx="80">
                  <c:v>-4.0000000000001004</c:v>
                </c:pt>
                <c:pt idx="81">
                  <c:v>-3.8000000000001002</c:v>
                </c:pt>
                <c:pt idx="82">
                  <c:v>-3.6000000000001</c:v>
                </c:pt>
                <c:pt idx="83">
                  <c:v>-3.4000000000000998</c:v>
                </c:pt>
                <c:pt idx="84">
                  <c:v>-3.2000000000001001</c:v>
                </c:pt>
                <c:pt idx="85">
                  <c:v>-3.0000000000000999</c:v>
                </c:pt>
                <c:pt idx="86">
                  <c:v>-2.8000000000001002</c:v>
                </c:pt>
                <c:pt idx="87">
                  <c:v>-2.6000000000001</c:v>
                </c:pt>
                <c:pt idx="88">
                  <c:v>-2.4000000000000998</c:v>
                </c:pt>
                <c:pt idx="89">
                  <c:v>-2.2000000000001001</c:v>
                </c:pt>
                <c:pt idx="90">
                  <c:v>-2.0000000000000999</c:v>
                </c:pt>
                <c:pt idx="91">
                  <c:v>-1.8000000000001</c:v>
                </c:pt>
                <c:pt idx="92">
                  <c:v>-1.6000000000001</c:v>
                </c:pt>
                <c:pt idx="93">
                  <c:v>-1.4000000000001001</c:v>
                </c:pt>
                <c:pt idx="94">
                  <c:v>-1.2000000000001001</c:v>
                </c:pt>
                <c:pt idx="95">
                  <c:v>-1.0000000000000999</c:v>
                </c:pt>
                <c:pt idx="96">
                  <c:v>-0.80000000000009996</c:v>
                </c:pt>
                <c:pt idx="97">
                  <c:v>-0.60000000000010101</c:v>
                </c:pt>
                <c:pt idx="98">
                  <c:v>-0.400000000000102</c:v>
                </c:pt>
                <c:pt idx="99">
                  <c:v>-0.20000000000009899</c:v>
                </c:pt>
                <c:pt idx="100">
                  <c:v>0</c:v>
                </c:pt>
                <c:pt idx="101">
                  <c:v>0.19999999999990001</c:v>
                </c:pt>
                <c:pt idx="102">
                  <c:v>0.39999999999989899</c:v>
                </c:pt>
                <c:pt idx="103">
                  <c:v>0.59999999999989795</c:v>
                </c:pt>
                <c:pt idx="104">
                  <c:v>0.79999999999990101</c:v>
                </c:pt>
                <c:pt idx="105">
                  <c:v>0.99999999999990097</c:v>
                </c:pt>
                <c:pt idx="106">
                  <c:v>1.1999999999999</c:v>
                </c:pt>
                <c:pt idx="107">
                  <c:v>1.3999999999999</c:v>
                </c:pt>
                <c:pt idx="108">
                  <c:v>1.5999999999998999</c:v>
                </c:pt>
                <c:pt idx="109">
                  <c:v>1.7999999999998999</c:v>
                </c:pt>
                <c:pt idx="110">
                  <c:v>1.9999999999999001</c:v>
                </c:pt>
                <c:pt idx="111">
                  <c:v>2.1999999999998998</c:v>
                </c:pt>
                <c:pt idx="112">
                  <c:v>2.3999999999999</c:v>
                </c:pt>
                <c:pt idx="113">
                  <c:v>2.5999999999999002</c:v>
                </c:pt>
                <c:pt idx="114">
                  <c:v>2.7999999999998999</c:v>
                </c:pt>
                <c:pt idx="115">
                  <c:v>2.9999999999999001</c:v>
                </c:pt>
                <c:pt idx="116">
                  <c:v>3.1999999999998998</c:v>
                </c:pt>
                <c:pt idx="117">
                  <c:v>3.3999999999999</c:v>
                </c:pt>
                <c:pt idx="118">
                  <c:v>3.5999999999999002</c:v>
                </c:pt>
                <c:pt idx="119">
                  <c:v>3.7999999999998999</c:v>
                </c:pt>
                <c:pt idx="120">
                  <c:v>3.9999999999999001</c:v>
                </c:pt>
                <c:pt idx="121">
                  <c:v>4.1999999999998998</c:v>
                </c:pt>
                <c:pt idx="122">
                  <c:v>4.3999999999999</c:v>
                </c:pt>
                <c:pt idx="123">
                  <c:v>4.5999999999999002</c:v>
                </c:pt>
                <c:pt idx="124">
                  <c:v>4.7999999999999003</c:v>
                </c:pt>
                <c:pt idx="125">
                  <c:v>4.9999999999998996</c:v>
                </c:pt>
                <c:pt idx="126">
                  <c:v>5.1999999999998998</c:v>
                </c:pt>
                <c:pt idx="127">
                  <c:v>5.3999999999999</c:v>
                </c:pt>
                <c:pt idx="128">
                  <c:v>5.5999999999999002</c:v>
                </c:pt>
                <c:pt idx="129">
                  <c:v>5.7999999999999003</c:v>
                </c:pt>
                <c:pt idx="130">
                  <c:v>5.9999999999998996</c:v>
                </c:pt>
                <c:pt idx="131">
                  <c:v>6.1999999999998998</c:v>
                </c:pt>
                <c:pt idx="132">
                  <c:v>6.3999999999999</c:v>
                </c:pt>
                <c:pt idx="133">
                  <c:v>6.5999999999999002</c:v>
                </c:pt>
                <c:pt idx="134">
                  <c:v>6.7999999999999003</c:v>
                </c:pt>
                <c:pt idx="135">
                  <c:v>6.9999999999998996</c:v>
                </c:pt>
                <c:pt idx="136">
                  <c:v>7.1999999999998998</c:v>
                </c:pt>
                <c:pt idx="137">
                  <c:v>7.3999999999999</c:v>
                </c:pt>
                <c:pt idx="138">
                  <c:v>7.5999999999999002</c:v>
                </c:pt>
                <c:pt idx="139">
                  <c:v>7.7999999999999003</c:v>
                </c:pt>
                <c:pt idx="140">
                  <c:v>7.9999999999998996</c:v>
                </c:pt>
                <c:pt idx="141">
                  <c:v>8.1999999999998998</c:v>
                </c:pt>
                <c:pt idx="142">
                  <c:v>8.3999999999999009</c:v>
                </c:pt>
                <c:pt idx="143">
                  <c:v>8.5999999999999002</c:v>
                </c:pt>
                <c:pt idx="144">
                  <c:v>8.7999999999998995</c:v>
                </c:pt>
                <c:pt idx="145">
                  <c:v>8.9999999999999005</c:v>
                </c:pt>
                <c:pt idx="146">
                  <c:v>9.1999999999998998</c:v>
                </c:pt>
                <c:pt idx="147">
                  <c:v>9.3999999999999009</c:v>
                </c:pt>
                <c:pt idx="148">
                  <c:v>9.5999999999999002</c:v>
                </c:pt>
                <c:pt idx="149">
                  <c:v>9.7999999999998995</c:v>
                </c:pt>
                <c:pt idx="150">
                  <c:v>9.9999999999999005</c:v>
                </c:pt>
                <c:pt idx="151">
                  <c:v>10.1999999999999</c:v>
                </c:pt>
                <c:pt idx="152">
                  <c:v>10.399999999999901</c:v>
                </c:pt>
                <c:pt idx="153">
                  <c:v>10.5999999999999</c:v>
                </c:pt>
                <c:pt idx="154">
                  <c:v>10.799999999999899</c:v>
                </c:pt>
                <c:pt idx="155">
                  <c:v>10.999999999999901</c:v>
                </c:pt>
                <c:pt idx="156">
                  <c:v>11.1999999999999</c:v>
                </c:pt>
                <c:pt idx="157">
                  <c:v>11.399999999999901</c:v>
                </c:pt>
                <c:pt idx="158">
                  <c:v>11.5999999999999</c:v>
                </c:pt>
                <c:pt idx="159">
                  <c:v>11.799999999999899</c:v>
                </c:pt>
                <c:pt idx="160">
                  <c:v>11.999999999999901</c:v>
                </c:pt>
                <c:pt idx="161">
                  <c:v>12.1999999999999</c:v>
                </c:pt>
                <c:pt idx="162">
                  <c:v>12.399999999999901</c:v>
                </c:pt>
                <c:pt idx="163">
                  <c:v>12.5999999999999</c:v>
                </c:pt>
                <c:pt idx="164">
                  <c:v>12.799999999999899</c:v>
                </c:pt>
                <c:pt idx="165">
                  <c:v>12.999999999999901</c:v>
                </c:pt>
                <c:pt idx="166">
                  <c:v>13.1999999999999</c:v>
                </c:pt>
                <c:pt idx="167">
                  <c:v>13.399999999999901</c:v>
                </c:pt>
                <c:pt idx="168">
                  <c:v>13.5999999999999</c:v>
                </c:pt>
                <c:pt idx="169">
                  <c:v>13.799999999999899</c:v>
                </c:pt>
                <c:pt idx="170">
                  <c:v>13.999999999999901</c:v>
                </c:pt>
                <c:pt idx="171">
                  <c:v>14.1999999999999</c:v>
                </c:pt>
                <c:pt idx="172">
                  <c:v>14.399999999999901</c:v>
                </c:pt>
                <c:pt idx="173">
                  <c:v>14.5999999999999</c:v>
                </c:pt>
                <c:pt idx="174">
                  <c:v>14.799999999999899</c:v>
                </c:pt>
                <c:pt idx="175">
                  <c:v>14.999999999999901</c:v>
                </c:pt>
                <c:pt idx="176">
                  <c:v>15.1999999999999</c:v>
                </c:pt>
                <c:pt idx="177">
                  <c:v>15.399999999999901</c:v>
                </c:pt>
                <c:pt idx="178">
                  <c:v>15.5999999999999</c:v>
                </c:pt>
                <c:pt idx="179">
                  <c:v>15.799999999999899</c:v>
                </c:pt>
                <c:pt idx="180">
                  <c:v>15.999999999999901</c:v>
                </c:pt>
                <c:pt idx="181">
                  <c:v>16.1999999999999</c:v>
                </c:pt>
                <c:pt idx="182">
                  <c:v>16.399999999999899</c:v>
                </c:pt>
                <c:pt idx="183">
                  <c:v>16.599999999999898</c:v>
                </c:pt>
                <c:pt idx="184">
                  <c:v>16.799999999999901</c:v>
                </c:pt>
                <c:pt idx="185">
                  <c:v>16.999999999999901</c:v>
                </c:pt>
                <c:pt idx="186">
                  <c:v>17.1999999999999</c:v>
                </c:pt>
                <c:pt idx="187">
                  <c:v>17.399999999999899</c:v>
                </c:pt>
                <c:pt idx="188">
                  <c:v>17.599999999999898</c:v>
                </c:pt>
                <c:pt idx="189">
                  <c:v>17.799999999999901</c:v>
                </c:pt>
                <c:pt idx="190">
                  <c:v>17.999999999999901</c:v>
                </c:pt>
                <c:pt idx="191">
                  <c:v>18.1999999999999</c:v>
                </c:pt>
                <c:pt idx="192">
                  <c:v>18.399999999999899</c:v>
                </c:pt>
                <c:pt idx="193">
                  <c:v>18.599999999999898</c:v>
                </c:pt>
                <c:pt idx="194">
                  <c:v>18.799999999999901</c:v>
                </c:pt>
                <c:pt idx="195">
                  <c:v>18.999999999999901</c:v>
                </c:pt>
                <c:pt idx="196">
                  <c:v>19.1999999999999</c:v>
                </c:pt>
                <c:pt idx="197">
                  <c:v>19.399999999999899</c:v>
                </c:pt>
                <c:pt idx="198">
                  <c:v>19.599999999999898</c:v>
                </c:pt>
                <c:pt idx="199">
                  <c:v>19.799999999999901</c:v>
                </c:pt>
                <c:pt idx="200">
                  <c:v>19.999999999999901</c:v>
                </c:pt>
              </c:numCache>
            </c:numRef>
          </c:xVal>
          <c:yVal>
            <c:numRef>
              <c:f>Normals!$D$2:$D$202</c:f>
              <c:numCache>
                <c:formatCode>General</c:formatCode>
                <c:ptCount val="201"/>
                <c:pt idx="0">
                  <c:v>9.5326344204075563E-14</c:v>
                </c:pt>
                <c:pt idx="1">
                  <c:v>2.2527146969773966E-13</c:v>
                </c:pt>
                <c:pt idx="2">
                  <c:v>5.2530175746045049E-13</c:v>
                </c:pt>
                <c:pt idx="3">
                  <c:v>1.2087066793601426E-12</c:v>
                </c:pt>
                <c:pt idx="4">
                  <c:v>2.7443683191115381E-12</c:v>
                </c:pt>
                <c:pt idx="5">
                  <c:v>6.1485580726953544E-12</c:v>
                </c:pt>
                <c:pt idx="6">
                  <c:v>1.3592945269042089E-11</c:v>
                </c:pt>
                <c:pt idx="7">
                  <c:v>2.9652633110850129E-11</c:v>
                </c:pt>
                <c:pt idx="8">
                  <c:v>6.3829635872345272E-11</c:v>
                </c:pt>
                <c:pt idx="9">
                  <c:v>1.3557851621173697E-10</c:v>
                </c:pt>
                <c:pt idx="10">
                  <c:v>2.84163827130628E-10</c:v>
                </c:pt>
                <c:pt idx="11">
                  <c:v>5.8770057652546687E-10</c:v>
                </c:pt>
                <c:pt idx="12">
                  <c:v>1.1993690765119704E-9</c:v>
                </c:pt>
                <c:pt idx="13">
                  <c:v>2.4152327250823696E-9</c:v>
                </c:pt>
                <c:pt idx="14">
                  <c:v>4.799262765620936E-9</c:v>
                </c:pt>
                <c:pt idx="15">
                  <c:v>9.4102135657424587E-9</c:v>
                </c:pt>
                <c:pt idx="16">
                  <c:v>1.8206809072084453E-8</c:v>
                </c:pt>
                <c:pt idx="17">
                  <c:v>3.4759826729645304E-8</c:v>
                </c:pt>
                <c:pt idx="18">
                  <c:v>6.5483332784514787E-8</c:v>
                </c:pt>
                <c:pt idx="19">
                  <c:v>1.2172880358669014E-7</c:v>
                </c:pt>
                <c:pt idx="20">
                  <c:v>2.232879771317289E-7</c:v>
                </c:pt>
                <c:pt idx="21">
                  <c:v>4.0415386077264159E-7</c:v>
                </c:pt>
                <c:pt idx="22">
                  <c:v>7.2183432727595362E-7</c:v>
                </c:pt>
                <c:pt idx="23">
                  <c:v>1.27214828787319E-6</c:v>
                </c:pt>
                <c:pt idx="24">
                  <c:v>2.2123169720328853E-6</c:v>
                </c:pt>
                <c:pt idx="25">
                  <c:v>3.7963511053364556E-6</c:v>
                </c:pt>
                <c:pt idx="26">
                  <c:v>6.4282801946853029E-6</c:v>
                </c:pt>
                <c:pt idx="27">
                  <c:v>1.0740701139670241E-5</c:v>
                </c:pt>
                <c:pt idx="28">
                  <c:v>1.7708422431207433E-5</c:v>
                </c:pt>
                <c:pt idx="29">
                  <c:v>2.8809553089591865E-5</c:v>
                </c:pt>
                <c:pt idx="30">
                  <c:v>4.624902441347133E-5</c:v>
                </c:pt>
                <c:pt idx="31">
                  <c:v>7.3261876404754462E-5</c:v>
                </c:pt>
                <c:pt idx="32">
                  <c:v>1.1451513946321505E-4</c:v>
                </c:pt>
                <c:pt idx="33">
                  <c:v>1.7662703631579645E-4</c:v>
                </c:pt>
                <c:pt idx="34">
                  <c:v>2.6881955895549918E-4</c:v>
                </c:pt>
                <c:pt idx="35">
                  <c:v>4.0371413329226135E-4</c:v>
                </c:pt>
                <c:pt idx="36">
                  <c:v>5.9826893083475563E-4</c:v>
                </c:pt>
                <c:pt idx="37">
                  <c:v>8.7483943789695533E-4</c:v>
                </c:pt>
                <c:pt idx="38">
                  <c:v>1.2623205805567894E-3</c:v>
                </c:pt>
                <c:pt idx="39">
                  <c:v>1.7972991951965369E-3</c:v>
                </c:pt>
                <c:pt idx="40">
                  <c:v>2.5251111738132559E-3</c:v>
                </c:pt>
                <c:pt idx="41">
                  <c:v>3.5006608244444581E-3</c:v>
                </c:pt>
                <c:pt idx="42">
                  <c:v>4.7888250592561269E-3</c:v>
                </c:pt>
                <c:pt idx="43">
                  <c:v>6.4642376841775508E-3</c:v>
                </c:pt>
                <c:pt idx="44">
                  <c:v>8.6102362549088599E-3</c:v>
                </c:pt>
                <c:pt idx="45">
                  <c:v>1.1316763149067396E-2</c:v>
                </c:pt>
                <c:pt idx="46">
                  <c:v>1.4677050611695976E-2</c:v>
                </c:pt>
                <c:pt idx="47">
                  <c:v>1.8782991589470763E-2</c:v>
                </c:pt>
                <c:pt idx="48">
                  <c:v>2.371920579325143E-2</c:v>
                </c:pt>
                <c:pt idx="49">
                  <c:v>2.9555950406984034E-2</c:v>
                </c:pt>
                <c:pt idx="50">
                  <c:v>3.6341188144445855E-2</c:v>
                </c:pt>
                <c:pt idx="51">
                  <c:v>4.4092296779399277E-2</c:v>
                </c:pt>
                <c:pt idx="52">
                  <c:v>5.2788063284216744E-2</c:v>
                </c:pt>
                <c:pt idx="53">
                  <c:v>6.2361728235820091E-2</c:v>
                </c:pt>
                <c:pt idx="54">
                  <c:v>7.2695907574218413E-2</c:v>
                </c:pt>
                <c:pt idx="55">
                  <c:v>8.3620197766770057E-2</c:v>
                </c:pt>
                <c:pt idx="56">
                  <c:v>9.4912152916855216E-2</c:v>
                </c:pt>
                <c:pt idx="57">
                  <c:v>0.10630210536071429</c:v>
                </c:pt>
                <c:pt idx="58">
                  <c:v>0.11748199537487479</c:v>
                </c:pt>
                <c:pt idx="59">
                  <c:v>0.12811800556081751</c:v>
                </c:pt>
                <c:pt idx="60">
                  <c:v>0.13786639871822517</c:v>
                </c:pt>
                <c:pt idx="61">
                  <c:v>0.14639158069960581</c:v>
                </c:pt>
                <c:pt idx="62">
                  <c:v>0.15338510078594733</c:v>
                </c:pt>
                <c:pt idx="63">
                  <c:v>0.15858410618837801</c:v>
                </c:pt>
                <c:pt idx="64">
                  <c:v>0.16178771764032859</c:v>
                </c:pt>
                <c:pt idx="65">
                  <c:v>0.16286990571006224</c:v>
                </c:pt>
                <c:pt idx="66">
                  <c:v>0.16178771764032859</c:v>
                </c:pt>
                <c:pt idx="67">
                  <c:v>0.15858410618837801</c:v>
                </c:pt>
                <c:pt idx="68">
                  <c:v>0.15338510078594733</c:v>
                </c:pt>
                <c:pt idx="69">
                  <c:v>0.14639158069960581</c:v>
                </c:pt>
                <c:pt idx="70">
                  <c:v>0.13786639871822517</c:v>
                </c:pt>
                <c:pt idx="71">
                  <c:v>0.12811800556082262</c:v>
                </c:pt>
                <c:pt idx="72">
                  <c:v>0.1174819953748803</c:v>
                </c:pt>
                <c:pt idx="73">
                  <c:v>0.10630210536071992</c:v>
                </c:pt>
                <c:pt idx="74">
                  <c:v>9.491215291686092E-2</c:v>
                </c:pt>
                <c:pt idx="75">
                  <c:v>8.362019776677565E-2</c:v>
                </c:pt>
                <c:pt idx="76">
                  <c:v>7.2695907574223728E-2</c:v>
                </c:pt>
                <c:pt idx="77">
                  <c:v>6.2361728235825094E-2</c:v>
                </c:pt>
                <c:pt idx="78">
                  <c:v>5.2788063284221289E-2</c:v>
                </c:pt>
                <c:pt idx="79">
                  <c:v>4.4092296779403413E-2</c:v>
                </c:pt>
                <c:pt idx="80">
                  <c:v>3.6341188144449497E-2</c:v>
                </c:pt>
                <c:pt idx="81">
                  <c:v>2.9555950406987171E-2</c:v>
                </c:pt>
                <c:pt idx="82">
                  <c:v>2.3719205793254126E-2</c:v>
                </c:pt>
                <c:pt idx="83">
                  <c:v>1.8782991589473007E-2</c:v>
                </c:pt>
                <c:pt idx="84">
                  <c:v>1.4677050611697851E-2</c:v>
                </c:pt>
                <c:pt idx="85">
                  <c:v>1.1316763149068904E-2</c:v>
                </c:pt>
                <c:pt idx="86">
                  <c:v>8.6102362549100604E-3</c:v>
                </c:pt>
                <c:pt idx="87">
                  <c:v>6.4642376841785041E-3</c:v>
                </c:pt>
                <c:pt idx="88">
                  <c:v>4.7888250592568581E-3</c:v>
                </c:pt>
                <c:pt idx="89">
                  <c:v>3.500660824445024E-3</c:v>
                </c:pt>
                <c:pt idx="90">
                  <c:v>2.5251111738136757E-3</c:v>
                </c:pt>
                <c:pt idx="91">
                  <c:v>1.7972991951968466E-3</c:v>
                </c:pt>
                <c:pt idx="92">
                  <c:v>1.2623205805570169E-3</c:v>
                </c:pt>
                <c:pt idx="93">
                  <c:v>8.7483943789711763E-4</c:v>
                </c:pt>
                <c:pt idx="94">
                  <c:v>5.982689308348725E-4</c:v>
                </c:pt>
                <c:pt idx="95">
                  <c:v>4.0371413329234163E-4</c:v>
                </c:pt>
                <c:pt idx="96">
                  <c:v>2.6881955895555459E-4</c:v>
                </c:pt>
                <c:pt idx="97">
                  <c:v>1.7662703631583473E-4</c:v>
                </c:pt>
                <c:pt idx="98">
                  <c:v>1.1451513946324049E-4</c:v>
                </c:pt>
                <c:pt idx="99">
                  <c:v>7.3261876404770928E-5</c:v>
                </c:pt>
                <c:pt idx="100">
                  <c:v>4.624902441347133E-5</c:v>
                </c:pt>
                <c:pt idx="101">
                  <c:v>2.8809553089598773E-5</c:v>
                </c:pt>
                <c:pt idx="102">
                  <c:v>1.7708422431211837E-5</c:v>
                </c:pt>
                <c:pt idx="103">
                  <c:v>1.0740701139673007E-5</c:v>
                </c:pt>
                <c:pt idx="104">
                  <c:v>6.428280194686969E-6</c:v>
                </c:pt>
                <c:pt idx="105">
                  <c:v>3.7963511053374606E-6</c:v>
                </c:pt>
                <c:pt idx="106">
                  <c:v>2.2123169720334867E-6</c:v>
                </c:pt>
                <c:pt idx="107">
                  <c:v>1.272148287873547E-6</c:v>
                </c:pt>
                <c:pt idx="108">
                  <c:v>7.2183432727615892E-7</c:v>
                </c:pt>
                <c:pt idx="109">
                  <c:v>4.0415386077276071E-7</c:v>
                </c:pt>
                <c:pt idx="110">
                  <c:v>2.2328797713179555E-7</c:v>
                </c:pt>
                <c:pt idx="111">
                  <c:v>1.2172880358672733E-7</c:v>
                </c:pt>
                <c:pt idx="112">
                  <c:v>6.5483332784535036E-8</c:v>
                </c:pt>
                <c:pt idx="113">
                  <c:v>3.47598267296566E-8</c:v>
                </c:pt>
                <c:pt idx="114">
                  <c:v>1.8206809072090535E-8</c:v>
                </c:pt>
                <c:pt idx="115">
                  <c:v>9.410213565745602E-9</c:v>
                </c:pt>
                <c:pt idx="116">
                  <c:v>4.799262765622573E-9</c:v>
                </c:pt>
                <c:pt idx="117">
                  <c:v>2.4152327250831931E-9</c:v>
                </c:pt>
                <c:pt idx="118">
                  <c:v>1.1993690765123964E-9</c:v>
                </c:pt>
                <c:pt idx="119">
                  <c:v>5.8770057652567986E-10</c:v>
                </c:pt>
                <c:pt idx="120">
                  <c:v>2.8416382713073196E-10</c:v>
                </c:pt>
                <c:pt idx="121">
                  <c:v>1.3557851621178704E-10</c:v>
                </c:pt>
                <c:pt idx="122">
                  <c:v>6.3829635872369545E-11</c:v>
                </c:pt>
                <c:pt idx="123">
                  <c:v>2.9652633110861819E-11</c:v>
                </c:pt>
                <c:pt idx="124">
                  <c:v>1.3592945269047355E-11</c:v>
                </c:pt>
                <c:pt idx="125">
                  <c:v>6.1485580726978004E-12</c:v>
                </c:pt>
                <c:pt idx="126">
                  <c:v>2.7443683191126399E-12</c:v>
                </c:pt>
                <c:pt idx="127">
                  <c:v>1.2087066793606406E-12</c:v>
                </c:pt>
                <c:pt idx="128">
                  <c:v>5.2530175746067445E-13</c:v>
                </c:pt>
                <c:pt idx="129">
                  <c:v>2.2527146969783571E-13</c:v>
                </c:pt>
                <c:pt idx="130">
                  <c:v>9.5326344204116874E-14</c:v>
                </c:pt>
                <c:pt idx="131">
                  <c:v>3.9804217483033722E-14</c:v>
                </c:pt>
                <c:pt idx="132">
                  <c:v>1.6400407907346795E-14</c:v>
                </c:pt>
                <c:pt idx="133">
                  <c:v>6.6679082624970511E-15</c:v>
                </c:pt>
                <c:pt idx="134">
                  <c:v>2.6750628451518427E-15</c:v>
                </c:pt>
                <c:pt idx="135">
                  <c:v>1.0589800277668627E-15</c:v>
                </c:pt>
                <c:pt idx="136">
                  <c:v>4.136670759344801E-16</c:v>
                </c:pt>
                <c:pt idx="137">
                  <c:v>1.5944964269093809E-16</c:v>
                </c:pt>
                <c:pt idx="138">
                  <c:v>6.0646473336099749E-17</c:v>
                </c:pt>
                <c:pt idx="139">
                  <c:v>2.276129454923377E-17</c:v>
                </c:pt>
                <c:pt idx="140">
                  <c:v>8.4294215579261028E-18</c:v>
                </c:pt>
                <c:pt idx="141">
                  <c:v>3.0804062446525864E-18</c:v>
                </c:pt>
                <c:pt idx="142">
                  <c:v>1.1107789054992727E-18</c:v>
                </c:pt>
                <c:pt idx="143">
                  <c:v>3.9523614888884716E-19</c:v>
                </c:pt>
                <c:pt idx="144">
                  <c:v>1.387698443697365E-19</c:v>
                </c:pt>
                <c:pt idx="145">
                  <c:v>4.80776188804929E-20</c:v>
                </c:pt>
                <c:pt idx="146">
                  <c:v>1.6436154179112601E-20</c:v>
                </c:pt>
                <c:pt idx="147">
                  <c:v>5.5445572166148209E-21</c:v>
                </c:pt>
                <c:pt idx="148">
                  <c:v>1.8456227693205543E-21</c:v>
                </c:pt>
                <c:pt idx="149">
                  <c:v>6.0621742602082389E-22</c:v>
                </c:pt>
                <c:pt idx="150">
                  <c:v>1.9648223967016476E-22</c:v>
                </c:pt>
                <c:pt idx="151">
                  <c:v>6.2838757695589524E-23</c:v>
                </c:pt>
                <c:pt idx="152">
                  <c:v>1.9830848107606505E-23</c:v>
                </c:pt>
                <c:pt idx="153">
                  <c:v>6.1753900336692911E-24</c:v>
                </c:pt>
                <c:pt idx="154">
                  <c:v>1.8975660599159653E-24</c:v>
                </c:pt>
                <c:pt idx="155">
                  <c:v>5.7535888246336068E-25</c:v>
                </c:pt>
                <c:pt idx="156">
                  <c:v>1.7214330918703009E-25</c:v>
                </c:pt>
                <c:pt idx="157">
                  <c:v>5.08218979061395E-26</c:v>
                </c:pt>
                <c:pt idx="158">
                  <c:v>1.4805429765212821E-26</c:v>
                </c:pt>
                <c:pt idx="159">
                  <c:v>4.2559896613775251E-27</c:v>
                </c:pt>
                <c:pt idx="160">
                  <c:v>1.2072286041911061E-27</c:v>
                </c:pt>
                <c:pt idx="161">
                  <c:v>3.3789975494734818E-28</c:v>
                </c:pt>
                <c:pt idx="162">
                  <c:v>9.3324493902722939E-29</c:v>
                </c:pt>
                <c:pt idx="163">
                  <c:v>2.543389165730039E-29</c:v>
                </c:pt>
                <c:pt idx="164">
                  <c:v>6.8397369172035264E-30</c:v>
                </c:pt>
                <c:pt idx="165">
                  <c:v>1.8149947984245824E-30</c:v>
                </c:pt>
                <c:pt idx="166">
                  <c:v>4.7524852646330386E-31</c:v>
                </c:pt>
                <c:pt idx="167">
                  <c:v>1.2279355706997875E-31</c:v>
                </c:pt>
                <c:pt idx="168">
                  <c:v>3.1306879972280049E-32</c:v>
                </c:pt>
                <c:pt idx="169">
                  <c:v>7.8761395642419444E-33</c:v>
                </c:pt>
                <c:pt idx="170">
                  <c:v>1.9552235749360798E-33</c:v>
                </c:pt>
                <c:pt idx="171">
                  <c:v>4.789485401465109E-34</c:v>
                </c:pt>
                <c:pt idx="172">
                  <c:v>1.1576857552578613E-34</c:v>
                </c:pt>
                <c:pt idx="173">
                  <c:v>2.7612258604729446E-35</c:v>
                </c:pt>
                <c:pt idx="174">
                  <c:v>6.4986415307856227E-36</c:v>
                </c:pt>
                <c:pt idx="175">
                  <c:v>1.5092202999137386E-36</c:v>
                </c:pt>
                <c:pt idx="176">
                  <c:v>3.458534413620947E-37</c:v>
                </c:pt>
                <c:pt idx="177">
                  <c:v>7.8206161716628048E-38</c:v>
                </c:pt>
                <c:pt idx="178">
                  <c:v>1.7450153388424973E-38</c:v>
                </c:pt>
                <c:pt idx="179">
                  <c:v>3.8420846828308072E-39</c:v>
                </c:pt>
                <c:pt idx="180">
                  <c:v>8.3472615899213835E-40</c:v>
                </c:pt>
                <c:pt idx="181">
                  <c:v>1.7894951335464675E-40</c:v>
                </c:pt>
                <c:pt idx="182">
                  <c:v>3.785527682974418E-41</c:v>
                </c:pt>
                <c:pt idx="183">
                  <c:v>7.9019037998235149E-42</c:v>
                </c:pt>
                <c:pt idx="184">
                  <c:v>1.6275954111741469E-42</c:v>
                </c:pt>
                <c:pt idx="185">
                  <c:v>3.3080387046828117E-43</c:v>
                </c:pt>
                <c:pt idx="186">
                  <c:v>6.6344376144536049E-44</c:v>
                </c:pt>
                <c:pt idx="187">
                  <c:v>1.3129465730517623E-44</c:v>
                </c:pt>
                <c:pt idx="188">
                  <c:v>2.5638900691901936E-45</c:v>
                </c:pt>
                <c:pt idx="189">
                  <c:v>4.9403890824893595E-46</c:v>
                </c:pt>
                <c:pt idx="190">
                  <c:v>9.3936054144923022E-47</c:v>
                </c:pt>
                <c:pt idx="191">
                  <c:v>1.7624340726156715E-47</c:v>
                </c:pt>
                <c:pt idx="192">
                  <c:v>3.262893164970978E-48</c:v>
                </c:pt>
                <c:pt idx="193">
                  <c:v>5.9607682198448579E-49</c:v>
                </c:pt>
                <c:pt idx="194">
                  <c:v>1.0745113879167543E-49</c:v>
                </c:pt>
                <c:pt idx="195">
                  <c:v>1.911301572816332E-50</c:v>
                </c:pt>
                <c:pt idx="196">
                  <c:v>3.3547241776063006E-51</c:v>
                </c:pt>
                <c:pt idx="197">
                  <c:v>5.8102367245749362E-52</c:v>
                </c:pt>
                <c:pt idx="198">
                  <c:v>9.9297940801219307E-53</c:v>
                </c:pt>
                <c:pt idx="199">
                  <c:v>1.6745420764304042E-53</c:v>
                </c:pt>
                <c:pt idx="200">
                  <c:v>2.7865144127277845E-54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804-0C4D-92AF-29ADCC6BE518}"/>
            </c:ext>
          </c:extLst>
        </c:ser>
        <c:ser>
          <c:idx val="3"/>
          <c:order val="3"/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Normals!$A$2:$A$202</c:f>
              <c:numCache>
                <c:formatCode>General</c:formatCode>
                <c:ptCount val="201"/>
                <c:pt idx="0">
                  <c:v>-20</c:v>
                </c:pt>
                <c:pt idx="1">
                  <c:v>-19.8</c:v>
                </c:pt>
                <c:pt idx="2">
                  <c:v>-19.600000000000001</c:v>
                </c:pt>
                <c:pt idx="3">
                  <c:v>-19.399999999999999</c:v>
                </c:pt>
                <c:pt idx="4">
                  <c:v>-19.2</c:v>
                </c:pt>
                <c:pt idx="5">
                  <c:v>-19</c:v>
                </c:pt>
                <c:pt idx="6">
                  <c:v>-18.8</c:v>
                </c:pt>
                <c:pt idx="7">
                  <c:v>-18.600000000000001</c:v>
                </c:pt>
                <c:pt idx="8">
                  <c:v>-18.399999999999999</c:v>
                </c:pt>
                <c:pt idx="9">
                  <c:v>-18.2</c:v>
                </c:pt>
                <c:pt idx="10">
                  <c:v>-18</c:v>
                </c:pt>
                <c:pt idx="11">
                  <c:v>-17.8</c:v>
                </c:pt>
                <c:pt idx="12">
                  <c:v>-17.600000000000001</c:v>
                </c:pt>
                <c:pt idx="13">
                  <c:v>-17.399999999999999</c:v>
                </c:pt>
                <c:pt idx="14">
                  <c:v>-17.2</c:v>
                </c:pt>
                <c:pt idx="15">
                  <c:v>-17</c:v>
                </c:pt>
                <c:pt idx="16">
                  <c:v>-16.8</c:v>
                </c:pt>
                <c:pt idx="17">
                  <c:v>-16.600000000000001</c:v>
                </c:pt>
                <c:pt idx="18">
                  <c:v>-16.399999999999999</c:v>
                </c:pt>
                <c:pt idx="19">
                  <c:v>-16.2</c:v>
                </c:pt>
                <c:pt idx="20">
                  <c:v>-16</c:v>
                </c:pt>
                <c:pt idx="21">
                  <c:v>-15.8</c:v>
                </c:pt>
                <c:pt idx="22">
                  <c:v>-15.6</c:v>
                </c:pt>
                <c:pt idx="23">
                  <c:v>-15.4</c:v>
                </c:pt>
                <c:pt idx="24">
                  <c:v>-15.2</c:v>
                </c:pt>
                <c:pt idx="25">
                  <c:v>-15</c:v>
                </c:pt>
                <c:pt idx="26">
                  <c:v>-14.8</c:v>
                </c:pt>
                <c:pt idx="27">
                  <c:v>-14.6</c:v>
                </c:pt>
                <c:pt idx="28">
                  <c:v>-14.4</c:v>
                </c:pt>
                <c:pt idx="29">
                  <c:v>-14.2</c:v>
                </c:pt>
                <c:pt idx="30">
                  <c:v>-14</c:v>
                </c:pt>
                <c:pt idx="31">
                  <c:v>-13.8</c:v>
                </c:pt>
                <c:pt idx="32">
                  <c:v>-13.6</c:v>
                </c:pt>
                <c:pt idx="33">
                  <c:v>-13.4</c:v>
                </c:pt>
                <c:pt idx="34">
                  <c:v>-13.2</c:v>
                </c:pt>
                <c:pt idx="35">
                  <c:v>-13</c:v>
                </c:pt>
                <c:pt idx="36">
                  <c:v>-12.8</c:v>
                </c:pt>
                <c:pt idx="37">
                  <c:v>-12.6</c:v>
                </c:pt>
                <c:pt idx="38">
                  <c:v>-12.4</c:v>
                </c:pt>
                <c:pt idx="39">
                  <c:v>-12.2</c:v>
                </c:pt>
                <c:pt idx="40">
                  <c:v>-12</c:v>
                </c:pt>
                <c:pt idx="41">
                  <c:v>-11.8</c:v>
                </c:pt>
                <c:pt idx="42">
                  <c:v>-11.6</c:v>
                </c:pt>
                <c:pt idx="43">
                  <c:v>-11.4</c:v>
                </c:pt>
                <c:pt idx="44">
                  <c:v>-11.2</c:v>
                </c:pt>
                <c:pt idx="45">
                  <c:v>-11</c:v>
                </c:pt>
                <c:pt idx="46">
                  <c:v>-10.8</c:v>
                </c:pt>
                <c:pt idx="47">
                  <c:v>-10.6</c:v>
                </c:pt>
                <c:pt idx="48">
                  <c:v>-10.4</c:v>
                </c:pt>
                <c:pt idx="49">
                  <c:v>-10.199999999999999</c:v>
                </c:pt>
                <c:pt idx="50">
                  <c:v>-10</c:v>
                </c:pt>
                <c:pt idx="51">
                  <c:v>-9.8000000000000007</c:v>
                </c:pt>
                <c:pt idx="52">
                  <c:v>-9.6</c:v>
                </c:pt>
                <c:pt idx="53">
                  <c:v>-9.4</c:v>
                </c:pt>
                <c:pt idx="54">
                  <c:v>-9.1999999999999993</c:v>
                </c:pt>
                <c:pt idx="55">
                  <c:v>-9</c:v>
                </c:pt>
                <c:pt idx="56">
                  <c:v>-8.8000000000000007</c:v>
                </c:pt>
                <c:pt idx="57">
                  <c:v>-8.6</c:v>
                </c:pt>
                <c:pt idx="58">
                  <c:v>-8.4</c:v>
                </c:pt>
                <c:pt idx="59">
                  <c:v>-8.1999999999999993</c:v>
                </c:pt>
                <c:pt idx="60">
                  <c:v>-8</c:v>
                </c:pt>
                <c:pt idx="61">
                  <c:v>-7.8</c:v>
                </c:pt>
                <c:pt idx="62">
                  <c:v>-7.6</c:v>
                </c:pt>
                <c:pt idx="63">
                  <c:v>-7.4</c:v>
                </c:pt>
                <c:pt idx="64">
                  <c:v>-7.2</c:v>
                </c:pt>
                <c:pt idx="65">
                  <c:v>-7</c:v>
                </c:pt>
                <c:pt idx="66">
                  <c:v>-6.8</c:v>
                </c:pt>
                <c:pt idx="67">
                  <c:v>-6.6</c:v>
                </c:pt>
                <c:pt idx="68">
                  <c:v>-6.4</c:v>
                </c:pt>
                <c:pt idx="69">
                  <c:v>-6.2</c:v>
                </c:pt>
                <c:pt idx="70">
                  <c:v>-6</c:v>
                </c:pt>
                <c:pt idx="71">
                  <c:v>-5.8000000000001002</c:v>
                </c:pt>
                <c:pt idx="72">
                  <c:v>-5.6000000000001</c:v>
                </c:pt>
                <c:pt idx="73">
                  <c:v>-5.4000000000000998</c:v>
                </c:pt>
                <c:pt idx="74">
                  <c:v>-5.2000000000000997</c:v>
                </c:pt>
                <c:pt idx="75">
                  <c:v>-5.0000000000001004</c:v>
                </c:pt>
                <c:pt idx="76">
                  <c:v>-4.8000000000001002</c:v>
                </c:pt>
                <c:pt idx="77">
                  <c:v>-4.6000000000001</c:v>
                </c:pt>
                <c:pt idx="78">
                  <c:v>-4.4000000000000998</c:v>
                </c:pt>
                <c:pt idx="79">
                  <c:v>-4.2000000000000997</c:v>
                </c:pt>
                <c:pt idx="80">
                  <c:v>-4.0000000000001004</c:v>
                </c:pt>
                <c:pt idx="81">
                  <c:v>-3.8000000000001002</c:v>
                </c:pt>
                <c:pt idx="82">
                  <c:v>-3.6000000000001</c:v>
                </c:pt>
                <c:pt idx="83">
                  <c:v>-3.4000000000000998</c:v>
                </c:pt>
                <c:pt idx="84">
                  <c:v>-3.2000000000001001</c:v>
                </c:pt>
                <c:pt idx="85">
                  <c:v>-3.0000000000000999</c:v>
                </c:pt>
                <c:pt idx="86">
                  <c:v>-2.8000000000001002</c:v>
                </c:pt>
                <c:pt idx="87">
                  <c:v>-2.6000000000001</c:v>
                </c:pt>
                <c:pt idx="88">
                  <c:v>-2.4000000000000998</c:v>
                </c:pt>
                <c:pt idx="89">
                  <c:v>-2.2000000000001001</c:v>
                </c:pt>
                <c:pt idx="90">
                  <c:v>-2.0000000000000999</c:v>
                </c:pt>
                <c:pt idx="91">
                  <c:v>-1.8000000000001</c:v>
                </c:pt>
                <c:pt idx="92">
                  <c:v>-1.6000000000001</c:v>
                </c:pt>
                <c:pt idx="93">
                  <c:v>-1.4000000000001001</c:v>
                </c:pt>
                <c:pt idx="94">
                  <c:v>-1.2000000000001001</c:v>
                </c:pt>
                <c:pt idx="95">
                  <c:v>-1.0000000000000999</c:v>
                </c:pt>
                <c:pt idx="96">
                  <c:v>-0.80000000000009996</c:v>
                </c:pt>
                <c:pt idx="97">
                  <c:v>-0.60000000000010101</c:v>
                </c:pt>
                <c:pt idx="98">
                  <c:v>-0.400000000000102</c:v>
                </c:pt>
                <c:pt idx="99">
                  <c:v>-0.20000000000009899</c:v>
                </c:pt>
                <c:pt idx="100">
                  <c:v>0</c:v>
                </c:pt>
                <c:pt idx="101">
                  <c:v>0.19999999999990001</c:v>
                </c:pt>
                <c:pt idx="102">
                  <c:v>0.39999999999989899</c:v>
                </c:pt>
                <c:pt idx="103">
                  <c:v>0.59999999999989795</c:v>
                </c:pt>
                <c:pt idx="104">
                  <c:v>0.79999999999990101</c:v>
                </c:pt>
                <c:pt idx="105">
                  <c:v>0.99999999999990097</c:v>
                </c:pt>
                <c:pt idx="106">
                  <c:v>1.1999999999999</c:v>
                </c:pt>
                <c:pt idx="107">
                  <c:v>1.3999999999999</c:v>
                </c:pt>
                <c:pt idx="108">
                  <c:v>1.5999999999998999</c:v>
                </c:pt>
                <c:pt idx="109">
                  <c:v>1.7999999999998999</c:v>
                </c:pt>
                <c:pt idx="110">
                  <c:v>1.9999999999999001</c:v>
                </c:pt>
                <c:pt idx="111">
                  <c:v>2.1999999999998998</c:v>
                </c:pt>
                <c:pt idx="112">
                  <c:v>2.3999999999999</c:v>
                </c:pt>
                <c:pt idx="113">
                  <c:v>2.5999999999999002</c:v>
                </c:pt>
                <c:pt idx="114">
                  <c:v>2.7999999999998999</c:v>
                </c:pt>
                <c:pt idx="115">
                  <c:v>2.9999999999999001</c:v>
                </c:pt>
                <c:pt idx="116">
                  <c:v>3.1999999999998998</c:v>
                </c:pt>
                <c:pt idx="117">
                  <c:v>3.3999999999999</c:v>
                </c:pt>
                <c:pt idx="118">
                  <c:v>3.5999999999999002</c:v>
                </c:pt>
                <c:pt idx="119">
                  <c:v>3.7999999999998999</c:v>
                </c:pt>
                <c:pt idx="120">
                  <c:v>3.9999999999999001</c:v>
                </c:pt>
                <c:pt idx="121">
                  <c:v>4.1999999999998998</c:v>
                </c:pt>
                <c:pt idx="122">
                  <c:v>4.3999999999999</c:v>
                </c:pt>
                <c:pt idx="123">
                  <c:v>4.5999999999999002</c:v>
                </c:pt>
                <c:pt idx="124">
                  <c:v>4.7999999999999003</c:v>
                </c:pt>
                <c:pt idx="125">
                  <c:v>4.9999999999998996</c:v>
                </c:pt>
                <c:pt idx="126">
                  <c:v>5.1999999999998998</c:v>
                </c:pt>
                <c:pt idx="127">
                  <c:v>5.3999999999999</c:v>
                </c:pt>
                <c:pt idx="128">
                  <c:v>5.5999999999999002</c:v>
                </c:pt>
                <c:pt idx="129">
                  <c:v>5.7999999999999003</c:v>
                </c:pt>
                <c:pt idx="130">
                  <c:v>5.9999999999998996</c:v>
                </c:pt>
                <c:pt idx="131">
                  <c:v>6.1999999999998998</c:v>
                </c:pt>
                <c:pt idx="132">
                  <c:v>6.3999999999999</c:v>
                </c:pt>
                <c:pt idx="133">
                  <c:v>6.5999999999999002</c:v>
                </c:pt>
                <c:pt idx="134">
                  <c:v>6.7999999999999003</c:v>
                </c:pt>
                <c:pt idx="135">
                  <c:v>6.9999999999998996</c:v>
                </c:pt>
                <c:pt idx="136">
                  <c:v>7.1999999999998998</c:v>
                </c:pt>
                <c:pt idx="137">
                  <c:v>7.3999999999999</c:v>
                </c:pt>
                <c:pt idx="138">
                  <c:v>7.5999999999999002</c:v>
                </c:pt>
                <c:pt idx="139">
                  <c:v>7.7999999999999003</c:v>
                </c:pt>
                <c:pt idx="140">
                  <c:v>7.9999999999998996</c:v>
                </c:pt>
                <c:pt idx="141">
                  <c:v>8.1999999999998998</c:v>
                </c:pt>
                <c:pt idx="142">
                  <c:v>8.3999999999999009</c:v>
                </c:pt>
                <c:pt idx="143">
                  <c:v>8.5999999999999002</c:v>
                </c:pt>
                <c:pt idx="144">
                  <c:v>8.7999999999998995</c:v>
                </c:pt>
                <c:pt idx="145">
                  <c:v>8.9999999999999005</c:v>
                </c:pt>
                <c:pt idx="146">
                  <c:v>9.1999999999998998</c:v>
                </c:pt>
                <c:pt idx="147">
                  <c:v>9.3999999999999009</c:v>
                </c:pt>
                <c:pt idx="148">
                  <c:v>9.5999999999999002</c:v>
                </c:pt>
                <c:pt idx="149">
                  <c:v>9.7999999999998995</c:v>
                </c:pt>
                <c:pt idx="150">
                  <c:v>9.9999999999999005</c:v>
                </c:pt>
                <c:pt idx="151">
                  <c:v>10.1999999999999</c:v>
                </c:pt>
                <c:pt idx="152">
                  <c:v>10.399999999999901</c:v>
                </c:pt>
                <c:pt idx="153">
                  <c:v>10.5999999999999</c:v>
                </c:pt>
                <c:pt idx="154">
                  <c:v>10.799999999999899</c:v>
                </c:pt>
                <c:pt idx="155">
                  <c:v>10.999999999999901</c:v>
                </c:pt>
                <c:pt idx="156">
                  <c:v>11.1999999999999</c:v>
                </c:pt>
                <c:pt idx="157">
                  <c:v>11.399999999999901</c:v>
                </c:pt>
                <c:pt idx="158">
                  <c:v>11.5999999999999</c:v>
                </c:pt>
                <c:pt idx="159">
                  <c:v>11.799999999999899</c:v>
                </c:pt>
                <c:pt idx="160">
                  <c:v>11.999999999999901</c:v>
                </c:pt>
                <c:pt idx="161">
                  <c:v>12.1999999999999</c:v>
                </c:pt>
                <c:pt idx="162">
                  <c:v>12.399999999999901</c:v>
                </c:pt>
                <c:pt idx="163">
                  <c:v>12.5999999999999</c:v>
                </c:pt>
                <c:pt idx="164">
                  <c:v>12.799999999999899</c:v>
                </c:pt>
                <c:pt idx="165">
                  <c:v>12.999999999999901</c:v>
                </c:pt>
                <c:pt idx="166">
                  <c:v>13.1999999999999</c:v>
                </c:pt>
                <c:pt idx="167">
                  <c:v>13.399999999999901</c:v>
                </c:pt>
                <c:pt idx="168">
                  <c:v>13.5999999999999</c:v>
                </c:pt>
                <c:pt idx="169">
                  <c:v>13.799999999999899</c:v>
                </c:pt>
                <c:pt idx="170">
                  <c:v>13.999999999999901</c:v>
                </c:pt>
                <c:pt idx="171">
                  <c:v>14.1999999999999</c:v>
                </c:pt>
                <c:pt idx="172">
                  <c:v>14.399999999999901</c:v>
                </c:pt>
                <c:pt idx="173">
                  <c:v>14.5999999999999</c:v>
                </c:pt>
                <c:pt idx="174">
                  <c:v>14.799999999999899</c:v>
                </c:pt>
                <c:pt idx="175">
                  <c:v>14.999999999999901</c:v>
                </c:pt>
                <c:pt idx="176">
                  <c:v>15.1999999999999</c:v>
                </c:pt>
                <c:pt idx="177">
                  <c:v>15.399999999999901</c:v>
                </c:pt>
                <c:pt idx="178">
                  <c:v>15.5999999999999</c:v>
                </c:pt>
                <c:pt idx="179">
                  <c:v>15.799999999999899</c:v>
                </c:pt>
                <c:pt idx="180">
                  <c:v>15.999999999999901</c:v>
                </c:pt>
                <c:pt idx="181">
                  <c:v>16.1999999999999</c:v>
                </c:pt>
                <c:pt idx="182">
                  <c:v>16.399999999999899</c:v>
                </c:pt>
                <c:pt idx="183">
                  <c:v>16.599999999999898</c:v>
                </c:pt>
                <c:pt idx="184">
                  <c:v>16.799999999999901</c:v>
                </c:pt>
                <c:pt idx="185">
                  <c:v>16.999999999999901</c:v>
                </c:pt>
                <c:pt idx="186">
                  <c:v>17.1999999999999</c:v>
                </c:pt>
                <c:pt idx="187">
                  <c:v>17.399999999999899</c:v>
                </c:pt>
                <c:pt idx="188">
                  <c:v>17.599999999999898</c:v>
                </c:pt>
                <c:pt idx="189">
                  <c:v>17.799999999999901</c:v>
                </c:pt>
                <c:pt idx="190">
                  <c:v>17.999999999999901</c:v>
                </c:pt>
                <c:pt idx="191">
                  <c:v>18.1999999999999</c:v>
                </c:pt>
                <c:pt idx="192">
                  <c:v>18.399999999999899</c:v>
                </c:pt>
                <c:pt idx="193">
                  <c:v>18.599999999999898</c:v>
                </c:pt>
                <c:pt idx="194">
                  <c:v>18.799999999999901</c:v>
                </c:pt>
                <c:pt idx="195">
                  <c:v>18.999999999999901</c:v>
                </c:pt>
                <c:pt idx="196">
                  <c:v>19.1999999999999</c:v>
                </c:pt>
                <c:pt idx="197">
                  <c:v>19.399999999999899</c:v>
                </c:pt>
                <c:pt idx="198">
                  <c:v>19.599999999999898</c:v>
                </c:pt>
                <c:pt idx="199">
                  <c:v>19.799999999999901</c:v>
                </c:pt>
                <c:pt idx="200">
                  <c:v>19.999999999999901</c:v>
                </c:pt>
              </c:numCache>
            </c:numRef>
          </c:xVal>
          <c:yVal>
            <c:numRef>
              <c:f>Normals!$E$2:$E$202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8.2230771114684172E-304</c:v>
                </c:pt>
                <c:pt idx="4">
                  <c:v>3.0465780761019949E-299</c:v>
                </c:pt>
                <c:pt idx="5">
                  <c:v>1.0419495790565198E-294</c:v>
                </c:pt>
                <c:pt idx="6">
                  <c:v>3.289557908930021E-290</c:v>
                </c:pt>
                <c:pt idx="7">
                  <c:v>9.5870459744889111E-286</c:v>
                </c:pt>
                <c:pt idx="8">
                  <c:v>2.5792208175456163E-281</c:v>
                </c:pt>
                <c:pt idx="9">
                  <c:v>6.4054357936775645E-277</c:v>
                </c:pt>
                <c:pt idx="10">
                  <c:v>1.4684706831784414E-272</c:v>
                </c:pt>
                <c:pt idx="11">
                  <c:v>3.1076945085240875E-268</c:v>
                </c:pt>
                <c:pt idx="12">
                  <c:v>6.0711058036950259E-264</c:v>
                </c:pt>
                <c:pt idx="13">
                  <c:v>1.0948477349371533E-259</c:v>
                </c:pt>
                <c:pt idx="14">
                  <c:v>1.8226198184976381E-255</c:v>
                </c:pt>
                <c:pt idx="15">
                  <c:v>2.8008825243699378E-251</c:v>
                </c:pt>
                <c:pt idx="16">
                  <c:v>3.9732888713850299E-247</c:v>
                </c:pt>
                <c:pt idx="17">
                  <c:v>5.2030958845484722E-243</c:v>
                </c:pt>
                <c:pt idx="18">
                  <c:v>6.2897004028252763E-239</c:v>
                </c:pt>
                <c:pt idx="19">
                  <c:v>7.0186652658499012E-235</c:v>
                </c:pt>
                <c:pt idx="20">
                  <c:v>7.2299541528606859E-231</c:v>
                </c:pt>
                <c:pt idx="21">
                  <c:v>6.875004670775513E-227</c:v>
                </c:pt>
                <c:pt idx="22">
                  <c:v>6.0348557435719976E-223</c:v>
                </c:pt>
                <c:pt idx="23">
                  <c:v>4.8900942580979808E-219</c:v>
                </c:pt>
                <c:pt idx="24">
                  <c:v>3.6578341392154674E-215</c:v>
                </c:pt>
                <c:pt idx="25">
                  <c:v>2.5257317810922526E-211</c:v>
                </c:pt>
                <c:pt idx="26">
                  <c:v>1.6099296188760797E-207</c:v>
                </c:pt>
                <c:pt idx="27">
                  <c:v>9.472900886238456E-204</c:v>
                </c:pt>
                <c:pt idx="28">
                  <c:v>5.145357295677501E-200</c:v>
                </c:pt>
                <c:pt idx="29">
                  <c:v>2.5799098078441996E-196</c:v>
                </c:pt>
                <c:pt idx="30">
                  <c:v>1.1941254400809155E-192</c:v>
                </c:pt>
                <c:pt idx="31">
                  <c:v>5.1021335182532192E-189</c:v>
                </c:pt>
                <c:pt idx="32">
                  <c:v>2.0123806358807212E-185</c:v>
                </c:pt>
                <c:pt idx="33">
                  <c:v>7.3269778946803408E-182</c:v>
                </c:pt>
                <c:pt idx="34">
                  <c:v>2.4626124702762894E-178</c:v>
                </c:pt>
                <c:pt idx="35">
                  <c:v>7.6405339329448719E-175</c:v>
                </c:pt>
                <c:pt idx="36">
                  <c:v>2.1883046580054771E-171</c:v>
                </c:pt>
                <c:pt idx="37">
                  <c:v>5.7855986375695958E-168</c:v>
                </c:pt>
                <c:pt idx="38">
                  <c:v>1.4120343476595729E-164</c:v>
                </c:pt>
                <c:pt idx="39">
                  <c:v>3.1812563116516509E-161</c:v>
                </c:pt>
                <c:pt idx="40">
                  <c:v>6.6161981430860716E-158</c:v>
                </c:pt>
                <c:pt idx="41">
                  <c:v>1.2702078320593579E-154</c:v>
                </c:pt>
                <c:pt idx="42">
                  <c:v>2.2511141138840443E-151</c:v>
                </c:pt>
                <c:pt idx="43">
                  <c:v>3.6827876404587082E-148</c:v>
                </c:pt>
                <c:pt idx="44">
                  <c:v>5.5617605144157827E-145</c:v>
                </c:pt>
                <c:pt idx="45">
                  <c:v>7.753616800549794E-142</c:v>
                </c:pt>
                <c:pt idx="46">
                  <c:v>9.9782142301899233E-139</c:v>
                </c:pt>
                <c:pt idx="47">
                  <c:v>1.1853804376404885E-135</c:v>
                </c:pt>
                <c:pt idx="48">
                  <c:v>1.2999274932691453E-132</c:v>
                </c:pt>
                <c:pt idx="49">
                  <c:v>1.3159425928819536E-129</c:v>
                </c:pt>
                <c:pt idx="50">
                  <c:v>1.2297340549755393E-126</c:v>
                </c:pt>
                <c:pt idx="51">
                  <c:v>1.0608204854208923E-123</c:v>
                </c:pt>
                <c:pt idx="52">
                  <c:v>8.4475162695860468E-121</c:v>
                </c:pt>
                <c:pt idx="53">
                  <c:v>6.2097285708164938E-118</c:v>
                </c:pt>
                <c:pt idx="54">
                  <c:v>4.2137875869807842E-115</c:v>
                </c:pt>
                <c:pt idx="55">
                  <c:v>2.6395451974460028E-112</c:v>
                </c:pt>
                <c:pt idx="56">
                  <c:v>1.5263073929596879E-109</c:v>
                </c:pt>
                <c:pt idx="57">
                  <c:v>8.1472558387505175E-107</c:v>
                </c:pt>
                <c:pt idx="58">
                  <c:v>4.014552502085591E-104</c:v>
                </c:pt>
                <c:pt idx="59">
                  <c:v>1.826078197413526E-101</c:v>
                </c:pt>
                <c:pt idx="60">
                  <c:v>7.6675751625234774E-99</c:v>
                </c:pt>
                <c:pt idx="61">
                  <c:v>2.9720297613482065E-96</c:v>
                </c:pt>
                <c:pt idx="62">
                  <c:v>1.0634197152441692E-93</c:v>
                </c:pt>
                <c:pt idx="63">
                  <c:v>3.5124706394438701E-91</c:v>
                </c:pt>
                <c:pt idx="64">
                  <c:v>1.070969589708066E-88</c:v>
                </c:pt>
                <c:pt idx="65">
                  <c:v>3.0143801212358351E-86</c:v>
                </c:pt>
                <c:pt idx="66">
                  <c:v>7.8320479285499457E-84</c:v>
                </c:pt>
                <c:pt idx="67">
                  <c:v>1.8784909076601485E-81</c:v>
                </c:pt>
                <c:pt idx="68">
                  <c:v>4.1590993973717451E-79</c:v>
                </c:pt>
                <c:pt idx="69">
                  <c:v>8.500528804294695E-77</c:v>
                </c:pt>
                <c:pt idx="70">
                  <c:v>1.6037956400085625E-74</c:v>
                </c:pt>
                <c:pt idx="71">
                  <c:v>2.7932419454322606E-72</c:v>
                </c:pt>
                <c:pt idx="72">
                  <c:v>4.4908083675706368E-70</c:v>
                </c:pt>
                <c:pt idx="73">
                  <c:v>6.6649505675550004E-68</c:v>
                </c:pt>
                <c:pt idx="74">
                  <c:v>9.1311564451371534E-66</c:v>
                </c:pt>
                <c:pt idx="75">
                  <c:v>1.154811436162792E-63</c:v>
                </c:pt>
                <c:pt idx="76">
                  <c:v>1.3481953035357003E-61</c:v>
                </c:pt>
                <c:pt idx="77">
                  <c:v>1.4529510570246883E-59</c:v>
                </c:pt>
                <c:pt idx="78">
                  <c:v>1.4454584156933287E-57</c:v>
                </c:pt>
                <c:pt idx="79">
                  <c:v>1.3274453795776485E-55</c:v>
                </c:pt>
                <c:pt idx="80">
                  <c:v>1.1253410462889058E-53</c:v>
                </c:pt>
                <c:pt idx="81">
                  <c:v>8.806596553124762E-52</c:v>
                </c:pt>
                <c:pt idx="82">
                  <c:v>6.3619240996473757E-50</c:v>
                </c:pt>
                <c:pt idx="83">
                  <c:v>4.2425337656635584E-48</c:v>
                </c:pt>
                <c:pt idx="84">
                  <c:v>2.611671638955061E-46</c:v>
                </c:pt>
                <c:pt idx="85">
                  <c:v>1.4841174785059079E-44</c:v>
                </c:pt>
                <c:pt idx="86">
                  <c:v>7.7852834316741133E-43</c:v>
                </c:pt>
                <c:pt idx="87">
                  <c:v>3.7699623928677645E-41</c:v>
                </c:pt>
                <c:pt idx="88">
                  <c:v>1.6852178445639928E-39</c:v>
                </c:pt>
                <c:pt idx="89">
                  <c:v>6.9539493296954106E-38</c:v>
                </c:pt>
                <c:pt idx="90">
                  <c:v>2.648887024634707E-36</c:v>
                </c:pt>
                <c:pt idx="91">
                  <c:v>9.314333666234795E-35</c:v>
                </c:pt>
                <c:pt idx="92">
                  <c:v>3.0234068212784844E-33</c:v>
                </c:pt>
                <c:pt idx="93">
                  <c:v>9.0593664476776763E-32</c:v>
                </c:pt>
                <c:pt idx="94">
                  <c:v>2.5058525178083806E-30</c:v>
                </c:pt>
                <c:pt idx="95">
                  <c:v>6.3983740929622723E-29</c:v>
                </c:pt>
                <c:pt idx="96">
                  <c:v>1.5081349034823636E-27</c:v>
                </c:pt>
                <c:pt idx="97">
                  <c:v>3.2814606097719983E-26</c:v>
                </c:pt>
                <c:pt idx="98">
                  <c:v>6.5909898239563269E-25</c:v>
                </c:pt>
                <c:pt idx="99">
                  <c:v>1.2220543697025041E-23</c:v>
                </c:pt>
                <c:pt idx="100">
                  <c:v>2.0916396065502446E-22</c:v>
                </c:pt>
                <c:pt idx="101">
                  <c:v>3.3047577287810119E-21</c:v>
                </c:pt>
                <c:pt idx="102">
                  <c:v>4.8200199794555517E-20</c:v>
                </c:pt>
                <c:pt idx="103">
                  <c:v>6.4895486326865713E-19</c:v>
                </c:pt>
                <c:pt idx="104">
                  <c:v>8.0655982484338516E-18</c:v>
                </c:pt>
                <c:pt idx="105">
                  <c:v>9.2536937319299298E-17</c:v>
                </c:pt>
                <c:pt idx="106">
                  <c:v>9.8005421070564086E-16</c:v>
                </c:pt>
                <c:pt idx="107">
                  <c:v>9.5816768020825373E-15</c:v>
                </c:pt>
                <c:pt idx="108">
                  <c:v>8.6474762486013288E-14</c:v>
                </c:pt>
                <c:pt idx="109">
                  <c:v>7.2043313548613579E-13</c:v>
                </c:pt>
                <c:pt idx="110">
                  <c:v>5.5405696989472062E-12</c:v>
                </c:pt>
                <c:pt idx="111">
                  <c:v>3.9334316420123927E-11</c:v>
                </c:pt>
                <c:pt idx="112">
                  <c:v>2.5777763391025807E-10</c:v>
                </c:pt>
                <c:pt idx="113">
                  <c:v>1.5594638093676286E-9</c:v>
                </c:pt>
                <c:pt idx="114">
                  <c:v>8.7088700324221567E-9</c:v>
                </c:pt>
                <c:pt idx="115">
                  <c:v>4.489570127715922E-8</c:v>
                </c:pt>
                <c:pt idx="116">
                  <c:v>2.1365061705311532E-7</c:v>
                </c:pt>
                <c:pt idx="117">
                  <c:v>9.3855555540914892E-7</c:v>
                </c:pt>
                <c:pt idx="118">
                  <c:v>3.8060304571772225E-6</c:v>
                </c:pt>
                <c:pt idx="119">
                  <c:v>1.4247575775903685E-5</c:v>
                </c:pt>
                <c:pt idx="120">
                  <c:v>4.9234114691441325E-5</c:v>
                </c:pt>
                <c:pt idx="121">
                  <c:v>1.5705354077435554E-4</c:v>
                </c:pt>
                <c:pt idx="122">
                  <c:v>4.6247234994069921E-4</c:v>
                </c:pt>
                <c:pt idx="123">
                  <c:v>1.2571301850086065E-3</c:v>
                </c:pt>
                <c:pt idx="124">
                  <c:v>3.1545046921410648E-3</c:v>
                </c:pt>
                <c:pt idx="125">
                  <c:v>7.3069904969768383E-3</c:v>
                </c:pt>
                <c:pt idx="126">
                  <c:v>1.562436402308244E-2</c:v>
                </c:pt>
                <c:pt idx="127">
                  <c:v>3.0840584225426206E-2</c:v>
                </c:pt>
                <c:pt idx="128">
                  <c:v>5.6195208332178344E-2</c:v>
                </c:pt>
                <c:pt idx="129">
                  <c:v>9.4521894195317049E-2</c:v>
                </c:pt>
                <c:pt idx="130">
                  <c:v>0.14676482742443916</c:v>
                </c:pt>
                <c:pt idx="131">
                  <c:v>0.21036234417032926</c:v>
                </c:pt>
                <c:pt idx="132">
                  <c:v>0.27833668896496228</c:v>
                </c:pt>
                <c:pt idx="133">
                  <c:v>0.33996119959898791</c:v>
                </c:pt>
                <c:pt idx="134">
                  <c:v>0.38330518220702187</c:v>
                </c:pt>
                <c:pt idx="135">
                  <c:v>0.39894816344486078</c:v>
                </c:pt>
                <c:pt idx="136">
                  <c:v>0.38330518220705251</c:v>
                </c:pt>
                <c:pt idx="137">
                  <c:v>0.33996119959904225</c:v>
                </c:pt>
                <c:pt idx="138">
                  <c:v>0.278336688965029</c:v>
                </c:pt>
                <c:pt idx="139">
                  <c:v>0.21036234417039651</c:v>
                </c:pt>
                <c:pt idx="140">
                  <c:v>0.14676482742449809</c:v>
                </c:pt>
                <c:pt idx="141">
                  <c:v>9.4521894195362374E-2</c:v>
                </c:pt>
                <c:pt idx="142">
                  <c:v>5.6195208332209659E-2</c:v>
                </c:pt>
                <c:pt idx="143">
                  <c:v>3.0840584225445934E-2</c:v>
                </c:pt>
                <c:pt idx="144">
                  <c:v>1.5624364023093735E-2</c:v>
                </c:pt>
                <c:pt idx="145">
                  <c:v>7.3069904969826792E-3</c:v>
                </c:pt>
                <c:pt idx="146">
                  <c:v>3.1545046921438386E-3</c:v>
                </c:pt>
                <c:pt idx="147">
                  <c:v>1.2571301850098067E-3</c:v>
                </c:pt>
                <c:pt idx="148">
                  <c:v>4.6247234994117973E-4</c:v>
                </c:pt>
                <c:pt idx="149">
                  <c:v>1.5705354077453216E-4</c:v>
                </c:pt>
                <c:pt idx="150">
                  <c:v>4.9234114691500265E-5</c:v>
                </c:pt>
                <c:pt idx="151">
                  <c:v>1.4247575775921957E-5</c:v>
                </c:pt>
                <c:pt idx="152">
                  <c:v>3.8060304571823746E-6</c:v>
                </c:pt>
                <c:pt idx="153">
                  <c:v>9.385555554104993E-7</c:v>
                </c:pt>
                <c:pt idx="154">
                  <c:v>2.1365061705344135E-7</c:v>
                </c:pt>
                <c:pt idx="155">
                  <c:v>4.4895701277230682E-8</c:v>
                </c:pt>
                <c:pt idx="156">
                  <c:v>8.7088700324368541E-9</c:v>
                </c:pt>
                <c:pt idx="157">
                  <c:v>1.5594638093703544E-9</c:v>
                </c:pt>
                <c:pt idx="158">
                  <c:v>2.5777763391073241E-10</c:v>
                </c:pt>
                <c:pt idx="159">
                  <c:v>3.9334316420199672E-11</c:v>
                </c:pt>
                <c:pt idx="160">
                  <c:v>5.5405696989582293E-12</c:v>
                </c:pt>
                <c:pt idx="161">
                  <c:v>7.2043313548764081E-13</c:v>
                </c:pt>
                <c:pt idx="162">
                  <c:v>8.6474762486198854E-14</c:v>
                </c:pt>
                <c:pt idx="163">
                  <c:v>9.5816768021039833E-15</c:v>
                </c:pt>
                <c:pt idx="164">
                  <c:v>9.8005421070791791E-16</c:v>
                </c:pt>
                <c:pt idx="165">
                  <c:v>9.2536937319520216E-17</c:v>
                </c:pt>
                <c:pt idx="166">
                  <c:v>8.065598248453795E-18</c:v>
                </c:pt>
                <c:pt idx="167">
                  <c:v>6.4895486327032633E-19</c:v>
                </c:pt>
                <c:pt idx="168">
                  <c:v>4.8200199794683267E-20</c:v>
                </c:pt>
                <c:pt idx="169">
                  <c:v>3.3047577287900288E-21</c:v>
                </c:pt>
                <c:pt idx="170">
                  <c:v>2.0916396065531574E-22</c:v>
                </c:pt>
                <c:pt idx="171">
                  <c:v>1.2220543697060123E-23</c:v>
                </c:pt>
                <c:pt idx="172">
                  <c:v>6.5909898239759025E-25</c:v>
                </c:pt>
                <c:pt idx="173">
                  <c:v>3.2814606097820009E-26</c:v>
                </c:pt>
                <c:pt idx="174">
                  <c:v>1.5081349034870784E-27</c:v>
                </c:pt>
                <c:pt idx="175">
                  <c:v>6.3983740929826405E-29</c:v>
                </c:pt>
                <c:pt idx="176">
                  <c:v>2.505852517816607E-30</c:v>
                </c:pt>
                <c:pt idx="177">
                  <c:v>9.0593664477079291E-32</c:v>
                </c:pt>
                <c:pt idx="178">
                  <c:v>3.023406821288925E-33</c:v>
                </c:pt>
                <c:pt idx="179">
                  <c:v>9.3143336662676208E-35</c:v>
                </c:pt>
                <c:pt idx="180">
                  <c:v>2.6488870246441933E-36</c:v>
                </c:pt>
                <c:pt idx="181">
                  <c:v>6.9539493297211047E-38</c:v>
                </c:pt>
                <c:pt idx="182">
                  <c:v>1.6852178445703393E-39</c:v>
                </c:pt>
                <c:pt idx="183">
                  <c:v>3.7699623928824449E-41</c:v>
                </c:pt>
                <c:pt idx="184">
                  <c:v>7.7852834317045382E-43</c:v>
                </c:pt>
                <c:pt idx="185">
                  <c:v>1.484117478511813E-44</c:v>
                </c:pt>
                <c:pt idx="186">
                  <c:v>2.6116716389657498E-46</c:v>
                </c:pt>
                <c:pt idx="187">
                  <c:v>4.2425337656812229E-48</c:v>
                </c:pt>
                <c:pt idx="188">
                  <c:v>6.3619240996747685E-50</c:v>
                </c:pt>
                <c:pt idx="189">
                  <c:v>8.8065965531625588E-52</c:v>
                </c:pt>
                <c:pt idx="190">
                  <c:v>1.1253410462938314E-53</c:v>
                </c:pt>
                <c:pt idx="191">
                  <c:v>1.327445379583572E-55</c:v>
                </c:pt>
                <c:pt idx="192">
                  <c:v>1.445458415699943E-57</c:v>
                </c:pt>
                <c:pt idx="193">
                  <c:v>1.4529510570315022E-59</c:v>
                </c:pt>
                <c:pt idx="194">
                  <c:v>1.3481953035420226E-61</c:v>
                </c:pt>
                <c:pt idx="195">
                  <c:v>1.1548114361683057E-63</c:v>
                </c:pt>
                <c:pt idx="196">
                  <c:v>9.1311564451815307E-66</c:v>
                </c:pt>
                <c:pt idx="197">
                  <c:v>6.6649505675881515E-68</c:v>
                </c:pt>
                <c:pt idx="198">
                  <c:v>4.490808367593611E-70</c:v>
                </c:pt>
                <c:pt idx="199">
                  <c:v>2.7932419454464707E-72</c:v>
                </c:pt>
                <c:pt idx="200">
                  <c:v>1.6037956400127102E-74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804-0C4D-92AF-29ADCC6BE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8477696"/>
        <c:axId val="746977760"/>
      </c:scatterChart>
      <c:valAx>
        <c:axId val="718477696"/>
        <c:scaling>
          <c:orientation val="minMax"/>
          <c:max val="18"/>
          <c:min val="-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977760"/>
        <c:crosses val="autoZero"/>
        <c:crossBetween val="midCat"/>
        <c:majorUnit val="3"/>
      </c:valAx>
      <c:valAx>
        <c:axId val="746977760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477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1B5C43-E108-F443-9DEE-AB5FF8C2E37D}" type="datetimeFigureOut">
              <a:rPr lang="en-US" smtClean="0"/>
              <a:t>5/3/26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7EE2F5-01C9-E446-86D7-49DB8E5ABC38}" type="datetimeFigureOut">
              <a:rPr lang="en-US" smtClean="0"/>
              <a:t>5/3/26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33527-998B-CFD4-801A-60ADDEB5E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640257-2B61-81E4-12F8-04D97E70D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3FFE7-24F9-FA76-7D2A-13BE23753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DE70D-76C5-1300-2A7A-2859B69E8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26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2ba83ed5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2ba83ed5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35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81b276368b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81b276368b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56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2ba71df89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82ba71df89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02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0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2ba71df9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2ba71df9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12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0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2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cd84b07e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cd84b07e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810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2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3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703E5E37-4594-B341-9F4E-9AEDFFB8C60C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FD8C99-9424-4147-8108-D120C87FECE4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5FD707E-F3F1-9147-8C0C-83DFC2EE2938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778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8111B53-8FE3-3F4F-9014-327515669E1A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792A9D8-511F-394B-8679-AFCB43C192D2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B97D35-5580-5144-99E9-AE8529245458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A267E8-D1CC-A34D-B7C1-2C30F48DB5DB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217D418-FD8E-7946-8B88-4B84B15B490D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69DF957E-4C2A-CD40-BF7E-04F46F733EDA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95954D-1B6A-B04B-9305-E9DFDDC5B8AE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92C3A8-ABB1-E54C-9C7E-33006EF71C46}" type="datetime1">
              <a:rPr lang="en-US" smtClean="0"/>
              <a:t>5/4/26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3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300.png"/><Relationship Id="rId7" Type="http://schemas.openxmlformats.org/officeDocument/2006/relationships/image" Target="../media/image26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Relationship Id="rId9" Type="http://schemas.openxmlformats.org/officeDocument/2006/relationships/image" Target="../media/image28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0.png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2.png"/><Relationship Id="rId4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5" Type="http://schemas.openxmlformats.org/officeDocument/2006/relationships/image" Target="../media/image322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1.png"/><Relationship Id="rId5" Type="http://schemas.openxmlformats.org/officeDocument/2006/relationships/image" Target="../media/image691.png"/><Relationship Id="rId4" Type="http://schemas.openxmlformats.org/officeDocument/2006/relationships/image" Target="../media/image6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2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2.png"/><Relationship Id="rId4" Type="http://schemas.openxmlformats.org/officeDocument/2006/relationships/image" Target="../media/image910.png"/><Relationship Id="rId9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13" Type="http://schemas.openxmlformats.org/officeDocument/2006/relationships/image" Target="../media/image31.png"/><Relationship Id="rId7" Type="http://schemas.openxmlformats.org/officeDocument/2006/relationships/image" Target="../media/image313.png"/><Relationship Id="rId1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412.png"/><Relationship Id="rId5" Type="http://schemas.openxmlformats.org/officeDocument/2006/relationships/image" Target="../media/image7100.png"/><Relationship Id="rId15" Type="http://schemas.openxmlformats.org/officeDocument/2006/relationships/image" Target="../media/image513.png"/><Relationship Id="rId14" Type="http://schemas.openxmlformats.org/officeDocument/2006/relationships/image" Target="../media/image4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0.png"/><Relationship Id="rId3" Type="http://schemas.openxmlformats.org/officeDocument/2006/relationships/image" Target="../media/image380.png"/><Relationship Id="rId7" Type="http://schemas.openxmlformats.org/officeDocument/2006/relationships/image" Target="../media/image23000.png"/><Relationship Id="rId2" Type="http://schemas.openxmlformats.org/officeDocument/2006/relationships/image" Target="../media/image1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image" Target="../media/image280.png"/><Relationship Id="rId7" Type="http://schemas.openxmlformats.org/officeDocument/2006/relationships/image" Target="../media/image42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330.png"/><Relationship Id="rId4" Type="http://schemas.openxmlformats.org/officeDocument/2006/relationships/image" Target="../media/image3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91.png"/><Relationship Id="rId3" Type="http://schemas.openxmlformats.org/officeDocument/2006/relationships/image" Target="../media/image1.jpeg"/><Relationship Id="rId7" Type="http://schemas.openxmlformats.org/officeDocument/2006/relationships/image" Target="../media/image1410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12.png"/><Relationship Id="rId4" Type="http://schemas.openxmlformats.org/officeDocument/2006/relationships/image" Target="../media/image1220.png"/><Relationship Id="rId9" Type="http://schemas.openxmlformats.org/officeDocument/2006/relationships/image" Target="../media/image16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183.png"/><Relationship Id="rId12" Type="http://schemas.openxmlformats.org/officeDocument/2006/relationships/image" Target="../media/image7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2.png"/><Relationship Id="rId5" Type="http://schemas.openxmlformats.org/officeDocument/2006/relationships/chart" Target="../charts/chart1.xml"/><Relationship Id="rId10" Type="http://schemas.openxmlformats.org/officeDocument/2006/relationships/image" Target="../media/image213.png"/><Relationship Id="rId4" Type="http://schemas.openxmlformats.org/officeDocument/2006/relationships/image" Target="../media/image70.png"/><Relationship Id="rId9" Type="http://schemas.openxmlformats.org/officeDocument/2006/relationships/image" Target="../media/image2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16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193.png"/><Relationship Id="rId10" Type="http://schemas.openxmlformats.org/officeDocument/2006/relationships/image" Target="../media/image184.png"/><Relationship Id="rId4" Type="http://schemas.openxmlformats.org/officeDocument/2006/relationships/image" Target="../media/image111.png"/><Relationship Id="rId9" Type="http://schemas.openxmlformats.org/officeDocument/2006/relationships/image" Target="../media/image2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Continuous Random Variables: </a:t>
            </a:r>
            <a:br>
              <a:rPr lang="en-US" sz="4800" dirty="0"/>
            </a:br>
            <a:r>
              <a:rPr lang="en-US" sz="4800" dirty="0"/>
              <a:t>Exponential and Normal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730E-A9D4-F64B-944C-BF5618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r>
              <a:rPr lang="en-US" dirty="0"/>
              <a:t> of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B07876-AFF2-6746-81D9-A6DEFACA93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5977467" cy="86177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</a:t>
                </a:r>
                <a:r>
                  <a:rPr lang="en-US" b="1" dirty="0">
                    <a:solidFill>
                      <a:srgbClr val="036A18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memoryless.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B07876-AFF2-6746-81D9-A6DEFACA9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5977467" cy="861774"/>
              </a:xfrm>
              <a:prstGeom prst="rect">
                <a:avLst/>
              </a:prstGeom>
              <a:blipFill>
                <a:blip r:embed="rId2"/>
                <a:stretch>
                  <a:fillRect l="-636" b="-2857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03569-DFD5-144A-A527-F7ED86AECA6D}"/>
                  </a:ext>
                </a:extLst>
              </p:cNvPr>
              <p:cNvSpPr/>
              <p:nvPr/>
            </p:nvSpPr>
            <p:spPr>
              <a:xfrm>
                <a:off x="609600" y="2893015"/>
                <a:ext cx="3585340" cy="670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03569-DFD5-144A-A527-F7ED86AEC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93015"/>
                <a:ext cx="3585340" cy="670761"/>
              </a:xfrm>
              <a:prstGeom prst="rect">
                <a:avLst/>
              </a:prstGeom>
              <a:blipFill>
                <a:blip r:embed="rId3"/>
                <a:stretch>
                  <a:fillRect l="-1060" r="-2473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7BE5080-915E-E24A-A833-5D1D59829CBB}"/>
              </a:ext>
            </a:extLst>
          </p:cNvPr>
          <p:cNvSpPr/>
          <p:nvPr/>
        </p:nvSpPr>
        <p:spPr>
          <a:xfrm>
            <a:off x="609600" y="2197087"/>
            <a:ext cx="1167051" cy="523220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B4495-585B-8B4A-85AD-C0BA06246559}"/>
                  </a:ext>
                </a:extLst>
              </p:cNvPr>
              <p:cNvSpPr/>
              <p:nvPr/>
            </p:nvSpPr>
            <p:spPr>
              <a:xfrm>
                <a:off x="7394399" y="539941"/>
                <a:ext cx="47244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Proof that assuming exp </a:t>
                </a:r>
                <a:r>
                  <a:rPr lang="en-US" dirty="0" err="1"/>
                  <a:t>distr</a:t>
                </a:r>
                <a:r>
                  <a:rPr lang="en-US" dirty="0"/>
                  <a:t>, if you’ve waited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minutes, prob of waiting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more is exactly same as when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B4495-585B-8B4A-85AD-C0BA0624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99" y="539941"/>
                <a:ext cx="4724401" cy="923330"/>
              </a:xfrm>
              <a:prstGeom prst="rect">
                <a:avLst/>
              </a:prstGeom>
              <a:blipFill>
                <a:blip r:embed="rId8"/>
                <a:stretch>
                  <a:fillRect l="-1161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56600" y="52540"/>
                <a:ext cx="2411749" cy="47897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600" y="52540"/>
                <a:ext cx="2411749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63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730E-A9D4-F64B-944C-BF5618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r>
              <a:rPr lang="en-US" dirty="0"/>
              <a:t> of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B07876-AFF2-6746-81D9-A6DEFACA93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5977467" cy="86177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</a:t>
                </a:r>
                <a:r>
                  <a:rPr lang="en-US" b="1" dirty="0">
                    <a:solidFill>
                      <a:srgbClr val="036A18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memoryless.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B07876-AFF2-6746-81D9-A6DEFACA9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5977467" cy="861774"/>
              </a:xfrm>
              <a:prstGeom prst="rect">
                <a:avLst/>
              </a:prstGeom>
              <a:blipFill>
                <a:blip r:embed="rId2"/>
                <a:stretch>
                  <a:fillRect l="-636" b="-2857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03569-DFD5-144A-A527-F7ED86AECA6D}"/>
                  </a:ext>
                </a:extLst>
              </p:cNvPr>
              <p:cNvSpPr/>
              <p:nvPr/>
            </p:nvSpPr>
            <p:spPr>
              <a:xfrm>
                <a:off x="1491234" y="2882387"/>
                <a:ext cx="3496406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03569-DFD5-144A-A527-F7ED86AEC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34" y="2882387"/>
                <a:ext cx="3496406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7E7722-EF6A-8143-9705-DCCC4DC1A69D}"/>
                  </a:ext>
                </a:extLst>
              </p:cNvPr>
              <p:cNvSpPr/>
              <p:nvPr/>
            </p:nvSpPr>
            <p:spPr>
              <a:xfrm>
                <a:off x="4804166" y="2748792"/>
                <a:ext cx="4480201" cy="1005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7E7722-EF6A-8143-9705-DCCC4DC1A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66" y="2748792"/>
                <a:ext cx="4480201" cy="1005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C1AAC1-5A4D-EE46-BD2C-2983CA047028}"/>
                  </a:ext>
                </a:extLst>
              </p:cNvPr>
              <p:cNvSpPr/>
              <p:nvPr/>
            </p:nvSpPr>
            <p:spPr>
              <a:xfrm>
                <a:off x="4804166" y="3754645"/>
                <a:ext cx="2638415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C1AAC1-5A4D-EE46-BD2C-2983CA047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66" y="3754645"/>
                <a:ext cx="2638415" cy="1004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8BE891-FF0C-1A47-85BC-E64C34015702}"/>
                  </a:ext>
                </a:extLst>
              </p:cNvPr>
              <p:cNvSpPr/>
              <p:nvPr/>
            </p:nvSpPr>
            <p:spPr>
              <a:xfrm>
                <a:off x="4804166" y="4893194"/>
                <a:ext cx="1856790" cy="987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8BE891-FF0C-1A47-85BC-E64C34015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66" y="4893194"/>
                <a:ext cx="1856790" cy="987899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DCABC5-3DBF-3A49-ABB5-59CD9E08C1A0}"/>
                  </a:ext>
                </a:extLst>
              </p:cNvPr>
              <p:cNvSpPr/>
              <p:nvPr/>
            </p:nvSpPr>
            <p:spPr>
              <a:xfrm>
                <a:off x="6587067" y="5147052"/>
                <a:ext cx="3183692" cy="543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DCABC5-3DBF-3A49-ABB5-59CD9E08C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67" y="5147052"/>
                <a:ext cx="3183692" cy="5434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7BE5080-915E-E24A-A833-5D1D59829CBB}"/>
              </a:ext>
            </a:extLst>
          </p:cNvPr>
          <p:cNvSpPr/>
          <p:nvPr/>
        </p:nvSpPr>
        <p:spPr>
          <a:xfrm>
            <a:off x="609600" y="2197087"/>
            <a:ext cx="1167051" cy="523220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B4495-585B-8B4A-85AD-C0BA06246559}"/>
                  </a:ext>
                </a:extLst>
              </p:cNvPr>
              <p:cNvSpPr/>
              <p:nvPr/>
            </p:nvSpPr>
            <p:spPr>
              <a:xfrm>
                <a:off x="7394399" y="539941"/>
                <a:ext cx="47244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Proof that assuming exp </a:t>
                </a:r>
                <a:r>
                  <a:rPr lang="en-US" dirty="0" err="1"/>
                  <a:t>distr</a:t>
                </a:r>
                <a:r>
                  <a:rPr lang="en-US" dirty="0"/>
                  <a:t>, if you’ve waited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minutes, prob of waiting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more is exactly same as when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B4495-585B-8B4A-85AD-C0BA0624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99" y="539941"/>
                <a:ext cx="4724401" cy="923330"/>
              </a:xfrm>
              <a:prstGeom prst="rect">
                <a:avLst/>
              </a:prstGeom>
              <a:blipFill>
                <a:blip r:embed="rId8"/>
                <a:stretch>
                  <a:fillRect l="-1161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2115EDA-F12F-C241-BD4D-C3081F863A18}"/>
              </a:ext>
            </a:extLst>
          </p:cNvPr>
          <p:cNvSpPr/>
          <p:nvPr/>
        </p:nvSpPr>
        <p:spPr>
          <a:xfrm>
            <a:off x="609600" y="6037712"/>
            <a:ext cx="1107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The only memoryless RVs are the geometric RV (discrete) and </a:t>
            </a:r>
            <a:r>
              <a:rPr lang="en-US" sz="2400" dirty="0" err="1">
                <a:latin typeface="Candara" panose="020E0502030303020204" pitchFamily="34" charset="0"/>
              </a:rPr>
              <a:t>Exp</a:t>
            </a:r>
            <a:r>
              <a:rPr lang="en-US" sz="2400" dirty="0">
                <a:latin typeface="Candara" panose="020E0502030303020204" pitchFamily="34" charset="0"/>
              </a:rPr>
              <a:t> RV (continuous)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56600" y="52540"/>
                <a:ext cx="2411749" cy="47897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600" y="52540"/>
                <a:ext cx="2411749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7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FF4F-65DE-A54C-79C1-98BA73BE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FA87D-9000-F7A0-DF66-DAD7480C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1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4379-C707-8644-8A80-7573D585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2" y="326572"/>
            <a:ext cx="11360800" cy="1068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8F29-20A4-C545-A918-31D5A598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621" y="1202200"/>
            <a:ext cx="11360800" cy="2303000"/>
          </a:xfrm>
        </p:spPr>
        <p:txBody>
          <a:bodyPr/>
          <a:lstStyle/>
          <a:p>
            <a:r>
              <a:rPr lang="en-US" sz="2800" dirty="0"/>
              <a:t>Time it takes to check someone out at a grocery store is exponential with an expected value of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/>
              <a:t> mins.</a:t>
            </a:r>
          </a:p>
          <a:p>
            <a:r>
              <a:rPr lang="en-US" sz="2800" dirty="0"/>
              <a:t>Independent for different customers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If there is one person currently being served, what is the probability that you will have to wait between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sz="2800" dirty="0">
                <a:solidFill>
                  <a:srgbClr val="C00000"/>
                </a:solidFill>
              </a:rPr>
              <a:t>20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mins until you start getting service?</a:t>
            </a:r>
          </a:p>
        </p:txBody>
      </p:sp>
    </p:spTree>
    <p:extLst>
      <p:ext uri="{BB962C8B-B14F-4D97-AF65-F5344CB8AC3E}">
        <p14:creationId xmlns:p14="http://schemas.microsoft.com/office/powerpoint/2010/main" val="3095579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2A0A-92E2-51CB-CDD3-5A26965C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C381F-04B3-2736-C241-360F108D2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4379-C707-8644-8A80-7573D585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2" y="326572"/>
            <a:ext cx="11360800" cy="1068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8F29-20A4-C545-A918-31D5A598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621" y="1202200"/>
            <a:ext cx="11360800" cy="2303000"/>
          </a:xfrm>
        </p:spPr>
        <p:txBody>
          <a:bodyPr/>
          <a:lstStyle/>
          <a:p>
            <a:r>
              <a:rPr lang="en-US" sz="2800" dirty="0"/>
              <a:t>Time it takes to check someone out at a grocery store is exponential with an expected value of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/>
              <a:t> mins.</a:t>
            </a:r>
          </a:p>
          <a:p>
            <a:r>
              <a:rPr lang="en-US" sz="2800" dirty="0"/>
              <a:t>Independent for different customers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If there is one person currently being served, what is the probability that you will have to wait between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sz="2800" dirty="0">
                <a:solidFill>
                  <a:srgbClr val="C00000"/>
                </a:solidFill>
              </a:rPr>
              <a:t>20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mins until you start getting service?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C73441-83C0-A849-B764-E59A703DADAF}"/>
                  </a:ext>
                </a:extLst>
              </p:cNvPr>
              <p:cNvSpPr/>
              <p:nvPr/>
            </p:nvSpPr>
            <p:spPr>
              <a:xfrm>
                <a:off x="1698020" y="3881031"/>
                <a:ext cx="7204665" cy="297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10≤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≤20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10≤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≤20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C73441-83C0-A849-B764-E59A703DA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20" y="3881031"/>
                <a:ext cx="7204665" cy="2976969"/>
              </a:xfrm>
              <a:prstGeom prst="rect">
                <a:avLst/>
              </a:prstGeom>
              <a:blipFill>
                <a:blip r:embed="rId2"/>
                <a:stretch>
                  <a:fillRect l="-176" t="-27234" b="-73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3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Zoo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Distribution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9067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73FB-D9CE-7141-8149-052D1D33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Gaussian (or </a:t>
                </a:r>
                <a:r>
                  <a:rPr lang="en-US" sz="2800" b="1" u="sng" dirty="0">
                    <a:solidFill>
                      <a:srgbClr val="C00000"/>
                    </a:solidFill>
                  </a:rPr>
                  <a:t>normal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with parameters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800" dirty="0"/>
                  <a:t>has density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blipFill>
                <a:blip r:embed="rId2"/>
                <a:stretch>
                  <a:fillRect l="-25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/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follows the Normal Distribution, and write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∼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 </m:t>
                    </m:r>
                    <m:sSup>
                      <m:sSupPr>
                        <m:ctrlP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blipFill>
                <a:blip r:embed="rId3"/>
                <a:stretch>
                  <a:fillRect l="-9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F07712-583E-B54F-AB7D-E67F8E10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931" y="0"/>
            <a:ext cx="1648069" cy="2101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7C08F-3A11-5248-8305-B42B1744EBFE}"/>
              </a:ext>
            </a:extLst>
          </p:cNvPr>
          <p:cNvSpPr txBox="1"/>
          <p:nvPr/>
        </p:nvSpPr>
        <p:spPr>
          <a:xfrm>
            <a:off x="10543931" y="2101093"/>
            <a:ext cx="164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Carl Friedrich Gauss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29" y="4316694"/>
            <a:ext cx="3225685" cy="1790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00901" y="5112327"/>
                <a:ext cx="12819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(0, 1)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</a:t>
                </a:r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1" y="5112327"/>
                <a:ext cx="1281954" cy="461665"/>
              </a:xfrm>
              <a:prstGeom prst="rect">
                <a:avLst/>
              </a:prstGeom>
              <a:blipFill>
                <a:blip r:embed="rId6"/>
                <a:stretch>
                  <a:fillRect l="-2370" t="-10667" r="-66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41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73FB-D9CE-7141-8149-052D1D33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Gaussian (or </a:t>
                </a:r>
                <a:r>
                  <a:rPr lang="en-US" sz="2800" b="1" u="sng" dirty="0">
                    <a:solidFill>
                      <a:srgbClr val="C00000"/>
                    </a:solidFill>
                  </a:rPr>
                  <a:t>normal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with parameters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800" dirty="0"/>
                  <a:t>has density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blipFill>
                <a:blip r:embed="rId2"/>
                <a:stretch>
                  <a:fillRect l="-25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/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follows the Normal Distribution, and write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∼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 </m:t>
                    </m:r>
                    <m:sSup>
                      <m:sSupPr>
                        <m:ctrlP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blipFill>
                <a:blip r:embed="rId3"/>
                <a:stretch>
                  <a:fillRect l="-9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F07712-583E-B54F-AB7D-E67F8E10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931" y="0"/>
            <a:ext cx="1648069" cy="2101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7C08F-3A11-5248-8305-B42B1744EBFE}"/>
              </a:ext>
            </a:extLst>
          </p:cNvPr>
          <p:cNvSpPr txBox="1"/>
          <p:nvPr/>
        </p:nvSpPr>
        <p:spPr>
          <a:xfrm>
            <a:off x="10543931" y="2101093"/>
            <a:ext cx="164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Carl Friedrich Gauss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B8046B-C857-6545-9BD8-8CE2E34D4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399" y="4263622"/>
                <a:ext cx="9882909" cy="800219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B8046B-C857-6545-9BD8-8CE2E34D4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399" y="4263622"/>
                <a:ext cx="9882909" cy="800219"/>
              </a:xfrm>
              <a:blipFill>
                <a:blip r:embed="rId5"/>
                <a:stretch>
                  <a:fillRect l="-246" b="-298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23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73FB-D9CE-7141-8149-052D1D33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Gaussian (or </a:t>
                </a:r>
                <a:r>
                  <a:rPr lang="en-US" sz="2800" b="1" u="sng" dirty="0">
                    <a:solidFill>
                      <a:srgbClr val="C00000"/>
                    </a:solidFill>
                  </a:rPr>
                  <a:t>normal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)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with parameters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 </m:t>
                    </m:r>
                  </m:oMath>
                </a14:m>
                <a:r>
                  <a:rPr lang="en-US" sz="2800" dirty="0"/>
                  <a:t>has density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6BCAFA9-2449-0149-A773-AFB75A937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1197034"/>
                <a:ext cx="9519138" cy="2333459"/>
              </a:xfrm>
              <a:prstGeom prst="rect">
                <a:avLst/>
              </a:prstGeom>
              <a:blipFill>
                <a:blip r:embed="rId2"/>
                <a:stretch>
                  <a:fillRect l="-25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/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follows the Normal Distribution, and write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∼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𝒩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 </m:t>
                    </m:r>
                    <m:sSup>
                      <m:sSupPr>
                        <m:ctrlP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i="1" smtClean="0">
                            <a:ln w="0"/>
                            <a:solidFill>
                              <a:srgbClr val="0070C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15B756-8BEB-0B46-86DF-9A2E5F1CA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574587"/>
                <a:ext cx="9738947" cy="461665"/>
              </a:xfrm>
              <a:prstGeom prst="rect">
                <a:avLst/>
              </a:prstGeom>
              <a:blipFill>
                <a:blip r:embed="rId3"/>
                <a:stretch>
                  <a:fillRect l="-9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8F07712-583E-B54F-AB7D-E67F8E10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931" y="0"/>
            <a:ext cx="1648069" cy="2101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37C08F-3A11-5248-8305-B42B1744EBFE}"/>
              </a:ext>
            </a:extLst>
          </p:cNvPr>
          <p:cNvSpPr txBox="1"/>
          <p:nvPr/>
        </p:nvSpPr>
        <p:spPr>
          <a:xfrm>
            <a:off x="10543931" y="2101093"/>
            <a:ext cx="1648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Carl Friedrich Gauss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797B5-DD95-9B42-8F2C-558E032B0FBD}"/>
              </a:ext>
            </a:extLst>
          </p:cNvPr>
          <p:cNvSpPr txBox="1"/>
          <p:nvPr/>
        </p:nvSpPr>
        <p:spPr>
          <a:xfrm>
            <a:off x="660400" y="5940852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We will see next time why the normal distribution is (in some sense) the most important distribution.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B8046B-C857-6545-9BD8-8CE2E34D4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399" y="4263622"/>
                <a:ext cx="9882909" cy="800219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B8046B-C857-6545-9BD8-8CE2E34D4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399" y="4263622"/>
                <a:ext cx="9882909" cy="800219"/>
              </a:xfrm>
              <a:blipFill>
                <a:blip r:embed="rId5"/>
                <a:stretch>
                  <a:fillRect l="-246" b="-298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BE0D92-27EE-DD40-86C3-3B7AB78CB442}"/>
                  </a:ext>
                </a:extLst>
              </p:cNvPr>
              <p:cNvSpPr txBox="1"/>
              <p:nvPr/>
            </p:nvSpPr>
            <p:spPr>
              <a:xfrm>
                <a:off x="660400" y="5141923"/>
                <a:ext cx="11464192" cy="88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Proof of expectation is easy because density curve is symmetric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around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</m:oMath>
                </a14:m>
                <a:r>
                  <a:rPr lang="en-US" sz="2400" i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</a:t>
                </a:r>
              </a:p>
              <a:p>
                <a:r>
                  <a:rPr lang="en-US" sz="2400" i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𝜇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0" i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but proof for variance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requires integration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BE0D92-27EE-DD40-86C3-3B7AB78CB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141923"/>
                <a:ext cx="11464192" cy="881652"/>
              </a:xfrm>
              <a:prstGeom prst="rect">
                <a:avLst/>
              </a:prstGeom>
              <a:blipFill>
                <a:blip r:embed="rId6"/>
                <a:stretch>
                  <a:fillRect l="-797" t="-5517" b="-1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8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70A41-CEF4-A72F-5B8F-F7A2DC364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CFC23-3D61-D002-DA0B-0AD158CCC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238" y="266222"/>
                <a:ext cx="10972800" cy="2179058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2800" dirty="0"/>
                  <a:t>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continuous random variable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has a continuous range of values that it can take (an interval or a set of intervals).</a:t>
                </a:r>
              </a:p>
              <a:p>
                <a:pPr marL="0" indent="0">
                  <a:buNone/>
                </a:pPr>
                <a:r>
                  <a:rPr lang="en-US" sz="2800" dirty="0"/>
                  <a:t>Thus, a continuous random variable can take on an uncountable set of possible values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6539-3FAF-D644-9A31-8B0DFA6AC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238" y="266222"/>
                <a:ext cx="10972800" cy="2179058"/>
              </a:xfrm>
              <a:blipFill>
                <a:blip r:embed="rId3"/>
                <a:stretch>
                  <a:fillRect l="-231" r="-115" b="-578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4E8E065-E2FE-DA3C-E684-DC78E2678FE1}"/>
              </a:ext>
            </a:extLst>
          </p:cNvPr>
          <p:cNvSpPr txBox="1"/>
          <p:nvPr/>
        </p:nvSpPr>
        <p:spPr>
          <a:xfrm>
            <a:off x="519710" y="3429000"/>
            <a:ext cx="174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Examples: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CF266-8646-9CB1-2076-26B939C9FC3A}"/>
              </a:ext>
            </a:extLst>
          </p:cNvPr>
          <p:cNvSpPr txBox="1"/>
          <p:nvPr/>
        </p:nvSpPr>
        <p:spPr>
          <a:xfrm>
            <a:off x="1145835" y="3906853"/>
            <a:ext cx="49501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Time of an event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Response time of a job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Speed of a device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Location of a satellite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Distance between people’s eyeballs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5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D4DCF-8897-1048-8FFF-FD4C471A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Distribution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43D14E-24E4-564B-B5F7-4FF91426A06B}"/>
              </a:ext>
            </a:extLst>
          </p:cNvPr>
          <p:cNvGraphicFramePr>
            <a:graphicFrameLocks/>
          </p:cNvGraphicFramePr>
          <p:nvPr/>
        </p:nvGraphicFramePr>
        <p:xfrm>
          <a:off x="1090247" y="873955"/>
          <a:ext cx="9829800" cy="5648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C36E5C-57A1-A049-AB12-3E36242B3524}"/>
                  </a:ext>
                </a:extLst>
              </p:cNvPr>
              <p:cNvSpPr txBox="1"/>
              <p:nvPr/>
            </p:nvSpPr>
            <p:spPr>
              <a:xfrm>
                <a:off x="5104547" y="2679404"/>
                <a:ext cx="1801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=0</m:t>
                    </m:r>
                  </m:oMath>
                </a14:m>
                <a:r>
                  <a:rPr lang="en-US" sz="2400" b="0" dirty="0">
                    <a:solidFill>
                      <a:schemeClr val="accent2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=3</m:t>
                    </m:r>
                  </m:oMath>
                </a14:m>
                <a:endParaRPr lang="en-US" sz="2400" b="0" dirty="0" err="1">
                  <a:solidFill>
                    <a:schemeClr val="accent2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C36E5C-57A1-A049-AB12-3E36242B3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547" y="2679404"/>
                <a:ext cx="1801199" cy="369332"/>
              </a:xfrm>
              <a:prstGeom prst="rect">
                <a:avLst/>
              </a:prstGeom>
              <a:blipFill>
                <a:blip r:embed="rId3"/>
                <a:stretch>
                  <a:fillRect l="-5594" t="-20000" r="-4196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0DEC5A-ECD3-CE47-8AC0-471873274FB0}"/>
                  </a:ext>
                </a:extLst>
              </p:cNvPr>
              <p:cNvSpPr txBox="1"/>
              <p:nvPr/>
            </p:nvSpPr>
            <p:spPr>
              <a:xfrm>
                <a:off x="6416958" y="4205868"/>
                <a:ext cx="97757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=0</m:t>
                    </m:r>
                  </m:oMath>
                </a14:m>
                <a:r>
                  <a:rPr lang="en-US" sz="2400" b="0" dirty="0">
                    <a:solidFill>
                      <a:schemeClr val="accent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</a:t>
                </a:r>
              </a:p>
              <a:p>
                <a:pPr algn="l"/>
                <a:r>
                  <a:rPr lang="en-US" sz="2400" b="0" dirty="0">
                    <a:solidFill>
                      <a:schemeClr val="accent1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=8</m:t>
                    </m:r>
                  </m:oMath>
                </a14:m>
                <a:endParaRPr lang="en-US" sz="2400" b="0" dirty="0" err="1">
                  <a:solidFill>
                    <a:schemeClr val="accent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0DEC5A-ECD3-CE47-8AC0-471873274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8" y="4205868"/>
                <a:ext cx="977575" cy="738664"/>
              </a:xfrm>
              <a:prstGeom prst="rect">
                <a:avLst/>
              </a:prstGeom>
              <a:blipFill>
                <a:blip r:embed="rId4"/>
                <a:stretch>
                  <a:fillRect l="-10256" t="-10169" r="-8974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8E889D-FF2E-E249-92E4-07A09893A125}"/>
                  </a:ext>
                </a:extLst>
              </p:cNvPr>
              <p:cNvSpPr txBox="1"/>
              <p:nvPr/>
            </p:nvSpPr>
            <p:spPr>
              <a:xfrm>
                <a:off x="3698567" y="3328712"/>
                <a:ext cx="105285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=−7</m:t>
                    </m:r>
                  </m:oMath>
                </a14:m>
                <a:r>
                  <a:rPr lang="en-US" sz="2400" b="0" dirty="0">
                    <a:solidFill>
                      <a:schemeClr val="accent3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</a:t>
                </a:r>
              </a:p>
              <a:p>
                <a:pPr algn="l"/>
                <a:r>
                  <a:rPr lang="en-US" sz="2400" b="0" dirty="0">
                    <a:solidFill>
                      <a:schemeClr val="accent3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=6</m:t>
                    </m:r>
                  </m:oMath>
                </a14:m>
                <a:endParaRPr lang="en-US" sz="2400" b="0" dirty="0" err="1">
                  <a:solidFill>
                    <a:schemeClr val="accent3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8E889D-FF2E-E249-92E4-07A09893A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567" y="3328712"/>
                <a:ext cx="1052852" cy="738664"/>
              </a:xfrm>
              <a:prstGeom prst="rect">
                <a:avLst/>
              </a:prstGeom>
              <a:blipFill>
                <a:blip r:embed="rId5"/>
                <a:stretch>
                  <a:fillRect l="-8333" t="-10169" r="-15476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CE8F1-78A5-0E44-9184-FA90AF75BDD8}"/>
                  </a:ext>
                </a:extLst>
              </p:cNvPr>
              <p:cNvSpPr txBox="1"/>
              <p:nvPr/>
            </p:nvSpPr>
            <p:spPr>
              <a:xfrm>
                <a:off x="8211174" y="1152940"/>
                <a:ext cx="97757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=7</m:t>
                    </m:r>
                  </m:oMath>
                </a14:m>
                <a:r>
                  <a:rPr lang="en-US" sz="2400" b="0" dirty="0">
                    <a:solidFill>
                      <a:schemeClr val="accent4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</a:t>
                </a:r>
              </a:p>
              <a:p>
                <a:pPr algn="l"/>
                <a:r>
                  <a:rPr lang="en-US" sz="2400" b="0" dirty="0">
                    <a:solidFill>
                      <a:schemeClr val="accent4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</m:t>
                    </m:r>
                  </m:oMath>
                </a14:m>
                <a:endParaRPr lang="en-US" sz="2400" b="0" dirty="0" err="1">
                  <a:solidFill>
                    <a:schemeClr val="accent4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0CE8F1-78A5-0E44-9184-FA90AF75B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174" y="1152940"/>
                <a:ext cx="977575" cy="738664"/>
              </a:xfrm>
              <a:prstGeom prst="rect">
                <a:avLst/>
              </a:prstGeom>
              <a:blipFill>
                <a:blip r:embed="rId6"/>
                <a:stretch>
                  <a:fillRect l="-10256" t="-10169" r="-8974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2929B4A-5537-D74C-8699-CA64925E1FFE}"/>
              </a:ext>
            </a:extLst>
          </p:cNvPr>
          <p:cNvSpPr txBox="1"/>
          <p:nvPr/>
        </p:nvSpPr>
        <p:spPr>
          <a:xfrm>
            <a:off x="6416958" y="175765"/>
            <a:ext cx="562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Aka a “Bell Curve” (imprecise name)</a:t>
            </a:r>
          </a:p>
        </p:txBody>
      </p:sp>
    </p:spTree>
    <p:extLst>
      <p:ext uri="{BB962C8B-B14F-4D97-AF65-F5344CB8AC3E}">
        <p14:creationId xmlns:p14="http://schemas.microsoft.com/office/powerpoint/2010/main" val="41722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7ED8-3933-174F-9A79-1306BEA8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7882599-3C4F-7B46-93DD-C37951A068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44750"/>
                <a:ext cx="5334000" cy="800219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9144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Standard (unit) normal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7882599-3C4F-7B46-93DD-C37951A06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44750"/>
                <a:ext cx="5334000" cy="800219"/>
              </a:xfrm>
              <a:prstGeom prst="rect">
                <a:avLst/>
              </a:prstGeom>
              <a:blipFill>
                <a:blip r:embed="rId2"/>
                <a:stretch>
                  <a:fillRect l="-2613" b="-3125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4A99549-8477-DA4A-8628-7031695EA7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329313"/>
                <a:ext cx="10491216" cy="100514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CDF.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4A99549-8477-DA4A-8628-7031695EA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29313"/>
                <a:ext cx="10491216" cy="1005147"/>
              </a:xfrm>
              <a:prstGeom prst="rect">
                <a:avLst/>
              </a:prstGeom>
              <a:blipFill>
                <a:blip r:embed="rId3"/>
                <a:stretch>
                  <a:fillRect l="-242" t="-60976" b="-9634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ADE9B0-7615-4A44-9EA5-6490E6F11057}"/>
                  </a:ext>
                </a:extLst>
              </p:cNvPr>
              <p:cNvSpPr txBox="1"/>
              <p:nvPr/>
            </p:nvSpPr>
            <p:spPr>
              <a:xfrm>
                <a:off x="618836" y="4312774"/>
                <a:ext cx="8128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has no closed form – generally given via tables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ADE9B0-7615-4A44-9EA5-6490E6F11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6" y="4312774"/>
                <a:ext cx="8128000" cy="461665"/>
              </a:xfrm>
              <a:prstGeom prst="rect">
                <a:avLst/>
              </a:prstGeom>
              <a:blipFill>
                <a:blip r:embed="rId4"/>
                <a:stretch>
                  <a:fillRect l="-109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5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883BF7-F366-144A-91F8-000E03A277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Table of Standard Cumulative Normal Density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883BF7-F366-144A-91F8-000E03A277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87" t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307770D-0B0A-49CD-9BAF-35A86FB47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307" y="894158"/>
            <a:ext cx="6676399" cy="593804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FAE474-D425-4A9B-85D4-E7A5A1A7CEDB}"/>
                  </a:ext>
                </a:extLst>
              </p:cNvPr>
              <p:cNvSpPr/>
              <p:nvPr/>
            </p:nvSpPr>
            <p:spPr>
              <a:xfrm>
                <a:off x="364331" y="1656189"/>
                <a:ext cx="18716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≤0.98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FAE474-D425-4A9B-85D4-E7A5A1A7C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31" y="1656189"/>
                <a:ext cx="187160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E43905-3747-4180-AA9C-E99CE69A75AC}"/>
                  </a:ext>
                </a:extLst>
              </p:cNvPr>
              <p:cNvSpPr txBox="1"/>
              <p:nvPr/>
            </p:nvSpPr>
            <p:spPr>
              <a:xfrm>
                <a:off x="2064597" y="1656189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0.98</m:t>
                          </m:r>
                        </m:e>
                      </m:d>
                    </m:oMath>
                  </m:oMathPara>
                </a14:m>
                <a:endParaRPr lang="en-US" sz="2400" b="0" dirty="0" err="1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E43905-3747-4180-AA9C-E99CE69A7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97" y="1656189"/>
                <a:ext cx="16364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4762C-7793-421A-9863-1DEB23274AB1}"/>
                  </a:ext>
                </a:extLst>
              </p:cNvPr>
              <p:cNvSpPr txBox="1"/>
              <p:nvPr/>
            </p:nvSpPr>
            <p:spPr>
              <a:xfrm>
                <a:off x="3499353" y="1656188"/>
                <a:ext cx="1475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≈0.8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lang="en-US" sz="2400" b="0" dirty="0" err="1">
                  <a:solidFill>
                    <a:srgbClr val="FF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44762C-7793-421A-9863-1DEB23274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53" y="1656188"/>
                <a:ext cx="147559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414812" y="2966421"/>
            <a:ext cx="642258" cy="280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EFAD2C-EA4F-3802-8D20-D73DA970367C}"/>
                  </a:ext>
                </a:extLst>
              </p:cNvPr>
              <p:cNvSpPr/>
              <p:nvPr/>
            </p:nvSpPr>
            <p:spPr>
              <a:xfrm>
                <a:off x="224616" y="3327002"/>
                <a:ext cx="1469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36A18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EFAD2C-EA4F-3802-8D20-D73DA9703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16" y="3327002"/>
                <a:ext cx="14692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A6B8EA-1876-8CF0-868F-D556BB4271B1}"/>
                  </a:ext>
                </a:extLst>
              </p:cNvPr>
              <p:cNvSpPr txBox="1"/>
              <p:nvPr/>
            </p:nvSpPr>
            <p:spPr>
              <a:xfrm>
                <a:off x="1596615" y="3327001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1.0</m:t>
                          </m:r>
                          <m:r>
                            <a:rPr lang="en-US" sz="2400" b="0" i="1" smtClean="0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b="0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A6B8EA-1876-8CF0-868F-D556BB427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615" y="3327001"/>
                <a:ext cx="163647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987148-3E13-E975-E93B-17B246037676}"/>
                  </a:ext>
                </a:extLst>
              </p:cNvPr>
              <p:cNvSpPr txBox="1"/>
              <p:nvPr/>
            </p:nvSpPr>
            <p:spPr>
              <a:xfrm>
                <a:off x="3065863" y="3327001"/>
                <a:ext cx="1645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</a:rPr>
                        <m:t>0.84134</m:t>
                      </m:r>
                    </m:oMath>
                  </m:oMathPara>
                </a14:m>
                <a:endParaRPr lang="en-US" sz="2400" b="0" dirty="0" err="1">
                  <a:solidFill>
                    <a:srgbClr val="036A18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987148-3E13-E975-E93B-17B246037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863" y="3327001"/>
                <a:ext cx="164551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101E022-0EC6-8D44-CD58-2D9504D69A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2255" y="4225643"/>
            <a:ext cx="3037235" cy="235771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630F899-6270-BCC5-96FE-0E637C5B3F3B}"/>
              </a:ext>
            </a:extLst>
          </p:cNvPr>
          <p:cNvSpPr/>
          <p:nvPr/>
        </p:nvSpPr>
        <p:spPr>
          <a:xfrm>
            <a:off x="5441119" y="3135717"/>
            <a:ext cx="642258" cy="280761"/>
          </a:xfrm>
          <a:prstGeom prst="ellipse">
            <a:avLst/>
          </a:prstGeom>
          <a:noFill/>
          <a:ln w="38100">
            <a:solidFill>
              <a:srgbClr val="036A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animBg="1"/>
      <p:bldP spid="9" grpId="0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The Standard Normal CDF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F11AF-B11D-47CF-AFBC-9ADC1DC0A7B6}"/>
              </a:ext>
            </a:extLst>
          </p:cNvPr>
          <p:cNvSpPr txBox="1"/>
          <p:nvPr/>
        </p:nvSpPr>
        <p:spPr>
          <a:xfrm>
            <a:off x="223378" y="1458467"/>
            <a:ext cx="81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What is the probability that a standard Normal is within one standard deviation of its mean?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6C9FA2-0D6E-247A-87D7-A4EDF8091E4A}"/>
                  </a:ext>
                </a:extLst>
              </p:cNvPr>
              <p:cNvSpPr/>
              <p:nvPr/>
            </p:nvSpPr>
            <p:spPr>
              <a:xfrm>
                <a:off x="5486997" y="159635"/>
                <a:ext cx="14692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6C9FA2-0D6E-247A-87D7-A4EDF8091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997" y="159635"/>
                <a:ext cx="146924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8325B5-8A8A-303B-F125-1D37FBC4101C}"/>
                  </a:ext>
                </a:extLst>
              </p:cNvPr>
              <p:cNvSpPr txBox="1"/>
              <p:nvPr/>
            </p:nvSpPr>
            <p:spPr>
              <a:xfrm>
                <a:off x="6858996" y="159634"/>
                <a:ext cx="163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1.0</m:t>
                          </m:r>
                          <m:r>
                            <a:rPr lang="en-US" sz="2400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8325B5-8A8A-303B-F125-1D37FBC41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996" y="159634"/>
                <a:ext cx="163647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339C97-957E-8AED-1D98-F506FC771465}"/>
                  </a:ext>
                </a:extLst>
              </p:cNvPr>
              <p:cNvSpPr txBox="1"/>
              <p:nvPr/>
            </p:nvSpPr>
            <p:spPr>
              <a:xfrm>
                <a:off x="8328244" y="159634"/>
                <a:ext cx="1135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0.84</m:t>
                      </m:r>
                    </m:oMath>
                  </m:oMathPara>
                </a14:m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339C97-957E-8AED-1D98-F506FC771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244" y="159634"/>
                <a:ext cx="113576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2FE1C7-EF7E-3AEB-B932-EC5890BC7653}"/>
                  </a:ext>
                </a:extLst>
              </p:cNvPr>
              <p:cNvSpPr/>
              <p:nvPr/>
            </p:nvSpPr>
            <p:spPr>
              <a:xfrm>
                <a:off x="223378" y="2895799"/>
                <a:ext cx="23551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−1≤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02FE1C7-EF7E-3AEB-B932-EC5890BC76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78" y="2895799"/>
                <a:ext cx="2355132" cy="461665"/>
              </a:xfrm>
              <a:prstGeom prst="rect">
                <a:avLst/>
              </a:prstGeom>
              <a:blipFill>
                <a:blip r:embed="rId6"/>
                <a:stretch>
                  <a:fillRect l="-535" t="-8108" r="-267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oogle Shape;509;p53">
            <a:extLst>
              <a:ext uri="{FF2B5EF4-FFF2-40B4-BE49-F238E27FC236}">
                <a16:creationId xmlns:a16="http://schemas.microsoft.com/office/drawing/2014/main" id="{08ECC2CA-C995-3191-A268-CD5A5B1E00C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86714" y="492543"/>
            <a:ext cx="1835373" cy="166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09;p53">
            <a:extLst>
              <a:ext uri="{FF2B5EF4-FFF2-40B4-BE49-F238E27FC236}">
                <a16:creationId xmlns:a16="http://schemas.microsoft.com/office/drawing/2014/main" id="{FCA18F4F-98DD-4526-2CAD-3C4C03DEDDE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86715" y="2615317"/>
            <a:ext cx="1835373" cy="166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09;p53">
            <a:extLst>
              <a:ext uri="{FF2B5EF4-FFF2-40B4-BE49-F238E27FC236}">
                <a16:creationId xmlns:a16="http://schemas.microsoft.com/office/drawing/2014/main" id="{43432AF4-D223-77E0-FE7B-68BDF0BCA8F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86715" y="4735572"/>
            <a:ext cx="1835373" cy="1664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4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3E06-1430-D544-FE08-8A7AC38B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9953"/>
            <a:ext cx="10972800" cy="878301"/>
          </a:xfrm>
        </p:spPr>
        <p:txBody>
          <a:bodyPr/>
          <a:lstStyle/>
          <a:p>
            <a:r>
              <a:rPr lang="en-US" dirty="0"/>
              <a:t>Important facts about normal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BF073-9660-513A-87B6-ED84713DB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Fact:  Normal distributions stay normal under shifting and scaling.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E2B3461-3C8C-C3BD-8B0C-3DB5CA45FC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300" y="1989487"/>
                <a:ext cx="10972800" cy="981166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E2B3461-3C8C-C3BD-8B0C-3DB5CA45F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1989487"/>
                <a:ext cx="10972800" cy="981166"/>
              </a:xfrm>
              <a:prstGeom prst="rect">
                <a:avLst/>
              </a:prstGeom>
              <a:blipFill>
                <a:blip r:embed="rId2"/>
                <a:stretch>
                  <a:fillRect l="-231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66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73F182-C1E6-6245-AA06-C5FBBAA2D137}"/>
                  </a:ext>
                </a:extLst>
              </p:cNvPr>
              <p:cNvSpPr txBox="1"/>
              <p:nvPr/>
            </p:nvSpPr>
            <p:spPr>
              <a:xfrm>
                <a:off x="328699" y="1420698"/>
                <a:ext cx="10580967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𝑁𝑜𝑟𝑚𝑎𝑙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𝐏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𝚽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73F182-C1E6-6245-AA06-C5FBBAA2D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9" y="1420698"/>
                <a:ext cx="10580967" cy="461665"/>
              </a:xfrm>
              <a:prstGeom prst="rect">
                <a:avLst/>
              </a:prstGeom>
              <a:blipFill>
                <a:blip r:embed="rId2"/>
                <a:stretch>
                  <a:fillRect l="-240" t="-7895" b="-2894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DAFBB850-5DC4-AD8A-A2A0-21882D10C823}"/>
              </a:ext>
            </a:extLst>
          </p:cNvPr>
          <p:cNvGrpSpPr/>
          <p:nvPr/>
        </p:nvGrpSpPr>
        <p:grpSpPr>
          <a:xfrm>
            <a:off x="468348" y="2674964"/>
            <a:ext cx="6068108" cy="2547399"/>
            <a:chOff x="1864242" y="2349795"/>
            <a:chExt cx="7198242" cy="340793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C10ED5-E28E-1EE8-EC48-1DBC2409339B}"/>
                </a:ext>
              </a:extLst>
            </p:cNvPr>
            <p:cNvSpPr/>
            <p:nvPr/>
          </p:nvSpPr>
          <p:spPr>
            <a:xfrm>
              <a:off x="2645735" y="2889010"/>
              <a:ext cx="5635256" cy="2329509"/>
            </a:xfrm>
            <a:custGeom>
              <a:avLst/>
              <a:gdLst>
                <a:gd name="connsiteX0" fmla="*/ 0 w 5635256"/>
                <a:gd name="connsiteY0" fmla="*/ 2329509 h 2329509"/>
                <a:gd name="connsiteX1" fmla="*/ 786809 w 5635256"/>
                <a:gd name="connsiteY1" fmla="*/ 2191286 h 2329509"/>
                <a:gd name="connsiteX2" fmla="*/ 1552354 w 5635256"/>
                <a:gd name="connsiteY2" fmla="*/ 1649025 h 2329509"/>
                <a:gd name="connsiteX3" fmla="*/ 2307265 w 5635256"/>
                <a:gd name="connsiteY3" fmla="*/ 543239 h 2329509"/>
                <a:gd name="connsiteX4" fmla="*/ 2679405 w 5635256"/>
                <a:gd name="connsiteY4" fmla="*/ 86039 h 2329509"/>
                <a:gd name="connsiteX5" fmla="*/ 3125972 w 5635256"/>
                <a:gd name="connsiteY5" fmla="*/ 11611 h 2329509"/>
                <a:gd name="connsiteX6" fmla="*/ 3391786 w 5635256"/>
                <a:gd name="connsiteY6" fmla="*/ 234895 h 2329509"/>
                <a:gd name="connsiteX7" fmla="*/ 3923414 w 5635256"/>
                <a:gd name="connsiteY7" fmla="*/ 1096132 h 2329509"/>
                <a:gd name="connsiteX8" fmla="*/ 4518837 w 5635256"/>
                <a:gd name="connsiteY8" fmla="*/ 1755351 h 2329509"/>
                <a:gd name="connsiteX9" fmla="*/ 5209954 w 5635256"/>
                <a:gd name="connsiteY9" fmla="*/ 2201918 h 2329509"/>
                <a:gd name="connsiteX10" fmla="*/ 5635256 w 5635256"/>
                <a:gd name="connsiteY10" fmla="*/ 2308244 h 232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35256" h="2329509">
                  <a:moveTo>
                    <a:pt x="0" y="2329509"/>
                  </a:moveTo>
                  <a:cubicBezTo>
                    <a:pt x="264041" y="2317104"/>
                    <a:pt x="528083" y="2304700"/>
                    <a:pt x="786809" y="2191286"/>
                  </a:cubicBezTo>
                  <a:cubicBezTo>
                    <a:pt x="1045535" y="2077872"/>
                    <a:pt x="1298945" y="1923699"/>
                    <a:pt x="1552354" y="1649025"/>
                  </a:cubicBezTo>
                  <a:cubicBezTo>
                    <a:pt x="1805763" y="1374351"/>
                    <a:pt x="2119423" y="803737"/>
                    <a:pt x="2307265" y="543239"/>
                  </a:cubicBezTo>
                  <a:cubicBezTo>
                    <a:pt x="2495107" y="282741"/>
                    <a:pt x="2542954" y="174644"/>
                    <a:pt x="2679405" y="86039"/>
                  </a:cubicBezTo>
                  <a:cubicBezTo>
                    <a:pt x="2815856" y="-2566"/>
                    <a:pt x="3007242" y="-13198"/>
                    <a:pt x="3125972" y="11611"/>
                  </a:cubicBezTo>
                  <a:cubicBezTo>
                    <a:pt x="3244702" y="36420"/>
                    <a:pt x="3258879" y="54142"/>
                    <a:pt x="3391786" y="234895"/>
                  </a:cubicBezTo>
                  <a:cubicBezTo>
                    <a:pt x="3524693" y="415648"/>
                    <a:pt x="3735572" y="842723"/>
                    <a:pt x="3923414" y="1096132"/>
                  </a:cubicBezTo>
                  <a:cubicBezTo>
                    <a:pt x="4111256" y="1349541"/>
                    <a:pt x="4304414" y="1571053"/>
                    <a:pt x="4518837" y="1755351"/>
                  </a:cubicBezTo>
                  <a:cubicBezTo>
                    <a:pt x="4733260" y="1939649"/>
                    <a:pt x="5023884" y="2109769"/>
                    <a:pt x="5209954" y="2201918"/>
                  </a:cubicBezTo>
                  <a:cubicBezTo>
                    <a:pt x="5396024" y="2294067"/>
                    <a:pt x="5515640" y="2301155"/>
                    <a:pt x="5635256" y="2308244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2A00C26-4087-C55B-F770-3560EA78D10F}"/>
                </a:ext>
              </a:extLst>
            </p:cNvPr>
            <p:cNvCxnSpPr/>
            <p:nvPr/>
          </p:nvCxnSpPr>
          <p:spPr>
            <a:xfrm>
              <a:off x="1864242" y="5229151"/>
              <a:ext cx="719824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D6F797F-0280-F34D-9695-72AEE6AC8C92}"/>
                </a:ext>
              </a:extLst>
            </p:cNvPr>
            <p:cNvCxnSpPr/>
            <p:nvPr/>
          </p:nvCxnSpPr>
          <p:spPr>
            <a:xfrm>
              <a:off x="5624623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476CEA-FFB0-5680-9DE8-0E154792A2BD}"/>
                </a:ext>
              </a:extLst>
            </p:cNvPr>
            <p:cNvSpPr txBox="1"/>
            <p:nvPr/>
          </p:nvSpPr>
          <p:spPr>
            <a:xfrm>
              <a:off x="5454544" y="529606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055CE3F-3DE7-1270-33CB-01A39203246C}"/>
                </a:ext>
              </a:extLst>
            </p:cNvPr>
            <p:cNvCxnSpPr/>
            <p:nvPr/>
          </p:nvCxnSpPr>
          <p:spPr>
            <a:xfrm>
              <a:off x="6351181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96539DF-9714-5888-26EB-1DA868B860BE}"/>
                </a:ext>
              </a:extLst>
            </p:cNvPr>
            <p:cNvCxnSpPr/>
            <p:nvPr/>
          </p:nvCxnSpPr>
          <p:spPr>
            <a:xfrm>
              <a:off x="7077740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3516F1-3E57-F5B5-B762-27D5CF866664}"/>
                </a:ext>
              </a:extLst>
            </p:cNvPr>
            <p:cNvCxnSpPr/>
            <p:nvPr/>
          </p:nvCxnSpPr>
          <p:spPr>
            <a:xfrm>
              <a:off x="7836197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62EBF8-93EC-72B6-A96A-99AB1593469C}"/>
                </a:ext>
              </a:extLst>
            </p:cNvPr>
            <p:cNvCxnSpPr/>
            <p:nvPr/>
          </p:nvCxnSpPr>
          <p:spPr>
            <a:xfrm>
              <a:off x="4876800" y="2349795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11115-3CC2-D4C5-B5F3-A8EDB25F6E8B}"/>
                </a:ext>
              </a:extLst>
            </p:cNvPr>
            <p:cNvCxnSpPr/>
            <p:nvPr/>
          </p:nvCxnSpPr>
          <p:spPr>
            <a:xfrm>
              <a:off x="4093535" y="2360427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A45117-A34A-31FE-FD5D-F91977A3564E}"/>
                </a:ext>
              </a:extLst>
            </p:cNvPr>
            <p:cNvCxnSpPr/>
            <p:nvPr/>
          </p:nvCxnSpPr>
          <p:spPr>
            <a:xfrm>
              <a:off x="3310270" y="2371059"/>
              <a:ext cx="0" cy="286872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E7F1C2-8BC1-1909-259A-BF1672F4AED5}"/>
                </a:ext>
              </a:extLst>
            </p:cNvPr>
            <p:cNvSpPr txBox="1"/>
            <p:nvPr/>
          </p:nvSpPr>
          <p:spPr>
            <a:xfrm>
              <a:off x="6181102" y="528543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101898-2CFB-0A22-E0BC-DBFFAA77347A}"/>
                </a:ext>
              </a:extLst>
            </p:cNvPr>
            <p:cNvSpPr txBox="1"/>
            <p:nvPr/>
          </p:nvSpPr>
          <p:spPr>
            <a:xfrm>
              <a:off x="6907660" y="52748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0278F8-38A5-31C6-026E-0D8AFF2005D4}"/>
                </a:ext>
              </a:extLst>
            </p:cNvPr>
            <p:cNvSpPr txBox="1"/>
            <p:nvPr/>
          </p:nvSpPr>
          <p:spPr>
            <a:xfrm>
              <a:off x="7634218" y="52641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56F81F-90CC-F31D-9CD2-443C71890590}"/>
                </a:ext>
              </a:extLst>
            </p:cNvPr>
            <p:cNvSpPr txBox="1"/>
            <p:nvPr/>
          </p:nvSpPr>
          <p:spPr>
            <a:xfrm>
              <a:off x="4633410" y="5274805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9462EA-6E00-628A-7A03-A1AD7C52860C}"/>
                </a:ext>
              </a:extLst>
            </p:cNvPr>
            <p:cNvSpPr txBox="1"/>
            <p:nvPr/>
          </p:nvSpPr>
          <p:spPr>
            <a:xfrm>
              <a:off x="3824080" y="5262371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A0F1DF-5545-3A39-78FB-2C9279F1EFC9}"/>
                </a:ext>
              </a:extLst>
            </p:cNvPr>
            <p:cNvSpPr txBox="1"/>
            <p:nvPr/>
          </p:nvSpPr>
          <p:spPr>
            <a:xfrm>
              <a:off x="3014750" y="5249937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-3</a:t>
              </a:r>
            </a:p>
          </p:txBody>
        </p:sp>
      </p:grpSp>
      <p:sp>
        <p:nvSpPr>
          <p:cNvPr id="32" name="Left Brace 31">
            <a:extLst>
              <a:ext uri="{FF2B5EF4-FFF2-40B4-BE49-F238E27FC236}">
                <a16:creationId xmlns:a16="http://schemas.microsoft.com/office/drawing/2014/main" id="{E0F98F5F-D287-03AC-B6F5-3DF2344D1554}"/>
              </a:ext>
            </a:extLst>
          </p:cNvPr>
          <p:cNvSpPr/>
          <p:nvPr/>
        </p:nvSpPr>
        <p:spPr>
          <a:xfrm rot="16200000">
            <a:off x="3449751" y="4920346"/>
            <a:ext cx="343043" cy="12705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1258E816-832A-F4C7-F049-771791AE8C96}"/>
              </a:ext>
            </a:extLst>
          </p:cNvPr>
          <p:cNvSpPr/>
          <p:nvPr/>
        </p:nvSpPr>
        <p:spPr>
          <a:xfrm rot="16200000">
            <a:off x="3501594" y="4647166"/>
            <a:ext cx="239356" cy="2570491"/>
          </a:xfrm>
          <a:prstGeom prst="leftBrac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8DC61F2B-9FD2-4E7A-DF4C-A358BA00DA43}"/>
              </a:ext>
            </a:extLst>
          </p:cNvPr>
          <p:cNvSpPr/>
          <p:nvPr/>
        </p:nvSpPr>
        <p:spPr>
          <a:xfrm rot="16200000">
            <a:off x="3493972" y="4503891"/>
            <a:ext cx="239357" cy="379956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01D5EA-433D-681F-380B-B045EB0605A6}"/>
                  </a:ext>
                </a:extLst>
              </p:cNvPr>
              <p:cNvSpPr txBox="1"/>
              <p:nvPr/>
            </p:nvSpPr>
            <p:spPr>
              <a:xfrm>
                <a:off x="7475001" y="2291814"/>
                <a:ext cx="38875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w/prob 68%,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is within </a:t>
                </a: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   1 std of its mean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01D5EA-433D-681F-380B-B045EB060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001" y="2291814"/>
                <a:ext cx="3887559" cy="830997"/>
              </a:xfrm>
              <a:prstGeom prst="rect">
                <a:avLst/>
              </a:prstGeom>
              <a:blipFill>
                <a:blip r:embed="rId3"/>
                <a:stretch>
                  <a:fillRect l="-1954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AEFC13-1FD5-0BE2-61A1-E80F1AB4AD59}"/>
                  </a:ext>
                </a:extLst>
              </p:cNvPr>
              <p:cNvSpPr txBox="1"/>
              <p:nvPr/>
            </p:nvSpPr>
            <p:spPr>
              <a:xfrm>
                <a:off x="7474678" y="3409952"/>
                <a:ext cx="35214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C00CC"/>
                    </a:solidFill>
                  </a:rPr>
                  <a:t>w/prob 95%,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C00CC"/>
                    </a:solidFill>
                  </a:rPr>
                  <a:t>is within </a:t>
                </a:r>
              </a:p>
              <a:p>
                <a:r>
                  <a:rPr lang="en-US" sz="2400" dirty="0">
                    <a:solidFill>
                      <a:srgbClr val="CC00CC"/>
                    </a:solidFill>
                  </a:rPr>
                  <a:t>    2 std of its mean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DAEFC13-1FD5-0BE2-61A1-E80F1AB4A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78" y="3409952"/>
                <a:ext cx="3521477" cy="830997"/>
              </a:xfrm>
              <a:prstGeom prst="rect">
                <a:avLst/>
              </a:prstGeom>
              <a:blipFill>
                <a:blip r:embed="rId4"/>
                <a:stretch>
                  <a:fillRect l="-2158" t="-4478" r="-1079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1DA74B-FBAC-224B-6884-2062A810F461}"/>
                  </a:ext>
                </a:extLst>
              </p:cNvPr>
              <p:cNvSpPr txBox="1"/>
              <p:nvPr/>
            </p:nvSpPr>
            <p:spPr>
              <a:xfrm>
                <a:off x="7474678" y="4646440"/>
                <a:ext cx="375391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FF0000"/>
                    </a:solidFill>
                  </a:rPr>
                  <a:t>w/prob 99.7%,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is within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   3 std of its mean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1DA74B-FBAC-224B-6884-2062A810F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78" y="4646440"/>
                <a:ext cx="3753913" cy="830997"/>
              </a:xfrm>
              <a:prstGeom prst="rect">
                <a:avLst/>
              </a:prstGeom>
              <a:blipFill>
                <a:blip r:embed="rId5"/>
                <a:stretch>
                  <a:fillRect l="-2020" t="-4478" r="-673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4922B251-D696-A7B4-71FE-F4C74F3C1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79" y="216539"/>
            <a:ext cx="10363200" cy="1470025"/>
          </a:xfrm>
        </p:spPr>
        <p:txBody>
          <a:bodyPr/>
          <a:lstStyle/>
          <a:p>
            <a:r>
              <a:rPr lang="en-US" dirty="0"/>
              <a:t>Deviation from the Mean</a:t>
            </a:r>
          </a:p>
        </p:txBody>
      </p:sp>
    </p:spTree>
    <p:extLst>
      <p:ext uri="{BB962C8B-B14F-4D97-AF65-F5344CB8AC3E}">
        <p14:creationId xmlns:p14="http://schemas.microsoft.com/office/powerpoint/2010/main" val="119216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7ED8-3933-174F-9A79-1306BEA8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Closure of normal distribution – Under Shifting and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00DD2-6483-414D-9B06-5D1FA5BB79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83343"/>
                <a:ext cx="10972800" cy="981166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00DD2-6483-414D-9B06-5D1FA5BB7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83343"/>
                <a:ext cx="10972800" cy="981166"/>
              </a:xfr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660882-F596-69C9-8C5D-B75DAB2B1B76}"/>
                  </a:ext>
                </a:extLst>
              </p:cNvPr>
              <p:cNvSpPr txBox="1"/>
              <p:nvPr/>
            </p:nvSpPr>
            <p:spPr>
              <a:xfrm>
                <a:off x="609600" y="2394912"/>
                <a:ext cx="10512056" cy="986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Mean and variance follow from properties you know!   The fact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dirty="0"/>
                  <a:t>is still normal is not obvious, but not too difficult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660882-F596-69C9-8C5D-B75DAB2B1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94912"/>
                <a:ext cx="10512056" cy="986167"/>
              </a:xfrm>
              <a:prstGeom prst="rect">
                <a:avLst/>
              </a:prstGeom>
              <a:blipFill>
                <a:blip r:embed="rId3"/>
                <a:stretch>
                  <a:fillRect l="-966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3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AEBC-B38A-95B7-5290-BE626C93F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B726-9E05-4A7A-5C20-35E0EFDE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Closure of normal distribution – Under Shifting and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DAA7A-6592-0809-F633-1E089C6AE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83343"/>
                <a:ext cx="10972800" cy="981166"/>
              </a:xfrm>
              <a:ln>
                <a:solidFill>
                  <a:srgbClr val="036A18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D00DD2-6483-414D-9B06-5D1FA5BB7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83343"/>
                <a:ext cx="10972800" cy="981166"/>
              </a:xfrm>
              <a:blipFill>
                <a:blip r:embed="rId2"/>
                <a:stretch>
                  <a:fillRect l="-231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41DDE09-6C2D-C98B-493A-FC28A994BF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2339291"/>
                <a:ext cx="10972800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B539F84-1E28-3094-FC90-FABEFD2A2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39291"/>
                <a:ext cx="10972800" cy="800219"/>
              </a:xfrm>
              <a:prstGeom prst="rect">
                <a:avLst/>
              </a:prstGeom>
              <a:blipFill>
                <a:blip r:embed="rId3"/>
                <a:stretch>
                  <a:fillRect l="-231" b="-1538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5B4F8B-7B42-B365-D41D-243A2C928A6F}"/>
              </a:ext>
            </a:extLst>
          </p:cNvPr>
          <p:cNvSpPr txBox="1"/>
          <p:nvPr/>
        </p:nvSpPr>
        <p:spPr>
          <a:xfrm>
            <a:off x="609600" y="3429000"/>
            <a:ext cx="9827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Mean and variance follow from properties you know!   The fact that result of shifting and scaling still normal is not obvious, but not too difficult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But what if we don’t have a standard Normal?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873A4-C490-BF4E-9376-E1031E5CD560}"/>
              </a:ext>
            </a:extLst>
          </p:cNvPr>
          <p:cNvSpPr txBox="1"/>
          <p:nvPr/>
        </p:nvSpPr>
        <p:spPr>
          <a:xfrm>
            <a:off x="365568" y="1163998"/>
            <a:ext cx="1108569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Bottom line</a:t>
            </a:r>
            <a:r>
              <a:rPr lang="en-US" sz="2400" dirty="0"/>
              <a:t>:  Deviations from mean we saw for a standard Normal holds for </a:t>
            </a:r>
          </a:p>
          <a:p>
            <a:r>
              <a:rPr lang="en-US" sz="2400" dirty="0"/>
              <a:t>general Normal (provided it’s phrased in terms of standard deviations.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7CAE74-434E-FB54-1AC0-FB29322CAA0D}"/>
              </a:ext>
            </a:extLst>
          </p:cNvPr>
          <p:cNvGrpSpPr/>
          <p:nvPr/>
        </p:nvGrpSpPr>
        <p:grpSpPr>
          <a:xfrm>
            <a:off x="2587874" y="3050767"/>
            <a:ext cx="8189222" cy="873830"/>
            <a:chOff x="2587874" y="3050767"/>
            <a:chExt cx="8189222" cy="87383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6A9FB9A-0590-5CD4-4D6B-65D7E1927A55}"/>
                </a:ext>
              </a:extLst>
            </p:cNvPr>
            <p:cNvSpPr/>
            <p:nvPr/>
          </p:nvSpPr>
          <p:spPr>
            <a:xfrm>
              <a:off x="2738883" y="3072919"/>
              <a:ext cx="7846313" cy="85167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44E766A-E903-8971-1204-AC0352B75217}"/>
                    </a:ext>
                  </a:extLst>
                </p:cNvPr>
                <p:cNvSpPr txBox="1"/>
                <p:nvPr/>
              </p:nvSpPr>
              <p:spPr>
                <a:xfrm>
                  <a:off x="2587874" y="3249053"/>
                  <a:ext cx="330887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𝑁𝑜𝑟𝑚𝑎𝑙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44E766A-E903-8971-1204-AC0352B75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874" y="3249053"/>
                  <a:ext cx="330887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EF419ED-1290-813A-F47F-98D3E60C9359}"/>
                    </a:ext>
                  </a:extLst>
                </p:cNvPr>
                <p:cNvSpPr txBox="1"/>
                <p:nvPr/>
              </p:nvSpPr>
              <p:spPr>
                <a:xfrm>
                  <a:off x="6254335" y="3050767"/>
                  <a:ext cx="4522761" cy="7837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𝑁𝑜𝑟𝑚𝑎𝑙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EF419ED-1290-813A-F47F-98D3E60C9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4335" y="3050767"/>
                  <a:ext cx="4522761" cy="7837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Arrow: Left-Right 38">
              <a:extLst>
                <a:ext uri="{FF2B5EF4-FFF2-40B4-BE49-F238E27FC236}">
                  <a16:creationId xmlns:a16="http://schemas.microsoft.com/office/drawing/2014/main" id="{1CA1BA0A-1E18-FDDE-ED95-3ED023A28D81}"/>
                </a:ext>
              </a:extLst>
            </p:cNvPr>
            <p:cNvSpPr/>
            <p:nvPr/>
          </p:nvSpPr>
          <p:spPr>
            <a:xfrm>
              <a:off x="5708910" y="3379752"/>
              <a:ext cx="827757" cy="267889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F5496-0088-7262-0CB4-E4EF428B4DB2}"/>
                  </a:ext>
                </a:extLst>
              </p:cNvPr>
              <p:cNvSpPr txBox="1"/>
              <p:nvPr/>
            </p:nvSpPr>
            <p:spPr>
              <a:xfrm>
                <a:off x="1349941" y="4442479"/>
                <a:ext cx="9427155" cy="794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0F5496-0088-7262-0CB4-E4EF428B4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941" y="4442479"/>
                <a:ext cx="9427155" cy="794320"/>
              </a:xfrm>
              <a:prstGeom prst="rect">
                <a:avLst/>
              </a:prstGeom>
              <a:blipFill>
                <a:blip r:embed="rId6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CDD78CD-0694-3383-693F-8B81E92B0AB6}"/>
              </a:ext>
            </a:extLst>
          </p:cNvPr>
          <p:cNvGrpSpPr/>
          <p:nvPr/>
        </p:nvGrpSpPr>
        <p:grpSpPr>
          <a:xfrm>
            <a:off x="1782662" y="5213710"/>
            <a:ext cx="3055660" cy="955213"/>
            <a:chOff x="1782662" y="5213710"/>
            <a:chExt cx="3055660" cy="955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621867-6A15-677E-8D10-CBB2FCAABCAC}"/>
                    </a:ext>
                  </a:extLst>
                </p:cNvPr>
                <p:cNvSpPr txBox="1"/>
                <p:nvPr/>
              </p:nvSpPr>
              <p:spPr>
                <a:xfrm>
                  <a:off x="2149663" y="5461037"/>
                  <a:ext cx="2515356" cy="7078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Prob.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000" dirty="0"/>
                    <a:t> deviates from</a:t>
                  </a:r>
                </a:p>
                <a:p>
                  <a:r>
                    <a:rPr lang="en-US" sz="2000" dirty="0"/>
                    <a:t>its mean by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stds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E621867-6A15-677E-8D10-CBB2FCAABC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663" y="5461037"/>
                  <a:ext cx="2515356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914" t="-2459" b="-11475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B5C02110-C5AF-025A-0597-A632A3719FB4}"/>
                </a:ext>
              </a:extLst>
            </p:cNvPr>
            <p:cNvSpPr/>
            <p:nvPr/>
          </p:nvSpPr>
          <p:spPr>
            <a:xfrm rot="5400000">
              <a:off x="3190147" y="3806225"/>
              <a:ext cx="240689" cy="3055660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C1F0E7-89EB-7E11-FE32-7B71FB68BC26}"/>
              </a:ext>
            </a:extLst>
          </p:cNvPr>
          <p:cNvGrpSpPr/>
          <p:nvPr/>
        </p:nvGrpSpPr>
        <p:grpSpPr>
          <a:xfrm>
            <a:off x="8102158" y="5202418"/>
            <a:ext cx="2515356" cy="976051"/>
            <a:chOff x="8021600" y="5244926"/>
            <a:chExt cx="2515356" cy="9760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F2FFF08-1790-F861-8A8D-6AEEBAD57EDA}"/>
                    </a:ext>
                  </a:extLst>
                </p:cNvPr>
                <p:cNvSpPr txBox="1"/>
                <p:nvPr/>
              </p:nvSpPr>
              <p:spPr>
                <a:xfrm>
                  <a:off x="8021600" y="5513091"/>
                  <a:ext cx="2515356" cy="70788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accent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Prob.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a14:m>
                  <a:r>
                    <a:rPr lang="en-US" sz="2000" dirty="0"/>
                    <a:t> deviates from</a:t>
                  </a:r>
                </a:p>
                <a:p>
                  <a:r>
                    <a:rPr lang="en-US" sz="2000" dirty="0"/>
                    <a:t>its mean by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 err="1"/>
                    <a:t>stds</a:t>
                  </a:r>
                  <a:endParaRPr lang="en-US" sz="20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F2FFF08-1790-F861-8A8D-6AEEBAD57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600" y="5513091"/>
                  <a:ext cx="2515356" cy="707886"/>
                </a:xfrm>
                <a:prstGeom prst="rect">
                  <a:avLst/>
                </a:prstGeom>
                <a:blipFill>
                  <a:blip r:embed="rId8"/>
                  <a:stretch>
                    <a:fillRect l="-1485" t="-1667" b="-10000"/>
                  </a:stretch>
                </a:blipFill>
                <a:ln w="381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311CCE60-CF60-2AB7-6D97-7C4A190D06F0}"/>
                </a:ext>
              </a:extLst>
            </p:cNvPr>
            <p:cNvSpPr/>
            <p:nvPr/>
          </p:nvSpPr>
          <p:spPr>
            <a:xfrm rot="5400000">
              <a:off x="9171223" y="4371843"/>
              <a:ext cx="216111" cy="1962278"/>
            </a:xfrm>
            <a:prstGeom prst="rightBrac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cartoon light bulb pointing at something">
            <a:extLst>
              <a:ext uri="{FF2B5EF4-FFF2-40B4-BE49-F238E27FC236}">
                <a16:creationId xmlns:a16="http://schemas.microsoft.com/office/drawing/2014/main" id="{727AE81D-C2EE-152A-6655-F8F57AAEF0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2258807"/>
            <a:ext cx="1825118" cy="19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 Distribution</a:t>
            </a:r>
          </a:p>
          <a:p>
            <a:r>
              <a:rPr lang="en-US" dirty="0">
                <a:solidFill>
                  <a:schemeClr val="tx2"/>
                </a:solidFill>
              </a:rPr>
              <a:t>Practice with Normals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F46FEEC-B38C-534C-BE0B-DA702BA04678}"/>
              </a:ext>
            </a:extLst>
          </p:cNvPr>
          <p:cNvSpPr/>
          <p:nvPr/>
        </p:nvSpPr>
        <p:spPr>
          <a:xfrm rot="10800000">
            <a:off x="4977220" y="2167344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0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31D8-A487-F44F-910E-B1333406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Continuous RVs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55078D-C367-2A4F-A320-B97FB87DA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9650"/>
                <a:ext cx="5341749" cy="1903342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Probability Density Function (PDF).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55078D-C367-2A4F-A320-B97FB87DA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9650"/>
                <a:ext cx="5341749" cy="1903342"/>
              </a:xfrm>
              <a:blipFill>
                <a:blip r:embed="rId5"/>
                <a:stretch>
                  <a:fillRect l="-711" b="-3708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77C26C-300A-944B-A21D-1A8207FB39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51" y="1069650"/>
                <a:ext cx="5341749" cy="134222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Cumulative Distribution Function (CDF).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77C26C-300A-944B-A21D-1A8207FB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51" y="1069650"/>
                <a:ext cx="5341749" cy="13422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F76C227-4E19-4947-AEF6-6CCE6058EE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5725" y="2512865"/>
                <a:ext cx="2951019" cy="819968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F76C227-4E19-4947-AEF6-6CCE6058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725" y="2512865"/>
                <a:ext cx="2951019" cy="819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8696404-C28F-E546-BCE7-624DE0EF840F}"/>
              </a:ext>
            </a:extLst>
          </p:cNvPr>
          <p:cNvGrpSpPr/>
          <p:nvPr/>
        </p:nvGrpSpPr>
        <p:grpSpPr>
          <a:xfrm>
            <a:off x="795580" y="3283691"/>
            <a:ext cx="5210013" cy="858297"/>
            <a:chOff x="609600" y="1982695"/>
            <a:chExt cx="10582759" cy="161304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AF1CE79-DF53-7C42-932C-D14B1CDEB0DB}"/>
                </a:ext>
              </a:extLst>
            </p:cNvPr>
            <p:cNvSpPr/>
            <p:nvPr/>
          </p:nvSpPr>
          <p:spPr>
            <a:xfrm>
              <a:off x="640596" y="1982695"/>
              <a:ext cx="10383864" cy="1613048"/>
            </a:xfrm>
            <a:custGeom>
              <a:avLst/>
              <a:gdLst>
                <a:gd name="connsiteX0" fmla="*/ 0 w 10228881"/>
                <a:gd name="connsiteY0" fmla="*/ 1333943 h 1597415"/>
                <a:gd name="connsiteX1" fmla="*/ 1317356 w 10228881"/>
                <a:gd name="connsiteY1" fmla="*/ 1163462 h 1597415"/>
                <a:gd name="connsiteX2" fmla="*/ 2758698 w 10228881"/>
                <a:gd name="connsiteY2" fmla="*/ 233564 h 1597415"/>
                <a:gd name="connsiteX3" fmla="*/ 4215539 w 10228881"/>
                <a:gd name="connsiteY3" fmla="*/ 32086 h 1597415"/>
                <a:gd name="connsiteX4" fmla="*/ 4773478 w 10228881"/>
                <a:gd name="connsiteY4" fmla="*/ 760506 h 1597415"/>
                <a:gd name="connsiteX5" fmla="*/ 5610386 w 10228881"/>
                <a:gd name="connsiteY5" fmla="*/ 1271950 h 1597415"/>
                <a:gd name="connsiteX6" fmla="*/ 8958020 w 10228881"/>
                <a:gd name="connsiteY6" fmla="*/ 1535421 h 1597415"/>
                <a:gd name="connsiteX7" fmla="*/ 10228881 w 10228881"/>
                <a:gd name="connsiteY7" fmla="*/ 1597415 h 1597415"/>
                <a:gd name="connsiteX0" fmla="*/ 0 w 10244379"/>
                <a:gd name="connsiteY0" fmla="*/ 1519923 h 1597415"/>
                <a:gd name="connsiteX1" fmla="*/ 1332854 w 10244379"/>
                <a:gd name="connsiteY1" fmla="*/ 1163462 h 1597415"/>
                <a:gd name="connsiteX2" fmla="*/ 2774196 w 10244379"/>
                <a:gd name="connsiteY2" fmla="*/ 233564 h 1597415"/>
                <a:gd name="connsiteX3" fmla="*/ 4231037 w 10244379"/>
                <a:gd name="connsiteY3" fmla="*/ 32086 h 1597415"/>
                <a:gd name="connsiteX4" fmla="*/ 4788976 w 10244379"/>
                <a:gd name="connsiteY4" fmla="*/ 760506 h 1597415"/>
                <a:gd name="connsiteX5" fmla="*/ 5625884 w 10244379"/>
                <a:gd name="connsiteY5" fmla="*/ 1271950 h 1597415"/>
                <a:gd name="connsiteX6" fmla="*/ 8973518 w 10244379"/>
                <a:gd name="connsiteY6" fmla="*/ 1535421 h 1597415"/>
                <a:gd name="connsiteX7" fmla="*/ 10244379 w 10244379"/>
                <a:gd name="connsiteY7" fmla="*/ 1597415 h 1597415"/>
                <a:gd name="connsiteX0" fmla="*/ 0 w 10383864"/>
                <a:gd name="connsiteY0" fmla="*/ 1612913 h 1613048"/>
                <a:gd name="connsiteX1" fmla="*/ 1472339 w 10383864"/>
                <a:gd name="connsiteY1" fmla="*/ 1163462 h 1613048"/>
                <a:gd name="connsiteX2" fmla="*/ 2913681 w 10383864"/>
                <a:gd name="connsiteY2" fmla="*/ 233564 h 1613048"/>
                <a:gd name="connsiteX3" fmla="*/ 4370522 w 10383864"/>
                <a:gd name="connsiteY3" fmla="*/ 32086 h 1613048"/>
                <a:gd name="connsiteX4" fmla="*/ 4928461 w 10383864"/>
                <a:gd name="connsiteY4" fmla="*/ 760506 h 1613048"/>
                <a:gd name="connsiteX5" fmla="*/ 5765369 w 10383864"/>
                <a:gd name="connsiteY5" fmla="*/ 1271950 h 1613048"/>
                <a:gd name="connsiteX6" fmla="*/ 9113003 w 10383864"/>
                <a:gd name="connsiteY6" fmla="*/ 1535421 h 1613048"/>
                <a:gd name="connsiteX7" fmla="*/ 10383864 w 10383864"/>
                <a:gd name="connsiteY7" fmla="*/ 1597415 h 16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3864" h="1613048">
                  <a:moveTo>
                    <a:pt x="0" y="1612913"/>
                  </a:moveTo>
                  <a:cubicBezTo>
                    <a:pt x="428786" y="1619370"/>
                    <a:pt x="986725" y="1393354"/>
                    <a:pt x="1472339" y="1163462"/>
                  </a:cubicBezTo>
                  <a:cubicBezTo>
                    <a:pt x="1957953" y="933570"/>
                    <a:pt x="2430651" y="422127"/>
                    <a:pt x="2913681" y="233564"/>
                  </a:cubicBezTo>
                  <a:cubicBezTo>
                    <a:pt x="3396711" y="45001"/>
                    <a:pt x="4034725" y="-55738"/>
                    <a:pt x="4370522" y="32086"/>
                  </a:cubicBezTo>
                  <a:cubicBezTo>
                    <a:pt x="4706319" y="119910"/>
                    <a:pt x="4695987" y="553862"/>
                    <a:pt x="4928461" y="760506"/>
                  </a:cubicBezTo>
                  <a:cubicBezTo>
                    <a:pt x="5160935" y="967150"/>
                    <a:pt x="5067945" y="1142797"/>
                    <a:pt x="5765369" y="1271950"/>
                  </a:cubicBezTo>
                  <a:cubicBezTo>
                    <a:pt x="6462793" y="1401103"/>
                    <a:pt x="8343254" y="1481177"/>
                    <a:pt x="9113003" y="1535421"/>
                  </a:cubicBezTo>
                  <a:cubicBezTo>
                    <a:pt x="9882752" y="1589665"/>
                    <a:pt x="10133308" y="1593540"/>
                    <a:pt x="10383864" y="1597415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586DB2B-D342-5E4C-BCB6-FD8C7E5F4D7E}"/>
                    </a:ext>
                  </a:extLst>
                </p:cNvPr>
                <p:cNvSpPr txBox="1"/>
                <p:nvPr/>
              </p:nvSpPr>
              <p:spPr>
                <a:xfrm>
                  <a:off x="609600" y="1997192"/>
                  <a:ext cx="67557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586DB2B-D342-5E4C-BCB6-FD8C7E5F4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997192"/>
                  <a:ext cx="67557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0741" r="-118519" b="-1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D2E17C-BB1D-414F-B274-8318E04A165B}"/>
                </a:ext>
              </a:extLst>
            </p:cNvPr>
            <p:cNvCxnSpPr/>
            <p:nvPr/>
          </p:nvCxnSpPr>
          <p:spPr>
            <a:xfrm>
              <a:off x="612183" y="3580109"/>
              <a:ext cx="105801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5E076E-C823-BD4C-8E3B-3BEB6BA52D1E}"/>
              </a:ext>
            </a:extLst>
          </p:cNvPr>
          <p:cNvGrpSpPr/>
          <p:nvPr/>
        </p:nvGrpSpPr>
        <p:grpSpPr>
          <a:xfrm>
            <a:off x="6471912" y="3279282"/>
            <a:ext cx="5207470" cy="858298"/>
            <a:chOff x="6562323" y="3279794"/>
            <a:chExt cx="5629677" cy="858298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E7BA1EF-54F1-7C48-9DD7-C1E7C16D4800}"/>
                </a:ext>
              </a:extLst>
            </p:cNvPr>
            <p:cNvSpPr/>
            <p:nvPr/>
          </p:nvSpPr>
          <p:spPr>
            <a:xfrm>
              <a:off x="6577442" y="3356885"/>
              <a:ext cx="1691069" cy="781207"/>
            </a:xfrm>
            <a:custGeom>
              <a:avLst/>
              <a:gdLst>
                <a:gd name="connsiteX0" fmla="*/ 1691069 w 1691069"/>
                <a:gd name="connsiteY0" fmla="*/ 0 h 781207"/>
                <a:gd name="connsiteX1" fmla="*/ 1691069 w 1691069"/>
                <a:gd name="connsiteY1" fmla="*/ 778612 h 781207"/>
                <a:gd name="connsiteX2" fmla="*/ 0 w 1691069"/>
                <a:gd name="connsiteY2" fmla="*/ 781136 h 781207"/>
                <a:gd name="connsiteX3" fmla="*/ 783427 w 1691069"/>
                <a:gd name="connsiteY3" fmla="*/ 541985 h 781207"/>
                <a:gd name="connsiteX4" fmla="*/ 1550360 w 1691069"/>
                <a:gd name="connsiteY4" fmla="*/ 47190 h 781207"/>
                <a:gd name="connsiteX5" fmla="*/ 1650133 w 1691069"/>
                <a:gd name="connsiteY5" fmla="*/ 11860 h 781207"/>
                <a:gd name="connsiteX6" fmla="*/ 1691069 w 1691069"/>
                <a:gd name="connsiteY6" fmla="*/ 0 h 78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069" h="781207">
                  <a:moveTo>
                    <a:pt x="1691069" y="0"/>
                  </a:moveTo>
                  <a:lnTo>
                    <a:pt x="1691069" y="778612"/>
                  </a:lnTo>
                  <a:lnTo>
                    <a:pt x="0" y="781136"/>
                  </a:lnTo>
                  <a:cubicBezTo>
                    <a:pt x="228156" y="784572"/>
                    <a:pt x="525033" y="664310"/>
                    <a:pt x="783427" y="541985"/>
                  </a:cubicBezTo>
                  <a:cubicBezTo>
                    <a:pt x="1041821" y="419660"/>
                    <a:pt x="1293342" y="147523"/>
                    <a:pt x="1550360" y="47190"/>
                  </a:cubicBezTo>
                  <a:cubicBezTo>
                    <a:pt x="1582488" y="34648"/>
                    <a:pt x="1615904" y="22837"/>
                    <a:pt x="1650133" y="11860"/>
                  </a:cubicBezTo>
                  <a:lnTo>
                    <a:pt x="1691069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6ED6E7-AEC8-5641-8059-B25594A84921}"/>
                </a:ext>
              </a:extLst>
            </p:cNvPr>
            <p:cNvSpPr/>
            <p:nvPr/>
          </p:nvSpPr>
          <p:spPr>
            <a:xfrm>
              <a:off x="8268511" y="3279794"/>
              <a:ext cx="3834151" cy="855702"/>
            </a:xfrm>
            <a:custGeom>
              <a:avLst/>
              <a:gdLst>
                <a:gd name="connsiteX0" fmla="*/ 474113 w 3834151"/>
                <a:gd name="connsiteY0" fmla="*/ 1 h 855702"/>
                <a:gd name="connsiteX1" fmla="*/ 634471 w 3834151"/>
                <a:gd name="connsiteY1" fmla="*/ 17074 h 855702"/>
                <a:gd name="connsiteX2" fmla="*/ 931349 w 3834151"/>
                <a:gd name="connsiteY2" fmla="*/ 404664 h 855702"/>
                <a:gd name="connsiteX3" fmla="*/ 1376665 w 3834151"/>
                <a:gd name="connsiteY3" fmla="*/ 676801 h 855702"/>
                <a:gd name="connsiteX4" fmla="*/ 3157930 w 3834151"/>
                <a:gd name="connsiteY4" fmla="*/ 816993 h 855702"/>
                <a:gd name="connsiteX5" fmla="*/ 3834151 w 3834151"/>
                <a:gd name="connsiteY5" fmla="*/ 849980 h 855702"/>
                <a:gd name="connsiteX6" fmla="*/ 0 w 3834151"/>
                <a:gd name="connsiteY6" fmla="*/ 855702 h 855702"/>
                <a:gd name="connsiteX7" fmla="*/ 0 w 3834151"/>
                <a:gd name="connsiteY7" fmla="*/ 77090 h 855702"/>
                <a:gd name="connsiteX8" fmla="*/ 63716 w 3834151"/>
                <a:gd name="connsiteY8" fmla="*/ 58629 h 855702"/>
                <a:gd name="connsiteX9" fmla="*/ 474113 w 3834151"/>
                <a:gd name="connsiteY9" fmla="*/ 1 h 85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4151" h="855702">
                  <a:moveTo>
                    <a:pt x="474113" y="1"/>
                  </a:moveTo>
                  <a:cubicBezTo>
                    <a:pt x="535082" y="-20"/>
                    <a:pt x="589802" y="5391"/>
                    <a:pt x="634471" y="17074"/>
                  </a:cubicBezTo>
                  <a:cubicBezTo>
                    <a:pt x="813148" y="63805"/>
                    <a:pt x="807650" y="294709"/>
                    <a:pt x="931349" y="404664"/>
                  </a:cubicBezTo>
                  <a:cubicBezTo>
                    <a:pt x="1055047" y="514618"/>
                    <a:pt x="1005568" y="608079"/>
                    <a:pt x="1376665" y="676801"/>
                  </a:cubicBezTo>
                  <a:cubicBezTo>
                    <a:pt x="1747762" y="745523"/>
                    <a:pt x="2748349" y="788130"/>
                    <a:pt x="3157930" y="816993"/>
                  </a:cubicBezTo>
                  <a:cubicBezTo>
                    <a:pt x="3567511" y="845856"/>
                    <a:pt x="3700831" y="847918"/>
                    <a:pt x="3834151" y="849980"/>
                  </a:cubicBezTo>
                  <a:lnTo>
                    <a:pt x="0" y="855702"/>
                  </a:lnTo>
                  <a:lnTo>
                    <a:pt x="0" y="77090"/>
                  </a:lnTo>
                  <a:lnTo>
                    <a:pt x="63716" y="58629"/>
                  </a:lnTo>
                  <a:cubicBezTo>
                    <a:pt x="205240" y="21820"/>
                    <a:pt x="352176" y="44"/>
                    <a:pt x="474113" y="1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9D74FEC-3996-A944-BAE6-AA52ED6CC6A6}"/>
                </a:ext>
              </a:extLst>
            </p:cNvPr>
            <p:cNvCxnSpPr/>
            <p:nvPr/>
          </p:nvCxnSpPr>
          <p:spPr>
            <a:xfrm>
              <a:off x="6562323" y="4129773"/>
              <a:ext cx="56296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FB1D62-9C13-6F4D-B66C-B53A95E16BB9}"/>
                  </a:ext>
                </a:extLst>
              </p:cNvPr>
              <p:cNvSpPr/>
              <p:nvPr/>
            </p:nvSpPr>
            <p:spPr>
              <a:xfrm>
                <a:off x="7864449" y="4204361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FB1D62-9C13-6F4D-B66C-B53A95E16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449" y="4204361"/>
                <a:ext cx="391004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C07CAE-45D7-1542-AB22-EE59C8AF5E07}"/>
                  </a:ext>
                </a:extLst>
              </p:cNvPr>
              <p:cNvSpPr txBox="1"/>
              <p:nvPr/>
            </p:nvSpPr>
            <p:spPr>
              <a:xfrm>
                <a:off x="1288348" y="4596582"/>
                <a:ext cx="3206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Density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≠</m:t>
                    </m:r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Probability !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C07CAE-45D7-1542-AB22-EE59C8AF5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48" y="4596582"/>
                <a:ext cx="3206044" cy="461665"/>
              </a:xfrm>
              <a:prstGeom prst="rect">
                <a:avLst/>
              </a:prstGeom>
              <a:blipFill>
                <a:blip r:embed="rId12"/>
                <a:stretch>
                  <a:fillRect l="-2362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80975-D015-0747-A701-2FEAF2583D2C}"/>
                  </a:ext>
                </a:extLst>
              </p:cNvPr>
              <p:cNvSpPr txBox="1"/>
              <p:nvPr/>
            </p:nvSpPr>
            <p:spPr>
              <a:xfrm>
                <a:off x="7134578" y="5484946"/>
                <a:ext cx="3206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80975-D015-0747-A701-2FEAF2583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578" y="5484946"/>
                <a:ext cx="3206044" cy="461665"/>
              </a:xfrm>
              <a:prstGeom prst="rect">
                <a:avLst/>
              </a:prstGeom>
              <a:blipFill>
                <a:blip r:embed="rId1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>
            <a:extLst>
              <a:ext uri="{FF2B5EF4-FFF2-40B4-BE49-F238E27FC236}">
                <a16:creationId xmlns:a16="http://schemas.microsoft.com/office/drawing/2014/main" id="{F082636C-18EC-8243-B9B0-140798360707}"/>
              </a:ext>
            </a:extLst>
          </p:cNvPr>
          <p:cNvSpPr/>
          <p:nvPr/>
        </p:nvSpPr>
        <p:spPr>
          <a:xfrm>
            <a:off x="2018734" y="3332833"/>
            <a:ext cx="522243" cy="797880"/>
          </a:xfrm>
          <a:custGeom>
            <a:avLst/>
            <a:gdLst>
              <a:gd name="connsiteX0" fmla="*/ 1246750 w 1371600"/>
              <a:gd name="connsiteY0" fmla="*/ 0 h 1416463"/>
              <a:gd name="connsiteX1" fmla="*/ 1371600 w 1371600"/>
              <a:gd name="connsiteY1" fmla="*/ 6486 h 1416463"/>
              <a:gd name="connsiteX2" fmla="*/ 1371600 w 1371600"/>
              <a:gd name="connsiteY2" fmla="*/ 1416463 h 1416463"/>
              <a:gd name="connsiteX3" fmla="*/ 0 w 1371600"/>
              <a:gd name="connsiteY3" fmla="*/ 1413011 h 1416463"/>
              <a:gd name="connsiteX4" fmla="*/ 0 w 1371600"/>
              <a:gd name="connsiteY4" fmla="*/ 376649 h 1416463"/>
              <a:gd name="connsiteX5" fmla="*/ 140620 w 1371600"/>
              <a:gd name="connsiteY5" fmla="*/ 284982 h 1416463"/>
              <a:gd name="connsiteX6" fmla="*/ 290182 w 1371600"/>
              <a:gd name="connsiteY6" fmla="*/ 208984 h 1416463"/>
              <a:gd name="connsiteX7" fmla="*/ 1246750 w 1371600"/>
              <a:gd name="connsiteY7" fmla="*/ 0 h 14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416463">
                <a:moveTo>
                  <a:pt x="1246750" y="0"/>
                </a:moveTo>
                <a:lnTo>
                  <a:pt x="1371600" y="6486"/>
                </a:lnTo>
                <a:lnTo>
                  <a:pt x="1371600" y="1416463"/>
                </a:lnTo>
                <a:lnTo>
                  <a:pt x="0" y="1413011"/>
                </a:lnTo>
                <a:lnTo>
                  <a:pt x="0" y="376649"/>
                </a:lnTo>
                <a:lnTo>
                  <a:pt x="140620" y="284982"/>
                </a:lnTo>
                <a:cubicBezTo>
                  <a:pt x="190357" y="255770"/>
                  <a:pt x="240197" y="230074"/>
                  <a:pt x="290182" y="208984"/>
                </a:cubicBezTo>
                <a:cubicBezTo>
                  <a:pt x="590093" y="82445"/>
                  <a:pt x="962175" y="108"/>
                  <a:pt x="1246750" y="0"/>
                </a:cubicBezTo>
                <a:close/>
              </a:path>
            </a:pathLst>
          </a:cu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973BE49-928F-5443-8ED0-F06C53BEE0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171" y="5112247"/>
                <a:ext cx="4070838" cy="1207062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973BE49-928F-5443-8ED0-F06C53BEE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71" y="5112247"/>
                <a:ext cx="4070838" cy="12070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4BE178-DACC-6A47-8A20-385D7E183261}"/>
                  </a:ext>
                </a:extLst>
              </p:cNvPr>
              <p:cNvSpPr/>
              <p:nvPr/>
            </p:nvSpPr>
            <p:spPr>
              <a:xfrm>
                <a:off x="3063814" y="6142476"/>
                <a:ext cx="24388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4BE178-DACC-6A47-8A20-385D7E183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14" y="6142476"/>
                <a:ext cx="2438809" cy="461665"/>
              </a:xfrm>
              <a:prstGeom prst="rect">
                <a:avLst/>
              </a:prstGeom>
              <a:blipFill>
                <a:blip r:embed="rId1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/>
      <p:bldP spid="20" grpId="0"/>
      <p:bldP spid="2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CF62-D42F-7F44-B259-B744B5DB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  <a:blipFill>
                <a:blip r:embed="rId2"/>
                <a:stretch>
                  <a:fillRect l="-1273" t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/>
              <p:nvPr/>
            </p:nvSpPr>
            <p:spPr>
              <a:xfrm>
                <a:off x="784874" y="2356356"/>
                <a:ext cx="20735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≤1.2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=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4" y="2356356"/>
                <a:ext cx="2073581" cy="523220"/>
              </a:xfrm>
              <a:prstGeom prst="rect">
                <a:avLst/>
              </a:prstGeom>
              <a:blipFill>
                <a:blip r:embed="rId3"/>
                <a:stretch>
                  <a:fillRect l="-1212" t="-11905" r="-484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648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3BF7-F366-144A-91F8-000E03A2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Cumulative Normal Density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7770D-0B0A-49CD-9BAF-35A86FB4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70" y="1282661"/>
            <a:ext cx="6115095" cy="5438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48" y="0"/>
            <a:ext cx="1459152" cy="10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3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CF62-D42F-7F44-B259-B744B5DB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4=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  <a:blipFill>
                <a:blip r:embed="rId2"/>
                <a:stretch>
                  <a:fillRect l="-1273" t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/>
              <p:nvPr/>
            </p:nvSpPr>
            <p:spPr>
              <a:xfrm>
                <a:off x="784874" y="2356356"/>
                <a:ext cx="19926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≤1.2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4" y="2356356"/>
                <a:ext cx="1992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C17F4-0018-0B43-A8D4-E995863E0F2D}"/>
                  </a:ext>
                </a:extLst>
              </p:cNvPr>
              <p:cNvSpPr/>
              <p:nvPr/>
            </p:nvSpPr>
            <p:spPr>
              <a:xfrm>
                <a:off x="2556785" y="2127739"/>
                <a:ext cx="4314130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−0.4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1.2−0.4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C17F4-0018-0B43-A8D4-E995863E0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785" y="2127739"/>
                <a:ext cx="4314130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778410-E8F4-E24C-ACA7-8BC0BCA7D447}"/>
                  </a:ext>
                </a:extLst>
              </p:cNvPr>
              <p:cNvSpPr/>
              <p:nvPr/>
            </p:nvSpPr>
            <p:spPr>
              <a:xfrm>
                <a:off x="2556784" y="3267246"/>
                <a:ext cx="3415615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−0.4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778410-E8F4-E24C-ACA7-8BC0BCA7D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784" y="3267246"/>
                <a:ext cx="3415615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6349FAE-7EED-DD41-9E81-895803792754}"/>
              </a:ext>
            </a:extLst>
          </p:cNvPr>
          <p:cNvSpPr/>
          <p:nvPr/>
        </p:nvSpPr>
        <p:spPr>
          <a:xfrm>
            <a:off x="3198733" y="2995445"/>
            <a:ext cx="1494951" cy="1454491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D7BCF7-A627-FD43-ACB3-0EB383348531}"/>
                  </a:ext>
                </a:extLst>
              </p:cNvPr>
              <p:cNvSpPr/>
              <p:nvPr/>
            </p:nvSpPr>
            <p:spPr>
              <a:xfrm>
                <a:off x="3198733" y="4565806"/>
                <a:ext cx="1577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D7BCF7-A627-FD43-ACB3-0EB3833485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733" y="4565806"/>
                <a:ext cx="157799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7E3D0-3AB6-C646-9669-924002CAC801}"/>
                  </a:ext>
                </a:extLst>
              </p:cNvPr>
              <p:cNvSpPr/>
              <p:nvPr/>
            </p:nvSpPr>
            <p:spPr>
              <a:xfrm>
                <a:off x="5812857" y="3529206"/>
                <a:ext cx="1685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(0.4)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7E3D0-3AB6-C646-9669-924002CAC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857" y="3529206"/>
                <a:ext cx="1685461" cy="523220"/>
              </a:xfrm>
              <a:prstGeom prst="rect">
                <a:avLst/>
              </a:prstGeom>
              <a:blipFill>
                <a:blip r:embed="rId7"/>
                <a:stretch>
                  <a:fillRect r="-150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EE84D-91FA-0941-876D-421BAD325D2C}"/>
                  </a:ext>
                </a:extLst>
              </p:cNvPr>
              <p:cNvSpPr/>
              <p:nvPr/>
            </p:nvSpPr>
            <p:spPr>
              <a:xfrm>
                <a:off x="7301687" y="3529206"/>
                <a:ext cx="16982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≈0.6554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EE84D-91FA-0941-876D-421BAD325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687" y="3529206"/>
                <a:ext cx="169828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28419AF-9FB1-A54C-9DE1-AF9BA89C74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5872" y="4314386"/>
            <a:ext cx="3844892" cy="17400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CC848E-ACEF-6C41-AB21-A6BA218722EB}"/>
              </a:ext>
            </a:extLst>
          </p:cNvPr>
          <p:cNvSpPr/>
          <p:nvPr/>
        </p:nvSpPr>
        <p:spPr>
          <a:xfrm>
            <a:off x="7301687" y="4846242"/>
            <a:ext cx="1103759" cy="545916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CF62-D42F-7F44-B259-B744B5DB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  <a:blipFill>
                <a:blip r:embed="rId2"/>
                <a:stretch>
                  <a:fillRect l="-1111" t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/>
              <p:nvPr/>
            </p:nvSpPr>
            <p:spPr>
              <a:xfrm>
                <a:off x="784874" y="2072922"/>
                <a:ext cx="26418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2&lt;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&lt;5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4" y="2072922"/>
                <a:ext cx="2641813" cy="523220"/>
              </a:xfrm>
              <a:prstGeom prst="rect">
                <a:avLst/>
              </a:prstGeom>
              <a:blipFill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509;p53">
            <a:extLst>
              <a:ext uri="{FF2B5EF4-FFF2-40B4-BE49-F238E27FC236}">
                <a16:creationId xmlns:a16="http://schemas.microsoft.com/office/drawing/2014/main" id="{D5C74E21-1740-0FE6-F607-FB5FDEDD2DA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61688" y="176641"/>
            <a:ext cx="1835373" cy="1664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663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3BF7-F366-144A-91F8-000E03A2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Standard Cumulative Normal Density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7770D-0B0A-49CD-9BAF-35A86FB4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70" y="1282661"/>
            <a:ext cx="6115095" cy="5438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48" y="0"/>
            <a:ext cx="1459152" cy="10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0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CF62-D42F-7F44-B259-B744B5DB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en-US" sz="28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2E8B07-C093-5F46-8A82-6332A1013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82742"/>
                <a:ext cx="10972800" cy="716380"/>
              </a:xfrm>
              <a:blipFill>
                <a:blip r:embed="rId2"/>
                <a:stretch>
                  <a:fillRect l="-1111" t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/>
              <p:nvPr/>
            </p:nvSpPr>
            <p:spPr>
              <a:xfrm>
                <a:off x="784874" y="2072922"/>
                <a:ext cx="23877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2&lt;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&lt;5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8DEE0B-7D6E-064B-8590-43EC7C8EC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4" y="2072922"/>
                <a:ext cx="23877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C17F4-0018-0B43-A8D4-E995863E0F2D}"/>
                  </a:ext>
                </a:extLst>
              </p:cNvPr>
              <p:cNvSpPr/>
              <p:nvPr/>
            </p:nvSpPr>
            <p:spPr>
              <a:xfrm>
                <a:off x="2939739" y="1789488"/>
                <a:ext cx="4964179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2 −3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5 −3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3C17F4-0018-0B43-A8D4-E995863E0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39" y="1789488"/>
                <a:ext cx="4964179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778410-E8F4-E24C-ACA7-8BC0BCA7D447}"/>
                  </a:ext>
                </a:extLst>
              </p:cNvPr>
              <p:cNvSpPr/>
              <p:nvPr/>
            </p:nvSpPr>
            <p:spPr>
              <a:xfrm>
                <a:off x="2939739" y="2969730"/>
                <a:ext cx="3238964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778410-E8F4-E24C-ACA7-8BC0BCA7D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39" y="2969730"/>
                <a:ext cx="3238964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7E3D0-3AB6-C646-9669-924002CAC801}"/>
                  </a:ext>
                </a:extLst>
              </p:cNvPr>
              <p:cNvSpPr/>
              <p:nvPr/>
            </p:nvSpPr>
            <p:spPr>
              <a:xfrm>
                <a:off x="2939739" y="4254967"/>
                <a:ext cx="3372718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A7E3D0-3AB6-C646-9669-924002CAC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39" y="4254967"/>
                <a:ext cx="3372718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EE84D-91FA-0941-876D-421BAD325D2C}"/>
                  </a:ext>
                </a:extLst>
              </p:cNvPr>
              <p:cNvSpPr/>
              <p:nvPr/>
            </p:nvSpPr>
            <p:spPr>
              <a:xfrm>
                <a:off x="7127167" y="5754550"/>
                <a:ext cx="16982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≈0.29017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DEE84D-91FA-0941-876D-421BAD325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167" y="5754550"/>
                <a:ext cx="169828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EFB573-5068-47D9-BF70-1D3ED026B6E4}"/>
                  </a:ext>
                </a:extLst>
              </p:cNvPr>
              <p:cNvSpPr/>
              <p:nvPr/>
            </p:nvSpPr>
            <p:spPr>
              <a:xfrm>
                <a:off x="2939739" y="5428964"/>
                <a:ext cx="4187428" cy="1205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EFB573-5068-47D9-BF70-1D3ED026B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39" y="5428964"/>
                <a:ext cx="4187428" cy="12059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6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3E06-1430-D544-FE08-8A7AC38B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BF073-9660-513A-87B6-ED84713DB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Normal distributions stay normal under shifting and scaling.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To “standardize” a normal random variable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, you subtract the mean and divide by the standard deviation, i.e.,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(0, 1)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/>
                  <a:t>This allows you to use the standard normal tables (showing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sz="2800" dirty="0"/>
                  <a:t>) to do calculations for any normal distribution.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BF073-9660-513A-87B6-ED84713DB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0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51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Another important property: closure under addition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11973EE-C784-CC49-ACCD-C3AFF3C502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83343"/>
                <a:ext cx="10972800" cy="123713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spcFirstLastPara="1" vert="horz" wrap="square" lIns="182880" tIns="182880" rIns="182880" bIns="182880" rtlCol="0" anchor="t" anchorCtr="0">
                <a:spAutoFit/>
              </a:bodyPr>
              <a:lstStyle>
                <a:lvl1pPr marL="609585" lvl="0" indent="-457189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1800"/>
                  <a:buFont typeface="Arial"/>
                  <a:buChar char="●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1219170" lvl="1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828754" lvl="2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2438339" lvl="3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3047924" lvl="4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3657509" lvl="5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267093" lvl="6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76678" lvl="7" indent="-423323" algn="l" defTabSz="457200" rtl="0" eaLnBrk="1" latinLnBrk="0" hangingPunct="1">
                  <a:spcBef>
                    <a:spcPts val="2133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263" lvl="8" indent="-423323" algn="l" defTabSz="457200" rtl="0" eaLnBrk="1" latinLnBrk="0" hangingPunct="1">
                  <a:spcBef>
                    <a:spcPts val="2133"/>
                  </a:spcBef>
                  <a:spcAft>
                    <a:spcPts val="2133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/>
                  <a:t> (both independent normal RV)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11973EE-C784-CC49-ACCD-C3AFF3C50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83343"/>
                <a:ext cx="10972800" cy="1237134"/>
              </a:xfrm>
              <a:prstGeom prst="rect">
                <a:avLst/>
              </a:prstGeom>
              <a:blipFill>
                <a:blip r:embed="rId3"/>
                <a:stretch>
                  <a:fillRect l="-347" b="-1010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A8AE9A-6764-1D40-88B7-BA4A3A8DEDD0}"/>
                  </a:ext>
                </a:extLst>
              </p:cNvPr>
              <p:cNvSpPr txBox="1"/>
              <p:nvPr/>
            </p:nvSpPr>
            <p:spPr>
              <a:xfrm>
                <a:off x="609600" y="2997854"/>
                <a:ext cx="109728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Note: The special thing is that </a:t>
                </a:r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sum of normal RVs is still a normal RV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</a:t>
                </a:r>
              </a:p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The values of the expectation and variance are </a:t>
                </a:r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surprising.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</a:t>
                </a:r>
              </a:p>
              <a:p>
                <a:endParaRPr lang="en-US" sz="2400" b="1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Why not surprising?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Linearity of expectation (always true) 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are independent,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𝑏𝑌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A8AE9A-6764-1D40-88B7-BA4A3A8DE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97854"/>
                <a:ext cx="10972800" cy="2308324"/>
              </a:xfrm>
              <a:prstGeom prst="rect">
                <a:avLst/>
              </a:prstGeom>
              <a:blipFill>
                <a:blip r:embed="rId4"/>
                <a:stretch>
                  <a:fillRect l="-833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7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882" y="1696452"/>
            <a:ext cx="42799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667" y="1734619"/>
            <a:ext cx="42799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5767" y="1772785"/>
            <a:ext cx="3453700" cy="27176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16E3CD-B350-4B5A-A90C-CC177D7B8B32}"/>
              </a:ext>
            </a:extLst>
          </p:cNvPr>
          <p:cNvSpPr txBox="1"/>
          <p:nvPr/>
        </p:nvSpPr>
        <p:spPr>
          <a:xfrm>
            <a:off x="1800225" y="5033964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Normal Distribution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D6C73-EA72-42CA-8441-69491E06045B}"/>
              </a:ext>
            </a:extLst>
          </p:cNvPr>
          <p:cNvSpPr txBox="1"/>
          <p:nvPr/>
        </p:nvSpPr>
        <p:spPr>
          <a:xfrm>
            <a:off x="7496097" y="5033964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Paranormal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7293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CE139-4A6C-E70F-B54B-F664EB429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0FAC-FA7C-3C94-3C2A-A7DA8814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Continuous RV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C0977C9-1210-D1CC-0253-2199621E6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1752596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2800" dirty="0"/>
                  <a:t>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expected value </a:t>
                </a:r>
                <a:r>
                  <a:rPr lang="en-US" sz="2800" dirty="0"/>
                  <a:t>of a continuous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defined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1752596"/>
              </a:xfr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11B59BE-4BB6-C991-BBBA-7FC1232060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293937"/>
                <a:ext cx="7169426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63D224C-83C2-0043-A4BE-E70D989C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93937"/>
                <a:ext cx="7169426" cy="800219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5A6A4EE-F9BE-9FF3-4FA4-412807D828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345337"/>
                <a:ext cx="10972800" cy="175259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2800" dirty="0"/>
                  <a:t>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 </a:t>
                </a:r>
                <a:r>
                  <a:rPr lang="en-US" sz="2800" dirty="0"/>
                  <a:t>of a continuous RV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defined as</a:t>
                </a:r>
              </a:p>
              <a:p>
                <a:pPr marL="0" indent="0" algn="ctr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5ACA93-61BD-D543-9C80-563C1819B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45337"/>
                <a:ext cx="10972800" cy="1752596"/>
              </a:xfrm>
              <a:prstGeom prst="rect">
                <a:avLst/>
              </a:prstGeom>
              <a:blipFill>
                <a:blip r:embed="rId4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04B17B-2CC7-8407-C1BC-7AA978D23275}"/>
              </a:ext>
            </a:extLst>
          </p:cNvPr>
          <p:cNvSpPr txBox="1"/>
          <p:nvPr/>
        </p:nvSpPr>
        <p:spPr>
          <a:xfrm>
            <a:off x="8896864" y="3272624"/>
            <a:ext cx="268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Proofs follow same ideas</a:t>
            </a:r>
            <a:r>
              <a:rPr lang="en-US" sz="20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as discrete case</a:t>
            </a:r>
            <a:endParaRPr lang="en-US" sz="2000" b="0" dirty="0">
              <a:solidFill>
                <a:srgbClr val="7030A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DFCC14-B7D6-0FC5-AC26-D067E37E5CD2}"/>
              </a:ext>
            </a:extLst>
          </p:cNvPr>
          <p:cNvCxnSpPr>
            <a:endCxn id="6" idx="3"/>
          </p:cNvCxnSpPr>
          <p:nvPr/>
        </p:nvCxnSpPr>
        <p:spPr>
          <a:xfrm flipH="1">
            <a:off x="7779026" y="3694047"/>
            <a:ext cx="102722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55C79BDC-19F0-AFFB-7798-23546B2E413D}"/>
              </a:ext>
            </a:extLst>
          </p:cNvPr>
          <p:cNvSpPr/>
          <p:nvPr/>
        </p:nvSpPr>
        <p:spPr>
          <a:xfrm>
            <a:off x="7610249" y="4028303"/>
            <a:ext cx="2652352" cy="1227438"/>
          </a:xfrm>
          <a:custGeom>
            <a:avLst/>
            <a:gdLst>
              <a:gd name="connsiteX0" fmla="*/ 2439913 w 2652352"/>
              <a:gd name="connsiteY0" fmla="*/ 0 h 1227438"/>
              <a:gd name="connsiteX1" fmla="*/ 2439913 w 2652352"/>
              <a:gd name="connsiteY1" fmla="*/ 840259 h 1227438"/>
              <a:gd name="connsiteX2" fmla="*/ 232173 w 2652352"/>
              <a:gd name="connsiteY2" fmla="*/ 1021492 h 1227438"/>
              <a:gd name="connsiteX3" fmla="*/ 174508 w 2652352"/>
              <a:gd name="connsiteY3" fmla="*/ 1227438 h 122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52" h="1227438">
                <a:moveTo>
                  <a:pt x="2439913" y="0"/>
                </a:moveTo>
                <a:cubicBezTo>
                  <a:pt x="2623891" y="335005"/>
                  <a:pt x="2807870" y="670010"/>
                  <a:pt x="2439913" y="840259"/>
                </a:cubicBezTo>
                <a:cubicBezTo>
                  <a:pt x="2071956" y="1010508"/>
                  <a:pt x="609740" y="956962"/>
                  <a:pt x="232173" y="1021492"/>
                </a:cubicBezTo>
                <a:cubicBezTo>
                  <a:pt x="-145395" y="1086022"/>
                  <a:pt x="14556" y="1156730"/>
                  <a:pt x="174508" y="1227438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"/>
          <p:cNvSpPr txBox="1">
            <a:spLocks noGrp="1"/>
          </p:cNvSpPr>
          <p:nvPr>
            <p:ph type="title"/>
          </p:nvPr>
        </p:nvSpPr>
        <p:spPr>
          <a:xfrm>
            <a:off x="415601" y="169086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Recap: From Discrete to Continuous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+mj-lt"/>
                            </a:rPr>
                            <a:t>PMF/PDF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CDF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≤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Normalization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Expectation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065090"/>
                  </p:ext>
                </p:extLst>
              </p:nvPr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PMF/PDF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27059" r="-115977" b="-6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27059" r="-247" b="-65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CDF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04324" r="-115977" b="-2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04324" r="-247" b="-2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Normalization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204324" r="-115977" b="-1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204324" r="-247" b="-1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6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Expectation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304324" r="-115977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304324" r="-247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508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AA3C8-041E-F649-940E-F2719829EC50}"/>
              </a:ext>
            </a:extLst>
          </p:cNvPr>
          <p:cNvSpPr/>
          <p:nvPr/>
        </p:nvSpPr>
        <p:spPr>
          <a:xfrm>
            <a:off x="3745729" y="3378966"/>
            <a:ext cx="2715065" cy="24337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99FBC9-3596-C649-8F9F-16859EF41FB1}"/>
              </a:ext>
            </a:extLst>
          </p:cNvPr>
          <p:cNvCxnSpPr>
            <a:cxnSpLocks/>
          </p:cNvCxnSpPr>
          <p:nvPr/>
        </p:nvCxnSpPr>
        <p:spPr>
          <a:xfrm>
            <a:off x="1405054" y="5829171"/>
            <a:ext cx="928524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29696A-B527-3949-80FD-B65D55276515}"/>
              </a:ext>
            </a:extLst>
          </p:cNvPr>
          <p:cNvCxnSpPr>
            <a:cxnSpLocks/>
          </p:cNvCxnSpPr>
          <p:nvPr/>
        </p:nvCxnSpPr>
        <p:spPr>
          <a:xfrm flipV="1">
            <a:off x="2762586" y="2283082"/>
            <a:ext cx="0" cy="354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B03F10-8463-BF47-9258-38A023F42992}"/>
              </a:ext>
            </a:extLst>
          </p:cNvPr>
          <p:cNvCxnSpPr/>
          <p:nvPr/>
        </p:nvCxnSpPr>
        <p:spPr>
          <a:xfrm>
            <a:off x="2762586" y="551930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/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blipFill>
                <a:blip r:embed="rId4"/>
                <a:stretch>
                  <a:fillRect l="-21833" t="-169286" b="-245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49A961-3F09-1249-9349-B0820C956CA2}"/>
              </a:ext>
            </a:extLst>
          </p:cNvPr>
          <p:cNvCxnSpPr>
            <a:cxnSpLocks/>
          </p:cNvCxnSpPr>
          <p:nvPr/>
        </p:nvCxnSpPr>
        <p:spPr>
          <a:xfrm>
            <a:off x="2567845" y="3382629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A1C15D-CBAF-2C49-8B24-5EF8D2D475CB}"/>
              </a:ext>
            </a:extLst>
          </p:cNvPr>
          <p:cNvCxnSpPr>
            <a:cxnSpLocks/>
          </p:cNvCxnSpPr>
          <p:nvPr/>
        </p:nvCxnSpPr>
        <p:spPr>
          <a:xfrm>
            <a:off x="2567844" y="5831707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E088FA-34EC-874E-A19F-2A3759F85665}"/>
              </a:ext>
            </a:extLst>
          </p:cNvPr>
          <p:cNvSpPr txBox="1"/>
          <p:nvPr/>
        </p:nvSpPr>
        <p:spPr>
          <a:xfrm>
            <a:off x="720404" y="559319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B5480A-9C8E-7041-8207-E94E7AD3CC59}"/>
                  </a:ext>
                </a:extLst>
              </p:cNvPr>
              <p:cNvSpPr txBox="1"/>
              <p:nvPr/>
            </p:nvSpPr>
            <p:spPr>
              <a:xfrm>
                <a:off x="1414287" y="2929002"/>
                <a:ext cx="133621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B5480A-9C8E-7041-8207-E94E7AD3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87" y="2929002"/>
                <a:ext cx="1336216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/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  <a:blipFill>
                <a:blip r:embed="rId7"/>
                <a:stretch>
                  <a:fillRect l="-10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612EE5-74FE-0B4F-AA93-4E99BA99697A}"/>
              </a:ext>
            </a:extLst>
          </p:cNvPr>
          <p:cNvCxnSpPr/>
          <p:nvPr/>
        </p:nvCxnSpPr>
        <p:spPr>
          <a:xfrm>
            <a:off x="3724129" y="5496917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9745D6-0BE5-784D-B007-717B14F8D178}"/>
              </a:ext>
            </a:extLst>
          </p:cNvPr>
          <p:cNvCxnSpPr/>
          <p:nvPr/>
        </p:nvCxnSpPr>
        <p:spPr>
          <a:xfrm>
            <a:off x="6463723" y="5489717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D04B16-3480-0247-81D0-A0916154061D}"/>
                  </a:ext>
                </a:extLst>
              </p:cNvPr>
              <p:cNvSpPr/>
              <p:nvPr/>
            </p:nvSpPr>
            <p:spPr>
              <a:xfrm>
                <a:off x="3486340" y="6034921"/>
                <a:ext cx="475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D04B16-3480-0247-81D0-A09161540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40" y="6034921"/>
                <a:ext cx="4755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4E42B2-0886-4443-B736-D6F01E2128CA}"/>
                  </a:ext>
                </a:extLst>
              </p:cNvPr>
              <p:cNvSpPr/>
              <p:nvPr/>
            </p:nvSpPr>
            <p:spPr>
              <a:xfrm>
                <a:off x="6223005" y="6042097"/>
                <a:ext cx="475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4E42B2-0886-4443-B736-D6F01E212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5" y="6042097"/>
                <a:ext cx="47557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397163" y="3360777"/>
            <a:ext cx="9868393" cy="2468393"/>
            <a:chOff x="1397163" y="3360777"/>
            <a:chExt cx="9868393" cy="2468393"/>
          </a:xfrm>
        </p:grpSpPr>
        <p:grpSp>
          <p:nvGrpSpPr>
            <p:cNvPr id="22" name="Group 21"/>
            <p:cNvGrpSpPr/>
            <p:nvPr/>
          </p:nvGrpSpPr>
          <p:grpSpPr>
            <a:xfrm>
              <a:off x="3699081" y="3360777"/>
              <a:ext cx="7566475" cy="2449078"/>
              <a:chOff x="1748975" y="3415286"/>
              <a:chExt cx="7566475" cy="2449078"/>
            </a:xfrm>
          </p:grpSpPr>
          <p:cxnSp>
            <p:nvCxnSpPr>
              <p:cNvPr id="24" name="Elbow Connector 23"/>
              <p:cNvCxnSpPr/>
              <p:nvPr/>
            </p:nvCxnSpPr>
            <p:spPr>
              <a:xfrm rot="16200000" flipV="1">
                <a:off x="539040" y="4625221"/>
                <a:ext cx="2449078" cy="29208"/>
              </a:xfrm>
              <a:prstGeom prst="bentConnector2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/>
              <p:nvPr/>
            </p:nvCxnSpPr>
            <p:spPr>
              <a:xfrm>
                <a:off x="1748975" y="3415286"/>
                <a:ext cx="2762065" cy="1567"/>
              </a:xfrm>
              <a:prstGeom prst="bentConnector3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 rot="5400000" flipH="1" flipV="1">
                <a:off x="3292090" y="4638538"/>
                <a:ext cx="2442242" cy="4338"/>
              </a:xfrm>
              <a:prstGeom prst="bentConnector3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11040" y="5856681"/>
                <a:ext cx="4804410" cy="768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>
              <a:stCxn id="15" idx="3"/>
            </p:cNvCxnSpPr>
            <p:nvPr/>
          </p:nvCxnSpPr>
          <p:spPr>
            <a:xfrm>
              <a:off x="1397163" y="5824024"/>
              <a:ext cx="2331127" cy="514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5192EC-0DA0-8642-862A-56A274105402}"/>
                  </a:ext>
                </a:extLst>
              </p:cNvPr>
              <p:cNvSpPr/>
              <p:nvPr/>
            </p:nvSpPr>
            <p:spPr>
              <a:xfrm>
                <a:off x="7030117" y="2198600"/>
                <a:ext cx="4690711" cy="147553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5192EC-0DA0-8642-862A-56A274105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17" y="2198600"/>
                <a:ext cx="4690711" cy="14755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B77F51C-EECB-3248-A9E0-85327F406FB7}"/>
                  </a:ext>
                </a:extLst>
              </p:cNvPr>
              <p:cNvSpPr/>
              <p:nvPr/>
            </p:nvSpPr>
            <p:spPr>
              <a:xfrm>
                <a:off x="7030118" y="3881946"/>
                <a:ext cx="4690711" cy="79117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B77F51C-EECB-3248-A9E0-85327F406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18" y="3881946"/>
                <a:ext cx="4690711" cy="7911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D5ADFB-CD79-EB43-B798-5BBD3C43DB21}"/>
                  </a:ext>
                </a:extLst>
              </p:cNvPr>
              <p:cNvSpPr/>
              <p:nvPr/>
            </p:nvSpPr>
            <p:spPr>
              <a:xfrm>
                <a:off x="7030108" y="4828315"/>
                <a:ext cx="4690711" cy="85472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D5ADFB-CD79-EB43-B798-5BBD3C43D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4828315"/>
                <a:ext cx="4690711" cy="8547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29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8AE8B-5D60-E30E-29C6-8E1F53796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6DD9-0A97-9584-D140-BDE53D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8A9B4C17-1BC3-668C-CEE8-02158EB350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7683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An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exponential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is follows the exponential density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97BB8A6E-3545-A14A-992A-F2A3CE50D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76832"/>
              </a:xfrm>
              <a:prstGeom prst="rect">
                <a:avLst/>
              </a:prstGeom>
              <a:blipFill>
                <a:blip r:embed="rId2"/>
                <a:stretch>
                  <a:fillRect l="-347" t="-38071" r="-116" b="-11472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0A3A95C-FD43-5F28-4CC5-AF6AEFB043BC}"/>
                  </a:ext>
                </a:extLst>
              </p:cNvPr>
              <p:cNvSpPr/>
              <p:nvPr/>
            </p:nvSpPr>
            <p:spPr>
              <a:xfrm>
                <a:off x="630448" y="3771118"/>
                <a:ext cx="2966646" cy="9743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CDF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2800" dirty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,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0A3A95C-FD43-5F28-4CC5-AF6AEFB04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3771118"/>
                <a:ext cx="2966646" cy="974306"/>
              </a:xfrm>
              <a:prstGeom prst="rect">
                <a:avLst/>
              </a:prstGeom>
              <a:blipFill>
                <a:blip r:embed="rId3"/>
                <a:stretch>
                  <a:fillRect t="-5128" b="-641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784B5-7ACA-63F5-9C77-087F905273EA}"/>
                  </a:ext>
                </a:extLst>
              </p:cNvPr>
              <p:cNvSpPr/>
              <p:nvPr/>
            </p:nvSpPr>
            <p:spPr>
              <a:xfrm>
                <a:off x="4121136" y="840280"/>
                <a:ext cx="8070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and say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that follows the exponential distribution.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784B5-7ACA-63F5-9C77-087F90527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136" y="840280"/>
                <a:ext cx="8070864" cy="400110"/>
              </a:xfrm>
              <a:prstGeom prst="rect">
                <a:avLst/>
              </a:prstGeom>
              <a:blipFill>
                <a:blip r:embed="rId4"/>
                <a:stretch>
                  <a:fillRect l="-785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AA4A439-4BB1-4CFC-708D-94052E2E3D91}"/>
              </a:ext>
            </a:extLst>
          </p:cNvPr>
          <p:cNvGraphicFramePr>
            <a:graphicFrameLocks/>
          </p:cNvGraphicFramePr>
          <p:nvPr/>
        </p:nvGraphicFramePr>
        <p:xfrm>
          <a:off x="6631130" y="4142915"/>
          <a:ext cx="4951269" cy="270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305404-3B61-37C7-CC49-74A8863C448B}"/>
                  </a:ext>
                </a:extLst>
              </p:cNvPr>
              <p:cNvSpPr txBox="1"/>
              <p:nvPr/>
            </p:nvSpPr>
            <p:spPr>
              <a:xfrm>
                <a:off x="5829757" y="4251526"/>
                <a:ext cx="801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</m:t>
                      </m:r>
                    </m:oMath>
                  </m:oMathPara>
                </a14:m>
                <a:endParaRPr lang="en-US" sz="2400" b="0" dirty="0" err="1">
                  <a:solidFill>
                    <a:schemeClr val="accent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CA6BD-9B0C-9841-8032-60FDF944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757" y="4251526"/>
                <a:ext cx="801373" cy="369332"/>
              </a:xfrm>
              <a:prstGeom prst="rect">
                <a:avLst/>
              </a:prstGeom>
              <a:blipFill>
                <a:blip r:embed="rId7"/>
                <a:stretch>
                  <a:fillRect l="-7813" r="-78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A0AE6C-8739-6A22-27E6-E79E11BEDDA5}"/>
                  </a:ext>
                </a:extLst>
              </p:cNvPr>
              <p:cNvSpPr txBox="1"/>
              <p:nvPr/>
            </p:nvSpPr>
            <p:spPr>
              <a:xfrm>
                <a:off x="5597321" y="4720511"/>
                <a:ext cx="10338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=1.5</m:t>
                      </m:r>
                    </m:oMath>
                  </m:oMathPara>
                </a14:m>
                <a:endParaRPr lang="en-US" sz="2400" b="0" dirty="0" err="1">
                  <a:solidFill>
                    <a:schemeClr val="accent2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8F7F98-5184-9D41-91C5-CEFE23A9C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21" y="4720511"/>
                <a:ext cx="1033809" cy="369332"/>
              </a:xfrm>
              <a:prstGeom prst="rect">
                <a:avLst/>
              </a:prstGeom>
              <a:blipFill>
                <a:blip r:embed="rId8"/>
                <a:stretch>
                  <a:fillRect l="-7317" r="-731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5C3419-0BC3-8051-8176-C7A5F54FD474}"/>
                  </a:ext>
                </a:extLst>
              </p:cNvPr>
              <p:cNvSpPr txBox="1"/>
              <p:nvPr/>
            </p:nvSpPr>
            <p:spPr>
              <a:xfrm>
                <a:off x="5844071" y="5268747"/>
                <a:ext cx="801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 err="1">
                  <a:solidFill>
                    <a:schemeClr val="accent3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1BFB89-FF84-D047-BEBC-84972CFD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071" y="5268747"/>
                <a:ext cx="801373" cy="369332"/>
              </a:xfrm>
              <a:prstGeom prst="rect">
                <a:avLst/>
              </a:prstGeom>
              <a:blipFill>
                <a:blip r:embed="rId9"/>
                <a:stretch>
                  <a:fillRect l="-7813" r="-78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0BBBA3-0F21-5E5A-364B-6CDF4DE07D51}"/>
                  </a:ext>
                </a:extLst>
              </p:cNvPr>
              <p:cNvSpPr txBox="1"/>
              <p:nvPr/>
            </p:nvSpPr>
            <p:spPr>
              <a:xfrm>
                <a:off x="5597320" y="5816983"/>
                <a:ext cx="10338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=0.5</m:t>
                      </m:r>
                    </m:oMath>
                  </m:oMathPara>
                </a14:m>
                <a:endParaRPr lang="en-US" sz="2400" b="0" dirty="0" err="1">
                  <a:solidFill>
                    <a:schemeClr val="accent4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7957CE-AA16-B648-8D13-06799FA48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20" y="5816983"/>
                <a:ext cx="1033809" cy="369332"/>
              </a:xfrm>
              <a:prstGeom prst="rect">
                <a:avLst/>
              </a:prstGeom>
              <a:blipFill>
                <a:blip r:embed="rId10"/>
                <a:stretch>
                  <a:fillRect l="-7317" r="-731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A59C13-90FA-44E0-5A49-CBBDC6DF4046}"/>
                  </a:ext>
                </a:extLst>
              </p:cNvPr>
              <p:cNvSpPr/>
              <p:nvPr/>
            </p:nvSpPr>
            <p:spPr>
              <a:xfrm>
                <a:off x="9695849" y="51268"/>
                <a:ext cx="2424573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49" y="51268"/>
                <a:ext cx="2424573" cy="4789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C2BC54-C145-4ED6-8AFD-1EF263F868E8}"/>
                  </a:ext>
                </a:extLst>
              </p:cNvPr>
              <p:cNvSpPr/>
              <p:nvPr/>
            </p:nvSpPr>
            <p:spPr>
              <a:xfrm>
                <a:off x="630448" y="4842676"/>
                <a:ext cx="1652760" cy="90178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C2BC54-C145-4ED6-8AFD-1EF263F86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4842676"/>
                <a:ext cx="1652760" cy="901785"/>
              </a:xfrm>
              <a:prstGeom prst="rect">
                <a:avLst/>
              </a:prstGeom>
              <a:blipFill>
                <a:blip r:embed="rId12"/>
                <a:stretch>
                  <a:fillRect b="-684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5C0196-FE7C-092E-3AE0-B796C7457B67}"/>
                  </a:ext>
                </a:extLst>
              </p:cNvPr>
              <p:cNvSpPr/>
              <p:nvPr/>
            </p:nvSpPr>
            <p:spPr>
              <a:xfrm>
                <a:off x="630448" y="5841713"/>
                <a:ext cx="2138534" cy="90178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5C0196-FE7C-092E-3AE0-B796C7457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5841713"/>
                <a:ext cx="2138534" cy="901785"/>
              </a:xfrm>
              <a:prstGeom prst="rect">
                <a:avLst/>
              </a:prstGeom>
              <a:blipFill>
                <a:blip r:embed="rId13"/>
                <a:stretch>
                  <a:fillRect b="-684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1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The Exponential PDF/CDF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34843-B3EE-0446-A94B-F28A3A10A33A}"/>
                  </a:ext>
                </a:extLst>
              </p:cNvPr>
              <p:cNvSpPr txBox="1"/>
              <p:nvPr/>
            </p:nvSpPr>
            <p:spPr>
              <a:xfrm>
                <a:off x="543697" y="1124406"/>
                <a:ext cx="11112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Assume expected # of occurrences of an event per unit of time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000" b="1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(independently)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34843-B3EE-0446-A94B-F28A3A10A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7" y="1124406"/>
                <a:ext cx="11112844" cy="461665"/>
              </a:xfrm>
              <a:prstGeom prst="rect">
                <a:avLst/>
              </a:prstGeom>
              <a:blipFill>
                <a:blip r:embed="rId3"/>
                <a:stretch>
                  <a:fillRect l="-8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645511-B357-E744-98B4-BFD085D7A365}"/>
              </a:ext>
            </a:extLst>
          </p:cNvPr>
          <p:cNvSpPr txBox="1"/>
          <p:nvPr/>
        </p:nvSpPr>
        <p:spPr>
          <a:xfrm>
            <a:off x="543696" y="1647626"/>
            <a:ext cx="1057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Numbers of occurrences of event: 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Poisson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CFCCE-7A28-9C44-8589-3CF432F6B55F}"/>
              </a:ext>
            </a:extLst>
          </p:cNvPr>
          <p:cNvSpPr txBox="1"/>
          <p:nvPr/>
        </p:nvSpPr>
        <p:spPr>
          <a:xfrm>
            <a:off x="557229" y="2177485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How long to wait until next event? </a:t>
            </a:r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AB2C68-C74E-8F4B-AF70-4E1D074AF9EC}"/>
              </a:ext>
            </a:extLst>
          </p:cNvPr>
          <p:cNvSpPr txBox="1"/>
          <p:nvPr/>
        </p:nvSpPr>
        <p:spPr>
          <a:xfrm>
            <a:off x="5947254" y="2177485"/>
            <a:ext cx="374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Exponential density!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0E428D-90E9-8440-B68D-7CCB52891215}"/>
                  </a:ext>
                </a:extLst>
              </p:cNvPr>
              <p:cNvSpPr txBox="1"/>
              <p:nvPr/>
            </p:nvSpPr>
            <p:spPr>
              <a:xfrm>
                <a:off x="540755" y="2895792"/>
                <a:ext cx="11651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exponential RV has range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[0,∞]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unlike Poisson with range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{0,1,2,…}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0E428D-90E9-8440-B68D-7CCB52891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5" y="2895792"/>
                <a:ext cx="11651245" cy="461665"/>
              </a:xfrm>
              <a:prstGeom prst="rect">
                <a:avLst/>
              </a:prstGeom>
              <a:blipFill>
                <a:blip r:embed="rId4"/>
                <a:stretch>
                  <a:fillRect l="-7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61042-FCF1-B344-987B-ED74D14C9703}"/>
                  </a:ext>
                </a:extLst>
              </p:cNvPr>
              <p:cNvSpPr txBox="1"/>
              <p:nvPr/>
            </p:nvSpPr>
            <p:spPr>
              <a:xfrm>
                <a:off x="557231" y="3513699"/>
                <a:ext cx="108027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~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𝐸𝑥𝑝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be the time till the first event. We will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61042-FCF1-B344-987B-ED74D14C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1" y="3513699"/>
                <a:ext cx="10802747" cy="461665"/>
              </a:xfrm>
              <a:prstGeom prst="rect">
                <a:avLst/>
              </a:prstGeom>
              <a:blipFill>
                <a:blip r:embed="rId5"/>
                <a:stretch>
                  <a:fillRect l="-70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7DBC62-E8E0-EF43-9704-E8E6005E61F7}"/>
                  </a:ext>
                </a:extLst>
              </p:cNvPr>
              <p:cNvSpPr txBox="1"/>
              <p:nvPr/>
            </p:nvSpPr>
            <p:spPr>
              <a:xfrm>
                <a:off x="557229" y="4166339"/>
                <a:ext cx="108027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~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𝑃𝑜𝑖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be the # of events in the first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units of time,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≥0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.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7DBC62-E8E0-EF43-9704-E8E6005E6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9" y="4166339"/>
                <a:ext cx="10802747" cy="461665"/>
              </a:xfrm>
              <a:prstGeom prst="rect">
                <a:avLst/>
              </a:prstGeom>
              <a:blipFill>
                <a:blip r:embed="rId6"/>
                <a:stretch>
                  <a:fillRect l="-70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5FB08D-3963-3542-90FE-8435668D41CA}"/>
                  </a:ext>
                </a:extLst>
              </p:cNvPr>
              <p:cNvSpPr txBox="1"/>
              <p:nvPr/>
            </p:nvSpPr>
            <p:spPr>
              <a:xfrm>
                <a:off x="557229" y="4693182"/>
                <a:ext cx="10802747" cy="66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&gt;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no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event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in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the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first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units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=0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5FB08D-3963-3542-90FE-8435668D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9" y="4693182"/>
                <a:ext cx="10802747" cy="668709"/>
              </a:xfrm>
              <a:prstGeom prst="rect">
                <a:avLst/>
              </a:prstGeom>
              <a:blipFill>
                <a:blip r:embed="rId7"/>
                <a:stretch>
                  <a:fillRect l="-70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6BC34-91D8-DE48-B647-91BA7E204ABC}"/>
                  </a:ext>
                </a:extLst>
              </p:cNvPr>
              <p:cNvSpPr txBox="1"/>
              <p:nvPr/>
            </p:nvSpPr>
            <p:spPr>
              <a:xfrm>
                <a:off x="540755" y="5494105"/>
                <a:ext cx="10802747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ea typeface="Cambria Math" panose="02040503050406030204" pitchFamily="18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)=1−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&gt;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=1−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6BC34-91D8-DE48-B647-91BA7E20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5" y="5494105"/>
                <a:ext cx="10802747" cy="478977"/>
              </a:xfrm>
              <a:prstGeom prst="rect">
                <a:avLst/>
              </a:prstGeom>
              <a:blipFill>
                <a:blip r:embed="rId8"/>
                <a:stretch>
                  <a:fillRect l="-704" t="-256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DF5A0F-B130-774A-8957-52989B042A0B}"/>
                  </a:ext>
                </a:extLst>
              </p:cNvPr>
              <p:cNvSpPr txBox="1"/>
              <p:nvPr/>
            </p:nvSpPr>
            <p:spPr>
              <a:xfrm>
                <a:off x="557229" y="6104700"/>
                <a:ext cx="10802747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ea typeface="Cambria Math" panose="02040503050406030204" pitchFamily="18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𝑑𝑡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DF5A0F-B130-774A-8957-52989B042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9" y="6104700"/>
                <a:ext cx="10802747" cy="624273"/>
              </a:xfrm>
              <a:prstGeom prst="rect">
                <a:avLst/>
              </a:prstGeom>
              <a:blipFill>
                <a:blip r:embed="rId9"/>
                <a:stretch>
                  <a:fillRect l="-70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/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𝑃𝑜𝑖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3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4A53-136F-1C47-93D1-98D5E239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DA9FC-2D54-7F45-901C-133EFB22D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144655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. </a:t>
                </a:r>
                <a:r>
                  <a:rPr lang="en-US" sz="2800" dirty="0"/>
                  <a:t>A random variable is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memoryless</a:t>
                </a:r>
                <a:r>
                  <a:rPr lang="en-US" sz="2800" dirty="0"/>
                  <a:t> if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DA9FC-2D54-7F45-901C-133EFB22D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1446550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83DD1C8-C3E4-1F4F-82AE-0532E7AD31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569206"/>
                <a:ext cx="5977467" cy="86177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</a:t>
                </a:r>
                <a:r>
                  <a:rPr lang="en-US" b="1" dirty="0">
                    <a:solidFill>
                      <a:srgbClr val="036A18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memoryless.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83DD1C8-C3E4-1F4F-82AE-0532E7AD3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69206"/>
                <a:ext cx="5977467" cy="861774"/>
              </a:xfrm>
              <a:prstGeom prst="rect">
                <a:avLst/>
              </a:prstGeom>
              <a:blipFill>
                <a:blip r:embed="rId3"/>
                <a:stretch>
                  <a:fillRect l="-636" b="-2857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7A340-4DAC-854C-A918-BA189CE47E40}"/>
                  </a:ext>
                </a:extLst>
              </p:cNvPr>
              <p:cNvSpPr/>
              <p:nvPr/>
            </p:nvSpPr>
            <p:spPr>
              <a:xfrm>
                <a:off x="609600" y="4821314"/>
                <a:ext cx="110744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</a:rPr>
                  <a:t>Assuming an exponential distribution, if you’ve waited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 minutes, </a:t>
                </a:r>
              </a:p>
              <a:p>
                <a:r>
                  <a:rPr lang="en-US" sz="2800" dirty="0">
                    <a:latin typeface="Candara" panose="020E0502030303020204" pitchFamily="34" charset="0"/>
                  </a:rPr>
                  <a:t>The probability of waiting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 more is exactly same as when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7A340-4DAC-854C-A918-BA189CE47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21314"/>
                <a:ext cx="11074400" cy="954107"/>
              </a:xfrm>
              <a:prstGeom prst="rect">
                <a:avLst/>
              </a:prstGeom>
              <a:blipFill>
                <a:blip r:embed="rId4"/>
                <a:stretch>
                  <a:fillRect l="-1101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4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267859</TotalTime>
  <Words>1834</Words>
  <Application>Microsoft Macintosh PowerPoint</Application>
  <PresentationFormat>Widescreen</PresentationFormat>
  <Paragraphs>256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Candara</vt:lpstr>
      <vt:lpstr>Symbol</vt:lpstr>
      <vt:lpstr>Wingdings</vt:lpstr>
      <vt:lpstr>Custom Design</vt:lpstr>
      <vt:lpstr>Continuous Random Variables:  Exponential and Normal</vt:lpstr>
      <vt:lpstr>PowerPoint Presentation</vt:lpstr>
      <vt:lpstr>Recap – Continuous RVs</vt:lpstr>
      <vt:lpstr>Expectation of a Continuous RV</vt:lpstr>
      <vt:lpstr>Recap: From Discrete to Continuous</vt:lpstr>
      <vt:lpstr>Uniform Distribution Summary</vt:lpstr>
      <vt:lpstr>Exponential Distribution</vt:lpstr>
      <vt:lpstr>The Exponential PDF/CDF</vt:lpstr>
      <vt:lpstr>Memorylessness</vt:lpstr>
      <vt:lpstr>Memorylessness of Exponential</vt:lpstr>
      <vt:lpstr>Memorylessness of Exponential</vt:lpstr>
      <vt:lpstr>PowerPoint Presentation</vt:lpstr>
      <vt:lpstr>Example</vt:lpstr>
      <vt:lpstr>PowerPoint Presentation</vt:lpstr>
      <vt:lpstr>Example</vt:lpstr>
      <vt:lpstr> Agenda</vt:lpstr>
      <vt:lpstr>The Normal Distribution</vt:lpstr>
      <vt:lpstr>The Normal Distribution</vt:lpstr>
      <vt:lpstr>The Normal Distribution</vt:lpstr>
      <vt:lpstr>The Normal Distribution</vt:lpstr>
      <vt:lpstr>Standard normal distribution</vt:lpstr>
      <vt:lpstr>Table of Standard Cumulative Normal Density N(0, 1)</vt:lpstr>
      <vt:lpstr>The Standard Normal CDF</vt:lpstr>
      <vt:lpstr>Important facts about normal distributions</vt:lpstr>
      <vt:lpstr>Deviation from the Mean</vt:lpstr>
      <vt:lpstr>Closure of normal distribution – Under Shifting and Scaling</vt:lpstr>
      <vt:lpstr>Closure of normal distribution – Under Shifting and Scaling</vt:lpstr>
      <vt:lpstr>But what if we don’t have a standard Normal?</vt:lpstr>
      <vt:lpstr> Agenda</vt:lpstr>
      <vt:lpstr>Example</vt:lpstr>
      <vt:lpstr>Table of Standard Cumulative Normal Density</vt:lpstr>
      <vt:lpstr>Example</vt:lpstr>
      <vt:lpstr>Example</vt:lpstr>
      <vt:lpstr>Table of Standard Cumulative Normal Density</vt:lpstr>
      <vt:lpstr>Example</vt:lpstr>
      <vt:lpstr>Summary so far</vt:lpstr>
      <vt:lpstr>Another important property: closure under addition</vt:lpstr>
      <vt:lpstr>PowerPoint Presentation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6505</cp:revision>
  <cp:lastPrinted>2024-02-07T17:43:26Z</cp:lastPrinted>
  <dcterms:created xsi:type="dcterms:W3CDTF">2015-04-17T01:19:23Z</dcterms:created>
  <dcterms:modified xsi:type="dcterms:W3CDTF">2026-05-04T14:49:10Z</dcterms:modified>
</cp:coreProperties>
</file>