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1435" r:id="rId3"/>
    <p:sldId id="1339" r:id="rId4"/>
    <p:sldId id="1325" r:id="rId5"/>
    <p:sldId id="1421" r:id="rId6"/>
    <p:sldId id="1341" r:id="rId7"/>
    <p:sldId id="1423" r:id="rId8"/>
    <p:sldId id="1424" r:id="rId9"/>
    <p:sldId id="1496" r:id="rId10"/>
    <p:sldId id="1478" r:id="rId11"/>
    <p:sldId id="1479" r:id="rId12"/>
    <p:sldId id="1497" r:id="rId13"/>
    <p:sldId id="1518" r:id="rId14"/>
    <p:sldId id="1409" r:id="rId15"/>
    <p:sldId id="1519" r:id="rId16"/>
    <p:sldId id="1410" r:id="rId17"/>
    <p:sldId id="1411" r:id="rId18"/>
    <p:sldId id="1412" r:id="rId19"/>
    <p:sldId id="1413" r:id="rId20"/>
    <p:sldId id="1414" r:id="rId21"/>
    <p:sldId id="1488" r:id="rId22"/>
    <p:sldId id="1476" r:id="rId23"/>
    <p:sldId id="1489" r:id="rId24"/>
    <p:sldId id="1520" r:id="rId25"/>
    <p:sldId id="1355" r:id="rId26"/>
    <p:sldId id="1490" r:id="rId27"/>
    <p:sldId id="1418" r:id="rId28"/>
    <p:sldId id="1491" r:id="rId29"/>
    <p:sldId id="1345" r:id="rId30"/>
    <p:sldId id="1439" r:id="rId31"/>
    <p:sldId id="1498" r:id="rId32"/>
    <p:sldId id="1419" r:id="rId33"/>
    <p:sldId id="1471" r:id="rId34"/>
    <p:sldId id="1463" r:id="rId35"/>
    <p:sldId id="1521" r:id="rId36"/>
    <p:sldId id="1477" r:id="rId37"/>
    <p:sldId id="365" r:id="rId38"/>
    <p:sldId id="1416" r:id="rId39"/>
    <p:sldId id="1499" r:id="rId40"/>
    <p:sldId id="1427" r:id="rId41"/>
    <p:sldId id="1500" r:id="rId42"/>
    <p:sldId id="1501" r:id="rId43"/>
    <p:sldId id="1428" r:id="rId44"/>
    <p:sldId id="1502" r:id="rId45"/>
    <p:sldId id="1429" r:id="rId46"/>
    <p:sldId id="1503" r:id="rId47"/>
    <p:sldId id="1507" r:id="rId48"/>
    <p:sldId id="1510" r:id="rId49"/>
    <p:sldId id="1511" r:id="rId50"/>
    <p:sldId id="1512" r:id="rId51"/>
    <p:sldId id="1513" r:id="rId52"/>
    <p:sldId id="1514" r:id="rId53"/>
    <p:sldId id="1515" r:id="rId54"/>
    <p:sldId id="1516" r:id="rId55"/>
    <p:sldId id="1517" r:id="rId56"/>
    <p:sldId id="1438" r:id="rId57"/>
    <p:sldId id="1396" r:id="rId58"/>
    <p:sldId id="1397" r:id="rId59"/>
    <p:sldId id="1506" r:id="rId60"/>
    <p:sldId id="524" r:id="rId61"/>
    <p:sldId id="1522" r:id="rId62"/>
    <p:sldId id="1434" r:id="rId63"/>
    <p:sldId id="1425" r:id="rId64"/>
    <p:sldId id="1357" r:id="rId65"/>
    <p:sldId id="1524" r:id="rId6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EFCF0"/>
    <a:srgbClr val="036A18"/>
    <a:srgbClr val="99FF99"/>
    <a:srgbClr val="66FF99"/>
    <a:srgbClr val="00CC99"/>
    <a:srgbClr val="D99694"/>
    <a:srgbClr val="FFFCF0"/>
    <a:srgbClr val="FEE9E8"/>
    <a:srgbClr val="6D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8" autoAdjust="0"/>
    <p:restoredTop sz="85411" autoAdjust="0"/>
  </p:normalViewPr>
  <p:slideViewPr>
    <p:cSldViewPr snapToGrid="0" snapToObjects="1">
      <p:cViewPr varScale="1">
        <p:scale>
          <a:sx n="107" d="100"/>
          <a:sy n="107" d="100"/>
        </p:scale>
        <p:origin x="848" y="176"/>
      </p:cViewPr>
      <p:guideLst>
        <p:guide orient="horz" pos="2160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Plo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Exponential!$B$2:$B$37</c:f>
              <c:numCache>
                <c:formatCode>General</c:formatCode>
                <c:ptCount val="36"/>
                <c:pt idx="0">
                  <c:v>2</c:v>
                </c:pt>
                <c:pt idx="1">
                  <c:v>1.3406400920712787</c:v>
                </c:pt>
                <c:pt idx="2">
                  <c:v>0.89865792823444313</c:v>
                </c:pt>
                <c:pt idx="3">
                  <c:v>0.60238842382440427</c:v>
                </c:pt>
                <c:pt idx="4">
                  <c:v>0.40379303598931077</c:v>
                </c:pt>
                <c:pt idx="5">
                  <c:v>0.2706705664732254</c:v>
                </c:pt>
                <c:pt idx="6">
                  <c:v>0.18143590657882502</c:v>
                </c:pt>
                <c:pt idx="7">
                  <c:v>0.12162012525043595</c:v>
                </c:pt>
                <c:pt idx="8">
                  <c:v>8.1524407956732423E-2</c:v>
                </c:pt>
                <c:pt idx="9">
                  <c:v>5.4647444894585118E-2</c:v>
                </c:pt>
                <c:pt idx="10">
                  <c:v>3.6631277777468357E-2</c:v>
                </c:pt>
                <c:pt idx="11">
                  <c:v>2.4554679806136872E-2</c:v>
                </c:pt>
                <c:pt idx="12">
                  <c:v>1.645949409804006E-2</c:v>
                </c:pt>
                <c:pt idx="13">
                  <c:v>1.1033128841521543E-2</c:v>
                </c:pt>
                <c:pt idx="14">
                  <c:v>7.3957274329658641E-3</c:v>
                </c:pt>
                <c:pt idx="15">
                  <c:v>4.957504353332717E-3</c:v>
                </c:pt>
                <c:pt idx="16">
                  <c:v>3.3231145463478678E-3</c:v>
                </c:pt>
                <c:pt idx="17">
                  <c:v>2.2275502956896065E-3</c:v>
                </c:pt>
                <c:pt idx="18">
                  <c:v>1.4931716167533584E-3</c:v>
                </c:pt>
                <c:pt idx="19">
                  <c:v>1.0009028668812217E-3</c:v>
                </c:pt>
                <c:pt idx="20">
                  <c:v>6.7092525580502371E-4</c:v>
                </c:pt>
                <c:pt idx="21">
                  <c:v>4.4973464835769639E-4</c:v>
                </c:pt>
                <c:pt idx="22">
                  <c:v>3.0146615019095301E-4</c:v>
                </c:pt>
                <c:pt idx="23">
                  <c:v>2.0207880367418684E-4</c:v>
                </c:pt>
                <c:pt idx="24">
                  <c:v>1.354574729817078E-4</c:v>
                </c:pt>
                <c:pt idx="25">
                  <c:v>9.0799859524969708E-5</c:v>
                </c:pt>
                <c:pt idx="26">
                  <c:v>6.0864966016807249E-5</c:v>
                </c:pt>
                <c:pt idx="27">
                  <c:v>4.0799006822343844E-5</c:v>
                </c:pt>
                <c:pt idx="28">
                  <c:v>2.7348392131361927E-5</c:v>
                </c:pt>
                <c:pt idx="29">
                  <c:v>1.8332175472495234E-5</c:v>
                </c:pt>
                <c:pt idx="30">
                  <c:v>1.228842470665642E-5</c:v>
                </c:pt>
                <c:pt idx="31">
                  <c:v>8.2371774150714163E-6</c:v>
                </c:pt>
                <c:pt idx="32">
                  <c:v>5.5215451440743973E-6</c:v>
                </c:pt>
                <c:pt idx="33">
                  <c:v>3.7012023951638163E-6</c:v>
                </c:pt>
                <c:pt idx="34">
                  <c:v>2.4809901599134268E-6</c:v>
                </c:pt>
                <c:pt idx="35">
                  <c:v>1.6630574382071358E-6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24-934C-9D15-9BDA520BD9A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Exponential!$C$2:$C$37</c:f>
              <c:numCache>
                <c:formatCode>General</c:formatCode>
                <c:ptCount val="36"/>
                <c:pt idx="0">
                  <c:v>1.5</c:v>
                </c:pt>
                <c:pt idx="1">
                  <c:v>1.1112273310225769</c:v>
                </c:pt>
                <c:pt idx="2">
                  <c:v>0.82321745414103953</c:v>
                </c:pt>
                <c:pt idx="3">
                  <c:v>0.60985448961089872</c:v>
                </c:pt>
                <c:pt idx="4">
                  <c:v>0.45179131786830307</c:v>
                </c:pt>
                <c:pt idx="5">
                  <c:v>0.33469524022264474</c:v>
                </c:pt>
                <c:pt idx="6">
                  <c:v>0.24794833233237984</c:v>
                </c:pt>
                <c:pt idx="7">
                  <c:v>0.18368464237947291</c:v>
                </c:pt>
                <c:pt idx="8">
                  <c:v>0.13607692993411871</c:v>
                </c:pt>
                <c:pt idx="9">
                  <c:v>0.10080826910962463</c:v>
                </c:pt>
                <c:pt idx="10">
                  <c:v>7.4680602551795913E-2</c:v>
                </c:pt>
                <c:pt idx="11">
                  <c:v>5.5324751101859991E-2</c:v>
                </c:pt>
                <c:pt idx="12">
                  <c:v>4.0985583670938852E-2</c:v>
                </c:pt>
                <c:pt idx="13">
                  <c:v>3.0362867168706571E-2</c:v>
                </c:pt>
                <c:pt idx="14">
                  <c:v>2.2493365230716576E-2</c:v>
                </c:pt>
                <c:pt idx="15">
                  <c:v>1.6663494807363458E-2</c:v>
                </c:pt>
                <c:pt idx="16">
                  <c:v>1.2344620573530035E-2</c:v>
                </c:pt>
                <c:pt idx="17">
                  <c:v>9.1451198482734569E-3</c:v>
                </c:pt>
                <c:pt idx="18">
                  <c:v>6.7748714139189989E-3</c:v>
                </c:pt>
                <c:pt idx="19">
                  <c:v>5.0189481862069124E-3</c:v>
                </c:pt>
                <c:pt idx="20">
                  <c:v>3.7181282649995377E-3</c:v>
                </c:pt>
                <c:pt idx="21">
                  <c:v>2.7544571655433586E-3</c:v>
                </c:pt>
                <c:pt idx="22">
                  <c:v>2.0405520563218393E-3</c:v>
                </c:pt>
                <c:pt idx="23">
                  <c:v>1.511678143572767E-3</c:v>
                </c:pt>
                <c:pt idx="24">
                  <c:v>1.1198787125650197E-3</c:v>
                </c:pt>
                <c:pt idx="25">
                  <c:v>8.2962655522175049E-4</c:v>
                </c:pt>
                <c:pt idx="26">
                  <c:v>6.1460246846967962E-4</c:v>
                </c:pt>
                <c:pt idx="27">
                  <c:v>4.5530870711829932E-4</c:v>
                </c:pt>
                <c:pt idx="28">
                  <c:v>3.373009862682729E-4</c:v>
                </c:pt>
                <c:pt idx="29">
                  <c:v>2.4987871648145032E-4</c:v>
                </c:pt>
                <c:pt idx="30">
                  <c:v>1.8511470613001934E-4</c:v>
                </c:pt>
                <c:pt idx="31">
                  <c:v>1.371363472172599E-4</c:v>
                </c:pt>
                <c:pt idx="32">
                  <c:v>1.0159310473628066E-4</c:v>
                </c:pt>
                <c:pt idx="33">
                  <c:v>7.5262023084263056E-5</c:v>
                </c:pt>
                <c:pt idx="34">
                  <c:v>5.5755478026190101E-5</c:v>
                </c:pt>
                <c:pt idx="35">
                  <c:v>4.1304674024620741E-5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24-934C-9D15-9BDA520BD9AB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Exponential!$D$2:$D$37</c:f>
              <c:numCache>
                <c:formatCode>General</c:formatCode>
                <c:ptCount val="36"/>
                <c:pt idx="0">
                  <c:v>1</c:v>
                </c:pt>
                <c:pt idx="1">
                  <c:v>0.81873075307798182</c:v>
                </c:pt>
                <c:pt idx="2">
                  <c:v>0.67032004603563933</c:v>
                </c:pt>
                <c:pt idx="3">
                  <c:v>0.54881163609402639</c:v>
                </c:pt>
                <c:pt idx="4">
                  <c:v>0.44932896411722156</c:v>
                </c:pt>
                <c:pt idx="5">
                  <c:v>0.36787944117144233</c:v>
                </c:pt>
                <c:pt idx="6">
                  <c:v>0.30119421191220214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0.11080315836233387</c:v>
                </c:pt>
                <c:pt idx="12">
                  <c:v>9.0717953289412512E-2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4.9787068367863944E-2</c:v>
                </c:pt>
                <c:pt idx="16">
                  <c:v>4.0762203978366211E-2</c:v>
                </c:pt>
                <c:pt idx="17">
                  <c:v>3.337326996032608E-2</c:v>
                </c:pt>
                <c:pt idx="18">
                  <c:v>2.7323722447292559E-2</c:v>
                </c:pt>
                <c:pt idx="19">
                  <c:v>2.2370771856165601E-2</c:v>
                </c:pt>
                <c:pt idx="20">
                  <c:v>1.8315638888734179E-2</c:v>
                </c:pt>
                <c:pt idx="21">
                  <c:v>1.4995576820477703E-2</c:v>
                </c:pt>
                <c:pt idx="22">
                  <c:v>1.2277339903068436E-2</c:v>
                </c:pt>
                <c:pt idx="23">
                  <c:v>1.0051835744633586E-2</c:v>
                </c:pt>
                <c:pt idx="24">
                  <c:v>8.2297470490200302E-3</c:v>
                </c:pt>
                <c:pt idx="25">
                  <c:v>6.737946999085467E-3</c:v>
                </c:pt>
                <c:pt idx="26">
                  <c:v>5.5165644207607716E-3</c:v>
                </c:pt>
                <c:pt idx="27">
                  <c:v>4.5165809426126659E-3</c:v>
                </c:pt>
                <c:pt idx="28">
                  <c:v>3.697863716482932E-3</c:v>
                </c:pt>
                <c:pt idx="29">
                  <c:v>3.0275547453758153E-3</c:v>
                </c:pt>
                <c:pt idx="30">
                  <c:v>2.4787521766663585E-3</c:v>
                </c:pt>
                <c:pt idx="31">
                  <c:v>2.029430636295734E-3</c:v>
                </c:pt>
                <c:pt idx="32">
                  <c:v>1.6615572731739339E-3</c:v>
                </c:pt>
                <c:pt idx="33">
                  <c:v>1.3603680375478939E-3</c:v>
                </c:pt>
                <c:pt idx="34">
                  <c:v>1.1137751478448032E-3</c:v>
                </c:pt>
                <c:pt idx="35">
                  <c:v>9.1188196555451624E-4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24-934C-9D15-9BDA520BD9AB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Exponential!$E$2:$E$37</c:f>
              <c:numCache>
                <c:formatCode>General</c:formatCode>
                <c:ptCount val="36"/>
                <c:pt idx="0">
                  <c:v>0.5</c:v>
                </c:pt>
                <c:pt idx="1">
                  <c:v>0.45241870901797976</c:v>
                </c:pt>
                <c:pt idx="2">
                  <c:v>0.40936537653899091</c:v>
                </c:pt>
                <c:pt idx="3">
                  <c:v>0.37040911034085894</c:v>
                </c:pt>
                <c:pt idx="4">
                  <c:v>0.33516002301781966</c:v>
                </c:pt>
                <c:pt idx="5">
                  <c:v>0.30326532985631671</c:v>
                </c:pt>
                <c:pt idx="6">
                  <c:v>0.27440581804701319</c:v>
                </c:pt>
                <c:pt idx="7">
                  <c:v>0.24829265189570476</c:v>
                </c:pt>
                <c:pt idx="8">
                  <c:v>0.22466448205861078</c:v>
                </c:pt>
                <c:pt idx="9">
                  <c:v>0.20328482987029955</c:v>
                </c:pt>
                <c:pt idx="10">
                  <c:v>0.18393972058572117</c:v>
                </c:pt>
                <c:pt idx="11">
                  <c:v>0.16643554184903978</c:v>
                </c:pt>
                <c:pt idx="12">
                  <c:v>0.15059710595610107</c:v>
                </c:pt>
                <c:pt idx="13">
                  <c:v>0.1362658965170063</c:v>
                </c:pt>
                <c:pt idx="14">
                  <c:v>0.12329848197080324</c:v>
                </c:pt>
                <c:pt idx="15">
                  <c:v>0.11156508007421491</c:v>
                </c:pt>
                <c:pt idx="16">
                  <c:v>0.10094825899732769</c:v>
                </c:pt>
                <c:pt idx="17">
                  <c:v>9.1341762026367332E-2</c:v>
                </c:pt>
                <c:pt idx="18">
                  <c:v>8.2649444110793266E-2</c:v>
                </c:pt>
                <c:pt idx="19">
                  <c:v>7.4784309611317532E-2</c:v>
                </c:pt>
                <c:pt idx="20">
                  <c:v>6.7667641618306351E-2</c:v>
                </c:pt>
                <c:pt idx="21">
                  <c:v>6.1228214126490953E-2</c:v>
                </c:pt>
                <c:pt idx="22">
                  <c:v>5.5401579181166935E-2</c:v>
                </c:pt>
                <c:pt idx="23">
                  <c:v>5.0129421861401874E-2</c:v>
                </c:pt>
                <c:pt idx="24">
                  <c:v>4.5358976644706256E-2</c:v>
                </c:pt>
                <c:pt idx="25">
                  <c:v>4.10424993119494E-2</c:v>
                </c:pt>
                <c:pt idx="26">
                  <c:v>3.7136789107166938E-2</c:v>
                </c:pt>
                <c:pt idx="27">
                  <c:v>3.3602756369874878E-2</c:v>
                </c:pt>
                <c:pt idx="28">
                  <c:v>3.0405031312608986E-2</c:v>
                </c:pt>
                <c:pt idx="29">
                  <c:v>2.7511610028203615E-2</c:v>
                </c:pt>
                <c:pt idx="30">
                  <c:v>2.4893534183931972E-2</c:v>
                </c:pt>
                <c:pt idx="31">
                  <c:v>2.25246011967789E-2</c:v>
                </c:pt>
                <c:pt idx="32">
                  <c:v>2.0381101989183106E-2</c:v>
                </c:pt>
                <c:pt idx="33">
                  <c:v>1.8441583700620007E-2</c:v>
                </c:pt>
                <c:pt idx="34">
                  <c:v>1.668663498016304E-2</c:v>
                </c:pt>
                <c:pt idx="35">
                  <c:v>1.509869171115925E-2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24-934C-9D15-9BDA520B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793583"/>
        <c:axId val="2093795263"/>
      </c:scatterChart>
      <c:valAx>
        <c:axId val="2093793583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5263"/>
        <c:crosses val="autoZero"/>
        <c:crossBetween val="midCat"/>
      </c:valAx>
      <c:valAx>
        <c:axId val="2093795263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3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Exponential!$B$2:$B$37</c:f>
              <c:numCache>
                <c:formatCode>General</c:formatCode>
                <c:ptCount val="36"/>
                <c:pt idx="0">
                  <c:v>2</c:v>
                </c:pt>
                <c:pt idx="1">
                  <c:v>1.3406400920712787</c:v>
                </c:pt>
                <c:pt idx="2">
                  <c:v>0.89865792823444313</c:v>
                </c:pt>
                <c:pt idx="3">
                  <c:v>0.60238842382440427</c:v>
                </c:pt>
                <c:pt idx="4">
                  <c:v>0.40379303598931077</c:v>
                </c:pt>
                <c:pt idx="5">
                  <c:v>0.2706705664732254</c:v>
                </c:pt>
                <c:pt idx="6">
                  <c:v>0.18143590657882502</c:v>
                </c:pt>
                <c:pt idx="7">
                  <c:v>0.12162012525043595</c:v>
                </c:pt>
                <c:pt idx="8">
                  <c:v>8.1524407956732423E-2</c:v>
                </c:pt>
                <c:pt idx="9">
                  <c:v>5.4647444894585118E-2</c:v>
                </c:pt>
                <c:pt idx="10">
                  <c:v>3.6631277777468357E-2</c:v>
                </c:pt>
                <c:pt idx="11">
                  <c:v>2.4554679806136872E-2</c:v>
                </c:pt>
                <c:pt idx="12">
                  <c:v>1.645949409804006E-2</c:v>
                </c:pt>
                <c:pt idx="13">
                  <c:v>1.1033128841521543E-2</c:v>
                </c:pt>
                <c:pt idx="14">
                  <c:v>7.3957274329658641E-3</c:v>
                </c:pt>
                <c:pt idx="15">
                  <c:v>4.957504353332717E-3</c:v>
                </c:pt>
                <c:pt idx="16">
                  <c:v>3.3231145463478678E-3</c:v>
                </c:pt>
                <c:pt idx="17">
                  <c:v>2.2275502956896065E-3</c:v>
                </c:pt>
                <c:pt idx="18">
                  <c:v>1.4931716167533584E-3</c:v>
                </c:pt>
                <c:pt idx="19">
                  <c:v>1.0009028668812217E-3</c:v>
                </c:pt>
                <c:pt idx="20">
                  <c:v>6.7092525580502371E-4</c:v>
                </c:pt>
                <c:pt idx="21">
                  <c:v>4.4973464835769639E-4</c:v>
                </c:pt>
                <c:pt idx="22">
                  <c:v>3.0146615019095301E-4</c:v>
                </c:pt>
                <c:pt idx="23">
                  <c:v>2.0207880367418684E-4</c:v>
                </c:pt>
                <c:pt idx="24">
                  <c:v>1.354574729817078E-4</c:v>
                </c:pt>
                <c:pt idx="25">
                  <c:v>9.0799859524969708E-5</c:v>
                </c:pt>
                <c:pt idx="26">
                  <c:v>6.0864966016807249E-5</c:v>
                </c:pt>
                <c:pt idx="27">
                  <c:v>4.0799006822343844E-5</c:v>
                </c:pt>
                <c:pt idx="28">
                  <c:v>2.7348392131361927E-5</c:v>
                </c:pt>
                <c:pt idx="29">
                  <c:v>1.8332175472495234E-5</c:v>
                </c:pt>
                <c:pt idx="30">
                  <c:v>1.228842470665642E-5</c:v>
                </c:pt>
                <c:pt idx="31">
                  <c:v>8.2371774150714163E-6</c:v>
                </c:pt>
                <c:pt idx="32">
                  <c:v>5.5215451440743973E-6</c:v>
                </c:pt>
                <c:pt idx="33">
                  <c:v>3.7012023951638163E-6</c:v>
                </c:pt>
                <c:pt idx="34">
                  <c:v>2.4809901599134268E-6</c:v>
                </c:pt>
                <c:pt idx="35">
                  <c:v>1.6630574382071358E-6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24-934C-9D15-9BDA520BD9A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Exponential!$C$2:$C$37</c:f>
              <c:numCache>
                <c:formatCode>General</c:formatCode>
                <c:ptCount val="36"/>
                <c:pt idx="0">
                  <c:v>1.5</c:v>
                </c:pt>
                <c:pt idx="1">
                  <c:v>1.1112273310225769</c:v>
                </c:pt>
                <c:pt idx="2">
                  <c:v>0.82321745414103953</c:v>
                </c:pt>
                <c:pt idx="3">
                  <c:v>0.60985448961089872</c:v>
                </c:pt>
                <c:pt idx="4">
                  <c:v>0.45179131786830307</c:v>
                </c:pt>
                <c:pt idx="5">
                  <c:v>0.33469524022264474</c:v>
                </c:pt>
                <c:pt idx="6">
                  <c:v>0.24794833233237984</c:v>
                </c:pt>
                <c:pt idx="7">
                  <c:v>0.18368464237947291</c:v>
                </c:pt>
                <c:pt idx="8">
                  <c:v>0.13607692993411871</c:v>
                </c:pt>
                <c:pt idx="9">
                  <c:v>0.10080826910962463</c:v>
                </c:pt>
                <c:pt idx="10">
                  <c:v>7.4680602551795913E-2</c:v>
                </c:pt>
                <c:pt idx="11">
                  <c:v>5.5324751101859991E-2</c:v>
                </c:pt>
                <c:pt idx="12">
                  <c:v>4.0985583670938852E-2</c:v>
                </c:pt>
                <c:pt idx="13">
                  <c:v>3.0362867168706571E-2</c:v>
                </c:pt>
                <c:pt idx="14">
                  <c:v>2.2493365230716576E-2</c:v>
                </c:pt>
                <c:pt idx="15">
                  <c:v>1.6663494807363458E-2</c:v>
                </c:pt>
                <c:pt idx="16">
                  <c:v>1.2344620573530035E-2</c:v>
                </c:pt>
                <c:pt idx="17">
                  <c:v>9.1451198482734569E-3</c:v>
                </c:pt>
                <c:pt idx="18">
                  <c:v>6.7748714139189989E-3</c:v>
                </c:pt>
                <c:pt idx="19">
                  <c:v>5.0189481862069124E-3</c:v>
                </c:pt>
                <c:pt idx="20">
                  <c:v>3.7181282649995377E-3</c:v>
                </c:pt>
                <c:pt idx="21">
                  <c:v>2.7544571655433586E-3</c:v>
                </c:pt>
                <c:pt idx="22">
                  <c:v>2.0405520563218393E-3</c:v>
                </c:pt>
                <c:pt idx="23">
                  <c:v>1.511678143572767E-3</c:v>
                </c:pt>
                <c:pt idx="24">
                  <c:v>1.1198787125650197E-3</c:v>
                </c:pt>
                <c:pt idx="25">
                  <c:v>8.2962655522175049E-4</c:v>
                </c:pt>
                <c:pt idx="26">
                  <c:v>6.1460246846967962E-4</c:v>
                </c:pt>
                <c:pt idx="27">
                  <c:v>4.5530870711829932E-4</c:v>
                </c:pt>
                <c:pt idx="28">
                  <c:v>3.373009862682729E-4</c:v>
                </c:pt>
                <c:pt idx="29">
                  <c:v>2.4987871648145032E-4</c:v>
                </c:pt>
                <c:pt idx="30">
                  <c:v>1.8511470613001934E-4</c:v>
                </c:pt>
                <c:pt idx="31">
                  <c:v>1.371363472172599E-4</c:v>
                </c:pt>
                <c:pt idx="32">
                  <c:v>1.0159310473628066E-4</c:v>
                </c:pt>
                <c:pt idx="33">
                  <c:v>7.5262023084263056E-5</c:v>
                </c:pt>
                <c:pt idx="34">
                  <c:v>5.5755478026190101E-5</c:v>
                </c:pt>
                <c:pt idx="35">
                  <c:v>4.1304674024620741E-5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24-934C-9D15-9BDA520BD9AB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Exponential!$D$2:$D$37</c:f>
              <c:numCache>
                <c:formatCode>General</c:formatCode>
                <c:ptCount val="36"/>
                <c:pt idx="0">
                  <c:v>1</c:v>
                </c:pt>
                <c:pt idx="1">
                  <c:v>0.81873075307798182</c:v>
                </c:pt>
                <c:pt idx="2">
                  <c:v>0.67032004603563933</c:v>
                </c:pt>
                <c:pt idx="3">
                  <c:v>0.54881163609402639</c:v>
                </c:pt>
                <c:pt idx="4">
                  <c:v>0.44932896411722156</c:v>
                </c:pt>
                <c:pt idx="5">
                  <c:v>0.36787944117144233</c:v>
                </c:pt>
                <c:pt idx="6">
                  <c:v>0.30119421191220214</c:v>
                </c:pt>
                <c:pt idx="7">
                  <c:v>0.24659696394160649</c:v>
                </c:pt>
                <c:pt idx="8">
                  <c:v>0.20189651799465538</c:v>
                </c:pt>
                <c:pt idx="9">
                  <c:v>0.16529888822158653</c:v>
                </c:pt>
                <c:pt idx="10">
                  <c:v>0.1353352832366127</c:v>
                </c:pt>
                <c:pt idx="11">
                  <c:v>0.11080315836233387</c:v>
                </c:pt>
                <c:pt idx="12">
                  <c:v>9.0717953289412512E-2</c:v>
                </c:pt>
                <c:pt idx="13">
                  <c:v>7.4273578214333877E-2</c:v>
                </c:pt>
                <c:pt idx="14">
                  <c:v>6.0810062625217973E-2</c:v>
                </c:pt>
                <c:pt idx="15">
                  <c:v>4.9787068367863944E-2</c:v>
                </c:pt>
                <c:pt idx="16">
                  <c:v>4.0762203978366211E-2</c:v>
                </c:pt>
                <c:pt idx="17">
                  <c:v>3.337326996032608E-2</c:v>
                </c:pt>
                <c:pt idx="18">
                  <c:v>2.7323722447292559E-2</c:v>
                </c:pt>
                <c:pt idx="19">
                  <c:v>2.2370771856165601E-2</c:v>
                </c:pt>
                <c:pt idx="20">
                  <c:v>1.8315638888734179E-2</c:v>
                </c:pt>
                <c:pt idx="21">
                  <c:v>1.4995576820477703E-2</c:v>
                </c:pt>
                <c:pt idx="22">
                  <c:v>1.2277339903068436E-2</c:v>
                </c:pt>
                <c:pt idx="23">
                  <c:v>1.0051835744633586E-2</c:v>
                </c:pt>
                <c:pt idx="24">
                  <c:v>8.2297470490200302E-3</c:v>
                </c:pt>
                <c:pt idx="25">
                  <c:v>6.737946999085467E-3</c:v>
                </c:pt>
                <c:pt idx="26">
                  <c:v>5.5165644207607716E-3</c:v>
                </c:pt>
                <c:pt idx="27">
                  <c:v>4.5165809426126659E-3</c:v>
                </c:pt>
                <c:pt idx="28">
                  <c:v>3.697863716482932E-3</c:v>
                </c:pt>
                <c:pt idx="29">
                  <c:v>3.0275547453758153E-3</c:v>
                </c:pt>
                <c:pt idx="30">
                  <c:v>2.4787521766663585E-3</c:v>
                </c:pt>
                <c:pt idx="31">
                  <c:v>2.029430636295734E-3</c:v>
                </c:pt>
                <c:pt idx="32">
                  <c:v>1.6615572731739339E-3</c:v>
                </c:pt>
                <c:pt idx="33">
                  <c:v>1.3603680375478939E-3</c:v>
                </c:pt>
                <c:pt idx="34">
                  <c:v>1.1137751478448032E-3</c:v>
                </c:pt>
                <c:pt idx="35">
                  <c:v>9.1188196555451624E-4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524-934C-9D15-9BDA520BD9AB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Exponential!$A$2:$A$37</c:f>
              <c:numCache>
                <c:formatCode>General</c:formatCode>
                <c:ptCount val="36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</c:numCache>
            </c:numRef>
          </c:xVal>
          <c:yVal>
            <c:numRef>
              <c:f>Exponential!$E$2:$E$37</c:f>
              <c:numCache>
                <c:formatCode>General</c:formatCode>
                <c:ptCount val="36"/>
                <c:pt idx="0">
                  <c:v>0.5</c:v>
                </c:pt>
                <c:pt idx="1">
                  <c:v>0.45241870901797976</c:v>
                </c:pt>
                <c:pt idx="2">
                  <c:v>0.40936537653899091</c:v>
                </c:pt>
                <c:pt idx="3">
                  <c:v>0.37040911034085894</c:v>
                </c:pt>
                <c:pt idx="4">
                  <c:v>0.33516002301781966</c:v>
                </c:pt>
                <c:pt idx="5">
                  <c:v>0.30326532985631671</c:v>
                </c:pt>
                <c:pt idx="6">
                  <c:v>0.27440581804701319</c:v>
                </c:pt>
                <c:pt idx="7">
                  <c:v>0.24829265189570476</c:v>
                </c:pt>
                <c:pt idx="8">
                  <c:v>0.22466448205861078</c:v>
                </c:pt>
                <c:pt idx="9">
                  <c:v>0.20328482987029955</c:v>
                </c:pt>
                <c:pt idx="10">
                  <c:v>0.18393972058572117</c:v>
                </c:pt>
                <c:pt idx="11">
                  <c:v>0.16643554184903978</c:v>
                </c:pt>
                <c:pt idx="12">
                  <c:v>0.15059710595610107</c:v>
                </c:pt>
                <c:pt idx="13">
                  <c:v>0.1362658965170063</c:v>
                </c:pt>
                <c:pt idx="14">
                  <c:v>0.12329848197080324</c:v>
                </c:pt>
                <c:pt idx="15">
                  <c:v>0.11156508007421491</c:v>
                </c:pt>
                <c:pt idx="16">
                  <c:v>0.10094825899732769</c:v>
                </c:pt>
                <c:pt idx="17">
                  <c:v>9.1341762026367332E-2</c:v>
                </c:pt>
                <c:pt idx="18">
                  <c:v>8.2649444110793266E-2</c:v>
                </c:pt>
                <c:pt idx="19">
                  <c:v>7.4784309611317532E-2</c:v>
                </c:pt>
                <c:pt idx="20">
                  <c:v>6.7667641618306351E-2</c:v>
                </c:pt>
                <c:pt idx="21">
                  <c:v>6.1228214126490953E-2</c:v>
                </c:pt>
                <c:pt idx="22">
                  <c:v>5.5401579181166935E-2</c:v>
                </c:pt>
                <c:pt idx="23">
                  <c:v>5.0129421861401874E-2</c:v>
                </c:pt>
                <c:pt idx="24">
                  <c:v>4.5358976644706256E-2</c:v>
                </c:pt>
                <c:pt idx="25">
                  <c:v>4.10424993119494E-2</c:v>
                </c:pt>
                <c:pt idx="26">
                  <c:v>3.7136789107166938E-2</c:v>
                </c:pt>
                <c:pt idx="27">
                  <c:v>3.3602756369874878E-2</c:v>
                </c:pt>
                <c:pt idx="28">
                  <c:v>3.0405031312608986E-2</c:v>
                </c:pt>
                <c:pt idx="29">
                  <c:v>2.7511610028203615E-2</c:v>
                </c:pt>
                <c:pt idx="30">
                  <c:v>2.4893534183931972E-2</c:v>
                </c:pt>
                <c:pt idx="31">
                  <c:v>2.25246011967789E-2</c:v>
                </c:pt>
                <c:pt idx="32">
                  <c:v>2.0381101989183106E-2</c:v>
                </c:pt>
                <c:pt idx="33">
                  <c:v>1.8441583700620007E-2</c:v>
                </c:pt>
                <c:pt idx="34">
                  <c:v>1.668663498016304E-2</c:v>
                </c:pt>
                <c:pt idx="35">
                  <c:v>1.509869171115925E-2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524-934C-9D15-9BDA520B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793583"/>
        <c:axId val="2093795263"/>
      </c:scatterChart>
      <c:valAx>
        <c:axId val="2093793583"/>
        <c:scaling>
          <c:orientation val="minMax"/>
          <c:max val="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5263"/>
        <c:crosses val="autoZero"/>
        <c:crossBetween val="midCat"/>
      </c:valAx>
      <c:valAx>
        <c:axId val="2093795263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935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1B5C43-E108-F443-9DEE-AB5FF8C2E37D}" type="datetimeFigureOut">
              <a:rPr lang="en-US" smtClean="0"/>
              <a:t>4/30/26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7EE2F5-01C9-E446-86D7-49DB8E5ABC38}" type="datetimeFigureOut">
              <a:rPr lang="en-US" smtClean="0"/>
              <a:t>4/30/26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15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8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5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0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94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CF8D3-63EC-AB27-F98F-70E7F205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4CD845-E50E-9B1B-2317-F02342E13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BA0CA-A95C-DC2C-7C59-59D831E37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7F08-9404-1EDE-7DBD-4667568BF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7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5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6AB2AB1F-39CE-E357-E17D-136089A5F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2ba71df89_0_675:notes">
            <a:extLst>
              <a:ext uri="{FF2B5EF4-FFF2-40B4-BE49-F238E27FC236}">
                <a16:creationId xmlns:a16="http://schemas.microsoft.com/office/drawing/2014/main" id="{5A5517FF-BCA4-B984-F4FD-BF5956087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2ba71df89_0_675:notes">
            <a:extLst>
              <a:ext uri="{FF2B5EF4-FFF2-40B4-BE49-F238E27FC236}">
                <a16:creationId xmlns:a16="http://schemas.microsoft.com/office/drawing/2014/main" id="{ADCADE77-545B-13B6-BC48-A9A64FADB8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720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9D673-EAB1-7307-481D-DE8EEB5D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FB019-DF49-0CA0-C36C-2219B8C26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D8F96-35BB-4A78-BAEF-C2A3A6546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1217-C3CB-CF0A-7E96-DB4C252D1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1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66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F83BB-1C09-CAEA-A9A7-3736526A7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8E11B-D0B7-01D7-F4D7-18240E068B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A3508-F0F9-F474-1C96-1CB847705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ED8D0-95DE-7B88-4FEE-4557A065A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0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5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4D776-319C-8B85-36F4-4214B77D0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2516CE-15EA-76EA-1899-3DE49A9ED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3A6DE-31F6-D1CD-9029-68AC534B3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98002-4FCB-21FC-9AFA-2B854136B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84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88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5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7740-D66C-2291-E47B-BDE7A2D0F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25E90-CD3C-E79B-D6F0-3B147F0C6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C28E9-CEB9-48CB-CB0C-B2701BA65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EF1F4-9746-9029-39D9-08EF12BC1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98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15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04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10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46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1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14056-FF73-5FE4-5E9F-B63A2862D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C50CE-2FC4-876C-4784-35DBEB9A6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FF53D6-1172-1613-518A-E340D935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8ABE-3459-AC73-38D8-6D027066F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541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77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21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8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083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27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2ba71df9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2ba71df9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768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2ba71df9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2ba71df9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128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82ba71df89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82ba71df89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02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76B0-287B-867C-3B49-17294D73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8E7FBD-6485-47AD-0EEB-9351C2100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E2B6B3-FF08-B0DB-0230-59AE6E84F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F0647-C682-9B41-4D7D-15038F55D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06D71-2801-08C8-3CBE-11537208C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24B57A-5128-D499-E122-5699FBC34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83C4C-584B-6310-2BEF-DBFA757FD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1EB35-14E4-4C26-1420-890163E07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04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BAB3C-1088-3854-2777-3566DD48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7E1077-7F7F-4E06-2E65-87C97B2B5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4CB5D5-3A91-09B1-2C71-AE6CD6261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3766B-C43A-771D-FF5B-1CB4022A5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2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7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No, for f(t) to be a pdf it has to integrate to 1, which is not rue here. (and it has no relation to probability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DB32015D-B8E9-6149-8683-738D21078726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DEC88F-3C26-2342-B66C-ADF2D1B4B806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EE03AC2-35BA-1B4A-90FE-81DDAD8B43CE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778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FA102AD-6751-7E41-ABF1-CE0A872AFE55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C45EF7-9EF0-B848-A466-0517243E7882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3004F01-418B-E644-B577-2F085DF7C02D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9C83BA5-A1AA-B049-BC1E-80DD2B8A5407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E360471C-58A3-9D4E-BE17-70517013A08D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CAD49E7-8663-2B47-A7DB-F4992AF90F2E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21218F1-7A88-6840-9991-D48973E6295D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E2CC06-3B96-BF44-8FD9-7475D102269B}" type="datetime1">
              <a:rPr lang="en-US" smtClean="0"/>
              <a:t>4/30/26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7.png"/><Relationship Id="rId5" Type="http://schemas.openxmlformats.org/officeDocument/2006/relationships/image" Target="../media/image1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7.png"/><Relationship Id="rId5" Type="http://schemas.openxmlformats.org/officeDocument/2006/relationships/image" Target="../media/image1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3.png"/><Relationship Id="rId5" Type="http://schemas.openxmlformats.org/officeDocument/2006/relationships/image" Target="../media/image511.pn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3.png"/><Relationship Id="rId5" Type="http://schemas.openxmlformats.org/officeDocument/2006/relationships/image" Target="../media/image1000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13.png"/><Relationship Id="rId3" Type="http://schemas.openxmlformats.org/officeDocument/2006/relationships/image" Target="../media/image130.png"/><Relationship Id="rId7" Type="http://schemas.openxmlformats.org/officeDocument/2006/relationships/image" Target="../media/image26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0.png"/><Relationship Id="rId5" Type="http://schemas.openxmlformats.org/officeDocument/2006/relationships/image" Target="../media/image150.png"/><Relationship Id="rId10" Type="http://schemas.openxmlformats.org/officeDocument/2006/relationships/image" Target="../media/image282.png"/><Relationship Id="rId4" Type="http://schemas.openxmlformats.org/officeDocument/2006/relationships/image" Target="../media/image140.png"/><Relationship Id="rId9" Type="http://schemas.openxmlformats.org/officeDocument/2006/relationships/hyperlink" Target="https://pixabay.com/en/attention-exclamation-mark-sign-30703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9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30.png"/><Relationship Id="rId10" Type="http://schemas.openxmlformats.org/officeDocument/2006/relationships/image" Target="../media/image33.png"/><Relationship Id="rId4" Type="http://schemas.openxmlformats.org/officeDocument/2006/relationships/image" Target="../media/image221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15" Type="http://schemas.openxmlformats.org/officeDocument/2006/relationships/image" Target="../media/image33.png"/><Relationship Id="rId10" Type="http://schemas.openxmlformats.org/officeDocument/2006/relationships/image" Target="../media/image36.png"/><Relationship Id="rId9" Type="http://schemas.openxmlformats.org/officeDocument/2006/relationships/image" Target="../media/image350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10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650.png"/><Relationship Id="rId7" Type="http://schemas.openxmlformats.org/officeDocument/2006/relationships/image" Target="../media/image6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5" Type="http://schemas.openxmlformats.org/officeDocument/2006/relationships/image" Target="../media/image601.png"/><Relationship Id="rId4" Type="http://schemas.openxmlformats.org/officeDocument/2006/relationships/image" Target="../media/image6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openxmlformats.org/officeDocument/2006/relationships/image" Target="../media/image910.png"/><Relationship Id="rId7" Type="http://schemas.openxmlformats.org/officeDocument/2006/relationships/image" Target="../media/image13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7.png"/><Relationship Id="rId5" Type="http://schemas.openxmlformats.org/officeDocument/2006/relationships/image" Target="../media/image113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1.jpeg"/><Relationship Id="rId7" Type="http://schemas.openxmlformats.org/officeDocument/2006/relationships/image" Target="../media/image4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1.jpe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510.png"/><Relationship Id="rId10" Type="http://schemas.openxmlformats.org/officeDocument/2006/relationships/image" Target="../media/image530.png"/><Relationship Id="rId4" Type="http://schemas.openxmlformats.org/officeDocument/2006/relationships/image" Target="../media/image500.png"/><Relationship Id="rId9" Type="http://schemas.openxmlformats.org/officeDocument/2006/relationships/image" Target="../media/image150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3" Type="http://schemas.openxmlformats.org/officeDocument/2006/relationships/image" Target="../media/image46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1.png"/><Relationship Id="rId5" Type="http://schemas.openxmlformats.org/officeDocument/2006/relationships/image" Target="../media/image48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Relationship Id="rId1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4" Type="http://schemas.openxmlformats.org/officeDocument/2006/relationships/image" Target="../media/image4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attention-exclamation-mark-sign-307030/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600.png"/><Relationship Id="rId5" Type="http://schemas.openxmlformats.org/officeDocument/2006/relationships/image" Target="../media/image321.png"/><Relationship Id="rId10" Type="http://schemas.openxmlformats.org/officeDocument/2006/relationships/image" Target="../media/image59.png"/><Relationship Id="rId4" Type="http://schemas.openxmlformats.org/officeDocument/2006/relationships/image" Target="../media/image312.png"/><Relationship Id="rId9" Type="http://schemas.openxmlformats.org/officeDocument/2006/relationships/image" Target="../media/image2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31.jpe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132.png"/><Relationship Id="rId4" Type="http://schemas.openxmlformats.org/officeDocument/2006/relationships/image" Target="../media/image122.png"/><Relationship Id="rId9" Type="http://schemas.openxmlformats.org/officeDocument/2006/relationships/image" Target="../media/image1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0.png"/><Relationship Id="rId5" Type="http://schemas.openxmlformats.org/officeDocument/2006/relationships/image" Target="../media/image79.png"/><Relationship Id="rId4" Type="http://schemas.openxmlformats.org/officeDocument/2006/relationships/image" Target="../media/image27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0.png"/><Relationship Id="rId4" Type="http://schemas.openxmlformats.org/officeDocument/2006/relationships/image" Target="../media/image60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moji_u26a1.sv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130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0.png"/><Relationship Id="rId5" Type="http://schemas.openxmlformats.org/officeDocument/2006/relationships/image" Target="../media/image6100.png"/><Relationship Id="rId4" Type="http://schemas.openxmlformats.org/officeDocument/2006/relationships/image" Target="../media/image60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3" Type="http://schemas.openxmlformats.org/officeDocument/2006/relationships/image" Target="../media/image1220.png"/><Relationship Id="rId7" Type="http://schemas.openxmlformats.org/officeDocument/2006/relationships/image" Target="../media/image19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790.png"/><Relationship Id="rId10" Type="http://schemas.openxmlformats.org/officeDocument/2006/relationships/image" Target="../media/image220.png"/><Relationship Id="rId4" Type="http://schemas.openxmlformats.org/officeDocument/2006/relationships/image" Target="../media/image1410.png"/><Relationship Id="rId9" Type="http://schemas.openxmlformats.org/officeDocument/2006/relationships/image" Target="../media/image2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1.png"/><Relationship Id="rId4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122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80.png"/><Relationship Id="rId10" Type="http://schemas.openxmlformats.org/officeDocument/2006/relationships/image" Target="../media/image2800.png"/><Relationship Id="rId4" Type="http://schemas.openxmlformats.org/officeDocument/2006/relationships/image" Target="../media/image1410.png"/><Relationship Id="rId9" Type="http://schemas.openxmlformats.org/officeDocument/2006/relationships/image" Target="../media/image2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141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34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0.png"/><Relationship Id="rId13" Type="http://schemas.openxmlformats.org/officeDocument/2006/relationships/image" Target="../media/image91.png"/><Relationship Id="rId3" Type="http://schemas.openxmlformats.org/officeDocument/2006/relationships/image" Target="../media/image31.jpeg"/><Relationship Id="rId7" Type="http://schemas.openxmlformats.org/officeDocument/2006/relationships/image" Target="../media/image1410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712.png"/><Relationship Id="rId4" Type="http://schemas.openxmlformats.org/officeDocument/2006/relationships/image" Target="../media/image1220.png"/><Relationship Id="rId9" Type="http://schemas.openxmlformats.org/officeDocument/2006/relationships/image" Target="../media/image160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17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16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193.png"/><Relationship Id="rId10" Type="http://schemas.openxmlformats.org/officeDocument/2006/relationships/image" Target="../media/image184.png"/><Relationship Id="rId4" Type="http://schemas.openxmlformats.org/officeDocument/2006/relationships/image" Target="../media/image111.png"/><Relationship Id="rId9" Type="http://schemas.openxmlformats.org/officeDocument/2006/relationships/image" Target="../media/image22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68.png"/><Relationship Id="rId7" Type="http://schemas.openxmlformats.org/officeDocument/2006/relationships/image" Target="../media/image183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image" Target="../media/image182.png"/><Relationship Id="rId5" Type="http://schemas.openxmlformats.org/officeDocument/2006/relationships/image" Target="../media/image391.png"/><Relationship Id="rId10" Type="http://schemas.openxmlformats.org/officeDocument/2006/relationships/image" Target="../media/image213.png"/><Relationship Id="rId9" Type="http://schemas.openxmlformats.org/officeDocument/2006/relationships/image" Target="../media/image20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81.png"/><Relationship Id="rId2" Type="http://schemas.openxmlformats.org/officeDocument/2006/relationships/image" Target="../media/image19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0.png"/><Relationship Id="rId3" Type="http://schemas.openxmlformats.org/officeDocument/2006/relationships/image" Target="../media/image181.png"/><Relationship Id="rId7" Type="http://schemas.openxmlformats.org/officeDocument/2006/relationships/image" Target="../media/image191.png"/><Relationship Id="rId2" Type="http://schemas.openxmlformats.org/officeDocument/2006/relationships/image" Target="../media/image19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2.png"/><Relationship Id="rId5" Type="http://schemas.openxmlformats.org/officeDocument/2006/relationships/image" Target="../media/image293.png"/><Relationship Id="rId4" Type="http://schemas.openxmlformats.org/officeDocument/2006/relationships/image" Target="../media/image28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183.png"/><Relationship Id="rId12" Type="http://schemas.openxmlformats.org/officeDocument/2006/relationships/image" Target="../media/image7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2.png"/><Relationship Id="rId5" Type="http://schemas.openxmlformats.org/officeDocument/2006/relationships/chart" Target="../charts/chart2.xml"/><Relationship Id="rId10" Type="http://schemas.openxmlformats.org/officeDocument/2006/relationships/image" Target="../media/image213.png"/><Relationship Id="rId4" Type="http://schemas.openxmlformats.org/officeDocument/2006/relationships/image" Target="../media/image70.png"/><Relationship Id="rId9" Type="http://schemas.openxmlformats.org/officeDocument/2006/relationships/image" Target="../media/image20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8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300.png"/><Relationship Id="rId7" Type="http://schemas.openxmlformats.org/officeDocument/2006/relationships/image" Target="../media/image26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Relationship Id="rId9" Type="http://schemas.openxmlformats.org/officeDocument/2006/relationships/image" Target="../media/image2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image" Target="../media/image31.png"/><Relationship Id="rId7" Type="http://schemas.openxmlformats.org/officeDocument/2006/relationships/image" Target="../media/image313.png"/><Relationship Id="rId1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412.png"/><Relationship Id="rId5" Type="http://schemas.openxmlformats.org/officeDocument/2006/relationships/image" Target="../media/image7100.png"/><Relationship Id="rId15" Type="http://schemas.openxmlformats.org/officeDocument/2006/relationships/image" Target="../media/image513.png"/><Relationship Id="rId14" Type="http://schemas.openxmlformats.org/officeDocument/2006/relationships/image" Target="../media/image4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emoji_u26a1.svg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moji_u26a1.sv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Continuous Random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2D516-197E-6856-2C36-777A17921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CD8CF53A-A608-2668-9458-7B72EB8B28FD}"/>
              </a:ext>
            </a:extLst>
          </p:cNvPr>
          <p:cNvGrpSpPr/>
          <p:nvPr/>
        </p:nvGrpSpPr>
        <p:grpSpPr>
          <a:xfrm>
            <a:off x="247600" y="1372076"/>
            <a:ext cx="11662178" cy="5477408"/>
            <a:chOff x="247600" y="1372076"/>
            <a:chExt cx="11662178" cy="5477408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C87A79DC-4323-CC4A-6455-10FBB14CEB81}"/>
                </a:ext>
              </a:extLst>
            </p:cNvPr>
            <p:cNvGrpSpPr/>
            <p:nvPr/>
          </p:nvGrpSpPr>
          <p:grpSpPr>
            <a:xfrm>
              <a:off x="247600" y="1372076"/>
              <a:ext cx="11662178" cy="5477408"/>
              <a:chOff x="247600" y="1372076"/>
              <a:chExt cx="11662178" cy="5477408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0503EABA-DE54-5C29-3FCA-9778B57AF674}"/>
                  </a:ext>
                </a:extLst>
              </p:cNvPr>
              <p:cNvGrpSpPr/>
              <p:nvPr/>
            </p:nvGrpSpPr>
            <p:grpSpPr>
              <a:xfrm>
                <a:off x="247600" y="1372076"/>
                <a:ext cx="10306712" cy="5477408"/>
                <a:chOff x="236850" y="1384426"/>
                <a:chExt cx="10306712" cy="5477408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8F28E212-0DAE-70E2-B345-39248704F4C6}"/>
                    </a:ext>
                  </a:extLst>
                </p:cNvPr>
                <p:cNvGrpSpPr/>
                <p:nvPr/>
              </p:nvGrpSpPr>
              <p:grpSpPr>
                <a:xfrm>
                  <a:off x="236850" y="1384426"/>
                  <a:ext cx="10306712" cy="5477408"/>
                  <a:chOff x="236850" y="1371522"/>
                  <a:chExt cx="10306712" cy="5477408"/>
                </a:xfrm>
              </p:grpSpPr>
              <p:grpSp>
                <p:nvGrpSpPr>
                  <p:cNvPr id="364" name="Group 363">
                    <a:extLst>
                      <a:ext uri="{FF2B5EF4-FFF2-40B4-BE49-F238E27FC236}">
                        <a16:creationId xmlns:a16="http://schemas.microsoft.com/office/drawing/2014/main" id="{60250D69-E0EF-1B78-D8D1-6F255E893FD8}"/>
                      </a:ext>
                    </a:extLst>
                  </p:cNvPr>
                  <p:cNvGrpSpPr/>
                  <p:nvPr/>
                </p:nvGrpSpPr>
                <p:grpSpPr>
                  <a:xfrm>
                    <a:off x="236850" y="1371522"/>
                    <a:ext cx="10306712" cy="5477408"/>
                    <a:chOff x="236850" y="1380592"/>
                    <a:chExt cx="10306712" cy="5477408"/>
                  </a:xfrm>
                </p:grpSpPr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1D6EC12B-61B3-D456-F884-1269D24BF4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6850" y="1380592"/>
                      <a:ext cx="10306712" cy="5477408"/>
                      <a:chOff x="236850" y="1389662"/>
                      <a:chExt cx="10306712" cy="5477408"/>
                    </a:xfrm>
                  </p:grpSpPr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610E73B7-E47E-6A18-8900-1609AFC3E9C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4360" y="1600200"/>
                        <a:ext cx="9864121" cy="5266870"/>
                        <a:chOff x="594360" y="1600200"/>
                        <a:chExt cx="9864121" cy="5266870"/>
                      </a:xfrm>
                    </p:grpSpPr>
                    <p:grpSp>
                      <p:nvGrpSpPr>
                        <p:cNvPr id="312" name="Group 311">
                          <a:extLst>
                            <a:ext uri="{FF2B5EF4-FFF2-40B4-BE49-F238E27FC236}">
                              <a16:creationId xmlns:a16="http://schemas.microsoft.com/office/drawing/2014/main" id="{AB7F43BD-1542-0C7A-49F7-AA50E707BE0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95938" y="5974081"/>
                          <a:ext cx="4645228" cy="892989"/>
                          <a:chOff x="1095938" y="5974081"/>
                          <a:chExt cx="4645228" cy="892989"/>
                        </a:xfrm>
                      </p:grpSpPr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9" name="TextBox 38">
                                <a:extLst>
                                  <a:ext uri="{FF2B5EF4-FFF2-40B4-BE49-F238E27FC236}">
                                    <a16:creationId xmlns:a16="http://schemas.microsoft.com/office/drawing/2014/main" id="{303FFA35-91A1-A685-F1E9-D592E6FEBDD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9" name="TextBox 3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3" name="TextBox 192">
                                <a:extLst>
                                  <a:ext uri="{FF2B5EF4-FFF2-40B4-BE49-F238E27FC236}">
                                    <a16:creationId xmlns:a16="http://schemas.microsoft.com/office/drawing/2014/main" id="{4E51B242-7B94-848C-6546-86A5BB5A290B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3" name="TextBox 19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4" name="TextBox 193">
                                <a:extLst>
                                  <a:ext uri="{FF2B5EF4-FFF2-40B4-BE49-F238E27FC236}">
                                    <a16:creationId xmlns:a16="http://schemas.microsoft.com/office/drawing/2014/main" id="{63C6621C-DB3E-C30C-B42F-2A33CC01592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4" name="TextBox 193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5" name="TextBox 194">
                                <a:extLst>
                                  <a:ext uri="{FF2B5EF4-FFF2-40B4-BE49-F238E27FC236}">
                                    <a16:creationId xmlns:a16="http://schemas.microsoft.com/office/drawing/2014/main" id="{B741570A-4209-B212-431F-47BB925CF4A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368948" y="649050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𝟏</m:t>
                                      </m:r>
                                    </m:oMath>
                                  </m:oMathPara>
                                </a14:m>
                                <a:endParaRPr lang="en-US" sz="2400" b="1" dirty="0">
                                  <a:solidFill>
                                    <a:srgbClr val="0070C0"/>
                                  </a:solidFill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5" name="TextBox 19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5368948" y="649050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6" name="TextBox 195">
                                <a:extLst>
                                  <a:ext uri="{FF2B5EF4-FFF2-40B4-BE49-F238E27FC236}">
                                    <a16:creationId xmlns:a16="http://schemas.microsoft.com/office/drawing/2014/main" id="{BE6217FD-4933-ECB4-0056-86A961E3E8F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𝒊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6" name="TextBox 195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grpSp>
                        <p:nvGrpSpPr>
                          <p:cNvPr id="263" name="Group 262">
                            <a:extLst>
                              <a:ext uri="{FF2B5EF4-FFF2-40B4-BE49-F238E27FC236}">
                                <a16:creationId xmlns:a16="http://schemas.microsoft.com/office/drawing/2014/main" id="{D46108D0-D590-778E-2523-F743552A34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22371" y="5974081"/>
                            <a:ext cx="4206142" cy="554735"/>
                            <a:chOff x="1322371" y="5974081"/>
                            <a:chExt cx="4206142" cy="554735"/>
                          </a:xfrm>
                        </p:grpSpPr>
                        <p:grpSp>
                          <p:nvGrpSpPr>
                            <p:cNvPr id="262" name="Group 261">
                              <a:extLst>
                                <a:ext uri="{FF2B5EF4-FFF2-40B4-BE49-F238E27FC236}">
                                  <a16:creationId xmlns:a16="http://schemas.microsoft.com/office/drawing/2014/main" id="{9A36A504-83BD-B3EB-BEF1-EBEB6643C31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345732" y="5976339"/>
                              <a:ext cx="182781" cy="552477"/>
                              <a:chOff x="5345732" y="5976339"/>
                              <a:chExt cx="182781" cy="552477"/>
                            </a:xfrm>
                          </p:grpSpPr>
                          <p:cxnSp>
                            <p:nvCxnSpPr>
                              <p:cNvPr id="191" name="Straight Connector 190">
                                <a:extLst>
                                  <a:ext uri="{FF2B5EF4-FFF2-40B4-BE49-F238E27FC236}">
                                    <a16:creationId xmlns:a16="http://schemas.microsoft.com/office/drawing/2014/main" id="{DA93FF35-13FD-4D8E-7768-0D7DD126D81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54193" y="6254496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2" name="Straight Connector 191">
                                <a:extLst>
                                  <a:ext uri="{FF2B5EF4-FFF2-40B4-BE49-F238E27FC236}">
                                    <a16:creationId xmlns:a16="http://schemas.microsoft.com/office/drawing/2014/main" id="{98C3A801-8FB8-1A59-1B97-6DE154F93569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08572" y="6113499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99" name="Group 198">
                              <a:extLst>
                                <a:ext uri="{FF2B5EF4-FFF2-40B4-BE49-F238E27FC236}">
                                  <a16:creationId xmlns:a16="http://schemas.microsoft.com/office/drawing/2014/main" id="{4C3A3A53-9E6A-0749-92B3-9B82740BE11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3840381" cy="286738"/>
                              <a:chOff x="1322371" y="5974081"/>
                              <a:chExt cx="3840381" cy="286738"/>
                            </a:xfrm>
                          </p:grpSpPr>
                          <p:grpSp>
                            <p:nvGrpSpPr>
                              <p:cNvPr id="158" name="Group 157">
                                <a:extLst>
                                  <a:ext uri="{FF2B5EF4-FFF2-40B4-BE49-F238E27FC236}">
                                    <a16:creationId xmlns:a16="http://schemas.microsoft.com/office/drawing/2014/main" id="{EBFB04AF-AA94-37F6-C3DA-76014FBDDD2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9342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9" name="Straight Connector 188">
                                  <a:extLst>
                                    <a:ext uri="{FF2B5EF4-FFF2-40B4-BE49-F238E27FC236}">
                                      <a16:creationId xmlns:a16="http://schemas.microsoft.com/office/drawing/2014/main" id="{C268035D-A70C-12B3-8F9D-EE62A320675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90" name="Straight Connector 189">
                                  <a:extLst>
                                    <a:ext uri="{FF2B5EF4-FFF2-40B4-BE49-F238E27FC236}">
                                      <a16:creationId xmlns:a16="http://schemas.microsoft.com/office/drawing/2014/main" id="{D259B068-C531-5692-7942-FBC442CAB78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9" name="Group 158">
                                <a:extLst>
                                  <a:ext uri="{FF2B5EF4-FFF2-40B4-BE49-F238E27FC236}">
                                    <a16:creationId xmlns:a16="http://schemas.microsoft.com/office/drawing/2014/main" id="{DBC83759-9018-BC88-3D38-A00D6EC6FA4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56844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7" name="Straight Connector 186">
                                  <a:extLst>
                                    <a:ext uri="{FF2B5EF4-FFF2-40B4-BE49-F238E27FC236}">
                                      <a16:creationId xmlns:a16="http://schemas.microsoft.com/office/drawing/2014/main" id="{CA830EB5-2326-8344-E474-AAC28713313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8" name="Straight Connector 187">
                                  <a:extLst>
                                    <a:ext uri="{FF2B5EF4-FFF2-40B4-BE49-F238E27FC236}">
                                      <a16:creationId xmlns:a16="http://schemas.microsoft.com/office/drawing/2014/main" id="{3E7DB274-2525-5DD1-A56D-602E604ECE4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0" name="Group 159">
                                <a:extLst>
                                  <a:ext uri="{FF2B5EF4-FFF2-40B4-BE49-F238E27FC236}">
                                    <a16:creationId xmlns:a16="http://schemas.microsoft.com/office/drawing/2014/main" id="{53A8E481-CEB3-E83F-E140-03B5485ABDE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20268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5" name="Straight Connector 184">
                                  <a:extLst>
                                    <a:ext uri="{FF2B5EF4-FFF2-40B4-BE49-F238E27FC236}">
                                      <a16:creationId xmlns:a16="http://schemas.microsoft.com/office/drawing/2014/main" id="{1DE714C2-ED3A-8449-4F79-9E3DC43CC07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6" name="Straight Connector 185">
                                  <a:extLst>
                                    <a:ext uri="{FF2B5EF4-FFF2-40B4-BE49-F238E27FC236}">
                                      <a16:creationId xmlns:a16="http://schemas.microsoft.com/office/drawing/2014/main" id="{DE0B3DA9-B0CF-4623-7461-8C176DDC7DC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1" name="Group 160">
                                <a:extLst>
                                  <a:ext uri="{FF2B5EF4-FFF2-40B4-BE49-F238E27FC236}">
                                    <a16:creationId xmlns:a16="http://schemas.microsoft.com/office/drawing/2014/main" id="{51DCD476-CD28-8447-C9BC-1998A8D9BCA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8369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3" name="Straight Connector 182">
                                  <a:extLst>
                                    <a:ext uri="{FF2B5EF4-FFF2-40B4-BE49-F238E27FC236}">
                                      <a16:creationId xmlns:a16="http://schemas.microsoft.com/office/drawing/2014/main" id="{B8A89C62-ADF1-1B58-78F2-88FB8BCB4A2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4" name="Straight Connector 183">
                                  <a:extLst>
                                    <a:ext uri="{FF2B5EF4-FFF2-40B4-BE49-F238E27FC236}">
                                      <a16:creationId xmlns:a16="http://schemas.microsoft.com/office/drawing/2014/main" id="{DA7856AE-DC49-4789-8264-9DA62DF854DA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2" name="Group 161">
                                <a:extLst>
                                  <a:ext uri="{FF2B5EF4-FFF2-40B4-BE49-F238E27FC236}">
                                    <a16:creationId xmlns:a16="http://schemas.microsoft.com/office/drawing/2014/main" id="{BFAB2627-832C-2DED-2BC9-648FB526D26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1054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1" name="Straight Connector 180">
                                  <a:extLst>
                                    <a:ext uri="{FF2B5EF4-FFF2-40B4-BE49-F238E27FC236}">
                                      <a16:creationId xmlns:a16="http://schemas.microsoft.com/office/drawing/2014/main" id="{D8B3CF0F-BC25-2A14-810E-3A4CDE17435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2" name="Straight Connector 181">
                                  <a:extLst>
                                    <a:ext uri="{FF2B5EF4-FFF2-40B4-BE49-F238E27FC236}">
                                      <a16:creationId xmlns:a16="http://schemas.microsoft.com/office/drawing/2014/main" id="{E40701CA-C49C-D289-8B24-5D87F4EE5B5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3" name="Group 162">
                                <a:extLst>
                                  <a:ext uri="{FF2B5EF4-FFF2-40B4-BE49-F238E27FC236}">
                                    <a16:creationId xmlns:a16="http://schemas.microsoft.com/office/drawing/2014/main" id="{40F84661-D7FC-3F6E-AEA2-92614630FED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73964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9" name="Straight Connector 178">
                                  <a:extLst>
                                    <a:ext uri="{FF2B5EF4-FFF2-40B4-BE49-F238E27FC236}">
                                      <a16:creationId xmlns:a16="http://schemas.microsoft.com/office/drawing/2014/main" id="{A4397611-4212-1A20-D8B7-DC810393829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0" name="Straight Connector 179">
                                  <a:extLst>
                                    <a:ext uri="{FF2B5EF4-FFF2-40B4-BE49-F238E27FC236}">
                                      <a16:creationId xmlns:a16="http://schemas.microsoft.com/office/drawing/2014/main" id="{4E0FB46A-420F-240F-CD0D-C31F7DCCA62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4" name="Group 163">
                                <a:extLst>
                                  <a:ext uri="{FF2B5EF4-FFF2-40B4-BE49-F238E27FC236}">
                                    <a16:creationId xmlns:a16="http://schemas.microsoft.com/office/drawing/2014/main" id="{D81A8678-2B15-3CCB-4D01-A0361E8DB99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37388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7" name="Straight Connector 176">
                                  <a:extLst>
                                    <a:ext uri="{FF2B5EF4-FFF2-40B4-BE49-F238E27FC236}">
                                      <a16:creationId xmlns:a16="http://schemas.microsoft.com/office/drawing/2014/main" id="{2B3944E6-D45C-19B9-3867-C43249D7D97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8" name="Straight Connector 177">
                                  <a:extLst>
                                    <a:ext uri="{FF2B5EF4-FFF2-40B4-BE49-F238E27FC236}">
                                      <a16:creationId xmlns:a16="http://schemas.microsoft.com/office/drawing/2014/main" id="{E48D1170-F3AB-0751-A6AA-31B5D7EFF54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5" name="Group 164">
                                <a:extLst>
                                  <a:ext uri="{FF2B5EF4-FFF2-40B4-BE49-F238E27FC236}">
                                    <a16:creationId xmlns:a16="http://schemas.microsoft.com/office/drawing/2014/main" id="{18B32FD2-E2D8-C862-6488-B92B015A159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0081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5" name="Straight Connector 174">
                                  <a:extLst>
                                    <a:ext uri="{FF2B5EF4-FFF2-40B4-BE49-F238E27FC236}">
                                      <a16:creationId xmlns:a16="http://schemas.microsoft.com/office/drawing/2014/main" id="{F9FB8992-5977-D290-50EB-43BCE12C54F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6" name="Straight Connector 175">
                                  <a:extLst>
                                    <a:ext uri="{FF2B5EF4-FFF2-40B4-BE49-F238E27FC236}">
                                      <a16:creationId xmlns:a16="http://schemas.microsoft.com/office/drawing/2014/main" id="{9CB6F02D-FA22-DA19-F8E1-6085A3FFB49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6" name="Group 165">
                                <a:extLst>
                                  <a:ext uri="{FF2B5EF4-FFF2-40B4-BE49-F238E27FC236}">
                                    <a16:creationId xmlns:a16="http://schemas.microsoft.com/office/drawing/2014/main" id="{CCAF17B4-D1A1-7890-F698-79E5AA9B253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642362" y="6024366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3" name="Straight Connector 172">
                                  <a:extLst>
                                    <a:ext uri="{FF2B5EF4-FFF2-40B4-BE49-F238E27FC236}">
                                      <a16:creationId xmlns:a16="http://schemas.microsoft.com/office/drawing/2014/main" id="{45C963A7-7FC0-CE5E-3592-A05FAE3E58B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4" name="Straight Connector 173">
                                  <a:extLst>
                                    <a:ext uri="{FF2B5EF4-FFF2-40B4-BE49-F238E27FC236}">
                                      <a16:creationId xmlns:a16="http://schemas.microsoft.com/office/drawing/2014/main" id="{DDCA1FFC-5A48-2B91-99E1-A87BCC8F0D9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7" name="Group 166">
                                <a:extLst>
                                  <a:ext uri="{FF2B5EF4-FFF2-40B4-BE49-F238E27FC236}">
                                    <a16:creationId xmlns:a16="http://schemas.microsoft.com/office/drawing/2014/main" id="{B2014EEF-CD23-9969-8EA8-46348C60201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471162" y="601985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1" name="Straight Connector 170">
                                  <a:extLst>
                                    <a:ext uri="{FF2B5EF4-FFF2-40B4-BE49-F238E27FC236}">
                                      <a16:creationId xmlns:a16="http://schemas.microsoft.com/office/drawing/2014/main" id="{22C93E4F-FC03-C6E5-FC77-F909503E8EAA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2" name="Straight Connector 171">
                                  <a:extLst>
                                    <a:ext uri="{FF2B5EF4-FFF2-40B4-BE49-F238E27FC236}">
                                      <a16:creationId xmlns:a16="http://schemas.microsoft.com/office/drawing/2014/main" id="{A755E3AD-C445-361A-ED98-01919B9085E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8" name="Group 167">
                                <a:extLst>
                                  <a:ext uri="{FF2B5EF4-FFF2-40B4-BE49-F238E27FC236}">
                                    <a16:creationId xmlns:a16="http://schemas.microsoft.com/office/drawing/2014/main" id="{79CEF818-592D-057A-C0D2-94969A9682E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276602" y="603226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69" name="Straight Connector 168">
                                  <a:extLst>
                                    <a:ext uri="{FF2B5EF4-FFF2-40B4-BE49-F238E27FC236}">
                                      <a16:creationId xmlns:a16="http://schemas.microsoft.com/office/drawing/2014/main" id="{7E4556E3-031F-40DD-3EF7-3FAEC838A62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0" name="Straight Connector 169">
                                  <a:extLst>
                                    <a:ext uri="{FF2B5EF4-FFF2-40B4-BE49-F238E27FC236}">
                                      <a16:creationId xmlns:a16="http://schemas.microsoft.com/office/drawing/2014/main" id="{4EC78902-500E-4B06-F1B3-0324559EA5D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</p:grpSp>
                    <p:grpSp>
                      <p:nvGrpSpPr>
                        <p:cNvPr id="267" name="Group 266">
                          <a:extLst>
                            <a:ext uri="{FF2B5EF4-FFF2-40B4-BE49-F238E27FC236}">
                              <a16:creationId xmlns:a16="http://schemas.microsoft.com/office/drawing/2014/main" id="{00D28075-1BC5-BC9D-EB53-62D387E74E1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4360" y="1600200"/>
                          <a:ext cx="9797978" cy="4216199"/>
                          <a:chOff x="594360" y="1600200"/>
                          <a:chExt cx="9797978" cy="4216199"/>
                        </a:xfrm>
                      </p:grpSpPr>
                      <p:grpSp>
                        <p:nvGrpSpPr>
                          <p:cNvPr id="266" name="Group 265">
                            <a:extLst>
                              <a:ext uri="{FF2B5EF4-FFF2-40B4-BE49-F238E27FC236}">
                                <a16:creationId xmlns:a16="http://schemas.microsoft.com/office/drawing/2014/main" id="{BFA6E38C-31F0-0789-3C49-6E48907551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4360" y="1600200"/>
                            <a:ext cx="561058" cy="4206141"/>
                            <a:chOff x="594360" y="1600200"/>
                            <a:chExt cx="561058" cy="4206141"/>
                          </a:xfrm>
                        </p:grpSpPr>
                        <p:grpSp>
                          <p:nvGrpSpPr>
                            <p:cNvPr id="264" name="Group 263">
                              <a:extLst>
                                <a:ext uri="{FF2B5EF4-FFF2-40B4-BE49-F238E27FC236}">
                                  <a16:creationId xmlns:a16="http://schemas.microsoft.com/office/drawing/2014/main" id="{368DE79A-1E76-1F32-37AC-249A46CAC8B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94360" y="1600200"/>
                              <a:ext cx="550898" cy="182781"/>
                              <a:chOff x="594360" y="1600200"/>
                              <a:chExt cx="550898" cy="182781"/>
                            </a:xfrm>
                          </p:grpSpPr>
                          <p:cxnSp>
                            <p:nvCxnSpPr>
                              <p:cNvPr id="27" name="Straight Connector 26">
                                <a:extLst>
                                  <a:ext uri="{FF2B5EF4-FFF2-40B4-BE49-F238E27FC236}">
                                    <a16:creationId xmlns:a16="http://schemas.microsoft.com/office/drawing/2014/main" id="{61DC76D7-8F53-5FD0-F3D7-54EFCE515787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594360" y="1600200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Straight Connector 119">
                                <a:extLst>
                                  <a:ext uri="{FF2B5EF4-FFF2-40B4-BE49-F238E27FC236}">
                                    <a16:creationId xmlns:a16="http://schemas.microsoft.com/office/drawing/2014/main" id="{1CD36DA4-ED4C-242A-9200-4D012640C369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870938" y="1782981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65" name="Group 264">
                              <a:extLst>
                                <a:ext uri="{FF2B5EF4-FFF2-40B4-BE49-F238E27FC236}">
                                  <a16:creationId xmlns:a16="http://schemas.microsoft.com/office/drawing/2014/main" id="{3A2E4294-26D8-D66A-0951-670E8BC080A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68680" y="1965960"/>
                              <a:ext cx="286738" cy="3840381"/>
                              <a:chOff x="868680" y="1965960"/>
                              <a:chExt cx="286738" cy="3840381"/>
                            </a:xfrm>
                          </p:grpSpPr>
                          <p:grpSp>
                            <p:nvGrpSpPr>
                              <p:cNvPr id="121" name="Group 120">
                                <a:extLst>
                                  <a:ext uri="{FF2B5EF4-FFF2-40B4-BE49-F238E27FC236}">
                                    <a16:creationId xmlns:a16="http://schemas.microsoft.com/office/drawing/2014/main" id="{931752FD-8906-1BA6-D9EC-E925A2DAB40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19659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2" name="Straight Connector 121">
                                  <a:extLst>
                                    <a:ext uri="{FF2B5EF4-FFF2-40B4-BE49-F238E27FC236}">
                                      <a16:creationId xmlns:a16="http://schemas.microsoft.com/office/drawing/2014/main" id="{301836B5-B2BD-D46B-4DA9-CF08DF75EAB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3" name="Straight Connector 122">
                                  <a:extLst>
                                    <a:ext uri="{FF2B5EF4-FFF2-40B4-BE49-F238E27FC236}">
                                      <a16:creationId xmlns:a16="http://schemas.microsoft.com/office/drawing/2014/main" id="{88D7B3AA-64FD-45B0-FE1B-98F63396FAC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4" name="Group 123">
                                <a:extLst>
                                  <a:ext uri="{FF2B5EF4-FFF2-40B4-BE49-F238E27FC236}">
                                    <a16:creationId xmlns:a16="http://schemas.microsoft.com/office/drawing/2014/main" id="{B262DA73-354D-C124-178B-5D2AC149370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3317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5" name="Straight Connector 124">
                                  <a:extLst>
                                    <a:ext uri="{FF2B5EF4-FFF2-40B4-BE49-F238E27FC236}">
                                      <a16:creationId xmlns:a16="http://schemas.microsoft.com/office/drawing/2014/main" id="{D03B4DD5-C2E4-BBFE-FBDE-7B224C1C053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6" name="Straight Connector 125">
                                  <a:extLst>
                                    <a:ext uri="{FF2B5EF4-FFF2-40B4-BE49-F238E27FC236}">
                                      <a16:creationId xmlns:a16="http://schemas.microsoft.com/office/drawing/2014/main" id="{ACA880EC-EA60-3C0D-E8F0-5BEE902C0C02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9" name="Group 128">
                                <a:extLst>
                                  <a:ext uri="{FF2B5EF4-FFF2-40B4-BE49-F238E27FC236}">
                                    <a16:creationId xmlns:a16="http://schemas.microsoft.com/office/drawing/2014/main" id="{152871EE-8C35-E8B6-8111-A4CB35AE335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6974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0" name="Straight Connector 129">
                                  <a:extLst>
                                    <a:ext uri="{FF2B5EF4-FFF2-40B4-BE49-F238E27FC236}">
                                      <a16:creationId xmlns:a16="http://schemas.microsoft.com/office/drawing/2014/main" id="{FD86582B-B88A-A409-DB28-DB83F5C250A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1" name="Straight Connector 130">
                                  <a:extLst>
                                    <a:ext uri="{FF2B5EF4-FFF2-40B4-BE49-F238E27FC236}">
                                      <a16:creationId xmlns:a16="http://schemas.microsoft.com/office/drawing/2014/main" id="{197E6989-27BA-3815-E47F-01364A7F047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2" name="Group 131">
                                <a:extLst>
                                  <a:ext uri="{FF2B5EF4-FFF2-40B4-BE49-F238E27FC236}">
                                    <a16:creationId xmlns:a16="http://schemas.microsoft.com/office/drawing/2014/main" id="{6C129385-548A-38C1-ADDF-D6467D1115F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0632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3" name="Straight Connector 132">
                                  <a:extLst>
                                    <a:ext uri="{FF2B5EF4-FFF2-40B4-BE49-F238E27FC236}">
                                      <a16:creationId xmlns:a16="http://schemas.microsoft.com/office/drawing/2014/main" id="{7A5A6DE2-9317-D886-FD55-DF4983E716C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4" name="Straight Connector 133">
                                  <a:extLst>
                                    <a:ext uri="{FF2B5EF4-FFF2-40B4-BE49-F238E27FC236}">
                                      <a16:creationId xmlns:a16="http://schemas.microsoft.com/office/drawing/2014/main" id="{45098294-7529-CA3A-A266-25FBB177DAB2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5" name="Group 134">
                                <a:extLst>
                                  <a:ext uri="{FF2B5EF4-FFF2-40B4-BE49-F238E27FC236}">
                                    <a16:creationId xmlns:a16="http://schemas.microsoft.com/office/drawing/2014/main" id="{203689B1-47BC-55DB-A4B5-3EC00ECAA1E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7947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6" name="Straight Connector 135">
                                  <a:extLst>
                                    <a:ext uri="{FF2B5EF4-FFF2-40B4-BE49-F238E27FC236}">
                                      <a16:creationId xmlns:a16="http://schemas.microsoft.com/office/drawing/2014/main" id="{2CCDAE0D-4529-47C4-669A-36C1D165B8A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7" name="Straight Connector 136">
                                  <a:extLst>
                                    <a:ext uri="{FF2B5EF4-FFF2-40B4-BE49-F238E27FC236}">
                                      <a16:creationId xmlns:a16="http://schemas.microsoft.com/office/drawing/2014/main" id="{2BB7EB39-C500-6F1E-AD1B-850FEF1C1C6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8" name="Group 137">
                                <a:extLst>
                                  <a:ext uri="{FF2B5EF4-FFF2-40B4-BE49-F238E27FC236}">
                                    <a16:creationId xmlns:a16="http://schemas.microsoft.com/office/drawing/2014/main" id="{4A5A2187-0317-465D-7D71-605F67C0C49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1605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9" name="Straight Connector 138">
                                  <a:extLst>
                                    <a:ext uri="{FF2B5EF4-FFF2-40B4-BE49-F238E27FC236}">
                                      <a16:creationId xmlns:a16="http://schemas.microsoft.com/office/drawing/2014/main" id="{21F8166B-6167-2E09-18B0-1A026FBE8B6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0" name="Straight Connector 139">
                                  <a:extLst>
                                    <a:ext uri="{FF2B5EF4-FFF2-40B4-BE49-F238E27FC236}">
                                      <a16:creationId xmlns:a16="http://schemas.microsoft.com/office/drawing/2014/main" id="{6D8AF800-6800-96AC-8902-DCEAB13F1EE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1" name="Group 140">
                                <a:extLst>
                                  <a:ext uri="{FF2B5EF4-FFF2-40B4-BE49-F238E27FC236}">
                                    <a16:creationId xmlns:a16="http://schemas.microsoft.com/office/drawing/2014/main" id="{50756664-5DA1-26DA-6EC2-EAE7C3128C8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5262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2" name="Straight Connector 141">
                                  <a:extLst>
                                    <a:ext uri="{FF2B5EF4-FFF2-40B4-BE49-F238E27FC236}">
                                      <a16:creationId xmlns:a16="http://schemas.microsoft.com/office/drawing/2014/main" id="{2990D075-9CB0-6D6E-34CA-B6356EA9BE5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3" name="Straight Connector 142">
                                  <a:extLst>
                                    <a:ext uri="{FF2B5EF4-FFF2-40B4-BE49-F238E27FC236}">
                                      <a16:creationId xmlns:a16="http://schemas.microsoft.com/office/drawing/2014/main" id="{1BD4A5BD-B055-972B-C4EE-EF22FFA4CA12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4" name="Group 143">
                                <a:extLst>
                                  <a:ext uri="{FF2B5EF4-FFF2-40B4-BE49-F238E27FC236}">
                                    <a16:creationId xmlns:a16="http://schemas.microsoft.com/office/drawing/2014/main" id="{161FC4AD-4852-8ECB-3118-5CD94F81D20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48920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5" name="Straight Connector 144">
                                  <a:extLst>
                                    <a:ext uri="{FF2B5EF4-FFF2-40B4-BE49-F238E27FC236}">
                                      <a16:creationId xmlns:a16="http://schemas.microsoft.com/office/drawing/2014/main" id="{EF9B0CF7-F110-7344-0851-BCA1EAE1EFD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6" name="Straight Connector 145">
                                  <a:extLst>
                                    <a:ext uri="{FF2B5EF4-FFF2-40B4-BE49-F238E27FC236}">
                                      <a16:creationId xmlns:a16="http://schemas.microsoft.com/office/drawing/2014/main" id="{3099621C-09A0-471C-D160-F4E429DC73A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7" name="Group 146">
                                <a:extLst>
                                  <a:ext uri="{FF2B5EF4-FFF2-40B4-BE49-F238E27FC236}">
                                    <a16:creationId xmlns:a16="http://schemas.microsoft.com/office/drawing/2014/main" id="{85C2B9B1-067E-AA22-1B39-652DC5906C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3196" y="52578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8" name="Straight Connector 147">
                                  <a:extLst>
                                    <a:ext uri="{FF2B5EF4-FFF2-40B4-BE49-F238E27FC236}">
                                      <a16:creationId xmlns:a16="http://schemas.microsoft.com/office/drawing/2014/main" id="{74F1109A-CC9F-270C-8DE4-9DB93F5498E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9" name="Straight Connector 148">
                                  <a:extLst>
                                    <a:ext uri="{FF2B5EF4-FFF2-40B4-BE49-F238E27FC236}">
                                      <a16:creationId xmlns:a16="http://schemas.microsoft.com/office/drawing/2014/main" id="{36D14386-672E-3587-2912-3C506EA1B0DA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0" name="Group 149">
                                <a:extLst>
                                  <a:ext uri="{FF2B5EF4-FFF2-40B4-BE49-F238E27FC236}">
                                    <a16:creationId xmlns:a16="http://schemas.microsoft.com/office/drawing/2014/main" id="{38DAD060-FFAE-E503-11AA-B0CC6933991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8680" y="34290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1" name="Straight Connector 150">
                                  <a:extLst>
                                    <a:ext uri="{FF2B5EF4-FFF2-40B4-BE49-F238E27FC236}">
                                      <a16:creationId xmlns:a16="http://schemas.microsoft.com/office/drawing/2014/main" id="{A6BEA702-EEEF-C73B-4B64-40DD0E824F5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2" name="Straight Connector 151">
                                  <a:extLst>
                                    <a:ext uri="{FF2B5EF4-FFF2-40B4-BE49-F238E27FC236}">
                                      <a16:creationId xmlns:a16="http://schemas.microsoft.com/office/drawing/2014/main" id="{F14617D1-35E6-38A2-EC3B-AF7C8DF4019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3" name="Group 152">
                                <a:extLst>
                                  <a:ext uri="{FF2B5EF4-FFF2-40B4-BE49-F238E27FC236}">
                                    <a16:creationId xmlns:a16="http://schemas.microsoft.com/office/drawing/2014/main" id="{71DAE872-F2C8-6F02-5AB7-C5FDCC928AF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81098" y="56235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4" name="Straight Connector 153">
                                  <a:extLst>
                                    <a:ext uri="{FF2B5EF4-FFF2-40B4-BE49-F238E27FC236}">
                                      <a16:creationId xmlns:a16="http://schemas.microsoft.com/office/drawing/2014/main" id="{DC7815F2-9A82-D7B3-1F9A-BDFFBF7E9A4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5" name="Straight Connector 154">
                                  <a:extLst>
                                    <a:ext uri="{FF2B5EF4-FFF2-40B4-BE49-F238E27FC236}">
                                      <a16:creationId xmlns:a16="http://schemas.microsoft.com/office/drawing/2014/main" id="{059C358C-3F28-EE48-E1A3-6B089D6C239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grpSp>
                        <p:nvGrpSpPr>
                          <p:cNvPr id="261" name="Group 260">
                            <a:extLst>
                              <a:ext uri="{FF2B5EF4-FFF2-40B4-BE49-F238E27FC236}">
                                <a16:creationId xmlns:a16="http://schemas.microsoft.com/office/drawing/2014/main" id="{7B8BE6E2-D27D-EA9A-E7CE-52F2E78FE3B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95938" y="1605597"/>
                            <a:ext cx="9296400" cy="4210802"/>
                            <a:chOff x="1419578" y="1594107"/>
                            <a:chExt cx="9296400" cy="4210802"/>
                          </a:xfrm>
                        </p:grpSpPr>
                        <p:cxnSp>
                          <p:nvCxnSpPr>
                            <p:cNvPr id="110" name="Straight Connector 109">
                              <a:extLst>
                                <a:ext uri="{FF2B5EF4-FFF2-40B4-BE49-F238E27FC236}">
                                  <a16:creationId xmlns:a16="http://schemas.microsoft.com/office/drawing/2014/main" id="{89414EAD-8EE1-7B3A-0333-F3B445E3DB0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50949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Straight Connector 93">
                              <a:extLst>
                                <a:ext uri="{FF2B5EF4-FFF2-40B4-BE49-F238E27FC236}">
                                  <a16:creationId xmlns:a16="http://schemas.microsoft.com/office/drawing/2014/main" id="{D0DABAEF-0485-7DFD-45D3-3ED3AE7DABC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32641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1" name="Straight Connector 90">
                              <a:extLst>
                                <a:ext uri="{FF2B5EF4-FFF2-40B4-BE49-F238E27FC236}">
                                  <a16:creationId xmlns:a16="http://schemas.microsoft.com/office/drawing/2014/main" id="{9503F6CF-0478-9D68-25A6-0A3694E7867F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62182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Straight Connector 91">
                              <a:extLst>
                                <a:ext uri="{FF2B5EF4-FFF2-40B4-BE49-F238E27FC236}">
                                  <a16:creationId xmlns:a16="http://schemas.microsoft.com/office/drawing/2014/main" id="{F8AE7D2A-5912-6311-16BB-6488298C7E3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34027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5" name="Straight Connector 94">
                              <a:extLst>
                                <a:ext uri="{FF2B5EF4-FFF2-40B4-BE49-F238E27FC236}">
                                  <a16:creationId xmlns:a16="http://schemas.microsoft.com/office/drawing/2014/main" id="{77B5FE30-168B-91CC-AF44-1B39C4A2E8E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69257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6" name="Straight Connector 95">
                              <a:extLst>
                                <a:ext uri="{FF2B5EF4-FFF2-40B4-BE49-F238E27FC236}">
                                  <a16:creationId xmlns:a16="http://schemas.microsoft.com/office/drawing/2014/main" id="{D8E52F17-01FE-E711-913D-1F1FF369DE2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87565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7" name="Straight Connector 96">
                              <a:extLst>
                                <a:ext uri="{FF2B5EF4-FFF2-40B4-BE49-F238E27FC236}">
                                  <a16:creationId xmlns:a16="http://schemas.microsoft.com/office/drawing/2014/main" id="{8983A308-6958-4043-AF77-68F93FCE135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2418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Straight Connector 98">
                              <a:extLst>
                                <a:ext uri="{FF2B5EF4-FFF2-40B4-BE49-F238E27FC236}">
                                  <a16:creationId xmlns:a16="http://schemas.microsoft.com/office/drawing/2014/main" id="{1923B5D1-A4FB-9B3F-C771-70E1C940621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97412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1" name="Straight Connector 100">
                              <a:extLst>
                                <a:ext uri="{FF2B5EF4-FFF2-40B4-BE49-F238E27FC236}">
                                  <a16:creationId xmlns:a16="http://schemas.microsoft.com/office/drawing/2014/main" id="{2C78C791-1FC1-ED55-EA21-35449B47E67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25566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2" name="Straight Connector 101">
                              <a:extLst>
                                <a:ext uri="{FF2B5EF4-FFF2-40B4-BE49-F238E27FC236}">
                                  <a16:creationId xmlns:a16="http://schemas.microsoft.com/office/drawing/2014/main" id="{7A81A2A1-E90E-E118-82AE-B30F9C95F7B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88951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3" name="Straight Connector 102">
                              <a:extLst>
                                <a:ext uri="{FF2B5EF4-FFF2-40B4-BE49-F238E27FC236}">
                                  <a16:creationId xmlns:a16="http://schemas.microsoft.com/office/drawing/2014/main" id="{6AA42D7E-EC38-7CCF-3C83-A034620560D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8049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Straight Connector 103">
                              <a:extLst>
                                <a:ext uri="{FF2B5EF4-FFF2-40B4-BE49-F238E27FC236}">
                                  <a16:creationId xmlns:a16="http://schemas.microsoft.com/office/drawing/2014/main" id="{245CAB9E-AEAE-456E-D868-1F394CCF70B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43874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Straight Connector 104">
                              <a:extLst>
                                <a:ext uri="{FF2B5EF4-FFF2-40B4-BE49-F238E27FC236}">
                                  <a16:creationId xmlns:a16="http://schemas.microsoft.com/office/drawing/2014/main" id="{D06AF575-5B05-6025-1E79-0136CDB5B13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96026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Straight Connector 106">
                              <a:extLst>
                                <a:ext uri="{FF2B5EF4-FFF2-40B4-BE49-F238E27FC236}">
                                  <a16:creationId xmlns:a16="http://schemas.microsoft.com/office/drawing/2014/main" id="{BC0B70C5-8F70-B6CA-7274-17F1B9C1590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05873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Straight Connector 107">
                              <a:extLst>
                                <a:ext uri="{FF2B5EF4-FFF2-40B4-BE49-F238E27FC236}">
                                  <a16:creationId xmlns:a16="http://schemas.microsoft.com/office/drawing/2014/main" id="{5445DD43-FC20-F3AB-92DC-0863998ECFB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77718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Straight Connector 108">
                              <a:extLst>
                                <a:ext uri="{FF2B5EF4-FFF2-40B4-BE49-F238E27FC236}">
                                  <a16:creationId xmlns:a16="http://schemas.microsoft.com/office/drawing/2014/main" id="{460E5462-2B06-6C9F-40EC-07F6B77E7C9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14334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2" name="Straight Connector 111">
                              <a:extLst>
                                <a:ext uri="{FF2B5EF4-FFF2-40B4-BE49-F238E27FC236}">
                                  <a16:creationId xmlns:a16="http://schemas.microsoft.com/office/drawing/2014/main" id="{45E0A94C-A278-6CBB-1DD9-B80FD9D807C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42488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>
                              <a:extLst>
                                <a:ext uri="{FF2B5EF4-FFF2-40B4-BE49-F238E27FC236}">
                                  <a16:creationId xmlns:a16="http://schemas.microsoft.com/office/drawing/2014/main" id="{6A567E53-D140-4A8C-97BF-29A7B246B46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60796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Straight Connector 113">
                              <a:extLst>
                                <a:ext uri="{FF2B5EF4-FFF2-40B4-BE49-F238E27FC236}">
                                  <a16:creationId xmlns:a16="http://schemas.microsoft.com/office/drawing/2014/main" id="{B1B3B7BB-EF45-E5CD-E4F5-095EA9769CF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79104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5" name="Straight Connector 114">
                              <a:extLst>
                                <a:ext uri="{FF2B5EF4-FFF2-40B4-BE49-F238E27FC236}">
                                  <a16:creationId xmlns:a16="http://schemas.microsoft.com/office/drawing/2014/main" id="{D2AB8AF9-5131-9D6B-32CA-F46EB5D00D9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15719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6" name="Straight Connector 115">
                              <a:extLst>
                                <a:ext uri="{FF2B5EF4-FFF2-40B4-BE49-F238E27FC236}">
                                  <a16:creationId xmlns:a16="http://schemas.microsoft.com/office/drawing/2014/main" id="{9FA069C3-0BDA-3BA7-38EB-30CAC48E8C5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52335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7" name="Straight Connector 116">
                              <a:extLst>
                                <a:ext uri="{FF2B5EF4-FFF2-40B4-BE49-F238E27FC236}">
                                  <a16:creationId xmlns:a16="http://schemas.microsoft.com/office/drawing/2014/main" id="{229BF923-325F-E764-CD1E-4AB7339A31D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70643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8" name="Straight Connector 117">
                              <a:extLst>
                                <a:ext uri="{FF2B5EF4-FFF2-40B4-BE49-F238E27FC236}">
                                  <a16:creationId xmlns:a16="http://schemas.microsoft.com/office/drawing/2014/main" id="{DB17CDDA-0ECA-4592-5CA6-15249AFE500F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07258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Straight Connector 254">
                              <a:extLst>
                                <a:ext uri="{FF2B5EF4-FFF2-40B4-BE49-F238E27FC236}">
                                  <a16:creationId xmlns:a16="http://schemas.microsoft.com/office/drawing/2014/main" id="{D0D92B86-DEAF-EC24-A91D-6EC6DFB0629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59410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6" name="Straight Connector 5">
                          <a:extLst>
                            <a:ext uri="{FF2B5EF4-FFF2-40B4-BE49-F238E27FC236}">
                              <a16:creationId xmlns:a16="http://schemas.microsoft.com/office/drawing/2014/main" id="{2E02F0F7-27F9-6DE0-AF65-9C18503B321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2081" y="5992668"/>
                          <a:ext cx="929640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" name="Straight Connector 7">
                        <a:extLst>
                          <a:ext uri="{FF2B5EF4-FFF2-40B4-BE49-F238E27FC236}">
                            <a16:creationId xmlns:a16="http://schemas.microsoft.com/office/drawing/2014/main" id="{AFCB994E-F9B3-D314-ABC6-B836BC30E7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43000" y="1417320"/>
                        <a:ext cx="0" cy="457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2" name="Group 361">
                        <a:extLst>
                          <a:ext uri="{FF2B5EF4-FFF2-40B4-BE49-F238E27FC236}">
                            <a16:creationId xmlns:a16="http://schemas.microsoft.com/office/drawing/2014/main" id="{2759BF07-D19D-F815-1C4A-9356F2D5D4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6850" y="1389662"/>
                        <a:ext cx="10306712" cy="5459891"/>
                        <a:chOff x="236850" y="1389662"/>
                        <a:chExt cx="10306712" cy="545989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7" name="TextBox 196">
                              <a:extLst>
                                <a:ext uri="{FF2B5EF4-FFF2-40B4-BE49-F238E27FC236}">
                                  <a16:creationId xmlns:a16="http://schemas.microsoft.com/office/drawing/2014/main" id="{6917837F-3F4C-34FD-8741-752BF8075D4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7" name="TextBox 19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8" name="TextBox 197">
                              <a:extLst>
                                <a:ext uri="{FF2B5EF4-FFF2-40B4-BE49-F238E27FC236}">
                                  <a16:creationId xmlns:a16="http://schemas.microsoft.com/office/drawing/2014/main" id="{70E26C6C-1EE5-05EC-07F0-5BF81B84D41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8" name="TextBox 19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1" name="TextBox 200">
                              <a:extLst>
                                <a:ext uri="{FF2B5EF4-FFF2-40B4-BE49-F238E27FC236}">
                                  <a16:creationId xmlns:a16="http://schemas.microsoft.com/office/drawing/2014/main" id="{AB2EE95D-8DB1-EACB-6836-AB87D7CC7F3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1" name="TextBox 20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 b="-1147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2" name="TextBox 201">
                              <a:extLst>
                                <a:ext uri="{FF2B5EF4-FFF2-40B4-BE49-F238E27FC236}">
                                  <a16:creationId xmlns:a16="http://schemas.microsoft.com/office/drawing/2014/main" id="{5F4A60E0-309D-2C6A-650B-D97E9DAECEF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2" name="TextBox 20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1"/>
                              <a:stretch>
                                <a:fillRect b="-1311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3" name="TextBox 202">
                              <a:extLst>
                                <a:ext uri="{FF2B5EF4-FFF2-40B4-BE49-F238E27FC236}">
                                  <a16:creationId xmlns:a16="http://schemas.microsoft.com/office/drawing/2014/main" id="{FC7158F9-2E2B-508F-4434-2BDE8444E03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3" name="TextBox 20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2"/>
                              <a:stretch>
                                <a:fillRect r="-8518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20E3C41A-B5A4-164D-366F-30B9D8140E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98334" y="1389662"/>
                          <a:ext cx="4645228" cy="5459891"/>
                          <a:chOff x="5898334" y="1389662"/>
                          <a:chExt cx="4645228" cy="5459891"/>
                        </a:xfrm>
                      </p:grpSpPr>
                      <p:cxnSp>
                        <p:nvCxnSpPr>
                          <p:cNvPr id="272" name="Straight Connector 271">
                            <a:extLst>
                              <a:ext uri="{FF2B5EF4-FFF2-40B4-BE49-F238E27FC236}">
                                <a16:creationId xmlns:a16="http://schemas.microsoft.com/office/drawing/2014/main" id="{0E9BAC12-676E-D676-F930-8E78E637778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943600" y="1389662"/>
                            <a:ext cx="0" cy="4572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DD8030B3-6F4E-11A2-9265-E65441703CF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98334" y="5956564"/>
                            <a:ext cx="4645228" cy="892989"/>
                            <a:chOff x="1095938" y="5974081"/>
                            <a:chExt cx="4645228" cy="892989"/>
                          </a:xfrm>
                        </p:grpSpPr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4" name="TextBox 313">
                                  <a:extLst>
                                    <a:ext uri="{FF2B5EF4-FFF2-40B4-BE49-F238E27FC236}">
                                      <a16:creationId xmlns:a16="http://schemas.microsoft.com/office/drawing/2014/main" id="{3A1D63E0-08F1-1692-3CFF-42C92D187D6E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4" name="TextBox 313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3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5" name="TextBox 314">
                                  <a:extLst>
                                    <a:ext uri="{FF2B5EF4-FFF2-40B4-BE49-F238E27FC236}">
                                      <a16:creationId xmlns:a16="http://schemas.microsoft.com/office/drawing/2014/main" id="{CFAE8D40-D5E0-DB59-7E76-8DC95BBBF4A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5" name="TextBox 314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6" name="TextBox 315">
                                  <a:extLst>
                                    <a:ext uri="{FF2B5EF4-FFF2-40B4-BE49-F238E27FC236}">
                                      <a16:creationId xmlns:a16="http://schemas.microsoft.com/office/drawing/2014/main" id="{3662799E-622E-B3FA-0102-D3ED821BC99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𝟑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6" name="TextBox 315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5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7" name="TextBox 316">
                                  <a:extLst>
                                    <a:ext uri="{FF2B5EF4-FFF2-40B4-BE49-F238E27FC236}">
                                      <a16:creationId xmlns:a16="http://schemas.microsoft.com/office/drawing/2014/main" id="{62F4F4CA-FE10-150C-86BA-75C4D89F7B7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𝟏</m:t>
                                        </m:r>
                                      </m:oMath>
                                    </m:oMathPara>
                                  </a14:m>
                                  <a:endParaRPr lang="en-US" sz="2400" b="1" dirty="0">
                                    <a:solidFill>
                                      <a:srgbClr val="0070C0"/>
                                    </a:solidFill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7" name="TextBox 316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6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8" name="TextBox 317">
                                  <a:extLst>
                                    <a:ext uri="{FF2B5EF4-FFF2-40B4-BE49-F238E27FC236}">
                                      <a16:creationId xmlns:a16="http://schemas.microsoft.com/office/drawing/2014/main" id="{1920847F-5617-AEC9-DE7C-3482B3D3A68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𝒊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8" name="TextBox 317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7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p:grpSp>
                          <p:nvGrpSpPr>
                            <p:cNvPr id="319" name="Group 318">
                              <a:extLst>
                                <a:ext uri="{FF2B5EF4-FFF2-40B4-BE49-F238E27FC236}">
                                  <a16:creationId xmlns:a16="http://schemas.microsoft.com/office/drawing/2014/main" id="{6E4DC2FB-88BB-0B1E-5390-CCFA4F71A24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4206142" cy="554735"/>
                              <a:chOff x="1322371" y="5974081"/>
                              <a:chExt cx="4206142" cy="554735"/>
                            </a:xfrm>
                          </p:grpSpPr>
                          <p:grpSp>
                            <p:nvGrpSpPr>
                              <p:cNvPr id="320" name="Group 319">
                                <a:extLst>
                                  <a:ext uri="{FF2B5EF4-FFF2-40B4-BE49-F238E27FC236}">
                                    <a16:creationId xmlns:a16="http://schemas.microsoft.com/office/drawing/2014/main" id="{A01B6D13-3D5C-BBDA-B168-1AA4350E96E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345732" y="5976339"/>
                                <a:ext cx="182781" cy="552477"/>
                                <a:chOff x="5345732" y="5976339"/>
                                <a:chExt cx="182781" cy="552477"/>
                              </a:xfrm>
                            </p:grpSpPr>
                            <p:cxnSp>
                              <p:nvCxnSpPr>
                                <p:cNvPr id="355" name="Straight Connector 354">
                                  <a:extLst>
                                    <a:ext uri="{FF2B5EF4-FFF2-40B4-BE49-F238E27FC236}">
                                      <a16:creationId xmlns:a16="http://schemas.microsoft.com/office/drawing/2014/main" id="{6BC56DFB-32D7-C5AE-E102-1D814DDDBE3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54193" y="6254496"/>
                                  <a:ext cx="54864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070C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56" name="Straight Connector 355">
                                  <a:extLst>
                                    <a:ext uri="{FF2B5EF4-FFF2-40B4-BE49-F238E27FC236}">
                                      <a16:creationId xmlns:a16="http://schemas.microsoft.com/office/drawing/2014/main" id="{7C19035D-BE63-EA86-F41E-28F82CD3067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08572" y="6113499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321" name="Group 320">
                                <a:extLst>
                                  <a:ext uri="{FF2B5EF4-FFF2-40B4-BE49-F238E27FC236}">
                                    <a16:creationId xmlns:a16="http://schemas.microsoft.com/office/drawing/2014/main" id="{D88271AC-C1E0-7F97-EB43-D944600AE42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322371" y="5974081"/>
                                <a:ext cx="3840381" cy="286738"/>
                                <a:chOff x="1322371" y="5974081"/>
                                <a:chExt cx="3840381" cy="286738"/>
                              </a:xfrm>
                            </p:grpSpPr>
                            <p:grpSp>
                              <p:nvGrpSpPr>
                                <p:cNvPr id="322" name="Group 321">
                                  <a:extLst>
                                    <a:ext uri="{FF2B5EF4-FFF2-40B4-BE49-F238E27FC236}">
                                      <a16:creationId xmlns:a16="http://schemas.microsoft.com/office/drawing/2014/main" id="{A794B9DF-6897-09C2-1C85-25942FCC24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9342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3" name="Straight Connector 352">
                                    <a:extLst>
                                      <a:ext uri="{FF2B5EF4-FFF2-40B4-BE49-F238E27FC236}">
                                        <a16:creationId xmlns:a16="http://schemas.microsoft.com/office/drawing/2014/main" id="{05CD6EED-1EAE-7FC9-E480-95380531468A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4" name="Straight Connector 353">
                                    <a:extLst>
                                      <a:ext uri="{FF2B5EF4-FFF2-40B4-BE49-F238E27FC236}">
                                        <a16:creationId xmlns:a16="http://schemas.microsoft.com/office/drawing/2014/main" id="{543B0CD2-5D3E-9D19-288B-8EF672C241C1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3" name="Group 322">
                                  <a:extLst>
                                    <a:ext uri="{FF2B5EF4-FFF2-40B4-BE49-F238E27FC236}">
                                      <a16:creationId xmlns:a16="http://schemas.microsoft.com/office/drawing/2014/main" id="{F2D33A4F-115E-4334-51D9-EAEF34B4BBA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56844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1" name="Straight Connector 350">
                                    <a:extLst>
                                      <a:ext uri="{FF2B5EF4-FFF2-40B4-BE49-F238E27FC236}">
                                        <a16:creationId xmlns:a16="http://schemas.microsoft.com/office/drawing/2014/main" id="{EC71B55A-A9D9-7126-FD45-409880372A2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2" name="Straight Connector 351">
                                    <a:extLst>
                                      <a:ext uri="{FF2B5EF4-FFF2-40B4-BE49-F238E27FC236}">
                                        <a16:creationId xmlns:a16="http://schemas.microsoft.com/office/drawing/2014/main" id="{3E003888-2F3E-D40D-316D-057686880E71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4" name="Group 323">
                                  <a:extLst>
                                    <a:ext uri="{FF2B5EF4-FFF2-40B4-BE49-F238E27FC236}">
                                      <a16:creationId xmlns:a16="http://schemas.microsoft.com/office/drawing/2014/main" id="{C4EFE91D-7FF3-5530-3357-3F6098241F7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20268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9" name="Straight Connector 348">
                                    <a:extLst>
                                      <a:ext uri="{FF2B5EF4-FFF2-40B4-BE49-F238E27FC236}">
                                        <a16:creationId xmlns:a16="http://schemas.microsoft.com/office/drawing/2014/main" id="{541A5BBF-EBAF-560F-9CDA-0699D5A5A39F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0" name="Straight Connector 349">
                                    <a:extLst>
                                      <a:ext uri="{FF2B5EF4-FFF2-40B4-BE49-F238E27FC236}">
                                        <a16:creationId xmlns:a16="http://schemas.microsoft.com/office/drawing/2014/main" id="{5DCD06BB-17AB-0698-86A6-D145F424F98A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5" name="Group 324">
                                  <a:extLst>
                                    <a:ext uri="{FF2B5EF4-FFF2-40B4-BE49-F238E27FC236}">
                                      <a16:creationId xmlns:a16="http://schemas.microsoft.com/office/drawing/2014/main" id="{0B7522B4-CEA2-2E81-3C1D-1B0D5415B176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8369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7" name="Straight Connector 346">
                                    <a:extLst>
                                      <a:ext uri="{FF2B5EF4-FFF2-40B4-BE49-F238E27FC236}">
                                        <a16:creationId xmlns:a16="http://schemas.microsoft.com/office/drawing/2014/main" id="{319D6081-EFCB-4D5C-9045-DEAF0F754CE2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8" name="Straight Connector 347">
                                    <a:extLst>
                                      <a:ext uri="{FF2B5EF4-FFF2-40B4-BE49-F238E27FC236}">
                                        <a16:creationId xmlns:a16="http://schemas.microsoft.com/office/drawing/2014/main" id="{196D1590-38DB-2400-58FB-7E000451EBF2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6" name="Group 325">
                                  <a:extLst>
                                    <a:ext uri="{FF2B5EF4-FFF2-40B4-BE49-F238E27FC236}">
                                      <a16:creationId xmlns:a16="http://schemas.microsoft.com/office/drawing/2014/main" id="{EB926EA5-34E6-D25A-2CA4-DD550354811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1054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5" name="Straight Connector 344">
                                    <a:extLst>
                                      <a:ext uri="{FF2B5EF4-FFF2-40B4-BE49-F238E27FC236}">
                                        <a16:creationId xmlns:a16="http://schemas.microsoft.com/office/drawing/2014/main" id="{F72C7ECE-9977-B7EB-9392-C5CBE6B6C3BE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6" name="Straight Connector 345">
                                    <a:extLst>
                                      <a:ext uri="{FF2B5EF4-FFF2-40B4-BE49-F238E27FC236}">
                                        <a16:creationId xmlns:a16="http://schemas.microsoft.com/office/drawing/2014/main" id="{9FCFD7C7-8831-8282-D3A6-0050A6104F71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7" name="Group 326">
                                  <a:extLst>
                                    <a:ext uri="{FF2B5EF4-FFF2-40B4-BE49-F238E27FC236}">
                                      <a16:creationId xmlns:a16="http://schemas.microsoft.com/office/drawing/2014/main" id="{ADE7C748-CB49-C9C5-3C29-C0560D5404E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73964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3" name="Straight Connector 342">
                                    <a:extLst>
                                      <a:ext uri="{FF2B5EF4-FFF2-40B4-BE49-F238E27FC236}">
                                        <a16:creationId xmlns:a16="http://schemas.microsoft.com/office/drawing/2014/main" id="{617D1D36-03A2-0A1D-9932-272B2D621ADB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4" name="Straight Connector 343">
                                    <a:extLst>
                                      <a:ext uri="{FF2B5EF4-FFF2-40B4-BE49-F238E27FC236}">
                                        <a16:creationId xmlns:a16="http://schemas.microsoft.com/office/drawing/2014/main" id="{CA9CAD10-D862-91BA-7AFC-BE3BC3DEF04F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8" name="Group 327">
                                  <a:extLst>
                                    <a:ext uri="{FF2B5EF4-FFF2-40B4-BE49-F238E27FC236}">
                                      <a16:creationId xmlns:a16="http://schemas.microsoft.com/office/drawing/2014/main" id="{35E82083-39B3-5ED8-063A-597E406DFE5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37388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1" name="Straight Connector 340">
                                    <a:extLst>
                                      <a:ext uri="{FF2B5EF4-FFF2-40B4-BE49-F238E27FC236}">
                                        <a16:creationId xmlns:a16="http://schemas.microsoft.com/office/drawing/2014/main" id="{D33B2242-C4FB-BD59-F5D5-09ED0D384AA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2" name="Straight Connector 341">
                                    <a:extLst>
                                      <a:ext uri="{FF2B5EF4-FFF2-40B4-BE49-F238E27FC236}">
                                        <a16:creationId xmlns:a16="http://schemas.microsoft.com/office/drawing/2014/main" id="{DF4F1205-FE51-A70F-E7F2-4312A7265665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9" name="Group 328">
                                  <a:extLst>
                                    <a:ext uri="{FF2B5EF4-FFF2-40B4-BE49-F238E27FC236}">
                                      <a16:creationId xmlns:a16="http://schemas.microsoft.com/office/drawing/2014/main" id="{6391CA3C-4231-5756-9800-94785ACB80A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0081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9" name="Straight Connector 338">
                                    <a:extLst>
                                      <a:ext uri="{FF2B5EF4-FFF2-40B4-BE49-F238E27FC236}">
                                        <a16:creationId xmlns:a16="http://schemas.microsoft.com/office/drawing/2014/main" id="{B0C7567F-AAEF-C784-4A0A-7F4D5580A428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0" name="Straight Connector 339">
                                    <a:extLst>
                                      <a:ext uri="{FF2B5EF4-FFF2-40B4-BE49-F238E27FC236}">
                                        <a16:creationId xmlns:a16="http://schemas.microsoft.com/office/drawing/2014/main" id="{80D40D9A-FE71-8AA8-62C2-C3789A86047E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0" name="Group 329">
                                  <a:extLst>
                                    <a:ext uri="{FF2B5EF4-FFF2-40B4-BE49-F238E27FC236}">
                                      <a16:creationId xmlns:a16="http://schemas.microsoft.com/office/drawing/2014/main" id="{8FB341F0-5ADE-097D-AA4B-85423F996B3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642362" y="6024366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7" name="Straight Connector 336">
                                    <a:extLst>
                                      <a:ext uri="{FF2B5EF4-FFF2-40B4-BE49-F238E27FC236}">
                                        <a16:creationId xmlns:a16="http://schemas.microsoft.com/office/drawing/2014/main" id="{D368B453-3DA7-008A-AB24-476E384FE06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8" name="Straight Connector 337">
                                    <a:extLst>
                                      <a:ext uri="{FF2B5EF4-FFF2-40B4-BE49-F238E27FC236}">
                                        <a16:creationId xmlns:a16="http://schemas.microsoft.com/office/drawing/2014/main" id="{327AFBE1-8F4E-7530-D6B0-7819A1DFA3B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1" name="Group 330">
                                  <a:extLst>
                                    <a:ext uri="{FF2B5EF4-FFF2-40B4-BE49-F238E27FC236}">
                                      <a16:creationId xmlns:a16="http://schemas.microsoft.com/office/drawing/2014/main" id="{EACE9AF7-406D-E3D1-CD12-E54D707DCB4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471162" y="6019850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5" name="Straight Connector 334">
                                    <a:extLst>
                                      <a:ext uri="{FF2B5EF4-FFF2-40B4-BE49-F238E27FC236}">
                                        <a16:creationId xmlns:a16="http://schemas.microsoft.com/office/drawing/2014/main" id="{0F3277FC-EB7F-7628-E4EF-EE0A01127223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6" name="Straight Connector 335">
                                    <a:extLst>
                                      <a:ext uri="{FF2B5EF4-FFF2-40B4-BE49-F238E27FC236}">
                                        <a16:creationId xmlns:a16="http://schemas.microsoft.com/office/drawing/2014/main" id="{6D11D5A3-F073-C8E4-F123-9A1EAD74F674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2" name="Group 331">
                                  <a:extLst>
                                    <a:ext uri="{FF2B5EF4-FFF2-40B4-BE49-F238E27FC236}">
                                      <a16:creationId xmlns:a16="http://schemas.microsoft.com/office/drawing/2014/main" id="{0FFF7D81-2974-62B2-FFFE-15C113B42BD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276602" y="603226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3" name="Straight Connector 332">
                                    <a:extLst>
                                      <a:ext uri="{FF2B5EF4-FFF2-40B4-BE49-F238E27FC236}">
                                        <a16:creationId xmlns:a16="http://schemas.microsoft.com/office/drawing/2014/main" id="{9684C8A5-F9A0-9E3E-394B-C6466B191AB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4" name="Straight Connector 333">
                                    <a:extLst>
                                      <a:ext uri="{FF2B5EF4-FFF2-40B4-BE49-F238E27FC236}">
                                        <a16:creationId xmlns:a16="http://schemas.microsoft.com/office/drawing/2014/main" id="{124CE855-3709-892E-FB7E-CFE019C06DD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408212B1-34B2-9320-4859-A45B91B73F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2892" y="5789145"/>
                      <a:ext cx="274752" cy="182880"/>
                      <a:chOff x="1276652" y="5789145"/>
                      <a:chExt cx="274752" cy="182880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D3CFF894-265F-B499-2BAC-CF0645529F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6652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79D56E0F-4DDB-9587-A08C-887237882C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9964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6024BEC2-B833-6F45-8632-E4C1809D8CB3}"/>
                      </a:ext>
                    </a:extLst>
                  </p:cNvPr>
                  <p:cNvGrpSpPr/>
                  <p:nvPr/>
                </p:nvGrpSpPr>
                <p:grpSpPr>
                  <a:xfrm>
                    <a:off x="127665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C6C57C49-2F0D-249F-09B9-E2AE14CE7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369B35C6-AC85-C81F-499D-81CF2D665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835CB6A-B3B0-ABC9-9716-1C344019E99E}"/>
                      </a:ext>
                    </a:extLst>
                  </p:cNvPr>
                  <p:cNvGrpSpPr/>
                  <p:nvPr/>
                </p:nvGrpSpPr>
                <p:grpSpPr>
                  <a:xfrm>
                    <a:off x="164327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5C768229-68FE-8CD2-B0C9-4B0A8822E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EF8061B6-61CF-B0DC-FA56-999F2C45C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EDB0F05C-86D9-1C35-B6DD-BA583FFA07A4}"/>
                      </a:ext>
                    </a:extLst>
                  </p:cNvPr>
                  <p:cNvGrpSpPr/>
                  <p:nvPr/>
                </p:nvGrpSpPr>
                <p:grpSpPr>
                  <a:xfrm>
                    <a:off x="200990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DE7FA67F-A04F-EE3D-2C44-AE6FE4F87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4E2E69FD-CC39-3969-E868-D1FEE384C0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43D4DDC2-8FF2-A423-1602-6F97E4BD8B33}"/>
                      </a:ext>
                    </a:extLst>
                  </p:cNvPr>
                  <p:cNvGrpSpPr/>
                  <p:nvPr/>
                </p:nvGrpSpPr>
                <p:grpSpPr>
                  <a:xfrm>
                    <a:off x="237652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166E587E-9A41-AB89-F252-E0E2C2966D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A6F62B2C-DBEF-6B2C-52A3-69E0A1978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2136C25A-A281-C14C-5DAD-F036F6974F4C}"/>
                      </a:ext>
                    </a:extLst>
                  </p:cNvPr>
                  <p:cNvGrpSpPr/>
                  <p:nvPr/>
                </p:nvGrpSpPr>
                <p:grpSpPr>
                  <a:xfrm>
                    <a:off x="274314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99A53FE1-7254-F93C-EAF8-F423E3C57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B6DFDF4E-9DDA-3D1E-D917-A1BFD9FBD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3DED7EA7-8A38-83AC-A5FA-2B876046E14C}"/>
                      </a:ext>
                    </a:extLst>
                  </p:cNvPr>
                  <p:cNvGrpSpPr/>
                  <p:nvPr/>
                </p:nvGrpSpPr>
                <p:grpSpPr>
                  <a:xfrm>
                    <a:off x="310977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97B2CFA4-BFFF-D907-63CD-46D563E2C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043DDCA3-32B3-5FB5-918B-EA7F03A4A7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2" name="Group 221">
                    <a:extLst>
                      <a:ext uri="{FF2B5EF4-FFF2-40B4-BE49-F238E27FC236}">
                        <a16:creationId xmlns:a16="http://schemas.microsoft.com/office/drawing/2014/main" id="{927B3654-0644-1475-B4FE-BF45C1200C3C}"/>
                      </a:ext>
                    </a:extLst>
                  </p:cNvPr>
                  <p:cNvGrpSpPr/>
                  <p:nvPr/>
                </p:nvGrpSpPr>
                <p:grpSpPr>
                  <a:xfrm>
                    <a:off x="347639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D088C0A9-5FF3-5427-8E88-0E0C75CA7C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F4E9BBC4-9E2E-EF4D-B1ED-87D6918CF8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A4CEED0E-7C40-98DE-E792-ED1F785FA31C}"/>
                      </a:ext>
                    </a:extLst>
                  </p:cNvPr>
                  <p:cNvGrpSpPr/>
                  <p:nvPr/>
                </p:nvGrpSpPr>
                <p:grpSpPr>
                  <a:xfrm>
                    <a:off x="384302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D08A8737-D7D2-F3D9-C599-A3334E50E2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16E90ADE-778E-E44B-BCFB-D6156953FA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DACC0961-0C95-25BD-FBD7-54FF19880376}"/>
                      </a:ext>
                    </a:extLst>
                  </p:cNvPr>
                  <p:cNvGrpSpPr/>
                  <p:nvPr/>
                </p:nvGrpSpPr>
                <p:grpSpPr>
                  <a:xfrm>
                    <a:off x="420964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CCFB4FAA-16F1-BD58-51CE-36D6F785E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29383618-9BD6-C327-C945-822B46AD7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68ABC18F-C79E-25DA-468E-FAC82DD6C58F}"/>
                      </a:ext>
                    </a:extLst>
                  </p:cNvPr>
                  <p:cNvGrpSpPr/>
                  <p:nvPr/>
                </p:nvGrpSpPr>
                <p:grpSpPr>
                  <a:xfrm>
                    <a:off x="457626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2EA27CAF-3BD7-5966-6E32-D520E0ED3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C6BEEB55-A074-9D37-6313-3D5BBE838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F1DEFAF9-2C13-75CC-AA7E-E6B365C6B431}"/>
                      </a:ext>
                    </a:extLst>
                  </p:cNvPr>
                  <p:cNvGrpSpPr/>
                  <p:nvPr/>
                </p:nvGrpSpPr>
                <p:grpSpPr>
                  <a:xfrm>
                    <a:off x="530951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C2F9A244-A5B3-41D7-EED4-F13D39402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D1DFF500-45A4-5A76-54BB-01D6AA5BC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DE4FF277-9457-0EBC-ED32-30CC422A7782}"/>
                    </a:ext>
                  </a:extLst>
                </p:cNvPr>
                <p:cNvSpPr/>
                <p:nvPr/>
              </p:nvSpPr>
              <p:spPr>
                <a:xfrm>
                  <a:off x="5707211" y="1415328"/>
                  <a:ext cx="219366" cy="4810086"/>
                </a:xfrm>
                <a:prstGeom prst="rect">
                  <a:avLst/>
                </a:prstGeom>
                <a:solidFill>
                  <a:srgbClr val="FEFCF0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4146748E-2310-B938-C17E-621DA112A84E}"/>
                  </a:ext>
                </a:extLst>
              </p:cNvPr>
              <p:cNvGrpSpPr/>
              <p:nvPr/>
            </p:nvGrpSpPr>
            <p:grpSpPr>
              <a:xfrm>
                <a:off x="5943600" y="1600200"/>
                <a:ext cx="5966178" cy="4361688"/>
                <a:chOff x="5943600" y="1600200"/>
                <a:chExt cx="5966178" cy="4361688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387EB388-1CF6-7176-4C2A-8B3D9BF8E99C}"/>
                    </a:ext>
                  </a:extLst>
                </p:cNvPr>
                <p:cNvCxnSpPr/>
                <p:nvPr/>
              </p:nvCxnSpPr>
              <p:spPr>
                <a:xfrm>
                  <a:off x="5943600" y="5961888"/>
                  <a:ext cx="180622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629B953C-3041-74CD-4C9C-11DEAC141CE6}"/>
                    </a:ext>
                  </a:extLst>
                </p:cNvPr>
                <p:cNvCxnSpPr/>
                <p:nvPr/>
              </p:nvCxnSpPr>
              <p:spPr>
                <a:xfrm>
                  <a:off x="6126480" y="5806440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1769F97D-01D6-0174-6B1A-722C7ADFD200}"/>
                    </a:ext>
                  </a:extLst>
                </p:cNvPr>
                <p:cNvCxnSpPr/>
                <p:nvPr/>
              </p:nvCxnSpPr>
              <p:spPr>
                <a:xfrm>
                  <a:off x="6309360" y="559612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7AA8F747-E23D-5A20-41D5-DF05E37ADFA9}"/>
                    </a:ext>
                  </a:extLst>
                </p:cNvPr>
                <p:cNvCxnSpPr/>
                <p:nvPr/>
              </p:nvCxnSpPr>
              <p:spPr>
                <a:xfrm>
                  <a:off x="6492240" y="541324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92296A00-760D-15DA-7EAE-6574236BCF0E}"/>
                    </a:ext>
                  </a:extLst>
                </p:cNvPr>
                <p:cNvCxnSpPr/>
                <p:nvPr/>
              </p:nvCxnSpPr>
              <p:spPr>
                <a:xfrm>
                  <a:off x="6675120" y="52395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5982C1E0-4253-5A46-73D1-8BC345A825B0}"/>
                    </a:ext>
                  </a:extLst>
                </p:cNvPr>
                <p:cNvCxnSpPr/>
                <p:nvPr/>
              </p:nvCxnSpPr>
              <p:spPr>
                <a:xfrm>
                  <a:off x="6858000" y="50566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025BFE55-0491-FEFE-8AD7-1C794E2523C9}"/>
                    </a:ext>
                  </a:extLst>
                </p:cNvPr>
                <p:cNvCxnSpPr/>
                <p:nvPr/>
              </p:nvCxnSpPr>
              <p:spPr>
                <a:xfrm>
                  <a:off x="7040880" y="48737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1E6B664A-4221-A4A1-1050-E47C12B3E8F6}"/>
                    </a:ext>
                  </a:extLst>
                </p:cNvPr>
                <p:cNvCxnSpPr/>
                <p:nvPr/>
              </p:nvCxnSpPr>
              <p:spPr>
                <a:xfrm>
                  <a:off x="7223760" y="46908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51288C3B-9CCC-5D5D-25DE-658AEF8FA0D6}"/>
                    </a:ext>
                  </a:extLst>
                </p:cNvPr>
                <p:cNvCxnSpPr/>
                <p:nvPr/>
              </p:nvCxnSpPr>
              <p:spPr>
                <a:xfrm>
                  <a:off x="7406640" y="45171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8092E05E-AE4D-C27A-9443-2D560B1C11CE}"/>
                    </a:ext>
                  </a:extLst>
                </p:cNvPr>
                <p:cNvCxnSpPr/>
                <p:nvPr/>
              </p:nvCxnSpPr>
              <p:spPr>
                <a:xfrm>
                  <a:off x="7589520" y="43342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6235DB6C-7ABE-DECB-3E63-D8C06EA4318B}"/>
                    </a:ext>
                  </a:extLst>
                </p:cNvPr>
                <p:cNvCxnSpPr/>
                <p:nvPr/>
              </p:nvCxnSpPr>
              <p:spPr>
                <a:xfrm>
                  <a:off x="7772400" y="41513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7DD1C494-7129-F5A2-A7D6-5D5662908B1B}"/>
                    </a:ext>
                  </a:extLst>
                </p:cNvPr>
                <p:cNvCxnSpPr/>
                <p:nvPr/>
              </p:nvCxnSpPr>
              <p:spPr>
                <a:xfrm>
                  <a:off x="7955280" y="396849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D796EF11-85C6-45F0-2B09-895971BE1D09}"/>
                    </a:ext>
                  </a:extLst>
                </p:cNvPr>
                <p:cNvCxnSpPr/>
                <p:nvPr/>
              </p:nvCxnSpPr>
              <p:spPr>
                <a:xfrm>
                  <a:off x="8138160" y="378561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60568897-747A-BACA-119A-6612E8A60866}"/>
                    </a:ext>
                  </a:extLst>
                </p:cNvPr>
                <p:cNvCxnSpPr/>
                <p:nvPr/>
              </p:nvCxnSpPr>
              <p:spPr>
                <a:xfrm>
                  <a:off x="8321040" y="36027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C007996C-EF3D-4DA9-621B-1579F9A40E5C}"/>
                    </a:ext>
                  </a:extLst>
                </p:cNvPr>
                <p:cNvCxnSpPr/>
                <p:nvPr/>
              </p:nvCxnSpPr>
              <p:spPr>
                <a:xfrm>
                  <a:off x="8503920" y="34198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D9C8256F-DC35-EE63-AC07-09B89431E676}"/>
                    </a:ext>
                  </a:extLst>
                </p:cNvPr>
                <p:cNvCxnSpPr/>
                <p:nvPr/>
              </p:nvCxnSpPr>
              <p:spPr>
                <a:xfrm>
                  <a:off x="8686800" y="32369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7E481CEA-2752-7A62-319F-A0D7CF1AE7D7}"/>
                    </a:ext>
                  </a:extLst>
                </p:cNvPr>
                <p:cNvCxnSpPr/>
                <p:nvPr/>
              </p:nvCxnSpPr>
              <p:spPr>
                <a:xfrm>
                  <a:off x="8869680" y="30449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ACF30B5F-674A-EE3F-1595-6A4AE10854EF}"/>
                    </a:ext>
                  </a:extLst>
                </p:cNvPr>
                <p:cNvCxnSpPr/>
                <p:nvPr/>
              </p:nvCxnSpPr>
              <p:spPr>
                <a:xfrm>
                  <a:off x="9052560" y="28620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50302D53-0A1C-91C2-8107-792D0229E307}"/>
                    </a:ext>
                  </a:extLst>
                </p:cNvPr>
                <p:cNvCxnSpPr/>
                <p:nvPr/>
              </p:nvCxnSpPr>
              <p:spPr>
                <a:xfrm>
                  <a:off x="9235440" y="26883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953FB61C-8B3A-6D9B-2462-F2F4320C143B}"/>
                    </a:ext>
                  </a:extLst>
                </p:cNvPr>
                <p:cNvCxnSpPr/>
                <p:nvPr/>
              </p:nvCxnSpPr>
              <p:spPr>
                <a:xfrm>
                  <a:off x="9418320" y="24963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BA31AAB2-CD87-0CF9-5D8A-BAEDC4F9C90F}"/>
                    </a:ext>
                  </a:extLst>
                </p:cNvPr>
                <p:cNvCxnSpPr/>
                <p:nvPr/>
              </p:nvCxnSpPr>
              <p:spPr>
                <a:xfrm>
                  <a:off x="9601200" y="23134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F6F4E107-DF57-3514-CFDA-6EC13216F23A}"/>
                    </a:ext>
                  </a:extLst>
                </p:cNvPr>
                <p:cNvCxnSpPr/>
                <p:nvPr/>
              </p:nvCxnSpPr>
              <p:spPr>
                <a:xfrm>
                  <a:off x="9784080" y="21305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74309D07-F37C-2FD0-4550-668A61408E0D}"/>
                    </a:ext>
                  </a:extLst>
                </p:cNvPr>
                <p:cNvCxnSpPr/>
                <p:nvPr/>
              </p:nvCxnSpPr>
              <p:spPr>
                <a:xfrm>
                  <a:off x="9966960" y="19476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AA946C68-1194-FFC4-9A91-28CDA6436424}"/>
                    </a:ext>
                  </a:extLst>
                </p:cNvPr>
                <p:cNvCxnSpPr/>
                <p:nvPr/>
              </p:nvCxnSpPr>
              <p:spPr>
                <a:xfrm>
                  <a:off x="10149840" y="176479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FA81FBDD-060D-EBE4-6AF6-A9793B28C1F5}"/>
                    </a:ext>
                  </a:extLst>
                </p:cNvPr>
                <p:cNvCxnSpPr/>
                <p:nvPr/>
              </p:nvCxnSpPr>
              <p:spPr>
                <a:xfrm>
                  <a:off x="10332720" y="1600200"/>
                  <a:ext cx="157705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B1FA41A1-DEF2-F021-40D3-AE9A561A6567}"/>
                </a:ext>
              </a:extLst>
            </p:cNvPr>
            <p:cNvGrpSpPr/>
            <p:nvPr/>
          </p:nvGrpSpPr>
          <p:grpSpPr>
            <a:xfrm>
              <a:off x="6126480" y="1600200"/>
              <a:ext cx="4206240" cy="4370832"/>
              <a:chOff x="6126480" y="1600200"/>
              <a:chExt cx="4206240" cy="4370832"/>
            </a:xfrm>
          </p:grpSpPr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FBE396C0-36CA-8550-9DCB-40FA83AC32B1}"/>
                  </a:ext>
                </a:extLst>
              </p:cNvPr>
              <p:cNvCxnSpPr/>
              <p:nvPr/>
            </p:nvCxnSpPr>
            <p:spPr>
              <a:xfrm flipH="1">
                <a:off x="10332720" y="160020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694CC207-9CA4-05FD-6721-7BF1450D16AF}"/>
                  </a:ext>
                </a:extLst>
              </p:cNvPr>
              <p:cNvCxnSpPr/>
              <p:nvPr/>
            </p:nvCxnSpPr>
            <p:spPr>
              <a:xfrm flipH="1">
                <a:off x="10149840" y="17830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60816D82-B4A7-867E-539E-6C1EA89A3109}"/>
                  </a:ext>
                </a:extLst>
              </p:cNvPr>
              <p:cNvCxnSpPr/>
              <p:nvPr/>
            </p:nvCxnSpPr>
            <p:spPr>
              <a:xfrm flipH="1">
                <a:off x="9966960" y="19354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F300F8C9-E9D1-9AEF-DF51-7DA0B40C2061}"/>
                  </a:ext>
                </a:extLst>
              </p:cNvPr>
              <p:cNvCxnSpPr/>
              <p:nvPr/>
            </p:nvCxnSpPr>
            <p:spPr>
              <a:xfrm flipH="1">
                <a:off x="9784080" y="21305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C6B67D5A-1534-1753-4A3D-101E9B976B4F}"/>
                  </a:ext>
                </a:extLst>
              </p:cNvPr>
              <p:cNvCxnSpPr/>
              <p:nvPr/>
            </p:nvCxnSpPr>
            <p:spPr>
              <a:xfrm flipH="1">
                <a:off x="9601200" y="233172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0102382F-71F4-6034-6ED9-526C95EF8FAB}"/>
                  </a:ext>
                </a:extLst>
              </p:cNvPr>
              <p:cNvCxnSpPr/>
              <p:nvPr/>
            </p:nvCxnSpPr>
            <p:spPr>
              <a:xfrm flipH="1">
                <a:off x="9418320" y="25054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A5C06963-15AF-CA23-C6A1-0837D8057EF7}"/>
                  </a:ext>
                </a:extLst>
              </p:cNvPr>
              <p:cNvCxnSpPr/>
              <p:nvPr/>
            </p:nvCxnSpPr>
            <p:spPr>
              <a:xfrm flipH="1">
                <a:off x="9235440" y="26791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BF6F3253-A5C5-1F8D-0425-CBB45F7A9060}"/>
                  </a:ext>
                </a:extLst>
              </p:cNvPr>
              <p:cNvCxnSpPr/>
              <p:nvPr/>
            </p:nvCxnSpPr>
            <p:spPr>
              <a:xfrm flipH="1">
                <a:off x="9052560" y="28620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F1D596C4-3E6A-97A6-11C6-E1D21DB39E16}"/>
                  </a:ext>
                </a:extLst>
              </p:cNvPr>
              <p:cNvCxnSpPr/>
              <p:nvPr/>
            </p:nvCxnSpPr>
            <p:spPr>
              <a:xfrm flipH="1">
                <a:off x="8869680" y="30540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869DF147-54CD-AB86-AD83-0D60D50F5651}"/>
                  </a:ext>
                </a:extLst>
              </p:cNvPr>
              <p:cNvCxnSpPr/>
              <p:nvPr/>
            </p:nvCxnSpPr>
            <p:spPr>
              <a:xfrm flipH="1">
                <a:off x="8686800" y="323697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B3C9797B-1452-73B7-CD88-08563DF5EA69}"/>
                  </a:ext>
                </a:extLst>
              </p:cNvPr>
              <p:cNvCxnSpPr/>
              <p:nvPr/>
            </p:nvCxnSpPr>
            <p:spPr>
              <a:xfrm flipH="1">
                <a:off x="8503920" y="34198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C81D1507-69A9-44C2-14D1-F8A00C2C0A5C}"/>
                  </a:ext>
                </a:extLst>
              </p:cNvPr>
              <p:cNvCxnSpPr/>
              <p:nvPr/>
            </p:nvCxnSpPr>
            <p:spPr>
              <a:xfrm flipH="1">
                <a:off x="8321040" y="360273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AB091CA7-86C5-6713-91CE-ED612D207C0D}"/>
                  </a:ext>
                </a:extLst>
              </p:cNvPr>
              <p:cNvCxnSpPr/>
              <p:nvPr/>
            </p:nvCxnSpPr>
            <p:spPr>
              <a:xfrm flipH="1">
                <a:off x="8138160" y="37764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FFD639F4-BC28-7ADC-32AF-258B3C4CBF38}"/>
                  </a:ext>
                </a:extLst>
              </p:cNvPr>
              <p:cNvCxnSpPr/>
              <p:nvPr/>
            </p:nvCxnSpPr>
            <p:spPr>
              <a:xfrm flipH="1">
                <a:off x="7955280" y="39593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03600A43-EACA-E6D0-6223-45DF40DCCBD2}"/>
                  </a:ext>
                </a:extLst>
              </p:cNvPr>
              <p:cNvCxnSpPr/>
              <p:nvPr/>
            </p:nvCxnSpPr>
            <p:spPr>
              <a:xfrm flipH="1">
                <a:off x="7772400" y="41422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C1BDB563-EC0B-5661-CB96-7F9ECCF4BB6A}"/>
                  </a:ext>
                </a:extLst>
              </p:cNvPr>
              <p:cNvCxnSpPr/>
              <p:nvPr/>
            </p:nvCxnSpPr>
            <p:spPr>
              <a:xfrm flipH="1">
                <a:off x="7589520" y="43251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4602B6F5-2D58-EAEE-B047-0CED665A4723}"/>
                  </a:ext>
                </a:extLst>
              </p:cNvPr>
              <p:cNvCxnSpPr/>
              <p:nvPr/>
            </p:nvCxnSpPr>
            <p:spPr>
              <a:xfrm flipH="1">
                <a:off x="7406640" y="45079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3C30384B-DC43-6756-99CC-5B2B97589840}"/>
                  </a:ext>
                </a:extLst>
              </p:cNvPr>
              <p:cNvCxnSpPr/>
              <p:nvPr/>
            </p:nvCxnSpPr>
            <p:spPr>
              <a:xfrm flipH="1">
                <a:off x="7223760" y="46908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95DC5648-8596-19E8-9573-87D9F67E9591}"/>
                  </a:ext>
                </a:extLst>
              </p:cNvPr>
              <p:cNvCxnSpPr/>
              <p:nvPr/>
            </p:nvCxnSpPr>
            <p:spPr>
              <a:xfrm flipH="1">
                <a:off x="7040880" y="48828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D5835123-CF09-CD33-A1FC-5BDE16358192}"/>
                  </a:ext>
                </a:extLst>
              </p:cNvPr>
              <p:cNvCxnSpPr/>
              <p:nvPr/>
            </p:nvCxnSpPr>
            <p:spPr>
              <a:xfrm flipH="1">
                <a:off x="6858000" y="50566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89397F88-5A3D-9267-8C49-D7D857554FED}"/>
                  </a:ext>
                </a:extLst>
              </p:cNvPr>
              <p:cNvCxnSpPr/>
              <p:nvPr/>
            </p:nvCxnSpPr>
            <p:spPr>
              <a:xfrm flipH="1">
                <a:off x="6675120" y="52395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CE4EF410-A975-5739-2980-A35EC9B3B1FF}"/>
                  </a:ext>
                </a:extLst>
              </p:cNvPr>
              <p:cNvCxnSpPr/>
              <p:nvPr/>
            </p:nvCxnSpPr>
            <p:spPr>
              <a:xfrm flipH="1">
                <a:off x="6492240" y="54223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4C86E9BF-D7C3-220B-25A3-22728B12D859}"/>
                  </a:ext>
                </a:extLst>
              </p:cNvPr>
              <p:cNvCxnSpPr/>
              <p:nvPr/>
            </p:nvCxnSpPr>
            <p:spPr>
              <a:xfrm flipH="1">
                <a:off x="6309360" y="56052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64C7CC50-1A96-C99B-77C1-90A696A2080A}"/>
                  </a:ext>
                </a:extLst>
              </p:cNvPr>
              <p:cNvCxnSpPr/>
              <p:nvPr/>
            </p:nvCxnSpPr>
            <p:spPr>
              <a:xfrm flipH="1">
                <a:off x="6126480" y="57881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CDF0B71-C785-68DD-4F21-B9612FC49160}"/>
                  </a:ext>
                </a:extLst>
              </p:cNvPr>
              <p:cNvSpPr/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solidFill>
                <a:srgbClr val="FEFC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C45EBAC-3547-7446-823C-459037C7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DF351D7-A0A6-72DD-133B-AE35FE168758}"/>
              </a:ext>
            </a:extLst>
          </p:cNvPr>
          <p:cNvSpPr txBox="1"/>
          <p:nvPr/>
        </p:nvSpPr>
        <p:spPr>
          <a:xfrm>
            <a:off x="1484955" y="722215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Probability Mass Function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PMF</a:t>
            </a:r>
          </a:p>
        </p:txBody>
      </p:sp>
      <p:sp>
        <p:nvSpPr>
          <p:cNvPr id="625" name="Title 1">
            <a:extLst>
              <a:ext uri="{FF2B5EF4-FFF2-40B4-BE49-F238E27FC236}">
                <a16:creationId xmlns:a16="http://schemas.microsoft.com/office/drawing/2014/main" id="{676C6380-4FCF-3D06-A124-41789F81B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46" y="78196"/>
            <a:ext cx="10972800" cy="878301"/>
          </a:xfrm>
        </p:spPr>
        <p:txBody>
          <a:bodyPr/>
          <a:lstStyle/>
          <a:p>
            <a:pPr algn="ctr"/>
            <a:r>
              <a:rPr lang="en-US" dirty="0"/>
              <a:t>A Discrete Approximation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E876-CF9A-7BA7-EFDD-0119739E3C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5851" y="833882"/>
            <a:ext cx="6721796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99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47346-71F4-2EFA-439B-86F4E68A0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DD17DB71-B752-32F0-1644-BAAFD8E5A651}"/>
              </a:ext>
            </a:extLst>
          </p:cNvPr>
          <p:cNvGrpSpPr/>
          <p:nvPr/>
        </p:nvGrpSpPr>
        <p:grpSpPr>
          <a:xfrm>
            <a:off x="247600" y="1372076"/>
            <a:ext cx="11662178" cy="5477408"/>
            <a:chOff x="247600" y="1372076"/>
            <a:chExt cx="11662178" cy="5477408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B9E3F106-94C3-6C3C-BB04-8521A985F10F}"/>
                </a:ext>
              </a:extLst>
            </p:cNvPr>
            <p:cNvGrpSpPr/>
            <p:nvPr/>
          </p:nvGrpSpPr>
          <p:grpSpPr>
            <a:xfrm>
              <a:off x="247600" y="1372076"/>
              <a:ext cx="11662178" cy="5477408"/>
              <a:chOff x="247600" y="1372076"/>
              <a:chExt cx="11662178" cy="5477408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150EF138-7E4C-47DB-1876-D2F68E75229F}"/>
                  </a:ext>
                </a:extLst>
              </p:cNvPr>
              <p:cNvGrpSpPr/>
              <p:nvPr/>
            </p:nvGrpSpPr>
            <p:grpSpPr>
              <a:xfrm>
                <a:off x="247600" y="1372076"/>
                <a:ext cx="10306712" cy="5477408"/>
                <a:chOff x="236850" y="1384426"/>
                <a:chExt cx="10306712" cy="5477408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E9172155-B49D-8269-D003-36B5FBC42665}"/>
                    </a:ext>
                  </a:extLst>
                </p:cNvPr>
                <p:cNvGrpSpPr/>
                <p:nvPr/>
              </p:nvGrpSpPr>
              <p:grpSpPr>
                <a:xfrm>
                  <a:off x="236850" y="1384426"/>
                  <a:ext cx="10306712" cy="5477408"/>
                  <a:chOff x="236850" y="1371522"/>
                  <a:chExt cx="10306712" cy="5477408"/>
                </a:xfrm>
              </p:grpSpPr>
              <p:grpSp>
                <p:nvGrpSpPr>
                  <p:cNvPr id="364" name="Group 363">
                    <a:extLst>
                      <a:ext uri="{FF2B5EF4-FFF2-40B4-BE49-F238E27FC236}">
                        <a16:creationId xmlns:a16="http://schemas.microsoft.com/office/drawing/2014/main" id="{1B4A7472-D8F6-EC8D-6174-5CDE4CC9B537}"/>
                      </a:ext>
                    </a:extLst>
                  </p:cNvPr>
                  <p:cNvGrpSpPr/>
                  <p:nvPr/>
                </p:nvGrpSpPr>
                <p:grpSpPr>
                  <a:xfrm>
                    <a:off x="236850" y="1371522"/>
                    <a:ext cx="10306712" cy="5477408"/>
                    <a:chOff x="236850" y="1380592"/>
                    <a:chExt cx="10306712" cy="5477408"/>
                  </a:xfrm>
                </p:grpSpPr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07AB31BD-EF6A-95AC-0156-95300813A29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6850" y="1380592"/>
                      <a:ext cx="10306712" cy="5477408"/>
                      <a:chOff x="236850" y="1389662"/>
                      <a:chExt cx="10306712" cy="5477408"/>
                    </a:xfrm>
                  </p:grpSpPr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96B4CE6A-F25A-887F-71D6-DC16F1F198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4360" y="1600200"/>
                        <a:ext cx="9864121" cy="5266870"/>
                        <a:chOff x="594360" y="1600200"/>
                        <a:chExt cx="9864121" cy="5266870"/>
                      </a:xfrm>
                    </p:grpSpPr>
                    <p:grpSp>
                      <p:nvGrpSpPr>
                        <p:cNvPr id="312" name="Group 311">
                          <a:extLst>
                            <a:ext uri="{FF2B5EF4-FFF2-40B4-BE49-F238E27FC236}">
                              <a16:creationId xmlns:a16="http://schemas.microsoft.com/office/drawing/2014/main" id="{DBDA6BDA-064B-7C61-B150-814513B70DD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95938" y="5974081"/>
                          <a:ext cx="4645228" cy="892989"/>
                          <a:chOff x="1095938" y="5974081"/>
                          <a:chExt cx="4645228" cy="892989"/>
                        </a:xfrm>
                      </p:grpSpPr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9" name="TextBox 38">
                                <a:extLst>
                                  <a:ext uri="{FF2B5EF4-FFF2-40B4-BE49-F238E27FC236}">
                                    <a16:creationId xmlns:a16="http://schemas.microsoft.com/office/drawing/2014/main" id="{3E4DC9EB-2E86-797D-6016-A4E3442AF27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9" name="TextBox 3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3" name="TextBox 192">
                                <a:extLst>
                                  <a:ext uri="{FF2B5EF4-FFF2-40B4-BE49-F238E27FC236}">
                                    <a16:creationId xmlns:a16="http://schemas.microsoft.com/office/drawing/2014/main" id="{A983556F-E3CC-8B79-369A-849149343BC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3" name="TextBox 19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4" name="TextBox 193">
                                <a:extLst>
                                  <a:ext uri="{FF2B5EF4-FFF2-40B4-BE49-F238E27FC236}">
                                    <a16:creationId xmlns:a16="http://schemas.microsoft.com/office/drawing/2014/main" id="{C78AD756-2BF5-09C3-D668-AAAFDA08696C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4" name="TextBox 193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5" name="TextBox 194">
                                <a:extLst>
                                  <a:ext uri="{FF2B5EF4-FFF2-40B4-BE49-F238E27FC236}">
                                    <a16:creationId xmlns:a16="http://schemas.microsoft.com/office/drawing/2014/main" id="{DB08CA31-82AE-4607-65F6-0EB9846072C2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368948" y="649050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𝟏</m:t>
                                      </m:r>
                                    </m:oMath>
                                  </m:oMathPara>
                                </a14:m>
                                <a:endParaRPr lang="en-US" sz="2400" b="1" dirty="0">
                                  <a:solidFill>
                                    <a:srgbClr val="0070C0"/>
                                  </a:solidFill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5" name="TextBox 19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5368948" y="649050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6" name="TextBox 195">
                                <a:extLst>
                                  <a:ext uri="{FF2B5EF4-FFF2-40B4-BE49-F238E27FC236}">
                                    <a16:creationId xmlns:a16="http://schemas.microsoft.com/office/drawing/2014/main" id="{B5195984-DD4C-AE9E-BF0D-48C8E2DDD7BC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𝒊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6" name="TextBox 195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grpSp>
                        <p:nvGrpSpPr>
                          <p:cNvPr id="263" name="Group 262">
                            <a:extLst>
                              <a:ext uri="{FF2B5EF4-FFF2-40B4-BE49-F238E27FC236}">
                                <a16:creationId xmlns:a16="http://schemas.microsoft.com/office/drawing/2014/main" id="{E283A9BC-F183-7D17-81BC-E27A9753A03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22371" y="5974081"/>
                            <a:ext cx="4206142" cy="554735"/>
                            <a:chOff x="1322371" y="5974081"/>
                            <a:chExt cx="4206142" cy="554735"/>
                          </a:xfrm>
                        </p:grpSpPr>
                        <p:grpSp>
                          <p:nvGrpSpPr>
                            <p:cNvPr id="262" name="Group 261">
                              <a:extLst>
                                <a:ext uri="{FF2B5EF4-FFF2-40B4-BE49-F238E27FC236}">
                                  <a16:creationId xmlns:a16="http://schemas.microsoft.com/office/drawing/2014/main" id="{3A3C8E3C-45B5-0C42-1000-F8764F44B97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345732" y="5976339"/>
                              <a:ext cx="182781" cy="552477"/>
                              <a:chOff x="5345732" y="5976339"/>
                              <a:chExt cx="182781" cy="552477"/>
                            </a:xfrm>
                          </p:grpSpPr>
                          <p:cxnSp>
                            <p:nvCxnSpPr>
                              <p:cNvPr id="191" name="Straight Connector 190">
                                <a:extLst>
                                  <a:ext uri="{FF2B5EF4-FFF2-40B4-BE49-F238E27FC236}">
                                    <a16:creationId xmlns:a16="http://schemas.microsoft.com/office/drawing/2014/main" id="{92591E37-AED7-5234-C660-3CFEC91CC531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54193" y="6254496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2" name="Straight Connector 191">
                                <a:extLst>
                                  <a:ext uri="{FF2B5EF4-FFF2-40B4-BE49-F238E27FC236}">
                                    <a16:creationId xmlns:a16="http://schemas.microsoft.com/office/drawing/2014/main" id="{CD76AEDC-A9B9-3B8C-8A17-816F08D8B851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08572" y="6113499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99" name="Group 198">
                              <a:extLst>
                                <a:ext uri="{FF2B5EF4-FFF2-40B4-BE49-F238E27FC236}">
                                  <a16:creationId xmlns:a16="http://schemas.microsoft.com/office/drawing/2014/main" id="{D78A7B2C-D183-FC28-B472-D85D88B59ED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3840381" cy="286738"/>
                              <a:chOff x="1322371" y="5974081"/>
                              <a:chExt cx="3840381" cy="286738"/>
                            </a:xfrm>
                          </p:grpSpPr>
                          <p:grpSp>
                            <p:nvGrpSpPr>
                              <p:cNvPr id="158" name="Group 157">
                                <a:extLst>
                                  <a:ext uri="{FF2B5EF4-FFF2-40B4-BE49-F238E27FC236}">
                                    <a16:creationId xmlns:a16="http://schemas.microsoft.com/office/drawing/2014/main" id="{49FC6A38-26AC-F412-D576-85B1B3793A1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9342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9" name="Straight Connector 188">
                                  <a:extLst>
                                    <a:ext uri="{FF2B5EF4-FFF2-40B4-BE49-F238E27FC236}">
                                      <a16:creationId xmlns:a16="http://schemas.microsoft.com/office/drawing/2014/main" id="{3A36C3A4-E584-9E9B-97A9-5513C5C292D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90" name="Straight Connector 189">
                                  <a:extLst>
                                    <a:ext uri="{FF2B5EF4-FFF2-40B4-BE49-F238E27FC236}">
                                      <a16:creationId xmlns:a16="http://schemas.microsoft.com/office/drawing/2014/main" id="{EB31D5EE-7095-F671-1388-BF7FF410675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9" name="Group 158">
                                <a:extLst>
                                  <a:ext uri="{FF2B5EF4-FFF2-40B4-BE49-F238E27FC236}">
                                    <a16:creationId xmlns:a16="http://schemas.microsoft.com/office/drawing/2014/main" id="{B758876F-CF75-9EB9-ADA2-82045A00691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56844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7" name="Straight Connector 186">
                                  <a:extLst>
                                    <a:ext uri="{FF2B5EF4-FFF2-40B4-BE49-F238E27FC236}">
                                      <a16:creationId xmlns:a16="http://schemas.microsoft.com/office/drawing/2014/main" id="{35B36272-0C97-163B-7AE8-4AFBFFD9B50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8" name="Straight Connector 187">
                                  <a:extLst>
                                    <a:ext uri="{FF2B5EF4-FFF2-40B4-BE49-F238E27FC236}">
                                      <a16:creationId xmlns:a16="http://schemas.microsoft.com/office/drawing/2014/main" id="{7C0AD2F1-A443-14FC-5DC3-A0F7F1753F9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0" name="Group 159">
                                <a:extLst>
                                  <a:ext uri="{FF2B5EF4-FFF2-40B4-BE49-F238E27FC236}">
                                    <a16:creationId xmlns:a16="http://schemas.microsoft.com/office/drawing/2014/main" id="{8C7754E2-0F0C-6156-5FBF-EEB07A6C72B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20268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5" name="Straight Connector 184">
                                  <a:extLst>
                                    <a:ext uri="{FF2B5EF4-FFF2-40B4-BE49-F238E27FC236}">
                                      <a16:creationId xmlns:a16="http://schemas.microsoft.com/office/drawing/2014/main" id="{5AC0A6DB-DE14-65D1-D7EC-2E07FE2E337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6" name="Straight Connector 185">
                                  <a:extLst>
                                    <a:ext uri="{FF2B5EF4-FFF2-40B4-BE49-F238E27FC236}">
                                      <a16:creationId xmlns:a16="http://schemas.microsoft.com/office/drawing/2014/main" id="{D92EF2D3-36A6-2CA2-3108-A1F4D69D3DA2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1" name="Group 160">
                                <a:extLst>
                                  <a:ext uri="{FF2B5EF4-FFF2-40B4-BE49-F238E27FC236}">
                                    <a16:creationId xmlns:a16="http://schemas.microsoft.com/office/drawing/2014/main" id="{F7BA8E1C-527F-54C7-A078-427F1ADFACB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8369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3" name="Straight Connector 182">
                                  <a:extLst>
                                    <a:ext uri="{FF2B5EF4-FFF2-40B4-BE49-F238E27FC236}">
                                      <a16:creationId xmlns:a16="http://schemas.microsoft.com/office/drawing/2014/main" id="{2F2879DB-64C5-7ECB-2B99-A05E80EDC3C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4" name="Straight Connector 183">
                                  <a:extLst>
                                    <a:ext uri="{FF2B5EF4-FFF2-40B4-BE49-F238E27FC236}">
                                      <a16:creationId xmlns:a16="http://schemas.microsoft.com/office/drawing/2014/main" id="{6EB15070-0A25-E175-0B10-2EDF6DDC1CB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2" name="Group 161">
                                <a:extLst>
                                  <a:ext uri="{FF2B5EF4-FFF2-40B4-BE49-F238E27FC236}">
                                    <a16:creationId xmlns:a16="http://schemas.microsoft.com/office/drawing/2014/main" id="{2C37E23F-872D-FCF5-0DF8-96EA956886E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1054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1" name="Straight Connector 180">
                                  <a:extLst>
                                    <a:ext uri="{FF2B5EF4-FFF2-40B4-BE49-F238E27FC236}">
                                      <a16:creationId xmlns:a16="http://schemas.microsoft.com/office/drawing/2014/main" id="{F6E28DCB-29F6-E8BA-8964-DDFE61882AF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2" name="Straight Connector 181">
                                  <a:extLst>
                                    <a:ext uri="{FF2B5EF4-FFF2-40B4-BE49-F238E27FC236}">
                                      <a16:creationId xmlns:a16="http://schemas.microsoft.com/office/drawing/2014/main" id="{8DD69A27-8ED6-78B7-9371-3E477A2FC74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3" name="Group 162">
                                <a:extLst>
                                  <a:ext uri="{FF2B5EF4-FFF2-40B4-BE49-F238E27FC236}">
                                    <a16:creationId xmlns:a16="http://schemas.microsoft.com/office/drawing/2014/main" id="{FEA03A77-F049-0B89-1AFE-846559235FA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73964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9" name="Straight Connector 178">
                                  <a:extLst>
                                    <a:ext uri="{FF2B5EF4-FFF2-40B4-BE49-F238E27FC236}">
                                      <a16:creationId xmlns:a16="http://schemas.microsoft.com/office/drawing/2014/main" id="{EA4EACA7-C001-0469-51B3-ABA60D3190F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0" name="Straight Connector 179">
                                  <a:extLst>
                                    <a:ext uri="{FF2B5EF4-FFF2-40B4-BE49-F238E27FC236}">
                                      <a16:creationId xmlns:a16="http://schemas.microsoft.com/office/drawing/2014/main" id="{74B6C6A5-56D5-A189-A88E-69429EC138C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4" name="Group 163">
                                <a:extLst>
                                  <a:ext uri="{FF2B5EF4-FFF2-40B4-BE49-F238E27FC236}">
                                    <a16:creationId xmlns:a16="http://schemas.microsoft.com/office/drawing/2014/main" id="{59F61FAF-1783-CE35-3290-081D67E9EB2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37388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7" name="Straight Connector 176">
                                  <a:extLst>
                                    <a:ext uri="{FF2B5EF4-FFF2-40B4-BE49-F238E27FC236}">
                                      <a16:creationId xmlns:a16="http://schemas.microsoft.com/office/drawing/2014/main" id="{7596790D-59D4-D93D-E27D-E8E54EFBACC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8" name="Straight Connector 177">
                                  <a:extLst>
                                    <a:ext uri="{FF2B5EF4-FFF2-40B4-BE49-F238E27FC236}">
                                      <a16:creationId xmlns:a16="http://schemas.microsoft.com/office/drawing/2014/main" id="{AB6B55F4-B71E-0653-9A46-EE1971D4EBE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5" name="Group 164">
                                <a:extLst>
                                  <a:ext uri="{FF2B5EF4-FFF2-40B4-BE49-F238E27FC236}">
                                    <a16:creationId xmlns:a16="http://schemas.microsoft.com/office/drawing/2014/main" id="{996D92F4-5A56-9CF4-AB60-8C1FDD87F5D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0081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5" name="Straight Connector 174">
                                  <a:extLst>
                                    <a:ext uri="{FF2B5EF4-FFF2-40B4-BE49-F238E27FC236}">
                                      <a16:creationId xmlns:a16="http://schemas.microsoft.com/office/drawing/2014/main" id="{CB36B35A-D9AC-1EC8-2242-8785A1AE074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6" name="Straight Connector 175">
                                  <a:extLst>
                                    <a:ext uri="{FF2B5EF4-FFF2-40B4-BE49-F238E27FC236}">
                                      <a16:creationId xmlns:a16="http://schemas.microsoft.com/office/drawing/2014/main" id="{11CFAB42-DA19-77DD-ACB2-290FF991E0D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6" name="Group 165">
                                <a:extLst>
                                  <a:ext uri="{FF2B5EF4-FFF2-40B4-BE49-F238E27FC236}">
                                    <a16:creationId xmlns:a16="http://schemas.microsoft.com/office/drawing/2014/main" id="{7B550924-8C03-9A17-7900-1ED51479ECB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642362" y="6024366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3" name="Straight Connector 172">
                                  <a:extLst>
                                    <a:ext uri="{FF2B5EF4-FFF2-40B4-BE49-F238E27FC236}">
                                      <a16:creationId xmlns:a16="http://schemas.microsoft.com/office/drawing/2014/main" id="{4559E4A5-D2B9-5FE2-B201-D38C3E5E3C5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4" name="Straight Connector 173">
                                  <a:extLst>
                                    <a:ext uri="{FF2B5EF4-FFF2-40B4-BE49-F238E27FC236}">
                                      <a16:creationId xmlns:a16="http://schemas.microsoft.com/office/drawing/2014/main" id="{D90BC88D-82FC-CEAE-0849-3109AFA8760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7" name="Group 166">
                                <a:extLst>
                                  <a:ext uri="{FF2B5EF4-FFF2-40B4-BE49-F238E27FC236}">
                                    <a16:creationId xmlns:a16="http://schemas.microsoft.com/office/drawing/2014/main" id="{D1C3F10D-6991-1EA3-B6C7-AB85C29AE62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471162" y="601985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1" name="Straight Connector 170">
                                  <a:extLst>
                                    <a:ext uri="{FF2B5EF4-FFF2-40B4-BE49-F238E27FC236}">
                                      <a16:creationId xmlns:a16="http://schemas.microsoft.com/office/drawing/2014/main" id="{319E9B3A-CE33-5167-AFDB-83D1F2F9299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2" name="Straight Connector 171">
                                  <a:extLst>
                                    <a:ext uri="{FF2B5EF4-FFF2-40B4-BE49-F238E27FC236}">
                                      <a16:creationId xmlns:a16="http://schemas.microsoft.com/office/drawing/2014/main" id="{439939EA-7228-BA95-23E4-A6D8498AAE2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8" name="Group 167">
                                <a:extLst>
                                  <a:ext uri="{FF2B5EF4-FFF2-40B4-BE49-F238E27FC236}">
                                    <a16:creationId xmlns:a16="http://schemas.microsoft.com/office/drawing/2014/main" id="{9B772641-2AC6-C6E8-36C4-658EEDDCF76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276602" y="603226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69" name="Straight Connector 168">
                                  <a:extLst>
                                    <a:ext uri="{FF2B5EF4-FFF2-40B4-BE49-F238E27FC236}">
                                      <a16:creationId xmlns:a16="http://schemas.microsoft.com/office/drawing/2014/main" id="{F24AF310-9F0D-4305-0564-D5C4DDBA4E8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0" name="Straight Connector 169">
                                  <a:extLst>
                                    <a:ext uri="{FF2B5EF4-FFF2-40B4-BE49-F238E27FC236}">
                                      <a16:creationId xmlns:a16="http://schemas.microsoft.com/office/drawing/2014/main" id="{079CB3F5-F1E2-0BC1-B8F7-37BC852AF3F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</p:grpSp>
                    <p:grpSp>
                      <p:nvGrpSpPr>
                        <p:cNvPr id="267" name="Group 266">
                          <a:extLst>
                            <a:ext uri="{FF2B5EF4-FFF2-40B4-BE49-F238E27FC236}">
                              <a16:creationId xmlns:a16="http://schemas.microsoft.com/office/drawing/2014/main" id="{97278C5B-1067-4DF5-8163-EF9A419737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4360" y="1600200"/>
                          <a:ext cx="9797978" cy="4216199"/>
                          <a:chOff x="594360" y="1600200"/>
                          <a:chExt cx="9797978" cy="4216199"/>
                        </a:xfrm>
                      </p:grpSpPr>
                      <p:grpSp>
                        <p:nvGrpSpPr>
                          <p:cNvPr id="266" name="Group 265">
                            <a:extLst>
                              <a:ext uri="{FF2B5EF4-FFF2-40B4-BE49-F238E27FC236}">
                                <a16:creationId xmlns:a16="http://schemas.microsoft.com/office/drawing/2014/main" id="{A232DF5D-B858-B410-44F9-F5894C97434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4360" y="1600200"/>
                            <a:ext cx="561058" cy="4206141"/>
                            <a:chOff x="594360" y="1600200"/>
                            <a:chExt cx="561058" cy="4206141"/>
                          </a:xfrm>
                        </p:grpSpPr>
                        <p:grpSp>
                          <p:nvGrpSpPr>
                            <p:cNvPr id="264" name="Group 263">
                              <a:extLst>
                                <a:ext uri="{FF2B5EF4-FFF2-40B4-BE49-F238E27FC236}">
                                  <a16:creationId xmlns:a16="http://schemas.microsoft.com/office/drawing/2014/main" id="{C3A1E76A-ED63-C0EC-753D-B54C900B636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94360" y="1600200"/>
                              <a:ext cx="550898" cy="182781"/>
                              <a:chOff x="594360" y="1600200"/>
                              <a:chExt cx="550898" cy="182781"/>
                            </a:xfrm>
                          </p:grpSpPr>
                          <p:cxnSp>
                            <p:nvCxnSpPr>
                              <p:cNvPr id="27" name="Straight Connector 26">
                                <a:extLst>
                                  <a:ext uri="{FF2B5EF4-FFF2-40B4-BE49-F238E27FC236}">
                                    <a16:creationId xmlns:a16="http://schemas.microsoft.com/office/drawing/2014/main" id="{74ED878C-274A-123C-171F-EEE2B557D0C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594360" y="1600200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Straight Connector 119">
                                <a:extLst>
                                  <a:ext uri="{FF2B5EF4-FFF2-40B4-BE49-F238E27FC236}">
                                    <a16:creationId xmlns:a16="http://schemas.microsoft.com/office/drawing/2014/main" id="{1CFC4718-1D1D-1B73-1031-17ACA40180E2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870938" y="1782981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65" name="Group 264">
                              <a:extLst>
                                <a:ext uri="{FF2B5EF4-FFF2-40B4-BE49-F238E27FC236}">
                                  <a16:creationId xmlns:a16="http://schemas.microsoft.com/office/drawing/2014/main" id="{CF6C15D7-3B18-C427-10B5-84C75AB60B6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68680" y="1965960"/>
                              <a:ext cx="286738" cy="3840381"/>
                              <a:chOff x="868680" y="1965960"/>
                              <a:chExt cx="286738" cy="3840381"/>
                            </a:xfrm>
                          </p:grpSpPr>
                          <p:grpSp>
                            <p:nvGrpSpPr>
                              <p:cNvPr id="121" name="Group 120">
                                <a:extLst>
                                  <a:ext uri="{FF2B5EF4-FFF2-40B4-BE49-F238E27FC236}">
                                    <a16:creationId xmlns:a16="http://schemas.microsoft.com/office/drawing/2014/main" id="{F19C895E-F2B8-1706-5331-3DED9A32B23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19659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2" name="Straight Connector 121">
                                  <a:extLst>
                                    <a:ext uri="{FF2B5EF4-FFF2-40B4-BE49-F238E27FC236}">
                                      <a16:creationId xmlns:a16="http://schemas.microsoft.com/office/drawing/2014/main" id="{974B5E9B-122E-BDE6-E9DA-0B1EF290E1C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3" name="Straight Connector 122">
                                  <a:extLst>
                                    <a:ext uri="{FF2B5EF4-FFF2-40B4-BE49-F238E27FC236}">
                                      <a16:creationId xmlns:a16="http://schemas.microsoft.com/office/drawing/2014/main" id="{CFE68CCD-F765-BDEC-BE8D-338D7DD5583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4" name="Group 123">
                                <a:extLst>
                                  <a:ext uri="{FF2B5EF4-FFF2-40B4-BE49-F238E27FC236}">
                                    <a16:creationId xmlns:a16="http://schemas.microsoft.com/office/drawing/2014/main" id="{B8E9D294-5F9A-13B8-7374-CC80A610025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3317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5" name="Straight Connector 124">
                                  <a:extLst>
                                    <a:ext uri="{FF2B5EF4-FFF2-40B4-BE49-F238E27FC236}">
                                      <a16:creationId xmlns:a16="http://schemas.microsoft.com/office/drawing/2014/main" id="{EE743628-5B2D-89D4-5455-8955F8FA9D2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6" name="Straight Connector 125">
                                  <a:extLst>
                                    <a:ext uri="{FF2B5EF4-FFF2-40B4-BE49-F238E27FC236}">
                                      <a16:creationId xmlns:a16="http://schemas.microsoft.com/office/drawing/2014/main" id="{D05C04A9-AF0F-3DB8-2A96-BDEF0211582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9" name="Group 128">
                                <a:extLst>
                                  <a:ext uri="{FF2B5EF4-FFF2-40B4-BE49-F238E27FC236}">
                                    <a16:creationId xmlns:a16="http://schemas.microsoft.com/office/drawing/2014/main" id="{1B36C166-5EAC-65CD-7951-566359F95EA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6974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0" name="Straight Connector 129">
                                  <a:extLst>
                                    <a:ext uri="{FF2B5EF4-FFF2-40B4-BE49-F238E27FC236}">
                                      <a16:creationId xmlns:a16="http://schemas.microsoft.com/office/drawing/2014/main" id="{35A8CC10-FAC3-9BCC-D639-85603C50BDB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1" name="Straight Connector 130">
                                  <a:extLst>
                                    <a:ext uri="{FF2B5EF4-FFF2-40B4-BE49-F238E27FC236}">
                                      <a16:creationId xmlns:a16="http://schemas.microsoft.com/office/drawing/2014/main" id="{A1E793A1-1FC0-993B-FA4B-1C0A9943D4C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2" name="Group 131">
                                <a:extLst>
                                  <a:ext uri="{FF2B5EF4-FFF2-40B4-BE49-F238E27FC236}">
                                    <a16:creationId xmlns:a16="http://schemas.microsoft.com/office/drawing/2014/main" id="{F0900C55-4705-B415-9BEB-8BE6A4513D4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0632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3" name="Straight Connector 132">
                                  <a:extLst>
                                    <a:ext uri="{FF2B5EF4-FFF2-40B4-BE49-F238E27FC236}">
                                      <a16:creationId xmlns:a16="http://schemas.microsoft.com/office/drawing/2014/main" id="{182424C9-8BCE-3933-64E5-6A6E8093B18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4" name="Straight Connector 133">
                                  <a:extLst>
                                    <a:ext uri="{FF2B5EF4-FFF2-40B4-BE49-F238E27FC236}">
                                      <a16:creationId xmlns:a16="http://schemas.microsoft.com/office/drawing/2014/main" id="{F71F9885-B51C-6B4E-D161-E2B17AF2DAF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5" name="Group 134">
                                <a:extLst>
                                  <a:ext uri="{FF2B5EF4-FFF2-40B4-BE49-F238E27FC236}">
                                    <a16:creationId xmlns:a16="http://schemas.microsoft.com/office/drawing/2014/main" id="{C881F6AE-50F0-E594-5906-19742278DAE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7947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6" name="Straight Connector 135">
                                  <a:extLst>
                                    <a:ext uri="{FF2B5EF4-FFF2-40B4-BE49-F238E27FC236}">
                                      <a16:creationId xmlns:a16="http://schemas.microsoft.com/office/drawing/2014/main" id="{731EC5B1-AA63-C617-A794-ACACEEBE868A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7" name="Straight Connector 136">
                                  <a:extLst>
                                    <a:ext uri="{FF2B5EF4-FFF2-40B4-BE49-F238E27FC236}">
                                      <a16:creationId xmlns:a16="http://schemas.microsoft.com/office/drawing/2014/main" id="{03B93230-D32B-7281-57A9-005C2235775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8" name="Group 137">
                                <a:extLst>
                                  <a:ext uri="{FF2B5EF4-FFF2-40B4-BE49-F238E27FC236}">
                                    <a16:creationId xmlns:a16="http://schemas.microsoft.com/office/drawing/2014/main" id="{C5ACC005-8216-8323-E85E-E5DFE7D264A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1605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9" name="Straight Connector 138">
                                  <a:extLst>
                                    <a:ext uri="{FF2B5EF4-FFF2-40B4-BE49-F238E27FC236}">
                                      <a16:creationId xmlns:a16="http://schemas.microsoft.com/office/drawing/2014/main" id="{E3B29285-11EE-9B0F-65A2-6CC28171D7A6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0" name="Straight Connector 139">
                                  <a:extLst>
                                    <a:ext uri="{FF2B5EF4-FFF2-40B4-BE49-F238E27FC236}">
                                      <a16:creationId xmlns:a16="http://schemas.microsoft.com/office/drawing/2014/main" id="{DCA1B4EB-28CC-48EC-5DD4-FE3594651DC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1" name="Group 140">
                                <a:extLst>
                                  <a:ext uri="{FF2B5EF4-FFF2-40B4-BE49-F238E27FC236}">
                                    <a16:creationId xmlns:a16="http://schemas.microsoft.com/office/drawing/2014/main" id="{9C51927A-0FBB-F7D9-7C07-E397C864C2A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5262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2" name="Straight Connector 141">
                                  <a:extLst>
                                    <a:ext uri="{FF2B5EF4-FFF2-40B4-BE49-F238E27FC236}">
                                      <a16:creationId xmlns:a16="http://schemas.microsoft.com/office/drawing/2014/main" id="{DB6BE4C5-CEC3-631D-8082-813FAA7E72E2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3" name="Straight Connector 142">
                                  <a:extLst>
                                    <a:ext uri="{FF2B5EF4-FFF2-40B4-BE49-F238E27FC236}">
                                      <a16:creationId xmlns:a16="http://schemas.microsoft.com/office/drawing/2014/main" id="{5458DE55-C214-D5D0-B02F-77327FB9121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4" name="Group 143">
                                <a:extLst>
                                  <a:ext uri="{FF2B5EF4-FFF2-40B4-BE49-F238E27FC236}">
                                    <a16:creationId xmlns:a16="http://schemas.microsoft.com/office/drawing/2014/main" id="{41FB410D-CEE5-4FD8-76D5-CF6F6F1C8D5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48920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5" name="Straight Connector 144">
                                  <a:extLst>
                                    <a:ext uri="{FF2B5EF4-FFF2-40B4-BE49-F238E27FC236}">
                                      <a16:creationId xmlns:a16="http://schemas.microsoft.com/office/drawing/2014/main" id="{05B89511-615B-BCF4-889D-A2EAC88C2DE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6" name="Straight Connector 145">
                                  <a:extLst>
                                    <a:ext uri="{FF2B5EF4-FFF2-40B4-BE49-F238E27FC236}">
                                      <a16:creationId xmlns:a16="http://schemas.microsoft.com/office/drawing/2014/main" id="{B31EB2E1-4C39-EC47-7BA6-19472F18112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7" name="Group 146">
                                <a:extLst>
                                  <a:ext uri="{FF2B5EF4-FFF2-40B4-BE49-F238E27FC236}">
                                    <a16:creationId xmlns:a16="http://schemas.microsoft.com/office/drawing/2014/main" id="{A6C72490-67D9-0788-C657-30A107CA1D6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3196" y="52578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8" name="Straight Connector 147">
                                  <a:extLst>
                                    <a:ext uri="{FF2B5EF4-FFF2-40B4-BE49-F238E27FC236}">
                                      <a16:creationId xmlns:a16="http://schemas.microsoft.com/office/drawing/2014/main" id="{C8407A62-8397-859A-B375-00B307490C8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9" name="Straight Connector 148">
                                  <a:extLst>
                                    <a:ext uri="{FF2B5EF4-FFF2-40B4-BE49-F238E27FC236}">
                                      <a16:creationId xmlns:a16="http://schemas.microsoft.com/office/drawing/2014/main" id="{FDC19384-FFE7-FBFD-EC06-69B9237157C5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0" name="Group 149">
                                <a:extLst>
                                  <a:ext uri="{FF2B5EF4-FFF2-40B4-BE49-F238E27FC236}">
                                    <a16:creationId xmlns:a16="http://schemas.microsoft.com/office/drawing/2014/main" id="{AF23028B-C13C-DF67-2DBE-47B72E2CA7F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8680" y="34290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1" name="Straight Connector 150">
                                  <a:extLst>
                                    <a:ext uri="{FF2B5EF4-FFF2-40B4-BE49-F238E27FC236}">
                                      <a16:creationId xmlns:a16="http://schemas.microsoft.com/office/drawing/2014/main" id="{1FCD0573-84A3-747F-EE21-B5FDE0F4A86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2" name="Straight Connector 151">
                                  <a:extLst>
                                    <a:ext uri="{FF2B5EF4-FFF2-40B4-BE49-F238E27FC236}">
                                      <a16:creationId xmlns:a16="http://schemas.microsoft.com/office/drawing/2014/main" id="{0ADF5D1F-977E-BA5A-BDDE-3EC4AA1EB97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3" name="Group 152">
                                <a:extLst>
                                  <a:ext uri="{FF2B5EF4-FFF2-40B4-BE49-F238E27FC236}">
                                    <a16:creationId xmlns:a16="http://schemas.microsoft.com/office/drawing/2014/main" id="{347D95BD-63D6-3DB4-FDB5-02F846CAD32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81098" y="56235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4" name="Straight Connector 153">
                                  <a:extLst>
                                    <a:ext uri="{FF2B5EF4-FFF2-40B4-BE49-F238E27FC236}">
                                      <a16:creationId xmlns:a16="http://schemas.microsoft.com/office/drawing/2014/main" id="{921242FB-106B-9AAE-ABB9-83EA3CFF15F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5" name="Straight Connector 154">
                                  <a:extLst>
                                    <a:ext uri="{FF2B5EF4-FFF2-40B4-BE49-F238E27FC236}">
                                      <a16:creationId xmlns:a16="http://schemas.microsoft.com/office/drawing/2014/main" id="{88D64D82-5434-7871-EACF-3E222C69107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grpSp>
                        <p:nvGrpSpPr>
                          <p:cNvPr id="261" name="Group 260">
                            <a:extLst>
                              <a:ext uri="{FF2B5EF4-FFF2-40B4-BE49-F238E27FC236}">
                                <a16:creationId xmlns:a16="http://schemas.microsoft.com/office/drawing/2014/main" id="{CC4FBDBE-2F1E-9968-E962-CE5B4ECF872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95938" y="1605597"/>
                            <a:ext cx="9296400" cy="4210802"/>
                            <a:chOff x="1419578" y="1594107"/>
                            <a:chExt cx="9296400" cy="4210802"/>
                          </a:xfrm>
                        </p:grpSpPr>
                        <p:cxnSp>
                          <p:nvCxnSpPr>
                            <p:cNvPr id="110" name="Straight Connector 109">
                              <a:extLst>
                                <a:ext uri="{FF2B5EF4-FFF2-40B4-BE49-F238E27FC236}">
                                  <a16:creationId xmlns:a16="http://schemas.microsoft.com/office/drawing/2014/main" id="{9ECD8BA1-7B19-3791-D9D7-534C2A69884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50949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Straight Connector 93">
                              <a:extLst>
                                <a:ext uri="{FF2B5EF4-FFF2-40B4-BE49-F238E27FC236}">
                                  <a16:creationId xmlns:a16="http://schemas.microsoft.com/office/drawing/2014/main" id="{21B0C61A-1031-30A9-342C-994B5618BAB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32641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1" name="Straight Connector 90">
                              <a:extLst>
                                <a:ext uri="{FF2B5EF4-FFF2-40B4-BE49-F238E27FC236}">
                                  <a16:creationId xmlns:a16="http://schemas.microsoft.com/office/drawing/2014/main" id="{97BC488C-6AD2-E206-566E-80301EE5C39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62182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Straight Connector 91">
                              <a:extLst>
                                <a:ext uri="{FF2B5EF4-FFF2-40B4-BE49-F238E27FC236}">
                                  <a16:creationId xmlns:a16="http://schemas.microsoft.com/office/drawing/2014/main" id="{E5AE68DF-910A-7731-37D5-2A5B8D6554B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34027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5" name="Straight Connector 94">
                              <a:extLst>
                                <a:ext uri="{FF2B5EF4-FFF2-40B4-BE49-F238E27FC236}">
                                  <a16:creationId xmlns:a16="http://schemas.microsoft.com/office/drawing/2014/main" id="{A8F1B5F2-15C0-8137-93A0-4F47DC1D64B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69257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6" name="Straight Connector 95">
                              <a:extLst>
                                <a:ext uri="{FF2B5EF4-FFF2-40B4-BE49-F238E27FC236}">
                                  <a16:creationId xmlns:a16="http://schemas.microsoft.com/office/drawing/2014/main" id="{979D63AB-2A3B-6CE1-B0ED-39599852FC8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87565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7" name="Straight Connector 96">
                              <a:extLst>
                                <a:ext uri="{FF2B5EF4-FFF2-40B4-BE49-F238E27FC236}">
                                  <a16:creationId xmlns:a16="http://schemas.microsoft.com/office/drawing/2014/main" id="{966565CD-912B-69FC-E793-C64B64DE19A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2418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Straight Connector 98">
                              <a:extLst>
                                <a:ext uri="{FF2B5EF4-FFF2-40B4-BE49-F238E27FC236}">
                                  <a16:creationId xmlns:a16="http://schemas.microsoft.com/office/drawing/2014/main" id="{D1BFE54D-4F3C-6CD4-ACDA-6AA597DF97C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97412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1" name="Straight Connector 100">
                              <a:extLst>
                                <a:ext uri="{FF2B5EF4-FFF2-40B4-BE49-F238E27FC236}">
                                  <a16:creationId xmlns:a16="http://schemas.microsoft.com/office/drawing/2014/main" id="{4B806A52-4054-BF2C-B241-78F4BC26C58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25566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2" name="Straight Connector 101">
                              <a:extLst>
                                <a:ext uri="{FF2B5EF4-FFF2-40B4-BE49-F238E27FC236}">
                                  <a16:creationId xmlns:a16="http://schemas.microsoft.com/office/drawing/2014/main" id="{144C324A-B040-8237-C67E-97DDD6E6CCC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88951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3" name="Straight Connector 102">
                              <a:extLst>
                                <a:ext uri="{FF2B5EF4-FFF2-40B4-BE49-F238E27FC236}">
                                  <a16:creationId xmlns:a16="http://schemas.microsoft.com/office/drawing/2014/main" id="{7A22425E-6117-04BD-1E79-F5BD236FBA6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8049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Straight Connector 103">
                              <a:extLst>
                                <a:ext uri="{FF2B5EF4-FFF2-40B4-BE49-F238E27FC236}">
                                  <a16:creationId xmlns:a16="http://schemas.microsoft.com/office/drawing/2014/main" id="{8E007884-DB5A-60BF-9744-BB404949F72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43874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Straight Connector 104">
                              <a:extLst>
                                <a:ext uri="{FF2B5EF4-FFF2-40B4-BE49-F238E27FC236}">
                                  <a16:creationId xmlns:a16="http://schemas.microsoft.com/office/drawing/2014/main" id="{504B206A-1021-0D58-E2A2-1758DA54370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96026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Straight Connector 106">
                              <a:extLst>
                                <a:ext uri="{FF2B5EF4-FFF2-40B4-BE49-F238E27FC236}">
                                  <a16:creationId xmlns:a16="http://schemas.microsoft.com/office/drawing/2014/main" id="{EE2A3E85-489D-B622-3580-7B9036D1C98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05873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Straight Connector 107">
                              <a:extLst>
                                <a:ext uri="{FF2B5EF4-FFF2-40B4-BE49-F238E27FC236}">
                                  <a16:creationId xmlns:a16="http://schemas.microsoft.com/office/drawing/2014/main" id="{B74D5B32-8EF9-182B-7D8D-D29477A7B30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77718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Straight Connector 108">
                              <a:extLst>
                                <a:ext uri="{FF2B5EF4-FFF2-40B4-BE49-F238E27FC236}">
                                  <a16:creationId xmlns:a16="http://schemas.microsoft.com/office/drawing/2014/main" id="{F7622E72-F349-68FD-DCAA-5C2DFF75B0DA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14334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2" name="Straight Connector 111">
                              <a:extLst>
                                <a:ext uri="{FF2B5EF4-FFF2-40B4-BE49-F238E27FC236}">
                                  <a16:creationId xmlns:a16="http://schemas.microsoft.com/office/drawing/2014/main" id="{E66D8CD4-5673-4E2A-CAFB-0A0B31EE783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42488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>
                              <a:extLst>
                                <a:ext uri="{FF2B5EF4-FFF2-40B4-BE49-F238E27FC236}">
                                  <a16:creationId xmlns:a16="http://schemas.microsoft.com/office/drawing/2014/main" id="{35E0860D-1D44-B715-A06B-9D4D445F70C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60796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Straight Connector 113">
                              <a:extLst>
                                <a:ext uri="{FF2B5EF4-FFF2-40B4-BE49-F238E27FC236}">
                                  <a16:creationId xmlns:a16="http://schemas.microsoft.com/office/drawing/2014/main" id="{73D2DB3B-44B1-9DA4-EFBF-685E1D61C50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79104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5" name="Straight Connector 114">
                              <a:extLst>
                                <a:ext uri="{FF2B5EF4-FFF2-40B4-BE49-F238E27FC236}">
                                  <a16:creationId xmlns:a16="http://schemas.microsoft.com/office/drawing/2014/main" id="{DE2B99E5-271F-27F9-2978-6C19D66734E6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15719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6" name="Straight Connector 115">
                              <a:extLst>
                                <a:ext uri="{FF2B5EF4-FFF2-40B4-BE49-F238E27FC236}">
                                  <a16:creationId xmlns:a16="http://schemas.microsoft.com/office/drawing/2014/main" id="{EC087F2A-D8C8-9A86-02AB-1FBEF7499C3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52335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7" name="Straight Connector 116">
                              <a:extLst>
                                <a:ext uri="{FF2B5EF4-FFF2-40B4-BE49-F238E27FC236}">
                                  <a16:creationId xmlns:a16="http://schemas.microsoft.com/office/drawing/2014/main" id="{159944C8-8F54-48BF-70B7-12A58CBE61B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70643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8" name="Straight Connector 117">
                              <a:extLst>
                                <a:ext uri="{FF2B5EF4-FFF2-40B4-BE49-F238E27FC236}">
                                  <a16:creationId xmlns:a16="http://schemas.microsoft.com/office/drawing/2014/main" id="{E6A2DE7C-BD5A-B811-E7ED-2F2031A439A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07258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Straight Connector 254">
                              <a:extLst>
                                <a:ext uri="{FF2B5EF4-FFF2-40B4-BE49-F238E27FC236}">
                                  <a16:creationId xmlns:a16="http://schemas.microsoft.com/office/drawing/2014/main" id="{632B70AE-345D-B547-0918-3B854914723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59410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6" name="Straight Connector 5">
                          <a:extLst>
                            <a:ext uri="{FF2B5EF4-FFF2-40B4-BE49-F238E27FC236}">
                              <a16:creationId xmlns:a16="http://schemas.microsoft.com/office/drawing/2014/main" id="{8D7ECB26-7449-1B31-2554-18D3D327BBB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2081" y="5992668"/>
                          <a:ext cx="929640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" name="Straight Connector 7">
                        <a:extLst>
                          <a:ext uri="{FF2B5EF4-FFF2-40B4-BE49-F238E27FC236}">
                            <a16:creationId xmlns:a16="http://schemas.microsoft.com/office/drawing/2014/main" id="{9B7BB2D8-E3A0-0098-FF9F-2360201EF3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43000" y="1417320"/>
                        <a:ext cx="0" cy="457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2" name="Group 361">
                        <a:extLst>
                          <a:ext uri="{FF2B5EF4-FFF2-40B4-BE49-F238E27FC236}">
                            <a16:creationId xmlns:a16="http://schemas.microsoft.com/office/drawing/2014/main" id="{6E48D469-A1B8-32A3-2605-E65FDA8D101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6850" y="1389662"/>
                        <a:ext cx="10306712" cy="5459891"/>
                        <a:chOff x="236850" y="1389662"/>
                        <a:chExt cx="10306712" cy="545989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7" name="TextBox 196">
                              <a:extLst>
                                <a:ext uri="{FF2B5EF4-FFF2-40B4-BE49-F238E27FC236}">
                                  <a16:creationId xmlns:a16="http://schemas.microsoft.com/office/drawing/2014/main" id="{209462F4-C650-2F82-7D77-5E0A1C52A57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7" name="TextBox 19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8" name="TextBox 197">
                              <a:extLst>
                                <a:ext uri="{FF2B5EF4-FFF2-40B4-BE49-F238E27FC236}">
                                  <a16:creationId xmlns:a16="http://schemas.microsoft.com/office/drawing/2014/main" id="{B04680B1-048D-86C5-31E9-4F8538F14BC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8" name="TextBox 19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1" name="TextBox 200">
                              <a:extLst>
                                <a:ext uri="{FF2B5EF4-FFF2-40B4-BE49-F238E27FC236}">
                                  <a16:creationId xmlns:a16="http://schemas.microsoft.com/office/drawing/2014/main" id="{54CFD4B2-785A-F413-F4A5-FD33FB0D7AB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1" name="TextBox 20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 b="-1147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2" name="TextBox 201">
                              <a:extLst>
                                <a:ext uri="{FF2B5EF4-FFF2-40B4-BE49-F238E27FC236}">
                                  <a16:creationId xmlns:a16="http://schemas.microsoft.com/office/drawing/2014/main" id="{7470EAA5-DADD-96AB-756D-F20F8E18053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2" name="TextBox 20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1"/>
                              <a:stretch>
                                <a:fillRect b="-1311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3" name="TextBox 202">
                              <a:extLst>
                                <a:ext uri="{FF2B5EF4-FFF2-40B4-BE49-F238E27FC236}">
                                  <a16:creationId xmlns:a16="http://schemas.microsoft.com/office/drawing/2014/main" id="{656ABC1A-1894-0C36-5E24-528696886D4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3" name="TextBox 20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2"/>
                              <a:stretch>
                                <a:fillRect r="-8518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8E839EA9-82D3-9ED3-C10E-FAB2BA044E5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98334" y="1389662"/>
                          <a:ext cx="4645228" cy="5459891"/>
                          <a:chOff x="5898334" y="1389662"/>
                          <a:chExt cx="4645228" cy="5459891"/>
                        </a:xfrm>
                      </p:grpSpPr>
                      <p:cxnSp>
                        <p:nvCxnSpPr>
                          <p:cNvPr id="272" name="Straight Connector 271">
                            <a:extLst>
                              <a:ext uri="{FF2B5EF4-FFF2-40B4-BE49-F238E27FC236}">
                                <a16:creationId xmlns:a16="http://schemas.microsoft.com/office/drawing/2014/main" id="{1484C3D0-3E1F-F8DC-FB7C-4F7A8B19846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943600" y="1389662"/>
                            <a:ext cx="0" cy="4572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1A3BA2E7-9EFB-6CFE-6BDD-64FDB8DECE6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98334" y="5956564"/>
                            <a:ext cx="4645228" cy="892989"/>
                            <a:chOff x="1095938" y="5974081"/>
                            <a:chExt cx="4645228" cy="892989"/>
                          </a:xfrm>
                        </p:grpSpPr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4" name="TextBox 313">
                                  <a:extLst>
                                    <a:ext uri="{FF2B5EF4-FFF2-40B4-BE49-F238E27FC236}">
                                      <a16:creationId xmlns:a16="http://schemas.microsoft.com/office/drawing/2014/main" id="{175F141A-D9DD-77FD-AEBA-6A0DD0F4969F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4" name="TextBox 313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3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5" name="TextBox 314">
                                  <a:extLst>
                                    <a:ext uri="{FF2B5EF4-FFF2-40B4-BE49-F238E27FC236}">
                                      <a16:creationId xmlns:a16="http://schemas.microsoft.com/office/drawing/2014/main" id="{5B807D23-1737-E9C2-6241-0CDDC902219D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5" name="TextBox 314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6" name="TextBox 315">
                                  <a:extLst>
                                    <a:ext uri="{FF2B5EF4-FFF2-40B4-BE49-F238E27FC236}">
                                      <a16:creationId xmlns:a16="http://schemas.microsoft.com/office/drawing/2014/main" id="{1D9B06C6-7C3A-479A-D01C-63EE1656BCA0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𝟑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6" name="TextBox 315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5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7" name="TextBox 316">
                                  <a:extLst>
                                    <a:ext uri="{FF2B5EF4-FFF2-40B4-BE49-F238E27FC236}">
                                      <a16:creationId xmlns:a16="http://schemas.microsoft.com/office/drawing/2014/main" id="{445D53B3-EB5F-9644-F649-73A4C83FC0E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𝟏</m:t>
                                        </m:r>
                                      </m:oMath>
                                    </m:oMathPara>
                                  </a14:m>
                                  <a:endParaRPr lang="en-US" sz="2400" b="1" dirty="0">
                                    <a:solidFill>
                                      <a:srgbClr val="0070C0"/>
                                    </a:solidFill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7" name="TextBox 316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6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8" name="TextBox 317">
                                  <a:extLst>
                                    <a:ext uri="{FF2B5EF4-FFF2-40B4-BE49-F238E27FC236}">
                                      <a16:creationId xmlns:a16="http://schemas.microsoft.com/office/drawing/2014/main" id="{FEF07D94-AC4B-AEC2-D4CD-107A6A20782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𝒊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8" name="TextBox 317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7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p:grpSp>
                          <p:nvGrpSpPr>
                            <p:cNvPr id="319" name="Group 318">
                              <a:extLst>
                                <a:ext uri="{FF2B5EF4-FFF2-40B4-BE49-F238E27FC236}">
                                  <a16:creationId xmlns:a16="http://schemas.microsoft.com/office/drawing/2014/main" id="{C7DF664D-A93D-C550-3023-B8D98504CB9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4206142" cy="554735"/>
                              <a:chOff x="1322371" y="5974081"/>
                              <a:chExt cx="4206142" cy="554735"/>
                            </a:xfrm>
                          </p:grpSpPr>
                          <p:grpSp>
                            <p:nvGrpSpPr>
                              <p:cNvPr id="320" name="Group 319">
                                <a:extLst>
                                  <a:ext uri="{FF2B5EF4-FFF2-40B4-BE49-F238E27FC236}">
                                    <a16:creationId xmlns:a16="http://schemas.microsoft.com/office/drawing/2014/main" id="{948A49D7-8846-45B3-3CF3-2B027041BA9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345732" y="5976339"/>
                                <a:ext cx="182781" cy="552477"/>
                                <a:chOff x="5345732" y="5976339"/>
                                <a:chExt cx="182781" cy="552477"/>
                              </a:xfrm>
                            </p:grpSpPr>
                            <p:cxnSp>
                              <p:nvCxnSpPr>
                                <p:cNvPr id="355" name="Straight Connector 354">
                                  <a:extLst>
                                    <a:ext uri="{FF2B5EF4-FFF2-40B4-BE49-F238E27FC236}">
                                      <a16:creationId xmlns:a16="http://schemas.microsoft.com/office/drawing/2014/main" id="{EF70059F-814A-D966-7C1A-14A7CF52E88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54193" y="6254496"/>
                                  <a:ext cx="54864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070C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56" name="Straight Connector 355">
                                  <a:extLst>
                                    <a:ext uri="{FF2B5EF4-FFF2-40B4-BE49-F238E27FC236}">
                                      <a16:creationId xmlns:a16="http://schemas.microsoft.com/office/drawing/2014/main" id="{4D7E74C2-CFAA-A83B-A514-06291DEF60C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08572" y="6113499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321" name="Group 320">
                                <a:extLst>
                                  <a:ext uri="{FF2B5EF4-FFF2-40B4-BE49-F238E27FC236}">
                                    <a16:creationId xmlns:a16="http://schemas.microsoft.com/office/drawing/2014/main" id="{0A05BE88-BA33-456F-A1B8-5048A4E9719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322371" y="5974081"/>
                                <a:ext cx="3840381" cy="286738"/>
                                <a:chOff x="1322371" y="5974081"/>
                                <a:chExt cx="3840381" cy="286738"/>
                              </a:xfrm>
                            </p:grpSpPr>
                            <p:grpSp>
                              <p:nvGrpSpPr>
                                <p:cNvPr id="322" name="Group 321">
                                  <a:extLst>
                                    <a:ext uri="{FF2B5EF4-FFF2-40B4-BE49-F238E27FC236}">
                                      <a16:creationId xmlns:a16="http://schemas.microsoft.com/office/drawing/2014/main" id="{C754BF8B-F8D5-DD4B-BD21-F97A2B11193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9342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3" name="Straight Connector 352">
                                    <a:extLst>
                                      <a:ext uri="{FF2B5EF4-FFF2-40B4-BE49-F238E27FC236}">
                                        <a16:creationId xmlns:a16="http://schemas.microsoft.com/office/drawing/2014/main" id="{D1CB9ED4-5F71-AE03-4192-74F87C54A324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4" name="Straight Connector 353">
                                    <a:extLst>
                                      <a:ext uri="{FF2B5EF4-FFF2-40B4-BE49-F238E27FC236}">
                                        <a16:creationId xmlns:a16="http://schemas.microsoft.com/office/drawing/2014/main" id="{0B72D1D3-E7A5-058B-1ED2-52872948B0CB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3" name="Group 322">
                                  <a:extLst>
                                    <a:ext uri="{FF2B5EF4-FFF2-40B4-BE49-F238E27FC236}">
                                      <a16:creationId xmlns:a16="http://schemas.microsoft.com/office/drawing/2014/main" id="{704CC0D9-FA00-482E-23CE-B83EF3CBCF8D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56844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1" name="Straight Connector 350">
                                    <a:extLst>
                                      <a:ext uri="{FF2B5EF4-FFF2-40B4-BE49-F238E27FC236}">
                                        <a16:creationId xmlns:a16="http://schemas.microsoft.com/office/drawing/2014/main" id="{3B5F0584-1A3C-6E9F-0FFE-6A62686ADF08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2" name="Straight Connector 351">
                                    <a:extLst>
                                      <a:ext uri="{FF2B5EF4-FFF2-40B4-BE49-F238E27FC236}">
                                        <a16:creationId xmlns:a16="http://schemas.microsoft.com/office/drawing/2014/main" id="{FE12C65A-54E8-6CCA-3CA0-A1D322350E1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4" name="Group 323">
                                  <a:extLst>
                                    <a:ext uri="{FF2B5EF4-FFF2-40B4-BE49-F238E27FC236}">
                                      <a16:creationId xmlns:a16="http://schemas.microsoft.com/office/drawing/2014/main" id="{DCA18110-1C59-3D15-3B57-1640D60CBDF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20268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9" name="Straight Connector 348">
                                    <a:extLst>
                                      <a:ext uri="{FF2B5EF4-FFF2-40B4-BE49-F238E27FC236}">
                                        <a16:creationId xmlns:a16="http://schemas.microsoft.com/office/drawing/2014/main" id="{16C31EF2-D6C8-71FB-4DF9-5412A76E0C1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0" name="Straight Connector 349">
                                    <a:extLst>
                                      <a:ext uri="{FF2B5EF4-FFF2-40B4-BE49-F238E27FC236}">
                                        <a16:creationId xmlns:a16="http://schemas.microsoft.com/office/drawing/2014/main" id="{98C90DAE-D771-0F06-A5C9-C7EFEFA6C0C4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5" name="Group 324">
                                  <a:extLst>
                                    <a:ext uri="{FF2B5EF4-FFF2-40B4-BE49-F238E27FC236}">
                                      <a16:creationId xmlns:a16="http://schemas.microsoft.com/office/drawing/2014/main" id="{A6E75AA2-89EA-FD06-19E8-BCADF96F9E5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8369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7" name="Straight Connector 346">
                                    <a:extLst>
                                      <a:ext uri="{FF2B5EF4-FFF2-40B4-BE49-F238E27FC236}">
                                        <a16:creationId xmlns:a16="http://schemas.microsoft.com/office/drawing/2014/main" id="{44B197C0-7806-F28B-377B-E38F80D584C3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8" name="Straight Connector 347">
                                    <a:extLst>
                                      <a:ext uri="{FF2B5EF4-FFF2-40B4-BE49-F238E27FC236}">
                                        <a16:creationId xmlns:a16="http://schemas.microsoft.com/office/drawing/2014/main" id="{296AFD8E-F468-E9A2-6D5F-51168FF50C7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6" name="Group 325">
                                  <a:extLst>
                                    <a:ext uri="{FF2B5EF4-FFF2-40B4-BE49-F238E27FC236}">
                                      <a16:creationId xmlns:a16="http://schemas.microsoft.com/office/drawing/2014/main" id="{A9077D2D-2BC6-7D42-4D11-DD5C6F345B6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1054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5" name="Straight Connector 344">
                                    <a:extLst>
                                      <a:ext uri="{FF2B5EF4-FFF2-40B4-BE49-F238E27FC236}">
                                        <a16:creationId xmlns:a16="http://schemas.microsoft.com/office/drawing/2014/main" id="{B001C901-3DFB-D940-DAB7-7C55A69A9A7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6" name="Straight Connector 345">
                                    <a:extLst>
                                      <a:ext uri="{FF2B5EF4-FFF2-40B4-BE49-F238E27FC236}">
                                        <a16:creationId xmlns:a16="http://schemas.microsoft.com/office/drawing/2014/main" id="{D435BE22-56A1-6C41-2A57-EA2EDAB4854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7" name="Group 326">
                                  <a:extLst>
                                    <a:ext uri="{FF2B5EF4-FFF2-40B4-BE49-F238E27FC236}">
                                      <a16:creationId xmlns:a16="http://schemas.microsoft.com/office/drawing/2014/main" id="{D7B0D810-FBF7-28FA-94E9-12C15B25571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73964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3" name="Straight Connector 342">
                                    <a:extLst>
                                      <a:ext uri="{FF2B5EF4-FFF2-40B4-BE49-F238E27FC236}">
                                        <a16:creationId xmlns:a16="http://schemas.microsoft.com/office/drawing/2014/main" id="{73871EE5-9E5C-B687-ACAF-B6DDCBB40B8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4" name="Straight Connector 343">
                                    <a:extLst>
                                      <a:ext uri="{FF2B5EF4-FFF2-40B4-BE49-F238E27FC236}">
                                        <a16:creationId xmlns:a16="http://schemas.microsoft.com/office/drawing/2014/main" id="{72AA27ED-1359-2049-72CE-417F51B02622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8" name="Group 327">
                                  <a:extLst>
                                    <a:ext uri="{FF2B5EF4-FFF2-40B4-BE49-F238E27FC236}">
                                      <a16:creationId xmlns:a16="http://schemas.microsoft.com/office/drawing/2014/main" id="{90721695-356D-8F0D-D442-5D97C1DADFE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37388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1" name="Straight Connector 340">
                                    <a:extLst>
                                      <a:ext uri="{FF2B5EF4-FFF2-40B4-BE49-F238E27FC236}">
                                        <a16:creationId xmlns:a16="http://schemas.microsoft.com/office/drawing/2014/main" id="{D06AC502-96F9-9F34-C5F7-EC769B93D69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2" name="Straight Connector 341">
                                    <a:extLst>
                                      <a:ext uri="{FF2B5EF4-FFF2-40B4-BE49-F238E27FC236}">
                                        <a16:creationId xmlns:a16="http://schemas.microsoft.com/office/drawing/2014/main" id="{54A68CBB-FD0D-0C9C-8982-B11CB934490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9" name="Group 328">
                                  <a:extLst>
                                    <a:ext uri="{FF2B5EF4-FFF2-40B4-BE49-F238E27FC236}">
                                      <a16:creationId xmlns:a16="http://schemas.microsoft.com/office/drawing/2014/main" id="{87642266-2AB8-BFC0-617C-5EDC8942B7D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0081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9" name="Straight Connector 338">
                                    <a:extLst>
                                      <a:ext uri="{FF2B5EF4-FFF2-40B4-BE49-F238E27FC236}">
                                        <a16:creationId xmlns:a16="http://schemas.microsoft.com/office/drawing/2014/main" id="{563B5ABF-D42D-6763-D65E-42400E9BF2E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0" name="Straight Connector 339">
                                    <a:extLst>
                                      <a:ext uri="{FF2B5EF4-FFF2-40B4-BE49-F238E27FC236}">
                                        <a16:creationId xmlns:a16="http://schemas.microsoft.com/office/drawing/2014/main" id="{5D4C6E45-3355-AE50-6B89-9A27D47E4A50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0" name="Group 329">
                                  <a:extLst>
                                    <a:ext uri="{FF2B5EF4-FFF2-40B4-BE49-F238E27FC236}">
                                      <a16:creationId xmlns:a16="http://schemas.microsoft.com/office/drawing/2014/main" id="{1129002A-58FF-8E2E-9558-9E0CE7C17816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642362" y="6024366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7" name="Straight Connector 336">
                                    <a:extLst>
                                      <a:ext uri="{FF2B5EF4-FFF2-40B4-BE49-F238E27FC236}">
                                        <a16:creationId xmlns:a16="http://schemas.microsoft.com/office/drawing/2014/main" id="{4DA7E0BA-BB51-047F-6EB3-E00F684CD5DF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8" name="Straight Connector 337">
                                    <a:extLst>
                                      <a:ext uri="{FF2B5EF4-FFF2-40B4-BE49-F238E27FC236}">
                                        <a16:creationId xmlns:a16="http://schemas.microsoft.com/office/drawing/2014/main" id="{A82C4823-7C29-245A-A38D-8785BED1B58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1" name="Group 330">
                                  <a:extLst>
                                    <a:ext uri="{FF2B5EF4-FFF2-40B4-BE49-F238E27FC236}">
                                      <a16:creationId xmlns:a16="http://schemas.microsoft.com/office/drawing/2014/main" id="{D9D76D5B-41E6-5566-AABC-1092D7D925B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471162" y="6019850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5" name="Straight Connector 334">
                                    <a:extLst>
                                      <a:ext uri="{FF2B5EF4-FFF2-40B4-BE49-F238E27FC236}">
                                        <a16:creationId xmlns:a16="http://schemas.microsoft.com/office/drawing/2014/main" id="{74E1E06A-A921-0E0D-6DD2-97832EF96B89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6" name="Straight Connector 335">
                                    <a:extLst>
                                      <a:ext uri="{FF2B5EF4-FFF2-40B4-BE49-F238E27FC236}">
                                        <a16:creationId xmlns:a16="http://schemas.microsoft.com/office/drawing/2014/main" id="{0A9FBC54-F00F-05FC-8F48-19E463F2183A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2" name="Group 331">
                                  <a:extLst>
                                    <a:ext uri="{FF2B5EF4-FFF2-40B4-BE49-F238E27FC236}">
                                      <a16:creationId xmlns:a16="http://schemas.microsoft.com/office/drawing/2014/main" id="{DF3CCD6E-0404-528A-A2DA-89AC00D5D0B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276602" y="603226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3" name="Straight Connector 332">
                                    <a:extLst>
                                      <a:ext uri="{FF2B5EF4-FFF2-40B4-BE49-F238E27FC236}">
                                        <a16:creationId xmlns:a16="http://schemas.microsoft.com/office/drawing/2014/main" id="{1FF1DCC6-DF49-028C-EF3D-0D5A944BF61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4" name="Straight Connector 333">
                                    <a:extLst>
                                      <a:ext uri="{FF2B5EF4-FFF2-40B4-BE49-F238E27FC236}">
                                        <a16:creationId xmlns:a16="http://schemas.microsoft.com/office/drawing/2014/main" id="{D76CFA5B-292D-9E00-2A75-56BA31E81201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F343D63F-1992-55D2-F72D-71C66EEA40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2892" y="5789145"/>
                      <a:ext cx="274752" cy="182880"/>
                      <a:chOff x="1276652" y="5789145"/>
                      <a:chExt cx="274752" cy="182880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18F0A732-1F21-26B7-49D6-00EAE6B334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6652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8949E3A3-4F28-1E7D-A397-B220B0BE66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9964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9B1F365F-E89D-6F0D-93F5-58104F9B42AC}"/>
                      </a:ext>
                    </a:extLst>
                  </p:cNvPr>
                  <p:cNvGrpSpPr/>
                  <p:nvPr/>
                </p:nvGrpSpPr>
                <p:grpSpPr>
                  <a:xfrm>
                    <a:off x="127665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95006DC-3981-7A2D-BF53-7CE19895B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D841D242-F3DE-41E7-064F-B73788FF9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85BFCEBD-051A-590C-82F4-269DFA2C8366}"/>
                      </a:ext>
                    </a:extLst>
                  </p:cNvPr>
                  <p:cNvGrpSpPr/>
                  <p:nvPr/>
                </p:nvGrpSpPr>
                <p:grpSpPr>
                  <a:xfrm>
                    <a:off x="164327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8120005D-2E62-2A81-39CD-8CE8781C10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9F34E829-A50F-AED7-BCB3-2C3215677C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9EAE022D-6005-AD4F-F326-DA097B1D8004}"/>
                      </a:ext>
                    </a:extLst>
                  </p:cNvPr>
                  <p:cNvGrpSpPr/>
                  <p:nvPr/>
                </p:nvGrpSpPr>
                <p:grpSpPr>
                  <a:xfrm>
                    <a:off x="200990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B7A19A7-2A25-B85D-0058-1035A9D07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C16BF5D5-E98F-D2E1-CCCD-1E6B45979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80DF0303-A1D3-B49A-5950-100410FBD584}"/>
                      </a:ext>
                    </a:extLst>
                  </p:cNvPr>
                  <p:cNvGrpSpPr/>
                  <p:nvPr/>
                </p:nvGrpSpPr>
                <p:grpSpPr>
                  <a:xfrm>
                    <a:off x="237652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0EE980D9-C12C-F05A-8CA8-A151A844D6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731FA96A-82F5-CE78-4C5C-0056C9635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83A8BD1F-E016-D32D-8C1D-E806D8915038}"/>
                      </a:ext>
                    </a:extLst>
                  </p:cNvPr>
                  <p:cNvGrpSpPr/>
                  <p:nvPr/>
                </p:nvGrpSpPr>
                <p:grpSpPr>
                  <a:xfrm>
                    <a:off x="274314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B20A490C-FC60-55C1-1EB8-143CA02C0B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E8D117C4-D379-09C4-0947-9BE8AA0B40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D718610E-F092-ADC9-C611-629C5366B1E7}"/>
                      </a:ext>
                    </a:extLst>
                  </p:cNvPr>
                  <p:cNvGrpSpPr/>
                  <p:nvPr/>
                </p:nvGrpSpPr>
                <p:grpSpPr>
                  <a:xfrm>
                    <a:off x="310977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DF6167F7-E024-D630-0D27-516E560B8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AE63B14E-EA82-19BC-1EC5-2E34DD866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2" name="Group 221">
                    <a:extLst>
                      <a:ext uri="{FF2B5EF4-FFF2-40B4-BE49-F238E27FC236}">
                        <a16:creationId xmlns:a16="http://schemas.microsoft.com/office/drawing/2014/main" id="{8C05B379-AB23-5146-4D37-BAAEF28A16B9}"/>
                      </a:ext>
                    </a:extLst>
                  </p:cNvPr>
                  <p:cNvGrpSpPr/>
                  <p:nvPr/>
                </p:nvGrpSpPr>
                <p:grpSpPr>
                  <a:xfrm>
                    <a:off x="347639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DB9B08B7-F5B3-570B-81C1-A4426CE6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3B87A5F9-CC8A-4C27-EBD7-024B7D60D5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491DD966-872C-5F2C-4126-0349D0969C1A}"/>
                      </a:ext>
                    </a:extLst>
                  </p:cNvPr>
                  <p:cNvGrpSpPr/>
                  <p:nvPr/>
                </p:nvGrpSpPr>
                <p:grpSpPr>
                  <a:xfrm>
                    <a:off x="384302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A4827E1E-40FC-F3F0-93A9-7618C25AF2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AE28197D-1566-7610-6C40-E8C8EBD9A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4E643530-6736-E567-C13B-C59EA6B56445}"/>
                      </a:ext>
                    </a:extLst>
                  </p:cNvPr>
                  <p:cNvGrpSpPr/>
                  <p:nvPr/>
                </p:nvGrpSpPr>
                <p:grpSpPr>
                  <a:xfrm>
                    <a:off x="420964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1F955F2A-57C8-69BA-BE37-42BB661926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39343C8B-95A5-70B7-DF43-9B1D2F260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DF79D62E-B197-85B8-A17C-027772F74D55}"/>
                      </a:ext>
                    </a:extLst>
                  </p:cNvPr>
                  <p:cNvGrpSpPr/>
                  <p:nvPr/>
                </p:nvGrpSpPr>
                <p:grpSpPr>
                  <a:xfrm>
                    <a:off x="457626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E1A271F4-4C1E-B453-7957-60623735C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130D8274-E062-F087-2214-F87192FF6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F0C288E9-022A-60E6-4A22-9313BD64AC06}"/>
                      </a:ext>
                    </a:extLst>
                  </p:cNvPr>
                  <p:cNvGrpSpPr/>
                  <p:nvPr/>
                </p:nvGrpSpPr>
                <p:grpSpPr>
                  <a:xfrm>
                    <a:off x="530951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3BA7440A-F944-EBB4-C107-4298AA2732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78D978F0-ADC0-B833-C89A-C28BCF4086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3941E78-56D2-CA57-E4D9-DE426911F13A}"/>
                    </a:ext>
                  </a:extLst>
                </p:cNvPr>
                <p:cNvSpPr/>
                <p:nvPr/>
              </p:nvSpPr>
              <p:spPr>
                <a:xfrm>
                  <a:off x="5707211" y="1415328"/>
                  <a:ext cx="219366" cy="4810086"/>
                </a:xfrm>
                <a:prstGeom prst="rect">
                  <a:avLst/>
                </a:prstGeom>
                <a:solidFill>
                  <a:srgbClr val="FEFCF0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910E33C6-DBEA-B4CB-1137-D9845A02E5D2}"/>
                  </a:ext>
                </a:extLst>
              </p:cNvPr>
              <p:cNvGrpSpPr/>
              <p:nvPr/>
            </p:nvGrpSpPr>
            <p:grpSpPr>
              <a:xfrm>
                <a:off x="5943600" y="1600200"/>
                <a:ext cx="5966178" cy="4361688"/>
                <a:chOff x="5943600" y="1600200"/>
                <a:chExt cx="5966178" cy="4361688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82BAB6B3-9CFC-1A4B-EFC6-9F9F716D4383}"/>
                    </a:ext>
                  </a:extLst>
                </p:cNvPr>
                <p:cNvCxnSpPr/>
                <p:nvPr/>
              </p:nvCxnSpPr>
              <p:spPr>
                <a:xfrm>
                  <a:off x="5943600" y="5961888"/>
                  <a:ext cx="180622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38F0AB0B-43B4-0872-00C0-AD844599CF1E}"/>
                    </a:ext>
                  </a:extLst>
                </p:cNvPr>
                <p:cNvCxnSpPr/>
                <p:nvPr/>
              </p:nvCxnSpPr>
              <p:spPr>
                <a:xfrm>
                  <a:off x="6126480" y="5806440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83E1F6E3-918B-4CF9-2015-716E838316E8}"/>
                    </a:ext>
                  </a:extLst>
                </p:cNvPr>
                <p:cNvCxnSpPr/>
                <p:nvPr/>
              </p:nvCxnSpPr>
              <p:spPr>
                <a:xfrm>
                  <a:off x="6309360" y="559612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DC805847-31AC-B496-0974-2D5B9F24E0BA}"/>
                    </a:ext>
                  </a:extLst>
                </p:cNvPr>
                <p:cNvCxnSpPr/>
                <p:nvPr/>
              </p:nvCxnSpPr>
              <p:spPr>
                <a:xfrm>
                  <a:off x="6492240" y="541324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BDB6B457-6A7B-4DD1-E2BF-31C523F9EBEF}"/>
                    </a:ext>
                  </a:extLst>
                </p:cNvPr>
                <p:cNvCxnSpPr/>
                <p:nvPr/>
              </p:nvCxnSpPr>
              <p:spPr>
                <a:xfrm>
                  <a:off x="6675120" y="52395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08A50655-4FA8-3E47-B6AA-B867136C6C1D}"/>
                    </a:ext>
                  </a:extLst>
                </p:cNvPr>
                <p:cNvCxnSpPr/>
                <p:nvPr/>
              </p:nvCxnSpPr>
              <p:spPr>
                <a:xfrm>
                  <a:off x="6858000" y="50566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2670757D-11CD-4A6E-9992-980E80825746}"/>
                    </a:ext>
                  </a:extLst>
                </p:cNvPr>
                <p:cNvCxnSpPr/>
                <p:nvPr/>
              </p:nvCxnSpPr>
              <p:spPr>
                <a:xfrm>
                  <a:off x="7040880" y="48737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758E083B-431E-3E51-2D4C-7ACF12E28815}"/>
                    </a:ext>
                  </a:extLst>
                </p:cNvPr>
                <p:cNvCxnSpPr/>
                <p:nvPr/>
              </p:nvCxnSpPr>
              <p:spPr>
                <a:xfrm>
                  <a:off x="7223760" y="46908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CB2DE462-EF8F-4FF3-2774-832E0B382313}"/>
                    </a:ext>
                  </a:extLst>
                </p:cNvPr>
                <p:cNvCxnSpPr/>
                <p:nvPr/>
              </p:nvCxnSpPr>
              <p:spPr>
                <a:xfrm>
                  <a:off x="7406640" y="45171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0728402F-3B16-F603-C2AC-FEE95B0FF43A}"/>
                    </a:ext>
                  </a:extLst>
                </p:cNvPr>
                <p:cNvCxnSpPr/>
                <p:nvPr/>
              </p:nvCxnSpPr>
              <p:spPr>
                <a:xfrm>
                  <a:off x="7589520" y="43342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0B2BB9EF-2B59-ABD6-80CF-3027369D3DF1}"/>
                    </a:ext>
                  </a:extLst>
                </p:cNvPr>
                <p:cNvCxnSpPr/>
                <p:nvPr/>
              </p:nvCxnSpPr>
              <p:spPr>
                <a:xfrm>
                  <a:off x="7772400" y="41513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76130B4B-96F0-D9EC-E9FD-149A75529843}"/>
                    </a:ext>
                  </a:extLst>
                </p:cNvPr>
                <p:cNvCxnSpPr/>
                <p:nvPr/>
              </p:nvCxnSpPr>
              <p:spPr>
                <a:xfrm>
                  <a:off x="7955280" y="396849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E15E1F3D-C2F6-FDA2-7942-AB321DE5475F}"/>
                    </a:ext>
                  </a:extLst>
                </p:cNvPr>
                <p:cNvCxnSpPr/>
                <p:nvPr/>
              </p:nvCxnSpPr>
              <p:spPr>
                <a:xfrm>
                  <a:off x="8138160" y="378561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663A72C7-795E-E337-5FBE-7C90A5BD513B}"/>
                    </a:ext>
                  </a:extLst>
                </p:cNvPr>
                <p:cNvCxnSpPr/>
                <p:nvPr/>
              </p:nvCxnSpPr>
              <p:spPr>
                <a:xfrm>
                  <a:off x="8321040" y="36027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A2965C6B-33C9-349C-A21D-83EA7A658D1B}"/>
                    </a:ext>
                  </a:extLst>
                </p:cNvPr>
                <p:cNvCxnSpPr/>
                <p:nvPr/>
              </p:nvCxnSpPr>
              <p:spPr>
                <a:xfrm>
                  <a:off x="8503920" y="34198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8D868B39-9F76-789E-428C-3B9872A39E4F}"/>
                    </a:ext>
                  </a:extLst>
                </p:cNvPr>
                <p:cNvCxnSpPr/>
                <p:nvPr/>
              </p:nvCxnSpPr>
              <p:spPr>
                <a:xfrm>
                  <a:off x="8686800" y="32369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D2C33DE6-FE96-A4C3-5ACC-950028F94AE2}"/>
                    </a:ext>
                  </a:extLst>
                </p:cNvPr>
                <p:cNvCxnSpPr/>
                <p:nvPr/>
              </p:nvCxnSpPr>
              <p:spPr>
                <a:xfrm>
                  <a:off x="8869680" y="30449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CFB0BC48-8ECF-6184-389D-02B7CD47F00C}"/>
                    </a:ext>
                  </a:extLst>
                </p:cNvPr>
                <p:cNvCxnSpPr/>
                <p:nvPr/>
              </p:nvCxnSpPr>
              <p:spPr>
                <a:xfrm>
                  <a:off x="9052560" y="28620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C5432E50-C5EB-9B0E-4B39-37DCB39316B4}"/>
                    </a:ext>
                  </a:extLst>
                </p:cNvPr>
                <p:cNvCxnSpPr/>
                <p:nvPr/>
              </p:nvCxnSpPr>
              <p:spPr>
                <a:xfrm>
                  <a:off x="9235440" y="26883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58160C7D-768F-E715-51F7-80B727E5BF3A}"/>
                    </a:ext>
                  </a:extLst>
                </p:cNvPr>
                <p:cNvCxnSpPr/>
                <p:nvPr/>
              </p:nvCxnSpPr>
              <p:spPr>
                <a:xfrm>
                  <a:off x="9418320" y="24963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13EFD852-D703-4858-2927-5831052F86AD}"/>
                    </a:ext>
                  </a:extLst>
                </p:cNvPr>
                <p:cNvCxnSpPr/>
                <p:nvPr/>
              </p:nvCxnSpPr>
              <p:spPr>
                <a:xfrm>
                  <a:off x="9601200" y="23134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7E8AE4F5-BF10-E694-1597-A6DD09C15246}"/>
                    </a:ext>
                  </a:extLst>
                </p:cNvPr>
                <p:cNvCxnSpPr/>
                <p:nvPr/>
              </p:nvCxnSpPr>
              <p:spPr>
                <a:xfrm>
                  <a:off x="9784080" y="21305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CD8BED5F-14B5-C48F-6006-FEA03156AD29}"/>
                    </a:ext>
                  </a:extLst>
                </p:cNvPr>
                <p:cNvCxnSpPr/>
                <p:nvPr/>
              </p:nvCxnSpPr>
              <p:spPr>
                <a:xfrm>
                  <a:off x="9966960" y="19476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688FF11C-6EA7-90EF-88C1-A8C8249AA7EA}"/>
                    </a:ext>
                  </a:extLst>
                </p:cNvPr>
                <p:cNvCxnSpPr/>
                <p:nvPr/>
              </p:nvCxnSpPr>
              <p:spPr>
                <a:xfrm>
                  <a:off x="10149840" y="176479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E1E3730C-B906-6E0A-2E3A-E7BF0634A449}"/>
                    </a:ext>
                  </a:extLst>
                </p:cNvPr>
                <p:cNvCxnSpPr/>
                <p:nvPr/>
              </p:nvCxnSpPr>
              <p:spPr>
                <a:xfrm>
                  <a:off x="10332720" y="1600200"/>
                  <a:ext cx="157705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E8E7C787-BA43-1BF7-0478-6C10C669F189}"/>
                </a:ext>
              </a:extLst>
            </p:cNvPr>
            <p:cNvGrpSpPr/>
            <p:nvPr/>
          </p:nvGrpSpPr>
          <p:grpSpPr>
            <a:xfrm>
              <a:off x="6126480" y="1600200"/>
              <a:ext cx="4206240" cy="4370832"/>
              <a:chOff x="6126480" y="1600200"/>
              <a:chExt cx="4206240" cy="4370832"/>
            </a:xfrm>
          </p:grpSpPr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32A737AA-7A58-0F4D-4060-A22E0B5CDB29}"/>
                  </a:ext>
                </a:extLst>
              </p:cNvPr>
              <p:cNvCxnSpPr/>
              <p:nvPr/>
            </p:nvCxnSpPr>
            <p:spPr>
              <a:xfrm flipH="1">
                <a:off x="10332720" y="160020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DAC2D56B-1C58-E6D2-B01B-91D639D4D69E}"/>
                  </a:ext>
                </a:extLst>
              </p:cNvPr>
              <p:cNvCxnSpPr/>
              <p:nvPr/>
            </p:nvCxnSpPr>
            <p:spPr>
              <a:xfrm flipH="1">
                <a:off x="10149840" y="17830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C4763A96-F720-24CD-44EC-37A17EF5DAD0}"/>
                  </a:ext>
                </a:extLst>
              </p:cNvPr>
              <p:cNvCxnSpPr/>
              <p:nvPr/>
            </p:nvCxnSpPr>
            <p:spPr>
              <a:xfrm flipH="1">
                <a:off x="9966960" y="19354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BF373E56-63D3-9AE0-66C9-6B8864567599}"/>
                  </a:ext>
                </a:extLst>
              </p:cNvPr>
              <p:cNvCxnSpPr/>
              <p:nvPr/>
            </p:nvCxnSpPr>
            <p:spPr>
              <a:xfrm flipH="1">
                <a:off x="9784080" y="21305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01FD7437-C790-6457-CB8C-139DDE96FC63}"/>
                  </a:ext>
                </a:extLst>
              </p:cNvPr>
              <p:cNvCxnSpPr/>
              <p:nvPr/>
            </p:nvCxnSpPr>
            <p:spPr>
              <a:xfrm flipH="1">
                <a:off x="9601200" y="233172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156872F6-1194-CB0D-6E79-FF3CBA50A510}"/>
                  </a:ext>
                </a:extLst>
              </p:cNvPr>
              <p:cNvCxnSpPr/>
              <p:nvPr/>
            </p:nvCxnSpPr>
            <p:spPr>
              <a:xfrm flipH="1">
                <a:off x="9418320" y="25054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492638D6-7B98-A4A5-2851-8EEB7762F51E}"/>
                  </a:ext>
                </a:extLst>
              </p:cNvPr>
              <p:cNvCxnSpPr/>
              <p:nvPr/>
            </p:nvCxnSpPr>
            <p:spPr>
              <a:xfrm flipH="1">
                <a:off x="9235440" y="26791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08A66A1F-3E99-ACFB-7DA9-EA61491EF3C7}"/>
                  </a:ext>
                </a:extLst>
              </p:cNvPr>
              <p:cNvCxnSpPr/>
              <p:nvPr/>
            </p:nvCxnSpPr>
            <p:spPr>
              <a:xfrm flipH="1">
                <a:off x="9052560" y="28620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A969A115-07E8-3CD0-6C37-4B71E3B8A2D0}"/>
                  </a:ext>
                </a:extLst>
              </p:cNvPr>
              <p:cNvCxnSpPr/>
              <p:nvPr/>
            </p:nvCxnSpPr>
            <p:spPr>
              <a:xfrm flipH="1">
                <a:off x="8869680" y="30540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B1900E5B-E369-E45A-191A-45AF0442DEAF}"/>
                  </a:ext>
                </a:extLst>
              </p:cNvPr>
              <p:cNvCxnSpPr/>
              <p:nvPr/>
            </p:nvCxnSpPr>
            <p:spPr>
              <a:xfrm flipH="1">
                <a:off x="8686800" y="323697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C4B97869-F3A4-248E-E2A6-46CD7F03E7C7}"/>
                  </a:ext>
                </a:extLst>
              </p:cNvPr>
              <p:cNvCxnSpPr/>
              <p:nvPr/>
            </p:nvCxnSpPr>
            <p:spPr>
              <a:xfrm flipH="1">
                <a:off x="8503920" y="34198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54E2927E-68B9-2754-7D18-DDF1B1F074BB}"/>
                  </a:ext>
                </a:extLst>
              </p:cNvPr>
              <p:cNvCxnSpPr/>
              <p:nvPr/>
            </p:nvCxnSpPr>
            <p:spPr>
              <a:xfrm flipH="1">
                <a:off x="8321040" y="360273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C3E4719B-55A1-C8B0-53FA-2289A5971FC9}"/>
                  </a:ext>
                </a:extLst>
              </p:cNvPr>
              <p:cNvCxnSpPr/>
              <p:nvPr/>
            </p:nvCxnSpPr>
            <p:spPr>
              <a:xfrm flipH="1">
                <a:off x="8138160" y="37764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6B6C4CA6-A6C3-FA4B-60B6-BBF5F9477E27}"/>
                  </a:ext>
                </a:extLst>
              </p:cNvPr>
              <p:cNvCxnSpPr/>
              <p:nvPr/>
            </p:nvCxnSpPr>
            <p:spPr>
              <a:xfrm flipH="1">
                <a:off x="7955280" y="39593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95C4AC9E-63C8-9AE2-9E57-2E0CA5EE3015}"/>
                  </a:ext>
                </a:extLst>
              </p:cNvPr>
              <p:cNvCxnSpPr/>
              <p:nvPr/>
            </p:nvCxnSpPr>
            <p:spPr>
              <a:xfrm flipH="1">
                <a:off x="7772400" y="41422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B7F48552-8197-318C-C173-9BB1D060C7B9}"/>
                  </a:ext>
                </a:extLst>
              </p:cNvPr>
              <p:cNvCxnSpPr/>
              <p:nvPr/>
            </p:nvCxnSpPr>
            <p:spPr>
              <a:xfrm flipH="1">
                <a:off x="7589520" y="43251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07724EEA-0809-D089-7934-4B5614765E41}"/>
                  </a:ext>
                </a:extLst>
              </p:cNvPr>
              <p:cNvCxnSpPr/>
              <p:nvPr/>
            </p:nvCxnSpPr>
            <p:spPr>
              <a:xfrm flipH="1">
                <a:off x="7406640" y="45079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34BCE2B1-8937-D42B-7266-9D5FE1FA5621}"/>
                  </a:ext>
                </a:extLst>
              </p:cNvPr>
              <p:cNvCxnSpPr/>
              <p:nvPr/>
            </p:nvCxnSpPr>
            <p:spPr>
              <a:xfrm flipH="1">
                <a:off x="7223760" y="46908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B6916779-7532-9F27-239C-5BC11E3B9F47}"/>
                  </a:ext>
                </a:extLst>
              </p:cNvPr>
              <p:cNvCxnSpPr/>
              <p:nvPr/>
            </p:nvCxnSpPr>
            <p:spPr>
              <a:xfrm flipH="1">
                <a:off x="7040880" y="48828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D1A114CD-358F-B708-6FBC-AB308CF73B72}"/>
                  </a:ext>
                </a:extLst>
              </p:cNvPr>
              <p:cNvCxnSpPr/>
              <p:nvPr/>
            </p:nvCxnSpPr>
            <p:spPr>
              <a:xfrm flipH="1">
                <a:off x="6858000" y="50566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641FC74D-66C1-858D-198A-4EF8BE08282A}"/>
                  </a:ext>
                </a:extLst>
              </p:cNvPr>
              <p:cNvCxnSpPr/>
              <p:nvPr/>
            </p:nvCxnSpPr>
            <p:spPr>
              <a:xfrm flipH="1">
                <a:off x="6675120" y="52395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0A6FE75B-8DD5-9A3E-D912-6045368926B7}"/>
                  </a:ext>
                </a:extLst>
              </p:cNvPr>
              <p:cNvCxnSpPr/>
              <p:nvPr/>
            </p:nvCxnSpPr>
            <p:spPr>
              <a:xfrm flipH="1">
                <a:off x="6492240" y="54223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12D57CAD-8396-7B46-BED5-E2275A3F78EB}"/>
                  </a:ext>
                </a:extLst>
              </p:cNvPr>
              <p:cNvCxnSpPr/>
              <p:nvPr/>
            </p:nvCxnSpPr>
            <p:spPr>
              <a:xfrm flipH="1">
                <a:off x="6309360" y="56052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D1AE27F5-3DB2-DBB8-9AB7-F0E1CE8E6EBB}"/>
                  </a:ext>
                </a:extLst>
              </p:cNvPr>
              <p:cNvCxnSpPr/>
              <p:nvPr/>
            </p:nvCxnSpPr>
            <p:spPr>
              <a:xfrm flipH="1">
                <a:off x="6126480" y="57881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6241589-B934-D6A8-0C22-B96C77D21E56}"/>
                  </a:ext>
                </a:extLst>
              </p:cNvPr>
              <p:cNvSpPr/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solidFill>
                <a:srgbClr val="FEFC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C45EBAC-3547-7446-823C-459037C7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16738C3-705E-2622-C300-B3E97CDD1906}"/>
              </a:ext>
            </a:extLst>
          </p:cNvPr>
          <p:cNvSpPr txBox="1"/>
          <p:nvPr/>
        </p:nvSpPr>
        <p:spPr>
          <a:xfrm>
            <a:off x="1484955" y="722215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Probability Mass Function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PMF</a:t>
            </a:r>
          </a:p>
        </p:txBody>
      </p:sp>
      <p:sp>
        <p:nvSpPr>
          <p:cNvPr id="625" name="Title 1">
            <a:extLst>
              <a:ext uri="{FF2B5EF4-FFF2-40B4-BE49-F238E27FC236}">
                <a16:creationId xmlns:a16="http://schemas.microsoft.com/office/drawing/2014/main" id="{7A593A4A-DECC-F725-9256-239695D6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46" y="78196"/>
            <a:ext cx="10972800" cy="878301"/>
          </a:xfrm>
        </p:spPr>
        <p:txBody>
          <a:bodyPr/>
          <a:lstStyle/>
          <a:p>
            <a:pPr algn="ctr"/>
            <a:r>
              <a:rPr lang="en-US" dirty="0"/>
              <a:t>A Discrete Approximation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6D738-2479-DCAA-32DD-90299F2A54CE}"/>
              </a:ext>
            </a:extLst>
          </p:cNvPr>
          <p:cNvSpPr txBox="1"/>
          <p:nvPr/>
        </p:nvSpPr>
        <p:spPr>
          <a:xfrm>
            <a:off x="6013160" y="750739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Cumulative Distribution Function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CDF</a:t>
            </a:r>
          </a:p>
        </p:txBody>
      </p:sp>
    </p:spTree>
    <p:extLst>
      <p:ext uri="{BB962C8B-B14F-4D97-AF65-F5344CB8AC3E}">
        <p14:creationId xmlns:p14="http://schemas.microsoft.com/office/powerpoint/2010/main" val="84640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8D19F-C25A-378F-98CE-E39799A7C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CD58C-AB42-FADA-4F1D-DA661B1BC63E}"/>
                  </a:ext>
                </a:extLst>
              </p:cNvPr>
              <p:cNvSpPr txBox="1"/>
              <p:nvPr/>
            </p:nvSpPr>
            <p:spPr>
              <a:xfrm>
                <a:off x="5995983" y="0"/>
                <a:ext cx="6196017" cy="452431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Given the CDF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of a random variable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with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m:rPr>
                        <m:sty m:val="p"/>
                      </m:rPr>
                      <a:rPr lang="en-US" sz="2400" i="1" baseline="-25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{0, 1, 2,…}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how do you compute the </a:t>
                </a:r>
                <a:r>
                  <a:rPr lang="en-US" sz="2400" b="0" dirty="0" err="1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pmf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  <a:p>
                <a:endParaRPr lang="en-US" sz="24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endParaRPr lang="en-US" sz="2400" b="0" i="0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  <a:p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457200" indent="-457200"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457200" indent="-457200">
                  <a:buAutoNum type="alphaL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pPr marL="457200" indent="-457200">
                  <a:buAutoNum type="alphaLcPeriod"/>
                </a:pPr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</a:rPr>
                  <a:t>I don’t know.</a:t>
                </a:r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ECD58C-AB42-FADA-4F1D-DA661B1BC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983" y="0"/>
                <a:ext cx="6196017" cy="4524315"/>
              </a:xfrm>
              <a:prstGeom prst="rect">
                <a:avLst/>
              </a:prstGeom>
              <a:blipFill>
                <a:blip r:embed="rId2"/>
                <a:stretch>
                  <a:fillRect l="-1429" t="-55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14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2936C-F4B6-6C54-0281-3D7ACF7C5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478B7-3FED-77C5-72AD-B075651D0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238" y="266222"/>
                <a:ext cx="10972800" cy="1354217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dirty="0"/>
                  <a:t> A </a:t>
                </a:r>
                <a:r>
                  <a:rPr lang="en-US" b="1" dirty="0">
                    <a:solidFill>
                      <a:srgbClr val="C00000"/>
                    </a:solidFill>
                  </a:rPr>
                  <a:t>continuous random variable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defined by a </a:t>
                </a:r>
                <a:r>
                  <a:rPr lang="en-US" b="1" dirty="0"/>
                  <a:t>probability density function </a:t>
                </a:r>
                <a:r>
                  <a:rPr lang="en-US" dirty="0"/>
                  <a:t>(PDF)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such that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238" y="266222"/>
                <a:ext cx="10972800" cy="1354217"/>
              </a:xfrm>
              <a:blipFill>
                <a:blip r:embed="rId3"/>
                <a:stretch>
                  <a:fillRect l="-462" b="-91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oogle Shape;181;p27">
            <a:extLst>
              <a:ext uri="{FF2B5EF4-FFF2-40B4-BE49-F238E27FC236}">
                <a16:creationId xmlns:a16="http://schemas.microsoft.com/office/drawing/2014/main" id="{4C079B1B-5A5A-5ED5-3073-259B66E7C509}"/>
              </a:ext>
            </a:extLst>
          </p:cNvPr>
          <p:cNvCxnSpPr/>
          <p:nvPr/>
        </p:nvCxnSpPr>
        <p:spPr>
          <a:xfrm rot="10800000" flipH="1">
            <a:off x="712238" y="5643413"/>
            <a:ext cx="3683700" cy="2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82;p27">
            <a:extLst>
              <a:ext uri="{FF2B5EF4-FFF2-40B4-BE49-F238E27FC236}">
                <a16:creationId xmlns:a16="http://schemas.microsoft.com/office/drawing/2014/main" id="{DB3221F9-68EC-67C0-36C4-8DFE4EC93A1F}"/>
              </a:ext>
            </a:extLst>
          </p:cNvPr>
          <p:cNvCxnSpPr/>
          <p:nvPr/>
        </p:nvCxnSpPr>
        <p:spPr>
          <a:xfrm rot="10800000" flipH="1">
            <a:off x="712238" y="2274443"/>
            <a:ext cx="14700" cy="33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83;p27">
            <a:extLst>
              <a:ext uri="{FF2B5EF4-FFF2-40B4-BE49-F238E27FC236}">
                <a16:creationId xmlns:a16="http://schemas.microsoft.com/office/drawing/2014/main" id="{C55D82CC-3C77-F088-D6D5-126099B94425}"/>
              </a:ext>
            </a:extLst>
          </p:cNvPr>
          <p:cNvSpPr/>
          <p:nvPr/>
        </p:nvSpPr>
        <p:spPr>
          <a:xfrm>
            <a:off x="726967" y="2908672"/>
            <a:ext cx="2991174" cy="2793675"/>
          </a:xfrm>
          <a:custGeom>
            <a:avLst/>
            <a:gdLst/>
            <a:ahLst/>
            <a:cxnLst/>
            <a:rect l="l" t="t" r="r" b="b"/>
            <a:pathLst>
              <a:path w="92606" h="86841" extrusionOk="0">
                <a:moveTo>
                  <a:pt x="0" y="86841"/>
                </a:moveTo>
                <a:cubicBezTo>
                  <a:pt x="4410" y="72395"/>
                  <a:pt x="17716" y="2827"/>
                  <a:pt x="26459" y="166"/>
                </a:cubicBezTo>
                <a:cubicBezTo>
                  <a:pt x="35203" y="-2495"/>
                  <a:pt x="44554" y="65477"/>
                  <a:pt x="52461" y="70875"/>
                </a:cubicBezTo>
                <a:cubicBezTo>
                  <a:pt x="60368" y="76273"/>
                  <a:pt x="67211" y="30046"/>
                  <a:pt x="73902" y="32555"/>
                </a:cubicBezTo>
                <a:cubicBezTo>
                  <a:pt x="80593" y="35064"/>
                  <a:pt x="89489" y="77033"/>
                  <a:pt x="92606" y="8592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90943B-98A9-CE5B-1081-FE7D0961645E}"/>
                  </a:ext>
                </a:extLst>
              </p:cNvPr>
              <p:cNvSpPr/>
              <p:nvPr/>
            </p:nvSpPr>
            <p:spPr>
              <a:xfrm>
                <a:off x="5967042" y="2174239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65B62A7-C5BE-584B-9237-71BBA136C0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2" y="2174239"/>
                <a:ext cx="5139164" cy="461665"/>
              </a:xfrm>
              <a:prstGeom prst="rect">
                <a:avLst/>
              </a:prstGeom>
              <a:blipFill>
                <a:blip r:embed="rId4"/>
                <a:stretch>
                  <a:fillRect l="-1724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80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94;p28">
            <a:extLst>
              <a:ext uri="{FF2B5EF4-FFF2-40B4-BE49-F238E27FC236}">
                <a16:creationId xmlns:a16="http://schemas.microsoft.com/office/drawing/2014/main" id="{70CE3584-DA2D-F44B-B984-31428F0ECF11}"/>
              </a:ext>
            </a:extLst>
          </p:cNvPr>
          <p:cNvCxnSpPr/>
          <p:nvPr/>
        </p:nvCxnSpPr>
        <p:spPr>
          <a:xfrm rot="10800000" flipH="1">
            <a:off x="660400" y="1316500"/>
            <a:ext cx="14700" cy="33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95;p28">
            <a:extLst>
              <a:ext uri="{FF2B5EF4-FFF2-40B4-BE49-F238E27FC236}">
                <a16:creationId xmlns:a16="http://schemas.microsoft.com/office/drawing/2014/main" id="{05EEDC87-2D8B-3942-A079-583D4BA2D8D2}"/>
              </a:ext>
            </a:extLst>
          </p:cNvPr>
          <p:cNvSpPr/>
          <p:nvPr/>
        </p:nvSpPr>
        <p:spPr>
          <a:xfrm>
            <a:off x="675129" y="1950729"/>
            <a:ext cx="2991174" cy="2793675"/>
          </a:xfrm>
          <a:custGeom>
            <a:avLst/>
            <a:gdLst/>
            <a:ahLst/>
            <a:cxnLst/>
            <a:rect l="l" t="t" r="r" b="b"/>
            <a:pathLst>
              <a:path w="92606" h="86841" extrusionOk="0">
                <a:moveTo>
                  <a:pt x="0" y="86841"/>
                </a:moveTo>
                <a:cubicBezTo>
                  <a:pt x="4410" y="72395"/>
                  <a:pt x="17716" y="2827"/>
                  <a:pt x="26459" y="166"/>
                </a:cubicBezTo>
                <a:cubicBezTo>
                  <a:pt x="35203" y="-2495"/>
                  <a:pt x="44554" y="65477"/>
                  <a:pt x="52461" y="70875"/>
                </a:cubicBezTo>
                <a:cubicBezTo>
                  <a:pt x="60368" y="76273"/>
                  <a:pt x="67211" y="30046"/>
                  <a:pt x="73902" y="32555"/>
                </a:cubicBezTo>
                <a:cubicBezTo>
                  <a:pt x="80593" y="35064"/>
                  <a:pt x="89489" y="77033"/>
                  <a:pt x="92606" y="85929"/>
                </a:cubicBezTo>
              </a:path>
            </a:pathLst>
          </a:cu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EBE9C1C-3AA9-AA41-93A6-66FDEB0E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Density Function -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2AB19B-850A-B546-B5F9-9FC9A6D5338B}"/>
                  </a:ext>
                </a:extLst>
              </p:cNvPr>
              <p:cNvSpPr/>
              <p:nvPr/>
            </p:nvSpPr>
            <p:spPr>
              <a:xfrm>
                <a:off x="6075900" y="1103502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2AB19B-850A-B546-B5F9-9FC9A6D53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900" y="1103502"/>
                <a:ext cx="5139164" cy="461665"/>
              </a:xfrm>
              <a:prstGeom prst="rect">
                <a:avLst/>
              </a:prstGeom>
              <a:blipFill>
                <a:blip r:embed="rId3"/>
                <a:stretch>
                  <a:fillRect l="-172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7FD9FA-F2D6-DC44-A1EE-F47FE9B58613}"/>
                  </a:ext>
                </a:extLst>
              </p:cNvPr>
              <p:cNvSpPr/>
              <p:nvPr/>
            </p:nvSpPr>
            <p:spPr>
              <a:xfrm>
                <a:off x="6767051" y="1735606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E7FD9FA-F2D6-DC44-A1EE-F47FE9B58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51" y="1735606"/>
                <a:ext cx="4448013" cy="579902"/>
              </a:xfrm>
              <a:prstGeom prst="rect">
                <a:avLst/>
              </a:prstGeom>
              <a:blipFill>
                <a:blip r:embed="rId4"/>
                <a:stretch>
                  <a:fillRect l="-1994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oogle Shape;193;p28">
            <a:extLst>
              <a:ext uri="{FF2B5EF4-FFF2-40B4-BE49-F238E27FC236}">
                <a16:creationId xmlns:a16="http://schemas.microsoft.com/office/drawing/2014/main" id="{4489F45E-008C-0D4D-A301-8BB631747702}"/>
              </a:ext>
            </a:extLst>
          </p:cNvPr>
          <p:cNvCxnSpPr/>
          <p:nvPr/>
        </p:nvCxnSpPr>
        <p:spPr>
          <a:xfrm rot="10800000" flipH="1">
            <a:off x="660400" y="4685470"/>
            <a:ext cx="3683700" cy="2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099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4B65F-7F62-0CF3-F71C-3A9887354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8DDAE8-B3A6-FA6B-176A-FD15CE32C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Density as a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816382-FF63-E4A5-DEC9-A6D5D0A168D5}"/>
              </a:ext>
            </a:extLst>
          </p:cNvPr>
          <p:cNvSpPr txBox="1"/>
          <p:nvPr/>
        </p:nvSpPr>
        <p:spPr>
          <a:xfrm>
            <a:off x="971281" y="1023347"/>
            <a:ext cx="8998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Density functions are not necessarily related to probability.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6079A8-F4CC-C94F-B6B9-D46B184879F1}"/>
                  </a:ext>
                </a:extLst>
              </p:cNvPr>
              <p:cNvSpPr txBox="1"/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 Filling a bathtub at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gallons</m:t>
                    </m:r>
                    <m:r>
                      <m:rPr>
                        <m:nor/>
                      </m:rPr>
                      <a:rPr lang="en-US" sz="2400" b="0" i="0" dirty="0" smtClean="0"/>
                      <m:t>/</m:t>
                    </m:r>
                    <m:r>
                      <m:rPr>
                        <m:nor/>
                      </m:rPr>
                      <a:rPr lang="en-US" sz="2400" b="0" i="0" dirty="0" smtClean="0"/>
                      <m:t>sec</m:t>
                    </m:r>
                    <m:r>
                      <m:rPr>
                        <m:nor/>
                      </m:rPr>
                      <a:rPr lang="en-US" sz="2400" b="0" i="0" dirty="0" smtClean="0"/>
                      <m:t>, </m:t>
                    </m:r>
                    <m:r>
                      <m:rPr>
                        <m:nor/>
                      </m:rPr>
                      <a:rPr lang="en-US" sz="2400" b="0" i="0" dirty="0" smtClean="0"/>
                      <m:t>where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32D5F48-6FC7-A0D8-2C00-657D81139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81" y="1723500"/>
                <a:ext cx="8998984" cy="461665"/>
              </a:xfrm>
              <a:prstGeom prst="rect">
                <a:avLst/>
              </a:prstGeom>
              <a:blipFill>
                <a:blip r:embed="rId3"/>
                <a:stretch>
                  <a:fillRect l="-101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59EF26-0931-14A9-23A4-ADDEA27D2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3" y="2322309"/>
            <a:ext cx="4000079" cy="26667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577BB39-FB6F-6DBC-A7C8-644A6A460AFA}"/>
              </a:ext>
            </a:extLst>
          </p:cNvPr>
          <p:cNvGrpSpPr/>
          <p:nvPr/>
        </p:nvGrpSpPr>
        <p:grpSpPr>
          <a:xfrm>
            <a:off x="2544896" y="5279613"/>
            <a:ext cx="5894024" cy="1076737"/>
            <a:chOff x="2544896" y="5279613"/>
            <a:chExt cx="5894024" cy="107673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5E75AD-203A-D7BD-9268-84FEF4817CC3}"/>
                </a:ext>
              </a:extLst>
            </p:cNvPr>
            <p:cNvSpPr/>
            <p:nvPr/>
          </p:nvSpPr>
          <p:spPr>
            <a:xfrm>
              <a:off x="2544896" y="5279613"/>
              <a:ext cx="5894024" cy="10767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40040D7-E791-CAC0-79BB-54589B168A61}"/>
                    </a:ext>
                  </a:extLst>
                </p:cNvPr>
                <p:cNvSpPr txBox="1"/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nary>
                              <m:nary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64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nary>
                              </m:e>
                            </m:nary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7CA109C-08F0-A6B0-A204-1B400208C1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4205" y="5350001"/>
                  <a:ext cx="4000079" cy="9693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A6562-DA15-F1B2-07E2-AD26BC0CF0C5}"/>
                </a:ext>
              </a:extLst>
            </p:cNvPr>
            <p:cNvSpPr txBox="1"/>
            <p:nvPr/>
          </p:nvSpPr>
          <p:spPr>
            <a:xfrm>
              <a:off x="2605930" y="5331226"/>
              <a:ext cx="6472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A: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CAEFB0-F745-816C-9E96-28A05DF710AB}"/>
                </a:ext>
              </a:extLst>
            </p:cNvPr>
            <p:cNvSpPr txBox="1"/>
            <p:nvPr/>
          </p:nvSpPr>
          <p:spPr>
            <a:xfrm>
              <a:off x="7171903" y="5519015"/>
              <a:ext cx="11115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gallons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86E02-2077-1DCA-0EFE-D24402031161}"/>
              </a:ext>
            </a:extLst>
          </p:cNvPr>
          <p:cNvGrpSpPr/>
          <p:nvPr/>
        </p:nvGrpSpPr>
        <p:grpSpPr>
          <a:xfrm>
            <a:off x="5906837" y="2280557"/>
            <a:ext cx="3847036" cy="1375111"/>
            <a:chOff x="5906837" y="2280557"/>
            <a:chExt cx="3847036" cy="137511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F6CFED5-C982-9111-F50E-17714468AAD2}"/>
                </a:ext>
              </a:extLst>
            </p:cNvPr>
            <p:cNvSpPr/>
            <p:nvPr/>
          </p:nvSpPr>
          <p:spPr>
            <a:xfrm>
              <a:off x="5906837" y="2906190"/>
              <a:ext cx="1983036" cy="749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0DBEB1C3-2179-30B3-6AA8-5B4165350871}"/>
                </a:ext>
              </a:extLst>
            </p:cNvPr>
            <p:cNvSpPr/>
            <p:nvPr/>
          </p:nvSpPr>
          <p:spPr>
            <a:xfrm>
              <a:off x="6152511" y="2280557"/>
              <a:ext cx="3601362" cy="1262064"/>
            </a:xfrm>
            <a:prstGeom prst="wedgeEllipseCallout">
              <a:avLst>
                <a:gd name="adj1" fmla="val -64821"/>
                <a:gd name="adj2" fmla="val 50427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Q:  </a:t>
              </a:r>
              <a:r>
                <a:rPr lang="en-US" sz="2400" dirty="0"/>
                <a:t>How much water after 4 seconds?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B93EAD66-BA0B-488C-6BD4-EF7F269CC458}"/>
                  </a:ext>
                </a:extLst>
              </p:cNvPr>
              <p:cNvSpPr/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  Q:  </a:t>
                </a:r>
                <a:r>
                  <a:rPr lang="en-US" sz="2400" dirty="0"/>
                  <a:t>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p.d.f.</a:t>
                </a:r>
                <a:r>
                  <a:rPr lang="en-US" sz="2400" dirty="0"/>
                  <a:t>?  </a:t>
                </a:r>
              </a:p>
            </p:txBody>
          </p:sp>
        </mc:Choice>
        <mc:Fallback xmlns=""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5794EFDC-8A88-A71F-FE40-4BD6AEDE56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332" y="5187745"/>
                <a:ext cx="2743200" cy="985569"/>
              </a:xfrm>
              <a:prstGeom prst="wedgeEllipseCallout">
                <a:avLst>
                  <a:gd name="adj1" fmla="val 56651"/>
                  <a:gd name="adj2" fmla="val 101901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205;p29">
            <a:extLst>
              <a:ext uri="{FF2B5EF4-FFF2-40B4-BE49-F238E27FC236}">
                <a16:creationId xmlns:a16="http://schemas.microsoft.com/office/drawing/2014/main" id="{03CF07FE-1133-D14F-8F3F-4D9B3C6D6952}"/>
              </a:ext>
            </a:extLst>
          </p:cNvPr>
          <p:cNvCxnSpPr/>
          <p:nvPr/>
        </p:nvCxnSpPr>
        <p:spPr>
          <a:xfrm rot="10800000" flipH="1">
            <a:off x="660400" y="4639593"/>
            <a:ext cx="3683700" cy="2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6;p29">
            <a:extLst>
              <a:ext uri="{FF2B5EF4-FFF2-40B4-BE49-F238E27FC236}">
                <a16:creationId xmlns:a16="http://schemas.microsoft.com/office/drawing/2014/main" id="{3EF45219-FD43-9E45-8073-697CE204D264}"/>
              </a:ext>
            </a:extLst>
          </p:cNvPr>
          <p:cNvCxnSpPr/>
          <p:nvPr/>
        </p:nvCxnSpPr>
        <p:spPr>
          <a:xfrm rot="10800000" flipH="1">
            <a:off x="660400" y="1270623"/>
            <a:ext cx="14700" cy="33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Google Shape;210;p29">
            <a:extLst>
              <a:ext uri="{FF2B5EF4-FFF2-40B4-BE49-F238E27FC236}">
                <a16:creationId xmlns:a16="http://schemas.microsoft.com/office/drawing/2014/main" id="{6EFBCD3B-11A4-4740-B7E8-4B60522E28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500" y="4698522"/>
            <a:ext cx="2094800" cy="4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1;p29">
            <a:extLst>
              <a:ext uri="{FF2B5EF4-FFF2-40B4-BE49-F238E27FC236}">
                <a16:creationId xmlns:a16="http://schemas.microsoft.com/office/drawing/2014/main" id="{67404251-C5B9-8F4C-9448-B9785537FD10}"/>
              </a:ext>
            </a:extLst>
          </p:cNvPr>
          <p:cNvSpPr/>
          <p:nvPr/>
        </p:nvSpPr>
        <p:spPr>
          <a:xfrm>
            <a:off x="675129" y="1904852"/>
            <a:ext cx="2991174" cy="2793675"/>
          </a:xfrm>
          <a:custGeom>
            <a:avLst/>
            <a:gdLst/>
            <a:ahLst/>
            <a:cxnLst/>
            <a:rect l="l" t="t" r="r" b="b"/>
            <a:pathLst>
              <a:path w="92606" h="86841" extrusionOk="0">
                <a:moveTo>
                  <a:pt x="0" y="86841"/>
                </a:moveTo>
                <a:cubicBezTo>
                  <a:pt x="4410" y="72395"/>
                  <a:pt x="17716" y="2827"/>
                  <a:pt x="26459" y="166"/>
                </a:cubicBezTo>
                <a:cubicBezTo>
                  <a:pt x="35203" y="-2495"/>
                  <a:pt x="44554" y="65477"/>
                  <a:pt x="52461" y="70875"/>
                </a:cubicBezTo>
                <a:cubicBezTo>
                  <a:pt x="60368" y="76273"/>
                  <a:pt x="67211" y="30046"/>
                  <a:pt x="73902" y="32555"/>
                </a:cubicBezTo>
                <a:cubicBezTo>
                  <a:pt x="80593" y="35064"/>
                  <a:pt x="89489" y="77033"/>
                  <a:pt x="92606" y="85929"/>
                </a:cubicBezTo>
              </a:path>
            </a:pathLst>
          </a:custGeom>
          <a:solidFill>
            <a:srgbClr val="F4CCCC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Google Shape;212;p29">
            <a:extLst>
              <a:ext uri="{FF2B5EF4-FFF2-40B4-BE49-F238E27FC236}">
                <a16:creationId xmlns:a16="http://schemas.microsoft.com/office/drawing/2014/main" id="{256B12CF-EC53-8844-A92F-C928A975FD79}"/>
              </a:ext>
            </a:extLst>
          </p:cNvPr>
          <p:cNvSpPr/>
          <p:nvPr/>
        </p:nvSpPr>
        <p:spPr>
          <a:xfrm>
            <a:off x="3066825" y="1964872"/>
            <a:ext cx="1336200" cy="26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13;p29">
            <a:extLst>
              <a:ext uri="{FF2B5EF4-FFF2-40B4-BE49-F238E27FC236}">
                <a16:creationId xmlns:a16="http://schemas.microsoft.com/office/drawing/2014/main" id="{DA15271A-C4AF-634D-805A-854C18B1B807}"/>
              </a:ext>
            </a:extLst>
          </p:cNvPr>
          <p:cNvSpPr/>
          <p:nvPr/>
        </p:nvSpPr>
        <p:spPr>
          <a:xfrm>
            <a:off x="675125" y="1838647"/>
            <a:ext cx="829200" cy="285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214;p29">
            <a:extLst>
              <a:ext uri="{FF2B5EF4-FFF2-40B4-BE49-F238E27FC236}">
                <a16:creationId xmlns:a16="http://schemas.microsoft.com/office/drawing/2014/main" id="{5185F0F4-3F87-3849-BAC0-71F7AFB0F79E}"/>
              </a:ext>
            </a:extLst>
          </p:cNvPr>
          <p:cNvCxnSpPr/>
          <p:nvPr/>
        </p:nvCxnSpPr>
        <p:spPr>
          <a:xfrm rot="10800000" flipH="1">
            <a:off x="660400" y="4639593"/>
            <a:ext cx="3683700" cy="2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15;p29">
            <a:extLst>
              <a:ext uri="{FF2B5EF4-FFF2-40B4-BE49-F238E27FC236}">
                <a16:creationId xmlns:a16="http://schemas.microsoft.com/office/drawing/2014/main" id="{E6F5AC6E-605D-AD43-B6D6-DA7D03166D25}"/>
              </a:ext>
            </a:extLst>
          </p:cNvPr>
          <p:cNvCxnSpPr/>
          <p:nvPr/>
        </p:nvCxnSpPr>
        <p:spPr>
          <a:xfrm rot="10800000" flipH="1">
            <a:off x="660400" y="1270623"/>
            <a:ext cx="14700" cy="33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6;p29">
            <a:extLst>
              <a:ext uri="{FF2B5EF4-FFF2-40B4-BE49-F238E27FC236}">
                <a16:creationId xmlns:a16="http://schemas.microsoft.com/office/drawing/2014/main" id="{DBCC9713-D444-DC4E-9212-5AA45F1E58EC}"/>
              </a:ext>
            </a:extLst>
          </p:cNvPr>
          <p:cNvSpPr/>
          <p:nvPr/>
        </p:nvSpPr>
        <p:spPr>
          <a:xfrm>
            <a:off x="675129" y="1904852"/>
            <a:ext cx="2991174" cy="2793675"/>
          </a:xfrm>
          <a:custGeom>
            <a:avLst/>
            <a:gdLst/>
            <a:ahLst/>
            <a:cxnLst/>
            <a:rect l="l" t="t" r="r" b="b"/>
            <a:pathLst>
              <a:path w="92606" h="86841" extrusionOk="0">
                <a:moveTo>
                  <a:pt x="0" y="86841"/>
                </a:moveTo>
                <a:cubicBezTo>
                  <a:pt x="4410" y="72395"/>
                  <a:pt x="17716" y="2827"/>
                  <a:pt x="26459" y="166"/>
                </a:cubicBezTo>
                <a:cubicBezTo>
                  <a:pt x="35203" y="-2495"/>
                  <a:pt x="44554" y="65477"/>
                  <a:pt x="52461" y="70875"/>
                </a:cubicBezTo>
                <a:cubicBezTo>
                  <a:pt x="60368" y="76273"/>
                  <a:pt x="67211" y="30046"/>
                  <a:pt x="73902" y="32555"/>
                </a:cubicBezTo>
                <a:cubicBezTo>
                  <a:pt x="80593" y="35064"/>
                  <a:pt x="89489" y="77033"/>
                  <a:pt x="92606" y="8592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9521061-34E5-BD48-B3A8-DAC05DE7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Density Function -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159585-4343-4D41-B61A-6677AF05B0B4}"/>
                  </a:ext>
                </a:extLst>
              </p:cNvPr>
              <p:cNvSpPr/>
              <p:nvPr/>
            </p:nvSpPr>
            <p:spPr>
              <a:xfrm>
                <a:off x="6075900" y="1103502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159585-4343-4D41-B61A-6677AF05B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900" y="1103502"/>
                <a:ext cx="5139164" cy="461665"/>
              </a:xfrm>
              <a:prstGeom prst="rect">
                <a:avLst/>
              </a:prstGeom>
              <a:blipFill>
                <a:blip r:embed="rId4"/>
                <a:stretch>
                  <a:fillRect l="-172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7ECE08-1843-EF46-B1FF-7C9828E4BEA1}"/>
                  </a:ext>
                </a:extLst>
              </p:cNvPr>
              <p:cNvSpPr/>
              <p:nvPr/>
            </p:nvSpPr>
            <p:spPr>
              <a:xfrm>
                <a:off x="6767051" y="1735606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7ECE08-1843-EF46-B1FF-7C9828E4BE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051" y="1735606"/>
                <a:ext cx="4448013" cy="579902"/>
              </a:xfrm>
              <a:prstGeom prst="rect">
                <a:avLst/>
              </a:prstGeom>
              <a:blipFill>
                <a:blip r:embed="rId5"/>
                <a:stretch>
                  <a:fillRect l="-1994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1B51ED-0482-6D41-BBD4-B9006E210054}"/>
                  </a:ext>
                </a:extLst>
              </p:cNvPr>
              <p:cNvSpPr/>
              <p:nvPr/>
            </p:nvSpPr>
            <p:spPr>
              <a:xfrm>
                <a:off x="5965525" y="2498937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D1B51ED-0482-6D41-BBD4-B9006E210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525" y="2498937"/>
                <a:ext cx="6015429" cy="930063"/>
              </a:xfrm>
              <a:prstGeom prst="rect">
                <a:avLst/>
              </a:prstGeom>
              <a:blipFill>
                <a:blip r:embed="rId6"/>
                <a:stretch>
                  <a:fillRect t="-156000" b="-2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5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9521061-34E5-BD48-B3A8-DAC05DE7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Density Function - Intuition</a:t>
            </a:r>
          </a:p>
        </p:txBody>
      </p:sp>
      <p:cxnSp>
        <p:nvCxnSpPr>
          <p:cNvPr id="23" name="Google Shape;223;p30">
            <a:extLst>
              <a:ext uri="{FF2B5EF4-FFF2-40B4-BE49-F238E27FC236}">
                <a16:creationId xmlns:a16="http://schemas.microsoft.com/office/drawing/2014/main" id="{19A6AACD-1B51-424F-BF7A-72E983603C16}"/>
              </a:ext>
            </a:extLst>
          </p:cNvPr>
          <p:cNvCxnSpPr/>
          <p:nvPr/>
        </p:nvCxnSpPr>
        <p:spPr>
          <a:xfrm rot="10800000" flipH="1">
            <a:off x="660400" y="4680917"/>
            <a:ext cx="3683700" cy="22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24;p30">
            <a:extLst>
              <a:ext uri="{FF2B5EF4-FFF2-40B4-BE49-F238E27FC236}">
                <a16:creationId xmlns:a16="http://schemas.microsoft.com/office/drawing/2014/main" id="{2601B4AF-63B5-B14E-886D-8975FDC56D68}"/>
              </a:ext>
            </a:extLst>
          </p:cNvPr>
          <p:cNvCxnSpPr/>
          <p:nvPr/>
        </p:nvCxnSpPr>
        <p:spPr>
          <a:xfrm rot="10800000" flipH="1">
            <a:off x="660400" y="1311947"/>
            <a:ext cx="14700" cy="3376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25;p30">
            <a:extLst>
              <a:ext uri="{FF2B5EF4-FFF2-40B4-BE49-F238E27FC236}">
                <a16:creationId xmlns:a16="http://schemas.microsoft.com/office/drawing/2014/main" id="{FFB8FC54-4049-3C44-9D64-127C86487DFC}"/>
              </a:ext>
            </a:extLst>
          </p:cNvPr>
          <p:cNvSpPr/>
          <p:nvPr/>
        </p:nvSpPr>
        <p:spPr>
          <a:xfrm>
            <a:off x="675129" y="1946176"/>
            <a:ext cx="2991174" cy="2793675"/>
          </a:xfrm>
          <a:custGeom>
            <a:avLst/>
            <a:gdLst/>
            <a:ahLst/>
            <a:cxnLst/>
            <a:rect l="l" t="t" r="r" b="b"/>
            <a:pathLst>
              <a:path w="92606" h="86841" extrusionOk="0">
                <a:moveTo>
                  <a:pt x="0" y="86841"/>
                </a:moveTo>
                <a:cubicBezTo>
                  <a:pt x="4410" y="72395"/>
                  <a:pt x="17716" y="2827"/>
                  <a:pt x="26459" y="166"/>
                </a:cubicBezTo>
                <a:cubicBezTo>
                  <a:pt x="35203" y="-2495"/>
                  <a:pt x="44554" y="65477"/>
                  <a:pt x="52461" y="70875"/>
                </a:cubicBezTo>
                <a:cubicBezTo>
                  <a:pt x="60368" y="76273"/>
                  <a:pt x="67211" y="30046"/>
                  <a:pt x="73902" y="32555"/>
                </a:cubicBezTo>
                <a:cubicBezTo>
                  <a:pt x="80593" y="35064"/>
                  <a:pt x="89489" y="77033"/>
                  <a:pt x="92606" y="8592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7" name="Google Shape;230;p30">
            <a:extLst>
              <a:ext uri="{FF2B5EF4-FFF2-40B4-BE49-F238E27FC236}">
                <a16:creationId xmlns:a16="http://schemas.microsoft.com/office/drawing/2014/main" id="{ED371F22-89D4-9048-B4CD-AB23252EC9B2}"/>
              </a:ext>
            </a:extLst>
          </p:cNvPr>
          <p:cNvCxnSpPr>
            <a:cxnSpLocks/>
          </p:cNvCxnSpPr>
          <p:nvPr/>
        </p:nvCxnSpPr>
        <p:spPr>
          <a:xfrm flipH="1">
            <a:off x="1846513" y="2568446"/>
            <a:ext cx="3300" cy="21714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5E1EAE-9392-2A49-8438-E3CC080BA6D9}"/>
                  </a:ext>
                </a:extLst>
              </p:cNvPr>
              <p:cNvSpPr txBox="1"/>
              <p:nvPr/>
            </p:nvSpPr>
            <p:spPr>
              <a:xfrm>
                <a:off x="1632127" y="4900451"/>
                <a:ext cx="428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5E1EAE-9392-2A49-8438-E3CC080BA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27" y="4900451"/>
                <a:ext cx="428772" cy="461665"/>
              </a:xfrm>
              <a:prstGeom prst="rect">
                <a:avLst/>
              </a:prstGeom>
              <a:blipFill>
                <a:blip r:embed="rId3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CCE6D0-8131-3447-AF05-4911690CBEA4}"/>
                  </a:ext>
                </a:extLst>
              </p:cNvPr>
              <p:cNvSpPr/>
              <p:nvPr/>
            </p:nvSpPr>
            <p:spPr>
              <a:xfrm>
                <a:off x="6582180" y="1103502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4CCE6D0-8131-3447-AF05-4911690CBE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80" y="1103502"/>
                <a:ext cx="5139164" cy="461665"/>
              </a:xfrm>
              <a:prstGeom prst="rect">
                <a:avLst/>
              </a:prstGeom>
              <a:blipFill>
                <a:blip r:embed="rId4"/>
                <a:stretch>
                  <a:fillRect l="-172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2807C4-51FE-A84B-A2CB-AAEF5A87EA60}"/>
                  </a:ext>
                </a:extLst>
              </p:cNvPr>
              <p:cNvSpPr/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12807C4-51FE-A84B-A2CB-AAEF5A87E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  <a:blipFill>
                <a:blip r:embed="rId5"/>
                <a:stretch>
                  <a:fillRect l="-2279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DA9676-DF87-0048-AF8A-5450619D98A5}"/>
                  </a:ext>
                </a:extLst>
              </p:cNvPr>
              <p:cNvSpPr/>
              <p:nvPr/>
            </p:nvSpPr>
            <p:spPr>
              <a:xfrm>
                <a:off x="5585946" y="3547561"/>
                <a:ext cx="6180025" cy="93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DA9676-DF87-0048-AF8A-5450619D9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946" y="3547561"/>
                <a:ext cx="6180025" cy="933589"/>
              </a:xfrm>
              <a:prstGeom prst="rect">
                <a:avLst/>
              </a:prstGeom>
              <a:blipFill>
                <a:blip r:embed="rId7"/>
                <a:stretch>
                  <a:fillRect t="-162162" b="-2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B18FBE1-9758-F64B-A031-1A735724A4E1}"/>
              </a:ext>
            </a:extLst>
          </p:cNvPr>
          <p:cNvGrpSpPr/>
          <p:nvPr/>
        </p:nvGrpSpPr>
        <p:grpSpPr>
          <a:xfrm>
            <a:off x="6138217" y="4688747"/>
            <a:ext cx="5444183" cy="1231106"/>
            <a:chOff x="6747817" y="18063"/>
            <a:chExt cx="5444183" cy="12311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C0FEA1F-1CA8-7A4F-AC5D-9E0E4206E9FD}"/>
                </a:ext>
              </a:extLst>
            </p:cNvPr>
            <p:cNvSpPr/>
            <p:nvPr/>
          </p:nvSpPr>
          <p:spPr>
            <a:xfrm>
              <a:off x="6747817" y="18063"/>
              <a:ext cx="5444183" cy="12311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txBody>
            <a:bodyPr wrap="square" lIns="182880" tIns="182880" rIns="182880" bIns="182880">
              <a:spAutoFit/>
            </a:bodyPr>
            <a:lstStyle/>
            <a:p>
              <a:endParaRPr lang="en-US" sz="2800" dirty="0"/>
            </a:p>
            <a:p>
              <a:endParaRPr lang="en-US" sz="2800" dirty="0"/>
            </a:p>
          </p:txBody>
        </p:sp>
        <p:pic>
          <p:nvPicPr>
            <p:cNvPr id="36" name="Picture 35" descr="Attention Exclamation Mark Sign · Free vector graphic on Pixabay">
              <a:extLst>
                <a:ext uri="{FF2B5EF4-FFF2-40B4-BE49-F238E27FC236}">
                  <a16:creationId xmlns:a16="http://schemas.microsoft.com/office/drawing/2014/main" id="{3489402A-81C1-5F4D-B58F-632BB8766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6918196" y="133420"/>
              <a:ext cx="1116730" cy="10075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073D47B-378B-E947-AA09-E64CB4BAEB7C}"/>
                    </a:ext>
                  </a:extLst>
                </p:cNvPr>
                <p:cNvSpPr txBox="1"/>
                <p:nvPr/>
              </p:nvSpPr>
              <p:spPr>
                <a:xfrm>
                  <a:off x="8034926" y="81585"/>
                  <a:ext cx="3720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sz="2400" b="1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Density</a:t>
                  </a:r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≠</m:t>
                      </m:r>
                    </m:oMath>
                  </a14:m>
                  <a:r>
                    <a:rPr lang="en-US" sz="2400" b="0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 </a:t>
                  </a:r>
                  <a:r>
                    <a:rPr lang="en-US" sz="2400" b="1" dirty="0">
                      <a:latin typeface="Candara" panose="020E0502030303020204" pitchFamily="34" charset="0"/>
                      <a:ea typeface="Helvetica" charset="0"/>
                      <a:cs typeface="Helvetica" charset="0"/>
                    </a:rPr>
                    <a:t>Probability</a:t>
                  </a:r>
                  <a:endParaRPr lang="en-US" sz="2400" b="1" dirty="0" err="1"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48C9A46-CC45-7C43-93BB-CDD82BCE7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4926" y="81585"/>
                  <a:ext cx="372066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21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55E8F0-506F-954F-BC4C-778961CC826C}"/>
                    </a:ext>
                  </a:extLst>
                </p:cNvPr>
                <p:cNvSpPr/>
                <p:nvPr/>
              </p:nvSpPr>
              <p:spPr>
                <a:xfrm>
                  <a:off x="8205305" y="556963"/>
                  <a:ext cx="15438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55E8F0-506F-954F-BC4C-778961CC8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5305" y="556963"/>
                  <a:ext cx="154388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2B5D351-35B9-9846-84E5-AB70A53665E8}"/>
                    </a:ext>
                  </a:extLst>
                </p:cNvPr>
                <p:cNvSpPr/>
                <p:nvPr/>
              </p:nvSpPr>
              <p:spPr>
                <a:xfrm>
                  <a:off x="9895257" y="555372"/>
                  <a:ext cx="20755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D2B5D351-35B9-9846-84E5-AB70A53665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5257" y="555372"/>
                  <a:ext cx="2075568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EA93FE-DA94-1BDB-EE63-EAF027CB0C04}"/>
                  </a:ext>
                </a:extLst>
              </p:cNvPr>
              <p:cNvSpPr/>
              <p:nvPr/>
            </p:nvSpPr>
            <p:spPr>
              <a:xfrm>
                <a:off x="5965525" y="2498937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EA93FE-DA94-1BDB-EE63-EAF027CB0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525" y="2498937"/>
                <a:ext cx="6015429" cy="930063"/>
              </a:xfrm>
              <a:prstGeom prst="rect">
                <a:avLst/>
              </a:prstGeom>
              <a:blipFill>
                <a:blip r:embed="rId13"/>
                <a:stretch>
                  <a:fillRect t="-156000" b="-2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23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9521061-34E5-BD48-B3A8-DAC05DE7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Density Function - Intuition</a:t>
            </a:r>
          </a:p>
        </p:txBody>
      </p:sp>
      <p:sp>
        <p:nvSpPr>
          <p:cNvPr id="13" name="Google Shape;255;p32">
            <a:extLst>
              <a:ext uri="{FF2B5EF4-FFF2-40B4-BE49-F238E27FC236}">
                <a16:creationId xmlns:a16="http://schemas.microsoft.com/office/drawing/2014/main" id="{3E88116C-3739-5D48-90F7-89F2F21E9EF6}"/>
              </a:ext>
            </a:extLst>
          </p:cNvPr>
          <p:cNvSpPr/>
          <p:nvPr/>
        </p:nvSpPr>
        <p:spPr>
          <a:xfrm>
            <a:off x="1269604" y="1854026"/>
            <a:ext cx="563607" cy="2731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682487" y="1219802"/>
            <a:ext cx="3698400" cy="3427904"/>
            <a:chOff x="682487" y="1219802"/>
            <a:chExt cx="3698400" cy="3427904"/>
          </a:xfrm>
        </p:grpSpPr>
        <p:cxnSp>
          <p:nvCxnSpPr>
            <p:cNvPr id="14" name="Google Shape;257;p32">
              <a:extLst>
                <a:ext uri="{FF2B5EF4-FFF2-40B4-BE49-F238E27FC236}">
                  <a16:creationId xmlns:a16="http://schemas.microsoft.com/office/drawing/2014/main" id="{5BD933D2-DFE4-FB4E-9B6A-7A78F433D608}"/>
                </a:ext>
              </a:extLst>
            </p:cNvPr>
            <p:cNvCxnSpPr/>
            <p:nvPr/>
          </p:nvCxnSpPr>
          <p:spPr>
            <a:xfrm rot="10800000" flipH="1">
              <a:off x="697187" y="4584572"/>
              <a:ext cx="3683700" cy="22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258;p32">
              <a:extLst>
                <a:ext uri="{FF2B5EF4-FFF2-40B4-BE49-F238E27FC236}">
                  <a16:creationId xmlns:a16="http://schemas.microsoft.com/office/drawing/2014/main" id="{DA457500-89E3-1A47-8D9B-5006AA425B18}"/>
                </a:ext>
              </a:extLst>
            </p:cNvPr>
            <p:cNvCxnSpPr/>
            <p:nvPr/>
          </p:nvCxnSpPr>
          <p:spPr>
            <a:xfrm rot="10800000" flipH="1">
              <a:off x="682487" y="1219802"/>
              <a:ext cx="14700" cy="3376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259;p32">
              <a:extLst>
                <a:ext uri="{FF2B5EF4-FFF2-40B4-BE49-F238E27FC236}">
                  <a16:creationId xmlns:a16="http://schemas.microsoft.com/office/drawing/2014/main" id="{3838C432-1F1E-CB45-B80E-AA1B2CA00175}"/>
                </a:ext>
              </a:extLst>
            </p:cNvPr>
            <p:cNvSpPr/>
            <p:nvPr/>
          </p:nvSpPr>
          <p:spPr>
            <a:xfrm>
              <a:off x="697216" y="1854031"/>
              <a:ext cx="2991174" cy="2793675"/>
            </a:xfrm>
            <a:custGeom>
              <a:avLst/>
              <a:gdLst/>
              <a:ahLst/>
              <a:cxnLst/>
              <a:rect l="l" t="t" r="r" b="b"/>
              <a:pathLst>
                <a:path w="92606" h="86841" extrusionOk="0">
                  <a:moveTo>
                    <a:pt x="0" y="86841"/>
                  </a:moveTo>
                  <a:cubicBezTo>
                    <a:pt x="4410" y="72395"/>
                    <a:pt x="17716" y="2827"/>
                    <a:pt x="26459" y="166"/>
                  </a:cubicBezTo>
                  <a:cubicBezTo>
                    <a:pt x="35203" y="-2495"/>
                    <a:pt x="44554" y="65477"/>
                    <a:pt x="52461" y="70875"/>
                  </a:cubicBezTo>
                  <a:cubicBezTo>
                    <a:pt x="60368" y="76273"/>
                    <a:pt x="67211" y="30046"/>
                    <a:pt x="73902" y="32555"/>
                  </a:cubicBezTo>
                  <a:cubicBezTo>
                    <a:pt x="80593" y="35064"/>
                    <a:pt x="89489" y="77033"/>
                    <a:pt x="92606" y="8592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Google Shape;266;p32">
            <a:extLst>
              <a:ext uri="{FF2B5EF4-FFF2-40B4-BE49-F238E27FC236}">
                <a16:creationId xmlns:a16="http://schemas.microsoft.com/office/drawing/2014/main" id="{762B1FB7-CC28-3F4A-9EB0-C148404C46E2}"/>
              </a:ext>
            </a:extLst>
          </p:cNvPr>
          <p:cNvSpPr/>
          <p:nvPr/>
        </p:nvSpPr>
        <p:spPr>
          <a:xfrm>
            <a:off x="1495552" y="4535226"/>
            <a:ext cx="105000" cy="121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67;p32">
            <a:extLst>
              <a:ext uri="{FF2B5EF4-FFF2-40B4-BE49-F238E27FC236}">
                <a16:creationId xmlns:a16="http://schemas.microsoft.com/office/drawing/2014/main" id="{0D63155A-1FA4-ED46-A3AF-7D4063985DEC}"/>
              </a:ext>
            </a:extLst>
          </p:cNvPr>
          <p:cNvSpPr/>
          <p:nvPr/>
        </p:nvSpPr>
        <p:spPr>
          <a:xfrm>
            <a:off x="1236577" y="4535226"/>
            <a:ext cx="105000" cy="121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68;p32">
            <a:extLst>
              <a:ext uri="{FF2B5EF4-FFF2-40B4-BE49-F238E27FC236}">
                <a16:creationId xmlns:a16="http://schemas.microsoft.com/office/drawing/2014/main" id="{BF8920FA-6719-724F-BA1D-173F007464EE}"/>
              </a:ext>
            </a:extLst>
          </p:cNvPr>
          <p:cNvSpPr/>
          <p:nvPr/>
        </p:nvSpPr>
        <p:spPr>
          <a:xfrm>
            <a:off x="1754527" y="4535226"/>
            <a:ext cx="105000" cy="121200"/>
          </a:xfrm>
          <a:prstGeom prst="ellipse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0230E-780F-324E-9F92-94AF3D11DB16}"/>
                  </a:ext>
                </a:extLst>
              </p:cNvPr>
              <p:cNvSpPr txBox="1"/>
              <p:nvPr/>
            </p:nvSpPr>
            <p:spPr>
              <a:xfrm>
                <a:off x="1269605" y="4843331"/>
                <a:ext cx="428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F0230E-780F-324E-9F92-94AF3D11D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05" y="4843331"/>
                <a:ext cx="428772" cy="46166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93367C-87E5-9E40-BE4A-8B8A0371596E}"/>
                  </a:ext>
                </a:extLst>
              </p:cNvPr>
              <p:cNvSpPr txBox="1"/>
              <p:nvPr/>
            </p:nvSpPr>
            <p:spPr>
              <a:xfrm>
                <a:off x="381553" y="4697052"/>
                <a:ext cx="964751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93367C-87E5-9E40-BE4A-8B8A03715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53" y="4697052"/>
                <a:ext cx="964751" cy="722442"/>
              </a:xfrm>
              <a:prstGeom prst="rect">
                <a:avLst/>
              </a:prstGeom>
              <a:blipFill>
                <a:blip r:embed="rId4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893C36-71F5-CE4B-B969-7F3FFC7A2BDE}"/>
                  </a:ext>
                </a:extLst>
              </p:cNvPr>
              <p:cNvSpPr txBox="1"/>
              <p:nvPr/>
            </p:nvSpPr>
            <p:spPr>
              <a:xfrm>
                <a:off x="1600552" y="4697052"/>
                <a:ext cx="964751" cy="72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893C36-71F5-CE4B-B969-7F3FFC7A2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52" y="4697052"/>
                <a:ext cx="964751" cy="722442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466753" y="1103502"/>
            <a:ext cx="8410635" cy="4579244"/>
            <a:chOff x="3466753" y="1103502"/>
            <a:chExt cx="8410635" cy="4579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9016D89-3A1D-0845-9830-6BEB113E23B3}"/>
                    </a:ext>
                  </a:extLst>
                </p:cNvPr>
                <p:cNvSpPr/>
                <p:nvPr/>
              </p:nvSpPr>
              <p:spPr>
                <a:xfrm>
                  <a:off x="6671283" y="1103502"/>
                  <a:ext cx="51391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Non-negativity:</a:t>
                  </a:r>
                  <a:r>
                    <a:rPr lang="en-US" sz="24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2400" dirty="0"/>
                    <a:t>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9016D89-3A1D-0845-9830-6BEB113E2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283" y="1103502"/>
                  <a:ext cx="513916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779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A32D56E-C145-7043-A562-FF1FDE2F6029}"/>
                    </a:ext>
                  </a:extLst>
                </p:cNvPr>
                <p:cNvSpPr/>
                <p:nvPr/>
              </p:nvSpPr>
              <p:spPr>
                <a:xfrm>
                  <a:off x="7362434" y="1735606"/>
                  <a:ext cx="4448013" cy="579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Normalization: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A32D56E-C145-7043-A562-FF1FDE2F60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434" y="1735606"/>
                  <a:ext cx="4448013" cy="579902"/>
                </a:xfrm>
                <a:prstGeom prst="rect">
                  <a:avLst/>
                </a:prstGeom>
                <a:blipFill>
                  <a:blip r:embed="rId7"/>
                  <a:stretch>
                    <a:fillRect l="-2195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2695B30-8C60-4446-9E84-265BA7D096CE}"/>
                    </a:ext>
                  </a:extLst>
                </p:cNvPr>
                <p:cNvSpPr/>
                <p:nvPr/>
              </p:nvSpPr>
              <p:spPr>
                <a:xfrm>
                  <a:off x="5675049" y="3547561"/>
                  <a:ext cx="6202339" cy="933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2695B30-8C60-4446-9E84-265BA7D09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049" y="3547561"/>
                  <a:ext cx="6202339" cy="93358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B775022-0219-4946-A5DB-2D8CDB40D1F9}"/>
                    </a:ext>
                  </a:extLst>
                </p:cNvPr>
                <p:cNvSpPr/>
                <p:nvPr/>
              </p:nvSpPr>
              <p:spPr>
                <a:xfrm>
                  <a:off x="3466753" y="4548012"/>
                  <a:ext cx="8343694" cy="11347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B775022-0219-4946-A5DB-2D8CDB40D1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53" y="4548012"/>
                  <a:ext cx="8343694" cy="113473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Google Shape;230;p30">
            <a:extLst>
              <a:ext uri="{FF2B5EF4-FFF2-40B4-BE49-F238E27FC236}">
                <a16:creationId xmlns:a16="http://schemas.microsoft.com/office/drawing/2014/main" id="{ED371F22-89D4-9048-B4CD-AB23252EC9B2}"/>
              </a:ext>
            </a:extLst>
          </p:cNvPr>
          <p:cNvCxnSpPr>
            <a:cxnSpLocks/>
          </p:cNvCxnSpPr>
          <p:nvPr/>
        </p:nvCxnSpPr>
        <p:spPr>
          <a:xfrm flipH="1">
            <a:off x="1544752" y="1854026"/>
            <a:ext cx="3300" cy="2708699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1407" y="5894938"/>
                <a:ext cx="92888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measures: The local </a:t>
                </a:r>
                <a:r>
                  <a:rPr lang="en-US" sz="2400" b="1" i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rate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at which probability accumulates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07" y="5894938"/>
                <a:ext cx="9288825" cy="461665"/>
              </a:xfrm>
              <a:prstGeom prst="rect">
                <a:avLst/>
              </a:prstGeom>
              <a:blipFill>
                <a:blip r:embed="rId11"/>
                <a:stretch>
                  <a:fillRect l="-984" t="-10526" r="-13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31217F-939C-C68D-4CC5-9084A547F668}"/>
                  </a:ext>
                </a:extLst>
              </p:cNvPr>
              <p:cNvSpPr/>
              <p:nvPr/>
            </p:nvSpPr>
            <p:spPr>
              <a:xfrm>
                <a:off x="5861959" y="2440418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31217F-939C-C68D-4CC5-9084A547F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59" y="2440418"/>
                <a:ext cx="6015429" cy="930063"/>
              </a:xfrm>
              <a:prstGeom prst="rect">
                <a:avLst/>
              </a:prstGeom>
              <a:blipFill>
                <a:blip r:embed="rId12"/>
                <a:stretch>
                  <a:fillRect t="-159459" b="-2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72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39;p36">
            <a:extLst>
              <a:ext uri="{FF2B5EF4-FFF2-40B4-BE49-F238E27FC236}">
                <a16:creationId xmlns:a16="http://schemas.microsoft.com/office/drawing/2014/main" id="{A56EEF99-0ED5-1340-8563-E3CE739825C0}"/>
              </a:ext>
            </a:extLst>
          </p:cNvPr>
          <p:cNvSpPr/>
          <p:nvPr/>
        </p:nvSpPr>
        <p:spPr>
          <a:xfrm>
            <a:off x="2937533" y="2897386"/>
            <a:ext cx="190200" cy="1685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38;p36">
            <a:extLst>
              <a:ext uri="{FF2B5EF4-FFF2-40B4-BE49-F238E27FC236}">
                <a16:creationId xmlns:a16="http://schemas.microsoft.com/office/drawing/2014/main" id="{4E1DA445-4F06-8140-87F7-1F96D9E6D821}"/>
              </a:ext>
            </a:extLst>
          </p:cNvPr>
          <p:cNvSpPr/>
          <p:nvPr/>
        </p:nvSpPr>
        <p:spPr>
          <a:xfrm>
            <a:off x="1472214" y="1851059"/>
            <a:ext cx="190200" cy="275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roup 58"/>
          <p:cNvGrpSpPr/>
          <p:nvPr/>
        </p:nvGrpSpPr>
        <p:grpSpPr>
          <a:xfrm>
            <a:off x="682487" y="1219802"/>
            <a:ext cx="3698400" cy="3427904"/>
            <a:chOff x="682487" y="1219802"/>
            <a:chExt cx="3698400" cy="3427904"/>
          </a:xfrm>
        </p:grpSpPr>
        <p:cxnSp>
          <p:nvCxnSpPr>
            <p:cNvPr id="60" name="Google Shape;257;p32">
              <a:extLst>
                <a:ext uri="{FF2B5EF4-FFF2-40B4-BE49-F238E27FC236}">
                  <a16:creationId xmlns:a16="http://schemas.microsoft.com/office/drawing/2014/main" id="{5BD933D2-DFE4-FB4E-9B6A-7A78F433D608}"/>
                </a:ext>
              </a:extLst>
            </p:cNvPr>
            <p:cNvCxnSpPr/>
            <p:nvPr/>
          </p:nvCxnSpPr>
          <p:spPr>
            <a:xfrm rot="10800000" flipH="1">
              <a:off x="697187" y="4584572"/>
              <a:ext cx="3683700" cy="225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258;p32">
              <a:extLst>
                <a:ext uri="{FF2B5EF4-FFF2-40B4-BE49-F238E27FC236}">
                  <a16:creationId xmlns:a16="http://schemas.microsoft.com/office/drawing/2014/main" id="{DA457500-89E3-1A47-8D9B-5006AA425B18}"/>
                </a:ext>
              </a:extLst>
            </p:cNvPr>
            <p:cNvCxnSpPr/>
            <p:nvPr/>
          </p:nvCxnSpPr>
          <p:spPr>
            <a:xfrm rot="10800000" flipH="1">
              <a:off x="682487" y="1219802"/>
              <a:ext cx="14700" cy="3376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259;p32">
              <a:extLst>
                <a:ext uri="{FF2B5EF4-FFF2-40B4-BE49-F238E27FC236}">
                  <a16:creationId xmlns:a16="http://schemas.microsoft.com/office/drawing/2014/main" id="{3838C432-1F1E-CB45-B80E-AA1B2CA00175}"/>
                </a:ext>
              </a:extLst>
            </p:cNvPr>
            <p:cNvSpPr/>
            <p:nvPr/>
          </p:nvSpPr>
          <p:spPr>
            <a:xfrm>
              <a:off x="697216" y="1854031"/>
              <a:ext cx="2991174" cy="2793675"/>
            </a:xfrm>
            <a:custGeom>
              <a:avLst/>
              <a:gdLst/>
              <a:ahLst/>
              <a:cxnLst/>
              <a:rect l="l" t="t" r="r" b="b"/>
              <a:pathLst>
                <a:path w="92606" h="86841" extrusionOk="0">
                  <a:moveTo>
                    <a:pt x="0" y="86841"/>
                  </a:moveTo>
                  <a:cubicBezTo>
                    <a:pt x="4410" y="72395"/>
                    <a:pt x="17716" y="2827"/>
                    <a:pt x="26459" y="166"/>
                  </a:cubicBezTo>
                  <a:cubicBezTo>
                    <a:pt x="35203" y="-2495"/>
                    <a:pt x="44554" y="65477"/>
                    <a:pt x="52461" y="70875"/>
                  </a:cubicBezTo>
                  <a:cubicBezTo>
                    <a:pt x="60368" y="76273"/>
                    <a:pt x="67211" y="30046"/>
                    <a:pt x="73902" y="32555"/>
                  </a:cubicBezTo>
                  <a:cubicBezTo>
                    <a:pt x="80593" y="35064"/>
                    <a:pt x="89489" y="77033"/>
                    <a:pt x="92606" y="85929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D2013B-26FA-1848-9025-C2305B0D4FE6}"/>
                  </a:ext>
                </a:extLst>
              </p:cNvPr>
              <p:cNvSpPr/>
              <p:nvPr/>
            </p:nvSpPr>
            <p:spPr>
              <a:xfrm>
                <a:off x="8021067" y="5883491"/>
                <a:ext cx="3843809" cy="873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9D2013B-26FA-1848-9025-C2305B0D4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67" y="5883491"/>
                <a:ext cx="3843809" cy="873829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C9521061-34E5-BD48-B3A8-DAC05DE7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</p:spPr>
        <p:txBody>
          <a:bodyPr/>
          <a:lstStyle/>
          <a:p>
            <a:r>
              <a:rPr lang="en-US" dirty="0"/>
              <a:t>Probability Density Function -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913E5-04E5-1F4D-859E-89032AB77E2F}"/>
                  </a:ext>
                </a:extLst>
              </p:cNvPr>
              <p:cNvSpPr/>
              <p:nvPr/>
            </p:nvSpPr>
            <p:spPr>
              <a:xfrm>
                <a:off x="2087162" y="1434247"/>
                <a:ext cx="1593770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4913E5-04E5-1F4D-859E-89032AB77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162" y="1434247"/>
                <a:ext cx="1593770" cy="6690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44C28C-823F-C144-861E-BB24A424D36D}"/>
                  </a:ext>
                </a:extLst>
              </p:cNvPr>
              <p:cNvSpPr/>
              <p:nvPr/>
            </p:nvSpPr>
            <p:spPr>
              <a:xfrm>
                <a:off x="1352132" y="4602416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44C28C-823F-C144-861E-BB24A424D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132" y="4602416"/>
                <a:ext cx="367985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85DB6F7-B00C-B246-874E-456ADDF3CD4D}"/>
                  </a:ext>
                </a:extLst>
              </p:cNvPr>
              <p:cNvSpPr/>
              <p:nvPr/>
            </p:nvSpPr>
            <p:spPr>
              <a:xfrm>
                <a:off x="2848640" y="4593569"/>
                <a:ext cx="353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85DB6F7-B00C-B246-874E-456ADDF3C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640" y="4593569"/>
                <a:ext cx="35375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oogle Shape;230;p30">
            <a:extLst>
              <a:ext uri="{FF2B5EF4-FFF2-40B4-BE49-F238E27FC236}">
                <a16:creationId xmlns:a16="http://schemas.microsoft.com/office/drawing/2014/main" id="{ED371F22-89D4-9048-B4CD-AB23252EC9B2}"/>
              </a:ext>
            </a:extLst>
          </p:cNvPr>
          <p:cNvCxnSpPr>
            <a:cxnSpLocks/>
          </p:cNvCxnSpPr>
          <p:nvPr/>
        </p:nvCxnSpPr>
        <p:spPr>
          <a:xfrm flipH="1">
            <a:off x="1544752" y="1854026"/>
            <a:ext cx="3300" cy="2708699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" name="Google Shape;230;p30">
            <a:extLst>
              <a:ext uri="{FF2B5EF4-FFF2-40B4-BE49-F238E27FC236}">
                <a16:creationId xmlns:a16="http://schemas.microsoft.com/office/drawing/2014/main" id="{ED371F22-89D4-9048-B4CD-AB23252EC9B2}"/>
              </a:ext>
            </a:extLst>
          </p:cNvPr>
          <p:cNvCxnSpPr>
            <a:cxnSpLocks/>
          </p:cNvCxnSpPr>
          <p:nvPr/>
        </p:nvCxnSpPr>
        <p:spPr>
          <a:xfrm>
            <a:off x="3032937" y="2904002"/>
            <a:ext cx="3818" cy="168057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7" name="Group 36"/>
          <p:cNvGrpSpPr/>
          <p:nvPr/>
        </p:nvGrpSpPr>
        <p:grpSpPr>
          <a:xfrm>
            <a:off x="3466753" y="1103502"/>
            <a:ext cx="8410635" cy="4579244"/>
            <a:chOff x="3466753" y="1103502"/>
            <a:chExt cx="8410635" cy="4579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9016D89-3A1D-0845-9830-6BEB113E23B3}"/>
                    </a:ext>
                  </a:extLst>
                </p:cNvPr>
                <p:cNvSpPr/>
                <p:nvPr/>
              </p:nvSpPr>
              <p:spPr>
                <a:xfrm>
                  <a:off x="6671283" y="1103502"/>
                  <a:ext cx="51391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Non-negativity:</a:t>
                  </a:r>
                  <a:r>
                    <a:rPr lang="en-US" sz="24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sz="2400" dirty="0"/>
                    <a:t>for all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9016D89-3A1D-0845-9830-6BEB113E23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283" y="1103502"/>
                  <a:ext cx="5139164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779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A32D56E-C145-7043-A562-FF1FDE2F6029}"/>
                    </a:ext>
                  </a:extLst>
                </p:cNvPr>
                <p:cNvSpPr/>
                <p:nvPr/>
              </p:nvSpPr>
              <p:spPr>
                <a:xfrm>
                  <a:off x="7362434" y="1735606"/>
                  <a:ext cx="4448013" cy="5799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Normalization: 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A32D56E-C145-7043-A562-FF1FDE2F60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434" y="1735606"/>
                  <a:ext cx="4448013" cy="579902"/>
                </a:xfrm>
                <a:prstGeom prst="rect">
                  <a:avLst/>
                </a:prstGeom>
                <a:blipFill>
                  <a:blip r:embed="rId3"/>
                  <a:stretch>
                    <a:fillRect l="-2195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695B30-8C60-4446-9E84-265BA7D096CE}"/>
                    </a:ext>
                  </a:extLst>
                </p:cNvPr>
                <p:cNvSpPr/>
                <p:nvPr/>
              </p:nvSpPr>
              <p:spPr>
                <a:xfrm>
                  <a:off x="5675049" y="3547561"/>
                  <a:ext cx="6202339" cy="9335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2695B30-8C60-4446-9E84-265BA7D09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5049" y="3547561"/>
                  <a:ext cx="6202339" cy="93358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B775022-0219-4946-A5DB-2D8CDB40D1F9}"/>
                    </a:ext>
                  </a:extLst>
                </p:cNvPr>
                <p:cNvSpPr/>
                <p:nvPr/>
              </p:nvSpPr>
              <p:spPr>
                <a:xfrm>
                  <a:off x="3466753" y="4548012"/>
                  <a:ext cx="8343694" cy="11347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B775022-0219-4946-A5DB-2D8CDB40D1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53" y="4548012"/>
                  <a:ext cx="8343694" cy="113473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6F4E2E-4944-BFD0-24A4-E6B0D760F8D8}"/>
                  </a:ext>
                </a:extLst>
              </p:cNvPr>
              <p:cNvSpPr/>
              <p:nvPr/>
            </p:nvSpPr>
            <p:spPr>
              <a:xfrm>
                <a:off x="5861959" y="2547969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D6F4E2E-4944-BFD0-24A4-E6B0D760F8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959" y="2547969"/>
                <a:ext cx="6015429" cy="930063"/>
              </a:xfrm>
              <a:prstGeom prst="rect">
                <a:avLst/>
              </a:prstGeom>
              <a:blipFill>
                <a:blip r:embed="rId16"/>
                <a:stretch>
                  <a:fillRect t="-156000" b="-2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Continuous Random Variables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Probability Density Function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Cumulative Distribution Function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Expectation and Variance of continuous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r.v.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continuous zoo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14F62D-0563-6445-9DB3-4D17B72D26BC}"/>
              </a:ext>
            </a:extLst>
          </p:cNvPr>
          <p:cNvSpPr txBox="1">
            <a:spLocks/>
          </p:cNvSpPr>
          <p:nvPr/>
        </p:nvSpPr>
        <p:spPr>
          <a:xfrm>
            <a:off x="609600" y="5029413"/>
            <a:ext cx="10972800" cy="1197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Often we want to model experiments where the outcome is </a:t>
            </a:r>
            <a:r>
              <a:rPr lang="en-US" u="sng" dirty="0"/>
              <a:t>not</a:t>
            </a:r>
            <a:r>
              <a:rPr lang="en-US" dirty="0"/>
              <a:t> discrete.</a:t>
            </a:r>
          </a:p>
        </p:txBody>
      </p:sp>
    </p:spTree>
    <p:extLst>
      <p:ext uri="{BB962C8B-B14F-4D97-AF65-F5344CB8AC3E}">
        <p14:creationId xmlns:p14="http://schemas.microsoft.com/office/powerpoint/2010/main" val="41132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238" y="266222"/>
                <a:ext cx="10972800" cy="667259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dirty="0"/>
                  <a:t> A </a:t>
                </a:r>
                <a:r>
                  <a:rPr lang="en-US" b="1" dirty="0">
                    <a:solidFill>
                      <a:srgbClr val="C00000"/>
                    </a:solidFill>
                  </a:rPr>
                  <a:t>continuous random variable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defined by a </a:t>
                </a:r>
                <a:r>
                  <a:rPr lang="en-US" b="1" dirty="0"/>
                  <a:t>probability density function </a:t>
                </a:r>
                <a:r>
                  <a:rPr lang="en-US" dirty="0"/>
                  <a:t>(PDF)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238" y="266222"/>
                <a:ext cx="10972800" cy="6672596"/>
              </a:xfrm>
              <a:blipFill>
                <a:blip r:embed="rId3"/>
                <a:stretch>
                  <a:fillRect l="-46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F8F28D-A81B-154D-BAE7-05263171C26A}"/>
                  </a:ext>
                </a:extLst>
              </p:cNvPr>
              <p:cNvSpPr/>
              <p:nvPr/>
            </p:nvSpPr>
            <p:spPr>
              <a:xfrm>
                <a:off x="843296" y="1745946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F8F28D-A81B-154D-BAE7-05263171C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1745946"/>
                <a:ext cx="5139164" cy="461665"/>
              </a:xfrm>
              <a:prstGeom prst="rect">
                <a:avLst/>
              </a:prstGeom>
              <a:blipFill>
                <a:blip r:embed="rId4"/>
                <a:stretch>
                  <a:fillRect l="-147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9F5ACA-FAF9-D94F-8D70-89EB846796CB}"/>
                  </a:ext>
                </a:extLst>
              </p:cNvPr>
              <p:cNvSpPr/>
              <p:nvPr/>
            </p:nvSpPr>
            <p:spPr>
              <a:xfrm>
                <a:off x="843296" y="2219961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59F5ACA-FAF9-D94F-8D70-89EB84679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2219961"/>
                <a:ext cx="4448013" cy="579902"/>
              </a:xfrm>
              <a:prstGeom prst="rect">
                <a:avLst/>
              </a:prstGeom>
              <a:blipFill>
                <a:blip r:embed="rId5"/>
                <a:stretch>
                  <a:fillRect l="-1705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51CDFD-34FC-5745-961A-CF32647A0CB8}"/>
                  </a:ext>
                </a:extLst>
              </p:cNvPr>
              <p:cNvSpPr/>
              <p:nvPr/>
            </p:nvSpPr>
            <p:spPr>
              <a:xfrm>
                <a:off x="843296" y="3754626"/>
                <a:ext cx="6202339" cy="93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51CDFD-34FC-5745-961A-CF32647A0C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3754626"/>
                <a:ext cx="6202339" cy="933589"/>
              </a:xfrm>
              <a:prstGeom prst="rect">
                <a:avLst/>
              </a:prstGeom>
              <a:blipFill>
                <a:blip r:embed="rId7"/>
                <a:stretch>
                  <a:fillRect t="-160811" b="-23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599D7A-0273-514D-A156-F63254964AB9}"/>
                  </a:ext>
                </a:extLst>
              </p:cNvPr>
              <p:cNvSpPr/>
              <p:nvPr/>
            </p:nvSpPr>
            <p:spPr>
              <a:xfrm>
                <a:off x="843296" y="4700565"/>
                <a:ext cx="8343694" cy="1134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599D7A-0273-514D-A156-F63254964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4700565"/>
                <a:ext cx="8343694" cy="1134734"/>
              </a:xfrm>
              <a:prstGeom prst="rect">
                <a:avLst/>
              </a:prstGeom>
              <a:blipFill>
                <a:blip r:embed="rId8"/>
                <a:stretch>
                  <a:fillRect t="-121111" r="-152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2B15CB-2FAA-C749-852C-B3A2DFB95A3A}"/>
                  </a:ext>
                </a:extLst>
              </p:cNvPr>
              <p:cNvSpPr/>
              <p:nvPr/>
            </p:nvSpPr>
            <p:spPr>
              <a:xfrm>
                <a:off x="843296" y="5847647"/>
                <a:ext cx="3843809" cy="873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2B15CB-2FAA-C749-852C-B3A2DFB95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5847647"/>
                <a:ext cx="3843809" cy="873829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CF431F-6F4E-BB7C-DEF6-56E6D76ED3F0}"/>
                  </a:ext>
                </a:extLst>
              </p:cNvPr>
              <p:cNvSpPr/>
              <p:nvPr/>
            </p:nvSpPr>
            <p:spPr>
              <a:xfrm>
                <a:off x="843296" y="2886591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3CF431F-6F4E-BB7C-DEF6-56E6D76ED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2886591"/>
                <a:ext cx="6015429" cy="930063"/>
              </a:xfrm>
              <a:prstGeom prst="rect">
                <a:avLst/>
              </a:prstGeom>
              <a:blipFill>
                <a:blip r:embed="rId10"/>
                <a:stretch>
                  <a:fillRect t="-159459" b="-2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00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15BD-A544-81D3-C046-4F9CA52A6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4B2FA-D74D-2F04-CE1F-5BE28FEF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96825-7D17-D800-AD64-0CF5271B5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722" y="1388352"/>
                <a:ext cx="10972800" cy="1487395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dirty="0"/>
                  <a:t> The </a:t>
                </a:r>
                <a:r>
                  <a:rPr lang="en-US" b="1" dirty="0">
                    <a:solidFill>
                      <a:srgbClr val="C00000"/>
                    </a:solidFill>
                  </a:rPr>
                  <a:t>cumulative distribution function (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cdf</a:t>
                </a:r>
                <a:r>
                  <a:rPr lang="en-US" b="1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796825-7D17-D800-AD64-0CF5271B5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722" y="1388352"/>
                <a:ext cx="10972800" cy="1487395"/>
              </a:xfrm>
              <a:blipFill>
                <a:blip r:embed="rId3"/>
                <a:stretch>
                  <a:fillRect t="-20000" r="-231" b="-8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79637-C10A-E856-4960-CB59AD0230B3}"/>
                  </a:ext>
                </a:extLst>
              </p:cNvPr>
              <p:cNvSpPr txBox="1"/>
              <p:nvPr/>
            </p:nvSpPr>
            <p:spPr>
              <a:xfrm>
                <a:off x="502722" y="3269367"/>
                <a:ext cx="10972800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By the fundamenta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 theorem of Calculus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C79637-C10A-E856-4960-CB59AD023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22" y="3269367"/>
                <a:ext cx="10972800" cy="712887"/>
              </a:xfrm>
              <a:prstGeom prst="rect">
                <a:avLst/>
              </a:prstGeom>
              <a:blipFill>
                <a:blip r:embed="rId4"/>
                <a:stretch>
                  <a:fillRect l="-115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37B6-149D-C14B-A9E2-CC7293D6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487395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 algn="ctr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dirty="0"/>
                  <a:t> The </a:t>
                </a:r>
                <a:r>
                  <a:rPr lang="en-US" b="1" dirty="0">
                    <a:solidFill>
                      <a:srgbClr val="C00000"/>
                    </a:solidFill>
                  </a:rPr>
                  <a:t>cumulative distribution function (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cdf</a:t>
                </a:r>
                <a:r>
                  <a:rPr lang="en-US" b="1" dirty="0">
                    <a:solidFill>
                      <a:srgbClr val="C00000"/>
                    </a:solidFill>
                  </a:rPr>
                  <a:t>)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487395"/>
              </a:xfrm>
              <a:blipFill>
                <a:blip r:embed="rId3"/>
                <a:stretch>
                  <a:fillRect r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16A76-2712-8844-B2A5-EE1257119BCB}"/>
                  </a:ext>
                </a:extLst>
              </p:cNvPr>
              <p:cNvSpPr txBox="1"/>
              <p:nvPr/>
            </p:nvSpPr>
            <p:spPr>
              <a:xfrm>
                <a:off x="609600" y="4286129"/>
                <a:ext cx="10972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Therefore: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116A76-2712-8844-B2A5-EE125711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86129"/>
                <a:ext cx="10972800" cy="523220"/>
              </a:xfrm>
              <a:prstGeom prst="rect">
                <a:avLst/>
              </a:prstGeom>
              <a:blipFill>
                <a:blip r:embed="rId4"/>
                <a:stretch>
                  <a:fillRect l="-111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D2E1F-241E-6047-8003-B7A2EF179F26}"/>
                  </a:ext>
                </a:extLst>
              </p:cNvPr>
              <p:cNvSpPr txBox="1"/>
              <p:nvPr/>
            </p:nvSpPr>
            <p:spPr>
              <a:xfrm>
                <a:off x="609600" y="3246361"/>
                <a:ext cx="10972800" cy="71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By the fundamenta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 theorem of Calculus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D2E1F-241E-6047-8003-B7A2EF179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46361"/>
                <a:ext cx="10972800" cy="712887"/>
              </a:xfrm>
              <a:prstGeom prst="rect">
                <a:avLst/>
              </a:prstGeom>
              <a:blipFill>
                <a:blip r:embed="rId5"/>
                <a:stretch>
                  <a:fillRect l="-1111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48CC6F-3AB3-3A4E-92A7-328DBF7585E0}"/>
                  </a:ext>
                </a:extLst>
              </p:cNvPr>
              <p:cNvSpPr txBox="1"/>
              <p:nvPr/>
            </p:nvSpPr>
            <p:spPr>
              <a:xfrm>
                <a:off x="500743" y="5136230"/>
                <a:ext cx="1158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monotone increasing,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𝑑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48CC6F-3AB3-3A4E-92A7-328DBF75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5136230"/>
                <a:ext cx="11582400" cy="523220"/>
              </a:xfrm>
              <a:prstGeom prst="rect">
                <a:avLst/>
              </a:prstGeom>
              <a:blipFill>
                <a:blip r:embed="rId6"/>
                <a:stretch>
                  <a:fillRect l="-219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62197-8434-254C-97D7-A87441E847F1}"/>
                  </a:ext>
                </a:extLst>
              </p:cNvPr>
              <p:cNvSpPr txBox="1"/>
              <p:nvPr/>
            </p:nvSpPr>
            <p:spPr>
              <a:xfrm>
                <a:off x="500743" y="5986330"/>
                <a:ext cx="57564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≤−∞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62197-8434-254C-97D7-A87441E84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5986330"/>
                <a:ext cx="575647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DC145-14C0-534F-803A-F53759B29996}"/>
                  </a:ext>
                </a:extLst>
              </p:cNvPr>
              <p:cNvSpPr txBox="1"/>
              <p:nvPr/>
            </p:nvSpPr>
            <p:spPr>
              <a:xfrm>
                <a:off x="6161314" y="5986330"/>
                <a:ext cx="5604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≤+∞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FDC145-14C0-534F-803A-F53759B29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314" y="5986330"/>
                <a:ext cx="560497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1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70A07050-7F3F-12D7-AD40-A59B8833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>
            <a:extLst>
              <a:ext uri="{FF2B5EF4-FFF2-40B4-BE49-F238E27FC236}">
                <a16:creationId xmlns:a16="http://schemas.microsoft.com/office/drawing/2014/main" id="{6F164DE9-4814-6CE8-8C96-4633E9A31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From Discrete to Continuous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F7EFA0CD-FB67-FE5D-9E09-4DB0C59DB71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+mj-lt"/>
                            </a:rPr>
                            <a:t>PMF/PDF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CDF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≤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Normalization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Expectation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65090"/>
                  </p:ext>
                </p:extLst>
              </p:nvPr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PMF/PDF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27059" r="-115977" b="-6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27059" r="-247" b="-6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CDF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04324" r="-115977" b="-2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04324" r="-247" b="-2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Normalization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204324" r="-115977" b="-1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204324" r="-247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6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Expectation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304324" r="-115977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304324" r="-24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6F27072-BDD4-CBC7-25D0-DDA2788E9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2" y="4829666"/>
            <a:ext cx="11894128" cy="13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30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458E-F8C4-F2D9-B208-C105DC25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71AEE886-8DBF-FF52-A2DF-EF9E824F67ED}"/>
              </a:ext>
            </a:extLst>
          </p:cNvPr>
          <p:cNvGrpSpPr/>
          <p:nvPr/>
        </p:nvGrpSpPr>
        <p:grpSpPr>
          <a:xfrm>
            <a:off x="247600" y="1372076"/>
            <a:ext cx="11662178" cy="5477408"/>
            <a:chOff x="247600" y="1372076"/>
            <a:chExt cx="11662178" cy="5477408"/>
          </a:xfrm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C7F52CCE-4815-0A01-66F2-323610C73B4A}"/>
                </a:ext>
              </a:extLst>
            </p:cNvPr>
            <p:cNvGrpSpPr/>
            <p:nvPr/>
          </p:nvGrpSpPr>
          <p:grpSpPr>
            <a:xfrm>
              <a:off x="247600" y="1372076"/>
              <a:ext cx="11662178" cy="5477408"/>
              <a:chOff x="247600" y="1372076"/>
              <a:chExt cx="11662178" cy="5477408"/>
            </a:xfrm>
          </p:grpSpPr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CCC29492-BAB2-4A3A-FA0A-F60814E44075}"/>
                  </a:ext>
                </a:extLst>
              </p:cNvPr>
              <p:cNvGrpSpPr/>
              <p:nvPr/>
            </p:nvGrpSpPr>
            <p:grpSpPr>
              <a:xfrm>
                <a:off x="247600" y="1372076"/>
                <a:ext cx="10306712" cy="5477408"/>
                <a:chOff x="236850" y="1384426"/>
                <a:chExt cx="10306712" cy="5477408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DFC28BCA-D524-F70A-B3C4-30ADE86C1592}"/>
                    </a:ext>
                  </a:extLst>
                </p:cNvPr>
                <p:cNvGrpSpPr/>
                <p:nvPr/>
              </p:nvGrpSpPr>
              <p:grpSpPr>
                <a:xfrm>
                  <a:off x="236850" y="1384426"/>
                  <a:ext cx="10306712" cy="5477408"/>
                  <a:chOff x="236850" y="1371522"/>
                  <a:chExt cx="10306712" cy="5477408"/>
                </a:xfrm>
              </p:grpSpPr>
              <p:grpSp>
                <p:nvGrpSpPr>
                  <p:cNvPr id="364" name="Group 363">
                    <a:extLst>
                      <a:ext uri="{FF2B5EF4-FFF2-40B4-BE49-F238E27FC236}">
                        <a16:creationId xmlns:a16="http://schemas.microsoft.com/office/drawing/2014/main" id="{02EC92B5-B2E2-43DF-8223-978F2D486F60}"/>
                      </a:ext>
                    </a:extLst>
                  </p:cNvPr>
                  <p:cNvGrpSpPr/>
                  <p:nvPr/>
                </p:nvGrpSpPr>
                <p:grpSpPr>
                  <a:xfrm>
                    <a:off x="236850" y="1371522"/>
                    <a:ext cx="10306712" cy="5477408"/>
                    <a:chOff x="236850" y="1380592"/>
                    <a:chExt cx="10306712" cy="5477408"/>
                  </a:xfrm>
                </p:grpSpPr>
                <p:grpSp>
                  <p:nvGrpSpPr>
                    <p:cNvPr id="363" name="Group 362">
                      <a:extLst>
                        <a:ext uri="{FF2B5EF4-FFF2-40B4-BE49-F238E27FC236}">
                          <a16:creationId xmlns:a16="http://schemas.microsoft.com/office/drawing/2014/main" id="{AD83C30A-2373-6296-BD1B-821F25412F0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6850" y="1380592"/>
                      <a:ext cx="10306712" cy="5477408"/>
                      <a:chOff x="236850" y="1389662"/>
                      <a:chExt cx="10306712" cy="5477408"/>
                    </a:xfrm>
                  </p:grpSpPr>
                  <p:grpSp>
                    <p:nvGrpSpPr>
                      <p:cNvPr id="361" name="Group 360">
                        <a:extLst>
                          <a:ext uri="{FF2B5EF4-FFF2-40B4-BE49-F238E27FC236}">
                            <a16:creationId xmlns:a16="http://schemas.microsoft.com/office/drawing/2014/main" id="{7E758E6F-CF70-480A-D955-4B173285F1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94360" y="1600200"/>
                        <a:ext cx="9864121" cy="5266870"/>
                        <a:chOff x="594360" y="1600200"/>
                        <a:chExt cx="9864121" cy="5266870"/>
                      </a:xfrm>
                    </p:grpSpPr>
                    <p:grpSp>
                      <p:nvGrpSpPr>
                        <p:cNvPr id="312" name="Group 311">
                          <a:extLst>
                            <a:ext uri="{FF2B5EF4-FFF2-40B4-BE49-F238E27FC236}">
                              <a16:creationId xmlns:a16="http://schemas.microsoft.com/office/drawing/2014/main" id="{27B5521C-2DA3-D57A-FCBB-07B5ACF23AA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095938" y="5784039"/>
                          <a:ext cx="4432575" cy="1083031"/>
                          <a:chOff x="1095938" y="5784039"/>
                          <a:chExt cx="4432575" cy="1083031"/>
                        </a:xfrm>
                      </p:grpSpPr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39" name="TextBox 38">
                                <a:extLst>
                                  <a:ext uri="{FF2B5EF4-FFF2-40B4-BE49-F238E27FC236}">
                                    <a16:creationId xmlns:a16="http://schemas.microsoft.com/office/drawing/2014/main" id="{670CC31B-5458-5FCB-C949-D0EE463F0CB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39" name="TextBox 38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095938" y="623234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3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3" name="TextBox 192">
                                <a:extLst>
                                  <a:ext uri="{FF2B5EF4-FFF2-40B4-BE49-F238E27FC236}">
                                    <a16:creationId xmlns:a16="http://schemas.microsoft.com/office/drawing/2014/main" id="{6DDADE42-C054-9CF0-AAF3-35EDE5AC10C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3" name="TextBox 192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328004" y="624526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4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4" name="TextBox 193">
                                <a:extLst>
                                  <a:ext uri="{FF2B5EF4-FFF2-40B4-BE49-F238E27FC236}">
                                    <a16:creationId xmlns:a16="http://schemas.microsoft.com/office/drawing/2014/main" id="{54C379F5-64E2-45C9-A8F4-7A2C02D86F6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𝟑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4" name="TextBox 193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535705" y="6236802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5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95" name="TextBox 194">
                                <a:extLst>
                                  <a:ext uri="{FF2B5EF4-FFF2-40B4-BE49-F238E27FC236}">
                                    <a16:creationId xmlns:a16="http://schemas.microsoft.com/office/drawing/2014/main" id="{E637A9E5-920D-0942-BD39-9D7899F03C8D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698482" y="578403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b="1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Helvetica" charset="0"/>
                                          <a:cs typeface="Helvetica" charset="0"/>
                                        </a:rPr>
                                        <m:t>𝟏</m:t>
                                      </m:r>
                                    </m:oMath>
                                  </m:oMathPara>
                                </a14:m>
                                <a:endParaRPr lang="en-US" sz="2400" b="1" dirty="0">
                                  <a:solidFill>
                                    <a:srgbClr val="0070C0"/>
                                  </a:solidFill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95" name="TextBox 194">
                                <a:extLst>
                                  <a:ext uri="{FF2B5EF4-FFF2-40B4-BE49-F238E27FC236}">
                                    <a16:creationId xmlns:a16="http://schemas.microsoft.com/office/drawing/2014/main" id="{E637A9E5-920D-0942-BD39-9D7899F03C8D}"/>
                                  </a:ext>
                                </a:extLst>
                              </p:cNvPr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3698482" y="5784039"/>
                                <a:ext cx="372218" cy="3693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96" name="TextBox 195">
                                <a:extLst>
                                  <a:ext uri="{FF2B5EF4-FFF2-40B4-BE49-F238E27FC236}">
                                    <a16:creationId xmlns:a16="http://schemas.microsoft.com/office/drawing/2014/main" id="{994F096B-1E46-FA09-18A7-E9CD88760FBA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pPr algn="l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f>
                                        <m:fPr>
                                          <m:ctrlP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𝒊</m:t>
                                          </m:r>
                                        </m:num>
                                        <m:den>
                                          <m:r>
                                            <a:rPr lang="en-US" b="1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ea typeface="Helvetica" charset="0"/>
                                              <a:cs typeface="Helvetica" charset="0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</m:oMath>
                                  </m:oMathPara>
                                </a14:m>
                                <a:endParaRPr lang="en-US" sz="2400" b="1" dirty="0">
                                  <a:latin typeface="Candara" panose="020E0502030303020204" pitchFamily="34" charset="0"/>
                                  <a:ea typeface="Helvetica" charset="0"/>
                                  <a:cs typeface="Helvetica" charset="0"/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96" name="TextBox 195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2965492" y="6254338"/>
                                <a:ext cx="383438" cy="612732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grpSp>
                        <p:nvGrpSpPr>
                          <p:cNvPr id="263" name="Group 262">
                            <a:extLst>
                              <a:ext uri="{FF2B5EF4-FFF2-40B4-BE49-F238E27FC236}">
                                <a16:creationId xmlns:a16="http://schemas.microsoft.com/office/drawing/2014/main" id="{8863BDE3-9FFD-1A99-6368-D1C773616CC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322371" y="5974081"/>
                            <a:ext cx="4206142" cy="554735"/>
                            <a:chOff x="1322371" y="5974081"/>
                            <a:chExt cx="4206142" cy="554735"/>
                          </a:xfrm>
                        </p:grpSpPr>
                        <p:grpSp>
                          <p:nvGrpSpPr>
                            <p:cNvPr id="262" name="Group 261">
                              <a:extLst>
                                <a:ext uri="{FF2B5EF4-FFF2-40B4-BE49-F238E27FC236}">
                                  <a16:creationId xmlns:a16="http://schemas.microsoft.com/office/drawing/2014/main" id="{AB78B387-9CA3-EBAE-20B9-ACC5525401F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345732" y="5976339"/>
                              <a:ext cx="182781" cy="552477"/>
                              <a:chOff x="5345732" y="5976339"/>
                              <a:chExt cx="182781" cy="552477"/>
                            </a:xfrm>
                          </p:grpSpPr>
                          <p:cxnSp>
                            <p:nvCxnSpPr>
                              <p:cNvPr id="191" name="Straight Connector 190">
                                <a:extLst>
                                  <a:ext uri="{FF2B5EF4-FFF2-40B4-BE49-F238E27FC236}">
                                    <a16:creationId xmlns:a16="http://schemas.microsoft.com/office/drawing/2014/main" id="{6ED799E7-CE93-F4BE-DF84-AC406C89CC0F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54193" y="6254496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92" name="Straight Connector 191">
                                <a:extLst>
                                  <a:ext uri="{FF2B5EF4-FFF2-40B4-BE49-F238E27FC236}">
                                    <a16:creationId xmlns:a16="http://schemas.microsoft.com/office/drawing/2014/main" id="{C5AE30BE-1189-83AF-5FBE-C938DBD74D09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 rot="5400000">
                                <a:off x="5208572" y="6113499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199" name="Group 198">
                              <a:extLst>
                                <a:ext uri="{FF2B5EF4-FFF2-40B4-BE49-F238E27FC236}">
                                  <a16:creationId xmlns:a16="http://schemas.microsoft.com/office/drawing/2014/main" id="{7DF85D46-47D3-677B-4DBC-43269D6184C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3840381" cy="286738"/>
                              <a:chOff x="1322371" y="5974081"/>
                              <a:chExt cx="3840381" cy="286738"/>
                            </a:xfrm>
                          </p:grpSpPr>
                          <p:grpSp>
                            <p:nvGrpSpPr>
                              <p:cNvPr id="158" name="Group 157">
                                <a:extLst>
                                  <a:ext uri="{FF2B5EF4-FFF2-40B4-BE49-F238E27FC236}">
                                    <a16:creationId xmlns:a16="http://schemas.microsoft.com/office/drawing/2014/main" id="{FD113C9E-9E18-9EEF-B80E-69D328D371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9342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9" name="Straight Connector 188">
                                  <a:extLst>
                                    <a:ext uri="{FF2B5EF4-FFF2-40B4-BE49-F238E27FC236}">
                                      <a16:creationId xmlns:a16="http://schemas.microsoft.com/office/drawing/2014/main" id="{006D226A-A85A-9AF6-436B-BFE039C3CD9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90" name="Straight Connector 189">
                                  <a:extLst>
                                    <a:ext uri="{FF2B5EF4-FFF2-40B4-BE49-F238E27FC236}">
                                      <a16:creationId xmlns:a16="http://schemas.microsoft.com/office/drawing/2014/main" id="{3B52A399-1C9F-0226-7E64-240B72A261D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9" name="Group 158">
                                <a:extLst>
                                  <a:ext uri="{FF2B5EF4-FFF2-40B4-BE49-F238E27FC236}">
                                    <a16:creationId xmlns:a16="http://schemas.microsoft.com/office/drawing/2014/main" id="{A42DE862-11BD-9591-3A39-175AC98AE8F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56844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7" name="Straight Connector 186">
                                  <a:extLst>
                                    <a:ext uri="{FF2B5EF4-FFF2-40B4-BE49-F238E27FC236}">
                                      <a16:creationId xmlns:a16="http://schemas.microsoft.com/office/drawing/2014/main" id="{AEB161E6-2FF7-EDCA-3808-9121100F38B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8" name="Straight Connector 187">
                                  <a:extLst>
                                    <a:ext uri="{FF2B5EF4-FFF2-40B4-BE49-F238E27FC236}">
                                      <a16:creationId xmlns:a16="http://schemas.microsoft.com/office/drawing/2014/main" id="{918CD629-D71E-D3E0-336F-4DB32D98DAA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0" name="Group 159">
                                <a:extLst>
                                  <a:ext uri="{FF2B5EF4-FFF2-40B4-BE49-F238E27FC236}">
                                    <a16:creationId xmlns:a16="http://schemas.microsoft.com/office/drawing/2014/main" id="{0DAA7A46-CA07-306F-D853-0529CE7577D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420268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5" name="Straight Connector 184">
                                  <a:extLst>
                                    <a:ext uri="{FF2B5EF4-FFF2-40B4-BE49-F238E27FC236}">
                                      <a16:creationId xmlns:a16="http://schemas.microsoft.com/office/drawing/2014/main" id="{2F813CB6-6797-4A34-4274-792BFD58A21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6" name="Straight Connector 185">
                                  <a:extLst>
                                    <a:ext uri="{FF2B5EF4-FFF2-40B4-BE49-F238E27FC236}">
                                      <a16:creationId xmlns:a16="http://schemas.microsoft.com/office/drawing/2014/main" id="{EA2E7A9D-822C-7A21-B43A-EE57982A8A4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1" name="Group 160">
                                <a:extLst>
                                  <a:ext uri="{FF2B5EF4-FFF2-40B4-BE49-F238E27FC236}">
                                    <a16:creationId xmlns:a16="http://schemas.microsoft.com/office/drawing/2014/main" id="{23A3AB9A-CD0A-6538-6353-FB52A45632C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8369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3" name="Straight Connector 182">
                                  <a:extLst>
                                    <a:ext uri="{FF2B5EF4-FFF2-40B4-BE49-F238E27FC236}">
                                      <a16:creationId xmlns:a16="http://schemas.microsoft.com/office/drawing/2014/main" id="{77F3403E-8AF7-4052-4244-89EEAC976F6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4" name="Straight Connector 183">
                                  <a:extLst>
                                    <a:ext uri="{FF2B5EF4-FFF2-40B4-BE49-F238E27FC236}">
                                      <a16:creationId xmlns:a16="http://schemas.microsoft.com/office/drawing/2014/main" id="{9CED55A1-3D1C-9758-F282-428771F7FAD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2" name="Group 161">
                                <a:extLst>
                                  <a:ext uri="{FF2B5EF4-FFF2-40B4-BE49-F238E27FC236}">
                                    <a16:creationId xmlns:a16="http://schemas.microsoft.com/office/drawing/2014/main" id="{793D1649-12C6-A30B-FF57-F7FAF6AEF7D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10540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81" name="Straight Connector 180">
                                  <a:extLst>
                                    <a:ext uri="{FF2B5EF4-FFF2-40B4-BE49-F238E27FC236}">
                                      <a16:creationId xmlns:a16="http://schemas.microsoft.com/office/drawing/2014/main" id="{4C8DBD32-9B3C-4D04-0452-5B33C58E8CA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2" name="Straight Connector 181">
                                  <a:extLst>
                                    <a:ext uri="{FF2B5EF4-FFF2-40B4-BE49-F238E27FC236}">
                                      <a16:creationId xmlns:a16="http://schemas.microsoft.com/office/drawing/2014/main" id="{A54D2840-070C-EB70-5AE6-4681A2E41FB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3" name="Group 162">
                                <a:extLst>
                                  <a:ext uri="{FF2B5EF4-FFF2-40B4-BE49-F238E27FC236}">
                                    <a16:creationId xmlns:a16="http://schemas.microsoft.com/office/drawing/2014/main" id="{2EE93B36-DB68-CB57-D71F-FADF8BE6103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73964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9" name="Straight Connector 178">
                                  <a:extLst>
                                    <a:ext uri="{FF2B5EF4-FFF2-40B4-BE49-F238E27FC236}">
                                      <a16:creationId xmlns:a16="http://schemas.microsoft.com/office/drawing/2014/main" id="{C501A131-90EC-9835-BF5F-07D868055CE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80" name="Straight Connector 179">
                                  <a:extLst>
                                    <a:ext uri="{FF2B5EF4-FFF2-40B4-BE49-F238E27FC236}">
                                      <a16:creationId xmlns:a16="http://schemas.microsoft.com/office/drawing/2014/main" id="{E52152B7-F82A-512A-CBA2-A21A8BC739D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4" name="Group 163">
                                <a:extLst>
                                  <a:ext uri="{FF2B5EF4-FFF2-40B4-BE49-F238E27FC236}">
                                    <a16:creationId xmlns:a16="http://schemas.microsoft.com/office/drawing/2014/main" id="{9D764380-3945-4B4B-FC40-1B80684C3D7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373882" y="6020979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7" name="Straight Connector 176">
                                  <a:extLst>
                                    <a:ext uri="{FF2B5EF4-FFF2-40B4-BE49-F238E27FC236}">
                                      <a16:creationId xmlns:a16="http://schemas.microsoft.com/office/drawing/2014/main" id="{5D486710-D57D-95A3-623C-F22AA4388F1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8" name="Straight Connector 177">
                                  <a:extLst>
                                    <a:ext uri="{FF2B5EF4-FFF2-40B4-BE49-F238E27FC236}">
                                      <a16:creationId xmlns:a16="http://schemas.microsoft.com/office/drawing/2014/main" id="{F66E5579-84B5-B058-BC51-C21FE1F99CB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5" name="Group 164">
                                <a:extLst>
                                  <a:ext uri="{FF2B5EF4-FFF2-40B4-BE49-F238E27FC236}">
                                    <a16:creationId xmlns:a16="http://schemas.microsoft.com/office/drawing/2014/main" id="{EECAB109-4267-D3B0-2B82-33F20582C14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2008122" y="602210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5" name="Straight Connector 174">
                                  <a:extLst>
                                    <a:ext uri="{FF2B5EF4-FFF2-40B4-BE49-F238E27FC236}">
                                      <a16:creationId xmlns:a16="http://schemas.microsoft.com/office/drawing/2014/main" id="{43141F7C-DD04-82BE-7903-DE8654B4032A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6" name="Straight Connector 175">
                                  <a:extLst>
                                    <a:ext uri="{FF2B5EF4-FFF2-40B4-BE49-F238E27FC236}">
                                      <a16:creationId xmlns:a16="http://schemas.microsoft.com/office/drawing/2014/main" id="{02285E5E-6553-7F62-C628-2C09BB60D65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6" name="Group 165">
                                <a:extLst>
                                  <a:ext uri="{FF2B5EF4-FFF2-40B4-BE49-F238E27FC236}">
                                    <a16:creationId xmlns:a16="http://schemas.microsoft.com/office/drawing/2014/main" id="{1C38FEDB-76E4-AB77-64B1-D33358A4E6C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642362" y="6024366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3" name="Straight Connector 172">
                                  <a:extLst>
                                    <a:ext uri="{FF2B5EF4-FFF2-40B4-BE49-F238E27FC236}">
                                      <a16:creationId xmlns:a16="http://schemas.microsoft.com/office/drawing/2014/main" id="{F73B8E53-C4E8-B08B-7E16-521F3CE2943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4" name="Straight Connector 173">
                                  <a:extLst>
                                    <a:ext uri="{FF2B5EF4-FFF2-40B4-BE49-F238E27FC236}">
                                      <a16:creationId xmlns:a16="http://schemas.microsoft.com/office/drawing/2014/main" id="{3742A10E-6ECE-7B42-D6D0-61CBDD098CC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7" name="Group 166">
                                <a:extLst>
                                  <a:ext uri="{FF2B5EF4-FFF2-40B4-BE49-F238E27FC236}">
                                    <a16:creationId xmlns:a16="http://schemas.microsoft.com/office/drawing/2014/main" id="{21A44AE2-6012-AD37-716A-93A62B729A8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3471162" y="601985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71" name="Straight Connector 170">
                                  <a:extLst>
                                    <a:ext uri="{FF2B5EF4-FFF2-40B4-BE49-F238E27FC236}">
                                      <a16:creationId xmlns:a16="http://schemas.microsoft.com/office/drawing/2014/main" id="{6485CCD8-A508-D85A-8366-9362E58D04D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2" name="Straight Connector 171">
                                  <a:extLst>
                                    <a:ext uri="{FF2B5EF4-FFF2-40B4-BE49-F238E27FC236}">
                                      <a16:creationId xmlns:a16="http://schemas.microsoft.com/office/drawing/2014/main" id="{A2E2FD87-1245-3DD1-0AEC-25C546E4A8E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68" name="Group 167">
                                <a:extLst>
                                  <a:ext uri="{FF2B5EF4-FFF2-40B4-BE49-F238E27FC236}">
                                    <a16:creationId xmlns:a16="http://schemas.microsoft.com/office/drawing/2014/main" id="{F9552B2B-B42E-43E0-BC70-929B09EEB6B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1276602" y="6032268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69" name="Straight Connector 168">
                                  <a:extLst>
                                    <a:ext uri="{FF2B5EF4-FFF2-40B4-BE49-F238E27FC236}">
                                      <a16:creationId xmlns:a16="http://schemas.microsoft.com/office/drawing/2014/main" id="{5B850B34-79F1-021E-FCBD-38F39E131DB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70" name="Straight Connector 169">
                                  <a:extLst>
                                    <a:ext uri="{FF2B5EF4-FFF2-40B4-BE49-F238E27FC236}">
                                      <a16:creationId xmlns:a16="http://schemas.microsoft.com/office/drawing/2014/main" id="{5DEA39F2-F3AA-972A-55AF-7457CA2C7364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</p:grpSp>
                    <p:grpSp>
                      <p:nvGrpSpPr>
                        <p:cNvPr id="267" name="Group 266">
                          <a:extLst>
                            <a:ext uri="{FF2B5EF4-FFF2-40B4-BE49-F238E27FC236}">
                              <a16:creationId xmlns:a16="http://schemas.microsoft.com/office/drawing/2014/main" id="{1B4D4A7A-B310-02FB-2EA5-0D194720429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94360" y="1600200"/>
                          <a:ext cx="9797978" cy="4216199"/>
                          <a:chOff x="594360" y="1600200"/>
                          <a:chExt cx="9797978" cy="4216199"/>
                        </a:xfrm>
                      </p:grpSpPr>
                      <p:grpSp>
                        <p:nvGrpSpPr>
                          <p:cNvPr id="266" name="Group 265">
                            <a:extLst>
                              <a:ext uri="{FF2B5EF4-FFF2-40B4-BE49-F238E27FC236}">
                                <a16:creationId xmlns:a16="http://schemas.microsoft.com/office/drawing/2014/main" id="{511F227D-41A6-173A-A6AA-EBFF82A4C112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94360" y="1600200"/>
                            <a:ext cx="561058" cy="4206141"/>
                            <a:chOff x="594360" y="1600200"/>
                            <a:chExt cx="561058" cy="4206141"/>
                          </a:xfrm>
                        </p:grpSpPr>
                        <p:grpSp>
                          <p:nvGrpSpPr>
                            <p:cNvPr id="264" name="Group 263">
                              <a:extLst>
                                <a:ext uri="{FF2B5EF4-FFF2-40B4-BE49-F238E27FC236}">
                                  <a16:creationId xmlns:a16="http://schemas.microsoft.com/office/drawing/2014/main" id="{F71155C7-CA60-C741-7013-51703FEBBE4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94360" y="1600200"/>
                              <a:ext cx="550898" cy="182781"/>
                              <a:chOff x="594360" y="1600200"/>
                              <a:chExt cx="550898" cy="182781"/>
                            </a:xfrm>
                          </p:grpSpPr>
                          <p:cxnSp>
                            <p:nvCxnSpPr>
                              <p:cNvPr id="27" name="Straight Connector 26">
                                <a:extLst>
                                  <a:ext uri="{FF2B5EF4-FFF2-40B4-BE49-F238E27FC236}">
                                    <a16:creationId xmlns:a16="http://schemas.microsoft.com/office/drawing/2014/main" id="{E398E277-92AA-C8A0-FD1B-18B1EF7840DE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594360" y="1600200"/>
                                <a:ext cx="54864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070C0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cxnSp>
                            <p:nvCxnSpPr>
                              <p:cNvPr id="120" name="Straight Connector 119">
                                <a:extLst>
                                  <a:ext uri="{FF2B5EF4-FFF2-40B4-BE49-F238E27FC236}">
                                    <a16:creationId xmlns:a16="http://schemas.microsoft.com/office/drawing/2014/main" id="{54FEB2C9-B3BA-E627-E9AA-301B38543AF6}"/>
                                  </a:ext>
                                </a:extLst>
                              </p:cNvPr>
                              <p:cNvCxnSpPr/>
                              <p:nvPr/>
                            </p:nvCxnSpPr>
                            <p:spPr>
                              <a:xfrm>
                                <a:off x="870938" y="1782981"/>
                                <a:ext cx="274320" cy="0"/>
                              </a:xfrm>
                              <a:prstGeom prst="line">
                                <a:avLst/>
                              </a:prstGeom>
                              <a:ln w="38100">
                                <a:solidFill>
                                  <a:srgbClr val="036A18"/>
                                </a:solidFill>
                              </a:ln>
                            </p:spPr>
                            <p:style>
                              <a:lnRef idx="2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1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grpSp>
                          <p:nvGrpSpPr>
                            <p:cNvPr id="265" name="Group 264">
                              <a:extLst>
                                <a:ext uri="{FF2B5EF4-FFF2-40B4-BE49-F238E27FC236}">
                                  <a16:creationId xmlns:a16="http://schemas.microsoft.com/office/drawing/2014/main" id="{066EDD78-0B53-9931-D2E1-63730B8597C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68680" y="1965960"/>
                              <a:ext cx="286738" cy="3840381"/>
                              <a:chOff x="868680" y="1965960"/>
                              <a:chExt cx="286738" cy="3840381"/>
                            </a:xfrm>
                          </p:grpSpPr>
                          <p:grpSp>
                            <p:nvGrpSpPr>
                              <p:cNvPr id="121" name="Group 120">
                                <a:extLst>
                                  <a:ext uri="{FF2B5EF4-FFF2-40B4-BE49-F238E27FC236}">
                                    <a16:creationId xmlns:a16="http://schemas.microsoft.com/office/drawing/2014/main" id="{35BBE543-B329-B987-B735-C04B7FE23F7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19659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2" name="Straight Connector 121">
                                  <a:extLst>
                                    <a:ext uri="{FF2B5EF4-FFF2-40B4-BE49-F238E27FC236}">
                                      <a16:creationId xmlns:a16="http://schemas.microsoft.com/office/drawing/2014/main" id="{357336F3-24B5-5DDA-C690-FDCFDCE7941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3" name="Straight Connector 122">
                                  <a:extLst>
                                    <a:ext uri="{FF2B5EF4-FFF2-40B4-BE49-F238E27FC236}">
                                      <a16:creationId xmlns:a16="http://schemas.microsoft.com/office/drawing/2014/main" id="{64F88E84-5AD3-271D-D7D1-317612BE44A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4" name="Group 123">
                                <a:extLst>
                                  <a:ext uri="{FF2B5EF4-FFF2-40B4-BE49-F238E27FC236}">
                                    <a16:creationId xmlns:a16="http://schemas.microsoft.com/office/drawing/2014/main" id="{84329EE4-0AFE-618B-5EC1-D30E591B495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3317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25" name="Straight Connector 124">
                                  <a:extLst>
                                    <a:ext uri="{FF2B5EF4-FFF2-40B4-BE49-F238E27FC236}">
                                      <a16:creationId xmlns:a16="http://schemas.microsoft.com/office/drawing/2014/main" id="{DE87C6D0-2D83-6D1E-7AC8-452D33AD192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26" name="Straight Connector 125">
                                  <a:extLst>
                                    <a:ext uri="{FF2B5EF4-FFF2-40B4-BE49-F238E27FC236}">
                                      <a16:creationId xmlns:a16="http://schemas.microsoft.com/office/drawing/2014/main" id="{9D5DC314-BE4B-71B9-2BBE-A949CB23BFB3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29" name="Group 128">
                                <a:extLst>
                                  <a:ext uri="{FF2B5EF4-FFF2-40B4-BE49-F238E27FC236}">
                                    <a16:creationId xmlns:a16="http://schemas.microsoft.com/office/drawing/2014/main" id="{B87A8B3F-271C-7EAC-CB5E-379A13D553B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26974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0" name="Straight Connector 129">
                                  <a:extLst>
                                    <a:ext uri="{FF2B5EF4-FFF2-40B4-BE49-F238E27FC236}">
                                      <a16:creationId xmlns:a16="http://schemas.microsoft.com/office/drawing/2014/main" id="{818CAF94-CB91-8587-B3EB-694B9FC913F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1" name="Straight Connector 130">
                                  <a:extLst>
                                    <a:ext uri="{FF2B5EF4-FFF2-40B4-BE49-F238E27FC236}">
                                      <a16:creationId xmlns:a16="http://schemas.microsoft.com/office/drawing/2014/main" id="{D70B336F-8958-66D9-7314-811859BAB7C0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2" name="Group 131">
                                <a:extLst>
                                  <a:ext uri="{FF2B5EF4-FFF2-40B4-BE49-F238E27FC236}">
                                    <a16:creationId xmlns:a16="http://schemas.microsoft.com/office/drawing/2014/main" id="{5EA46B43-20FB-170F-8215-3076AED5822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0632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3" name="Straight Connector 132">
                                  <a:extLst>
                                    <a:ext uri="{FF2B5EF4-FFF2-40B4-BE49-F238E27FC236}">
                                      <a16:creationId xmlns:a16="http://schemas.microsoft.com/office/drawing/2014/main" id="{FA909E82-56AC-6224-EED8-EBBD044BAD6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4" name="Straight Connector 133">
                                  <a:extLst>
                                    <a:ext uri="{FF2B5EF4-FFF2-40B4-BE49-F238E27FC236}">
                                      <a16:creationId xmlns:a16="http://schemas.microsoft.com/office/drawing/2014/main" id="{DCE72A4C-9474-1B18-AF4E-D73C1F8489C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5" name="Group 134">
                                <a:extLst>
                                  <a:ext uri="{FF2B5EF4-FFF2-40B4-BE49-F238E27FC236}">
                                    <a16:creationId xmlns:a16="http://schemas.microsoft.com/office/drawing/2014/main" id="{4486F421-560A-BB61-8CAA-50708246E1F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37947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6" name="Straight Connector 135">
                                  <a:extLst>
                                    <a:ext uri="{FF2B5EF4-FFF2-40B4-BE49-F238E27FC236}">
                                      <a16:creationId xmlns:a16="http://schemas.microsoft.com/office/drawing/2014/main" id="{61EB717F-DCB1-3871-42CA-10120CF0F42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37" name="Straight Connector 136">
                                  <a:extLst>
                                    <a:ext uri="{FF2B5EF4-FFF2-40B4-BE49-F238E27FC236}">
                                      <a16:creationId xmlns:a16="http://schemas.microsoft.com/office/drawing/2014/main" id="{BE83440D-D484-E009-525A-587DF4DCD96B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38" name="Group 137">
                                <a:extLst>
                                  <a:ext uri="{FF2B5EF4-FFF2-40B4-BE49-F238E27FC236}">
                                    <a16:creationId xmlns:a16="http://schemas.microsoft.com/office/drawing/2014/main" id="{1632D079-B3B1-BB03-C00D-D020C3F03CE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16052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39" name="Straight Connector 138">
                                  <a:extLst>
                                    <a:ext uri="{FF2B5EF4-FFF2-40B4-BE49-F238E27FC236}">
                                      <a16:creationId xmlns:a16="http://schemas.microsoft.com/office/drawing/2014/main" id="{9B758144-63A7-8FAE-9084-AA5231E4F1F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0" name="Straight Connector 139">
                                  <a:extLst>
                                    <a:ext uri="{FF2B5EF4-FFF2-40B4-BE49-F238E27FC236}">
                                      <a16:creationId xmlns:a16="http://schemas.microsoft.com/office/drawing/2014/main" id="{948007D2-D40F-3778-132B-2F1326E7556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1" name="Group 140">
                                <a:extLst>
                                  <a:ext uri="{FF2B5EF4-FFF2-40B4-BE49-F238E27FC236}">
                                    <a16:creationId xmlns:a16="http://schemas.microsoft.com/office/drawing/2014/main" id="{22F46208-56D8-26A8-0BDC-BD584119C8D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9809" y="452628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2" name="Straight Connector 141">
                                  <a:extLst>
                                    <a:ext uri="{FF2B5EF4-FFF2-40B4-BE49-F238E27FC236}">
                                      <a16:creationId xmlns:a16="http://schemas.microsoft.com/office/drawing/2014/main" id="{9365ECD2-E2B5-6E4D-49E4-7F226FE4751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3" name="Straight Connector 142">
                                  <a:extLst>
                                    <a:ext uri="{FF2B5EF4-FFF2-40B4-BE49-F238E27FC236}">
                                      <a16:creationId xmlns:a16="http://schemas.microsoft.com/office/drawing/2014/main" id="{A7C823AE-5798-EAD7-5BA3-10A554F9AEF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4" name="Group 143">
                                <a:extLst>
                                  <a:ext uri="{FF2B5EF4-FFF2-40B4-BE49-F238E27FC236}">
                                    <a16:creationId xmlns:a16="http://schemas.microsoft.com/office/drawing/2014/main" id="{D9D53E0D-6121-7489-6BAB-3BCF751B8E0E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0938" y="489204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5" name="Straight Connector 144">
                                  <a:extLst>
                                    <a:ext uri="{FF2B5EF4-FFF2-40B4-BE49-F238E27FC236}">
                                      <a16:creationId xmlns:a16="http://schemas.microsoft.com/office/drawing/2014/main" id="{9D23D8C1-F4F6-1C90-C0A1-B19174568D49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6" name="Straight Connector 145">
                                  <a:extLst>
                                    <a:ext uri="{FF2B5EF4-FFF2-40B4-BE49-F238E27FC236}">
                                      <a16:creationId xmlns:a16="http://schemas.microsoft.com/office/drawing/2014/main" id="{18F4302E-5AA4-419C-538C-43F1508F7D11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47" name="Group 146">
                                <a:extLst>
                                  <a:ext uri="{FF2B5EF4-FFF2-40B4-BE49-F238E27FC236}">
                                    <a16:creationId xmlns:a16="http://schemas.microsoft.com/office/drawing/2014/main" id="{16237734-10FC-E880-37C0-BBCF7EC2585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73196" y="52578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48" name="Straight Connector 147">
                                  <a:extLst>
                                    <a:ext uri="{FF2B5EF4-FFF2-40B4-BE49-F238E27FC236}">
                                      <a16:creationId xmlns:a16="http://schemas.microsoft.com/office/drawing/2014/main" id="{189760E1-D854-E809-44C1-1F91CA30353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49" name="Straight Connector 148">
                                  <a:extLst>
                                    <a:ext uri="{FF2B5EF4-FFF2-40B4-BE49-F238E27FC236}">
                                      <a16:creationId xmlns:a16="http://schemas.microsoft.com/office/drawing/2014/main" id="{8CDF9EFA-158A-DAFC-8F7C-CEC52389E87C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0" name="Group 149">
                                <a:extLst>
                                  <a:ext uri="{FF2B5EF4-FFF2-40B4-BE49-F238E27FC236}">
                                    <a16:creationId xmlns:a16="http://schemas.microsoft.com/office/drawing/2014/main" id="{FCC51980-BF1E-22B0-8722-F6A45DEA4D2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68680" y="342900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1" name="Straight Connector 150">
                                  <a:extLst>
                                    <a:ext uri="{FF2B5EF4-FFF2-40B4-BE49-F238E27FC236}">
                                      <a16:creationId xmlns:a16="http://schemas.microsoft.com/office/drawing/2014/main" id="{486DC212-C8D7-81EA-E0AF-B9E8C0E0B2CE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2" name="Straight Connector 151">
                                  <a:extLst>
                                    <a:ext uri="{FF2B5EF4-FFF2-40B4-BE49-F238E27FC236}">
                                      <a16:creationId xmlns:a16="http://schemas.microsoft.com/office/drawing/2014/main" id="{93398C5C-568A-FF63-C637-7128F7E0A57F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153" name="Group 152">
                                <a:extLst>
                                  <a:ext uri="{FF2B5EF4-FFF2-40B4-BE49-F238E27FC236}">
                                    <a16:creationId xmlns:a16="http://schemas.microsoft.com/office/drawing/2014/main" id="{23696029-DBAA-C4F8-6595-61D2AEC9710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81098" y="5623560"/>
                                <a:ext cx="274320" cy="182781"/>
                                <a:chOff x="1005840" y="1600200"/>
                                <a:chExt cx="274320" cy="182781"/>
                              </a:xfrm>
                            </p:grpSpPr>
                            <p:cxnSp>
                              <p:nvCxnSpPr>
                                <p:cNvPr id="154" name="Straight Connector 153">
                                  <a:extLst>
                                    <a:ext uri="{FF2B5EF4-FFF2-40B4-BE49-F238E27FC236}">
                                      <a16:creationId xmlns:a16="http://schemas.microsoft.com/office/drawing/2014/main" id="{657DE83C-8347-6E0A-5145-5E27659B699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600200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155" name="Straight Connector 154">
                                  <a:extLst>
                                    <a:ext uri="{FF2B5EF4-FFF2-40B4-BE49-F238E27FC236}">
                                      <a16:creationId xmlns:a16="http://schemas.microsoft.com/office/drawing/2014/main" id="{FBE49396-16A6-B7EF-A6E7-E0D6F6DD421D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>
                                  <a:off x="1005840" y="1782981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grpSp>
                        <p:nvGrpSpPr>
                          <p:cNvPr id="261" name="Group 260">
                            <a:extLst>
                              <a:ext uri="{FF2B5EF4-FFF2-40B4-BE49-F238E27FC236}">
                                <a16:creationId xmlns:a16="http://schemas.microsoft.com/office/drawing/2014/main" id="{DF9C2C6C-8DF3-9509-73C2-DE9C2EEADFD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95938" y="1605597"/>
                            <a:ext cx="9296400" cy="4210802"/>
                            <a:chOff x="1419578" y="1594107"/>
                            <a:chExt cx="9296400" cy="4210802"/>
                          </a:xfrm>
                        </p:grpSpPr>
                        <p:cxnSp>
                          <p:nvCxnSpPr>
                            <p:cNvPr id="110" name="Straight Connector 109">
                              <a:extLst>
                                <a:ext uri="{FF2B5EF4-FFF2-40B4-BE49-F238E27FC236}">
                                  <a16:creationId xmlns:a16="http://schemas.microsoft.com/office/drawing/2014/main" id="{EABB4ADA-1DE8-7566-6660-CEF038CF20D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50949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4" name="Straight Connector 93">
                              <a:extLst>
                                <a:ext uri="{FF2B5EF4-FFF2-40B4-BE49-F238E27FC236}">
                                  <a16:creationId xmlns:a16="http://schemas.microsoft.com/office/drawing/2014/main" id="{476B02B9-FFBB-A5F3-F08F-D53B496E9C8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32641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1" name="Straight Connector 90">
                              <a:extLst>
                                <a:ext uri="{FF2B5EF4-FFF2-40B4-BE49-F238E27FC236}">
                                  <a16:creationId xmlns:a16="http://schemas.microsoft.com/office/drawing/2014/main" id="{E51DF711-A1B9-930E-1A3C-1C66343F70C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62182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2" name="Straight Connector 91">
                              <a:extLst>
                                <a:ext uri="{FF2B5EF4-FFF2-40B4-BE49-F238E27FC236}">
                                  <a16:creationId xmlns:a16="http://schemas.microsoft.com/office/drawing/2014/main" id="{8EEDA210-71C6-A590-F9DB-B876BE54A95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34027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5" name="Straight Connector 94">
                              <a:extLst>
                                <a:ext uri="{FF2B5EF4-FFF2-40B4-BE49-F238E27FC236}">
                                  <a16:creationId xmlns:a16="http://schemas.microsoft.com/office/drawing/2014/main" id="{2825EE68-A2BA-D7D9-6AC5-CB94B0972CA5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69257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6" name="Straight Connector 95">
                              <a:extLst>
                                <a:ext uri="{FF2B5EF4-FFF2-40B4-BE49-F238E27FC236}">
                                  <a16:creationId xmlns:a16="http://schemas.microsoft.com/office/drawing/2014/main" id="{D2F909F8-846B-594D-B671-66258F181E87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87565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7" name="Straight Connector 96">
                              <a:extLst>
                                <a:ext uri="{FF2B5EF4-FFF2-40B4-BE49-F238E27FC236}">
                                  <a16:creationId xmlns:a16="http://schemas.microsoft.com/office/drawing/2014/main" id="{81A90DCC-AD52-604C-15FF-7E72D157ED2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2418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99" name="Straight Connector 98">
                              <a:extLst>
                                <a:ext uri="{FF2B5EF4-FFF2-40B4-BE49-F238E27FC236}">
                                  <a16:creationId xmlns:a16="http://schemas.microsoft.com/office/drawing/2014/main" id="{60DF28D0-BBEE-D800-9E82-EA6C1ED98704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97412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1" name="Straight Connector 100">
                              <a:extLst>
                                <a:ext uri="{FF2B5EF4-FFF2-40B4-BE49-F238E27FC236}">
                                  <a16:creationId xmlns:a16="http://schemas.microsoft.com/office/drawing/2014/main" id="{2891BC91-7413-872D-6966-3C540A6D63C3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25566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2" name="Straight Connector 101">
                              <a:extLst>
                                <a:ext uri="{FF2B5EF4-FFF2-40B4-BE49-F238E27FC236}">
                                  <a16:creationId xmlns:a16="http://schemas.microsoft.com/office/drawing/2014/main" id="{9E281D66-EC02-6E3A-9064-8D3AEA5BA87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88951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3" name="Straight Connector 102">
                              <a:extLst>
                                <a:ext uri="{FF2B5EF4-FFF2-40B4-BE49-F238E27FC236}">
                                  <a16:creationId xmlns:a16="http://schemas.microsoft.com/office/drawing/2014/main" id="{08939DF7-8687-B8DD-C88B-589318C7A84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80490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4" name="Straight Connector 103">
                              <a:extLst>
                                <a:ext uri="{FF2B5EF4-FFF2-40B4-BE49-F238E27FC236}">
                                  <a16:creationId xmlns:a16="http://schemas.microsoft.com/office/drawing/2014/main" id="{AB071551-0085-A3A1-88FF-C5746ECD601C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43874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5" name="Straight Connector 104">
                              <a:extLst>
                                <a:ext uri="{FF2B5EF4-FFF2-40B4-BE49-F238E27FC236}">
                                  <a16:creationId xmlns:a16="http://schemas.microsoft.com/office/drawing/2014/main" id="{72095649-10DC-5ABF-2AD0-3EF8D90D6E9D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96026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7" name="Straight Connector 106">
                              <a:extLst>
                                <a:ext uri="{FF2B5EF4-FFF2-40B4-BE49-F238E27FC236}">
                                  <a16:creationId xmlns:a16="http://schemas.microsoft.com/office/drawing/2014/main" id="{E5A4DA38-189D-7822-50EE-D49883958C82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05873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8" name="Straight Connector 107">
                              <a:extLst>
                                <a:ext uri="{FF2B5EF4-FFF2-40B4-BE49-F238E27FC236}">
                                  <a16:creationId xmlns:a16="http://schemas.microsoft.com/office/drawing/2014/main" id="{F148773F-0855-1CA8-7C5E-A7BAF80B9D71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77718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09" name="Straight Connector 108">
                              <a:extLst>
                                <a:ext uri="{FF2B5EF4-FFF2-40B4-BE49-F238E27FC236}">
                                  <a16:creationId xmlns:a16="http://schemas.microsoft.com/office/drawing/2014/main" id="{24C6E1C9-8D9B-B370-DD57-6CD27900849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2143341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2" name="Straight Connector 111">
                              <a:extLst>
                                <a:ext uri="{FF2B5EF4-FFF2-40B4-BE49-F238E27FC236}">
                                  <a16:creationId xmlns:a16="http://schemas.microsoft.com/office/drawing/2014/main" id="{656C26D3-26AD-5EBF-D2C0-EB4CA934CD7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42488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3" name="Straight Connector 112">
                              <a:extLst>
                                <a:ext uri="{FF2B5EF4-FFF2-40B4-BE49-F238E27FC236}">
                                  <a16:creationId xmlns:a16="http://schemas.microsoft.com/office/drawing/2014/main" id="{7B693A44-FEAD-832D-A910-1319BF02236B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60796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4" name="Straight Connector 113">
                              <a:extLst>
                                <a:ext uri="{FF2B5EF4-FFF2-40B4-BE49-F238E27FC236}">
                                  <a16:creationId xmlns:a16="http://schemas.microsoft.com/office/drawing/2014/main" id="{28D2EB43-EEAE-8717-D4E4-421A30BCBDF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379104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5" name="Straight Connector 114">
                              <a:extLst>
                                <a:ext uri="{FF2B5EF4-FFF2-40B4-BE49-F238E27FC236}">
                                  <a16:creationId xmlns:a16="http://schemas.microsoft.com/office/drawing/2014/main" id="{E1C1A955-9BAF-7861-E016-6D5D514CE890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15719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6" name="Straight Connector 115">
                              <a:extLst>
                                <a:ext uri="{FF2B5EF4-FFF2-40B4-BE49-F238E27FC236}">
                                  <a16:creationId xmlns:a16="http://schemas.microsoft.com/office/drawing/2014/main" id="{C14F9918-58A3-D7D7-FBAB-CD33EEA3A879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523355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7" name="Straight Connector 116">
                              <a:extLst>
                                <a:ext uri="{FF2B5EF4-FFF2-40B4-BE49-F238E27FC236}">
                                  <a16:creationId xmlns:a16="http://schemas.microsoft.com/office/drawing/2014/main" id="{EC9184B6-9BEC-E964-91F6-F2887BCE83DF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4706433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18" name="Straight Connector 117">
                              <a:extLst>
                                <a:ext uri="{FF2B5EF4-FFF2-40B4-BE49-F238E27FC236}">
                                  <a16:creationId xmlns:a16="http://schemas.microsoft.com/office/drawing/2014/main" id="{A4CD4C9C-6834-DD58-A10B-B0397C887A9E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5072589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55" name="Straight Connector 254">
                              <a:extLst>
                                <a:ext uri="{FF2B5EF4-FFF2-40B4-BE49-F238E27FC236}">
                                  <a16:creationId xmlns:a16="http://schemas.microsoft.com/office/drawing/2014/main" id="{171406A3-6DA2-AB2C-409E-F531A1AC8958}"/>
                                </a:ext>
                              </a:extLst>
                            </p:cNvPr>
                            <p:cNvCxnSpPr>
                              <a:cxnSpLocks/>
                            </p:cNvCxnSpPr>
                            <p:nvPr/>
                          </p:nvCxnSpPr>
                          <p:spPr>
                            <a:xfrm>
                              <a:off x="1419578" y="1594107"/>
                              <a:ext cx="9296400" cy="0"/>
                            </a:xfrm>
                            <a:prstGeom prst="line">
                              <a:avLst/>
                            </a:prstGeom>
                            <a:ln w="3175">
                              <a:solidFill>
                                <a:schemeClr val="tx1"/>
                              </a:solidFill>
                              <a:prstDash val="dash"/>
                            </a:ln>
                            <a:effectLst/>
                          </p:spPr>
                          <p:style>
                            <a:lnRef idx="2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1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  <p:cxnSp>
                      <p:nvCxnSpPr>
                        <p:cNvPr id="6" name="Straight Connector 5">
                          <a:extLst>
                            <a:ext uri="{FF2B5EF4-FFF2-40B4-BE49-F238E27FC236}">
                              <a16:creationId xmlns:a16="http://schemas.microsoft.com/office/drawing/2014/main" id="{398C3E9B-F47F-C432-DE33-59CCEF6C3D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162081" y="5992668"/>
                          <a:ext cx="9296400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" name="Straight Connector 7">
                        <a:extLst>
                          <a:ext uri="{FF2B5EF4-FFF2-40B4-BE49-F238E27FC236}">
                            <a16:creationId xmlns:a16="http://schemas.microsoft.com/office/drawing/2014/main" id="{9823A74B-161C-771A-1B9C-007517E459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43000" y="1417320"/>
                        <a:ext cx="0" cy="457200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62" name="Group 361">
                        <a:extLst>
                          <a:ext uri="{FF2B5EF4-FFF2-40B4-BE49-F238E27FC236}">
                            <a16:creationId xmlns:a16="http://schemas.microsoft.com/office/drawing/2014/main" id="{F8C2CCC7-97CF-4570-C3A3-EE549B3A96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36850" y="1389662"/>
                        <a:ext cx="10306712" cy="5459891"/>
                        <a:chOff x="236850" y="1389662"/>
                        <a:chExt cx="10306712" cy="545989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7" name="TextBox 196">
                              <a:extLst>
                                <a:ext uri="{FF2B5EF4-FFF2-40B4-BE49-F238E27FC236}">
                                  <a16:creationId xmlns:a16="http://schemas.microsoft.com/office/drawing/2014/main" id="{8836E2EC-3E79-DEB8-45B7-C6889D53635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7" name="TextBox 196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7500" y="564187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8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98" name="TextBox 197">
                              <a:extLst>
                                <a:ext uri="{FF2B5EF4-FFF2-40B4-BE49-F238E27FC236}">
                                  <a16:creationId xmlns:a16="http://schemas.microsoft.com/office/drawing/2014/main" id="{1604AAEA-202F-A772-A2B1-D060AEF189D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𝟐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98" name="TextBox 19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5422088"/>
                              <a:ext cx="635109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9"/>
                              <a:stretch>
                                <a:fillRect b="-1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1" name="TextBox 200">
                              <a:extLst>
                                <a:ext uri="{FF2B5EF4-FFF2-40B4-BE49-F238E27FC236}">
                                  <a16:creationId xmlns:a16="http://schemas.microsoft.com/office/drawing/2014/main" id="{B6250B0A-1689-EE2E-27AE-2B7E001AB48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𝟑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1" name="TextBox 20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36850" y="5211020"/>
                              <a:ext cx="63511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0"/>
                              <a:stretch>
                                <a:fillRect b="-1147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2" name="TextBox 201">
                              <a:extLst>
                                <a:ext uri="{FF2B5EF4-FFF2-40B4-BE49-F238E27FC236}">
                                  <a16:creationId xmlns:a16="http://schemas.microsoft.com/office/drawing/2014/main" id="{0184A5BD-256F-4871-967A-708F2C2BAF2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𝒊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/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2" name="TextBox 20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42491" y="3797430"/>
                              <a:ext cx="582211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1"/>
                              <a:stretch>
                                <a:fillRect b="-1311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03" name="TextBox 202">
                              <a:extLst>
                                <a:ext uri="{FF2B5EF4-FFF2-40B4-BE49-F238E27FC236}">
                                  <a16:creationId xmlns:a16="http://schemas.microsoft.com/office/drawing/2014/main" id="{3B7A5E87-0661-D7EC-7FA7-3CF4ED74C40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l"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Helvetica" charset="0"/>
                                        <a:cs typeface="Helvetica" charset="0"/>
                                      </a:rPr>
                                      <m:t>𝟏</m:t>
                                    </m:r>
                                  </m:oMath>
                                </m:oMathPara>
                              </a14:m>
                              <a:endParaRPr lang="en-US" b="1" dirty="0">
                                <a:solidFill>
                                  <a:srgbClr val="0070C0"/>
                                </a:solidFill>
                                <a:latin typeface="Candara" panose="020E0502030303020204" pitchFamily="34" charset="0"/>
                                <a:ea typeface="Helvetica" charset="0"/>
                                <a:cs typeface="Helvetica" charset="0"/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03" name="TextBox 202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269581" y="1404361"/>
                              <a:ext cx="165630" cy="369332"/>
                            </a:xfrm>
                            <a:prstGeom prst="rect">
                              <a:avLst/>
                            </a:prstGeom>
                            <a:blipFill>
                              <a:blip r:embed="rId12"/>
                              <a:stretch>
                                <a:fillRect r="-8518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grpSp>
                      <p:nvGrpSpPr>
                        <p:cNvPr id="357" name="Group 356">
                          <a:extLst>
                            <a:ext uri="{FF2B5EF4-FFF2-40B4-BE49-F238E27FC236}">
                              <a16:creationId xmlns:a16="http://schemas.microsoft.com/office/drawing/2014/main" id="{AB0AD8E2-BBF7-F0E5-A62F-B7FDE6DA04B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98334" y="1389662"/>
                          <a:ext cx="4645228" cy="5459891"/>
                          <a:chOff x="5898334" y="1389662"/>
                          <a:chExt cx="4645228" cy="5459891"/>
                        </a:xfrm>
                      </p:grpSpPr>
                      <p:cxnSp>
                        <p:nvCxnSpPr>
                          <p:cNvPr id="272" name="Straight Connector 271">
                            <a:extLst>
                              <a:ext uri="{FF2B5EF4-FFF2-40B4-BE49-F238E27FC236}">
                                <a16:creationId xmlns:a16="http://schemas.microsoft.com/office/drawing/2014/main" id="{E0058524-9040-1EA7-EB80-2DAB4ED84ED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943600" y="1389662"/>
                            <a:ext cx="0" cy="4572000"/>
                          </a:xfrm>
                          <a:prstGeom prst="line">
                            <a:avLst/>
                          </a:prstGeom>
                          <a:ln w="254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1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313" name="Group 312">
                            <a:extLst>
                              <a:ext uri="{FF2B5EF4-FFF2-40B4-BE49-F238E27FC236}">
                                <a16:creationId xmlns:a16="http://schemas.microsoft.com/office/drawing/2014/main" id="{164796D4-5B7D-CA16-54A6-F4B596F02D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898334" y="5956564"/>
                            <a:ext cx="4645228" cy="892989"/>
                            <a:chOff x="1095938" y="5974081"/>
                            <a:chExt cx="4645228" cy="892989"/>
                          </a:xfrm>
                        </p:grpSpPr>
                        <mc:AlternateContent xmlns:mc="http://schemas.openxmlformats.org/markup-compatibility/2006">
                          <mc:Choice xmlns:a14="http://schemas.microsoft.com/office/drawing/2010/main" Requires="a14">
                            <p:sp>
                              <p:nvSpPr>
                                <p:cNvPr id="314" name="TextBox 313">
                                  <a:extLst>
                                    <a:ext uri="{FF2B5EF4-FFF2-40B4-BE49-F238E27FC236}">
                                      <a16:creationId xmlns:a16="http://schemas.microsoft.com/office/drawing/2014/main" id="{F8F4A2CF-C69B-635A-4B81-F3C58193464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>
                            <p:sp>
                              <p:nvSpPr>
                                <p:cNvPr id="314" name="TextBox 313">
                                  <a:extLst>
                                    <a:ext uri="{FF2B5EF4-FFF2-40B4-BE49-F238E27FC236}">
                                      <a16:creationId xmlns:a16="http://schemas.microsoft.com/office/drawing/2014/main" id="{F8F4A2CF-C69B-635A-4B81-F3C581934643}"/>
                                    </a:ext>
                                  </a:extLst>
                                </p:cNvPr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095938" y="623234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3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5" name="TextBox 314">
                                  <a:extLst>
                                    <a:ext uri="{FF2B5EF4-FFF2-40B4-BE49-F238E27FC236}">
                                      <a16:creationId xmlns:a16="http://schemas.microsoft.com/office/drawing/2014/main" id="{BC175339-418F-D808-BB8C-6D7C337AA38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5" name="TextBox 314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328004" y="624526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4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6" name="TextBox 315">
                                  <a:extLst>
                                    <a:ext uri="{FF2B5EF4-FFF2-40B4-BE49-F238E27FC236}">
                                      <a16:creationId xmlns:a16="http://schemas.microsoft.com/office/drawing/2014/main" id="{DA21F99A-DA9F-492C-C357-CE77ACF9A84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𝟑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6" name="TextBox 315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1535705" y="6236802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5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7" name="TextBox 316">
                                  <a:extLst>
                                    <a:ext uri="{FF2B5EF4-FFF2-40B4-BE49-F238E27FC236}">
                                      <a16:creationId xmlns:a16="http://schemas.microsoft.com/office/drawing/2014/main" id="{8EFA2689-1DC9-2CAE-6F2D-2128D35DF891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r>
                                          <a:rPr lang="en-US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  <a:ea typeface="Helvetica" charset="0"/>
                                            <a:cs typeface="Helvetica" charset="0"/>
                                          </a:rPr>
                                          <m:t>𝟏</m:t>
                                        </m:r>
                                      </m:oMath>
                                    </m:oMathPara>
                                  </a14:m>
                                  <a:endParaRPr lang="en-US" sz="2400" b="1" dirty="0">
                                    <a:solidFill>
                                      <a:srgbClr val="0070C0"/>
                                    </a:solidFill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7" name="TextBox 316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5368948" y="6490509"/>
                                  <a:ext cx="372218" cy="3693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6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mc:AlternateContent xmlns:mc="http://schemas.openxmlformats.org/markup-compatibility/2006" xmlns:a14="http://schemas.microsoft.com/office/drawing/2010/main">
                          <mc:Choice Requires="a14">
                            <p:sp>
                              <p:nvSpPr>
                                <p:cNvPr id="318" name="TextBox 317">
                                  <a:extLst>
                                    <a:ext uri="{FF2B5EF4-FFF2-40B4-BE49-F238E27FC236}">
                                      <a16:creationId xmlns:a16="http://schemas.microsoft.com/office/drawing/2014/main" id="{44655EB3-DB22-8D99-7952-8F010701EDD2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pPr algn="l"/>
                                  <a14:m>
                                    <m:oMathPara xmlns:m="http://schemas.openxmlformats.org/officeDocument/2006/math">
                                      <m:oMathParaPr>
                                        <m:jc m:val="centerGroup"/>
                                      </m:oMathParaPr>
                                      <m:oMath xmlns:m="http://schemas.openxmlformats.org/officeDocument/2006/math">
                                        <m:f>
                                          <m:fPr>
                                            <m:ctrlP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𝒊</m:t>
                                            </m:r>
                                          </m:num>
                                          <m:den>
                                            <m:r>
                                              <a:rPr lang="en-US" b="1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  <a:ea typeface="Helvetica" charset="0"/>
                                                <a:cs typeface="Helvetica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oMath>
                                    </m:oMathPara>
                                  </a14:m>
                                  <a:endParaRPr lang="en-US" sz="2400" b="1" dirty="0">
                                    <a:latin typeface="Candara" panose="020E0502030303020204" pitchFamily="34" charset="0"/>
                                    <a:ea typeface="Helvetica" charset="0"/>
                                    <a:cs typeface="Helvetica" charset="0"/>
                                  </a:endParaRPr>
                                </a:p>
                              </p:txBody>
                            </p:sp>
                          </mc:Choice>
                          <mc:Fallback xmlns="">
                            <p:sp>
                              <p:nvSpPr>
                                <p:cNvPr id="318" name="TextBox 317"/>
                                <p:cNvSpPr txBox="1">
                                  <a:spLocks noRot="1" noChangeAspect="1" noMove="1" noResize="1" noEditPoints="1" noAdjustHandles="1" noChangeArrowheads="1" noChangeShapeType="1" noTextEdit="1"/>
                                </p:cNvSpPr>
                                <p:nvPr/>
                              </p:nvSpPr>
                              <p:spPr>
                                <a:xfrm>
                                  <a:off x="2965492" y="6254338"/>
                                  <a:ext cx="383438" cy="612732"/>
                                </a:xfrm>
                                <a:prstGeom prst="rect">
                                  <a:avLst/>
                                </a:prstGeom>
                                <a:blipFill>
                                  <a:blip r:embed="rId17"/>
                                  <a:stretch>
                                    <a:fillRect/>
                                  </a:stretch>
                                </a:blipFill>
                              </p:spPr>
                              <p:txBody>
                                <a:bodyPr/>
                                <a:lstStyle/>
                                <a:p>
                                  <a:r>
                                    <a:rPr lang="en-US">
                                      <a:noFill/>
                                    </a:rPr>
                                    <a:t> </a:t>
                                  </a:r>
                                </a:p>
                              </p:txBody>
                            </p:sp>
                          </mc:Fallback>
                        </mc:AlternateContent>
                        <p:grpSp>
                          <p:nvGrpSpPr>
                            <p:cNvPr id="319" name="Group 318">
                              <a:extLst>
                                <a:ext uri="{FF2B5EF4-FFF2-40B4-BE49-F238E27FC236}">
                                  <a16:creationId xmlns:a16="http://schemas.microsoft.com/office/drawing/2014/main" id="{82CEDFA1-E2BC-8F50-73E0-38EC0BF9075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322371" y="5974081"/>
                              <a:ext cx="4206142" cy="554735"/>
                              <a:chOff x="1322371" y="5974081"/>
                              <a:chExt cx="4206142" cy="554735"/>
                            </a:xfrm>
                          </p:grpSpPr>
                          <p:grpSp>
                            <p:nvGrpSpPr>
                              <p:cNvPr id="320" name="Group 319">
                                <a:extLst>
                                  <a:ext uri="{FF2B5EF4-FFF2-40B4-BE49-F238E27FC236}">
                                    <a16:creationId xmlns:a16="http://schemas.microsoft.com/office/drawing/2014/main" id="{BC78E6E1-D7A1-61C7-C4FD-F6056254B63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345732" y="5976339"/>
                                <a:ext cx="182781" cy="552477"/>
                                <a:chOff x="5345732" y="5976339"/>
                                <a:chExt cx="182781" cy="552477"/>
                              </a:xfrm>
                            </p:grpSpPr>
                            <p:cxnSp>
                              <p:nvCxnSpPr>
                                <p:cNvPr id="355" name="Straight Connector 354">
                                  <a:extLst>
                                    <a:ext uri="{FF2B5EF4-FFF2-40B4-BE49-F238E27FC236}">
                                      <a16:creationId xmlns:a16="http://schemas.microsoft.com/office/drawing/2014/main" id="{C74EFE22-C0EC-42F5-29EF-4C1EAFF89728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54193" y="6254496"/>
                                  <a:ext cx="54864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070C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56" name="Straight Connector 355">
                                  <a:extLst>
                                    <a:ext uri="{FF2B5EF4-FFF2-40B4-BE49-F238E27FC236}">
                                      <a16:creationId xmlns:a16="http://schemas.microsoft.com/office/drawing/2014/main" id="{989D51C5-B3A6-6222-7468-54BE48CCC787}"/>
                                    </a:ext>
                                  </a:extLst>
                                </p:cNvPr>
                                <p:cNvCxnSpPr/>
                                <p:nvPr/>
                              </p:nvCxnSpPr>
                              <p:spPr>
                                <a:xfrm rot="5400000">
                                  <a:off x="5208572" y="6113499"/>
                                  <a:ext cx="274320" cy="0"/>
                                </a:xfrm>
                                <a:prstGeom prst="line">
                                  <a:avLst/>
                                </a:prstGeom>
                                <a:ln w="38100">
                                  <a:solidFill>
                                    <a:srgbClr val="036A18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1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  <p:grpSp>
                            <p:nvGrpSpPr>
                              <p:cNvPr id="321" name="Group 320">
                                <a:extLst>
                                  <a:ext uri="{FF2B5EF4-FFF2-40B4-BE49-F238E27FC236}">
                                    <a16:creationId xmlns:a16="http://schemas.microsoft.com/office/drawing/2014/main" id="{25D20751-2F4D-DEB3-D07A-58D8B6A52F6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1322371" y="5974081"/>
                                <a:ext cx="3840381" cy="286738"/>
                                <a:chOff x="1322371" y="5974081"/>
                                <a:chExt cx="3840381" cy="286738"/>
                              </a:xfrm>
                            </p:grpSpPr>
                            <p:grpSp>
                              <p:nvGrpSpPr>
                                <p:cNvPr id="322" name="Group 321">
                                  <a:extLst>
                                    <a:ext uri="{FF2B5EF4-FFF2-40B4-BE49-F238E27FC236}">
                                      <a16:creationId xmlns:a16="http://schemas.microsoft.com/office/drawing/2014/main" id="{2F975C20-AEBB-2710-917E-29C42B6B7CC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9342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3" name="Straight Connector 352">
                                    <a:extLst>
                                      <a:ext uri="{FF2B5EF4-FFF2-40B4-BE49-F238E27FC236}">
                                        <a16:creationId xmlns:a16="http://schemas.microsoft.com/office/drawing/2014/main" id="{742DBC68-5719-D32D-439F-866FC821F68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4" name="Straight Connector 353">
                                    <a:extLst>
                                      <a:ext uri="{FF2B5EF4-FFF2-40B4-BE49-F238E27FC236}">
                                        <a16:creationId xmlns:a16="http://schemas.microsoft.com/office/drawing/2014/main" id="{C0BF823D-AE34-E6DC-A8BF-45069F20917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3" name="Group 322">
                                  <a:extLst>
                                    <a:ext uri="{FF2B5EF4-FFF2-40B4-BE49-F238E27FC236}">
                                      <a16:creationId xmlns:a16="http://schemas.microsoft.com/office/drawing/2014/main" id="{978638DC-E9C2-BC09-5FB5-B35672B1EF2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56844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51" name="Straight Connector 350">
                                    <a:extLst>
                                      <a:ext uri="{FF2B5EF4-FFF2-40B4-BE49-F238E27FC236}">
                                        <a16:creationId xmlns:a16="http://schemas.microsoft.com/office/drawing/2014/main" id="{B21D11F2-3D43-14FA-30F0-09816EEAABFB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2" name="Straight Connector 351">
                                    <a:extLst>
                                      <a:ext uri="{FF2B5EF4-FFF2-40B4-BE49-F238E27FC236}">
                                        <a16:creationId xmlns:a16="http://schemas.microsoft.com/office/drawing/2014/main" id="{C70A7137-2282-755E-8205-4778D7850FB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4" name="Group 323">
                                  <a:extLst>
                                    <a:ext uri="{FF2B5EF4-FFF2-40B4-BE49-F238E27FC236}">
                                      <a16:creationId xmlns:a16="http://schemas.microsoft.com/office/drawing/2014/main" id="{363C36BD-D0CE-89B8-4676-B94915ABE8B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420268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9" name="Straight Connector 348">
                                    <a:extLst>
                                      <a:ext uri="{FF2B5EF4-FFF2-40B4-BE49-F238E27FC236}">
                                        <a16:creationId xmlns:a16="http://schemas.microsoft.com/office/drawing/2014/main" id="{F423E9C8-23DC-A0B5-FED9-117353CB2D73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50" name="Straight Connector 349">
                                    <a:extLst>
                                      <a:ext uri="{FF2B5EF4-FFF2-40B4-BE49-F238E27FC236}">
                                        <a16:creationId xmlns:a16="http://schemas.microsoft.com/office/drawing/2014/main" id="{8F966922-F009-3FF1-A1EA-D88F2492D6D1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5" name="Group 324">
                                  <a:extLst>
                                    <a:ext uri="{FF2B5EF4-FFF2-40B4-BE49-F238E27FC236}">
                                      <a16:creationId xmlns:a16="http://schemas.microsoft.com/office/drawing/2014/main" id="{A5079E03-8B48-A7E7-9935-279EB666222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8369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7" name="Straight Connector 346">
                                    <a:extLst>
                                      <a:ext uri="{FF2B5EF4-FFF2-40B4-BE49-F238E27FC236}">
                                        <a16:creationId xmlns:a16="http://schemas.microsoft.com/office/drawing/2014/main" id="{0FCA5FB7-B9E1-234D-C453-620A3E3371C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8" name="Straight Connector 347">
                                    <a:extLst>
                                      <a:ext uri="{FF2B5EF4-FFF2-40B4-BE49-F238E27FC236}">
                                        <a16:creationId xmlns:a16="http://schemas.microsoft.com/office/drawing/2014/main" id="{88B8C1FE-02B0-1BF9-3F1A-D9BACACA81B5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6" name="Group 325">
                                  <a:extLst>
                                    <a:ext uri="{FF2B5EF4-FFF2-40B4-BE49-F238E27FC236}">
                                      <a16:creationId xmlns:a16="http://schemas.microsoft.com/office/drawing/2014/main" id="{4E91B492-A3A7-00D7-1579-F826A029689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10540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5" name="Straight Connector 344">
                                    <a:extLst>
                                      <a:ext uri="{FF2B5EF4-FFF2-40B4-BE49-F238E27FC236}">
                                        <a16:creationId xmlns:a16="http://schemas.microsoft.com/office/drawing/2014/main" id="{DC982856-8064-D97D-C26B-A1761AF2AD46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6" name="Straight Connector 345">
                                    <a:extLst>
                                      <a:ext uri="{FF2B5EF4-FFF2-40B4-BE49-F238E27FC236}">
                                        <a16:creationId xmlns:a16="http://schemas.microsoft.com/office/drawing/2014/main" id="{A452DADB-08C6-FAF7-957C-A9E918AE7738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7" name="Group 326">
                                  <a:extLst>
                                    <a:ext uri="{FF2B5EF4-FFF2-40B4-BE49-F238E27FC236}">
                                      <a16:creationId xmlns:a16="http://schemas.microsoft.com/office/drawing/2014/main" id="{E9D70574-0242-D8B5-544F-82C666574AF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73964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3" name="Straight Connector 342">
                                    <a:extLst>
                                      <a:ext uri="{FF2B5EF4-FFF2-40B4-BE49-F238E27FC236}">
                                        <a16:creationId xmlns:a16="http://schemas.microsoft.com/office/drawing/2014/main" id="{AA565106-2470-A421-782D-358491837BAD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4" name="Straight Connector 343">
                                    <a:extLst>
                                      <a:ext uri="{FF2B5EF4-FFF2-40B4-BE49-F238E27FC236}">
                                        <a16:creationId xmlns:a16="http://schemas.microsoft.com/office/drawing/2014/main" id="{7576CA92-7DC6-1625-3437-FAE80915357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8" name="Group 327">
                                  <a:extLst>
                                    <a:ext uri="{FF2B5EF4-FFF2-40B4-BE49-F238E27FC236}">
                                      <a16:creationId xmlns:a16="http://schemas.microsoft.com/office/drawing/2014/main" id="{546805F8-D297-ABB6-080F-16F076BDBA5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373882" y="6020979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41" name="Straight Connector 340">
                                    <a:extLst>
                                      <a:ext uri="{FF2B5EF4-FFF2-40B4-BE49-F238E27FC236}">
                                        <a16:creationId xmlns:a16="http://schemas.microsoft.com/office/drawing/2014/main" id="{E63DC490-1127-119C-DEBF-56089A3D3F35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2" name="Straight Connector 341">
                                    <a:extLst>
                                      <a:ext uri="{FF2B5EF4-FFF2-40B4-BE49-F238E27FC236}">
                                        <a16:creationId xmlns:a16="http://schemas.microsoft.com/office/drawing/2014/main" id="{03AA5709-2573-702C-A659-3968457048A3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29" name="Group 328">
                                  <a:extLst>
                                    <a:ext uri="{FF2B5EF4-FFF2-40B4-BE49-F238E27FC236}">
                                      <a16:creationId xmlns:a16="http://schemas.microsoft.com/office/drawing/2014/main" id="{9ED96459-6644-57B1-C4F7-47AC43B2746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2008122" y="602210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9" name="Straight Connector 338">
                                    <a:extLst>
                                      <a:ext uri="{FF2B5EF4-FFF2-40B4-BE49-F238E27FC236}">
                                        <a16:creationId xmlns:a16="http://schemas.microsoft.com/office/drawing/2014/main" id="{ABFCED98-63AB-9540-9D8F-0D89F4B580A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40" name="Straight Connector 339">
                                    <a:extLst>
                                      <a:ext uri="{FF2B5EF4-FFF2-40B4-BE49-F238E27FC236}">
                                        <a16:creationId xmlns:a16="http://schemas.microsoft.com/office/drawing/2014/main" id="{3C722668-0065-AD0B-F359-43FB99939B5A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0" name="Group 329">
                                  <a:extLst>
                                    <a:ext uri="{FF2B5EF4-FFF2-40B4-BE49-F238E27FC236}">
                                      <a16:creationId xmlns:a16="http://schemas.microsoft.com/office/drawing/2014/main" id="{7914A0A0-038C-FE40-659E-067A2A603A6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642362" y="6024366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7" name="Straight Connector 336">
                                    <a:extLst>
                                      <a:ext uri="{FF2B5EF4-FFF2-40B4-BE49-F238E27FC236}">
                                        <a16:creationId xmlns:a16="http://schemas.microsoft.com/office/drawing/2014/main" id="{B7DC49E1-D2EA-D559-952D-C86752065D8C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8" name="Straight Connector 337">
                                    <a:extLst>
                                      <a:ext uri="{FF2B5EF4-FFF2-40B4-BE49-F238E27FC236}">
                                        <a16:creationId xmlns:a16="http://schemas.microsoft.com/office/drawing/2014/main" id="{D74D0FA4-49C2-FDA4-ACC1-1ACAA88E847A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1" name="Group 330">
                                  <a:extLst>
                                    <a:ext uri="{FF2B5EF4-FFF2-40B4-BE49-F238E27FC236}">
                                      <a16:creationId xmlns:a16="http://schemas.microsoft.com/office/drawing/2014/main" id="{15B42031-7AFB-B08F-5404-038A506B32BD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3471162" y="6019850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5" name="Straight Connector 334">
                                    <a:extLst>
                                      <a:ext uri="{FF2B5EF4-FFF2-40B4-BE49-F238E27FC236}">
                                        <a16:creationId xmlns:a16="http://schemas.microsoft.com/office/drawing/2014/main" id="{349894CE-80EF-C006-23B1-12B59C655210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6" name="Straight Connector 335">
                                    <a:extLst>
                                      <a:ext uri="{FF2B5EF4-FFF2-40B4-BE49-F238E27FC236}">
                                        <a16:creationId xmlns:a16="http://schemas.microsoft.com/office/drawing/2014/main" id="{CFC6F973-4093-EBC7-C6BD-F2CBEB0D6E13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  <p:grpSp>
                              <p:nvGrpSpPr>
                                <p:cNvPr id="332" name="Group 331">
                                  <a:extLst>
                                    <a:ext uri="{FF2B5EF4-FFF2-40B4-BE49-F238E27FC236}">
                                      <a16:creationId xmlns:a16="http://schemas.microsoft.com/office/drawing/2014/main" id="{23B4A2BA-0C2E-F3E4-1E79-A9B71BC7687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rot="5400000">
                                  <a:off x="1276602" y="6032268"/>
                                  <a:ext cx="274320" cy="182781"/>
                                  <a:chOff x="1005840" y="1600200"/>
                                  <a:chExt cx="274320" cy="182781"/>
                                </a:xfrm>
                              </p:grpSpPr>
                              <p:cxnSp>
                                <p:nvCxnSpPr>
                                  <p:cNvPr id="333" name="Straight Connector 332">
                                    <a:extLst>
                                      <a:ext uri="{FF2B5EF4-FFF2-40B4-BE49-F238E27FC236}">
                                        <a16:creationId xmlns:a16="http://schemas.microsoft.com/office/drawing/2014/main" id="{6F86C73C-9656-5C5D-9B71-C806E9D6E3A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600200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  <p:cxnSp>
                                <p:nvCxnSpPr>
                                  <p:cNvPr id="334" name="Straight Connector 333">
                                    <a:extLst>
                                      <a:ext uri="{FF2B5EF4-FFF2-40B4-BE49-F238E27FC236}">
                                        <a16:creationId xmlns:a16="http://schemas.microsoft.com/office/drawing/2014/main" id="{AAA3C232-2391-21D6-EE5C-820847BEA6E7}"/>
                                      </a:ext>
                                    </a:extLst>
                                  </p:cNvPr>
                                  <p:cNvCxnSpPr/>
                                  <p:nvPr/>
                                </p:nvCxnSpPr>
                                <p:spPr>
                                  <a:xfrm>
                                    <a:off x="1005840" y="1782981"/>
                                    <a:ext cx="274320" cy="0"/>
                                  </a:xfrm>
                                  <a:prstGeom prst="line">
                                    <a:avLst/>
                                  </a:prstGeom>
                                  <a:ln w="38100">
                                    <a:solidFill>
                                      <a:srgbClr val="036A18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1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</p:cxn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id="{058BC5B8-F6FD-31BE-79F5-9A0528CB5E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42892" y="5789145"/>
                      <a:ext cx="274752" cy="182880"/>
                      <a:chOff x="1276652" y="5789145"/>
                      <a:chExt cx="274752" cy="182880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id="{B9F64356-8AC1-AF6B-F274-EBEC635727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76652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id="{22D1A828-E5D9-54D3-F2B4-98175B56AE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59964" y="5789145"/>
                        <a:ext cx="91440" cy="18288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BB5FA1FE-1411-AD07-0567-A2A557F20E5D}"/>
                      </a:ext>
                    </a:extLst>
                  </p:cNvPr>
                  <p:cNvGrpSpPr/>
                  <p:nvPr/>
                </p:nvGrpSpPr>
                <p:grpSpPr>
                  <a:xfrm>
                    <a:off x="127665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A80A0459-F45B-E3F0-7127-FF3BDABCF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798B7481-EEA1-E45B-F72B-F4F9B11D8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96CE6319-C50C-85EE-2AA7-32E50E8B6694}"/>
                      </a:ext>
                    </a:extLst>
                  </p:cNvPr>
                  <p:cNvGrpSpPr/>
                  <p:nvPr/>
                </p:nvGrpSpPr>
                <p:grpSpPr>
                  <a:xfrm>
                    <a:off x="164327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E16CBDDA-2BEE-D7BF-E87C-C32C6AC42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D8466846-CFD8-9E34-4B78-915137B0B3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AA2AE365-3073-8845-CD28-E17ECD833145}"/>
                      </a:ext>
                    </a:extLst>
                  </p:cNvPr>
                  <p:cNvGrpSpPr/>
                  <p:nvPr/>
                </p:nvGrpSpPr>
                <p:grpSpPr>
                  <a:xfrm>
                    <a:off x="200990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79016DF2-BB16-1454-3434-DCED726689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8C1A72DE-E4D7-4AC7-2082-E8A99852B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DDBA9F2E-6B92-ADCC-8760-E97C496AC120}"/>
                      </a:ext>
                    </a:extLst>
                  </p:cNvPr>
                  <p:cNvGrpSpPr/>
                  <p:nvPr/>
                </p:nvGrpSpPr>
                <p:grpSpPr>
                  <a:xfrm>
                    <a:off x="237652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4" name="Rectangle 213">
                      <a:extLst>
                        <a:ext uri="{FF2B5EF4-FFF2-40B4-BE49-F238E27FC236}">
                          <a16:creationId xmlns:a16="http://schemas.microsoft.com/office/drawing/2014/main" id="{4A489776-8A33-CA15-8FD9-5E56D4EFB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D6387829-AEE6-21F6-94BA-C398A3CB0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" name="Group 215">
                    <a:extLst>
                      <a:ext uri="{FF2B5EF4-FFF2-40B4-BE49-F238E27FC236}">
                        <a16:creationId xmlns:a16="http://schemas.microsoft.com/office/drawing/2014/main" id="{47F94561-A737-2B01-355A-34DBC2E014EC}"/>
                      </a:ext>
                    </a:extLst>
                  </p:cNvPr>
                  <p:cNvGrpSpPr/>
                  <p:nvPr/>
                </p:nvGrpSpPr>
                <p:grpSpPr>
                  <a:xfrm>
                    <a:off x="274314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DC22ACCC-F457-2BFD-8D02-8FB4F8C13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307E46CB-7238-2884-CABE-C5527BCBB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" name="Group 218">
                    <a:extLst>
                      <a:ext uri="{FF2B5EF4-FFF2-40B4-BE49-F238E27FC236}">
                        <a16:creationId xmlns:a16="http://schemas.microsoft.com/office/drawing/2014/main" id="{C4A46FAF-6B9A-BD99-3A3D-37A3E3D3CF89}"/>
                      </a:ext>
                    </a:extLst>
                  </p:cNvPr>
                  <p:cNvGrpSpPr/>
                  <p:nvPr/>
                </p:nvGrpSpPr>
                <p:grpSpPr>
                  <a:xfrm>
                    <a:off x="3109772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0" name="Rectangle 219">
                      <a:extLst>
                        <a:ext uri="{FF2B5EF4-FFF2-40B4-BE49-F238E27FC236}">
                          <a16:creationId xmlns:a16="http://schemas.microsoft.com/office/drawing/2014/main" id="{D4A5180F-E643-55CC-7863-A9BF9E5B40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" name="Rectangle 220">
                      <a:extLst>
                        <a:ext uri="{FF2B5EF4-FFF2-40B4-BE49-F238E27FC236}">
                          <a16:creationId xmlns:a16="http://schemas.microsoft.com/office/drawing/2014/main" id="{EFDECFF1-8A9A-471E-4766-DA635FF9DD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2" name="Group 221">
                    <a:extLst>
                      <a:ext uri="{FF2B5EF4-FFF2-40B4-BE49-F238E27FC236}">
                        <a16:creationId xmlns:a16="http://schemas.microsoft.com/office/drawing/2014/main" id="{EBF3204C-C48B-E864-68FA-90E5AB5A897C}"/>
                      </a:ext>
                    </a:extLst>
                  </p:cNvPr>
                  <p:cNvGrpSpPr/>
                  <p:nvPr/>
                </p:nvGrpSpPr>
                <p:grpSpPr>
                  <a:xfrm>
                    <a:off x="347639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3" name="Rectangle 222">
                      <a:extLst>
                        <a:ext uri="{FF2B5EF4-FFF2-40B4-BE49-F238E27FC236}">
                          <a16:creationId xmlns:a16="http://schemas.microsoft.com/office/drawing/2014/main" id="{6C377DC8-D6EE-1784-5A37-678A21B426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Rectangle 223">
                      <a:extLst>
                        <a:ext uri="{FF2B5EF4-FFF2-40B4-BE49-F238E27FC236}">
                          <a16:creationId xmlns:a16="http://schemas.microsoft.com/office/drawing/2014/main" id="{F6CB4EA8-2B87-937D-911F-77E17312A5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C469467B-BF85-28CA-7B0D-F067A7E23FE3}"/>
                      </a:ext>
                    </a:extLst>
                  </p:cNvPr>
                  <p:cNvGrpSpPr/>
                  <p:nvPr/>
                </p:nvGrpSpPr>
                <p:grpSpPr>
                  <a:xfrm>
                    <a:off x="3843020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67EFFFAB-5C4A-1386-363B-6DE6C98F41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4B9B0574-A3F0-642A-6521-24D476402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id="{C5C28BDF-0B5F-E52E-D533-6CE9D2774DB9}"/>
                      </a:ext>
                    </a:extLst>
                  </p:cNvPr>
                  <p:cNvGrpSpPr/>
                  <p:nvPr/>
                </p:nvGrpSpPr>
                <p:grpSpPr>
                  <a:xfrm>
                    <a:off x="4209644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840C073-E9B4-9897-4CB5-81741C945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" name="Rectangle 229">
                      <a:extLst>
                        <a:ext uri="{FF2B5EF4-FFF2-40B4-BE49-F238E27FC236}">
                          <a16:creationId xmlns:a16="http://schemas.microsoft.com/office/drawing/2014/main" id="{AC704337-996C-B385-25E0-1A964916A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2BE23340-B5B4-E666-5FA2-DC288D35AC71}"/>
                      </a:ext>
                    </a:extLst>
                  </p:cNvPr>
                  <p:cNvGrpSpPr/>
                  <p:nvPr/>
                </p:nvGrpSpPr>
                <p:grpSpPr>
                  <a:xfrm>
                    <a:off x="4576268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1E12A1FC-0B45-19BC-ECF9-C249CBE350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03E9DCC6-F4E1-FA8F-5A38-20BA80CDD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" name="Group 236">
                    <a:extLst>
                      <a:ext uri="{FF2B5EF4-FFF2-40B4-BE49-F238E27FC236}">
                        <a16:creationId xmlns:a16="http://schemas.microsoft.com/office/drawing/2014/main" id="{8E66F432-E774-20BD-0AE4-76F8CDA6B155}"/>
                      </a:ext>
                    </a:extLst>
                  </p:cNvPr>
                  <p:cNvGrpSpPr/>
                  <p:nvPr/>
                </p:nvGrpSpPr>
                <p:grpSpPr>
                  <a:xfrm>
                    <a:off x="5309516" y="5789145"/>
                    <a:ext cx="274752" cy="182880"/>
                    <a:chOff x="1276652" y="5789145"/>
                    <a:chExt cx="274752" cy="182880"/>
                  </a:xfrm>
                </p:grpSpPr>
                <p:sp>
                  <p:nvSpPr>
                    <p:cNvPr id="238" name="Rectangle 237">
                      <a:extLst>
                        <a:ext uri="{FF2B5EF4-FFF2-40B4-BE49-F238E27FC236}">
                          <a16:creationId xmlns:a16="http://schemas.microsoft.com/office/drawing/2014/main" id="{DCC7B501-B7FD-A7CC-1E5C-731243BB3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76652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" name="Rectangle 238">
                      <a:extLst>
                        <a:ext uri="{FF2B5EF4-FFF2-40B4-BE49-F238E27FC236}">
                          <a16:creationId xmlns:a16="http://schemas.microsoft.com/office/drawing/2014/main" id="{7BC023EC-3027-570D-0DBE-9C34FCDA34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59964" y="5789145"/>
                      <a:ext cx="91440" cy="182880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33495404-1E98-9CC6-0BAB-D252DF9A7114}"/>
                    </a:ext>
                  </a:extLst>
                </p:cNvPr>
                <p:cNvSpPr/>
                <p:nvPr/>
              </p:nvSpPr>
              <p:spPr>
                <a:xfrm>
                  <a:off x="5707211" y="1415328"/>
                  <a:ext cx="219366" cy="4810086"/>
                </a:xfrm>
                <a:prstGeom prst="rect">
                  <a:avLst/>
                </a:prstGeom>
                <a:solidFill>
                  <a:srgbClr val="FEFCF0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F6817805-6520-E18D-D4C2-B71D33B928F8}"/>
                  </a:ext>
                </a:extLst>
              </p:cNvPr>
              <p:cNvGrpSpPr/>
              <p:nvPr/>
            </p:nvGrpSpPr>
            <p:grpSpPr>
              <a:xfrm>
                <a:off x="5943600" y="1600200"/>
                <a:ext cx="5966178" cy="4361688"/>
                <a:chOff x="5943600" y="1600200"/>
                <a:chExt cx="5966178" cy="4361688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F795ABBE-9E83-90E6-DBF5-8FF84C4DC9D5}"/>
                    </a:ext>
                  </a:extLst>
                </p:cNvPr>
                <p:cNvCxnSpPr/>
                <p:nvPr/>
              </p:nvCxnSpPr>
              <p:spPr>
                <a:xfrm>
                  <a:off x="5943600" y="5961888"/>
                  <a:ext cx="180622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CEA9E166-FA8B-A0B3-1806-8BA5EFAF9A0D}"/>
                    </a:ext>
                  </a:extLst>
                </p:cNvPr>
                <p:cNvCxnSpPr/>
                <p:nvPr/>
              </p:nvCxnSpPr>
              <p:spPr>
                <a:xfrm>
                  <a:off x="6126480" y="5806440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>
                  <a:extLst>
                    <a:ext uri="{FF2B5EF4-FFF2-40B4-BE49-F238E27FC236}">
                      <a16:creationId xmlns:a16="http://schemas.microsoft.com/office/drawing/2014/main" id="{2B552E1A-EBE3-451F-84A7-9D360C99F3D5}"/>
                    </a:ext>
                  </a:extLst>
                </p:cNvPr>
                <p:cNvCxnSpPr/>
                <p:nvPr/>
              </p:nvCxnSpPr>
              <p:spPr>
                <a:xfrm>
                  <a:off x="6309360" y="559612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>
                  <a:extLst>
                    <a:ext uri="{FF2B5EF4-FFF2-40B4-BE49-F238E27FC236}">
                      <a16:creationId xmlns:a16="http://schemas.microsoft.com/office/drawing/2014/main" id="{A17AD8D0-AEC7-3161-5DB5-3CCF8DE7D4D4}"/>
                    </a:ext>
                  </a:extLst>
                </p:cNvPr>
                <p:cNvCxnSpPr/>
                <p:nvPr/>
              </p:nvCxnSpPr>
              <p:spPr>
                <a:xfrm>
                  <a:off x="6492240" y="5413248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BD62DF90-0E02-613E-0647-90B8DCE5F939}"/>
                    </a:ext>
                  </a:extLst>
                </p:cNvPr>
                <p:cNvCxnSpPr/>
                <p:nvPr/>
              </p:nvCxnSpPr>
              <p:spPr>
                <a:xfrm>
                  <a:off x="6675120" y="52395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FDB31FC1-9B8D-CFEE-DACE-D210DB771ED5}"/>
                    </a:ext>
                  </a:extLst>
                </p:cNvPr>
                <p:cNvCxnSpPr/>
                <p:nvPr/>
              </p:nvCxnSpPr>
              <p:spPr>
                <a:xfrm>
                  <a:off x="6858000" y="50566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4CFE2836-FB98-17CF-002C-C25ED5F79DE9}"/>
                    </a:ext>
                  </a:extLst>
                </p:cNvPr>
                <p:cNvCxnSpPr/>
                <p:nvPr/>
              </p:nvCxnSpPr>
              <p:spPr>
                <a:xfrm>
                  <a:off x="7040880" y="48737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58FA6028-2DBA-C242-CB8A-0F6F8421C50A}"/>
                    </a:ext>
                  </a:extLst>
                </p:cNvPr>
                <p:cNvCxnSpPr/>
                <p:nvPr/>
              </p:nvCxnSpPr>
              <p:spPr>
                <a:xfrm>
                  <a:off x="7223760" y="46908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>
                  <a:extLst>
                    <a:ext uri="{FF2B5EF4-FFF2-40B4-BE49-F238E27FC236}">
                      <a16:creationId xmlns:a16="http://schemas.microsoft.com/office/drawing/2014/main" id="{6D8CF0AD-8D33-369E-FF1C-4915AD9DBEF3}"/>
                    </a:ext>
                  </a:extLst>
                </p:cNvPr>
                <p:cNvCxnSpPr/>
                <p:nvPr/>
              </p:nvCxnSpPr>
              <p:spPr>
                <a:xfrm>
                  <a:off x="7406640" y="45171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4C6785D1-28AA-4C82-6E74-FDCA3A9D5EA3}"/>
                    </a:ext>
                  </a:extLst>
                </p:cNvPr>
                <p:cNvCxnSpPr/>
                <p:nvPr/>
              </p:nvCxnSpPr>
              <p:spPr>
                <a:xfrm>
                  <a:off x="7589520" y="43342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3F9BA188-5E9B-6DB1-E7BF-8FEF3382CBE1}"/>
                    </a:ext>
                  </a:extLst>
                </p:cNvPr>
                <p:cNvCxnSpPr/>
                <p:nvPr/>
              </p:nvCxnSpPr>
              <p:spPr>
                <a:xfrm>
                  <a:off x="7772400" y="41513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6440E0FD-71A4-3B37-330E-311BF14B570A}"/>
                    </a:ext>
                  </a:extLst>
                </p:cNvPr>
                <p:cNvCxnSpPr/>
                <p:nvPr/>
              </p:nvCxnSpPr>
              <p:spPr>
                <a:xfrm>
                  <a:off x="7955280" y="396849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5E9015E9-C303-216A-BB4C-B2DBE63B51F2}"/>
                    </a:ext>
                  </a:extLst>
                </p:cNvPr>
                <p:cNvCxnSpPr/>
                <p:nvPr/>
              </p:nvCxnSpPr>
              <p:spPr>
                <a:xfrm>
                  <a:off x="8138160" y="378561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53C54D94-9BC4-64CD-733B-9BEC150AE10E}"/>
                    </a:ext>
                  </a:extLst>
                </p:cNvPr>
                <p:cNvCxnSpPr/>
                <p:nvPr/>
              </p:nvCxnSpPr>
              <p:spPr>
                <a:xfrm>
                  <a:off x="8321040" y="36027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88037A9A-D001-6024-3404-61F221587BF3}"/>
                    </a:ext>
                  </a:extLst>
                </p:cNvPr>
                <p:cNvCxnSpPr/>
                <p:nvPr/>
              </p:nvCxnSpPr>
              <p:spPr>
                <a:xfrm>
                  <a:off x="8503920" y="341985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C90F8138-B50C-B74E-4E0D-27CEABE6DC7A}"/>
                    </a:ext>
                  </a:extLst>
                </p:cNvPr>
                <p:cNvCxnSpPr/>
                <p:nvPr/>
              </p:nvCxnSpPr>
              <p:spPr>
                <a:xfrm>
                  <a:off x="8686800" y="323697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9A36B2C3-3CD4-42EF-A10E-5221E5B5881F}"/>
                    </a:ext>
                  </a:extLst>
                </p:cNvPr>
                <p:cNvCxnSpPr/>
                <p:nvPr/>
              </p:nvCxnSpPr>
              <p:spPr>
                <a:xfrm>
                  <a:off x="8869680" y="30449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908598E0-2F7D-C681-83A2-4BED94F63856}"/>
                    </a:ext>
                  </a:extLst>
                </p:cNvPr>
                <p:cNvCxnSpPr/>
                <p:nvPr/>
              </p:nvCxnSpPr>
              <p:spPr>
                <a:xfrm>
                  <a:off x="9052560" y="28620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63581C18-730B-D998-9C57-B0FADDE7CEE8}"/>
                    </a:ext>
                  </a:extLst>
                </p:cNvPr>
                <p:cNvCxnSpPr/>
                <p:nvPr/>
              </p:nvCxnSpPr>
              <p:spPr>
                <a:xfrm>
                  <a:off x="9235440" y="2688336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91C334C9-AD14-675A-B85C-81BF6D979EC6}"/>
                    </a:ext>
                  </a:extLst>
                </p:cNvPr>
                <p:cNvCxnSpPr/>
                <p:nvPr/>
              </p:nvCxnSpPr>
              <p:spPr>
                <a:xfrm>
                  <a:off x="9418320" y="249631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5E5B40C1-B847-C47C-96BE-85E1B79EE527}"/>
                    </a:ext>
                  </a:extLst>
                </p:cNvPr>
                <p:cNvCxnSpPr/>
                <p:nvPr/>
              </p:nvCxnSpPr>
              <p:spPr>
                <a:xfrm>
                  <a:off x="9601200" y="231343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96AE8950-B9D5-8FEC-A486-232C312CACE7}"/>
                    </a:ext>
                  </a:extLst>
                </p:cNvPr>
                <p:cNvCxnSpPr/>
                <p:nvPr/>
              </p:nvCxnSpPr>
              <p:spPr>
                <a:xfrm>
                  <a:off x="9784080" y="213055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EDE4F79D-0A78-A1B4-D87F-19F40DBC406E}"/>
                    </a:ext>
                  </a:extLst>
                </p:cNvPr>
                <p:cNvCxnSpPr/>
                <p:nvPr/>
              </p:nvCxnSpPr>
              <p:spPr>
                <a:xfrm>
                  <a:off x="9966960" y="194767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2B0D28B6-7353-D2AB-360F-90E00F6D0973}"/>
                    </a:ext>
                  </a:extLst>
                </p:cNvPr>
                <p:cNvCxnSpPr/>
                <p:nvPr/>
              </p:nvCxnSpPr>
              <p:spPr>
                <a:xfrm>
                  <a:off x="10149840" y="1764792"/>
                  <a:ext cx="20116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95C5FB8B-7E82-54A7-30E6-DCB8F6197AEA}"/>
                    </a:ext>
                  </a:extLst>
                </p:cNvPr>
                <p:cNvCxnSpPr/>
                <p:nvPr/>
              </p:nvCxnSpPr>
              <p:spPr>
                <a:xfrm>
                  <a:off x="10332720" y="1600200"/>
                  <a:ext cx="1577058" cy="0"/>
                </a:xfrm>
                <a:prstGeom prst="line">
                  <a:avLst/>
                </a:prstGeom>
                <a:ln w="444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3" name="Group 622">
              <a:extLst>
                <a:ext uri="{FF2B5EF4-FFF2-40B4-BE49-F238E27FC236}">
                  <a16:creationId xmlns:a16="http://schemas.microsoft.com/office/drawing/2014/main" id="{7AC37465-7002-EC23-3983-A297088EFB80}"/>
                </a:ext>
              </a:extLst>
            </p:cNvPr>
            <p:cNvGrpSpPr/>
            <p:nvPr/>
          </p:nvGrpSpPr>
          <p:grpSpPr>
            <a:xfrm>
              <a:off x="6126480" y="1600200"/>
              <a:ext cx="4206240" cy="4370832"/>
              <a:chOff x="6126480" y="1600200"/>
              <a:chExt cx="4206240" cy="4370832"/>
            </a:xfrm>
          </p:grpSpPr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A5D4F489-D64F-B50B-1BFF-58E2FD038F50}"/>
                  </a:ext>
                </a:extLst>
              </p:cNvPr>
              <p:cNvCxnSpPr/>
              <p:nvPr/>
            </p:nvCxnSpPr>
            <p:spPr>
              <a:xfrm flipH="1">
                <a:off x="10332720" y="160020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93E71C34-9762-F767-16EC-A425B71CC095}"/>
                  </a:ext>
                </a:extLst>
              </p:cNvPr>
              <p:cNvCxnSpPr/>
              <p:nvPr/>
            </p:nvCxnSpPr>
            <p:spPr>
              <a:xfrm flipH="1">
                <a:off x="10149840" y="17830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61A93839-B6DF-0EF1-6F88-C2BA64C45F75}"/>
                  </a:ext>
                </a:extLst>
              </p:cNvPr>
              <p:cNvCxnSpPr/>
              <p:nvPr/>
            </p:nvCxnSpPr>
            <p:spPr>
              <a:xfrm flipH="1">
                <a:off x="9966960" y="193548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7388A134-DB2D-B7AC-D20D-22109D366A16}"/>
                  </a:ext>
                </a:extLst>
              </p:cNvPr>
              <p:cNvCxnSpPr/>
              <p:nvPr/>
            </p:nvCxnSpPr>
            <p:spPr>
              <a:xfrm flipH="1">
                <a:off x="9784080" y="21305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976E323F-2418-B936-702B-40045A943970}"/>
                  </a:ext>
                </a:extLst>
              </p:cNvPr>
              <p:cNvCxnSpPr/>
              <p:nvPr/>
            </p:nvCxnSpPr>
            <p:spPr>
              <a:xfrm flipH="1">
                <a:off x="9601200" y="2331720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1994E5C8-2F3D-FF46-235F-3C490E5F75D0}"/>
                  </a:ext>
                </a:extLst>
              </p:cNvPr>
              <p:cNvCxnSpPr/>
              <p:nvPr/>
            </p:nvCxnSpPr>
            <p:spPr>
              <a:xfrm flipH="1">
                <a:off x="9418320" y="25054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6765DFD6-7207-7CB4-4B00-DBE308FAEA4D}"/>
                  </a:ext>
                </a:extLst>
              </p:cNvPr>
              <p:cNvCxnSpPr/>
              <p:nvPr/>
            </p:nvCxnSpPr>
            <p:spPr>
              <a:xfrm flipH="1">
                <a:off x="9235440" y="26791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05027F3D-C7D3-3636-42DB-7343CD8B11E4}"/>
                  </a:ext>
                </a:extLst>
              </p:cNvPr>
              <p:cNvCxnSpPr/>
              <p:nvPr/>
            </p:nvCxnSpPr>
            <p:spPr>
              <a:xfrm flipH="1">
                <a:off x="9052560" y="28620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73A15977-A6DF-63C3-3929-761AED800B5B}"/>
                  </a:ext>
                </a:extLst>
              </p:cNvPr>
              <p:cNvCxnSpPr/>
              <p:nvPr/>
            </p:nvCxnSpPr>
            <p:spPr>
              <a:xfrm flipH="1">
                <a:off x="8869680" y="30540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37C14C39-B0FE-8D20-A5FE-DE8D455D9171}"/>
                  </a:ext>
                </a:extLst>
              </p:cNvPr>
              <p:cNvCxnSpPr/>
              <p:nvPr/>
            </p:nvCxnSpPr>
            <p:spPr>
              <a:xfrm flipH="1">
                <a:off x="8686800" y="323697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47C1B9B7-71ED-900D-B58F-21C098C4162C}"/>
                  </a:ext>
                </a:extLst>
              </p:cNvPr>
              <p:cNvCxnSpPr/>
              <p:nvPr/>
            </p:nvCxnSpPr>
            <p:spPr>
              <a:xfrm flipH="1">
                <a:off x="8503920" y="341985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3BD02AAD-B5E3-F483-043A-072A2354D72A}"/>
                  </a:ext>
                </a:extLst>
              </p:cNvPr>
              <p:cNvCxnSpPr/>
              <p:nvPr/>
            </p:nvCxnSpPr>
            <p:spPr>
              <a:xfrm flipH="1">
                <a:off x="8321040" y="360273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54D61D55-F3B4-165D-6991-4A4CF0374CA3}"/>
                  </a:ext>
                </a:extLst>
              </p:cNvPr>
              <p:cNvCxnSpPr/>
              <p:nvPr/>
            </p:nvCxnSpPr>
            <p:spPr>
              <a:xfrm flipH="1">
                <a:off x="8138160" y="37764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1132D782-5850-0706-DFBE-3404BA130C08}"/>
                  </a:ext>
                </a:extLst>
              </p:cNvPr>
              <p:cNvCxnSpPr/>
              <p:nvPr/>
            </p:nvCxnSpPr>
            <p:spPr>
              <a:xfrm flipH="1">
                <a:off x="7955280" y="39593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9FA2BB2D-1E42-05BC-B3FC-943DF2898549}"/>
                  </a:ext>
                </a:extLst>
              </p:cNvPr>
              <p:cNvCxnSpPr/>
              <p:nvPr/>
            </p:nvCxnSpPr>
            <p:spPr>
              <a:xfrm flipH="1">
                <a:off x="7772400" y="41422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7A4B66A0-5976-EBA0-EF2F-85D47EAB8275}"/>
                  </a:ext>
                </a:extLst>
              </p:cNvPr>
              <p:cNvCxnSpPr/>
              <p:nvPr/>
            </p:nvCxnSpPr>
            <p:spPr>
              <a:xfrm flipH="1">
                <a:off x="7589520" y="43251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1BF9FBE4-3B2A-1449-3529-6BB9C3D231ED}"/>
                  </a:ext>
                </a:extLst>
              </p:cNvPr>
              <p:cNvCxnSpPr/>
              <p:nvPr/>
            </p:nvCxnSpPr>
            <p:spPr>
              <a:xfrm flipH="1">
                <a:off x="7406640" y="45079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6138D950-AE42-19B8-19C3-693767A0D31F}"/>
                  </a:ext>
                </a:extLst>
              </p:cNvPr>
              <p:cNvCxnSpPr/>
              <p:nvPr/>
            </p:nvCxnSpPr>
            <p:spPr>
              <a:xfrm flipH="1">
                <a:off x="7223760" y="46908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B8A9137C-23BD-0605-0C16-7E75568E5AB7}"/>
                  </a:ext>
                </a:extLst>
              </p:cNvPr>
              <p:cNvCxnSpPr/>
              <p:nvPr/>
            </p:nvCxnSpPr>
            <p:spPr>
              <a:xfrm flipH="1">
                <a:off x="7040880" y="4882896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B1E988B6-DA7E-FE2C-0C76-B78BA0E386F0}"/>
                  </a:ext>
                </a:extLst>
              </p:cNvPr>
              <p:cNvCxnSpPr/>
              <p:nvPr/>
            </p:nvCxnSpPr>
            <p:spPr>
              <a:xfrm flipH="1">
                <a:off x="6858000" y="505663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A0328654-E8D7-C6A2-76AD-B9030E6D7244}"/>
                  </a:ext>
                </a:extLst>
              </p:cNvPr>
              <p:cNvCxnSpPr/>
              <p:nvPr/>
            </p:nvCxnSpPr>
            <p:spPr>
              <a:xfrm flipH="1">
                <a:off x="6675120" y="523951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4377646B-8036-11AC-262F-1223EF3A55AD}"/>
                  </a:ext>
                </a:extLst>
              </p:cNvPr>
              <p:cNvCxnSpPr/>
              <p:nvPr/>
            </p:nvCxnSpPr>
            <p:spPr>
              <a:xfrm flipH="1">
                <a:off x="6492240" y="542239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307D6AF5-AA47-13A7-727D-F6A509B22974}"/>
                  </a:ext>
                </a:extLst>
              </p:cNvPr>
              <p:cNvCxnSpPr/>
              <p:nvPr/>
            </p:nvCxnSpPr>
            <p:spPr>
              <a:xfrm flipH="1">
                <a:off x="6309360" y="560527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4ADC0A75-840B-434B-2376-42F0E6F8759E}"/>
                  </a:ext>
                </a:extLst>
              </p:cNvPr>
              <p:cNvCxnSpPr/>
              <p:nvPr/>
            </p:nvCxnSpPr>
            <p:spPr>
              <a:xfrm flipH="1">
                <a:off x="6126480" y="5788152"/>
                <a:ext cx="0" cy="18288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67C49F6-E975-030A-D6A5-DC4DFD8A1A24}"/>
                  </a:ext>
                </a:extLst>
              </p:cNvPr>
              <p:cNvSpPr/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solidFill>
                <a:srgbClr val="FEFCF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C45EBAC-3547-7446-823C-459037C76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597" y="2010161"/>
                <a:ext cx="72128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CEB5E44F-86A6-0091-5D68-117147EB30AF}"/>
              </a:ext>
            </a:extLst>
          </p:cNvPr>
          <p:cNvSpPr txBox="1"/>
          <p:nvPr/>
        </p:nvSpPr>
        <p:spPr>
          <a:xfrm>
            <a:off x="1484955" y="722215"/>
            <a:ext cx="3603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Probability Mass Function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PMF</a:t>
            </a:r>
          </a:p>
        </p:txBody>
      </p:sp>
      <p:sp>
        <p:nvSpPr>
          <p:cNvPr id="625" name="Title 1">
            <a:extLst>
              <a:ext uri="{FF2B5EF4-FFF2-40B4-BE49-F238E27FC236}">
                <a16:creationId xmlns:a16="http://schemas.microsoft.com/office/drawing/2014/main" id="{C3DC583B-A76B-63E3-A2B0-B2B75191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46" y="78196"/>
            <a:ext cx="10972800" cy="878301"/>
          </a:xfrm>
        </p:spPr>
        <p:txBody>
          <a:bodyPr/>
          <a:lstStyle/>
          <a:p>
            <a:pPr algn="ctr"/>
            <a:r>
              <a:rPr lang="en-US" dirty="0"/>
              <a:t>A Discrete Approximation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36DA78-4B35-F43E-742B-3B222CE2E7CA}"/>
              </a:ext>
            </a:extLst>
          </p:cNvPr>
          <p:cNvSpPr txBox="1"/>
          <p:nvPr/>
        </p:nvSpPr>
        <p:spPr>
          <a:xfrm>
            <a:off x="6013160" y="750739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Cumulative Distribution Function</a:t>
            </a:r>
          </a:p>
          <a:p>
            <a:pPr algn="ctr"/>
            <a:r>
              <a:rPr lang="en-US" sz="24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CDF</a:t>
            </a:r>
          </a:p>
        </p:txBody>
      </p:sp>
    </p:spTree>
    <p:extLst>
      <p:ext uri="{BB962C8B-B14F-4D97-AF65-F5344CB8AC3E}">
        <p14:creationId xmlns:p14="http://schemas.microsoft.com/office/powerpoint/2010/main" val="12738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6CD503-BCC7-FB40-A2E7-F60B1384C008}"/>
              </a:ext>
            </a:extLst>
          </p:cNvPr>
          <p:cNvSpPr/>
          <p:nvPr/>
        </p:nvSpPr>
        <p:spPr>
          <a:xfrm>
            <a:off x="1793965" y="3422970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F65D8-10E1-4544-98FB-0515DD3B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Uniform RV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06427-27E9-9345-BBCA-58619F738699}"/>
              </a:ext>
            </a:extLst>
          </p:cNvPr>
          <p:cNvCxnSpPr>
            <a:cxnSpLocks/>
          </p:cNvCxnSpPr>
          <p:nvPr/>
        </p:nvCxnSpPr>
        <p:spPr>
          <a:xfrm>
            <a:off x="420650" y="5861828"/>
            <a:ext cx="7113704" cy="117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C7B8B-841A-4443-AE06-3A2852F44EE2}"/>
              </a:ext>
            </a:extLst>
          </p:cNvPr>
          <p:cNvCxnSpPr>
            <a:cxnSpLocks/>
          </p:cNvCxnSpPr>
          <p:nvPr/>
        </p:nvCxnSpPr>
        <p:spPr>
          <a:xfrm flipV="1">
            <a:off x="1778182" y="2315739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EABB9D-05FC-A140-A41D-8601D9FB5E14}"/>
              </a:ext>
            </a:extLst>
          </p:cNvPr>
          <p:cNvCxnSpPr/>
          <p:nvPr/>
        </p:nvCxnSpPr>
        <p:spPr>
          <a:xfrm>
            <a:off x="4509030" y="5577711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87D38-51F5-7044-9F55-D1B5D2DAB8C0}"/>
              </a:ext>
            </a:extLst>
          </p:cNvPr>
          <p:cNvSpPr txBox="1"/>
          <p:nvPr/>
        </p:nvSpPr>
        <p:spPr>
          <a:xfrm>
            <a:off x="4170650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5666BB-F8F3-894E-A80C-FEC727F54F0A}"/>
              </a:ext>
            </a:extLst>
          </p:cNvPr>
          <p:cNvCxnSpPr/>
          <p:nvPr/>
        </p:nvCxnSpPr>
        <p:spPr>
          <a:xfrm>
            <a:off x="1778182" y="5551965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5974C6-4F27-B04C-88FF-B27656A7177D}"/>
              </a:ext>
            </a:extLst>
          </p:cNvPr>
          <p:cNvSpPr txBox="1"/>
          <p:nvPr/>
        </p:nvSpPr>
        <p:spPr>
          <a:xfrm>
            <a:off x="1455585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/>
              <p:nvPr/>
            </p:nvSpPr>
            <p:spPr>
              <a:xfrm>
                <a:off x="6913245" y="2339755"/>
                <a:ext cx="4391780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45" y="2339755"/>
                <a:ext cx="4391780" cy="1330492"/>
              </a:xfrm>
              <a:prstGeom prst="rect">
                <a:avLst/>
              </a:prstGeom>
              <a:blipFill>
                <a:blip r:embed="rId4"/>
                <a:stretch>
                  <a:fillRect l="-4598" t="-146729" b="-21869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E0FD48-E1E4-4A4D-BDAB-15FBD589FEF0}"/>
              </a:ext>
            </a:extLst>
          </p:cNvPr>
          <p:cNvCxnSpPr>
            <a:cxnSpLocks/>
          </p:cNvCxnSpPr>
          <p:nvPr/>
        </p:nvCxnSpPr>
        <p:spPr>
          <a:xfrm flipV="1">
            <a:off x="3135715" y="4288058"/>
            <a:ext cx="2156526" cy="3691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2D97E8-A69D-0F48-B401-ECA2196CE60A}"/>
              </a:ext>
            </a:extLst>
          </p:cNvPr>
          <p:cNvCxnSpPr>
            <a:cxnSpLocks/>
          </p:cNvCxnSpPr>
          <p:nvPr/>
        </p:nvCxnSpPr>
        <p:spPr>
          <a:xfrm>
            <a:off x="1583441" y="3415286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46F948-DED3-0949-BDED-3FC8A7578FC5}"/>
              </a:ext>
            </a:extLst>
          </p:cNvPr>
          <p:cNvCxnSpPr>
            <a:cxnSpLocks/>
          </p:cNvCxnSpPr>
          <p:nvPr/>
        </p:nvCxnSpPr>
        <p:spPr>
          <a:xfrm>
            <a:off x="1583440" y="586436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FB75BC-FD7C-724E-84E0-A263750A5256}"/>
              </a:ext>
            </a:extLst>
          </p:cNvPr>
          <p:cNvSpPr txBox="1"/>
          <p:nvPr/>
        </p:nvSpPr>
        <p:spPr>
          <a:xfrm>
            <a:off x="-71137" y="5592922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81ABD-12AB-8F4A-A0E7-C30BC0701A26}"/>
              </a:ext>
            </a:extLst>
          </p:cNvPr>
          <p:cNvSpPr txBox="1"/>
          <p:nvPr/>
        </p:nvSpPr>
        <p:spPr>
          <a:xfrm>
            <a:off x="1072216" y="3184453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/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Unif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blipFill>
                <a:blip r:embed="rId5"/>
                <a:stretch>
                  <a:fillRect l="-37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09030" y="5830934"/>
            <a:ext cx="2010" cy="90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420650" y="3415286"/>
            <a:ext cx="8894800" cy="2449078"/>
            <a:chOff x="420650" y="3415286"/>
            <a:chExt cx="8894800" cy="2449078"/>
          </a:xfrm>
        </p:grpSpPr>
        <p:cxnSp>
          <p:nvCxnSpPr>
            <p:cNvPr id="41" name="Elbow Connector 40"/>
            <p:cNvCxnSpPr/>
            <p:nvPr/>
          </p:nvCxnSpPr>
          <p:spPr>
            <a:xfrm>
              <a:off x="420650" y="5861828"/>
              <a:ext cx="1357532" cy="2536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endCxn id="36" idx="3"/>
            </p:cNvCxnSpPr>
            <p:nvPr/>
          </p:nvCxnSpPr>
          <p:spPr>
            <a:xfrm rot="16200000" flipV="1">
              <a:off x="539040" y="4625221"/>
              <a:ext cx="2449078" cy="29208"/>
            </a:xfrm>
            <a:prstGeom prst="bentConnector2">
              <a:avLst/>
            </a:prstGeom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36" idx="3"/>
            </p:cNvCxnSpPr>
            <p:nvPr/>
          </p:nvCxnSpPr>
          <p:spPr>
            <a:xfrm>
              <a:off x="1748975" y="3415286"/>
              <a:ext cx="2762065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5400000" flipH="1" flipV="1">
              <a:off x="3292090" y="4638538"/>
              <a:ext cx="2442242" cy="4338"/>
            </a:xfrm>
            <a:prstGeom prst="bentConnector3">
              <a:avLst/>
            </a:prstGeom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11040" y="5856681"/>
              <a:ext cx="4804410" cy="768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673DAC-2063-A8BB-9FAA-FBF71E51AF74}"/>
                  </a:ext>
                </a:extLst>
              </p:cNvPr>
              <p:cNvSpPr/>
              <p:nvPr/>
            </p:nvSpPr>
            <p:spPr>
              <a:xfrm>
                <a:off x="6501726" y="340399"/>
                <a:ext cx="5627448" cy="154843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673DAC-2063-A8BB-9FAA-FBF71E51A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26" y="340399"/>
                <a:ext cx="5627448" cy="1548437"/>
              </a:xfrm>
              <a:prstGeom prst="rect">
                <a:avLst/>
              </a:prstGeom>
              <a:blipFill>
                <a:blip r:embed="rId6"/>
                <a:stretch>
                  <a:fillRect t="-162903" b="-23548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6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62559-CE11-7778-5A22-9DBAA794C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6DBD495-9FC0-ACA5-0234-7B540DD058C5}"/>
              </a:ext>
            </a:extLst>
          </p:cNvPr>
          <p:cNvSpPr/>
          <p:nvPr/>
        </p:nvSpPr>
        <p:spPr>
          <a:xfrm>
            <a:off x="1793965" y="3422970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2864B-E546-E569-E457-E05E2FF5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Uniform RV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B49748-091E-BCB4-0C45-6986952F70E5}"/>
              </a:ext>
            </a:extLst>
          </p:cNvPr>
          <p:cNvCxnSpPr>
            <a:cxnSpLocks/>
          </p:cNvCxnSpPr>
          <p:nvPr/>
        </p:nvCxnSpPr>
        <p:spPr>
          <a:xfrm>
            <a:off x="420650" y="5861828"/>
            <a:ext cx="7113704" cy="117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2C730-F139-8FC6-32C3-BF817587B236}"/>
              </a:ext>
            </a:extLst>
          </p:cNvPr>
          <p:cNvCxnSpPr>
            <a:cxnSpLocks/>
          </p:cNvCxnSpPr>
          <p:nvPr/>
        </p:nvCxnSpPr>
        <p:spPr>
          <a:xfrm flipV="1">
            <a:off x="1778182" y="2315739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B4E783-6931-4DB5-17EB-D7C5A21CA800}"/>
              </a:ext>
            </a:extLst>
          </p:cNvPr>
          <p:cNvCxnSpPr/>
          <p:nvPr/>
        </p:nvCxnSpPr>
        <p:spPr>
          <a:xfrm>
            <a:off x="4509030" y="5577711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3A5E69A-B4E5-765E-0427-46D9929D60C6}"/>
              </a:ext>
            </a:extLst>
          </p:cNvPr>
          <p:cNvSpPr txBox="1"/>
          <p:nvPr/>
        </p:nvSpPr>
        <p:spPr>
          <a:xfrm>
            <a:off x="4170650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335072-0F5F-CC91-FCEA-8D3AA47A6436}"/>
              </a:ext>
            </a:extLst>
          </p:cNvPr>
          <p:cNvCxnSpPr/>
          <p:nvPr/>
        </p:nvCxnSpPr>
        <p:spPr>
          <a:xfrm>
            <a:off x="1778182" y="5551965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641999-CD9B-4AF8-45F2-92C40150CC4D}"/>
              </a:ext>
            </a:extLst>
          </p:cNvPr>
          <p:cNvSpPr txBox="1"/>
          <p:nvPr/>
        </p:nvSpPr>
        <p:spPr>
          <a:xfrm>
            <a:off x="1455585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745AEED-760D-6958-6852-5EF55B68D910}"/>
                  </a:ext>
                </a:extLst>
              </p:cNvPr>
              <p:cNvSpPr/>
              <p:nvPr/>
            </p:nvSpPr>
            <p:spPr>
              <a:xfrm>
                <a:off x="2370912" y="1752929"/>
                <a:ext cx="4391780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12" y="1752929"/>
                <a:ext cx="4391780" cy="1330492"/>
              </a:xfrm>
              <a:prstGeom prst="rect">
                <a:avLst/>
              </a:prstGeom>
              <a:blipFill>
                <a:blip r:embed="rId4"/>
                <a:stretch>
                  <a:fillRect l="-4899" t="-145794" b="-21775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C4454F8-D185-B73D-8B82-85B1A95FDC38}"/>
                  </a:ext>
                </a:extLst>
              </p:cNvPr>
              <p:cNvSpPr/>
              <p:nvPr/>
            </p:nvSpPr>
            <p:spPr>
              <a:xfrm>
                <a:off x="6096000" y="3669584"/>
                <a:ext cx="5541196" cy="921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1⋅1=1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FE2611-C852-4142-95A4-42149C806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69584"/>
                <a:ext cx="5541196" cy="921984"/>
              </a:xfrm>
              <a:prstGeom prst="rect">
                <a:avLst/>
              </a:prstGeom>
              <a:blipFill>
                <a:blip r:embed="rId5"/>
                <a:stretch>
                  <a:fillRect l="-20413" t="-158108" b="-2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F77BECE-4E6F-85BF-E97A-669DF6B644B9}"/>
              </a:ext>
            </a:extLst>
          </p:cNvPr>
          <p:cNvCxnSpPr>
            <a:cxnSpLocks/>
          </p:cNvCxnSpPr>
          <p:nvPr/>
        </p:nvCxnSpPr>
        <p:spPr>
          <a:xfrm flipV="1">
            <a:off x="3135715" y="4288058"/>
            <a:ext cx="2156526" cy="3691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8C0A3F-D45A-D7CF-2B26-FB5242369274}"/>
              </a:ext>
            </a:extLst>
          </p:cNvPr>
          <p:cNvCxnSpPr>
            <a:cxnSpLocks/>
          </p:cNvCxnSpPr>
          <p:nvPr/>
        </p:nvCxnSpPr>
        <p:spPr>
          <a:xfrm>
            <a:off x="1583441" y="3415286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BB9CFD-53B3-D016-C080-FA57816DD4A3}"/>
              </a:ext>
            </a:extLst>
          </p:cNvPr>
          <p:cNvCxnSpPr>
            <a:cxnSpLocks/>
          </p:cNvCxnSpPr>
          <p:nvPr/>
        </p:nvCxnSpPr>
        <p:spPr>
          <a:xfrm>
            <a:off x="1583440" y="586436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723B717-7827-0D75-4764-3113154785D7}"/>
              </a:ext>
            </a:extLst>
          </p:cNvPr>
          <p:cNvSpPr txBox="1"/>
          <p:nvPr/>
        </p:nvSpPr>
        <p:spPr>
          <a:xfrm>
            <a:off x="-71137" y="5592922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CCE272-8176-6815-2F6C-3E6C38FBFB7E}"/>
              </a:ext>
            </a:extLst>
          </p:cNvPr>
          <p:cNvSpPr txBox="1"/>
          <p:nvPr/>
        </p:nvSpPr>
        <p:spPr>
          <a:xfrm>
            <a:off x="1072216" y="3184453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0CD70-A7F1-407C-1CDE-1FED55E5DE88}"/>
                  </a:ext>
                </a:extLst>
              </p:cNvPr>
              <p:cNvSpPr txBox="1"/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blipFill>
                <a:blip r:embed="rId6"/>
                <a:stretch>
                  <a:fillRect l="-37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093E1B4-8788-6D9C-F5AC-9CDE29C73E45}"/>
                  </a:ext>
                </a:extLst>
              </p:cNvPr>
              <p:cNvSpPr/>
              <p:nvPr/>
            </p:nvSpPr>
            <p:spPr>
              <a:xfrm>
                <a:off x="6582180" y="1103502"/>
                <a:ext cx="52788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92F1C2-8FF2-014B-A7A5-1C00FC4BB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80" y="1103502"/>
                <a:ext cx="5278881" cy="461665"/>
              </a:xfrm>
              <a:prstGeom prst="rect">
                <a:avLst/>
              </a:prstGeom>
              <a:blipFill>
                <a:blip r:embed="rId7"/>
                <a:stretch>
                  <a:fillRect l="-167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70BDE9-047D-05D5-F3B3-F405644F0244}"/>
                  </a:ext>
                </a:extLst>
              </p:cNvPr>
              <p:cNvSpPr/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E12B25F-5289-4B46-B9FD-3A0BB03A9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  <a:blipFill>
                <a:blip r:embed="rId8"/>
                <a:stretch>
                  <a:fillRect l="-2279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36E5B4-CF76-2956-9D84-9B332F11183F}"/>
              </a:ext>
            </a:extLst>
          </p:cNvPr>
          <p:cNvCxnSpPr/>
          <p:nvPr/>
        </p:nvCxnSpPr>
        <p:spPr>
          <a:xfrm>
            <a:off x="4509030" y="5830934"/>
            <a:ext cx="2010" cy="90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03A6FFA-2CF1-5EDB-3435-0A254DF74DEB}"/>
              </a:ext>
            </a:extLst>
          </p:cNvPr>
          <p:cNvGrpSpPr/>
          <p:nvPr/>
        </p:nvGrpSpPr>
        <p:grpSpPr>
          <a:xfrm>
            <a:off x="420650" y="3415286"/>
            <a:ext cx="8894800" cy="2449078"/>
            <a:chOff x="420650" y="3415286"/>
            <a:chExt cx="8894800" cy="2449078"/>
          </a:xfrm>
        </p:grpSpPr>
        <p:cxnSp>
          <p:nvCxnSpPr>
            <p:cNvPr id="41" name="Elbow Connector 40">
              <a:extLst>
                <a:ext uri="{FF2B5EF4-FFF2-40B4-BE49-F238E27FC236}">
                  <a16:creationId xmlns:a16="http://schemas.microsoft.com/office/drawing/2014/main" id="{DCE9912D-6D2C-6622-208F-3DC07E22F62D}"/>
                </a:ext>
              </a:extLst>
            </p:cNvPr>
            <p:cNvCxnSpPr/>
            <p:nvPr/>
          </p:nvCxnSpPr>
          <p:spPr>
            <a:xfrm>
              <a:off x="420650" y="5861828"/>
              <a:ext cx="1357532" cy="2536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1001436F-A7B1-7564-DD18-12ADD380ED15}"/>
                </a:ext>
              </a:extLst>
            </p:cNvPr>
            <p:cNvCxnSpPr>
              <a:endCxn id="36" idx="3"/>
            </p:cNvCxnSpPr>
            <p:nvPr/>
          </p:nvCxnSpPr>
          <p:spPr>
            <a:xfrm rot="16200000" flipV="1">
              <a:off x="539040" y="4625221"/>
              <a:ext cx="2449078" cy="29208"/>
            </a:xfrm>
            <a:prstGeom prst="bentConnector2">
              <a:avLst/>
            </a:prstGeom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C0611F97-3356-3406-5119-0A8F9C8A6FF7}"/>
                </a:ext>
              </a:extLst>
            </p:cNvPr>
            <p:cNvCxnSpPr>
              <a:stCxn id="36" idx="3"/>
            </p:cNvCxnSpPr>
            <p:nvPr/>
          </p:nvCxnSpPr>
          <p:spPr>
            <a:xfrm>
              <a:off x="1748975" y="3415286"/>
              <a:ext cx="2762065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133FF499-D125-49CF-E537-688EB6A565A2}"/>
                </a:ext>
              </a:extLst>
            </p:cNvPr>
            <p:cNvCxnSpPr/>
            <p:nvPr/>
          </p:nvCxnSpPr>
          <p:spPr>
            <a:xfrm rot="5400000" flipH="1" flipV="1">
              <a:off x="3292090" y="4638538"/>
              <a:ext cx="2442242" cy="4338"/>
            </a:xfrm>
            <a:prstGeom prst="bentConnector3">
              <a:avLst/>
            </a:prstGeom>
            <a:ln w="508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60C38B-0AB0-F53C-08DB-94D183EE215B}"/>
                </a:ext>
              </a:extLst>
            </p:cNvPr>
            <p:cNvCxnSpPr/>
            <p:nvPr/>
          </p:nvCxnSpPr>
          <p:spPr>
            <a:xfrm>
              <a:off x="4511040" y="5856681"/>
              <a:ext cx="4804410" cy="768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93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342327-FE07-3A4B-A375-98807FDF66EB}"/>
              </a:ext>
            </a:extLst>
          </p:cNvPr>
          <p:cNvSpPr/>
          <p:nvPr/>
        </p:nvSpPr>
        <p:spPr>
          <a:xfrm>
            <a:off x="2720454" y="3428565"/>
            <a:ext cx="1063945" cy="24307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3446E-A478-1C46-A984-411B3612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Event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F688BE-7551-624D-9F85-CB589F202428}"/>
              </a:ext>
            </a:extLst>
          </p:cNvPr>
          <p:cNvCxnSpPr>
            <a:cxnSpLocks/>
          </p:cNvCxnSpPr>
          <p:nvPr/>
        </p:nvCxnSpPr>
        <p:spPr>
          <a:xfrm>
            <a:off x="420154" y="5861828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0136D2-4C72-8540-8530-D43CD5B81138}"/>
              </a:ext>
            </a:extLst>
          </p:cNvPr>
          <p:cNvCxnSpPr>
            <a:cxnSpLocks/>
          </p:cNvCxnSpPr>
          <p:nvPr/>
        </p:nvCxnSpPr>
        <p:spPr>
          <a:xfrm flipV="1">
            <a:off x="1777686" y="2315739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7DAF8B-814F-D345-AA9D-40474BBB7A89}"/>
              </a:ext>
            </a:extLst>
          </p:cNvPr>
          <p:cNvCxnSpPr/>
          <p:nvPr/>
        </p:nvCxnSpPr>
        <p:spPr>
          <a:xfrm>
            <a:off x="4508534" y="5577711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E47092D-3BFE-9547-9401-413705A4575A}"/>
              </a:ext>
            </a:extLst>
          </p:cNvPr>
          <p:cNvSpPr txBox="1"/>
          <p:nvPr/>
        </p:nvSpPr>
        <p:spPr>
          <a:xfrm>
            <a:off x="4170154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8C4A05-E688-6743-98CC-A072AB33F934}"/>
              </a:ext>
            </a:extLst>
          </p:cNvPr>
          <p:cNvCxnSpPr/>
          <p:nvPr/>
        </p:nvCxnSpPr>
        <p:spPr>
          <a:xfrm>
            <a:off x="1777686" y="5551965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77ECAB9-0A5A-A64F-9483-F42E79FDD1BF}"/>
              </a:ext>
            </a:extLst>
          </p:cNvPr>
          <p:cNvSpPr txBox="1"/>
          <p:nvPr/>
        </p:nvSpPr>
        <p:spPr>
          <a:xfrm>
            <a:off x="1455089" y="6109904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DC2ED0-8F1B-AD4F-9556-4B954DC611A6}"/>
              </a:ext>
            </a:extLst>
          </p:cNvPr>
          <p:cNvCxnSpPr>
            <a:cxnSpLocks/>
          </p:cNvCxnSpPr>
          <p:nvPr/>
        </p:nvCxnSpPr>
        <p:spPr>
          <a:xfrm>
            <a:off x="1582945" y="3415286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BC7881-4EBD-2144-83D1-7FA47136E4CC}"/>
              </a:ext>
            </a:extLst>
          </p:cNvPr>
          <p:cNvCxnSpPr>
            <a:cxnSpLocks/>
          </p:cNvCxnSpPr>
          <p:nvPr/>
        </p:nvCxnSpPr>
        <p:spPr>
          <a:xfrm>
            <a:off x="1582944" y="586436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F446AD-CCEC-9148-A937-BCCCED210333}"/>
              </a:ext>
            </a:extLst>
          </p:cNvPr>
          <p:cNvSpPr txBox="1"/>
          <p:nvPr/>
        </p:nvSpPr>
        <p:spPr>
          <a:xfrm>
            <a:off x="-132811" y="56258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80BDB-ED9F-3D4E-A99B-916CA998E843}"/>
              </a:ext>
            </a:extLst>
          </p:cNvPr>
          <p:cNvSpPr txBox="1"/>
          <p:nvPr/>
        </p:nvSpPr>
        <p:spPr>
          <a:xfrm>
            <a:off x="1071720" y="3184453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D2C7EB-430C-7449-BEBB-121BA28B6696}"/>
                  </a:ext>
                </a:extLst>
              </p:cNvPr>
              <p:cNvSpPr txBox="1"/>
              <p:nvPr/>
            </p:nvSpPr>
            <p:spPr>
              <a:xfrm>
                <a:off x="660400" y="1107436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D2C7EB-430C-7449-BEBB-121BA28B6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1107436"/>
                <a:ext cx="6780245" cy="523220"/>
              </a:xfrm>
              <a:prstGeom prst="rect">
                <a:avLst/>
              </a:prstGeom>
              <a:blipFill>
                <a:blip r:embed="rId4"/>
                <a:stretch>
                  <a:fillRect l="-3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376B3F-3E3E-AC43-817F-4DABD56690E4}"/>
              </a:ext>
            </a:extLst>
          </p:cNvPr>
          <p:cNvCxnSpPr/>
          <p:nvPr/>
        </p:nvCxnSpPr>
        <p:spPr>
          <a:xfrm>
            <a:off x="2701478" y="5545901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78D52B-AABD-064C-BF13-27EBC1300FD7}"/>
                  </a:ext>
                </a:extLst>
              </p:cNvPr>
              <p:cNvSpPr txBox="1"/>
              <p:nvPr/>
            </p:nvSpPr>
            <p:spPr>
              <a:xfrm>
                <a:off x="2378881" y="6103840"/>
                <a:ext cx="676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𝑎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F78D52B-AABD-064C-BF13-27EBC1300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81" y="6103840"/>
                <a:ext cx="67675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17D5BD-4449-1944-A3DC-A75EC6AF7B27}"/>
              </a:ext>
            </a:extLst>
          </p:cNvPr>
          <p:cNvCxnSpPr/>
          <p:nvPr/>
        </p:nvCxnSpPr>
        <p:spPr>
          <a:xfrm>
            <a:off x="3792304" y="5545901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ECD485-75AC-224F-BEEA-1147EEA744BC}"/>
                  </a:ext>
                </a:extLst>
              </p:cNvPr>
              <p:cNvSpPr txBox="1"/>
              <p:nvPr/>
            </p:nvSpPr>
            <p:spPr>
              <a:xfrm>
                <a:off x="3469707" y="6103840"/>
                <a:ext cx="676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𝑏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ECD485-75AC-224F-BEEA-1147EEA74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707" y="6103840"/>
                <a:ext cx="67675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0EE09-38AF-8B48-8A6B-E5274733851D}"/>
                  </a:ext>
                </a:extLst>
              </p:cNvPr>
              <p:cNvSpPr/>
              <p:nvPr/>
            </p:nvSpPr>
            <p:spPr>
              <a:xfrm>
                <a:off x="2370912" y="1752929"/>
                <a:ext cx="4391780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110EE09-38AF-8B48-8A6B-E52747338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912" y="1752929"/>
                <a:ext cx="4391780" cy="1330492"/>
              </a:xfrm>
              <a:prstGeom prst="rect">
                <a:avLst/>
              </a:prstGeom>
              <a:blipFill>
                <a:blip r:embed="rId7"/>
                <a:stretch>
                  <a:fillRect l="-4899" t="-145794" b="-21775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F1BE92E-68D5-7D4F-871D-EB6DB3A13CC7}"/>
                  </a:ext>
                </a:extLst>
              </p:cNvPr>
              <p:cNvSpPr/>
              <p:nvPr/>
            </p:nvSpPr>
            <p:spPr>
              <a:xfrm>
                <a:off x="6582180" y="1103502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F1BE92E-68D5-7D4F-871D-EB6DB3A13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180" y="1103502"/>
                <a:ext cx="5139164" cy="461665"/>
              </a:xfrm>
              <a:prstGeom prst="rect">
                <a:avLst/>
              </a:prstGeom>
              <a:blipFill>
                <a:blip r:embed="rId8"/>
                <a:stretch>
                  <a:fillRect l="-172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E6623C-59F8-E945-A445-D19F8417C2FA}"/>
                  </a:ext>
                </a:extLst>
              </p:cNvPr>
              <p:cNvSpPr/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7E6623C-59F8-E945-A445-D19F8417C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31" y="1735606"/>
                <a:ext cx="4448013" cy="579902"/>
              </a:xfrm>
              <a:prstGeom prst="rect">
                <a:avLst/>
              </a:prstGeom>
              <a:blipFill>
                <a:blip r:embed="rId9"/>
                <a:stretch>
                  <a:fillRect l="-2279" t="-115217" b="-18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482AE6-8D57-774D-A00F-0F93B716DF33}"/>
                  </a:ext>
                </a:extLst>
              </p:cNvPr>
              <p:cNvSpPr/>
              <p:nvPr/>
            </p:nvSpPr>
            <p:spPr>
              <a:xfrm>
                <a:off x="7734740" y="2481638"/>
                <a:ext cx="3986604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482AE6-8D57-774D-A00F-0F93B716D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740" y="2481638"/>
                <a:ext cx="3986604" cy="930063"/>
              </a:xfrm>
              <a:prstGeom prst="rect">
                <a:avLst/>
              </a:prstGeom>
              <a:blipFill>
                <a:blip r:embed="rId10"/>
                <a:stretch>
                  <a:fillRect t="-156000" b="-2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420650" y="3415286"/>
            <a:ext cx="8894800" cy="2449078"/>
            <a:chOff x="420650" y="3415286"/>
            <a:chExt cx="8894800" cy="2449078"/>
          </a:xfrm>
        </p:grpSpPr>
        <p:cxnSp>
          <p:nvCxnSpPr>
            <p:cNvPr id="30" name="Elbow Connector 29"/>
            <p:cNvCxnSpPr/>
            <p:nvPr/>
          </p:nvCxnSpPr>
          <p:spPr>
            <a:xfrm>
              <a:off x="420650" y="5861828"/>
              <a:ext cx="1357532" cy="2536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rot="16200000" flipV="1">
              <a:off x="539040" y="4625221"/>
              <a:ext cx="2449078" cy="29208"/>
            </a:xfrm>
            <a:prstGeom prst="bentConnector2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>
              <a:off x="1748975" y="3415286"/>
              <a:ext cx="2762065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5400000" flipH="1" flipV="1">
              <a:off x="3292090" y="4638538"/>
              <a:ext cx="2442242" cy="4338"/>
            </a:xfrm>
            <a:prstGeom prst="bentConnector3">
              <a:avLst/>
            </a:prstGeom>
            <a:ln w="38100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11040" y="5856681"/>
              <a:ext cx="4804410" cy="768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24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3D45C-8CCD-130A-A998-0CFE38CE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4DF4B0-2A32-B1CC-B50D-19E6FD93654A}"/>
                  </a:ext>
                </a:extLst>
              </p:cNvPr>
              <p:cNvSpPr/>
              <p:nvPr/>
            </p:nvSpPr>
            <p:spPr>
              <a:xfrm>
                <a:off x="956836" y="2799863"/>
                <a:ext cx="5139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Non-negativity: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4DF4B0-2A32-B1CC-B50D-19E6FD936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836" y="2799863"/>
                <a:ext cx="5139164" cy="461665"/>
              </a:xfrm>
              <a:prstGeom prst="rect">
                <a:avLst/>
              </a:prstGeom>
              <a:blipFill>
                <a:blip r:embed="rId3"/>
                <a:stretch>
                  <a:fillRect l="-197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0CEBF1-BCA5-4223-BE3D-DCDC432D9C1C}"/>
                  </a:ext>
                </a:extLst>
              </p:cNvPr>
              <p:cNvSpPr/>
              <p:nvPr/>
            </p:nvSpPr>
            <p:spPr>
              <a:xfrm>
                <a:off x="938298" y="3241502"/>
                <a:ext cx="4448013" cy="57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</a:rPr>
                  <a:t>Normalization: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0CEBF1-BCA5-4223-BE3D-DCDC432D9C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98" y="3241502"/>
                <a:ext cx="4448013" cy="579902"/>
              </a:xfrm>
              <a:prstGeom prst="rect">
                <a:avLst/>
              </a:prstGeom>
              <a:blipFill>
                <a:blip r:embed="rId4"/>
                <a:stretch>
                  <a:fillRect l="-1989" t="-117391" b="-18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C89CBC-EBA3-4AB3-06E8-4829DEB6CDBB}"/>
                  </a:ext>
                </a:extLst>
              </p:cNvPr>
              <p:cNvSpPr/>
              <p:nvPr/>
            </p:nvSpPr>
            <p:spPr>
              <a:xfrm>
                <a:off x="843296" y="4397505"/>
                <a:ext cx="6202339" cy="933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8C89CBC-EBA3-4AB3-06E8-4829DEB6C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4397505"/>
                <a:ext cx="6202339" cy="933589"/>
              </a:xfrm>
              <a:prstGeom prst="rect">
                <a:avLst/>
              </a:prstGeom>
              <a:blipFill>
                <a:blip r:embed="rId5"/>
                <a:stretch>
                  <a:fillRect t="-160000" b="-2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B6595-4F6F-8958-DD2E-DDB81CCF34ED}"/>
                  </a:ext>
                </a:extLst>
              </p:cNvPr>
              <p:cNvSpPr/>
              <p:nvPr/>
            </p:nvSpPr>
            <p:spPr>
              <a:xfrm>
                <a:off x="843296" y="5214475"/>
                <a:ext cx="2757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7B6595-4F6F-8958-DD2E-DDB81CCF3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5214475"/>
                <a:ext cx="2757934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E86082D-DC6E-9941-5ACC-35A2D2878C36}"/>
                  </a:ext>
                </a:extLst>
              </p:cNvPr>
              <p:cNvSpPr/>
              <p:nvPr/>
            </p:nvSpPr>
            <p:spPr>
              <a:xfrm>
                <a:off x="843296" y="5847647"/>
                <a:ext cx="3843809" cy="873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2B15CB-2FAA-C749-852C-B3A2DFB95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5847647"/>
                <a:ext cx="3843809" cy="873829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67EA9-16E8-4B19-E7A3-B3383498D22E}"/>
                  </a:ext>
                </a:extLst>
              </p:cNvPr>
              <p:cNvSpPr/>
              <p:nvPr/>
            </p:nvSpPr>
            <p:spPr>
              <a:xfrm>
                <a:off x="843296" y="3702960"/>
                <a:ext cx="6015429" cy="93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67EA9-16E8-4B19-E7A3-B3383498D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96" y="3702960"/>
                <a:ext cx="6015429" cy="930063"/>
              </a:xfrm>
              <a:prstGeom prst="rect">
                <a:avLst/>
              </a:prstGeom>
              <a:blipFill>
                <a:blip r:embed="rId10"/>
                <a:stretch>
                  <a:fillRect t="-159459" b="-2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205E42-9772-02BB-1FB4-05DF64821D2F}"/>
                  </a:ext>
                </a:extLst>
              </p:cNvPr>
              <p:cNvSpPr txBox="1"/>
              <p:nvPr/>
            </p:nvSpPr>
            <p:spPr>
              <a:xfrm>
                <a:off x="78480" y="136524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Unif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(0,1)</m:t>
                      </m:r>
                    </m:oMath>
                  </m:oMathPara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205E42-9772-02BB-1FB4-05DF64821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0" y="136524"/>
                <a:ext cx="6780245" cy="523220"/>
              </a:xfrm>
              <a:prstGeom prst="rect">
                <a:avLst/>
              </a:prstGeom>
              <a:blipFill>
                <a:blip r:embed="rId11"/>
                <a:stretch>
                  <a:fillRect l="-56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9C9F11-852B-4D5E-FB58-FD3B91EA7179}"/>
                  </a:ext>
                </a:extLst>
              </p:cNvPr>
              <p:cNvSpPr/>
              <p:nvPr/>
            </p:nvSpPr>
            <p:spPr>
              <a:xfrm>
                <a:off x="4085704" y="70986"/>
                <a:ext cx="4391780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9C9F11-852B-4D5E-FB58-FD3B91EA7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04" y="70986"/>
                <a:ext cx="4391780" cy="1330492"/>
              </a:xfrm>
              <a:prstGeom prst="rect">
                <a:avLst/>
              </a:prstGeom>
              <a:blipFill>
                <a:blip r:embed="rId12"/>
                <a:stretch>
                  <a:fillRect l="-4885" t="-149057" b="-22169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C3CC76-42D4-3D9D-79D0-FBEDBD93B9D5}"/>
                  </a:ext>
                </a:extLst>
              </p:cNvPr>
              <p:cNvSpPr/>
              <p:nvPr/>
            </p:nvSpPr>
            <p:spPr>
              <a:xfrm>
                <a:off x="6511110" y="1440446"/>
                <a:ext cx="5627448" cy="154843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C3CC76-42D4-3D9D-79D0-FBEDBD93B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110" y="1440446"/>
                <a:ext cx="5627448" cy="1548437"/>
              </a:xfrm>
              <a:prstGeom prst="rect">
                <a:avLst/>
              </a:prstGeom>
              <a:blipFill>
                <a:blip r:embed="rId13"/>
                <a:stretch>
                  <a:fillRect t="-162097" b="-235484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5101325A-00C3-BFE8-027A-387A8EB4D8DB}"/>
              </a:ext>
            </a:extLst>
          </p:cNvPr>
          <p:cNvGrpSpPr/>
          <p:nvPr/>
        </p:nvGrpSpPr>
        <p:grpSpPr>
          <a:xfrm>
            <a:off x="340842" y="1113003"/>
            <a:ext cx="4653974" cy="891439"/>
            <a:chOff x="2347033" y="3360777"/>
            <a:chExt cx="10245692" cy="24683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45A23F-A6BC-8720-8EF1-52A0B4A2ABBA}"/>
                </a:ext>
              </a:extLst>
            </p:cNvPr>
            <p:cNvGrpSpPr/>
            <p:nvPr/>
          </p:nvGrpSpPr>
          <p:grpSpPr>
            <a:xfrm>
              <a:off x="3699081" y="3360777"/>
              <a:ext cx="8893644" cy="2449078"/>
              <a:chOff x="1748975" y="3415286"/>
              <a:chExt cx="8893644" cy="2449078"/>
            </a:xfrm>
          </p:grpSpPr>
          <p:cxnSp>
            <p:nvCxnSpPr>
              <p:cNvPr id="18" name="Elbow Connector 17">
                <a:extLst>
                  <a:ext uri="{FF2B5EF4-FFF2-40B4-BE49-F238E27FC236}">
                    <a16:creationId xmlns:a16="http://schemas.microsoft.com/office/drawing/2014/main" id="{C7291D30-18FC-417B-12CF-715510001DD0}"/>
                  </a:ext>
                </a:extLst>
              </p:cNvPr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6CBA94C7-118D-5828-30BD-DF7DAEE9AE94}"/>
                  </a:ext>
                </a:extLst>
              </p:cNvPr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lbow Connector 19">
                <a:extLst>
                  <a:ext uri="{FF2B5EF4-FFF2-40B4-BE49-F238E27FC236}">
                    <a16:creationId xmlns:a16="http://schemas.microsoft.com/office/drawing/2014/main" id="{19D5573C-3D95-34B2-0ED2-53FACF6BD6BB}"/>
                  </a:ext>
                </a:extLst>
              </p:cNvPr>
              <p:cNvCxnSpPr/>
              <p:nvPr/>
            </p:nvCxnSpPr>
            <p:spPr>
              <a:xfrm rot="5400000" flipH="1" flipV="1">
                <a:off x="3292089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A67494B-CB25-01D0-BE0F-EA1BD4459278}"/>
                  </a:ext>
                </a:extLst>
              </p:cNvPr>
              <p:cNvCxnSpPr/>
              <p:nvPr/>
            </p:nvCxnSpPr>
            <p:spPr>
              <a:xfrm>
                <a:off x="4511041" y="5856681"/>
                <a:ext cx="6131578" cy="5147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52E01C-D00D-9B1C-9142-BFC1CA204B55}"/>
                </a:ext>
              </a:extLst>
            </p:cNvPr>
            <p:cNvCxnSpPr/>
            <p:nvPr/>
          </p:nvCxnSpPr>
          <p:spPr>
            <a:xfrm>
              <a:off x="2347033" y="5825425"/>
              <a:ext cx="1381257" cy="37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B6897B-966E-5AFA-991C-F2DE57DF1AF6}"/>
              </a:ext>
            </a:extLst>
          </p:cNvPr>
          <p:cNvSpPr/>
          <p:nvPr/>
        </p:nvSpPr>
        <p:spPr>
          <a:xfrm>
            <a:off x="986506" y="1144050"/>
            <a:ext cx="1204872" cy="851512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6CD503-BCC7-FB40-A2E7-F60B1384C008}"/>
              </a:ext>
            </a:extLst>
          </p:cNvPr>
          <p:cNvSpPr/>
          <p:nvPr/>
        </p:nvSpPr>
        <p:spPr>
          <a:xfrm>
            <a:off x="2778370" y="3390313"/>
            <a:ext cx="1328324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F65D8-10E1-4544-98FB-0515DD3B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Uniform RV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06427-27E9-9345-BBCA-58619F738699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C7B8B-841A-4443-AE06-3A2852F44EE2}"/>
              </a:ext>
            </a:extLst>
          </p:cNvPr>
          <p:cNvCxnSpPr>
            <a:cxnSpLocks/>
          </p:cNvCxnSpPr>
          <p:nvPr/>
        </p:nvCxnSpPr>
        <p:spPr>
          <a:xfrm flipV="1">
            <a:off x="2762586" y="2291644"/>
            <a:ext cx="0" cy="35375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EABB9D-05FC-A140-A41D-8601D9FB5E14}"/>
              </a:ext>
            </a:extLst>
          </p:cNvPr>
          <p:cNvCxnSpPr/>
          <p:nvPr/>
        </p:nvCxnSpPr>
        <p:spPr>
          <a:xfrm>
            <a:off x="5493434" y="5545054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87D38-51F5-7044-9F55-D1B5D2DAB8C0}"/>
              </a:ext>
            </a:extLst>
          </p:cNvPr>
          <p:cNvSpPr txBox="1"/>
          <p:nvPr/>
        </p:nvSpPr>
        <p:spPr>
          <a:xfrm>
            <a:off x="5155054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5666BB-F8F3-894E-A80C-FEC727F54F0A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5974C6-4F27-B04C-88FF-B27656A7177D}"/>
              </a:ext>
            </a:extLst>
          </p:cNvPr>
          <p:cNvSpPr txBox="1"/>
          <p:nvPr/>
        </p:nvSpPr>
        <p:spPr>
          <a:xfrm>
            <a:off x="2439989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/>
              <p:nvPr/>
            </p:nvSpPr>
            <p:spPr>
              <a:xfrm>
                <a:off x="3355316" y="1720272"/>
                <a:ext cx="1653080" cy="80021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16" y="1720272"/>
                <a:ext cx="165308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2D97E8-A69D-0F48-B401-ECA2196CE60A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46F948-DED3-0949-BDED-3FC8A7578FC5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FB75BC-FD7C-724E-84E0-A263750A5256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/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(0,0.5)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blipFill>
                <a:blip r:embed="rId6"/>
                <a:stretch>
                  <a:fillRect l="-37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F68EBF-B000-C746-93CD-5239169656B8}"/>
              </a:ext>
            </a:extLst>
          </p:cNvPr>
          <p:cNvCxnSpPr>
            <a:cxnSpLocks/>
          </p:cNvCxnSpPr>
          <p:nvPr/>
        </p:nvCxnSpPr>
        <p:spPr>
          <a:xfrm>
            <a:off x="2567845" y="465807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78DAD4-856F-5E48-AA13-E7C480A1AC69}"/>
              </a:ext>
            </a:extLst>
          </p:cNvPr>
          <p:cNvCxnSpPr/>
          <p:nvPr/>
        </p:nvCxnSpPr>
        <p:spPr>
          <a:xfrm>
            <a:off x="4120119" y="558602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9CE8FA1-7378-0F47-9BF1-B2A44ABFE0F5}"/>
              </a:ext>
            </a:extLst>
          </p:cNvPr>
          <p:cNvSpPr txBox="1"/>
          <p:nvPr/>
        </p:nvSpPr>
        <p:spPr>
          <a:xfrm>
            <a:off x="3781739" y="611822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5054" y="3377139"/>
            <a:ext cx="9594568" cy="2471235"/>
            <a:chOff x="1397163" y="3380093"/>
            <a:chExt cx="9594568" cy="2471235"/>
          </a:xfrm>
        </p:grpSpPr>
        <p:cxnSp>
          <p:nvCxnSpPr>
            <p:cNvPr id="40" name="Elbow Connector 39"/>
            <p:cNvCxnSpPr/>
            <p:nvPr/>
          </p:nvCxnSpPr>
          <p:spPr>
            <a:xfrm>
              <a:off x="2725488" y="3380093"/>
              <a:ext cx="1371600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397163" y="3380093"/>
              <a:ext cx="9594568" cy="2471235"/>
              <a:chOff x="1397163" y="3380093"/>
              <a:chExt cx="9594568" cy="247123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97163" y="3380093"/>
                <a:ext cx="1357533" cy="2449078"/>
                <a:chOff x="1397163" y="3380093"/>
                <a:chExt cx="1357533" cy="2449078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>
                  <a:off x="1397163" y="5826635"/>
                  <a:ext cx="1357532" cy="2536"/>
                </a:xfrm>
                <a:prstGeom prst="bentConnector3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V="1">
                  <a:off x="1515553" y="4590028"/>
                  <a:ext cx="2449078" cy="29208"/>
                </a:xfrm>
                <a:prstGeom prst="bentConnector2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093631" y="3395373"/>
                <a:ext cx="6898100" cy="2455955"/>
                <a:chOff x="5487553" y="3384393"/>
                <a:chExt cx="6898100" cy="2455955"/>
              </a:xfrm>
            </p:grpSpPr>
            <p:cxnSp>
              <p:nvCxnSpPr>
                <p:cNvPr id="43" name="Elbow Connector 42"/>
                <p:cNvCxnSpPr/>
                <p:nvPr/>
              </p:nvCxnSpPr>
              <p:spPr>
                <a:xfrm rot="5400000" flipH="1" flipV="1">
                  <a:off x="4268603" y="4603345"/>
                  <a:ext cx="2442242" cy="4338"/>
                </a:xfrm>
                <a:prstGeom prst="bentConnector3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487553" y="5821488"/>
                  <a:ext cx="6898100" cy="1886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7901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/>
      <p:bldP spid="27" grpId="0" animBg="1"/>
      <p:bldP spid="35" grpId="0"/>
      <p:bldP spid="37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2238" y="266222"/>
                <a:ext cx="10972800" cy="2179058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A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continuous random variable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has a continuous range of values that it can take (an interval or a set of intervals).</a:t>
                </a:r>
              </a:p>
              <a:p>
                <a:pPr marL="0" indent="0">
                  <a:buNone/>
                </a:pPr>
                <a:r>
                  <a:rPr lang="en-US" sz="2800" dirty="0"/>
                  <a:t>Thus, a continuous random variable can take on an uncountable set of possible 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B6539-3FAF-D644-9A31-8B0DFA6AC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2238" y="266222"/>
                <a:ext cx="10972800" cy="2179058"/>
              </a:xfrm>
              <a:blipFill>
                <a:blip r:embed="rId3"/>
                <a:stretch>
                  <a:fillRect l="-231" r="-115" b="-57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DB7639-4CB3-5807-390F-9455CA05045A}"/>
              </a:ext>
            </a:extLst>
          </p:cNvPr>
          <p:cNvSpPr txBox="1"/>
          <p:nvPr/>
        </p:nvSpPr>
        <p:spPr>
          <a:xfrm>
            <a:off x="519710" y="3429000"/>
            <a:ext cx="1749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Examples: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88D41-6541-78BA-D46B-9B36F2797F12}"/>
              </a:ext>
            </a:extLst>
          </p:cNvPr>
          <p:cNvSpPr txBox="1"/>
          <p:nvPr/>
        </p:nvSpPr>
        <p:spPr>
          <a:xfrm>
            <a:off x="1145835" y="3906853"/>
            <a:ext cx="49501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Time of an event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Response time of a job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Speed of a device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Location of a satellite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sym typeface="Symbol" panose="05050102010706020507" pitchFamily="18" charset="2"/>
              </a:rPr>
              <a:t>Distance between people’s eyeballs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1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6CD503-BCC7-FB40-A2E7-F60B1384C008}"/>
              </a:ext>
            </a:extLst>
          </p:cNvPr>
          <p:cNvSpPr/>
          <p:nvPr/>
        </p:nvSpPr>
        <p:spPr>
          <a:xfrm>
            <a:off x="2778370" y="3390313"/>
            <a:ext cx="1328324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F65D8-10E1-4544-98FB-0515DD3B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Uniform RV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06427-27E9-9345-BBCA-58619F738699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CC7B8B-841A-4443-AE06-3A2852F44EE2}"/>
              </a:ext>
            </a:extLst>
          </p:cNvPr>
          <p:cNvCxnSpPr>
            <a:cxnSpLocks/>
          </p:cNvCxnSpPr>
          <p:nvPr/>
        </p:nvCxnSpPr>
        <p:spPr>
          <a:xfrm flipV="1">
            <a:off x="2762586" y="2291644"/>
            <a:ext cx="0" cy="35375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EABB9D-05FC-A140-A41D-8601D9FB5E14}"/>
              </a:ext>
            </a:extLst>
          </p:cNvPr>
          <p:cNvCxnSpPr/>
          <p:nvPr/>
        </p:nvCxnSpPr>
        <p:spPr>
          <a:xfrm>
            <a:off x="5493434" y="5545054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887D38-51F5-7044-9F55-D1B5D2DAB8C0}"/>
              </a:ext>
            </a:extLst>
          </p:cNvPr>
          <p:cNvSpPr txBox="1"/>
          <p:nvPr/>
        </p:nvSpPr>
        <p:spPr>
          <a:xfrm>
            <a:off x="5155054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5666BB-F8F3-894E-A80C-FEC727F54F0A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F5974C6-4F27-B04C-88FF-B27656A7177D}"/>
              </a:ext>
            </a:extLst>
          </p:cNvPr>
          <p:cNvSpPr txBox="1"/>
          <p:nvPr/>
        </p:nvSpPr>
        <p:spPr>
          <a:xfrm>
            <a:off x="2439989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/>
              <p:nvPr/>
            </p:nvSpPr>
            <p:spPr>
              <a:xfrm>
                <a:off x="3355316" y="1720272"/>
                <a:ext cx="4541821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∈[0,0.5]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∉[0,0.5]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804C668-72AC-294B-B31F-2E6DAD74C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316" y="1720272"/>
                <a:ext cx="4541821" cy="1330492"/>
              </a:xfrm>
              <a:prstGeom prst="rect">
                <a:avLst/>
              </a:prstGeom>
              <a:blipFill>
                <a:blip r:embed="rId4"/>
                <a:stretch>
                  <a:fillRect l="-6128" t="-145794" b="-21869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FE2611-C852-4142-95A4-42149C806B92}"/>
                  </a:ext>
                </a:extLst>
              </p:cNvPr>
              <p:cNvSpPr/>
              <p:nvPr/>
            </p:nvSpPr>
            <p:spPr>
              <a:xfrm>
                <a:off x="6276645" y="3794409"/>
                <a:ext cx="5676619" cy="921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2⋅0.5=1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9FE2611-C852-4142-95A4-42149C806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45" y="3794409"/>
                <a:ext cx="5676619" cy="921984"/>
              </a:xfrm>
              <a:prstGeom prst="rect">
                <a:avLst/>
              </a:prstGeom>
              <a:blipFill>
                <a:blip r:embed="rId5"/>
                <a:stretch>
                  <a:fillRect l="-20313" t="-161644" b="-2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5E0FD48-E1E4-4A4D-BDAB-15FBD589FEF0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3781739" y="4255401"/>
            <a:ext cx="2494906" cy="460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2D97E8-A69D-0F48-B401-ECA2196CE60A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46F948-DED3-0949-BDED-3FC8A7578FC5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6FB75BC-FD7C-724E-84E0-A263750A5256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81ABD-12AB-8F4A-A0E7-C30BC0701A26}"/>
              </a:ext>
            </a:extLst>
          </p:cNvPr>
          <p:cNvSpPr txBox="1"/>
          <p:nvPr/>
        </p:nvSpPr>
        <p:spPr>
          <a:xfrm>
            <a:off x="2056620" y="3151796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/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(0,0.5)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blipFill>
                <a:blip r:embed="rId6"/>
                <a:stretch>
                  <a:fillRect l="-37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E2E17E4-3B27-624F-BB49-E658FA5A3CDE}"/>
              </a:ext>
            </a:extLst>
          </p:cNvPr>
          <p:cNvSpPr/>
          <p:nvPr/>
        </p:nvSpPr>
        <p:spPr>
          <a:xfrm>
            <a:off x="6747817" y="18063"/>
            <a:ext cx="5444183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 wrap="square" lIns="182880" tIns="182880" rIns="182880" bIns="182880">
            <a:spAutoFit/>
          </a:bodyPr>
          <a:lstStyle/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1" name="Picture 40" descr="Attention Exclamation Mark Sign · Free vector graphic on Pixabay">
            <a:extLst>
              <a:ext uri="{FF2B5EF4-FFF2-40B4-BE49-F238E27FC236}">
                <a16:creationId xmlns:a16="http://schemas.microsoft.com/office/drawing/2014/main" id="{707CF693-AD4F-0440-901A-FF7686280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18196" y="133420"/>
            <a:ext cx="1116730" cy="1007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C9A46-CC45-7C43-93BB-CDD82BCE73D3}"/>
                  </a:ext>
                </a:extLst>
              </p:cNvPr>
              <p:cNvSpPr txBox="1"/>
              <p:nvPr/>
            </p:nvSpPr>
            <p:spPr>
              <a:xfrm>
                <a:off x="8034926" y="81585"/>
                <a:ext cx="37206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Density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</a:t>
                </a:r>
                <a:endParaRPr lang="en-US" sz="2400" b="1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C9A46-CC45-7C43-93BB-CDD82BCE7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926" y="81585"/>
                <a:ext cx="3720663" cy="461665"/>
              </a:xfrm>
              <a:prstGeom prst="rect">
                <a:avLst/>
              </a:prstGeom>
              <a:blipFill>
                <a:blip r:embed="rId9"/>
                <a:stretch>
                  <a:fillRect l="-2721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F68EBF-B000-C746-93CD-5239169656B8}"/>
              </a:ext>
            </a:extLst>
          </p:cNvPr>
          <p:cNvCxnSpPr>
            <a:cxnSpLocks/>
          </p:cNvCxnSpPr>
          <p:nvPr/>
        </p:nvCxnSpPr>
        <p:spPr>
          <a:xfrm>
            <a:off x="2567845" y="465807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4FF687C-34BD-744B-9629-6E0747BECD7C}"/>
              </a:ext>
            </a:extLst>
          </p:cNvPr>
          <p:cNvSpPr txBox="1"/>
          <p:nvPr/>
        </p:nvSpPr>
        <p:spPr>
          <a:xfrm>
            <a:off x="2056620" y="442724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678DAD4-856F-5E48-AA13-E7C480A1AC69}"/>
              </a:ext>
            </a:extLst>
          </p:cNvPr>
          <p:cNvCxnSpPr/>
          <p:nvPr/>
        </p:nvCxnSpPr>
        <p:spPr>
          <a:xfrm>
            <a:off x="4120119" y="558602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9CE8FA1-7378-0F47-9BF1-B2A44ABFE0F5}"/>
              </a:ext>
            </a:extLst>
          </p:cNvPr>
          <p:cNvSpPr txBox="1"/>
          <p:nvPr/>
        </p:nvSpPr>
        <p:spPr>
          <a:xfrm>
            <a:off x="3781739" y="611822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C626E6-6364-AA47-965F-E9BEB63913A6}"/>
                  </a:ext>
                </a:extLst>
              </p:cNvPr>
              <p:cNvSpPr/>
              <p:nvPr/>
            </p:nvSpPr>
            <p:spPr>
              <a:xfrm>
                <a:off x="8457240" y="536350"/>
                <a:ext cx="30759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sz="2400" dirty="0"/>
                  <a:t> is possible!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C626E6-6364-AA47-965F-E9BEB63913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240" y="536350"/>
                <a:ext cx="3075907" cy="461665"/>
              </a:xfrm>
              <a:prstGeom prst="rect">
                <a:avLst/>
              </a:prstGeom>
              <a:blipFill>
                <a:blip r:embed="rId10"/>
                <a:stretch>
                  <a:fillRect l="-1646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405054" y="3377139"/>
            <a:ext cx="9594568" cy="2471235"/>
            <a:chOff x="1397163" y="3380093"/>
            <a:chExt cx="9594568" cy="2471235"/>
          </a:xfrm>
        </p:grpSpPr>
        <p:cxnSp>
          <p:nvCxnSpPr>
            <p:cNvPr id="40" name="Elbow Connector 39"/>
            <p:cNvCxnSpPr/>
            <p:nvPr/>
          </p:nvCxnSpPr>
          <p:spPr>
            <a:xfrm>
              <a:off x="2725488" y="3380093"/>
              <a:ext cx="1371600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397163" y="3380093"/>
              <a:ext cx="9594568" cy="2471235"/>
              <a:chOff x="1397163" y="3380093"/>
              <a:chExt cx="9594568" cy="247123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97163" y="3380093"/>
                <a:ext cx="1357533" cy="2449078"/>
                <a:chOff x="1397163" y="3380093"/>
                <a:chExt cx="1357533" cy="2449078"/>
              </a:xfrm>
            </p:grpSpPr>
            <p:cxnSp>
              <p:nvCxnSpPr>
                <p:cNvPr id="31" name="Elbow Connector 30"/>
                <p:cNvCxnSpPr/>
                <p:nvPr/>
              </p:nvCxnSpPr>
              <p:spPr>
                <a:xfrm>
                  <a:off x="1397163" y="5826635"/>
                  <a:ext cx="1357532" cy="2536"/>
                </a:xfrm>
                <a:prstGeom prst="bentConnector3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/>
                <p:cNvCxnSpPr/>
                <p:nvPr/>
              </p:nvCxnSpPr>
              <p:spPr>
                <a:xfrm rot="16200000" flipV="1">
                  <a:off x="1515553" y="4590028"/>
                  <a:ext cx="2449078" cy="29208"/>
                </a:xfrm>
                <a:prstGeom prst="bentConnector2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/>
              <p:cNvGrpSpPr/>
              <p:nvPr/>
            </p:nvGrpSpPr>
            <p:grpSpPr>
              <a:xfrm>
                <a:off x="4093631" y="3395373"/>
                <a:ext cx="6898100" cy="2455955"/>
                <a:chOff x="5487553" y="3384393"/>
                <a:chExt cx="6898100" cy="2455955"/>
              </a:xfrm>
            </p:grpSpPr>
            <p:cxnSp>
              <p:nvCxnSpPr>
                <p:cNvPr id="43" name="Elbow Connector 42"/>
                <p:cNvCxnSpPr/>
                <p:nvPr/>
              </p:nvCxnSpPr>
              <p:spPr>
                <a:xfrm rot="5400000" flipH="1" flipV="1">
                  <a:off x="4268603" y="4603345"/>
                  <a:ext cx="2442242" cy="4338"/>
                </a:xfrm>
                <a:prstGeom prst="bentConnector3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487553" y="5821488"/>
                  <a:ext cx="6898100" cy="1886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0" y="4959536"/>
                <a:ext cx="5259294" cy="8309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on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[0,0.5]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accumulates at twice the rate compared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(0,1)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959536"/>
                <a:ext cx="5259294" cy="830997"/>
              </a:xfrm>
              <a:prstGeom prst="rect">
                <a:avLst/>
              </a:prstGeom>
              <a:blipFill>
                <a:blip r:embed="rId11"/>
                <a:stretch>
                  <a:fillRect l="-173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2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/>
      <p:bldP spid="27" grpId="0" animBg="1"/>
      <p:bldP spid="28" grpId="0"/>
      <p:bldP spid="35" grpId="0"/>
      <p:bldP spid="36" grpId="0"/>
      <p:bldP spid="37" grpId="0"/>
      <p:bldP spid="47" grpId="0"/>
      <p:bldP spid="49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0B3A3-09CC-E7DD-F7CD-FFE83618E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D9B82A-AA9E-1BA2-6F4E-57CF7B73EFCE}"/>
              </a:ext>
            </a:extLst>
          </p:cNvPr>
          <p:cNvSpPr/>
          <p:nvPr/>
        </p:nvSpPr>
        <p:spPr>
          <a:xfrm>
            <a:off x="2778370" y="3390313"/>
            <a:ext cx="1328324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3D82E-AA50-2833-09F6-78F46AC7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of Uniform RV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ABD12D-3E3A-12DB-4795-D6DD7CFD7B13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300567-91DA-37BB-B983-B1B209D43473}"/>
              </a:ext>
            </a:extLst>
          </p:cNvPr>
          <p:cNvCxnSpPr>
            <a:cxnSpLocks/>
          </p:cNvCxnSpPr>
          <p:nvPr/>
        </p:nvCxnSpPr>
        <p:spPr>
          <a:xfrm flipV="1">
            <a:off x="2762586" y="2291644"/>
            <a:ext cx="0" cy="353752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ADB03-FF38-E53E-4A3C-F0C41BC0C765}"/>
              </a:ext>
            </a:extLst>
          </p:cNvPr>
          <p:cNvCxnSpPr/>
          <p:nvPr/>
        </p:nvCxnSpPr>
        <p:spPr>
          <a:xfrm>
            <a:off x="5493434" y="5545054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15DC426-DE51-1598-1CC5-19A66CD64A82}"/>
              </a:ext>
            </a:extLst>
          </p:cNvPr>
          <p:cNvSpPr txBox="1"/>
          <p:nvPr/>
        </p:nvSpPr>
        <p:spPr>
          <a:xfrm>
            <a:off x="5155054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AD4FBF-F59B-C16A-35D5-6972E64E7781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E6E7058-8AF8-1C7A-686A-D6B56482F86F}"/>
              </a:ext>
            </a:extLst>
          </p:cNvPr>
          <p:cNvSpPr txBox="1"/>
          <p:nvPr/>
        </p:nvSpPr>
        <p:spPr>
          <a:xfrm>
            <a:off x="2439989" y="6077247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60EA13-2274-6604-89F9-9CB15574F5CE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3DCD2A-3B46-AB04-A564-64241FEB0C7B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1958AB3-07D7-9EA8-9EF5-52E32B8280BC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62CFB3-D0BE-9C20-A27F-9FAFC2EADD11}"/>
                  </a:ext>
                </a:extLst>
              </p:cNvPr>
              <p:cNvSpPr txBox="1"/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(0,0.5)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E0AA71F-B85F-9A42-8583-47F50F439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16" y="992593"/>
                <a:ext cx="6780245" cy="523220"/>
              </a:xfrm>
              <a:prstGeom prst="rect">
                <a:avLst/>
              </a:prstGeom>
              <a:blipFill>
                <a:blip r:embed="rId6"/>
                <a:stretch>
                  <a:fillRect l="-37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EBC7F6-5DEA-7886-01C0-1D9BE14021D0}"/>
              </a:ext>
            </a:extLst>
          </p:cNvPr>
          <p:cNvCxnSpPr>
            <a:cxnSpLocks/>
          </p:cNvCxnSpPr>
          <p:nvPr/>
        </p:nvCxnSpPr>
        <p:spPr>
          <a:xfrm>
            <a:off x="2567845" y="4658074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AB227B-AD29-9853-59AC-252D3067529E}"/>
              </a:ext>
            </a:extLst>
          </p:cNvPr>
          <p:cNvCxnSpPr/>
          <p:nvPr/>
        </p:nvCxnSpPr>
        <p:spPr>
          <a:xfrm>
            <a:off x="4120119" y="558602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436730A-C2C7-13F0-0DBC-BF3345B2C7DD}"/>
              </a:ext>
            </a:extLst>
          </p:cNvPr>
          <p:cNvSpPr txBox="1"/>
          <p:nvPr/>
        </p:nvSpPr>
        <p:spPr>
          <a:xfrm>
            <a:off x="3781739" y="611822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4BF67E-2597-AFE5-BF1F-A0F3F76BFE3A}"/>
              </a:ext>
            </a:extLst>
          </p:cNvPr>
          <p:cNvGrpSpPr/>
          <p:nvPr/>
        </p:nvGrpSpPr>
        <p:grpSpPr>
          <a:xfrm>
            <a:off x="1405054" y="3377139"/>
            <a:ext cx="9594568" cy="2471235"/>
            <a:chOff x="1397163" y="3380093"/>
            <a:chExt cx="9594568" cy="2471235"/>
          </a:xfrm>
        </p:grpSpPr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20E47C69-B6D4-BF07-96B7-C6D3D3CF86E7}"/>
                </a:ext>
              </a:extLst>
            </p:cNvPr>
            <p:cNvCxnSpPr/>
            <p:nvPr/>
          </p:nvCxnSpPr>
          <p:spPr>
            <a:xfrm>
              <a:off x="2725488" y="3380093"/>
              <a:ext cx="1371600" cy="1567"/>
            </a:xfrm>
            <a:prstGeom prst="bentConnector3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4D4EEE-769F-BA98-6603-6A7849AAFE42}"/>
                </a:ext>
              </a:extLst>
            </p:cNvPr>
            <p:cNvGrpSpPr/>
            <p:nvPr/>
          </p:nvGrpSpPr>
          <p:grpSpPr>
            <a:xfrm>
              <a:off x="1397163" y="3380093"/>
              <a:ext cx="9594568" cy="2471235"/>
              <a:chOff x="1397163" y="3380093"/>
              <a:chExt cx="9594568" cy="247123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0162FA8-DCD9-3B19-D21F-207F917488A6}"/>
                  </a:ext>
                </a:extLst>
              </p:cNvPr>
              <p:cNvGrpSpPr/>
              <p:nvPr/>
            </p:nvGrpSpPr>
            <p:grpSpPr>
              <a:xfrm>
                <a:off x="1397163" y="3380093"/>
                <a:ext cx="1357533" cy="2449078"/>
                <a:chOff x="1397163" y="3380093"/>
                <a:chExt cx="1357533" cy="2449078"/>
              </a:xfrm>
            </p:grpSpPr>
            <p:cxnSp>
              <p:nvCxnSpPr>
                <p:cNvPr id="31" name="Elbow Connector 30">
                  <a:extLst>
                    <a:ext uri="{FF2B5EF4-FFF2-40B4-BE49-F238E27FC236}">
                      <a16:creationId xmlns:a16="http://schemas.microsoft.com/office/drawing/2014/main" id="{65FCFDBB-FB13-4C2D-1C17-97D2819B8B48}"/>
                    </a:ext>
                  </a:extLst>
                </p:cNvPr>
                <p:cNvCxnSpPr/>
                <p:nvPr/>
              </p:nvCxnSpPr>
              <p:spPr>
                <a:xfrm>
                  <a:off x="1397163" y="5826635"/>
                  <a:ext cx="1357532" cy="2536"/>
                </a:xfrm>
                <a:prstGeom prst="bentConnector3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Elbow Connector 32">
                  <a:extLst>
                    <a:ext uri="{FF2B5EF4-FFF2-40B4-BE49-F238E27FC236}">
                      <a16:creationId xmlns:a16="http://schemas.microsoft.com/office/drawing/2014/main" id="{65093E7E-8371-A546-2873-C85EC4B6321E}"/>
                    </a:ext>
                  </a:extLst>
                </p:cNvPr>
                <p:cNvCxnSpPr/>
                <p:nvPr/>
              </p:nvCxnSpPr>
              <p:spPr>
                <a:xfrm rot="16200000" flipV="1">
                  <a:off x="1515553" y="4590028"/>
                  <a:ext cx="2449078" cy="29208"/>
                </a:xfrm>
                <a:prstGeom prst="bentConnector2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634070C-5306-E1D4-B0EE-5A8A58483EF0}"/>
                  </a:ext>
                </a:extLst>
              </p:cNvPr>
              <p:cNvGrpSpPr/>
              <p:nvPr/>
            </p:nvGrpSpPr>
            <p:grpSpPr>
              <a:xfrm>
                <a:off x="4093631" y="3395373"/>
                <a:ext cx="6898100" cy="2455955"/>
                <a:chOff x="5487553" y="3384393"/>
                <a:chExt cx="6898100" cy="2455955"/>
              </a:xfrm>
            </p:grpSpPr>
            <p:cxnSp>
              <p:nvCxnSpPr>
                <p:cNvPr id="43" name="Elbow Connector 42">
                  <a:extLst>
                    <a:ext uri="{FF2B5EF4-FFF2-40B4-BE49-F238E27FC236}">
                      <a16:creationId xmlns:a16="http://schemas.microsoft.com/office/drawing/2014/main" id="{69EBD0B0-3E09-3A86-8108-C98C9CE2960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268603" y="4603345"/>
                  <a:ext cx="2442242" cy="4338"/>
                </a:xfrm>
                <a:prstGeom prst="bentConnector3">
                  <a:avLst/>
                </a:prstGeom>
                <a:ln w="3810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18505DAF-F4DE-495D-7226-7ED91FFD3EF5}"/>
                    </a:ext>
                  </a:extLst>
                </p:cNvPr>
                <p:cNvCxnSpPr/>
                <p:nvPr/>
              </p:nvCxnSpPr>
              <p:spPr>
                <a:xfrm>
                  <a:off x="5487553" y="5821488"/>
                  <a:ext cx="6898100" cy="18860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1395EB-0DCC-05DB-353B-4491CA18577F}"/>
                  </a:ext>
                </a:extLst>
              </p:cNvPr>
              <p:cNvSpPr/>
              <p:nvPr/>
            </p:nvSpPr>
            <p:spPr>
              <a:xfrm>
                <a:off x="3442532" y="1356417"/>
                <a:ext cx="4541821" cy="133049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∈[0,0.5]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∉[0,0.5]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01395EB-0DCC-05DB-353B-4491CA185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532" y="1356417"/>
                <a:ext cx="4541821" cy="1330492"/>
              </a:xfrm>
              <a:prstGeom prst="rect">
                <a:avLst/>
              </a:prstGeom>
              <a:blipFill>
                <a:blip r:embed="rId7"/>
                <a:stretch>
                  <a:fillRect l="-5833" t="-146729" b="-21869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51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/>
      <p:bldP spid="35" grpId="0"/>
      <p:bldP spid="37" grpId="0"/>
      <p:bldP spid="49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AA3C8-041E-F649-940E-F2719829EC50}"/>
              </a:ext>
            </a:extLst>
          </p:cNvPr>
          <p:cNvSpPr/>
          <p:nvPr/>
        </p:nvSpPr>
        <p:spPr>
          <a:xfrm>
            <a:off x="3745729" y="3378966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99FBC9-3596-C649-8F9F-16859EF41FB1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29696A-B527-3949-80FD-B65D55276515}"/>
              </a:ext>
            </a:extLst>
          </p:cNvPr>
          <p:cNvCxnSpPr>
            <a:cxnSpLocks/>
          </p:cNvCxnSpPr>
          <p:nvPr/>
        </p:nvCxnSpPr>
        <p:spPr>
          <a:xfrm flipV="1">
            <a:off x="2762586" y="2283082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B03F10-8463-BF47-9258-38A023F42992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4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B8B135-F1A1-E348-800E-79C529785A18}"/>
                  </a:ext>
                </a:extLst>
              </p:cNvPr>
              <p:cNvSpPr/>
              <p:nvPr/>
            </p:nvSpPr>
            <p:spPr>
              <a:xfrm>
                <a:off x="6747817" y="3241654"/>
                <a:ext cx="4714111" cy="908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B8B135-F1A1-E348-800E-79C529785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17" y="3241654"/>
                <a:ext cx="4714111" cy="908710"/>
              </a:xfrm>
              <a:prstGeom prst="rect">
                <a:avLst/>
              </a:prstGeom>
              <a:blipFill>
                <a:blip r:embed="rId5"/>
                <a:stretch>
                  <a:fillRect l="-24665" t="-161644" b="-2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49A961-3F09-1249-9349-B0820C956CA2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A1C15D-CBAF-2C49-8B24-5EF8D2D475CB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088FA-34EC-874E-A19F-2A3759F85665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/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7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612EE5-74FE-0B4F-AA93-4E99BA99697A}"/>
              </a:ext>
            </a:extLst>
          </p:cNvPr>
          <p:cNvCxnSpPr/>
          <p:nvPr/>
        </p:nvCxnSpPr>
        <p:spPr>
          <a:xfrm>
            <a:off x="3724129" y="54969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745D6-0BE5-784D-B007-717B14F8D178}"/>
              </a:ext>
            </a:extLst>
          </p:cNvPr>
          <p:cNvCxnSpPr/>
          <p:nvPr/>
        </p:nvCxnSpPr>
        <p:spPr>
          <a:xfrm>
            <a:off x="6463723" y="54897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/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/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97163" y="3360777"/>
            <a:ext cx="9868393" cy="2468393"/>
            <a:chOff x="1397163" y="3360777"/>
            <a:chExt cx="9868393" cy="2468393"/>
          </a:xfrm>
        </p:grpSpPr>
        <p:grpSp>
          <p:nvGrpSpPr>
            <p:cNvPr id="22" name="Group 21"/>
            <p:cNvGrpSpPr/>
            <p:nvPr/>
          </p:nvGrpSpPr>
          <p:grpSpPr>
            <a:xfrm>
              <a:off x="3699081" y="3360777"/>
              <a:ext cx="7566475" cy="2449078"/>
              <a:chOff x="1748975" y="3415286"/>
              <a:chExt cx="7566475" cy="244907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5400000" flipH="1" flipV="1">
                <a:off x="3292090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11040" y="5856681"/>
                <a:ext cx="4804410" cy="768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15" idx="3"/>
            </p:cNvCxnSpPr>
            <p:nvPr/>
          </p:nvCxnSpPr>
          <p:spPr>
            <a:xfrm>
              <a:off x="1397163" y="5824024"/>
              <a:ext cx="2331127" cy="51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9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Continuous Random Variables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Probability Density Function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Cumulative Distribution Function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Expectation and Variance of continuous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r.v.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continuous zoo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1F46FEEC-B38C-534C-BE0B-DA702BA04678}"/>
              </a:ext>
            </a:extLst>
          </p:cNvPr>
          <p:cNvSpPr/>
          <p:nvPr/>
        </p:nvSpPr>
        <p:spPr>
          <a:xfrm rot="10800000">
            <a:off x="8996866" y="3393459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959E-6990-7044-B87E-20C73BF4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158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2261-8260-29DE-F4A9-39DC8806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4BB9B-7455-6668-4D49-04E87C26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7DE6F9-B593-7DE7-AC47-9419C24BF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F951196-6637-24B7-B4C9-77EEB4D49E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63D224C-83C2-0043-A4BE-E70D989C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C6A6902-2CAA-966E-67FB-302C6A3A7E37}"/>
              </a:ext>
            </a:extLst>
          </p:cNvPr>
          <p:cNvSpPr txBox="1"/>
          <p:nvPr/>
        </p:nvSpPr>
        <p:spPr>
          <a:xfrm>
            <a:off x="8896864" y="3272624"/>
            <a:ext cx="268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Proof follows same ideas</a:t>
            </a:r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as discrete case</a:t>
            </a:r>
            <a:endParaRPr lang="en-US" sz="2000" b="0" dirty="0">
              <a:solidFill>
                <a:srgbClr val="7030A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4019E-8CC0-514A-1229-57F639F1C4D5}"/>
              </a:ext>
            </a:extLst>
          </p:cNvPr>
          <p:cNvCxnSpPr>
            <a:endCxn id="6" idx="3"/>
          </p:cNvCxnSpPr>
          <p:nvPr/>
        </p:nvCxnSpPr>
        <p:spPr>
          <a:xfrm flipH="1">
            <a:off x="7779026" y="3694047"/>
            <a:ext cx="102722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5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959E-6990-7044-B87E-20C73BF4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expected value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752596"/>
              </a:xfr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63D224C-83C2-0043-A4BE-E70D989CD8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63D224C-83C2-0043-A4BE-E70D989CD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93937"/>
                <a:ext cx="7169426" cy="800219"/>
              </a:xfrm>
              <a:prstGeom prst="rect">
                <a:avLst/>
              </a:prstGeom>
              <a:blipFill>
                <a:blip r:embed="rId3"/>
                <a:stretch>
                  <a:fillRect b="-2985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5ACA93-61BD-D543-9C80-563C1819B2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345337"/>
                <a:ext cx="10972800" cy="175259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2800" dirty="0"/>
                  <a:t>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variance </a:t>
                </a:r>
                <a:r>
                  <a:rPr lang="en-US" sz="2800" dirty="0"/>
                  <a:t>of a continuous RV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is defined as</a:t>
                </a:r>
              </a:p>
              <a:p>
                <a:pPr marL="0" indent="0" algn="ctr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B5ACA93-61BD-D543-9C80-563C1819B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45337"/>
                <a:ext cx="10972800" cy="1752596"/>
              </a:xfrm>
              <a:prstGeom prst="rect">
                <a:avLst/>
              </a:prstGeom>
              <a:blipFill>
                <a:blip r:embed="rId4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896864" y="3272624"/>
            <a:ext cx="268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Proofs follow same ideas</a:t>
            </a:r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as discrete case</a:t>
            </a:r>
            <a:endParaRPr lang="en-US" sz="2000" b="0" dirty="0">
              <a:solidFill>
                <a:srgbClr val="7030A0"/>
              </a:solidFill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cxnSp>
        <p:nvCxnSpPr>
          <p:cNvPr id="9" name="Straight Arrow Connector 8"/>
          <p:cNvCxnSpPr>
            <a:endCxn id="6" idx="3"/>
          </p:cNvCxnSpPr>
          <p:nvPr/>
        </p:nvCxnSpPr>
        <p:spPr>
          <a:xfrm flipH="1">
            <a:off x="7779026" y="3694047"/>
            <a:ext cx="1027223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610249" y="4028303"/>
            <a:ext cx="2652352" cy="1227438"/>
          </a:xfrm>
          <a:custGeom>
            <a:avLst/>
            <a:gdLst>
              <a:gd name="connsiteX0" fmla="*/ 2439913 w 2652352"/>
              <a:gd name="connsiteY0" fmla="*/ 0 h 1227438"/>
              <a:gd name="connsiteX1" fmla="*/ 2439913 w 2652352"/>
              <a:gd name="connsiteY1" fmla="*/ 840259 h 1227438"/>
              <a:gd name="connsiteX2" fmla="*/ 232173 w 2652352"/>
              <a:gd name="connsiteY2" fmla="*/ 1021492 h 1227438"/>
              <a:gd name="connsiteX3" fmla="*/ 174508 w 2652352"/>
              <a:gd name="connsiteY3" fmla="*/ 1227438 h 12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52" h="1227438">
                <a:moveTo>
                  <a:pt x="2439913" y="0"/>
                </a:moveTo>
                <a:cubicBezTo>
                  <a:pt x="2623891" y="335005"/>
                  <a:pt x="2807870" y="670010"/>
                  <a:pt x="2439913" y="840259"/>
                </a:cubicBezTo>
                <a:cubicBezTo>
                  <a:pt x="2071956" y="1010508"/>
                  <a:pt x="609740" y="956962"/>
                  <a:pt x="232173" y="1021492"/>
                </a:cubicBezTo>
                <a:cubicBezTo>
                  <a:pt x="-145395" y="1086022"/>
                  <a:pt x="14556" y="1156730"/>
                  <a:pt x="174508" y="1227438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Expectation, Variance, and LOTUS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93D1547-4E43-916D-C8FD-3119578723BF}"/>
              </a:ext>
            </a:extLst>
          </p:cNvPr>
          <p:cNvSpPr txBox="1">
            <a:spLocks/>
          </p:cNvSpPr>
          <p:nvPr/>
        </p:nvSpPr>
        <p:spPr>
          <a:xfrm>
            <a:off x="355456" y="1141070"/>
            <a:ext cx="10998344" cy="4575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/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For a continuous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with </a:t>
                </a:r>
                <a:r>
                  <a:rPr lang="en-US" sz="2400" dirty="0" err="1">
                    <a:sym typeface="Symbol" panose="05050102010706020507" pitchFamily="18" charset="2"/>
                  </a:rPr>
                  <a:t>p.d.f.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we have: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D5197E-B1EB-7507-F9AE-DD06B9AD8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55" y="1235599"/>
                <a:ext cx="6965433" cy="461665"/>
              </a:xfrm>
              <a:prstGeom prst="rect">
                <a:avLst/>
              </a:prstGeom>
              <a:blipFill>
                <a:blip r:embed="rId2"/>
                <a:stretch>
                  <a:fillRect l="-1312" t="-10667" r="-43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/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F7D680-A10E-FC6C-AF75-CE2DC5789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586" y="1928201"/>
                <a:ext cx="3415302" cy="889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/>
              <p:nvPr/>
            </p:nvSpPr>
            <p:spPr>
              <a:xfrm>
                <a:off x="3575055" y="2984423"/>
                <a:ext cx="4076364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2913AB-1F13-7FC9-E127-BF4EA3A3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055" y="2984423"/>
                <a:ext cx="4076364" cy="889154"/>
              </a:xfrm>
              <a:prstGeom prst="rect">
                <a:avLst/>
              </a:prstGeom>
              <a:blipFill>
                <a:blip r:embed="rId4"/>
                <a:stretch>
                  <a:fillRect t="-172857" b="-2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/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DFFBC1-28F0-3A4A-2D9B-81C3A1428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948" y="3926160"/>
                <a:ext cx="4825002" cy="889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/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𝑬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93F0D7-EB00-B341-B1CC-DC7CA6B8F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30" y="4827776"/>
                <a:ext cx="10179195" cy="8891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8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5" grpId="0"/>
      <p:bldP spid="19" grpId="0"/>
      <p:bldP spid="20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3772-6139-434F-BBFA-785B8206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1933-D2BF-7241-B1C3-98D59BDB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continuous random 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Uniform Distribution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Distribution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89639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959E-6990-7044-B87E-20C73BF4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4847" y="0"/>
                <a:ext cx="4787153" cy="125855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18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4847" y="0"/>
                <a:ext cx="4787153" cy="1258550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91CE06-E9A5-A745-A196-4D7F333CC202}"/>
                  </a:ext>
                </a:extLst>
              </p:cNvPr>
              <p:cNvSpPr/>
              <p:nvPr/>
            </p:nvSpPr>
            <p:spPr>
              <a:xfrm>
                <a:off x="4140856" y="1734908"/>
                <a:ext cx="2849313" cy="98719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91CE06-E9A5-A745-A196-4D7F333CC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56" y="1734908"/>
                <a:ext cx="2849313" cy="987193"/>
              </a:xfrm>
              <a:prstGeom prst="rect">
                <a:avLst/>
              </a:prstGeom>
              <a:blipFill>
                <a:blip r:embed="rId4"/>
                <a:stretch>
                  <a:fillRect l="-4425" t="-124051" b="-1848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07CA0-B91B-434B-8027-0C9D853CDDC1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6780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07CA0-B91B-434B-8027-0C9D853CD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6780245" cy="461665"/>
              </a:xfrm>
              <a:prstGeom prst="rect">
                <a:avLst/>
              </a:prstGeom>
              <a:blipFill>
                <a:blip r:embed="rId5"/>
                <a:stretch>
                  <a:fillRect l="-14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2172C0-42D2-3441-B290-F7C21449B138}"/>
              </a:ext>
            </a:extLst>
          </p:cNvPr>
          <p:cNvCxnSpPr>
            <a:cxnSpLocks/>
          </p:cNvCxnSpPr>
          <p:nvPr/>
        </p:nvCxnSpPr>
        <p:spPr>
          <a:xfrm>
            <a:off x="1160672" y="3167154"/>
            <a:ext cx="41993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073E8-618F-4B4A-BC41-AC8D402DA357}"/>
              </a:ext>
            </a:extLst>
          </p:cNvPr>
          <p:cNvCxnSpPr>
            <a:cxnSpLocks/>
          </p:cNvCxnSpPr>
          <p:nvPr/>
        </p:nvCxnSpPr>
        <p:spPr>
          <a:xfrm flipH="1" flipV="1">
            <a:off x="1774632" y="2057800"/>
            <a:ext cx="1" cy="11093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B0E094-65C8-9A4E-832E-9F19E3914FBF}"/>
              </a:ext>
            </a:extLst>
          </p:cNvPr>
          <p:cNvSpPr txBox="1"/>
          <p:nvPr/>
        </p:nvSpPr>
        <p:spPr>
          <a:xfrm>
            <a:off x="2856654" y="325867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BCB2EC-C904-4D4D-AB5F-6D0DD8690888}"/>
              </a:ext>
            </a:extLst>
          </p:cNvPr>
          <p:cNvCxnSpPr/>
          <p:nvPr/>
        </p:nvCxnSpPr>
        <p:spPr>
          <a:xfrm>
            <a:off x="1774632" y="3052836"/>
            <a:ext cx="0" cy="20584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B6EED5-7285-8947-8312-805B944712A4}"/>
              </a:ext>
            </a:extLst>
          </p:cNvPr>
          <p:cNvSpPr txBox="1"/>
          <p:nvPr/>
        </p:nvSpPr>
        <p:spPr>
          <a:xfrm>
            <a:off x="1628734" y="325867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3F89AD-5EBD-E14A-93A3-96697D256C35}"/>
              </a:ext>
            </a:extLst>
          </p:cNvPr>
          <p:cNvCxnSpPr>
            <a:cxnSpLocks/>
          </p:cNvCxnSpPr>
          <p:nvPr/>
        </p:nvCxnSpPr>
        <p:spPr>
          <a:xfrm>
            <a:off x="1686558" y="2264550"/>
            <a:ext cx="176147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01FB35-CF58-E04B-9246-5BFA6DC137F9}"/>
              </a:ext>
            </a:extLst>
          </p:cNvPr>
          <p:cNvCxnSpPr>
            <a:cxnSpLocks/>
          </p:cNvCxnSpPr>
          <p:nvPr/>
        </p:nvCxnSpPr>
        <p:spPr>
          <a:xfrm>
            <a:off x="1686558" y="3168090"/>
            <a:ext cx="176147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D690C6-927C-2D43-82E8-1B0511D76EB8}"/>
              </a:ext>
            </a:extLst>
          </p:cNvPr>
          <p:cNvSpPr txBox="1"/>
          <p:nvPr/>
        </p:nvSpPr>
        <p:spPr>
          <a:xfrm>
            <a:off x="851031" y="3080094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96DBC-6CD9-CA4E-B6A4-48EAF6043078}"/>
              </a:ext>
            </a:extLst>
          </p:cNvPr>
          <p:cNvSpPr txBox="1"/>
          <p:nvPr/>
        </p:nvSpPr>
        <p:spPr>
          <a:xfrm>
            <a:off x="1455350" y="217938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144575" y="2264550"/>
            <a:ext cx="4653974" cy="891439"/>
            <a:chOff x="2347033" y="3360777"/>
            <a:chExt cx="10245692" cy="2468393"/>
          </a:xfrm>
        </p:grpSpPr>
        <p:grpSp>
          <p:nvGrpSpPr>
            <p:cNvPr id="43" name="Group 42"/>
            <p:cNvGrpSpPr/>
            <p:nvPr/>
          </p:nvGrpSpPr>
          <p:grpSpPr>
            <a:xfrm>
              <a:off x="3699081" y="3360777"/>
              <a:ext cx="8893644" cy="2449078"/>
              <a:chOff x="1748975" y="3415286"/>
              <a:chExt cx="8893644" cy="2449078"/>
            </a:xfrm>
          </p:grpSpPr>
          <p:cxnSp>
            <p:nvCxnSpPr>
              <p:cNvPr id="45" name="Elbow Connector 44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/>
              <p:nvPr/>
            </p:nvCxnSpPr>
            <p:spPr>
              <a:xfrm rot="5400000" flipH="1" flipV="1">
                <a:off x="3292089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511041" y="5856681"/>
                <a:ext cx="6131578" cy="5147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2347033" y="5825425"/>
              <a:ext cx="1381257" cy="37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47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12F3-33D7-574D-81E3-6EB78014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Lightning Strike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C42F0-638A-4F47-95AE-AC5AE9AD7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77354"/>
                <a:ext cx="10972800" cy="2860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Lightning strikes a pole within a one-minute time frame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time of lightning strike</a:t>
                </a:r>
              </a:p>
              <a:p>
                <a:r>
                  <a:rPr lang="en-US" dirty="0"/>
                  <a:t> Every time within </a:t>
                </a:r>
                <a:r>
                  <a:rPr lang="en-US" dirty="0">
                    <a:solidFill>
                      <a:srgbClr val="0070C0"/>
                    </a:solidFill>
                  </a:rPr>
                  <a:t>[0,1] </a:t>
                </a:r>
                <a:r>
                  <a:rPr lang="en-US" dirty="0"/>
                  <a:t>is equally likely</a:t>
                </a:r>
              </a:p>
              <a:p>
                <a:pPr lvl="1"/>
                <a:r>
                  <a:rPr lang="en-US" dirty="0"/>
                  <a:t>Time measured with infinitesimal precision.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C42F0-638A-4F47-95AE-AC5AE9AD7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77354"/>
                <a:ext cx="10972800" cy="2860693"/>
              </a:xfrm>
              <a:blipFill>
                <a:blip r:embed="rId3"/>
                <a:stretch>
                  <a:fillRect l="-1389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88FA38-94AC-6242-BE00-33395B9425EB}"/>
              </a:ext>
            </a:extLst>
          </p:cNvPr>
          <p:cNvCxnSpPr/>
          <p:nvPr/>
        </p:nvCxnSpPr>
        <p:spPr>
          <a:xfrm>
            <a:off x="622771" y="4737396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B411BD-0EA5-DF44-8263-57E75000C564}"/>
              </a:ext>
            </a:extLst>
          </p:cNvPr>
          <p:cNvCxnSpPr>
            <a:cxnSpLocks/>
          </p:cNvCxnSpPr>
          <p:nvPr/>
        </p:nvCxnSpPr>
        <p:spPr>
          <a:xfrm>
            <a:off x="622771" y="5016366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DA79B4-ADA1-A64B-BFA0-B9CE2F670630}"/>
              </a:ext>
            </a:extLst>
          </p:cNvPr>
          <p:cNvCxnSpPr/>
          <p:nvPr/>
        </p:nvCxnSpPr>
        <p:spPr>
          <a:xfrm>
            <a:off x="7519518" y="4737396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02AEB4-03E6-924B-B881-7E498D38ABBD}"/>
              </a:ext>
            </a:extLst>
          </p:cNvPr>
          <p:cNvCxnSpPr/>
          <p:nvPr/>
        </p:nvCxnSpPr>
        <p:spPr>
          <a:xfrm>
            <a:off x="11582400" y="4737396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59C4CD5-FB21-A041-86E7-6E35DCA2F10C}"/>
              </a:ext>
            </a:extLst>
          </p:cNvPr>
          <p:cNvSpPr txBox="1"/>
          <p:nvPr/>
        </p:nvSpPr>
        <p:spPr>
          <a:xfrm>
            <a:off x="284391" y="5343472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2D19D0-F3D7-4345-BCCA-EA74FC5B4C5E}"/>
              </a:ext>
            </a:extLst>
          </p:cNvPr>
          <p:cNvSpPr txBox="1"/>
          <p:nvPr/>
        </p:nvSpPr>
        <p:spPr>
          <a:xfrm>
            <a:off x="11244020" y="534347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15B6EE-A018-A645-9480-ED1A7F2F4217}"/>
                  </a:ext>
                </a:extLst>
              </p:cNvPr>
              <p:cNvSpPr/>
              <p:nvPr/>
            </p:nvSpPr>
            <p:spPr>
              <a:xfrm>
                <a:off x="6102585" y="5373726"/>
                <a:ext cx="324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=0.71237131931129576…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15B6EE-A018-A645-9480-ED1A7F2F4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85" y="5373726"/>
                <a:ext cx="32498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 descr="File:Emoji u26a1.svg - Wikimedia Commons">
            <a:extLst>
              <a:ext uri="{FF2B5EF4-FFF2-40B4-BE49-F238E27FC236}">
                <a16:creationId xmlns:a16="http://schemas.microsoft.com/office/drawing/2014/main" id="{CE35EA85-AAE4-6F4B-B24A-B38D919C9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7021" y="3807228"/>
            <a:ext cx="937443" cy="9374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200AFF-5621-804C-A19D-6511E779764D}"/>
              </a:ext>
            </a:extLst>
          </p:cNvPr>
          <p:cNvSpPr/>
          <p:nvPr/>
        </p:nvSpPr>
        <p:spPr>
          <a:xfrm>
            <a:off x="609600" y="5956241"/>
            <a:ext cx="5519781" cy="80021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none" lIns="182880" tIns="182880" rIns="182880" bIns="18288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The outcome space is not discrete</a:t>
            </a:r>
          </a:p>
        </p:txBody>
      </p:sp>
    </p:spTree>
    <p:extLst>
      <p:ext uri="{BB962C8B-B14F-4D97-AF65-F5344CB8AC3E}">
        <p14:creationId xmlns:p14="http://schemas.microsoft.com/office/powerpoint/2010/main" val="1485468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3959E-6990-7044-B87E-20C73BF4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Continuous RV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04847" y="0"/>
                <a:ext cx="4787153" cy="125855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Definition.</a:t>
                </a:r>
                <a:r>
                  <a:rPr lang="en-US" sz="1800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B95823E-86FE-CB45-8AE4-3ED3B38C1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4847" y="0"/>
                <a:ext cx="4787153" cy="1258550"/>
              </a:xfr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91CE06-E9A5-A745-A196-4D7F333CC202}"/>
                  </a:ext>
                </a:extLst>
              </p:cNvPr>
              <p:cNvSpPr/>
              <p:nvPr/>
            </p:nvSpPr>
            <p:spPr>
              <a:xfrm>
                <a:off x="4140856" y="1734908"/>
                <a:ext cx="2849313" cy="98719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91CE06-E9A5-A745-A196-4D7F333CC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856" y="1734908"/>
                <a:ext cx="2849313" cy="987193"/>
              </a:xfrm>
              <a:prstGeom prst="rect">
                <a:avLst/>
              </a:prstGeom>
              <a:blipFill>
                <a:blip r:embed="rId4"/>
                <a:stretch>
                  <a:fillRect l="-4425" t="-124051" b="-1848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07CA0-B91B-434B-8027-0C9D853CDDC1}"/>
                  </a:ext>
                </a:extLst>
              </p:cNvPr>
              <p:cNvSpPr txBox="1"/>
              <p:nvPr/>
            </p:nvSpPr>
            <p:spPr>
              <a:xfrm>
                <a:off x="609600" y="1152940"/>
                <a:ext cx="6780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Example.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507CA0-B91B-434B-8027-0C9D853CD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6780245" cy="461665"/>
              </a:xfrm>
              <a:prstGeom prst="rect">
                <a:avLst/>
              </a:prstGeom>
              <a:blipFill>
                <a:blip r:embed="rId5"/>
                <a:stretch>
                  <a:fillRect l="-14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2172C0-42D2-3441-B290-F7C21449B138}"/>
              </a:ext>
            </a:extLst>
          </p:cNvPr>
          <p:cNvCxnSpPr>
            <a:cxnSpLocks/>
          </p:cNvCxnSpPr>
          <p:nvPr/>
        </p:nvCxnSpPr>
        <p:spPr>
          <a:xfrm>
            <a:off x="1160672" y="3167154"/>
            <a:ext cx="41993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B073E8-618F-4B4A-BC41-AC8D402DA357}"/>
              </a:ext>
            </a:extLst>
          </p:cNvPr>
          <p:cNvCxnSpPr>
            <a:cxnSpLocks/>
          </p:cNvCxnSpPr>
          <p:nvPr/>
        </p:nvCxnSpPr>
        <p:spPr>
          <a:xfrm flipH="1" flipV="1">
            <a:off x="1774632" y="2057800"/>
            <a:ext cx="1" cy="11093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3B0E094-65C8-9A4E-832E-9F19E3914FBF}"/>
              </a:ext>
            </a:extLst>
          </p:cNvPr>
          <p:cNvSpPr txBox="1"/>
          <p:nvPr/>
        </p:nvSpPr>
        <p:spPr>
          <a:xfrm>
            <a:off x="2856654" y="325867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BCB2EC-C904-4D4D-AB5F-6D0DD8690888}"/>
              </a:ext>
            </a:extLst>
          </p:cNvPr>
          <p:cNvCxnSpPr/>
          <p:nvPr/>
        </p:nvCxnSpPr>
        <p:spPr>
          <a:xfrm>
            <a:off x="1774632" y="3052836"/>
            <a:ext cx="0" cy="20584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BB6EED5-7285-8947-8312-805B944712A4}"/>
              </a:ext>
            </a:extLst>
          </p:cNvPr>
          <p:cNvSpPr txBox="1"/>
          <p:nvPr/>
        </p:nvSpPr>
        <p:spPr>
          <a:xfrm>
            <a:off x="1628734" y="325867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3F89AD-5EBD-E14A-93A3-96697D256C35}"/>
              </a:ext>
            </a:extLst>
          </p:cNvPr>
          <p:cNvCxnSpPr>
            <a:cxnSpLocks/>
          </p:cNvCxnSpPr>
          <p:nvPr/>
        </p:nvCxnSpPr>
        <p:spPr>
          <a:xfrm>
            <a:off x="1686558" y="2264550"/>
            <a:ext cx="176147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01FB35-CF58-E04B-9246-5BFA6DC137F9}"/>
              </a:ext>
            </a:extLst>
          </p:cNvPr>
          <p:cNvCxnSpPr>
            <a:cxnSpLocks/>
          </p:cNvCxnSpPr>
          <p:nvPr/>
        </p:nvCxnSpPr>
        <p:spPr>
          <a:xfrm>
            <a:off x="1686558" y="3168090"/>
            <a:ext cx="176147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D690C6-927C-2D43-82E8-1B0511D76EB8}"/>
              </a:ext>
            </a:extLst>
          </p:cNvPr>
          <p:cNvSpPr txBox="1"/>
          <p:nvPr/>
        </p:nvSpPr>
        <p:spPr>
          <a:xfrm>
            <a:off x="851031" y="3080094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996DBC-6CD9-CA4E-B6A4-48EAF6043078}"/>
              </a:ext>
            </a:extLst>
          </p:cNvPr>
          <p:cNvSpPr txBox="1"/>
          <p:nvPr/>
        </p:nvSpPr>
        <p:spPr>
          <a:xfrm>
            <a:off x="1455350" y="2179388"/>
            <a:ext cx="306072" cy="170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538CF32-BA22-4144-B5EA-27CC30FBE880}"/>
                  </a:ext>
                </a:extLst>
              </p:cNvPr>
              <p:cNvSpPr/>
              <p:nvPr/>
            </p:nvSpPr>
            <p:spPr>
              <a:xfrm>
                <a:off x="3444007" y="3948092"/>
                <a:ext cx="3193863" cy="987193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∈[0,1]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&amp;0, 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∉[0,1]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538CF32-BA22-4144-B5EA-27CC30FBE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007" y="3948092"/>
                <a:ext cx="3193863" cy="987193"/>
              </a:xfrm>
              <a:prstGeom prst="rect">
                <a:avLst/>
              </a:prstGeom>
              <a:blipFill>
                <a:blip r:embed="rId6"/>
                <a:stretch>
                  <a:fillRect t="-121250" b="-181250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80A50E-986D-7F4A-8655-62E08CD1587A}"/>
                  </a:ext>
                </a:extLst>
              </p:cNvPr>
              <p:cNvSpPr/>
              <p:nvPr/>
            </p:nvSpPr>
            <p:spPr>
              <a:xfrm>
                <a:off x="8925654" y="4121482"/>
                <a:ext cx="272459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80A50E-986D-7F4A-8655-62E08CD15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654" y="4121482"/>
                <a:ext cx="2724592" cy="898964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Brace 39">
            <a:extLst>
              <a:ext uri="{FF2B5EF4-FFF2-40B4-BE49-F238E27FC236}">
                <a16:creationId xmlns:a16="http://schemas.microsoft.com/office/drawing/2014/main" id="{24C3FFC9-5EB6-1347-B141-BB7CF47A65D1}"/>
              </a:ext>
            </a:extLst>
          </p:cNvPr>
          <p:cNvSpPr/>
          <p:nvPr/>
        </p:nvSpPr>
        <p:spPr>
          <a:xfrm rot="5400000">
            <a:off x="10704605" y="4411744"/>
            <a:ext cx="321329" cy="174293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AC2176-E26B-C74B-9D57-DFF5DBD71FD3}"/>
              </a:ext>
            </a:extLst>
          </p:cNvPr>
          <p:cNvSpPr txBox="1"/>
          <p:nvPr/>
        </p:nvSpPr>
        <p:spPr>
          <a:xfrm>
            <a:off x="9798423" y="5552910"/>
            <a:ext cx="227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Area of triangle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144575" y="2264550"/>
            <a:ext cx="4653974" cy="891439"/>
            <a:chOff x="2347033" y="3360777"/>
            <a:chExt cx="10245692" cy="2468393"/>
          </a:xfrm>
        </p:grpSpPr>
        <p:grpSp>
          <p:nvGrpSpPr>
            <p:cNvPr id="43" name="Group 42"/>
            <p:cNvGrpSpPr/>
            <p:nvPr/>
          </p:nvGrpSpPr>
          <p:grpSpPr>
            <a:xfrm>
              <a:off x="3699081" y="3360777"/>
              <a:ext cx="8893644" cy="2449078"/>
              <a:chOff x="1748975" y="3415286"/>
              <a:chExt cx="8893644" cy="2449078"/>
            </a:xfrm>
          </p:grpSpPr>
          <p:cxnSp>
            <p:nvCxnSpPr>
              <p:cNvPr id="45" name="Elbow Connector 44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lbow Connector 45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/>
              <p:nvPr/>
            </p:nvCxnSpPr>
            <p:spPr>
              <a:xfrm rot="5400000" flipH="1" flipV="1">
                <a:off x="3292089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511041" y="5856681"/>
                <a:ext cx="6131578" cy="5147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2347033" y="5825425"/>
              <a:ext cx="1381257" cy="37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851031" y="4728536"/>
            <a:ext cx="4509005" cy="1371200"/>
            <a:chOff x="851031" y="4728536"/>
            <a:chExt cx="4509005" cy="1371200"/>
          </a:xfrm>
        </p:grpSpPr>
        <p:sp>
          <p:nvSpPr>
            <p:cNvPr id="52" name="Freeform 51"/>
            <p:cNvSpPr/>
            <p:nvPr/>
          </p:nvSpPr>
          <p:spPr>
            <a:xfrm>
              <a:off x="1770185" y="4947138"/>
              <a:ext cx="1266092" cy="902677"/>
            </a:xfrm>
            <a:custGeom>
              <a:avLst/>
              <a:gdLst>
                <a:gd name="connsiteX0" fmla="*/ 0 w 1266092"/>
                <a:gd name="connsiteY0" fmla="*/ 902677 h 902677"/>
                <a:gd name="connsiteX1" fmla="*/ 1254369 w 1266092"/>
                <a:gd name="connsiteY1" fmla="*/ 890954 h 902677"/>
                <a:gd name="connsiteX2" fmla="*/ 1266092 w 1266092"/>
                <a:gd name="connsiteY2" fmla="*/ 0 h 902677"/>
                <a:gd name="connsiteX3" fmla="*/ 0 w 1266092"/>
                <a:gd name="connsiteY3" fmla="*/ 902677 h 9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6092" h="902677">
                  <a:moveTo>
                    <a:pt x="0" y="902677"/>
                  </a:moveTo>
                  <a:lnTo>
                    <a:pt x="1254369" y="890954"/>
                  </a:lnTo>
                  <a:lnTo>
                    <a:pt x="1266092" y="0"/>
                  </a:lnTo>
                  <a:lnTo>
                    <a:pt x="0" y="902677"/>
                  </a:lnTo>
                  <a:close/>
                </a:path>
              </a:pathLst>
            </a:custGeom>
            <a:solidFill>
              <a:srgbClr val="99FF99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7DA3CA9-6A02-3944-AF3E-8F760B68A7E1}"/>
                </a:ext>
              </a:extLst>
            </p:cNvPr>
            <p:cNvCxnSpPr>
              <a:cxnSpLocks/>
            </p:cNvCxnSpPr>
            <p:nvPr/>
          </p:nvCxnSpPr>
          <p:spPr>
            <a:xfrm>
              <a:off x="1160672" y="5837890"/>
              <a:ext cx="419936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C0775AE-C4CA-4E49-84A1-038B6A626E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74632" y="4728536"/>
              <a:ext cx="1" cy="11093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6C0FCA-271C-F54C-9901-F671504AED18}"/>
                </a:ext>
              </a:extLst>
            </p:cNvPr>
            <p:cNvSpPr txBox="1"/>
            <p:nvPr/>
          </p:nvSpPr>
          <p:spPr>
            <a:xfrm>
              <a:off x="2856654" y="5929414"/>
              <a:ext cx="306072" cy="17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67A17-B63D-8048-8B27-F90F6107DD3C}"/>
                </a:ext>
              </a:extLst>
            </p:cNvPr>
            <p:cNvCxnSpPr/>
            <p:nvPr/>
          </p:nvCxnSpPr>
          <p:spPr>
            <a:xfrm>
              <a:off x="1774632" y="5723572"/>
              <a:ext cx="0" cy="205841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75B3CC-5A8E-7142-98BC-B9CE2B97920D}"/>
                </a:ext>
              </a:extLst>
            </p:cNvPr>
            <p:cNvSpPr txBox="1"/>
            <p:nvPr/>
          </p:nvSpPr>
          <p:spPr>
            <a:xfrm>
              <a:off x="1628734" y="5929414"/>
              <a:ext cx="306072" cy="17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F6CE92-D7D1-F04E-BD97-486D11D06059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58" y="4935286"/>
              <a:ext cx="1761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00EA6D-6CE0-7A4F-8185-DCE14A25937E}"/>
                </a:ext>
              </a:extLst>
            </p:cNvPr>
            <p:cNvCxnSpPr>
              <a:cxnSpLocks/>
            </p:cNvCxnSpPr>
            <p:nvPr/>
          </p:nvCxnSpPr>
          <p:spPr>
            <a:xfrm>
              <a:off x="1686558" y="5838826"/>
              <a:ext cx="176147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C57384-F32A-054E-9DB3-E83E6AAAC37E}"/>
                </a:ext>
              </a:extLst>
            </p:cNvPr>
            <p:cNvSpPr txBox="1"/>
            <p:nvPr/>
          </p:nvSpPr>
          <p:spPr>
            <a:xfrm>
              <a:off x="851031" y="5750830"/>
              <a:ext cx="306072" cy="17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F6AA3B4-37B2-D947-914A-C05725E22A0D}"/>
                </a:ext>
              </a:extLst>
            </p:cNvPr>
            <p:cNvSpPr txBox="1"/>
            <p:nvPr/>
          </p:nvSpPr>
          <p:spPr>
            <a:xfrm>
              <a:off x="1455350" y="4850124"/>
              <a:ext cx="306072" cy="170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1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44575" y="4925715"/>
              <a:ext cx="4154811" cy="901896"/>
              <a:chOff x="6637870" y="2338719"/>
              <a:chExt cx="4154811" cy="90189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637870" y="3231769"/>
                <a:ext cx="635431" cy="1961"/>
              </a:xfrm>
              <a:prstGeom prst="line">
                <a:avLst/>
              </a:prstGeom>
              <a:ln w="38100">
                <a:solidFill>
                  <a:srgbClr val="036A1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7273301" y="2338719"/>
                <a:ext cx="1240645" cy="895011"/>
              </a:xfrm>
              <a:prstGeom prst="line">
                <a:avLst/>
              </a:prstGeom>
              <a:ln w="38100">
                <a:solidFill>
                  <a:srgbClr val="036A1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513946" y="2338719"/>
                <a:ext cx="0" cy="901896"/>
              </a:xfrm>
              <a:prstGeom prst="line">
                <a:avLst/>
              </a:prstGeom>
              <a:ln w="38100">
                <a:solidFill>
                  <a:srgbClr val="036A18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513946" y="3240615"/>
                <a:ext cx="2278735" cy="0"/>
              </a:xfrm>
              <a:prstGeom prst="line">
                <a:avLst/>
              </a:prstGeom>
              <a:ln w="38100">
                <a:solidFill>
                  <a:srgbClr val="036A18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586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Density – Expectation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3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4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/>
              <p:nvPr/>
            </p:nvSpPr>
            <p:spPr>
              <a:xfrm>
                <a:off x="665808" y="2406702"/>
                <a:ext cx="3950697" cy="104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2406702"/>
                <a:ext cx="3950697" cy="1044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306076-6BD2-2842-9A19-79F5B6EDBD16}"/>
                  </a:ext>
                </a:extLst>
              </p:cNvPr>
              <p:cNvSpPr/>
              <p:nvPr/>
            </p:nvSpPr>
            <p:spPr>
              <a:xfrm>
                <a:off x="1532456" y="3660464"/>
                <a:ext cx="2666371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306076-6BD2-2842-9A19-79F5B6EDB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6" y="3660464"/>
                <a:ext cx="2666371" cy="1069716"/>
              </a:xfrm>
              <a:prstGeom prst="rect">
                <a:avLst/>
              </a:prstGeom>
              <a:blipFill>
                <a:blip r:embed="rId6"/>
                <a:stretch>
                  <a:fillRect l="-4739" t="-160714" r="-9479" b="-2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38507-C5D3-5D40-B0FD-CF0115F7B88B}"/>
                  </a:ext>
                </a:extLst>
              </p:cNvPr>
              <p:cNvSpPr/>
              <p:nvPr/>
            </p:nvSpPr>
            <p:spPr>
              <a:xfrm>
                <a:off x="4198827" y="3514141"/>
                <a:ext cx="2625462" cy="13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38507-C5D3-5D40-B0FD-CF0115F7B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827" y="3514141"/>
                <a:ext cx="2625462" cy="1362361"/>
              </a:xfrm>
              <a:prstGeom prst="rect">
                <a:avLst/>
              </a:prstGeom>
              <a:blipFill>
                <a:blip r:embed="rId7"/>
                <a:stretch>
                  <a:fillRect t="-177778" r="-63285" b="-26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EDF031-8A4D-7E4C-B76E-B6A58FAAF4AE}"/>
                  </a:ext>
                </a:extLst>
              </p:cNvPr>
              <p:cNvSpPr/>
              <p:nvPr/>
            </p:nvSpPr>
            <p:spPr>
              <a:xfrm>
                <a:off x="6633794" y="3677803"/>
                <a:ext cx="3120085" cy="1069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EDF031-8A4D-7E4C-B76E-B6A58FAAF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794" y="3677803"/>
                <a:ext cx="3120085" cy="1069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D1B203-4BF0-E64D-82F0-DA15D9DC8655}"/>
                  </a:ext>
                </a:extLst>
              </p:cNvPr>
              <p:cNvSpPr/>
              <p:nvPr/>
            </p:nvSpPr>
            <p:spPr>
              <a:xfrm>
                <a:off x="4535957" y="4980893"/>
                <a:ext cx="2906693" cy="98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D1B203-4BF0-E64D-82F0-DA15D9DC8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57" y="4980893"/>
                <a:ext cx="2906693" cy="989438"/>
              </a:xfrm>
              <a:prstGeom prst="rect">
                <a:avLst/>
              </a:prstGeom>
              <a:blipFill>
                <a:blip r:embed="rId9"/>
                <a:stretch>
                  <a:fillRect r="-435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65B738-357B-B448-A467-1F693867B988}"/>
                  </a:ext>
                </a:extLst>
              </p:cNvPr>
              <p:cNvSpPr/>
              <p:nvPr/>
            </p:nvSpPr>
            <p:spPr>
              <a:xfrm>
                <a:off x="7372711" y="4980893"/>
                <a:ext cx="1472134" cy="907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65B738-357B-B448-A467-1F693867B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711" y="4980893"/>
                <a:ext cx="1472134" cy="907556"/>
              </a:xfrm>
              <a:prstGeom prst="rect">
                <a:avLst/>
              </a:prstGeom>
              <a:blipFill>
                <a:blip r:embed="rId10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3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Density – Variance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3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4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/>
              <p:nvPr/>
            </p:nvSpPr>
            <p:spPr>
              <a:xfrm>
                <a:off x="665808" y="2820012"/>
                <a:ext cx="15283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2820012"/>
                <a:ext cx="1528367" cy="52322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1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Density – Variance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3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4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/>
              <p:nvPr/>
            </p:nvSpPr>
            <p:spPr>
              <a:xfrm>
                <a:off x="665808" y="2048116"/>
                <a:ext cx="4399153" cy="104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2048116"/>
                <a:ext cx="4399153" cy="10447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306076-6BD2-2842-9A19-79F5B6EDBD16}"/>
                  </a:ext>
                </a:extLst>
              </p:cNvPr>
              <p:cNvSpPr/>
              <p:nvPr/>
            </p:nvSpPr>
            <p:spPr>
              <a:xfrm>
                <a:off x="1532456" y="3301878"/>
                <a:ext cx="2842317" cy="1069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306076-6BD2-2842-9A19-79F5B6EDB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56" y="3301878"/>
                <a:ext cx="2842317" cy="1069716"/>
              </a:xfrm>
              <a:prstGeom prst="rect">
                <a:avLst/>
              </a:prstGeom>
              <a:blipFill>
                <a:blip r:embed="rId6"/>
                <a:stretch>
                  <a:fillRect l="-4464" t="-157647" r="-3125" b="-2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38507-C5D3-5D40-B0FD-CF0115F7B88B}"/>
                  </a:ext>
                </a:extLst>
              </p:cNvPr>
              <p:cNvSpPr/>
              <p:nvPr/>
            </p:nvSpPr>
            <p:spPr>
              <a:xfrm>
                <a:off x="4198827" y="3155555"/>
                <a:ext cx="2625462" cy="1362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38507-C5D3-5D40-B0FD-CF0115F7B8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827" y="3155555"/>
                <a:ext cx="2625462" cy="1362361"/>
              </a:xfrm>
              <a:prstGeom prst="rect">
                <a:avLst/>
              </a:prstGeom>
              <a:blipFill>
                <a:blip r:embed="rId7"/>
                <a:stretch>
                  <a:fillRect t="-176147" r="-63285" b="-25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D1B203-4BF0-E64D-82F0-DA15D9DC8655}"/>
                  </a:ext>
                </a:extLst>
              </p:cNvPr>
              <p:cNvSpPr/>
              <p:nvPr/>
            </p:nvSpPr>
            <p:spPr>
              <a:xfrm>
                <a:off x="6780369" y="3320055"/>
                <a:ext cx="2040366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D1B203-4BF0-E64D-82F0-DA15D9DC8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369" y="3320055"/>
                <a:ext cx="2040366" cy="1033360"/>
              </a:xfrm>
              <a:prstGeom prst="rect">
                <a:avLst/>
              </a:prstGeom>
              <a:blipFill>
                <a:blip r:embed="rId8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581B92-797B-024F-AE3E-CA4282DE10C7}"/>
                  </a:ext>
                </a:extLst>
              </p:cNvPr>
              <p:cNvSpPr/>
              <p:nvPr/>
            </p:nvSpPr>
            <p:spPr>
              <a:xfrm>
                <a:off x="3474558" y="4636993"/>
                <a:ext cx="4074000" cy="1033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8581B92-797B-024F-AE3E-CA4282DE1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558" y="4636993"/>
                <a:ext cx="4074000" cy="1033360"/>
              </a:xfrm>
              <a:prstGeom prst="rect">
                <a:avLst/>
              </a:prstGeom>
              <a:blipFill>
                <a:blip r:embed="rId9"/>
                <a:stretch>
                  <a:fillRect r="-312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F299C3-8812-AF4E-B0CC-6401AFC2BB19}"/>
                  </a:ext>
                </a:extLst>
              </p:cNvPr>
              <p:cNvSpPr/>
              <p:nvPr/>
            </p:nvSpPr>
            <p:spPr>
              <a:xfrm>
                <a:off x="7501015" y="4636993"/>
                <a:ext cx="263944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F299C3-8812-AF4E-B0CC-6401AFC2B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015" y="4636993"/>
                <a:ext cx="2639441" cy="954107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7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Density – Variance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3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/>
              <p:nvPr/>
            </p:nvSpPr>
            <p:spPr>
              <a:xfrm>
                <a:off x="6367361" y="439720"/>
                <a:ext cx="3138039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61" y="439720"/>
                <a:ext cx="3138039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7437D1-9F5E-934A-A8A1-B003865C8D6D}"/>
                  </a:ext>
                </a:extLst>
              </p:cNvPr>
              <p:cNvSpPr/>
              <p:nvPr/>
            </p:nvSpPr>
            <p:spPr>
              <a:xfrm>
                <a:off x="9756106" y="430739"/>
                <a:ext cx="1988942" cy="791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7437D1-9F5E-934A-A8A1-B003865C8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06" y="430739"/>
                <a:ext cx="1988942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F39A3D-B087-C949-88A0-886070E7EF14}"/>
                  </a:ext>
                </a:extLst>
              </p:cNvPr>
              <p:cNvSpPr/>
              <p:nvPr/>
            </p:nvSpPr>
            <p:spPr>
              <a:xfrm>
                <a:off x="609600" y="2246934"/>
                <a:ext cx="40193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F39A3D-B087-C949-88A0-886070E7E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46934"/>
                <a:ext cx="40193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90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Density – Variance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3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/>
              <p:nvPr/>
            </p:nvSpPr>
            <p:spPr>
              <a:xfrm>
                <a:off x="6367361" y="439720"/>
                <a:ext cx="3138039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FB2BA7-EA59-8D45-B5E5-3182E5383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61" y="439720"/>
                <a:ext cx="3138039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7437D1-9F5E-934A-A8A1-B003865C8D6D}"/>
                  </a:ext>
                </a:extLst>
              </p:cNvPr>
              <p:cNvSpPr/>
              <p:nvPr/>
            </p:nvSpPr>
            <p:spPr>
              <a:xfrm>
                <a:off x="9756106" y="430739"/>
                <a:ext cx="1988942" cy="791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7437D1-9F5E-934A-A8A1-B003865C8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106" y="430739"/>
                <a:ext cx="1988942" cy="791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F39A3D-B087-C949-88A0-886070E7EF14}"/>
                  </a:ext>
                </a:extLst>
              </p:cNvPr>
              <p:cNvSpPr/>
              <p:nvPr/>
            </p:nvSpPr>
            <p:spPr>
              <a:xfrm>
                <a:off x="609600" y="2246934"/>
                <a:ext cx="40193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4F39A3D-B087-C949-88A0-886070E7E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46934"/>
                <a:ext cx="40193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0945A2-DDD4-3E45-900F-2F3F899D339F}"/>
                  </a:ext>
                </a:extLst>
              </p:cNvPr>
              <p:cNvSpPr/>
              <p:nvPr/>
            </p:nvSpPr>
            <p:spPr>
              <a:xfrm>
                <a:off x="1802048" y="2887566"/>
                <a:ext cx="5270995" cy="956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0945A2-DDD4-3E45-900F-2F3F899D3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48" y="2887566"/>
                <a:ext cx="5270995" cy="956929"/>
              </a:xfrm>
              <a:prstGeom prst="rect">
                <a:avLst/>
              </a:prstGeom>
              <a:blipFill>
                <a:blip r:embed="rId7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CE3666-1AE9-7742-ACB0-8A7F2AC2292C}"/>
                  </a:ext>
                </a:extLst>
              </p:cNvPr>
              <p:cNvSpPr/>
              <p:nvPr/>
            </p:nvSpPr>
            <p:spPr>
              <a:xfrm>
                <a:off x="1802048" y="3961907"/>
                <a:ext cx="626485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CE3666-1AE9-7742-ACB0-8A7F2AC22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48" y="3961907"/>
                <a:ext cx="6264857" cy="954107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890D13-98D1-7B46-BB90-E8673D995EFD}"/>
                  </a:ext>
                </a:extLst>
              </p:cNvPr>
              <p:cNvSpPr/>
              <p:nvPr/>
            </p:nvSpPr>
            <p:spPr>
              <a:xfrm>
                <a:off x="1802047" y="5033426"/>
                <a:ext cx="4608890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D890D13-98D1-7B46-BB90-E8673D995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47" y="5033426"/>
                <a:ext cx="4608890" cy="954107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98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Distribution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AA3C8-041E-F649-940E-F2719829EC50}"/>
              </a:ext>
            </a:extLst>
          </p:cNvPr>
          <p:cNvSpPr/>
          <p:nvPr/>
        </p:nvSpPr>
        <p:spPr>
          <a:xfrm>
            <a:off x="3745729" y="3378966"/>
            <a:ext cx="2715065" cy="24337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99FBC9-3596-C649-8F9F-16859EF41FB1}"/>
              </a:ext>
            </a:extLst>
          </p:cNvPr>
          <p:cNvCxnSpPr>
            <a:cxnSpLocks/>
          </p:cNvCxnSpPr>
          <p:nvPr/>
        </p:nvCxnSpPr>
        <p:spPr>
          <a:xfrm>
            <a:off x="1405054" y="5829171"/>
            <a:ext cx="928524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29696A-B527-3949-80FD-B65D55276515}"/>
              </a:ext>
            </a:extLst>
          </p:cNvPr>
          <p:cNvCxnSpPr>
            <a:cxnSpLocks/>
          </p:cNvCxnSpPr>
          <p:nvPr/>
        </p:nvCxnSpPr>
        <p:spPr>
          <a:xfrm flipV="1">
            <a:off x="2762586" y="2283082"/>
            <a:ext cx="0" cy="35460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B03F10-8463-BF47-9258-38A023F42992}"/>
              </a:ext>
            </a:extLst>
          </p:cNvPr>
          <p:cNvCxnSpPr/>
          <p:nvPr/>
        </p:nvCxnSpPr>
        <p:spPr>
          <a:xfrm>
            <a:off x="2762586" y="5519308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/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A7B8EB5-B276-7540-8D83-F6F4D83A2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294170"/>
                <a:ext cx="4690720" cy="1744965"/>
              </a:xfrm>
              <a:prstGeom prst="rect">
                <a:avLst/>
              </a:prstGeom>
              <a:blipFill>
                <a:blip r:embed="rId4"/>
                <a:stretch>
                  <a:fillRect l="-21833" t="-169286" b="-24500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49A961-3F09-1249-9349-B0820C956CA2}"/>
              </a:ext>
            </a:extLst>
          </p:cNvPr>
          <p:cNvCxnSpPr>
            <a:cxnSpLocks/>
          </p:cNvCxnSpPr>
          <p:nvPr/>
        </p:nvCxnSpPr>
        <p:spPr>
          <a:xfrm>
            <a:off x="2567845" y="3382629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A1C15D-CBAF-2C49-8B24-5EF8D2D475CB}"/>
              </a:ext>
            </a:extLst>
          </p:cNvPr>
          <p:cNvCxnSpPr>
            <a:cxnSpLocks/>
          </p:cNvCxnSpPr>
          <p:nvPr/>
        </p:nvCxnSpPr>
        <p:spPr>
          <a:xfrm>
            <a:off x="2567844" y="5831707"/>
            <a:ext cx="38948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088FA-34EC-874E-A19F-2A3759F85665}"/>
              </a:ext>
            </a:extLst>
          </p:cNvPr>
          <p:cNvSpPr txBox="1"/>
          <p:nvPr/>
        </p:nvSpPr>
        <p:spPr>
          <a:xfrm>
            <a:off x="720404" y="559319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/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𝑏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B5480A-9C8E-7041-8207-E94E7AD3C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87" y="2929002"/>
                <a:ext cx="1336216" cy="786177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/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806B0F4-7452-024C-9A3A-B7B7ED4CD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08" y="1187997"/>
                <a:ext cx="2442785" cy="523220"/>
              </a:xfrm>
              <a:prstGeom prst="rect">
                <a:avLst/>
              </a:prstGeom>
              <a:blipFill>
                <a:blip r:embed="rId7"/>
                <a:stretch>
                  <a:fillRect l="-103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612EE5-74FE-0B4F-AA93-4E99BA99697A}"/>
              </a:ext>
            </a:extLst>
          </p:cNvPr>
          <p:cNvCxnSpPr/>
          <p:nvPr/>
        </p:nvCxnSpPr>
        <p:spPr>
          <a:xfrm>
            <a:off x="3724129" y="54969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745D6-0BE5-784D-B007-717B14F8D178}"/>
              </a:ext>
            </a:extLst>
          </p:cNvPr>
          <p:cNvCxnSpPr/>
          <p:nvPr/>
        </p:nvCxnSpPr>
        <p:spPr>
          <a:xfrm>
            <a:off x="6463723" y="5489717"/>
            <a:ext cx="0" cy="55793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/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D04B16-3480-0247-81D0-A09161540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40" y="6034921"/>
                <a:ext cx="47557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/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4E42B2-0886-4443-B736-D6F01E212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5" y="6042097"/>
                <a:ext cx="47557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397163" y="3360777"/>
            <a:ext cx="9868393" cy="2468393"/>
            <a:chOff x="1397163" y="3360777"/>
            <a:chExt cx="9868393" cy="2468393"/>
          </a:xfrm>
        </p:grpSpPr>
        <p:grpSp>
          <p:nvGrpSpPr>
            <p:cNvPr id="22" name="Group 21"/>
            <p:cNvGrpSpPr/>
            <p:nvPr/>
          </p:nvGrpSpPr>
          <p:grpSpPr>
            <a:xfrm>
              <a:off x="3699081" y="3360777"/>
              <a:ext cx="7566475" cy="2449078"/>
              <a:chOff x="1748975" y="3415286"/>
              <a:chExt cx="7566475" cy="2449078"/>
            </a:xfrm>
          </p:grpSpPr>
          <p:cxnSp>
            <p:nvCxnSpPr>
              <p:cNvPr id="24" name="Elbow Connector 23"/>
              <p:cNvCxnSpPr/>
              <p:nvPr/>
            </p:nvCxnSpPr>
            <p:spPr>
              <a:xfrm rot="16200000" flipV="1">
                <a:off x="539040" y="4625221"/>
                <a:ext cx="2449078" cy="29208"/>
              </a:xfrm>
              <a:prstGeom prst="bentConnector2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24"/>
              <p:cNvCxnSpPr/>
              <p:nvPr/>
            </p:nvCxnSpPr>
            <p:spPr>
              <a:xfrm>
                <a:off x="1748975" y="3415286"/>
                <a:ext cx="2762065" cy="1567"/>
              </a:xfrm>
              <a:prstGeom prst="bentConnector3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5400000" flipH="1" flipV="1">
                <a:off x="3292090" y="4638538"/>
                <a:ext cx="2442242" cy="4338"/>
              </a:xfrm>
              <a:prstGeom prst="bentConnector3">
                <a:avLst/>
              </a:prstGeom>
              <a:ln w="508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511040" y="5856681"/>
                <a:ext cx="4804410" cy="7683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>
              <a:stCxn id="15" idx="3"/>
            </p:cNvCxnSpPr>
            <p:nvPr/>
          </p:nvCxnSpPr>
          <p:spPr>
            <a:xfrm>
              <a:off x="1397163" y="5824024"/>
              <a:ext cx="2331127" cy="514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/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5192EC-0DA0-8642-862A-56A274105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7" y="2198600"/>
                <a:ext cx="4690711" cy="14755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/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77F51C-EECB-3248-A9E0-85327F406F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18" y="3881946"/>
                <a:ext cx="4690711" cy="7911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/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D5ADFB-CD79-EB43-B798-5BBD3C43DB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108" y="4828315"/>
                <a:ext cx="4690711" cy="8547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0706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7C2E3-F6B2-8DCA-A2EE-574B38284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A650-4EE3-92EA-2F83-F7684917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F548C-18A6-8CA7-89C8-083FB4D7C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Zoo of continuous random variables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Uniform Distribution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595978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4A26-F3D0-3249-ABB4-A55EFC0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878301"/>
          </a:xfrm>
        </p:spPr>
        <p:txBody>
          <a:bodyPr/>
          <a:lstStyle/>
          <a:p>
            <a:r>
              <a:rPr lang="en-US" dirty="0"/>
              <a:t>Recall Poisson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(independently)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blipFill>
                <a:blip r:embed="rId3"/>
                <a:stretch>
                  <a:fillRect l="-8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BE0F713-E59D-3C42-B809-36326EAA4585}"/>
              </a:ext>
            </a:extLst>
          </p:cNvPr>
          <p:cNvSpPr txBox="1"/>
          <p:nvPr/>
        </p:nvSpPr>
        <p:spPr>
          <a:xfrm>
            <a:off x="609598" y="1676160"/>
            <a:ext cx="4886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Cars going through intersection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Number of lightning strikes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Requests to web server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Patients admitted to ER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A8D1F-5E0A-6F41-B7AE-A5BC90C7019A}"/>
              </a:ext>
            </a:extLst>
          </p:cNvPr>
          <p:cNvSpPr txBox="1"/>
          <p:nvPr/>
        </p:nvSpPr>
        <p:spPr>
          <a:xfrm>
            <a:off x="609598" y="3493035"/>
            <a:ext cx="10578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Numbers of occurrences of event in one unit of time: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4377516" y="4016255"/>
                <a:ext cx="3549177" cy="109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516" y="4016255"/>
                <a:ext cx="3549177" cy="1097929"/>
              </a:xfrm>
              <a:prstGeom prst="rect">
                <a:avLst/>
              </a:prstGeom>
              <a:blipFill>
                <a:blip r:embed="rId4"/>
                <a:stretch>
                  <a:fillRect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B2441B-7033-8344-8AD7-94E47FF24EF6}"/>
              </a:ext>
            </a:extLst>
          </p:cNvPr>
          <p:cNvSpPr txBox="1"/>
          <p:nvPr/>
        </p:nvSpPr>
        <p:spPr>
          <a:xfrm>
            <a:off x="9144000" y="4440857"/>
            <a:ext cx="162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(Discrete)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E23ECC-BC14-6840-8EAB-147367E3F4BA}"/>
              </a:ext>
            </a:extLst>
          </p:cNvPr>
          <p:cNvSpPr txBox="1"/>
          <p:nvPr/>
        </p:nvSpPr>
        <p:spPr>
          <a:xfrm>
            <a:off x="609598" y="5443450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How long to wait until next event?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EB0D1-72C3-BB4A-9F79-D097702EE139}"/>
              </a:ext>
            </a:extLst>
          </p:cNvPr>
          <p:cNvSpPr txBox="1"/>
          <p:nvPr/>
        </p:nvSpPr>
        <p:spPr>
          <a:xfrm>
            <a:off x="6095999" y="5470084"/>
            <a:ext cx="3740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Exponential density!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8D984-6228-384A-BF6D-5966786EE3D1}"/>
              </a:ext>
            </a:extLst>
          </p:cNvPr>
          <p:cNvSpPr txBox="1"/>
          <p:nvPr/>
        </p:nvSpPr>
        <p:spPr>
          <a:xfrm>
            <a:off x="609598" y="6090670"/>
            <a:ext cx="812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Let’s define </a:t>
            </a:r>
            <a:r>
              <a:rPr lang="en-US" sz="2800" dirty="0">
                <a:latin typeface="Candara" panose="020E0502030303020204" pitchFamily="34" charset="0"/>
                <a:ea typeface="Helvetica" charset="0"/>
                <a:cs typeface="Helvetica" charset="0"/>
              </a:rPr>
              <a:t>it and then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derive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E0F713-E59D-3C42-B809-36326EAA4585}"/>
              </a:ext>
            </a:extLst>
          </p:cNvPr>
          <p:cNvSpPr txBox="1"/>
          <p:nvPr/>
        </p:nvSpPr>
        <p:spPr>
          <a:xfrm>
            <a:off x="5523247" y="1680380"/>
            <a:ext cx="488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  <a:ea typeface="Helvetica" charset="0"/>
                <a:cs typeface="Helvetica" charset="0"/>
              </a:rPr>
              <a:t>Rate of radioactive decay</a:t>
            </a:r>
          </a:p>
        </p:txBody>
      </p:sp>
    </p:spTree>
    <p:extLst>
      <p:ext uri="{BB962C8B-B14F-4D97-AF65-F5344CB8AC3E}">
        <p14:creationId xmlns:p14="http://schemas.microsoft.com/office/powerpoint/2010/main" val="54892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Density -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(independently)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blipFill>
                <a:blip r:embed="rId3"/>
                <a:stretch>
                  <a:fillRect l="-8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546" y="2262073"/>
                <a:ext cx="89805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# occurrences of event per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units of time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2262073"/>
                <a:ext cx="8980535" cy="461665"/>
              </a:xfrm>
              <a:prstGeom prst="rect">
                <a:avLst/>
              </a:prstGeom>
              <a:blipFill>
                <a:blip r:embed="rId4"/>
                <a:stretch>
                  <a:fillRect l="-113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662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Lightning strikes a pole within a one-minute time frame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time of lightning strike</a:t>
                </a:r>
              </a:p>
              <a:p>
                <a:r>
                  <a:rPr lang="en-US" dirty="0"/>
                  <a:t> Every point in time within </a:t>
                </a:r>
                <a:r>
                  <a:rPr lang="en-US" dirty="0">
                    <a:solidFill>
                      <a:srgbClr val="0070C0"/>
                    </a:solidFill>
                  </a:rPr>
                  <a:t>[0,1] </a:t>
                </a:r>
                <a:r>
                  <a:rPr lang="en-US" dirty="0"/>
                  <a:t>is equally likely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  <a:blipFill>
                <a:blip r:embed="rId2"/>
                <a:stretch>
                  <a:fillRect l="-1389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2D773-979F-BB4A-8863-F2E0A46B8997}"/>
              </a:ext>
            </a:extLst>
          </p:cNvPr>
          <p:cNvCxnSpPr/>
          <p:nvPr/>
        </p:nvCxnSpPr>
        <p:spPr>
          <a:xfrm>
            <a:off x="622771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70B0E0-8AC3-3544-A758-98C82E476456}"/>
              </a:ext>
            </a:extLst>
          </p:cNvPr>
          <p:cNvCxnSpPr>
            <a:cxnSpLocks/>
          </p:cNvCxnSpPr>
          <p:nvPr/>
        </p:nvCxnSpPr>
        <p:spPr>
          <a:xfrm>
            <a:off x="622771" y="3788854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6AEEBA-4341-7B48-8FE4-09F79E173B7F}"/>
              </a:ext>
            </a:extLst>
          </p:cNvPr>
          <p:cNvCxnSpPr/>
          <p:nvPr/>
        </p:nvCxnSpPr>
        <p:spPr>
          <a:xfrm>
            <a:off x="6096000" y="3517159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1AB8E2-5BF2-2342-8D32-E09AEEC3A7A1}"/>
              </a:ext>
            </a:extLst>
          </p:cNvPr>
          <p:cNvCxnSpPr/>
          <p:nvPr/>
        </p:nvCxnSpPr>
        <p:spPr>
          <a:xfrm>
            <a:off x="11582400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20949D-D68F-9C46-9523-2DAFC7615356}"/>
              </a:ext>
            </a:extLst>
          </p:cNvPr>
          <p:cNvSpPr txBox="1"/>
          <p:nvPr/>
        </p:nvSpPr>
        <p:spPr>
          <a:xfrm>
            <a:off x="284391" y="4115960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1231D-A7F5-004E-B0E0-90A488E058B6}"/>
              </a:ext>
            </a:extLst>
          </p:cNvPr>
          <p:cNvSpPr txBox="1"/>
          <p:nvPr/>
        </p:nvSpPr>
        <p:spPr>
          <a:xfrm>
            <a:off x="11244020" y="4115959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CEE82-3FBB-C44B-BB87-5C4E73534925}"/>
              </a:ext>
            </a:extLst>
          </p:cNvPr>
          <p:cNvSpPr txBox="1"/>
          <p:nvPr/>
        </p:nvSpPr>
        <p:spPr>
          <a:xfrm>
            <a:off x="5764205" y="4184108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2E2F6-832C-7143-8884-5D2D5F97A6CA}"/>
              </a:ext>
            </a:extLst>
          </p:cNvPr>
          <p:cNvSpPr/>
          <p:nvPr/>
        </p:nvSpPr>
        <p:spPr>
          <a:xfrm>
            <a:off x="6119329" y="3741623"/>
            <a:ext cx="5449885" cy="102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87208" y="2911415"/>
                <a:ext cx="26287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≥0.5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</m:oMath>
                  </m:oMathPara>
                </a14:m>
                <a:endParaRPr lang="en-US" sz="32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08" y="2911415"/>
                <a:ext cx="262879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496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Density -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/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b="1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(independently)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0BA305-9978-3B49-A580-375780E9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152940"/>
                <a:ext cx="11121082" cy="461665"/>
              </a:xfrm>
              <a:prstGeom prst="rect">
                <a:avLst/>
              </a:prstGeom>
              <a:blipFill>
                <a:blip r:embed="rId3"/>
                <a:stretch>
                  <a:fillRect l="-82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5546" y="2262073"/>
                <a:ext cx="97695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What is the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= # occurrences of event per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units of time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6" y="2262073"/>
                <a:ext cx="9769598" cy="461665"/>
              </a:xfrm>
              <a:prstGeom prst="rect">
                <a:avLst/>
              </a:prstGeom>
              <a:blipFill>
                <a:blip r:embed="rId4"/>
                <a:stretch>
                  <a:fillRect l="-103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481" y="3220995"/>
                <a:ext cx="16408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Helvetica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𝜆</m:t>
                      </m:r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81" y="3220995"/>
                <a:ext cx="1640834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91481" y="4044778"/>
                <a:ext cx="5319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is independent over disjoint intervals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81" y="4044778"/>
                <a:ext cx="5319213" cy="461665"/>
              </a:xfrm>
              <a:prstGeom prst="rect">
                <a:avLst/>
              </a:prstGeom>
              <a:blipFill>
                <a:blip r:embed="rId6"/>
                <a:stretch>
                  <a:fillRect l="-238" t="-8108" r="-7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91481" y="5003700"/>
                <a:ext cx="226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𝑃𝑜𝑖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)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81" y="5003700"/>
                <a:ext cx="2267095" cy="461665"/>
              </a:xfrm>
              <a:prstGeom prst="rect">
                <a:avLst/>
              </a:prstGeom>
              <a:blipFill>
                <a:blip r:embed="rId7"/>
                <a:stretch>
                  <a:fillRect l="-3889" t="-8108" r="-11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846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Exponential PDF/CDF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/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(independently)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blipFill>
                <a:blip r:embed="rId3"/>
                <a:stretch>
                  <a:fillRect l="-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645511-B357-E744-98B4-BFD085D7A365}"/>
              </a:ext>
            </a:extLst>
          </p:cNvPr>
          <p:cNvSpPr txBox="1"/>
          <p:nvPr/>
        </p:nvSpPr>
        <p:spPr>
          <a:xfrm>
            <a:off x="543696" y="1647626"/>
            <a:ext cx="1057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Numbers of occurrences of event: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Poisson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CFCCE-7A28-9C44-8589-3CF432F6B55F}"/>
              </a:ext>
            </a:extLst>
          </p:cNvPr>
          <p:cNvSpPr txBox="1"/>
          <p:nvPr/>
        </p:nvSpPr>
        <p:spPr>
          <a:xfrm>
            <a:off x="557229" y="2177485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How long to wait until next event?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B2C68-C74E-8F4B-AF70-4E1D074AF9EC}"/>
              </a:ext>
            </a:extLst>
          </p:cNvPr>
          <p:cNvSpPr txBox="1"/>
          <p:nvPr/>
        </p:nvSpPr>
        <p:spPr>
          <a:xfrm>
            <a:off x="5947254" y="2177485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Exponential density!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/>
              <p:nvPr/>
            </p:nvSpPr>
            <p:spPr>
              <a:xfrm>
                <a:off x="694625" y="3179415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 the time till the first event. We will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25" y="3179415"/>
                <a:ext cx="10802747" cy="461665"/>
              </a:xfrm>
              <a:prstGeom prst="rect">
                <a:avLst/>
              </a:prstGeom>
              <a:blipFill>
                <a:blip r:embed="rId4"/>
                <a:stretch>
                  <a:fillRect l="-70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/>
              <p:nvPr/>
            </p:nvSpPr>
            <p:spPr>
              <a:xfrm>
                <a:off x="694625" y="3832384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𝑃𝑜𝑖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the # of events in the first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units of time,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≥0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25" y="3832384"/>
                <a:ext cx="10802747" cy="461665"/>
              </a:xfrm>
              <a:prstGeom prst="rect">
                <a:avLst/>
              </a:prstGeom>
              <a:blipFill>
                <a:blip r:embed="rId5"/>
                <a:stretch>
                  <a:fillRect l="-704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8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The Exponential PDF/CDF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/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Assume expected # of occurrences of an event per unit of time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000" b="1" dirty="0">
                    <a:solidFill>
                      <a:prstClr val="black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(independently)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434843-B3EE-0446-A94B-F28A3A10A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7" y="1124406"/>
                <a:ext cx="11112844" cy="461665"/>
              </a:xfrm>
              <a:prstGeom prst="rect">
                <a:avLst/>
              </a:prstGeom>
              <a:blipFill>
                <a:blip r:embed="rId3"/>
                <a:stretch>
                  <a:fillRect l="-82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F645511-B357-E744-98B4-BFD085D7A365}"/>
              </a:ext>
            </a:extLst>
          </p:cNvPr>
          <p:cNvSpPr txBox="1"/>
          <p:nvPr/>
        </p:nvSpPr>
        <p:spPr>
          <a:xfrm>
            <a:off x="543696" y="1647626"/>
            <a:ext cx="10578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Numbers of occurrences of event: </a:t>
            </a:r>
            <a:r>
              <a:rPr lang="en-US" sz="28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Poisson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CFCCE-7A28-9C44-8589-3CF432F6B55F}"/>
              </a:ext>
            </a:extLst>
          </p:cNvPr>
          <p:cNvSpPr txBox="1"/>
          <p:nvPr/>
        </p:nvSpPr>
        <p:spPr>
          <a:xfrm>
            <a:off x="557229" y="2177485"/>
            <a:ext cx="5486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How long to wait until next event? </a:t>
            </a:r>
            <a:endParaRPr lang="en-US" sz="28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AB2C68-C74E-8F4B-AF70-4E1D074AF9EC}"/>
              </a:ext>
            </a:extLst>
          </p:cNvPr>
          <p:cNvSpPr txBox="1"/>
          <p:nvPr/>
        </p:nvSpPr>
        <p:spPr>
          <a:xfrm>
            <a:off x="5947254" y="2177485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u="sng" dirty="0">
                <a:latin typeface="Candara" panose="020E0502030303020204" pitchFamily="34" charset="0"/>
                <a:ea typeface="Helvetica" charset="0"/>
                <a:cs typeface="Helvetica" charset="0"/>
              </a:rPr>
              <a:t>Exponential density!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0E428D-90E9-8440-B68D-7CCB52891215}"/>
                  </a:ext>
                </a:extLst>
              </p:cNvPr>
              <p:cNvSpPr txBox="1"/>
              <p:nvPr/>
            </p:nvSpPr>
            <p:spPr>
              <a:xfrm>
                <a:off x="540755" y="2895792"/>
                <a:ext cx="11651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exponential RV has range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[0,∞]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unlike Poisson with range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{0,1,2,…}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0E428D-90E9-8440-B68D-7CCB52891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5" y="2895792"/>
                <a:ext cx="11651245" cy="461665"/>
              </a:xfrm>
              <a:prstGeom prst="rect">
                <a:avLst/>
              </a:prstGeom>
              <a:blipFill>
                <a:blip r:embed="rId4"/>
                <a:stretch>
                  <a:fillRect l="-73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/>
              <p:nvPr/>
            </p:nvSpPr>
            <p:spPr>
              <a:xfrm>
                <a:off x="557231" y="3513699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𝐸𝑥𝑝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 the time till the first event. We will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D61042-FCF1-B344-987B-ED74D14C9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1" y="3513699"/>
                <a:ext cx="10802747" cy="461665"/>
              </a:xfrm>
              <a:prstGeom prst="rect">
                <a:avLst/>
              </a:prstGeom>
              <a:blipFill>
                <a:blip r:embed="rId5"/>
                <a:stretch>
                  <a:fillRect l="-70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/>
              <p:nvPr/>
            </p:nvSpPr>
            <p:spPr>
              <a:xfrm>
                <a:off x="557229" y="4166339"/>
                <a:ext cx="1080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𝑍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~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𝑃𝑜𝑖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be the # of events in the first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units of time,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≥0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.</m:t>
                    </m:r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7DBC62-E8E0-EF43-9704-E8E6005E6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4166339"/>
                <a:ext cx="10802747" cy="461665"/>
              </a:xfrm>
              <a:prstGeom prst="rect">
                <a:avLst/>
              </a:prstGeom>
              <a:blipFill>
                <a:blip r:embed="rId6"/>
                <a:stretch>
                  <a:fillRect l="-70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FB08D-3963-3542-90FE-8435668D41CA}"/>
                  </a:ext>
                </a:extLst>
              </p:cNvPr>
              <p:cNvSpPr txBox="1"/>
              <p:nvPr/>
            </p:nvSpPr>
            <p:spPr>
              <a:xfrm>
                <a:off x="557229" y="4693182"/>
                <a:ext cx="10802747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&gt;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no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event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in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the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first</m:t>
                        </m:r>
                        <m: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units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=0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F5FB08D-3963-3542-90FE-8435668D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4693182"/>
                <a:ext cx="10802747" cy="668709"/>
              </a:xfrm>
              <a:prstGeom prst="rect">
                <a:avLst/>
              </a:prstGeom>
              <a:blipFill>
                <a:blip r:embed="rId7"/>
                <a:stretch>
                  <a:fillRect l="-704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6BC34-91D8-DE48-B647-91BA7E204ABC}"/>
                  </a:ext>
                </a:extLst>
              </p:cNvPr>
              <p:cNvSpPr txBox="1"/>
              <p:nvPr/>
            </p:nvSpPr>
            <p:spPr>
              <a:xfrm>
                <a:off x="540755" y="5494105"/>
                <a:ext cx="10802747" cy="478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𝑋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≤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𝑡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)=1−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&gt;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46BC34-91D8-DE48-B647-91BA7E20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5" y="5494105"/>
                <a:ext cx="10802747" cy="478977"/>
              </a:xfrm>
              <a:prstGeom prst="rect">
                <a:avLst/>
              </a:prstGeom>
              <a:blipFill>
                <a:blip r:embed="rId8"/>
                <a:stretch>
                  <a:fillRect l="-704" t="-2564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DF5A0F-B130-774A-8957-52989B042A0B}"/>
                  </a:ext>
                </a:extLst>
              </p:cNvPr>
              <p:cNvSpPr txBox="1"/>
              <p:nvPr/>
            </p:nvSpPr>
            <p:spPr>
              <a:xfrm>
                <a:off x="557229" y="6104700"/>
                <a:ext cx="10802747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𝑑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FDF5A0F-B130-774A-8957-52989B042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9" y="6104700"/>
                <a:ext cx="10802747" cy="624273"/>
              </a:xfrm>
              <a:prstGeom prst="rect">
                <a:avLst/>
              </a:prstGeom>
              <a:blipFill>
                <a:blip r:embed="rId9"/>
                <a:stretch>
                  <a:fillRect l="-704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/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𝑃𝑜𝑖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3E27AE-3AEA-0A43-9C96-29128DBC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421" y="21209"/>
                <a:ext cx="3967112" cy="720775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7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C320-0AFB-8E44-BE3B-D7AD8735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97BB8A6E-3545-A14A-992A-F2A3CE50D9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exponential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follows the exponential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97BB8A6E-3545-A14A-992A-F2A3CE50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blipFill>
                <a:blip r:embed="rId2"/>
                <a:stretch>
                  <a:fillRect l="-347" t="-38071" r="-116" b="-11472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DA659A4-E226-8F41-811E-9B3F9D579923}"/>
                  </a:ext>
                </a:extLst>
              </p:cNvPr>
              <p:cNvSpPr/>
              <p:nvPr/>
            </p:nvSpPr>
            <p:spPr>
              <a:xfrm>
                <a:off x="630448" y="4292927"/>
                <a:ext cx="2966646" cy="9743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CDF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280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DA659A4-E226-8F41-811E-9B3F9D579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4292927"/>
                <a:ext cx="2966646" cy="974306"/>
              </a:xfrm>
              <a:prstGeom prst="rect">
                <a:avLst/>
              </a:prstGeom>
              <a:blipFill>
                <a:blip r:embed="rId3"/>
                <a:stretch>
                  <a:fillRect t="-5063" b="-5063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6842DD-CBD2-3443-8773-B832C535446B}"/>
                  </a:ext>
                </a:extLst>
              </p:cNvPr>
              <p:cNvSpPr/>
              <p:nvPr/>
            </p:nvSpPr>
            <p:spPr>
              <a:xfrm>
                <a:off x="609600" y="3735675"/>
                <a:ext cx="8070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that follows the exponential distribution.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6842DD-CBD2-3443-8773-B832C5354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35675"/>
                <a:ext cx="8070864" cy="400110"/>
              </a:xfrm>
              <a:prstGeom prst="rect">
                <a:avLst/>
              </a:prstGeom>
              <a:blipFill>
                <a:blip r:embed="rId5"/>
                <a:stretch>
                  <a:fillRect l="-786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287F3D-C719-D74D-A495-9029B177654D}"/>
              </a:ext>
            </a:extLst>
          </p:cNvPr>
          <p:cNvGraphicFramePr>
            <a:graphicFrameLocks/>
          </p:cNvGraphicFramePr>
          <p:nvPr/>
        </p:nvGraphicFramePr>
        <p:xfrm>
          <a:off x="6631130" y="4142915"/>
          <a:ext cx="4951269" cy="270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CA6BD-9B0C-9841-8032-60FDF944B027}"/>
                  </a:ext>
                </a:extLst>
              </p:cNvPr>
              <p:cNvSpPr txBox="1"/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</m:oMath>
                  </m:oMathPara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CA6BD-9B0C-9841-8032-60FDF94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blipFill>
                <a:blip r:embed="rId7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F7F98-5184-9D41-91C5-CEFE23A9C7F2}"/>
                  </a:ext>
                </a:extLst>
              </p:cNvPr>
              <p:cNvSpPr txBox="1"/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F7F98-5184-9D41-91C5-CEFE23A9C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blipFill>
                <a:blip r:embed="rId8"/>
                <a:stretch>
                  <a:fillRect l="-7317" r="-731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1BFB89-FF84-D047-BEBC-84972CFDE565}"/>
                  </a:ext>
                </a:extLst>
              </p:cNvPr>
              <p:cNvSpPr txBox="1"/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1BFB89-FF84-D047-BEBC-84972CFD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blipFill>
                <a:blip r:embed="rId9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957CE-AA16-B648-8D13-06799FA48D77}"/>
                  </a:ext>
                </a:extLst>
              </p:cNvPr>
              <p:cNvSpPr txBox="1"/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957CE-AA16-B648-8D13-06799FA4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blipFill>
                <a:blip r:embed="rId10"/>
                <a:stretch>
                  <a:fillRect l="-7317" r="-73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1B61-DF96-C04E-9FE2-32EE1B6A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DF6DBC-E3B8-4940-B9A5-34FCB5A6F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8550" y="0"/>
                <a:ext cx="4743450" cy="193989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DF6DBC-E3B8-4940-B9A5-34FCB5A6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0" y="0"/>
                <a:ext cx="4743450" cy="1939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F02BE-878A-1943-81D5-E33DEBE5B3F8}"/>
                  </a:ext>
                </a:extLst>
              </p:cNvPr>
              <p:cNvSpPr/>
              <p:nvPr/>
            </p:nvSpPr>
            <p:spPr>
              <a:xfrm>
                <a:off x="999553" y="1422825"/>
                <a:ext cx="3950697" cy="104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F02BE-878A-1943-81D5-E33DEBE5B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53" y="1422825"/>
                <a:ext cx="3950697" cy="1044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90920" y="1418517"/>
                <a:ext cx="2411749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20" y="1418517"/>
                <a:ext cx="2411749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8976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1B61-DF96-C04E-9FE2-32EE1B6A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DF6DBC-E3B8-4940-B9A5-34FCB5A6F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8550" y="0"/>
                <a:ext cx="4743450" cy="1939890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0DF6DBC-E3B8-4940-B9A5-34FCB5A6F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0" y="0"/>
                <a:ext cx="4743450" cy="1939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F02BE-878A-1943-81D5-E33DEBE5B3F8}"/>
                  </a:ext>
                </a:extLst>
              </p:cNvPr>
              <p:cNvSpPr/>
              <p:nvPr/>
            </p:nvSpPr>
            <p:spPr>
              <a:xfrm>
                <a:off x="999553" y="1422825"/>
                <a:ext cx="3950697" cy="104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4F02BE-878A-1943-81D5-E33DEBE5B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53" y="1422825"/>
                <a:ext cx="3950697" cy="10447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27E56A-39AA-F544-BD8C-64E3BB1F7387}"/>
                  </a:ext>
                </a:extLst>
              </p:cNvPr>
              <p:cNvSpPr/>
              <p:nvPr/>
            </p:nvSpPr>
            <p:spPr>
              <a:xfrm>
                <a:off x="1720341" y="2467535"/>
                <a:ext cx="3207288" cy="1047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B27E56A-39AA-F544-BD8C-64E3BB1F7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41" y="2467535"/>
                <a:ext cx="3207288" cy="1047403"/>
              </a:xfrm>
              <a:prstGeom prst="rect">
                <a:avLst/>
              </a:prstGeom>
              <a:blipFill>
                <a:blip r:embed="rId4"/>
                <a:stretch>
                  <a:fillRect l="-31102" t="-161905" b="-2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EEC238-D7A0-194A-A0EE-723A82478129}"/>
                  </a:ext>
                </a:extLst>
              </p:cNvPr>
              <p:cNvSpPr/>
              <p:nvPr/>
            </p:nvSpPr>
            <p:spPr>
              <a:xfrm>
                <a:off x="1720341" y="3512245"/>
                <a:ext cx="4337148" cy="1158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 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7EEC238-D7A0-194A-A0EE-723A82478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41" y="3512245"/>
                <a:ext cx="4337148" cy="1158394"/>
              </a:xfrm>
              <a:prstGeom prst="rect">
                <a:avLst/>
              </a:prstGeom>
              <a:blipFill>
                <a:blip r:embed="rId5"/>
                <a:stretch>
                  <a:fillRect t="-180435" r="-9621" b="-26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DAB82B-36A6-D640-B942-C382F3C95EC0}"/>
                  </a:ext>
                </a:extLst>
              </p:cNvPr>
              <p:cNvSpPr/>
              <p:nvPr/>
            </p:nvSpPr>
            <p:spPr>
              <a:xfrm>
                <a:off x="8871121" y="3429000"/>
                <a:ext cx="213853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DAB82B-36A6-D640-B942-C382F3C95E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121" y="3429000"/>
                <a:ext cx="2138534" cy="901785"/>
              </a:xfrm>
              <a:prstGeom prst="rect">
                <a:avLst/>
              </a:prstGeom>
              <a:blipFill>
                <a:blip r:embed="rId6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D02564-C6B4-4C42-A0FB-0F7E5D526CAC}"/>
                  </a:ext>
                </a:extLst>
              </p:cNvPr>
              <p:cNvSpPr/>
              <p:nvPr/>
            </p:nvSpPr>
            <p:spPr>
              <a:xfrm>
                <a:off x="8871121" y="2163540"/>
                <a:ext cx="165134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D02564-C6B4-4C42-A0FB-0F7E5D526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121" y="2163540"/>
                <a:ext cx="1651349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62D1E1D-CDEB-7742-9457-9D9B5CDBFBAB}"/>
              </a:ext>
            </a:extLst>
          </p:cNvPr>
          <p:cNvGrpSpPr/>
          <p:nvPr/>
        </p:nvGrpSpPr>
        <p:grpSpPr>
          <a:xfrm>
            <a:off x="403408" y="4174435"/>
            <a:ext cx="4337148" cy="1699808"/>
            <a:chOff x="403408" y="4174435"/>
            <a:chExt cx="4337148" cy="16998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8273DF-653A-274B-9713-0A2BFF8CFB0F}"/>
                </a:ext>
              </a:extLst>
            </p:cNvPr>
            <p:cNvSpPr txBox="1"/>
            <p:nvPr/>
          </p:nvSpPr>
          <p:spPr>
            <a:xfrm>
              <a:off x="403408" y="5043246"/>
              <a:ext cx="4337148" cy="830997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Somewhat complex calculation </a:t>
              </a:r>
            </a:p>
            <a:p>
              <a:r>
                <a: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rPr>
                <a:t>use integral by parts </a:t>
              </a:r>
              <a:endPara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9EDBE14-258B-1D41-BABB-CC7EA7C428DB}"/>
                </a:ext>
              </a:extLst>
            </p:cNvPr>
            <p:cNvCxnSpPr>
              <a:stCxn id="10" idx="0"/>
            </p:cNvCxnSpPr>
            <p:nvPr/>
          </p:nvCxnSpPr>
          <p:spPr>
            <a:xfrm flipH="1" flipV="1">
              <a:off x="1987826" y="4174435"/>
              <a:ext cx="584156" cy="868811"/>
            </a:xfrm>
            <a:prstGeom prst="straightConnector1">
              <a:avLst/>
            </a:prstGeom>
            <a:ln w="9525">
              <a:solidFill>
                <a:srgbClr val="C00000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490920" y="1418517"/>
                <a:ext cx="2411749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920" y="1418517"/>
                <a:ext cx="2411749" cy="4789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0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8AE8B-5D60-E30E-29C6-8E1F53796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6DD9-0A97-9584-D140-BDE53D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8A9B4C17-1BC3-668C-CEE8-02158EB35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exponential random variable</a:t>
                </a:r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with parameter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is follows the exponential density</a:t>
                </a:r>
              </a:p>
              <a:p>
                <a:pPr marL="0" indent="0" algn="ctr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97BB8A6E-3545-A14A-992A-F2A3CE50D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76832"/>
              </a:xfrm>
              <a:prstGeom prst="rect">
                <a:avLst/>
              </a:prstGeom>
              <a:blipFill>
                <a:blip r:embed="rId2"/>
                <a:stretch>
                  <a:fillRect l="-347" t="-38071" r="-116" b="-114721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/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CDF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2800" dirty="0" smtClean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  <m:r>
                        <m:rPr>
                          <m:nor/>
                        </m:rPr>
                        <a:rPr lang="en-US" sz="2800" dirty="0">
                          <a:latin typeface="Candara" panose="020E0502030303020204" pitchFamily="34" charset="0"/>
                          <a:ea typeface="Helvetica" charset="0"/>
                          <a:cs typeface="Helvetica" charset="0"/>
                        </a:rPr>
                        <m:t>,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Helvetica" charset="0"/>
                  <a:cs typeface="Helvetica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0A3A95C-FD43-5F28-4CC5-AF6AEFB04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3771118"/>
                <a:ext cx="2966646" cy="974306"/>
              </a:xfrm>
              <a:prstGeom prst="rect">
                <a:avLst/>
              </a:prstGeom>
              <a:blipFill>
                <a:blip r:embed="rId3"/>
                <a:stretch>
                  <a:fillRect t="-5128" b="-641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/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ndara" panose="020E0502030303020204" pitchFamily="34" charset="0"/>
                  </a:rPr>
                  <a:t>We write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and say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that follows the exponential distribution.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7C784B5-7ACA-63F5-9C77-087F90527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36" y="840280"/>
                <a:ext cx="8070864" cy="400110"/>
              </a:xfrm>
              <a:prstGeom prst="rect">
                <a:avLst/>
              </a:prstGeom>
              <a:blipFill>
                <a:blip r:embed="rId4"/>
                <a:stretch>
                  <a:fillRect l="-785"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AA4A439-4BB1-4CFC-708D-94052E2E3D91}"/>
              </a:ext>
            </a:extLst>
          </p:cNvPr>
          <p:cNvGraphicFramePr>
            <a:graphicFrameLocks/>
          </p:cNvGraphicFramePr>
          <p:nvPr/>
        </p:nvGraphicFramePr>
        <p:xfrm>
          <a:off x="6631130" y="4142915"/>
          <a:ext cx="4951269" cy="2700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305404-3B61-37C7-CC49-74A8863C448B}"/>
                  </a:ext>
                </a:extLst>
              </p:cNvPr>
              <p:cNvSpPr txBox="1"/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=2</m:t>
                      </m:r>
                    </m:oMath>
                  </m:oMathPara>
                </a14:m>
                <a:endParaRPr lang="en-US" sz="2400" b="0" dirty="0" err="1">
                  <a:solidFill>
                    <a:schemeClr val="accent1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CA6BD-9B0C-9841-8032-60FDF944B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757" y="4251526"/>
                <a:ext cx="801373" cy="369332"/>
              </a:xfrm>
              <a:prstGeom prst="rect">
                <a:avLst/>
              </a:prstGeom>
              <a:blipFill>
                <a:blip r:embed="rId7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A0AE6C-8739-6A22-27E6-E79E11BEDDA5}"/>
                  </a:ext>
                </a:extLst>
              </p:cNvPr>
              <p:cNvSpPr txBox="1"/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2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8F7F98-5184-9D41-91C5-CEFE23A9C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1" y="4720511"/>
                <a:ext cx="1033809" cy="369332"/>
              </a:xfrm>
              <a:prstGeom prst="rect">
                <a:avLst/>
              </a:prstGeom>
              <a:blipFill>
                <a:blip r:embed="rId8"/>
                <a:stretch>
                  <a:fillRect l="-7317" r="-731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5C3419-0BC3-8051-8176-C7A5F54FD474}"/>
                  </a:ext>
                </a:extLst>
              </p:cNvPr>
              <p:cNvSpPr txBox="1"/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=1</m:t>
                      </m:r>
                    </m:oMath>
                  </m:oMathPara>
                </a14:m>
                <a:endParaRPr lang="en-US" sz="2400" b="0" dirty="0" err="1">
                  <a:solidFill>
                    <a:schemeClr val="accent3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1BFB89-FF84-D047-BEBC-84972CFDE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071" y="5268747"/>
                <a:ext cx="801373" cy="369332"/>
              </a:xfrm>
              <a:prstGeom prst="rect">
                <a:avLst/>
              </a:prstGeom>
              <a:blipFill>
                <a:blip r:embed="rId9"/>
                <a:stretch>
                  <a:fillRect l="-7813" r="-781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0BBBA3-0F21-5E5A-364B-6CDF4DE07D51}"/>
                  </a:ext>
                </a:extLst>
              </p:cNvPr>
              <p:cNvSpPr txBox="1"/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𝜆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=0.5</m:t>
                      </m:r>
                    </m:oMath>
                  </m:oMathPara>
                </a14:m>
                <a:endParaRPr lang="en-US" sz="2400" b="0" dirty="0" err="1">
                  <a:solidFill>
                    <a:schemeClr val="accent4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7957CE-AA16-B648-8D13-06799FA48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20" y="5816983"/>
                <a:ext cx="1033809" cy="369332"/>
              </a:xfrm>
              <a:prstGeom prst="rect">
                <a:avLst/>
              </a:prstGeom>
              <a:blipFill>
                <a:blip r:embed="rId10"/>
                <a:stretch>
                  <a:fillRect l="-7317" r="-73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5A59C13-90FA-44E0-5A49-CBBDC6DF4046}"/>
                  </a:ext>
                </a:extLst>
              </p:cNvPr>
              <p:cNvSpPr/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849" y="51268"/>
                <a:ext cx="2424573" cy="4789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/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2BC54-C145-4ED6-8AFD-1EF263F868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4842676"/>
                <a:ext cx="1652760" cy="901785"/>
              </a:xfrm>
              <a:prstGeom prst="rect">
                <a:avLst/>
              </a:prstGeom>
              <a:blipFill>
                <a:blip r:embed="rId12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/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45C0196-FE7C-092E-3AE0-B796C7457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48" y="5841713"/>
                <a:ext cx="2138534" cy="901785"/>
              </a:xfrm>
              <a:prstGeom prst="rect">
                <a:avLst/>
              </a:prstGeom>
              <a:blipFill>
                <a:blip r:embed="rId13"/>
                <a:stretch>
                  <a:fillRect b="-684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6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4A53-136F-1C47-93D1-98D5E239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A9FC-2D54-7F45-901C-133EFB22D9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1358"/>
                <a:ext cx="10972800" cy="1446550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Definition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. </a:t>
                </a:r>
                <a:r>
                  <a:rPr lang="en-US" sz="2800" dirty="0"/>
                  <a:t>A random variable is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memoryless</a:t>
                </a:r>
                <a:r>
                  <a:rPr lang="en-US" sz="2800" dirty="0"/>
                  <a:t> if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6DA9FC-2D54-7F45-901C-133EFB22D9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1358"/>
                <a:ext cx="10972800" cy="1446550"/>
              </a:xfr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3DD1C8-C3E4-1F4F-82AE-0532E7AD31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569206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83DD1C8-C3E4-1F4F-82AE-0532E7AD3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69206"/>
                <a:ext cx="5977467" cy="861774"/>
              </a:xfrm>
              <a:prstGeom prst="rect">
                <a:avLst/>
              </a:prstGeom>
              <a:blipFill>
                <a:blip r:embed="rId3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7A340-4DAC-854C-A918-BA189CE47E40}"/>
                  </a:ext>
                </a:extLst>
              </p:cNvPr>
              <p:cNvSpPr/>
              <p:nvPr/>
            </p:nvSpPr>
            <p:spPr>
              <a:xfrm>
                <a:off x="609600" y="4821314"/>
                <a:ext cx="110744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</a:rPr>
                  <a:t>Assuming an exponential distribution, if you’ve waited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minutes, </a:t>
                </a:r>
              </a:p>
              <a:p>
                <a:r>
                  <a:rPr lang="en-US" sz="2800" dirty="0">
                    <a:latin typeface="Candara" panose="020E0502030303020204" pitchFamily="34" charset="0"/>
                  </a:rPr>
                  <a:t>The probability of waiting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 more is exactly same as when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7A340-4DAC-854C-A918-BA189CE47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21314"/>
                <a:ext cx="11074400" cy="954107"/>
              </a:xfrm>
              <a:prstGeom prst="rect">
                <a:avLst/>
              </a:prstGeom>
              <a:blipFill>
                <a:blip r:embed="rId4"/>
                <a:stretch>
                  <a:fillRect l="-1101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5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30E-A9D4-F64B-944C-BF5618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r>
              <a:rPr lang="en-US" dirty="0"/>
              <a:t>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blipFill>
                <a:blip r:embed="rId2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/>
              <p:nvPr/>
            </p:nvSpPr>
            <p:spPr>
              <a:xfrm>
                <a:off x="609600" y="2893015"/>
                <a:ext cx="3585340" cy="670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93015"/>
                <a:ext cx="3585340" cy="670761"/>
              </a:xfrm>
              <a:prstGeom prst="rect">
                <a:avLst/>
              </a:prstGeom>
              <a:blipFill>
                <a:blip r:embed="rId3"/>
                <a:stretch>
                  <a:fillRect l="-1060" r="-2473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7BE5080-915E-E24A-A833-5D1D59829CBB}"/>
              </a:ext>
            </a:extLst>
          </p:cNvPr>
          <p:cNvSpPr/>
          <p:nvPr/>
        </p:nvSpPr>
        <p:spPr>
          <a:xfrm>
            <a:off x="609600" y="2197087"/>
            <a:ext cx="1167051" cy="523220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/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Proof that assuming exp </a:t>
                </a:r>
                <a:r>
                  <a:rPr lang="en-US" dirty="0" err="1"/>
                  <a:t>distr</a:t>
                </a:r>
                <a:r>
                  <a:rPr lang="en-US" dirty="0"/>
                  <a:t>, if you’ve waited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minutes, prob of waiting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more is exactly same as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  <a:blipFill>
                <a:blip r:embed="rId8"/>
                <a:stretch>
                  <a:fillRect l="-116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464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730E-A9D4-F64B-944C-BF5618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r>
              <a:rPr lang="en-US" dirty="0"/>
              <a:t> of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36A18"/>
                    </a:solidFill>
                  </a:rPr>
                  <a:t>Fact</a:t>
                </a:r>
                <a:r>
                  <a:rPr lang="en-US" b="1" dirty="0">
                    <a:solidFill>
                      <a:srgbClr val="036A18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memoryless.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8B07876-AFF2-6746-81D9-A6DEFACA9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52940"/>
                <a:ext cx="5977467" cy="861774"/>
              </a:xfrm>
              <a:prstGeom prst="rect">
                <a:avLst/>
              </a:prstGeom>
              <a:blipFill>
                <a:blip r:embed="rId2"/>
                <a:stretch>
                  <a:fillRect l="-636" b="-2857"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/>
              <p:nvPr/>
            </p:nvSpPr>
            <p:spPr>
              <a:xfrm>
                <a:off x="1491234" y="2882387"/>
                <a:ext cx="3496406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7303569-DFD5-144A-A527-F7ED86AEC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34" y="2882387"/>
                <a:ext cx="3496406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E7722-EF6A-8143-9705-DCCC4DC1A69D}"/>
                  </a:ext>
                </a:extLst>
              </p:cNvPr>
              <p:cNvSpPr/>
              <p:nvPr/>
            </p:nvSpPr>
            <p:spPr>
              <a:xfrm>
                <a:off x="4804166" y="2748792"/>
                <a:ext cx="4480201" cy="1005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7E7722-EF6A-8143-9705-DCCC4DC1A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2748792"/>
                <a:ext cx="4480201" cy="1005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C1AAC1-5A4D-EE46-BD2C-2983CA047028}"/>
                  </a:ext>
                </a:extLst>
              </p:cNvPr>
              <p:cNvSpPr/>
              <p:nvPr/>
            </p:nvSpPr>
            <p:spPr>
              <a:xfrm>
                <a:off x="4804166" y="3754645"/>
                <a:ext cx="2638415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C1AAC1-5A4D-EE46-BD2C-2983CA0470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3754645"/>
                <a:ext cx="2638415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8BE891-FF0C-1A47-85BC-E64C34015702}"/>
                  </a:ext>
                </a:extLst>
              </p:cNvPr>
              <p:cNvSpPr/>
              <p:nvPr/>
            </p:nvSpPr>
            <p:spPr>
              <a:xfrm>
                <a:off x="4804166" y="4893194"/>
                <a:ext cx="1856790" cy="98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8BE891-FF0C-1A47-85BC-E64C34015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166" y="4893194"/>
                <a:ext cx="1856790" cy="987899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DCABC5-3DBF-3A49-ABB5-59CD9E08C1A0}"/>
                  </a:ext>
                </a:extLst>
              </p:cNvPr>
              <p:cNvSpPr/>
              <p:nvPr/>
            </p:nvSpPr>
            <p:spPr>
              <a:xfrm>
                <a:off x="6587067" y="5147052"/>
                <a:ext cx="3183692" cy="543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DCABC5-3DBF-3A49-ABB5-59CD9E08C1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067" y="5147052"/>
                <a:ext cx="3183692" cy="5434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7BE5080-915E-E24A-A833-5D1D59829CBB}"/>
              </a:ext>
            </a:extLst>
          </p:cNvPr>
          <p:cNvSpPr/>
          <p:nvPr/>
        </p:nvSpPr>
        <p:spPr>
          <a:xfrm>
            <a:off x="609600" y="2197087"/>
            <a:ext cx="1167051" cy="523220"/>
          </a:xfrm>
          <a:prstGeom prst="rect">
            <a:avLst/>
          </a:prstGeom>
        </p:spPr>
        <p:txBody>
          <a:bodyPr wrap="square" lIns="182880">
            <a:spAutoFit/>
          </a:bodyPr>
          <a:lstStyle/>
          <a:p>
            <a:r>
              <a:rPr lang="en-US" sz="2800" b="1" dirty="0">
                <a:solidFill>
                  <a:srgbClr val="036A18"/>
                </a:solidFill>
              </a:rPr>
              <a:t>Proof.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/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Proof that assuming exp </a:t>
                </a:r>
                <a:r>
                  <a:rPr lang="en-US" dirty="0" err="1"/>
                  <a:t>distr</a:t>
                </a:r>
                <a:r>
                  <a:rPr lang="en-US" dirty="0"/>
                  <a:t>, if you’ve waited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minutes, prob of waiting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more is exactly same as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4B4495-585B-8B4A-85AD-C0BA06246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99" y="539941"/>
                <a:ext cx="4724401" cy="923330"/>
              </a:xfrm>
              <a:prstGeom prst="rect">
                <a:avLst/>
              </a:prstGeom>
              <a:blipFill>
                <a:blip r:embed="rId8"/>
                <a:stretch>
                  <a:fillRect l="-116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2115EDA-F12F-C241-BD4D-C3081F863A18}"/>
              </a:ext>
            </a:extLst>
          </p:cNvPr>
          <p:cNvSpPr/>
          <p:nvPr/>
        </p:nvSpPr>
        <p:spPr>
          <a:xfrm>
            <a:off x="609600" y="6037712"/>
            <a:ext cx="1107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The only memoryless RVs are the geometric RV (discrete) and </a:t>
            </a:r>
            <a:r>
              <a:rPr lang="en-US" sz="2400" dirty="0" err="1">
                <a:latin typeface="Candara" panose="020E0502030303020204" pitchFamily="34" charset="0"/>
              </a:rPr>
              <a:t>Exp</a:t>
            </a:r>
            <a:r>
              <a:rPr lang="en-US" sz="2400" dirty="0">
                <a:latin typeface="Candara" panose="020E0502030303020204" pitchFamily="34" charset="0"/>
              </a:rPr>
              <a:t> RV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𝑋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&gt;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𝑡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6600" y="52540"/>
                <a:ext cx="2411749" cy="478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55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Lightning strikes a pole within a one-minute time frame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time of lightning strike</a:t>
                </a:r>
              </a:p>
              <a:p>
                <a:r>
                  <a:rPr lang="en-US" dirty="0"/>
                  <a:t> Every point in time within </a:t>
                </a:r>
                <a:r>
                  <a:rPr lang="en-US" dirty="0">
                    <a:solidFill>
                      <a:srgbClr val="0070C0"/>
                    </a:solidFill>
                  </a:rPr>
                  <a:t>[0,1] </a:t>
                </a:r>
                <a:r>
                  <a:rPr lang="en-US" dirty="0"/>
                  <a:t>is equally likely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  <a:blipFill>
                <a:blip r:embed="rId2"/>
                <a:stretch>
                  <a:fillRect l="-1389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F33A2-81FC-CD4D-90BA-DD0B377FF5B4}"/>
                  </a:ext>
                </a:extLst>
              </p:cNvPr>
              <p:cNvSpPr/>
              <p:nvPr/>
            </p:nvSpPr>
            <p:spPr>
              <a:xfrm>
                <a:off x="493222" y="5016393"/>
                <a:ext cx="372685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0.2≤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≤0.5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F33A2-81FC-CD4D-90BA-DD0B377FF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2" y="5016393"/>
                <a:ext cx="372685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2D773-979F-BB4A-8863-F2E0A46B8997}"/>
              </a:ext>
            </a:extLst>
          </p:cNvPr>
          <p:cNvCxnSpPr/>
          <p:nvPr/>
        </p:nvCxnSpPr>
        <p:spPr>
          <a:xfrm>
            <a:off x="622771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70B0E0-8AC3-3544-A758-98C82E476456}"/>
              </a:ext>
            </a:extLst>
          </p:cNvPr>
          <p:cNvCxnSpPr>
            <a:cxnSpLocks/>
          </p:cNvCxnSpPr>
          <p:nvPr/>
        </p:nvCxnSpPr>
        <p:spPr>
          <a:xfrm>
            <a:off x="622771" y="3788854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6AEEBA-4341-7B48-8FE4-09F79E173B7F}"/>
              </a:ext>
            </a:extLst>
          </p:cNvPr>
          <p:cNvCxnSpPr/>
          <p:nvPr/>
        </p:nvCxnSpPr>
        <p:spPr>
          <a:xfrm>
            <a:off x="6096000" y="3517159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1AB8E2-5BF2-2342-8D32-E09AEEC3A7A1}"/>
              </a:ext>
            </a:extLst>
          </p:cNvPr>
          <p:cNvCxnSpPr/>
          <p:nvPr/>
        </p:nvCxnSpPr>
        <p:spPr>
          <a:xfrm>
            <a:off x="11582400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20949D-D68F-9C46-9523-2DAFC7615356}"/>
              </a:ext>
            </a:extLst>
          </p:cNvPr>
          <p:cNvSpPr txBox="1"/>
          <p:nvPr/>
        </p:nvSpPr>
        <p:spPr>
          <a:xfrm>
            <a:off x="284391" y="4115960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1231D-A7F5-004E-B0E0-90A488E058B6}"/>
              </a:ext>
            </a:extLst>
          </p:cNvPr>
          <p:cNvSpPr txBox="1"/>
          <p:nvPr/>
        </p:nvSpPr>
        <p:spPr>
          <a:xfrm>
            <a:off x="11244020" y="4115959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ACEE82-3FBB-C44B-BB87-5C4E73534925}"/>
              </a:ext>
            </a:extLst>
          </p:cNvPr>
          <p:cNvSpPr txBox="1"/>
          <p:nvPr/>
        </p:nvSpPr>
        <p:spPr>
          <a:xfrm>
            <a:off x="5764205" y="4184108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C2E2F6-832C-7143-8884-5D2D5F97A6CA}"/>
              </a:ext>
            </a:extLst>
          </p:cNvPr>
          <p:cNvSpPr/>
          <p:nvPr/>
        </p:nvSpPr>
        <p:spPr>
          <a:xfrm>
            <a:off x="2827708" y="3661684"/>
            <a:ext cx="3281464" cy="2309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1500AE-9B35-DC49-93A7-9FDFB37D44C9}"/>
              </a:ext>
            </a:extLst>
          </p:cNvPr>
          <p:cNvCxnSpPr/>
          <p:nvPr/>
        </p:nvCxnSpPr>
        <p:spPr>
          <a:xfrm>
            <a:off x="2827708" y="3517159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674F69-D3E0-A94F-B8F6-C170CDCFE32F}"/>
              </a:ext>
            </a:extLst>
          </p:cNvPr>
          <p:cNvSpPr txBox="1"/>
          <p:nvPr/>
        </p:nvSpPr>
        <p:spPr>
          <a:xfrm>
            <a:off x="2495913" y="4184108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688396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379-C707-8644-8A80-7573D58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" y="326572"/>
            <a:ext cx="11360800" cy="1068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F29-20A4-C545-A918-31D5A59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621" y="1202200"/>
            <a:ext cx="11360800" cy="2303000"/>
          </a:xfrm>
        </p:spPr>
        <p:txBody>
          <a:bodyPr/>
          <a:lstStyle/>
          <a:p>
            <a:r>
              <a:rPr lang="en-US" sz="2800" dirty="0"/>
              <a:t>Time it takes to check someone out at a grocery store is exponential with an expected value of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mins.</a:t>
            </a:r>
          </a:p>
          <a:p>
            <a:r>
              <a:rPr lang="en-US" sz="2800" dirty="0"/>
              <a:t>Independent for different customers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If there is one person currently being served, what is the probability that you will have to wait between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C00000"/>
                </a:solidFill>
              </a:rPr>
              <a:t>20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mins until you start getting service?</a:t>
            </a:r>
          </a:p>
        </p:txBody>
      </p:sp>
    </p:spTree>
    <p:extLst>
      <p:ext uri="{BB962C8B-B14F-4D97-AF65-F5344CB8AC3E}">
        <p14:creationId xmlns:p14="http://schemas.microsoft.com/office/powerpoint/2010/main" val="1465412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22A0A-92E2-51CB-CDD3-5A26965C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C381F-04B3-2736-C241-360F108D2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9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379-C707-8644-8A80-7573D58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" y="326572"/>
            <a:ext cx="11360800" cy="1068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F29-20A4-C545-A918-31D5A59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621" y="1202200"/>
            <a:ext cx="11360800" cy="2303000"/>
          </a:xfrm>
        </p:spPr>
        <p:txBody>
          <a:bodyPr/>
          <a:lstStyle/>
          <a:p>
            <a:r>
              <a:rPr lang="en-US" sz="2800" dirty="0"/>
              <a:t>Time it takes to check someone out at a grocery store is exponential with an expected value of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mins.</a:t>
            </a:r>
          </a:p>
          <a:p>
            <a:r>
              <a:rPr lang="en-US" sz="2800" dirty="0"/>
              <a:t>Independent for different customers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If there is one person currently being served, what is the probability that you will have to wait between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C00000"/>
                </a:solidFill>
              </a:rPr>
              <a:t>20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mins until you start getting service?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/>
              <p:nvPr/>
            </p:nvSpPr>
            <p:spPr>
              <a:xfrm>
                <a:off x="1698020" y="3881031"/>
                <a:ext cx="7204665" cy="297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10≤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≤20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/>
                  <a:t> so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10≤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≤20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020" y="3881031"/>
                <a:ext cx="7204665" cy="2976969"/>
              </a:xfrm>
              <a:prstGeom prst="rect">
                <a:avLst/>
              </a:prstGeom>
              <a:blipFill>
                <a:blip r:embed="rId2"/>
                <a:stretch>
                  <a:fillRect l="-176" t="-27234" b="-7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B4379-C707-8644-8A80-7573D58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92" y="326572"/>
            <a:ext cx="11360800" cy="1068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8F29-20A4-C545-A918-31D5A598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621" y="1202200"/>
            <a:ext cx="11360800" cy="2303000"/>
          </a:xfrm>
        </p:spPr>
        <p:txBody>
          <a:bodyPr/>
          <a:lstStyle/>
          <a:p>
            <a:r>
              <a:rPr lang="en-US" sz="2800" dirty="0"/>
              <a:t>Time it takes to check someone out at a grocery store is exponential with an expected value of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/>
              <a:t> mins.</a:t>
            </a:r>
          </a:p>
          <a:p>
            <a:r>
              <a:rPr lang="en-US" sz="2800" dirty="0"/>
              <a:t>Independent for different customers</a:t>
            </a: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If there is one person currently being served, what is the probability that you will have to wait between </a:t>
            </a:r>
            <a:r>
              <a:rPr lang="en-US" sz="2800" dirty="0">
                <a:solidFill>
                  <a:srgbClr val="C00000"/>
                </a:solidFill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800" dirty="0">
                <a:solidFill>
                  <a:srgbClr val="C00000"/>
                </a:solidFill>
              </a:rPr>
              <a:t>20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mins until you start getting service?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/>
              <p:nvPr/>
            </p:nvSpPr>
            <p:spPr>
              <a:xfrm>
                <a:off x="1472389" y="3987077"/>
                <a:ext cx="7367466" cy="2544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~ 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</m:t>
                      </m:r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10≤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≤20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70C0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C73441-83C0-A849-B764-E59A703DA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389" y="3987077"/>
                <a:ext cx="7367466" cy="2544351"/>
              </a:xfrm>
              <a:prstGeom prst="rect">
                <a:avLst/>
              </a:prstGeom>
              <a:blipFill>
                <a:blip r:embed="rId2"/>
                <a:stretch>
                  <a:fillRect l="-1379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7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31D8-A487-F44F-910E-B1333406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Continuous RVs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8962C-94AB-3F48-83C1-E41145B3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5F0E-D8D0-8548-A870-8F1E432EFAAD}" type="slidenum">
              <a:rPr lang="en-US" smtClean="0"/>
              <a:pPr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>
                <a:sp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Probability Density Function (PDF).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s.t.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55078D-C367-2A4F-A320-B97FB87DA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9650"/>
                <a:ext cx="5341749" cy="1903342"/>
              </a:xfrm>
              <a:blipFill>
                <a:blip r:embed="rId5"/>
                <a:stretch>
                  <a:fillRect l="-711" b="-3708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Cumulative Distribution Function (CDF).</a:t>
                </a: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F77C26C-300A-944B-A21D-1A8207FB3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651" y="1069650"/>
                <a:ext cx="5341749" cy="13422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ln>
                <a:solidFill>
                  <a:srgbClr val="036A18"/>
                </a:solidFill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036A18"/>
                    </a:solidFill>
                  </a:rPr>
                  <a:t>Theorem.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𝑑𝐹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F76C227-4E19-4947-AEF6-6CCE6058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725" y="2512865"/>
                <a:ext cx="2951019" cy="8199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696404-C28F-E546-BCE7-624DE0EF840F}"/>
              </a:ext>
            </a:extLst>
          </p:cNvPr>
          <p:cNvGrpSpPr/>
          <p:nvPr/>
        </p:nvGrpSpPr>
        <p:grpSpPr>
          <a:xfrm>
            <a:off x="795580" y="3283691"/>
            <a:ext cx="5210013" cy="858297"/>
            <a:chOff x="609600" y="1982695"/>
            <a:chExt cx="10582759" cy="1613048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AF1CE79-DF53-7C42-932C-D14B1CDEB0DB}"/>
                </a:ext>
              </a:extLst>
            </p:cNvPr>
            <p:cNvSpPr/>
            <p:nvPr/>
          </p:nvSpPr>
          <p:spPr>
            <a:xfrm>
              <a:off x="640596" y="1982695"/>
              <a:ext cx="10383864" cy="1613048"/>
            </a:xfrm>
            <a:custGeom>
              <a:avLst/>
              <a:gdLst>
                <a:gd name="connsiteX0" fmla="*/ 0 w 10228881"/>
                <a:gd name="connsiteY0" fmla="*/ 1333943 h 1597415"/>
                <a:gd name="connsiteX1" fmla="*/ 1317356 w 10228881"/>
                <a:gd name="connsiteY1" fmla="*/ 1163462 h 1597415"/>
                <a:gd name="connsiteX2" fmla="*/ 2758698 w 10228881"/>
                <a:gd name="connsiteY2" fmla="*/ 233564 h 1597415"/>
                <a:gd name="connsiteX3" fmla="*/ 4215539 w 10228881"/>
                <a:gd name="connsiteY3" fmla="*/ 32086 h 1597415"/>
                <a:gd name="connsiteX4" fmla="*/ 4773478 w 10228881"/>
                <a:gd name="connsiteY4" fmla="*/ 760506 h 1597415"/>
                <a:gd name="connsiteX5" fmla="*/ 5610386 w 10228881"/>
                <a:gd name="connsiteY5" fmla="*/ 1271950 h 1597415"/>
                <a:gd name="connsiteX6" fmla="*/ 8958020 w 10228881"/>
                <a:gd name="connsiteY6" fmla="*/ 1535421 h 1597415"/>
                <a:gd name="connsiteX7" fmla="*/ 10228881 w 10228881"/>
                <a:gd name="connsiteY7" fmla="*/ 1597415 h 1597415"/>
                <a:gd name="connsiteX0" fmla="*/ 0 w 10244379"/>
                <a:gd name="connsiteY0" fmla="*/ 1519923 h 1597415"/>
                <a:gd name="connsiteX1" fmla="*/ 1332854 w 10244379"/>
                <a:gd name="connsiteY1" fmla="*/ 1163462 h 1597415"/>
                <a:gd name="connsiteX2" fmla="*/ 2774196 w 10244379"/>
                <a:gd name="connsiteY2" fmla="*/ 233564 h 1597415"/>
                <a:gd name="connsiteX3" fmla="*/ 4231037 w 10244379"/>
                <a:gd name="connsiteY3" fmla="*/ 32086 h 1597415"/>
                <a:gd name="connsiteX4" fmla="*/ 4788976 w 10244379"/>
                <a:gd name="connsiteY4" fmla="*/ 760506 h 1597415"/>
                <a:gd name="connsiteX5" fmla="*/ 5625884 w 10244379"/>
                <a:gd name="connsiteY5" fmla="*/ 1271950 h 1597415"/>
                <a:gd name="connsiteX6" fmla="*/ 8973518 w 10244379"/>
                <a:gd name="connsiteY6" fmla="*/ 1535421 h 1597415"/>
                <a:gd name="connsiteX7" fmla="*/ 10244379 w 10244379"/>
                <a:gd name="connsiteY7" fmla="*/ 1597415 h 1597415"/>
                <a:gd name="connsiteX0" fmla="*/ 0 w 10383864"/>
                <a:gd name="connsiteY0" fmla="*/ 1612913 h 1613048"/>
                <a:gd name="connsiteX1" fmla="*/ 1472339 w 10383864"/>
                <a:gd name="connsiteY1" fmla="*/ 1163462 h 1613048"/>
                <a:gd name="connsiteX2" fmla="*/ 2913681 w 10383864"/>
                <a:gd name="connsiteY2" fmla="*/ 233564 h 1613048"/>
                <a:gd name="connsiteX3" fmla="*/ 4370522 w 10383864"/>
                <a:gd name="connsiteY3" fmla="*/ 32086 h 1613048"/>
                <a:gd name="connsiteX4" fmla="*/ 4928461 w 10383864"/>
                <a:gd name="connsiteY4" fmla="*/ 760506 h 1613048"/>
                <a:gd name="connsiteX5" fmla="*/ 5765369 w 10383864"/>
                <a:gd name="connsiteY5" fmla="*/ 1271950 h 1613048"/>
                <a:gd name="connsiteX6" fmla="*/ 9113003 w 10383864"/>
                <a:gd name="connsiteY6" fmla="*/ 1535421 h 1613048"/>
                <a:gd name="connsiteX7" fmla="*/ 10383864 w 10383864"/>
                <a:gd name="connsiteY7" fmla="*/ 1597415 h 161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3864" h="1613048">
                  <a:moveTo>
                    <a:pt x="0" y="1612913"/>
                  </a:moveTo>
                  <a:cubicBezTo>
                    <a:pt x="428786" y="1619370"/>
                    <a:pt x="986725" y="1393354"/>
                    <a:pt x="1472339" y="1163462"/>
                  </a:cubicBezTo>
                  <a:cubicBezTo>
                    <a:pt x="1957953" y="933570"/>
                    <a:pt x="2430651" y="422127"/>
                    <a:pt x="2913681" y="233564"/>
                  </a:cubicBezTo>
                  <a:cubicBezTo>
                    <a:pt x="3396711" y="45001"/>
                    <a:pt x="4034725" y="-55738"/>
                    <a:pt x="4370522" y="32086"/>
                  </a:cubicBezTo>
                  <a:cubicBezTo>
                    <a:pt x="4706319" y="119910"/>
                    <a:pt x="4695987" y="553862"/>
                    <a:pt x="4928461" y="760506"/>
                  </a:cubicBezTo>
                  <a:cubicBezTo>
                    <a:pt x="5160935" y="967150"/>
                    <a:pt x="5067945" y="1142797"/>
                    <a:pt x="5765369" y="1271950"/>
                  </a:cubicBezTo>
                  <a:cubicBezTo>
                    <a:pt x="6462793" y="1401103"/>
                    <a:pt x="8343254" y="1481177"/>
                    <a:pt x="9113003" y="1535421"/>
                  </a:cubicBezTo>
                  <a:cubicBezTo>
                    <a:pt x="9882752" y="1589665"/>
                    <a:pt x="10133308" y="1593540"/>
                    <a:pt x="10383864" y="1597415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/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)</m:t>
                        </m:r>
                      </m:oMath>
                    </m:oMathPara>
                  </a14:m>
                  <a:endParaRPr lang="en-US" sz="2400" b="0" dirty="0" err="1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586DB2B-D342-5E4C-BCB6-FD8C7E5F4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997192"/>
                  <a:ext cx="67557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0741" r="-118519" b="-1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D2E17C-BB1D-414F-B274-8318E04A165B}"/>
                </a:ext>
              </a:extLst>
            </p:cNvPr>
            <p:cNvCxnSpPr/>
            <p:nvPr/>
          </p:nvCxnSpPr>
          <p:spPr>
            <a:xfrm>
              <a:off x="612183" y="3580109"/>
              <a:ext cx="105801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5E076E-C823-BD4C-8E3B-3BEB6BA52D1E}"/>
              </a:ext>
            </a:extLst>
          </p:cNvPr>
          <p:cNvGrpSpPr/>
          <p:nvPr/>
        </p:nvGrpSpPr>
        <p:grpSpPr>
          <a:xfrm>
            <a:off x="6471912" y="3279282"/>
            <a:ext cx="5207470" cy="858298"/>
            <a:chOff x="6562323" y="3279794"/>
            <a:chExt cx="5629677" cy="858298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E7BA1EF-54F1-7C48-9DD7-C1E7C16D4800}"/>
                </a:ext>
              </a:extLst>
            </p:cNvPr>
            <p:cNvSpPr/>
            <p:nvPr/>
          </p:nvSpPr>
          <p:spPr>
            <a:xfrm>
              <a:off x="6577442" y="3356885"/>
              <a:ext cx="1691069" cy="781207"/>
            </a:xfrm>
            <a:custGeom>
              <a:avLst/>
              <a:gdLst>
                <a:gd name="connsiteX0" fmla="*/ 1691069 w 1691069"/>
                <a:gd name="connsiteY0" fmla="*/ 0 h 781207"/>
                <a:gd name="connsiteX1" fmla="*/ 1691069 w 1691069"/>
                <a:gd name="connsiteY1" fmla="*/ 778612 h 781207"/>
                <a:gd name="connsiteX2" fmla="*/ 0 w 1691069"/>
                <a:gd name="connsiteY2" fmla="*/ 781136 h 781207"/>
                <a:gd name="connsiteX3" fmla="*/ 783427 w 1691069"/>
                <a:gd name="connsiteY3" fmla="*/ 541985 h 781207"/>
                <a:gd name="connsiteX4" fmla="*/ 1550360 w 1691069"/>
                <a:gd name="connsiteY4" fmla="*/ 47190 h 781207"/>
                <a:gd name="connsiteX5" fmla="*/ 1650133 w 1691069"/>
                <a:gd name="connsiteY5" fmla="*/ 11860 h 781207"/>
                <a:gd name="connsiteX6" fmla="*/ 1691069 w 1691069"/>
                <a:gd name="connsiteY6" fmla="*/ 0 h 78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069" h="781207">
                  <a:moveTo>
                    <a:pt x="1691069" y="0"/>
                  </a:moveTo>
                  <a:lnTo>
                    <a:pt x="1691069" y="778612"/>
                  </a:lnTo>
                  <a:lnTo>
                    <a:pt x="0" y="781136"/>
                  </a:lnTo>
                  <a:cubicBezTo>
                    <a:pt x="228156" y="784572"/>
                    <a:pt x="525033" y="664310"/>
                    <a:pt x="783427" y="541985"/>
                  </a:cubicBezTo>
                  <a:cubicBezTo>
                    <a:pt x="1041821" y="419660"/>
                    <a:pt x="1293342" y="147523"/>
                    <a:pt x="1550360" y="47190"/>
                  </a:cubicBezTo>
                  <a:cubicBezTo>
                    <a:pt x="1582488" y="34648"/>
                    <a:pt x="1615904" y="22837"/>
                    <a:pt x="1650133" y="11860"/>
                  </a:cubicBezTo>
                  <a:lnTo>
                    <a:pt x="1691069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6ED6E7-AEC8-5641-8059-B25594A84921}"/>
                </a:ext>
              </a:extLst>
            </p:cNvPr>
            <p:cNvSpPr/>
            <p:nvPr/>
          </p:nvSpPr>
          <p:spPr>
            <a:xfrm>
              <a:off x="8268511" y="3279794"/>
              <a:ext cx="3834151" cy="855702"/>
            </a:xfrm>
            <a:custGeom>
              <a:avLst/>
              <a:gdLst>
                <a:gd name="connsiteX0" fmla="*/ 474113 w 3834151"/>
                <a:gd name="connsiteY0" fmla="*/ 1 h 855702"/>
                <a:gd name="connsiteX1" fmla="*/ 634471 w 3834151"/>
                <a:gd name="connsiteY1" fmla="*/ 17074 h 855702"/>
                <a:gd name="connsiteX2" fmla="*/ 931349 w 3834151"/>
                <a:gd name="connsiteY2" fmla="*/ 404664 h 855702"/>
                <a:gd name="connsiteX3" fmla="*/ 1376665 w 3834151"/>
                <a:gd name="connsiteY3" fmla="*/ 676801 h 855702"/>
                <a:gd name="connsiteX4" fmla="*/ 3157930 w 3834151"/>
                <a:gd name="connsiteY4" fmla="*/ 816993 h 855702"/>
                <a:gd name="connsiteX5" fmla="*/ 3834151 w 3834151"/>
                <a:gd name="connsiteY5" fmla="*/ 849980 h 855702"/>
                <a:gd name="connsiteX6" fmla="*/ 0 w 3834151"/>
                <a:gd name="connsiteY6" fmla="*/ 855702 h 855702"/>
                <a:gd name="connsiteX7" fmla="*/ 0 w 3834151"/>
                <a:gd name="connsiteY7" fmla="*/ 77090 h 855702"/>
                <a:gd name="connsiteX8" fmla="*/ 63716 w 3834151"/>
                <a:gd name="connsiteY8" fmla="*/ 58629 h 855702"/>
                <a:gd name="connsiteX9" fmla="*/ 474113 w 3834151"/>
                <a:gd name="connsiteY9" fmla="*/ 1 h 855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4151" h="855702">
                  <a:moveTo>
                    <a:pt x="474113" y="1"/>
                  </a:moveTo>
                  <a:cubicBezTo>
                    <a:pt x="535082" y="-20"/>
                    <a:pt x="589802" y="5391"/>
                    <a:pt x="634471" y="17074"/>
                  </a:cubicBezTo>
                  <a:cubicBezTo>
                    <a:pt x="813148" y="63805"/>
                    <a:pt x="807650" y="294709"/>
                    <a:pt x="931349" y="404664"/>
                  </a:cubicBezTo>
                  <a:cubicBezTo>
                    <a:pt x="1055047" y="514618"/>
                    <a:pt x="1005568" y="608079"/>
                    <a:pt x="1376665" y="676801"/>
                  </a:cubicBezTo>
                  <a:cubicBezTo>
                    <a:pt x="1747762" y="745523"/>
                    <a:pt x="2748349" y="788130"/>
                    <a:pt x="3157930" y="816993"/>
                  </a:cubicBezTo>
                  <a:cubicBezTo>
                    <a:pt x="3567511" y="845856"/>
                    <a:pt x="3700831" y="847918"/>
                    <a:pt x="3834151" y="849980"/>
                  </a:cubicBezTo>
                  <a:lnTo>
                    <a:pt x="0" y="855702"/>
                  </a:lnTo>
                  <a:lnTo>
                    <a:pt x="0" y="77090"/>
                  </a:lnTo>
                  <a:lnTo>
                    <a:pt x="63716" y="58629"/>
                  </a:lnTo>
                  <a:cubicBezTo>
                    <a:pt x="205240" y="21820"/>
                    <a:pt x="352176" y="44"/>
                    <a:pt x="474113" y="1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9D74FEC-3996-A944-BAE6-AA52ED6CC6A6}"/>
                </a:ext>
              </a:extLst>
            </p:cNvPr>
            <p:cNvCxnSpPr/>
            <p:nvPr/>
          </p:nvCxnSpPr>
          <p:spPr>
            <a:xfrm>
              <a:off x="6562323" y="4129773"/>
              <a:ext cx="562967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/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FB1D62-9C13-6F4D-B66C-B53A95E16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49" y="4204361"/>
                <a:ext cx="391004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/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Density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≠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Probability !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07CAE-45D7-1542-AB22-EE59C8AF5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48" y="4596582"/>
                <a:ext cx="3206044" cy="461665"/>
              </a:xfrm>
              <a:prstGeom prst="rect">
                <a:avLst/>
              </a:prstGeom>
              <a:blipFill>
                <a:blip r:embed="rId12"/>
                <a:stretch>
                  <a:fillRect l="-2362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/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rgbClr val="C0000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F680975-D015-0747-A701-2FEAF2583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578" y="5484946"/>
                <a:ext cx="3206044" cy="461665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>
            <a:extLst>
              <a:ext uri="{FF2B5EF4-FFF2-40B4-BE49-F238E27FC236}">
                <a16:creationId xmlns:a16="http://schemas.microsoft.com/office/drawing/2014/main" id="{F082636C-18EC-8243-B9B0-140798360707}"/>
              </a:ext>
            </a:extLst>
          </p:cNvPr>
          <p:cNvSpPr/>
          <p:nvPr/>
        </p:nvSpPr>
        <p:spPr>
          <a:xfrm>
            <a:off x="2018734" y="3332833"/>
            <a:ext cx="522243" cy="797880"/>
          </a:xfrm>
          <a:custGeom>
            <a:avLst/>
            <a:gdLst>
              <a:gd name="connsiteX0" fmla="*/ 1246750 w 1371600"/>
              <a:gd name="connsiteY0" fmla="*/ 0 h 1416463"/>
              <a:gd name="connsiteX1" fmla="*/ 1371600 w 1371600"/>
              <a:gd name="connsiteY1" fmla="*/ 6486 h 1416463"/>
              <a:gd name="connsiteX2" fmla="*/ 1371600 w 1371600"/>
              <a:gd name="connsiteY2" fmla="*/ 1416463 h 1416463"/>
              <a:gd name="connsiteX3" fmla="*/ 0 w 1371600"/>
              <a:gd name="connsiteY3" fmla="*/ 1413011 h 1416463"/>
              <a:gd name="connsiteX4" fmla="*/ 0 w 1371600"/>
              <a:gd name="connsiteY4" fmla="*/ 376649 h 1416463"/>
              <a:gd name="connsiteX5" fmla="*/ 140620 w 1371600"/>
              <a:gd name="connsiteY5" fmla="*/ 284982 h 1416463"/>
              <a:gd name="connsiteX6" fmla="*/ 290182 w 1371600"/>
              <a:gd name="connsiteY6" fmla="*/ 208984 h 1416463"/>
              <a:gd name="connsiteX7" fmla="*/ 1246750 w 1371600"/>
              <a:gd name="connsiteY7" fmla="*/ 0 h 141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416463">
                <a:moveTo>
                  <a:pt x="1246750" y="0"/>
                </a:moveTo>
                <a:lnTo>
                  <a:pt x="1371600" y="6486"/>
                </a:lnTo>
                <a:lnTo>
                  <a:pt x="1371600" y="1416463"/>
                </a:lnTo>
                <a:lnTo>
                  <a:pt x="0" y="1413011"/>
                </a:lnTo>
                <a:lnTo>
                  <a:pt x="0" y="376649"/>
                </a:lnTo>
                <a:lnTo>
                  <a:pt x="140620" y="284982"/>
                </a:lnTo>
                <a:cubicBezTo>
                  <a:pt x="190357" y="255770"/>
                  <a:pt x="240197" y="230074"/>
                  <a:pt x="290182" y="208984"/>
                </a:cubicBezTo>
                <a:cubicBezTo>
                  <a:pt x="590093" y="82445"/>
                  <a:pt x="962175" y="108"/>
                  <a:pt x="1246750" y="0"/>
                </a:cubicBezTo>
                <a:close/>
              </a:path>
            </a:pathLst>
          </a:custGeom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973BE49-928F-5443-8ED0-F06C53BE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71" y="5112247"/>
                <a:ext cx="4070838" cy="12070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/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E4BE178-DACC-6A47-8A20-385D7E183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14" y="6142476"/>
                <a:ext cx="2438809" cy="461665"/>
              </a:xfrm>
              <a:prstGeom prst="rect">
                <a:avLst/>
              </a:prstGeom>
              <a:blipFill>
                <a:blip r:embed="rId15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/>
      <p:bldP spid="20" grpId="0"/>
      <p:bldP spid="24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415601" y="169086"/>
            <a:ext cx="11360800" cy="1068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Recap: From Discrete to Continuous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+mj-lt"/>
                            </a:rPr>
                            <a:t>PMF/PDF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CDF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≤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8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Normalization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1600" b="1" dirty="0">
                            <a:latin typeface="+mj-lt"/>
                          </a:endParaRPr>
                        </a:p>
                        <a:p>
                          <a:r>
                            <a:rPr lang="en-US" sz="2800" b="1" dirty="0">
                              <a:latin typeface="+mj-lt"/>
                            </a:rPr>
                            <a:t>Expectation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65090"/>
                  </p:ext>
                </p:extLst>
              </p:nvPr>
            </p:nvGraphicFramePr>
            <p:xfrm>
              <a:off x="415601" y="1458467"/>
              <a:ext cx="11612928" cy="447789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7937">
                      <a:extLst>
                        <a:ext uri="{9D8B030D-6E8A-4147-A177-3AD203B41FA5}">
                          <a16:colId xmlns:a16="http://schemas.microsoft.com/office/drawing/2014/main" val="831060404"/>
                        </a:ext>
                      </a:extLst>
                    </a:gridCol>
                    <a:gridCol w="4274859">
                      <a:extLst>
                        <a:ext uri="{9D8B030D-6E8A-4147-A177-3AD203B41FA5}">
                          <a16:colId xmlns:a16="http://schemas.microsoft.com/office/drawing/2014/main" val="2733755286"/>
                        </a:ext>
                      </a:extLst>
                    </a:gridCol>
                    <a:gridCol w="4940132">
                      <a:extLst>
                        <a:ext uri="{9D8B030D-6E8A-4147-A177-3AD203B41FA5}">
                          <a16:colId xmlns:a16="http://schemas.microsoft.com/office/drawing/2014/main" val="248423303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Discrete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</a:rPr>
                            <a:t>Continuous</a:t>
                          </a:r>
                          <a:endParaRPr lang="en-US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21076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PMF/PDF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27059" r="-115977" b="-6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27059" r="-247" b="-65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393267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CDF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104324" r="-115977" b="-2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104324" r="-247" b="-2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8798400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8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Normalization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204324" r="-115977" b="-10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204324" r="-247" b="-10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719830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 sz="1600" b="1" dirty="0" smtClean="0">
                            <a:latin typeface="+mj-lt"/>
                          </a:endParaRPr>
                        </a:p>
                        <a:p>
                          <a:r>
                            <a:rPr lang="en-US" sz="2800" b="1" dirty="0" smtClean="0">
                              <a:latin typeface="+mj-lt"/>
                            </a:rPr>
                            <a:t>Expectation</a:t>
                          </a:r>
                          <a:endParaRPr lang="en-US" sz="2800" b="1" dirty="0"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348" t="-304324" r="-115977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5142" t="-304324" r="-247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97795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508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Lightning strikes a pole within a one-minute time frame</a:t>
                </a:r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time of lightning strike</a:t>
                </a:r>
              </a:p>
              <a:p>
                <a:r>
                  <a:rPr lang="en-US" dirty="0"/>
                  <a:t> Every point in time within </a:t>
                </a:r>
                <a:r>
                  <a:rPr lang="en-US" dirty="0">
                    <a:solidFill>
                      <a:srgbClr val="0070C0"/>
                    </a:solidFill>
                  </a:rPr>
                  <a:t>[0,1] </a:t>
                </a:r>
                <a:r>
                  <a:rPr lang="en-US" dirty="0"/>
                  <a:t>is equally likely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7FA8A7-7B1F-E644-A445-412528EAF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93951"/>
                <a:ext cx="10972800" cy="2860693"/>
              </a:xfrm>
              <a:blipFill>
                <a:blip r:embed="rId2"/>
                <a:stretch>
                  <a:fillRect l="-1389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F33A2-81FC-CD4D-90BA-DD0B377FF5B4}"/>
                  </a:ext>
                </a:extLst>
              </p:cNvPr>
              <p:cNvSpPr/>
              <p:nvPr/>
            </p:nvSpPr>
            <p:spPr>
              <a:xfrm>
                <a:off x="493222" y="4854166"/>
                <a:ext cx="264925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=0.5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77F33A2-81FC-CD4D-90BA-DD0B377FF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2" y="4854166"/>
                <a:ext cx="264925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2D773-979F-BB4A-8863-F2E0A46B8997}"/>
              </a:ext>
            </a:extLst>
          </p:cNvPr>
          <p:cNvCxnSpPr/>
          <p:nvPr/>
        </p:nvCxnSpPr>
        <p:spPr>
          <a:xfrm>
            <a:off x="622771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70B0E0-8AC3-3544-A758-98C82E476456}"/>
              </a:ext>
            </a:extLst>
          </p:cNvPr>
          <p:cNvCxnSpPr>
            <a:cxnSpLocks/>
          </p:cNvCxnSpPr>
          <p:nvPr/>
        </p:nvCxnSpPr>
        <p:spPr>
          <a:xfrm>
            <a:off x="622771" y="3788854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6AEEBA-4341-7B48-8FE4-09F79E173B7F}"/>
              </a:ext>
            </a:extLst>
          </p:cNvPr>
          <p:cNvCxnSpPr/>
          <p:nvPr/>
        </p:nvCxnSpPr>
        <p:spPr>
          <a:xfrm>
            <a:off x="6096000" y="3517159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1AB8E2-5BF2-2342-8D32-E09AEEC3A7A1}"/>
              </a:ext>
            </a:extLst>
          </p:cNvPr>
          <p:cNvCxnSpPr/>
          <p:nvPr/>
        </p:nvCxnSpPr>
        <p:spPr>
          <a:xfrm>
            <a:off x="11582400" y="3509884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20949D-D68F-9C46-9523-2DAFC7615356}"/>
              </a:ext>
            </a:extLst>
          </p:cNvPr>
          <p:cNvSpPr txBox="1"/>
          <p:nvPr/>
        </p:nvSpPr>
        <p:spPr>
          <a:xfrm>
            <a:off x="284391" y="4115960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1231D-A7F5-004E-B0E0-90A488E058B6}"/>
              </a:ext>
            </a:extLst>
          </p:cNvPr>
          <p:cNvSpPr txBox="1"/>
          <p:nvPr/>
        </p:nvSpPr>
        <p:spPr>
          <a:xfrm>
            <a:off x="11244020" y="4115959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p:pic>
        <p:nvPicPr>
          <p:cNvPr id="16" name="Picture 15" descr="File:Emoji u26a1.svg - Wikimedia Commons">
            <a:extLst>
              <a:ext uri="{FF2B5EF4-FFF2-40B4-BE49-F238E27FC236}">
                <a16:creationId xmlns:a16="http://schemas.microsoft.com/office/drawing/2014/main" id="{008C807F-078E-0446-AE78-539623527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3862" y="2546243"/>
            <a:ext cx="937443" cy="9374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ACEE82-3FBB-C44B-BB87-5C4E73534925}"/>
              </a:ext>
            </a:extLst>
          </p:cNvPr>
          <p:cNvSpPr txBox="1"/>
          <p:nvPr/>
        </p:nvSpPr>
        <p:spPr>
          <a:xfrm>
            <a:off x="5764205" y="4184108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423253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E04C-1CE2-1842-9F7B-21B768B1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E118-E2CA-E242-8EFB-93241EAD9B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This gives rise to a different type of random variable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Yet, somehow we want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∈[0,1]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…</a:t>
                </a:r>
              </a:p>
              <a:p>
                <a:r>
                  <a:rPr lang="en-US" dirty="0"/>
                  <a:t> How do we model the behavior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B5E118-E2CA-E242-8EFB-93241EAD9B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76401" y="5481900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First try:  A discrete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51187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172E-6BD8-D9E8-B7A3-1D04FE3B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62C8-625C-235D-3120-6C1A3DF8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Lightning Strike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AFE9-51D6-7D1C-C43F-464E1632F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77354"/>
                <a:ext cx="10972800" cy="2860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Lightning strikes a pole within a one-minute time frame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time of lightning strike</a:t>
                </a:r>
              </a:p>
              <a:p>
                <a:r>
                  <a:rPr lang="en-US" dirty="0"/>
                  <a:t> Every time within </a:t>
                </a:r>
                <a:r>
                  <a:rPr lang="en-US" dirty="0">
                    <a:solidFill>
                      <a:srgbClr val="0070C0"/>
                    </a:solidFill>
                  </a:rPr>
                  <a:t>[0,1] </a:t>
                </a:r>
                <a:r>
                  <a:rPr lang="en-US" dirty="0"/>
                  <a:t>is equally likely</a:t>
                </a:r>
              </a:p>
              <a:p>
                <a:pPr lvl="1"/>
                <a:r>
                  <a:rPr lang="en-US" dirty="0"/>
                  <a:t>Time measured with infinitesimal precision.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88AFE9-51D6-7D1C-C43F-464E1632F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77354"/>
                <a:ext cx="10972800" cy="2860693"/>
              </a:xfrm>
              <a:blipFill>
                <a:blip r:embed="rId3"/>
                <a:stretch>
                  <a:fillRect l="-1387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160394-83CD-3A2D-E2A2-9DA6D08283CF}"/>
              </a:ext>
            </a:extLst>
          </p:cNvPr>
          <p:cNvCxnSpPr/>
          <p:nvPr/>
        </p:nvCxnSpPr>
        <p:spPr>
          <a:xfrm>
            <a:off x="622771" y="4737396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A2B465-1C31-1058-E3B5-0E348FC6B51F}"/>
              </a:ext>
            </a:extLst>
          </p:cNvPr>
          <p:cNvCxnSpPr>
            <a:cxnSpLocks/>
          </p:cNvCxnSpPr>
          <p:nvPr/>
        </p:nvCxnSpPr>
        <p:spPr>
          <a:xfrm>
            <a:off x="622771" y="5016366"/>
            <a:ext cx="10959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DE056-A75A-67FE-ECF9-A75F05572EAB}"/>
              </a:ext>
            </a:extLst>
          </p:cNvPr>
          <p:cNvCxnSpPr/>
          <p:nvPr/>
        </p:nvCxnSpPr>
        <p:spPr>
          <a:xfrm>
            <a:off x="7519518" y="4737396"/>
            <a:ext cx="0" cy="557939"/>
          </a:xfrm>
          <a:prstGeom prst="line">
            <a:avLst/>
          </a:prstGeom>
          <a:ln w="19050">
            <a:solidFill>
              <a:srgbClr val="036A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CF247B-A2AB-055D-D703-33C13610236F}"/>
              </a:ext>
            </a:extLst>
          </p:cNvPr>
          <p:cNvCxnSpPr/>
          <p:nvPr/>
        </p:nvCxnSpPr>
        <p:spPr>
          <a:xfrm>
            <a:off x="11582400" y="4737396"/>
            <a:ext cx="0" cy="5579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7364E4F-1385-BD27-BE54-D0DD6D168E42}"/>
              </a:ext>
            </a:extLst>
          </p:cNvPr>
          <p:cNvSpPr txBox="1"/>
          <p:nvPr/>
        </p:nvSpPr>
        <p:spPr>
          <a:xfrm>
            <a:off x="284391" y="5343472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BEFB9A-D503-74E8-CE68-14C05AC2A91B}"/>
              </a:ext>
            </a:extLst>
          </p:cNvPr>
          <p:cNvSpPr txBox="1"/>
          <p:nvPr/>
        </p:nvSpPr>
        <p:spPr>
          <a:xfrm>
            <a:off x="11244020" y="5343471"/>
            <a:ext cx="67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A3F33F-4585-9B70-FF42-FC7CFBDCF36D}"/>
                  </a:ext>
                </a:extLst>
              </p:cNvPr>
              <p:cNvSpPr/>
              <p:nvPr/>
            </p:nvSpPr>
            <p:spPr>
              <a:xfrm>
                <a:off x="6102585" y="5373726"/>
                <a:ext cx="3249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=0.71237131931129576…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DA3F33F-4585-9B70-FF42-FC7CFBDCF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585" y="5373726"/>
                <a:ext cx="324986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 descr="File:Emoji u26a1.svg - Wikimedia Commons">
            <a:extLst>
              <a:ext uri="{FF2B5EF4-FFF2-40B4-BE49-F238E27FC236}">
                <a16:creationId xmlns:a16="http://schemas.microsoft.com/office/drawing/2014/main" id="{1C16A359-3727-945B-DDB1-538E720E1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67021" y="3807228"/>
            <a:ext cx="937443" cy="9374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C83D3B-DB89-E7C0-F50E-ED820DC8D3A0}"/>
              </a:ext>
            </a:extLst>
          </p:cNvPr>
          <p:cNvSpPr/>
          <p:nvPr/>
        </p:nvSpPr>
        <p:spPr>
          <a:xfrm>
            <a:off x="609600" y="5956241"/>
            <a:ext cx="4051430" cy="80021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none" lIns="182880" tIns="182880" rIns="182880" bIns="18288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Discrete approximation?</a:t>
            </a:r>
          </a:p>
        </p:txBody>
      </p:sp>
    </p:spTree>
    <p:extLst>
      <p:ext uri="{BB962C8B-B14F-4D97-AF65-F5344CB8AC3E}">
        <p14:creationId xmlns:p14="http://schemas.microsoft.com/office/powerpoint/2010/main" val="12148912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267389</TotalTime>
  <Words>3145</Words>
  <Application>Microsoft Macintosh PowerPoint</Application>
  <PresentationFormat>Widescreen</PresentationFormat>
  <Paragraphs>599</Paragraphs>
  <Slides>65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Calibri</vt:lpstr>
      <vt:lpstr>Cambria Math</vt:lpstr>
      <vt:lpstr>Candara</vt:lpstr>
      <vt:lpstr>Symbol</vt:lpstr>
      <vt:lpstr>Wingdings</vt:lpstr>
      <vt:lpstr>Custom Design</vt:lpstr>
      <vt:lpstr>Continuous Random Variables</vt:lpstr>
      <vt:lpstr> Agenda</vt:lpstr>
      <vt:lpstr>PowerPoint Presentation</vt:lpstr>
      <vt:lpstr>Example – Lightning Strike</vt:lpstr>
      <vt:lpstr>PowerPoint Presentation</vt:lpstr>
      <vt:lpstr>PowerPoint Presentation</vt:lpstr>
      <vt:lpstr>PowerPoint Presentation</vt:lpstr>
      <vt:lpstr>Bottom line</vt:lpstr>
      <vt:lpstr>Example – Lightning Strike</vt:lpstr>
      <vt:lpstr>A Discrete Approximation</vt:lpstr>
      <vt:lpstr>A Discrete Approximation</vt:lpstr>
      <vt:lpstr>PowerPoint Presentation</vt:lpstr>
      <vt:lpstr>PowerPoint Presentation</vt:lpstr>
      <vt:lpstr>Probability Density Function - Intuition</vt:lpstr>
      <vt:lpstr>Density as a rate</vt:lpstr>
      <vt:lpstr>Probability Density Function - Intuition</vt:lpstr>
      <vt:lpstr>Probability Density Function - Intuition</vt:lpstr>
      <vt:lpstr>Probability Density Function - Intuition</vt:lpstr>
      <vt:lpstr>Probability Density Function - Intuition</vt:lpstr>
      <vt:lpstr>PowerPoint Presentation</vt:lpstr>
      <vt:lpstr>Cumulative Distribution Function</vt:lpstr>
      <vt:lpstr>Cumulative Distribution Function</vt:lpstr>
      <vt:lpstr>From Discrete to Continuous</vt:lpstr>
      <vt:lpstr>A Discrete Approximation</vt:lpstr>
      <vt:lpstr>PDF of Uniform RV</vt:lpstr>
      <vt:lpstr>PDF of Uniform RV</vt:lpstr>
      <vt:lpstr>Probability of Event</vt:lpstr>
      <vt:lpstr>PowerPoint Presentation</vt:lpstr>
      <vt:lpstr>PDF of Uniform RV</vt:lpstr>
      <vt:lpstr>PDF of Uniform RV</vt:lpstr>
      <vt:lpstr>PDF of Uniform RV</vt:lpstr>
      <vt:lpstr>Uniform Distribution</vt:lpstr>
      <vt:lpstr> Agenda</vt:lpstr>
      <vt:lpstr>Expectation of a Continuous RV</vt:lpstr>
      <vt:lpstr>Expectation of a Continuous RV</vt:lpstr>
      <vt:lpstr>Expectation of a Continuous RV</vt:lpstr>
      <vt:lpstr>Expectation, Variance, and LOTUS</vt:lpstr>
      <vt:lpstr> Agenda</vt:lpstr>
      <vt:lpstr>Expectation of a Continuous RV</vt:lpstr>
      <vt:lpstr>Expectation of a Continuous RV</vt:lpstr>
      <vt:lpstr>Uniform Density – Expectation </vt:lpstr>
      <vt:lpstr>Uniform Density – Variance </vt:lpstr>
      <vt:lpstr>Uniform Density – Variance </vt:lpstr>
      <vt:lpstr>Uniform Density – Variance </vt:lpstr>
      <vt:lpstr>Uniform Density – Variance </vt:lpstr>
      <vt:lpstr>Uniform Distribution Summary</vt:lpstr>
      <vt:lpstr> Agenda</vt:lpstr>
      <vt:lpstr>Recall Poisson</vt:lpstr>
      <vt:lpstr>Exponential Density - Warmup</vt:lpstr>
      <vt:lpstr>Exponential Density - Warmup</vt:lpstr>
      <vt:lpstr>The Exponential PDF/CDF</vt:lpstr>
      <vt:lpstr>The Exponential PDF/CDF</vt:lpstr>
      <vt:lpstr>Exponential Distribution</vt:lpstr>
      <vt:lpstr>Expectation</vt:lpstr>
      <vt:lpstr>Expectation</vt:lpstr>
      <vt:lpstr>Exponential Distribution</vt:lpstr>
      <vt:lpstr>Memorylessness</vt:lpstr>
      <vt:lpstr>Memorylessness of Exponential</vt:lpstr>
      <vt:lpstr>Memorylessness of Exponential</vt:lpstr>
      <vt:lpstr>Example</vt:lpstr>
      <vt:lpstr>PowerPoint Presentation</vt:lpstr>
      <vt:lpstr>Example</vt:lpstr>
      <vt:lpstr>Example</vt:lpstr>
      <vt:lpstr>Recap – Continuous RVs</vt:lpstr>
      <vt:lpstr>Recap: From Discrete to Continuous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6501</cp:revision>
  <cp:lastPrinted>2024-02-07T17:43:26Z</cp:lastPrinted>
  <dcterms:created xsi:type="dcterms:W3CDTF">2015-04-17T01:19:23Z</dcterms:created>
  <dcterms:modified xsi:type="dcterms:W3CDTF">2026-05-01T14:35:23Z</dcterms:modified>
</cp:coreProperties>
</file>