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40" r:id="rId3"/>
    <p:sldId id="270" r:id="rId4"/>
    <p:sldId id="265" r:id="rId5"/>
    <p:sldId id="272" r:id="rId6"/>
    <p:sldId id="341" r:id="rId7"/>
    <p:sldId id="338" r:id="rId8"/>
    <p:sldId id="257" r:id="rId9"/>
    <p:sldId id="335" r:id="rId10"/>
    <p:sldId id="336" r:id="rId11"/>
    <p:sldId id="258" r:id="rId12"/>
    <p:sldId id="261" r:id="rId13"/>
    <p:sldId id="262" r:id="rId14"/>
    <p:sldId id="263" r:id="rId15"/>
    <p:sldId id="264" r:id="rId16"/>
    <p:sldId id="259" r:id="rId17"/>
    <p:sldId id="337" r:id="rId18"/>
    <p:sldId id="273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85158" autoAdjust="0"/>
  </p:normalViewPr>
  <p:slideViewPr>
    <p:cSldViewPr snapToGrid="0">
      <p:cViewPr varScale="1">
        <p:scale>
          <a:sx n="135" d="100"/>
          <a:sy n="135" d="100"/>
        </p:scale>
        <p:origin x="13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248" units="cm"/>
          <inkml:channel name="Y" type="integer" max="12032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17.67444" units="1/cm"/>
          <inkml:channelProperty channel="Y" name="resolution" value="620.2061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6-04T16:25:47.26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1068 4932 1626 0,'0'0'0'0,"0"0"152"0,0 0 2 0,0 0-154 0,-8-10 0 16,8 10 104-16,0-4 1 0,0 4-105 0,-5-4 0 16,5 4 27-16,-3-3 1 0,3 3-28 0,-5-1 0 15,5 1 30-15,0-3 0 0,0 3-30 0,-5-4 0 16,5 4 36-16,-3 0 0 0,3 0-36 0,0 4 0 16,0-4 45-16,0 3 1 0,0-3-46 0,5 6 0 0,-5-6 37 15,11 19 0-15,-11-19-37 0,18 32 0 0,-6-15 30 16,1 4 2-16,3 2-32 0,-3-2 0 0,0 4 28 15,3 2 1-15,1 0-29 0,-1 5 0 0,-3 0 39 16,3-2 1-16,1 3-40 0,-1 2 0 0,-1-2 44 16,0-1 2-16,1 1-46 0,-3 3 0 0,3 5 51 15,-2-3-1-15,-1 2-50 0,3-4 0 0,-3-5 42 0,3 0 1 16,-2-5-43-16,2-1 0 0,0-3 32 0,-3-1 2 16,3-4-34-16,-4-1 0 0,3 4 27 0,-2-2 1 15,-2-4-28-15,1-1 0 0,-4-1 23 0,0-4 1 16,2 0-24-16,-5-3 0 0,-2-5 19 0,0 0 0 0,-1 0-19 15,-2-3 0-15,3-2 16 0,-3 0-1 0,0-3-15 16,-3-7 0-16,3-3 16 0,-5-9 0 0,2 2-16 16,1 0 0-16,-1-2 13 0,3-2 2 0,-5-1-15 15,2 2 0-15,1-1 11 0,-1-3 0 0,-2 4-11 16,5 4 0-16,0 7 12 0,0-1 0 0,-3 10-12 16,6 1 0-16,-1 2 11 0,1 2 0 0,0 3-11 15,2 0 0-15,0 3 11 0,0-3 0 0,3 5-11 16,3 4 0-16,6 4 9 0,-1 6 0 0,2-3-9 15,-2-1 0-15,1-2 6 0,-4 0 2 0,3 3-8 16,2-4 0-16,-1 4 6 0,4 0-1 0,0 1-5 0,-1-1 0 16,-2-3 4-16,1-1-1 0,2-2-3 0,-4-2 0 15,-4-2 2-15,0-4 1 0,-2-2-3 0,-2 0 0 16,-4-2 1-16,2-1 1 0,-3-5-2 0,6-1 0 16,1-10 1-16,2 1 0 0,0-7-1 0,-1-2 0 0,-2-5 1 15,1-3 2-15,-3-1-3 0,0-4 0 0,-6-2 2 16,1-3 0-16,-3 1-2 0,-3-2 0 0,-2-1 2 15,-6 1 1-15,1 1-3 0,2 4 0 0,-1 8 3 16,1 0 2-16,0 4-5 0,3 5 0 0,-3 4 3 0,3-1 1 16,2 5-4-16,0 4 0 0,3-1 4 15,3 5 0-15,0 0-4 0,-1 0 0 0,1 5 4 0,2 2-1 16,-2-3-3-16,-2 1 0 0,3 2 1 16,-1 1 0-16,2 0-1 0,-4 0 0 0,-1 0-2595 0</inkml:trace>
  <inkml:trace contextRef="#ctx0" brushRef="#br0" timeOffset="489.3">2263 5473 1746 0,'0'0'0'0,"2"2"0"16,1-2 0-16,-1 0 52 0,1 3 1 0,0-3-53 0,-3 2 0 15,2-2 109-15,1 0 0 0,-3 0-109 16,3 0 0-16,-1-2 76 0,-2-3 0 0,3-1-76 0,-2 0 0 16,6-5 32-16,-2-5-1 0,-1 0-31 0,1 0 0 0,1 2 19 15,-1-2 0-15,0 0-19 0,-5 4 0 16,0 4 24-16,0 3 1 0,0 0-25 0,-3 2 0 0,1 0 29 15,-1 1 1-15,1-1-30 0,-1 3 0 0,-1 0 33 16,0 0 0-16,-4 3-33 0,4-1 0 0,-4 3 30 16,-5 1-1-16,0 3-29 0,0 2 0 0,1 5 26 0,-1-1-1 15,0 4-25-15,5-4 0 0,5 1 21 0,1 2-1 16,4-3-20-16,1 1 0 0,2 2 17 0,0-1-1 16,6-1-16-16,-2 0 0 0,4 0 13 0,3-1-1 15,0-2-12-15,-2-3 0 0,6-6 11 0,-3 3 1 16,-1-6-12-16,2 1 0 0,2-2 11 0,-2-2 1 15,1-2-12-15,-5-4 0 0,2-5 11 0,0-3 1 16,-6-1-12-16,2-4 0 0,-4-4 9 0,0 1 1 0,0-1-10 16,-3 1 0-16,-5 24-2095 0</inkml:trace>
  <inkml:trace contextRef="#ctx0" brushRef="#br0" timeOffset="654.29">2461 4829 1897 0,'0'0'0'0,"0"3"0"0,3-3 0 16,-1 5 67-16,-2-2 1 0,3 7-68 0,2 2 0 16,3 7 84-16,1 2 0 0,-1-4-84 0,0 2 0 15,0-6 29-15,0 0 0 0,0-1-29 0,-3-1 0 16,0-3 36-16,-2-1 0 0,-2-1-36 0,3-1 0 0,-4-5-1748 15</inkml:trace>
  <inkml:trace contextRef="#ctx0" brushRef="#br0" timeOffset="909.15">2654 4762 1796 0,'0'0'0'0,"3"5"0"16,2 11 0-16,3 6 5 0,0 10 0 16,-4 1-5-16,1 4 0 0,-5-1 56 0,3 2 0 0,-1 2-56 15,4 4 0-15,1-1 61 0,1 4 1 0,0-3-62 16,-3-1 0-16,1-3 26 0,-1-4 1 0,3-3-27 16,-4-4 0-16,4-7 17 0,-3 0 1 0,0-4-18 15,0-1 0-15,-2-6 32 0,-3 2-1 0,3-5-31 16,-3-3 0-16,2-5 33 0,-2-5 0 0,0-3-33 15,0-2 0-15,0 10-1694 0</inkml:trace>
  <inkml:trace contextRef="#ctx0" brushRef="#br0" timeOffset="1190.56">2788 4612 1758 0,'0'0'0'0,"0"2"0"0,0 1 0 15,0 5 54-15,-2 0 0 0,2 8-54 0,2 6 0 0,1 9 94 16,-2 6 0-16,3-1-94 0,0 2 0 0,8 2 68 16,-3 1-1-16,-1 3-67 0,5 2 0 0,3 3 30 15,1 3 2-15,-1-2-32 0,-3-1 0 0,3-7 18 0,-3 1 1 16,1-5-19-16,-1-1 0 0,-2-9 12 0,-1 1 0 16,1-6-12-16,-3-1 0 0,1 2 12 0,-1 0-1 15,0-3-11-15,0-6 0 0,2-5 13 0,-2 1 1 16,0-6-14-16,0-1 0 0,-8-4-1772 0</inkml:trace>
  <inkml:trace contextRef="#ctx0" brushRef="#br0" timeOffset="1934.06">3828 4592 1632 0,'0'0'0'16,"0"1"0"-16,0 2 0 0,0 0 43 0,0 2 0 15,2 3-43-15,4 8 0 0,-1 6 88 0,3 5 2 0,2-2-90 16,1 4 0-16,-2 2 68 0,4-2 2 0,3 4-70 16,-3 4 0-16,0-3 29 0,-1 6 0 0,-4-2-29 15,5 5 0-15,-2 0 18 0,-1 4 0 0,-2-3-18 16,0 2 0-16,1-5 32 0,-1 1-1 0,0-3-31 15,-3-2 0-15,3-4 28 0,-3-5 0 0,-2-2-28 16,-3-3 0-16,0-2 59 0,0 0 0 0,-3-6-59 16,3-2 0-16,-2-8 55 0,-1-2 0 0,3-6-55 15,-3 0 0-15,1-4 60 0,2-1-1 0,-3-7-59 16,3-6 0-16,-3-6 49 0,1-6 2 0,2 0-51 16,5 1 0-16,3 2 40 0,0 1 2 0,5 2-42 0,-4 1 0 15,3 2 28-15,0-3 1 0,6 5-29 0,-2 6 0 16,-4 3 25-16,4 5-1 0,-1 4-24 0,4 4 0 15,-2 4 22-15,-1-1 0 0,2 5-22 0,-1 5 0 16,7 0 16-16,-3 3 0 0,0 1-16 0,-1 0 0 0,-2 2 13 16,-2 2 1-16,-3-4-14 0,-1 2 0 0,-4 2 10 15,-1-4 0-15,-1 2-10 0,-1 2 0 0,-2-5 8 16,-1 1-1-16,-2-4-7 0,0 0 0 0,0-2 6 16,0-2 1-16,0-1-7 0,0-5 0 0,0 0 3 0,0-3 2 15,0-3-5-15,0 0 0 0,0 1 3 0,-2 2 0 16,2-6-3-16,2-3 0 0,-2 9-2286 0</inkml:trace>
  <inkml:trace contextRef="#ctx0" brushRef="#br0" timeOffset="2828.96">4724 5079 1859 0,'0'0'0'0,"0"3"0"16,3-3 0-16,-3 3 19 0,2 2 0 0,-2 3-19 15,0 0 0-15,-2 0 82 0,-1 1 1 0,-2 7-83 16,-7-3 0-16,-4 3 73 0,-5 1 0 0,4 2-73 15,-4-3 0-15,3 1 29 0,6 4 0 0,-3-4-29 16,6 2 0-16,1-6 19 0,3 3 0 0,2-3-19 16,6-2 0-16,2 1 17 0,3 1 0 0,0-5-17 15,0 1 0-15,0 3 37 0,1 0 1 0,1-4-38 16,1-5 0-16,-2-1 50 0,-1-2-1 0,3 0-49 16,-1 0 0-16,3 0 46 0,0-2 1 0,-2-4-47 0,1-2 0 15,-4-1 41-15,2-4-1 0,-2-3-40 0,0 0 0 16,-3-1 35-16,-1 1 0 0,0-5-35 0,-1 1 0 15,-3-1 28-15,-3 1 1 0,-1 1-29 0,0 1 0 16,-1 6 25-16,-3 0-1 0,0 3-24 0,-2 3 0 0,-1 1 22 16,2 0 0-16,4 0-22 0,-1 4 0 0,1-1 18 15,0 2 0-15,0 0-18 0,2 2 0 0,0-1 13 16,3 4 1-16,0 0-14 0,0 0 0 0,0 3 10 16,3 3 0-16,2 1-10 0,6 4 0 0,6 5 6 15,-1-1 0-15,2-2-6 0,-2 1 0 0,1-3 5 0,-4 1 0 16,3-1-5-16,-3-4 0 0,3-2 4 0,-3 1 0 15,-1-6-4-15,-2 0 0 0,-5-2 4 0,-2-3-1 16,0 0-3-16,-3 0 0 0,2 0 1 0,1 0 1 16,-3-2-2-16,1-1 0 0,3-5 2 0,-1 3-1 0,-2-6-1 15,3-1 0-15,-4-9 0 0,3-3 1 0,-3 2-1 16,1 3 0-16,3 2 0 0,-4 1 1 0,1 3-1 16,2-1 0-16,-3 4 1 0,0 1 0 0,0 3-1 15,0 1 0-15,4 2 1 0,-3 1 0 0,4-1-1 16,1 3 0-16,-1 0 2 0,3 0-1 0,5 0-1 15,0 3 0-15,2 2 1 0,3 3 0 0,-2 0-1 16,-2 1 0-16,2 2 1 0,-3-1 0 0,3 2-1 16,-3-1 0-16,-1 1 0 0,1 0 1 0,0-2-1 15,-2-2 0-15,-1 0 0 0,-6-5 1 0,1 1-1 16,2 1 0-16,-3-2 0 0,0-1 0 0,-3 0 0 0,2 2 0 16,2-2 0-16,-2 1 1 0,-1-3-1 15,1 0 0-15,2 0 0 0,-2 3 2 0,-1-3-2 0,1 0 0 16,0 0 0-16,-1 0 1 0,1 0-1 0,2 0 0 15,-2-6 0-15,-2 0 1 0,4-1-1 0,3 2 0 16,3 1 0-16,2-4 1 0,0-3-1 0,-4 3 0 0,2 0 1 16,2 2 0-16,0-2-1 0,0 0 0 0,-2 0 1 15,-2 0 0-15,4 0-1 0,-2-3 0 0,-1 1 2 16,1-2-1-16,-5-1-1 0,2-1 0 0,0-4 1 16,-4 1 1-16,0 3-2 0,-4-1 0 0,0 3 1 15,-4 1 1-15,0 3-2 0,1 3 0 0,-2 0 2 0,-3 2-1 16,-1 0-1-16,1 1 0 0,-5-4 1 0,0 0 0 15,1 3-1-15,-1-1 0 0,0 8 1 0,-3-1 0 16,0 3-1-16,4 2 0 0,2 3 1 0,2-1 0 16,0 4-1-16,0 3 0 0,6-1 0 0,2 0 2 15,0 1-2-15,0 1 0 0,0 1 0 0,5-3 0 16,3 1 0-16,-3 0 0 0,3-1 0 0,2 0 0 0,1 0 0 16,3-3 0-16,2-6 0 0,2 1 0 0,2 0 0 15,4-3 0-15,2-2 0 0,2-3 0 0,3 0 0 16,-3 0 0-16,3 2 0 0,0-2 0 0,-3-2 0 15,-1-4 0-15,-5-2 0 0,-4-2 0 0,1-1 0 16,-5-1 0-16,0-1 0 0,-4-3 1 0,3 2-1 16,-2 3 0-16,-11 11-2310 0</inkml:trace>
  <inkml:trace contextRef="#ctx0" brushRef="#br0" timeOffset="4263.45">6280 5245 1407 0,'0'0'0'0,"0"0"0"16,5 0 0-16,-5 0 9 0,4 4 1 0,-4-4-10 15,16 4 0-15,-16-4 24 0,34 10 1 0,-17-7-25 16,3-3 0-16,-3 0 20 0,4-5 1 0,-1 2-21 16,-2 0 0-16,3-2 27 0,-4 0-1 0,2-3-26 15,2-3 0-15,-3 2 18 0,-2-7 1 0,1-1-19 16,-4-7 0-16,0-5 52 0,-5-4 0 0,0 5-52 0,-4 4 0 15,-4 6 112-15,-3 3 1 0,2 4-113 0,-4 1 0 16,-2 5 100-16,6 5 1 0,-2 0-101 0,-2 0 0 16,-3 0 79-16,-2 0 0 0,-4 5-79 0,-4-2 0 15,-4 7 59-15,-2 1 0 0,-1 3-59 0,4 0 0 16,3 4 44-16,3-2 1 0,2 4-45 0,2-2 0 0,4 2 32 16,4 1 2-16,6-1-34 0,2 2 0 0,5 1 24 15,2 0 0-15,7 1-24 0,-1-3 0 0,6-5 19 16,-2 1 0-16,4-4-19 0,2 2 0 0,1-2 18 0,1-2 0 15,2-6-18-15,-1 0 0 0,2-2 19 16,0-3 2-16,-2-3-21 0,-3 0 0 0,-4-4 14 16,-3-1 2-16,-2 0-16 0,0-4 0 0,-1 1 15 0,-2-7 0 15,-3 2-15-15,-1-3 0 0,1 2 13 0,-5 0-1 16,0 1-12-16,-6-3 0 0,-2 1 9 0,-2 1 0 16,-1-2-9-16,-2-2 0 0,-3 1 3 0,3 2 2 0,-3 2-5 15,-3 1 0-15,11 15-2131 0</inkml:trace>
  <inkml:trace contextRef="#ctx0" brushRef="#br0" timeOffset="4438.25">6798 4967 1834 0,'0'0'0'0,"1"4"0"15,3 1 0-15,0 3 10 0,0 0 0 0,0 8-10 16,6 0 0-16,1 4 29 0,5 6 0 0,-2-1-29 16,2-1 0-16,2-4 88 0,1-2 2 0,3 1-90 15,-1-3 0-15,3 1 35 0,-5-1 0 0,2-4-35 16,-2 0 0-16,-6 0 23 0,-1-4 1 0,1-2-24 15,-5 1 0-15,0-6 45 0,-2 3 1 0,1-4-46 0,-2 0 0 16,-2 0 48-16,2 0 1 0,3-5-49 0,-2-2 0 16,-6 7-1797-16</inkml:trace>
  <inkml:trace contextRef="#ctx0" brushRef="#br0" timeOffset="4633.63">7137 4984 1796 0,'0'0'0'0,"-4"3"0"0,-8 2 0 0,-5 3 24 15,-4 5 0-15,-4-1-24 0,-1 6 0 0,-6 5 30 0,-1 4-1 16,3 0-29-16,1 0 0 0,7-1 109 0,1-1 1 16,5 2-110-16,-2-3 0 0,6 1 38 0,0-1 1 15,4-4-39-15,1-2 0 0,0-6 26 0,-1 1 0 16,5-2-26-16,-5-6 0 0,3-2 45 0,-3-3-1 16,3 0-44-16,2-5 0 0,2-1 44 0,-6-2 1 0,3-6-45 15,2-5 0-15,2 19-1822 0</inkml:trace>
  <inkml:trace contextRef="#ctx0" brushRef="#br0" timeOffset="4888.41">7179 4539 1909 0,'0'0'0'0,"0"0"0"16,5 24 0-16,-1-3 29 0,1 7 0 0,2 2-29 15,1 7 0-15,1 2 36 0,1 2 1 0,1 0-37 16,-3-1 0-16,1 1 93 0,2-4 1 0,-3 1-94 16,2 3 0-16,0 3 34 0,1 2-1 0,-3-5-33 0,1-1 0 15,2-4 22-15,-4-6 0 0,1-3-22 0,-2-1 0 16,1-7 28-16,-1-2 0 0,-1-4-28 0,-5-5 0 0,1-5 33 16,1-3-1-16,-1 0-32 0,3 0 0 0,-4 0 26 15,0 0 1-15,1-3-27 0,2-1 0 0,-3 4-1885 16</inkml:trace>
  <inkml:trace contextRef="#ctx0" brushRef="#br0" timeOffset="5101.7">7682 4853 1847 0,'0'0'0'16,"-1"1"0"-16,1 2 0 0,0-3 40 0,0 4 2 15,-8 2-42-15,0 5 0 0,-10 2 59 0,-2 6 1 0,-4-7-60 16,-3 1 0-16,-7-2 34 0,-2 2 2 0,-1-4-36 15,2 2 0-15,-2-1 32 0,4 1-1 0,-1-2-31 16,4-1 0-16,3-1 19 0,5-3 0 0,-2 1-19 16,3-5 0-16,2 3 14 0,0-3 0 0,4 0-14 15,7-3 0-15,2 0 18 0,4 1 1 0,4-1-19 16,1 2 0-16,-3 1-1713 0</inkml:trace>
  <inkml:trace contextRef="#ctx0" brushRef="#br0" timeOffset="5757.85">7576 5066 1733 0,'0'0'0'0,"4"7"0"0,4 2 0 15,2 7 45-15,6 5 0 0,-6-1-45 0,1-2 0 16,-3-4 81-16,-4-5 0 0,1 3-81 0,0-8 0 16,-2-1 75-16,-1 2 0 0,1-3-75 0,-3 1 0 15,3-3 30-15,-3 3 1 0,0-3-31 0,0-3 0 0,0 0 18 16,0 1 1-16,0-6-19 0,5-4 0 0,3-9 21 15,1-7 0-15,3 1-21 0,-4 1 0 0,1 6 21 16,-1-4-1-16,5 3-20 0,0 4 0 0,3 4 19 16,1-1 1-16,1 5-20 0,1-4 0 0,-2 2 19 15,-1 1 0-15,2 2-19 0,-1 0 0 0,2 1 15 0,2-1-1 16,-2 3-14-16,0 0 0 0,-1 2 12 0,-2-2-1 16,-2 2-11-16,1 3 0 0,-3 0 8 0,-2 0 1 15,-2 0-9-15,0 0 0 0,0-3 3 0,-3 3 0 0,-1 3-3 16,0-3 0-16,0 3 1 0,-2-3 1 0,-1 5-2 15,-1 3 0-15,-1 5 0 0,-1 4 0 0,-6 2 0 16,-1 2 0-16,-6 2-2 0,1-2 2 0,-5 1 0 16,1 2 0-16,1 0-1 0,-1 1 0 0,-1-1 1 15,5-4 0-15,1-2-2 0,2 1 1 0,6-7 1 16,0 1 0-16,7-2-2 0,3-1 0 0,1-3 2 16,2-2 0-16,5 2 0 0,0-3 0 0,-1-2 0 15,1-2 0-15,1-2 2 0,6-1-1 0,-4-2-1 16,1-3 0-16,-3-4 5 0,2-1 2 0,0-3-7 15,0-3 0-15,-1 2 12 0,-3-1 1 0,1-4-13 0,0 3 0 16,-2 0 19-16,-1-1 1 0,1-1-20 0,-3 4 0 16,-4 2 26-16,0 3 0 0,-3 2-26 0,2 4 0 15,-3 4 27-15,0 2 0 0,0 0-27 0,0 0 0 16,0 0 24-16,0 0 2 0,0 0-26 0,-3 2 0 16,2 1 20-16,-3-3 0 0,0 3-20 0,-1 2 0 15,-3-3 15-15,0 4 1 0,0-1-16 0,0 3 0 0,5-4 11 16,3 3 0-16,1-1-11 0,4 0 0 0,0 1 8 15,3-1 1-15,5 2-9 0,3 1 0 0,4 3 6 16,7-3 0-16,2 2-6 0,-5-8 0 0,2-1 5 0,-1-2 0 16,-4 0-5-16,1 3 0 0,-3 2 5 0,-1-2-1 15,-2-3-4-15,-2 0 0 0,2-3 4 0,0-2-1 16,1 5-3-16,-1-3 0 0,2 3 2 0,-2 3 2 16,-2-3-4-16,1 5 0 0,-9-2 2 0,0-3 1 15,-4 0-3-15,1 5 0 0,-3-5-2141 0</inkml:trace>
  <inkml:trace contextRef="#ctx0" brushRef="#br0" timeOffset="6529.9">2716 6278 2060 0,'0'0'0'0,"0"0"0"0,-3 17 0 0,1 1 0 15,-4 4 1-15,4 3-1 0,-1-1 0 0,1 1 63 16,2 0 1-16,-3 1-64 0,3 1 0 0,-3 1 87 16,3 1 2-16,3-1-89 0,0 5 0 0,-1 4 35 15,1 1 0-15,-1 1-35 0,4 3 0 0,-1-6 23 0,3 0 2 16,-3-2-25-16,-2-9 0 0,-2 0 28 0,3-2 0 16,-4-6-28-16,1-1 0 0,2-8 32 0,-3 0 1 15,0-4-33-15,0-2 0 0,0-2 24 0,0 0-1 16,0 0-23-16,0 0 0 0,0 0-1988 0</inkml:trace>
  <inkml:trace contextRef="#ctx0" brushRef="#br0" timeOffset="6764.05">2909 6609 1608 0,'0'0'0'0,"3"-4"0"16,5 0 0-16,-2-4 25 0,6-3 1 0,-5 3-26 16,-2 3 0-16,0 2 46 0,-5 1 0 0,3 2-46 15,-3 0 0-15,2 0 59 0,-2 0 0 0,-2 0-59 16,-1 2 0-16,1 1 31 0,-4 0 1 0,-7 5-32 15,-4 0 0-15,-12 5 19 0,-1-1 1 0,-4 1-20 16,6-2 0-16,2-1 16 0,-3-1 1 0,-1 2-17 16,1 0 0-16,1 2 30 0,-2-4 1 0,4 3-31 15,2-8 0-15,3-1 40 0,4-1 0 0,4 1-40 16,5-3 0-16,3 0 41 0,7-5-1 0,4 2-40 0,1 2 0 16,5-2 39-16,4-2 2 0,2-3-41 0,6 0 0 15,-24 8-1731-15</inkml:trace>
  <inkml:trace contextRef="#ctx0" brushRef="#br0" timeOffset="7009.25">3030 6655 1808 0,'0'0'0'0,"0"7"0"0,-3 6 0 0,1 6 46 16,2 6 0-16,0 1-46 0,0-1 0 0,0 2 85 0,0 2-1 15,0-1-84-15,5-3 0 0,-2-6 102 0,4 4 0 16,-1-3-102-16,-6-4 0 0,0-3 37 0,0-2 0 15,0-3-37-15,0-4 0 0,0-2 23 0,0-2 0 16,-3-2-23-16,0-1 0 0,-2 2 30 0,0-3 2 16,-5-7-32-16,-6-3 0 0,1-5 35 0,-8-5-1 0,4 2-34 15,5-2 0-15,3 1 25 0,1 1 0 0,4-5-25 16,1 1 0-16,5 26-1931 0</inkml:trace>
  <inkml:trace contextRef="#ctx0" brushRef="#br0" timeOffset="7786.18">2971 6520 1494 0,'0'0'0'0,"2"-3"0"16,4 1 0-16,4 2 16 0,1 0 1 0,-2 0-17 16,-1 0 0-16,0 0 41 0,-3 0 2 0,-2 0-43 15,2 0 0-15,0 0 35 0,-2 0 0 0,2 0-35 16,-2 0 0-16,2 0 20 0,3 0 1 0,-2 0-21 16,0 0 0-16,-1 0 11 0,0 0 2 0,0 0-13 0,1 2 0 15,-1 1 6-15,0 0 1 0,-2-1-7 0,2 1 0 16,-2 5 5-16,-2-3-1 0,4 2-4 0,2 6 0 15,2 3 1-15,-1 5 1 0,-3-2-2 0,0 3 0 16,1 3 0-16,-1 2 2 0,0 1-2 0,-2-2 0 0,2-1 0 16,-1-3 1-16,1-1-1 0,2-1 0 0,-3 1 0 15,1-5 0-15,0-3 0 0,3-1 0 0,-3 1 19 16,1-5 0-16,2 0-19 0,-3-4 0 0,-4 1 60 0,3-2 2 16,0-3-62-16,-1 2 0 0,2 0 84 0,-2-2 0 15,2 0-84-15,0 0 0 0,-2-2 82 0,-1 0 1 16,4-2-83-16,1-4 0 0,1-3 69 0,-1 1-1 15,1-1-68-15,2-2 0 0,1-2 61 0,2-3 1 16,-4 2-62-16,3-1 0 0,0 1 52 0,-2 0 2 16,1 4-54-16,-1 4 0 0,-4 4 45 0,-1 4 1 0,3 4-46 15,0-3 0-15,1 2 42 0,-1 1-1 0,2 3-41 16,1 1 0-16,2 5 35 0,0 1 1 0,-4 2-36 16,-1-2 0-16,0-1 31 0,-5-3 2 0,2 1-33 15,0-7 0-15,-5 0 27 0,-2-4 0 0,-1 4-27 16,0-2 0-16,1 1 19 0,-1 0 0 0,0-1-19 15,1-2 0-15,-1 0 13 0,1 1 1 0,-1-1-14 16,-2-1 0-16,5-4 10 0,-3 0 0 0,3-3-10 16,-1-4 0-16,1-9 8 0,1-3 0 0,2 4-8 15,-1 2 0-15,4 3 6 0,-1 2 2 0,3 0-8 16,-3 7 0-16,0 3 7 0,3 3 1 0,1 1-8 0,2 1 0 16,-1 1 6-16,3-3 0 0,3 5-6 0,1 3 0 15,2 1 7-15,4 2 0 0,1 2-7 0,-7-2 0 16,-1-3 5-16,0-2 1 0,-3 1-6 0,1-3 0 15,2 4 4-15,2 0 1 0,1 0-5 0,-7 0 0 0,3 0 3 16,-2-3 2-16,1-4-5 0,-1 1 0 0,-1-2 3 16,1 0 1-16,1-2-4 0,2-2 0 0,-4-4 2 15,-3 0 1-15,4-2-3 0,-2-1 0 0,-1-2 4 16,1 1-1-16,-5-1-3 0,2 0 0 0,0-1 3 16,-5 0 2-16,2-2-5 0,-5 0 0 0,3 4 4 15,-3-4 1-15,-3 6-5 0,3 2 0 0,0 2 10 0,-3 4 0 16,1 2-10-16,2 0 0 0,-3 0 14 0,3 0 1 15,-5 2-15-15,2 1 0 0,-2 2 18 0,1 3 1 16,-4 3-19-16,3 5 0 0,-3 1 17 0,3-1 1 16,-1 1-18-16,4 2 0 0,2-4 14 0,0-1 2 0,0-1-16 15,0-1 0-15,0 1 11 0,5-2 2 0,4-1-13 16,3-3 0-16,4 1 9 0,1 3 0 0,-1-3-9 16,2-3 0-16,-3-3 8 0,3-4 1 0,0-1-9 15,2-2 0-15,4-3 6 0,2 0 1 0,-1-4-7 16,1 4 0-16,6-5 6 0,-2 2-1 0,0-2-5 15,-1-2 0-15,-29 15-2589 0</inkml:trace>
  <inkml:trace contextRef="#ctx0" brushRef="#br0" timeOffset="8460.22">5038 6433 2161 0,'0'0'0'0,"0"0"0"0,0 0 0 15,0 0 4-15,0 0 1 0,0 0-5 0,0 1 0 0,-1 3 2 16,1-4 1-16,-7 4-3 0,-2 4 0 0,-7 0 40 16,-2 5 0-16,-2-4-40 0,2 2 0 0,-1 1 30 15,1 0 1-15,2-2-31 0,2 1 0 0,3 1 21 16,1-2 1-16,-1 1-22 0,6 0 0 0,1-6 40 16,4 3 0-16,0-3-40 0,0 2 0 0,0-3 57 0,0 0 1 15,1-2-58-15,6 4 0 0,-1 2 52 16,2 2 1-16,3 1-53 0,2-3 0 0,3 0 47 0,-2 1 1 15,2-4-48-15,-3-2 0 0,-4-8 40 16,3 2-1-16,-5-5-39 0,-2 3 0 0,-2-2 30 0,2 2 2 16,-5-3-32-16,2-5 0 0,1-1 23 0,-3 0 1 0,0 1-24 15,0 2 0-15,0 1 20 0,-3 1 1 16,1 3-21-16,2-2 0 0,2 5 17 0,1 1 1 0,-3 0-18 16,0 1 0-16,0 1 13 0,0 0 0 0,0 0-13 15,0 1 0-15,0 1 11 0,3 0 0 0,2 1-11 16,3 1 0-16,0 4 9 0,5 0 0 0,-1 5-9 15,3-4 0-15,1 3 7 0,0-3 1 0,-4-1-8 16,4 0 0-16,-3-2 6 0,-5-1-1 0,2-2-5 16,-1-1 0-16,2-2 4 0,-3-2-1 0,5-1-3 15,0-2 0-15,4-3 2 0,2-4 2 0,-1-3-4 16,-2 1 0-16,-3-2 2 0,-1-3 0 0,1-1-2 16,0-2 0-16,0-2 2 0,-1-3 1 0,1-3-3 15,-2-7 0-15,-1-1 1 0,3-3 1 0,-5 2-2 0,-4 5 0 16,0 3 1-16,-3 5 1 0,2 1-2 0,-3 3 0 15,-3 4 1-15,2 1 2 0,1 6-3 0,-4-2 0 16,3 5 1-16,-2 0 0 0,-1 5-1 0,3 2 0 16,1 1 1-16,0 0 0 0,0 0-1 0,-3 1 0 0,3 2 1 15,-2 2 0-15,2 6-1 0,2 7 0 0,1 5 1 16,-2 6 1-16,3-1-2 0,0 1 0 0,8 4 1 16,-3 4 0-16,2-4-1 0,-1 2 0 0,3 0 0 15,-2 1 1-15,-2-3-1 0,4-1 0 0,3-4 0 0,-3 1 0 16,0-5 0-16,-6 1 0 0,1-4 0 0,-3-2 0 15,-5-2 0-15,0-4 0 0,-3-5 0 0,1-1 0 16,-1-5 0-16,-2-2 0 0,1-2 0 0,-3-1 0 16,3-1 0-16,-4-4 0 0,8 8-2367 0</inkml:trace>
  <inkml:trace contextRef="#ctx0" brushRef="#br0" timeOffset="8685.62">5572 6227 2123 0,'0'0'0'0,"0"2"0"16,0-2 0-16,0 0 33 0,-3 1 1 0,-5 2-34 16,-5 2 0-16,-7-2 62 0,-6 2-1 0,-4 0-61 15,-4 1 0-15,-2-1 42 0,-6 0 0 0,4 3-42 16,-3-4 0-16,2 4 49 0,-2 0 1 0,3 0-50 16,1-5 0-16,7 2 28 0,-2 0 2 0,5-5-30 15,-2 0 0-15,8 0 24 0,1 0 2 0,-1-5-26 16,3-3 0-16,-1 0 48 0,5-3 2 0,1 2-50 0,5 1 0 15,8 8-2027-15</inkml:trace>
  <inkml:trace contextRef="#ctx0" brushRef="#br0" timeOffset="8986.79">6422 5853 1985 0,'0'0'0'16,"-3"5"0"-16,1 3 0 0,2 0 57 0,-3 5 0 16,-2 4-57-16,2 2 0 0,0 5 106 0,1 3 0 0,-3 1-106 15,-1 4 0-15,1 1 87 0,0 2-1 0,2 3-86 16,3 0 0-16,3 5 33 0,0-1-1 0,-1 3-32 15,3 1 0-15,3-2 19 0,3 0 1 0,-3-7-20 16,2-1 0-16,-3-6 22 0,1 2 0 0,-3-4-22 16,0 1 0-16,0-1 26 0,1 1 0 0,-1-8-26 15,0-4 0-15,-2-6 21 0,-3-3 0 0,0 0-21 16,0-7 0-16,0-1 16 0,0 0 1 0,2-1-17 16,4-7 0-16,-6 8-2070 0</inkml:trace>
  <inkml:trace contextRef="#ctx0" brushRef="#br0" timeOffset="9288.68">6807 6263 1632 0,'0'0'0'0,"4"-1"0"0,-4-2 0 16,1 0 17-16,2 1 1 0,-3-3-18 0,-3 2 0 15,2 0 43-15,1 1 0 0,-8 2-43 0,-10 0 0 0,-6 0 36 16,-6 0 0-16,-4 5-36 0,1-3 0 0,0 4 32 16,-4-1-1-16,-1 3-31 0,-1 1 0 0,-2 2 20 15,1 2 1-15,2-2-21 0,3-3 0 0,1-3 21 0,1-1 0 16,4 0-21-16,4-3 0 0,1-1 30 0,1 0 2 15,4-1-32-15,5-3 0 0,3 0 80 0,1-1-1 16,2 2-79-16,3 0 0 0,5 1 88 0,0 2 0 16,0 0-88-16,5 0 0 0,-3 0 78 0,1 0 0 15,0 0-78-15,4 0 0 0,7 0 63 0,3 2 1 16,1 1-64-16,0-3 0 0,1 3 46 0,-5-3 1 0,5 1-47 16,-1-1 0-16,-2-1 28 0,1 1 2 0,4-3-30 15,-4-2 0-15,3-3 19 0,-3 0 0 0,-1 0-19 16,5-4 0-16,-1-1 9 0,-2-3 1 0,-1 0-10 15,1-1 0-15,-18 17-2145 0</inkml:trace>
  <inkml:trace contextRef="#ctx0" brushRef="#br0" timeOffset="9893.94">6669 5915 1632 0,'0'0'0'0,"0"2"0"16,0-2 0-16,0 0 33 0,0 1-1 0,0 6-32 15,5 7 0-15,-2 6 79 0,-3 9 1 0,5-4-80 16,-2 4 0-16,3 1 78 0,0 0 1 0,1 3-79 0,1 0 0 15,3-2 32-15,2 3 1 0,3 3-33 0,-4 1 0 16,1 1 20-16,0 4 0 0,0-2-20 0,-1-4 0 16,-2-6 28-16,1-2 0 0,-1-4-28 0,-2-1 0 15,0-3 36-15,-5-6 1 0,-2-2-37 0,3-3 0 0,-4-4 55 16,1-1 0-16,2-5-55 0,-3 0 0 0,4 0 57 16,-4 0 1-16,1-4-58 0,2-3 0 0,1-6 60 15,0-1 1-15,4-2-61 0,-1-3 0 0,4 1 54 16,-3 1 1-16,1 3-55 0,3-1 0 0,-3 4 39 0,2 0 0 15,2 3-39-15,-3 2 0 0,1-2 32 16,1 5-1-16,3 1-31 0,1 2 0 0,-4 5 28 16,4 0 1-16,0-2-29 0,2 2 0 0,-2 0 22 0,1-1 0 15,1 3-22-15,-2-3 0 0,0 0 16 0,-3 0 0 16,-1-1-16-16,1-1 0 0,-5 1 13 0,-3-3 0 16,-2 2-13-16,3 1 0 0,2-3 11 0,0 0-1 0,0 0-10 15,2 0 0-15,1 0 8 0,-3-3-1 0,0 1-7 16,-2-3 0-16,1 2 8 0,-6-5 0 0,2 0-8 15,-1-1 0-15,1-2 6 0,-3-2 0 0,0-3-6 16,-3 1 0-16,-2-3 5 0,-3-1 1 0,-1 2-6 16,-2 1 0-16,-2 3 5 0,0 4 1 0,0 2-6 15,4 3 0-15,-2 4 5 0,3 0 2 0,1 0-7 16,-1 1 0-16,-3 2 6 0,2 1 0 0,-3 3-6 16,0 1 0-16,-1 5 7 0,0 1 0 0,4 5-7 15,2-3 0-15,6 2 7 0,1 1 1 0,1-4-8 16,6 3 0-16,2-2 6 0,2-1 1 0,2 0-7 15,0 1 0-15,0-1 7 0,-1-4-1 0,1 2-6 0,0-3 0 16,4 1 6-16,2-2 0 0,2-2-6 0,2-3 0 16,5 1 4-16,1 0 2 0,1-2-6 0,-1-1 0 15,0-2 3-15,1-2 2 0,-1-3-5 0,-1-1 0 16,-1-2 4-16,2-2 1 0,-3-1-5 0,-1 2 0 0,2-4 3 16,-5-3 1-16,2-3-4 0,-1 5 0 0,-3-5 4 15,1 2-1-15,0 1-3 0,0 0 0 0,-21 16-2416 16</inkml:trace>
  <inkml:trace contextRef="#ctx0" brushRef="#br0" timeOffset="11136.83">8245 6368 1569 0,'0'0'0'0,"0"0"0"16,0 0 0-16,0 0 88 0,0 0 1 0,0 0-89 16,0 0 0-16,0 0 117 0,0 0 2 0,0 0-119 15,0 0 0-15,0 0 126 0,0-3 1 0,5-2-127 16,3-8 0-16,9-2 17 0,6-4 0 0,1 1-17 15,-4 1 0-15,-4 1 33 0,2 2 2 0,-5-1-35 0,-2-4 0 16,-2 2 40-16,-1-4 1 0,0 2-41 0,-8 2 0 16,0 1 36-16,-3 3 0 0,0 1-36 0,-2 4 0 15,3 3 40-15,-1 5 0 0,-1 0-40 0,-4 0 0 16,3 0 36-16,-3 2 0 0,-5 1-36 0,-3 2 0 0,-5 3 38 16,-4 3 1-16,-1-2-39 0,1 2 0 15,-1 2 40-15,2-4 1 0,-1 2-41 0,-1 1 0 0,6 0 36 16,1 1 0-16,4 3-36 0,3-4 0 0,5 6 36 15,6 1 0-15,5 1-36 0,0-2 0 0,5 1 33 16,4 1-1-16,3 1-32 0,1-4 0 0,2 2 31 0,4 2 0 16,-3 0-31-16,4-7 0 0,3 0 24 0,2-4-1 15,-3-3-23-15,-1 1 0 0,2 0 19 0,0-8 0 16,-1 0-19-16,-2 0 0 0,-4-4 16 0,-4-4 0 16,5 0-16-16,-3 0 0 0,-1-5 13 0,-1-1 1 15,0 0-14-15,2 1 0 0,-6-3 12 0,1-4 0 0,0 1-12 16,-2 3 0-16,-1 1 9 0,-2 0 1 0,-4 2-10 15,1-3 0-15,-2 3 10 0,0 2 2 0,-3 2-12 16,2 1 0-16,-2 2 10 0,0 4 1 0,0-1-11 16,0 1 0-16,0 2 8 0,0 0 1 0,0 0-9 15,0 0 0-15,0 2 7 0,0-2 0 0,3 3-7 16,-1 2 0-16,4 6 6 0,-1 2 0 0,-3 4-6 16,-1 2 0-16,1-3 4 0,1 1 1 0,-3-4-5 15,0-2 0-15,0-3 3 0,0-3 1 0,0-2-4 16,0 2 0-16,2-4 3 0,1 2-1 0,0 0-2 15,-3-3 0-15,0-3 1 0,0 3 0 0,2-4-1 16,2-3 0-16,3-2 1 0,-1-7 0 0,2-2-1 0,3-2 0 16,4-4 0-16,1 0 2 0,-1 4-2 0,1 2 0 15,-6 6 0-15,0-3 1 0,1 6-1 0,5-2 0 16,-2 5 0-16,2 4 1 0,0 2-1 0,1 3 0 16,-1 2 1-16,2 1 0 0,3 1-1 0,-1 4 0 0,1 0 1 15,0 1 0-15,-4 4-1 0,1 5 0 0,-2-1 1 16,-7 3 1-16,2-3-2 0,-1-1 0 0,-4-3 0 15,-1-2 1-15,0 0-1 0,-2-6 0 0,-3-1 0 16,0-4 0-16,0 0 0 0,0-3 0 0,0 2 0 16,0 1 0-16,0-3 0 0,0 0 0 0,0 0 0 0,0 0 0 15,0-3 0-15,5-4 0 0,3-2 0 0,0-4 0 16,0-3 0-16,5-1 0 0,-1-4 0 0,3 1 0 16,-3-1 0-16,1 1 0 0,-2 2 0 0,-1 2 0 15,-2 0 0-15,0 4 0 0,0-4-1 0,0 3 1 16,0 1 0-16,-2 1 0 0,0 1-2 0,-6 7 1 0,2-2 1 15,1 2 0-15,-3 0-2 0,3 1 1 0,-3 2 1 16,0-3 0-16,0 3-3 0,0 0 0 0,0 0 3 16,-3 3 0-16,3-3-3 0,-3 5 1 0,-3 3 2 15,-2 5 0-15,-5 4-4 0,-3 5 1 0,3 0 3 16,5 2 0-16,4-3-3 0,-1 2-1 0,6-2 4 16,3-5 0-16,4-2-3 0,1 0 1 0,1 1 2 15,4-3 0-15,-1-1-3 0,-1 0 1 0,3-1 2 16,4-5 0-16,3-2-2 0,2-6 0 0,2-4 2 15,-4-1 0-15,2-3-3 0,0-6 1 0,-2-5 2 0,-1-4 0 16,-4-4-1-16,-1-5 0 0,0-3 1 0,-3-1 0 16,0-4-1-16,-4-6 0 0,-2-3 1 0,-3-5 0 15,-7-8-1-15,-1-2 1 0,-9 6 0 0,-5 8 0 16,-2 9 0-16,-9 8 0 0,3 2 0 0,1 3 0 0,1 5 0 16,0 1 0-16,2 6 0 0,1 5 0 0,3 6 0 15,-1 8 0-15,5 1 0 0,1 7 0 0,5 5 0 16,0 3 0-16,3 3 0 0,-1 6 0 0,5 4 0 15,-3 1 0-15,8 5 0 0,3 1 0 0,6 2-2 16,3 3 2-16,6 4 0 0,7 4 0 0,5 8-1 16,1 0 0-16,5 0 1 0,-2-4 0 0,3 0-1 0,1-4 0 15,-9-3 1-15,-3 1 0 0,-6-1-1 0,-5-5 0 16,-3-4 1-16,-4-9 0 0,-6-7-1 0,-6-9-1 16,-2-4 2-16,-1-3 0 0,2-5-1 0,-3-1 0 15,-4-7 1-15,0 0 0 0,8 8-2484 0</inkml:trace>
  <inkml:trace contextRef="#ctx0" brushRef="#br0" timeOffset="12203.41">3181 8064 2148 0,'0'0'0'0,"0"0"0"16,0-8 0-16,0 8 78 0,0-11-1 0,0 11-77 16,8-21 0-16,0 7 105 0,0-5 0 0,5 1-105 15,0-5 0-15,3 0 103 0,1 0 2 0,1-1-105 16,1 7 0-16,-2 2 35 0,4 6-1 0,0 1-34 15,0 0 0-15,1 3 21 0,2-1 0 0,-3 4-21 16,4-1 0-16,1 3 23 0,2 3 1 0,-2 0-24 16,-1 4 0-16,-4 1 21 0,0 3 1 0,-5 5-22 0,-2-1 0 15,-3 6 18-15,-3 4 1 0,-3-2-19 0,-2 3 0 16,-6 3 15-16,-2 1 1 0,-8-1-16 0,-3-1 0 16,-4-1 11-16,-9-3 2 0,-1-5-13 0,-4 0 0 15,-2-2 9-15,-6-1 0 0,4-5-9 0,0-1 0 0,1-4 6 16,4-1 2-16,5-4-8 0,0-2 0 15,7-6 6-15,0-1-1 0,4-3-5 0,1 0 0 0,5-1 5 16,1-1-1-16,5 0-4 0,5-1 0 0,2-2 4 0,6 2 0 16,5-2-4-16,3 0 0 0,4-3 5 0,6-1 0 15,2-3-5-15,6 3 0 0,4-1 6 0,4 1 1 16,-1-1-7-16,1 1 0 0,1-4 8 0,3-2-1 16,-2 3-7-16,3-1 0 0,-1 2 9 0,0 3 0 15,-3-2-9-15,-1 1 0 0,-1 1 13 0,-4 1-1 16,-4-1-12-16,-3-1 0 0,-1-1 16 0,-8 0 1 15,0-1-17-15,-7-1 0 0,-3-6 16 0,-1 1 2 0,-6-3-18 16,0 8 0-16,-9-1 16 0,0 3 0 0,-6 2-16 16,1 0 0-16,-6 4 14 0,0-1 1 0,-1 0-15 15,-7 0 0-15,2 2 11 0,-4 0 0 0,1 4-11 16,-2-1 0-16,-1 6 8 0,0 0 1 0,2 5-9 16,2 2 0-16,4 1 7 0,2 0 0 0,1 4-7 15,4 1 0-15,5 4 5 0,0 3 1 0,3 0-6 16,7 6 0-16,6 4 4 0,0-1 1 0,4 6-5 15,4 3 0-15,5 9 3 0,1 5 1 0,4-3-4 16,1 5 0-16,-2 1 3 0,1-1 2 0,-1 1-5 16,1 6 0-16,-5-4 3 0,-5 2 0 0,1-5-3 15,-1 0 0-15,-3-3 4 0,0-2-1 0,-1-6-3 16,1-1 0-16,0-6 3 0,-2-1 2 0,-5-6-5 0,1 0 0 16,-2-8 4-16,-5-4 1 0,-4-4-5 0,3 0 0 15,1-6 3-15,-3-2 2 0,-1-2-5 0,3-4 0 0,-4-4 3 16,-3-1 0-16,0-5-3 0,3-1 0 0,2-4 4 15,0 1-1-15,1-4-3 0,4 4 0 0,1 2 1 16,2-2 2-16,3 1-3 0,3 1 0 0,-1 2 0 16,2 0 1-16,1 2-1 0,-2 0 0 0,-11 14-2571 0</inkml:trace>
  <inkml:trace contextRef="#ctx0" brushRef="#br0" timeOffset="12421.57">4297 7929 1922 0,'0'0'0'16,"3"-2"0"-16,-1-1 0 0,3-3 9 0,1 0 1 15,-1-2-10-15,-4 5 0 0,-1 1 45 0,-1 2 0 16,-4 5-45-16,-6-1 0 0,-11 6 78 0,-2 1 2 15,-10-1-80-15,-2 1 0 0,-8 0 31 0,-7 1 1 0,2 1-32 16,3-2 0-16,0 7 20 0,4-3 1 0,-2 3-21 16,4-2 0-16,-2-1 35 0,6-2 0 0,2 0-35 15,1-2 0-15,-1-5 56 0,4 1 1 0,-2 0-57 16,5-2 0-16,0-3 84 0,5-1 1 0,1-1-85 16,3 0 0-16,6-3 79 0,4-2 2 0,4 1-81 15,3 2 0-15,2 1 56 0,4 1 0 0,8-4-56 16,6 1 0-16,11-2 34 0,4 1 1 0,2-6-35 15,-2 1 0-15,-34 9-2240 0</inkml:trace>
  <inkml:trace contextRef="#ctx0" brushRef="#br0" timeOffset="13569.71">5075 7236 2023 0,'0'0'0'0,"1"3"0"16,3 0 0-16,-1 2 4 0,-2 3 2 0,7 4-6 15,4 12 0-15,2 6 13 0,5 10 1 0,-1 1-14 16,-1 3 0-16,1-1 81 0,-2 4-1 0,0-2-80 15,-1-3 0-15,0 0 32 0,1-1 0 0,-3 3-32 16,-1 0 0-16,-1 4 23 0,-1 3 0 0,3-5-23 16,-2-2 0-16,-2-5 74 0,3-1 1 0,-3-4-75 15,-1-4 0-15,0-5 72 0,-3-3 1 0,-2-3-73 16,-1-6 0-16,-2-2 63 0,-2-1 0 0,2-3-63 16,0 0 0-16,0-6 56 0,0-1 0 0,0-1-56 0,2-2 0 15,1-1 46-15,-2 3 1 0,6-2-47 0,2-10 0 16,4-3 39-16,5-4-1 0,1 1-38 0,2 1 0 0,1 1 30 15,2 1 0-15,-4 0-30 0,1 0 0 0,0 4 21 16,-4-1 0-16,4-3-21 0,0-1 0 0,0-2 17 16,-1 1 0-16,-1-2-17 0,-3 1 0 0,0 1 12 15,-6-1 0-15,1 2-12 0,-6 4 0 0,-2 1 9 16,-3 4 0-16,0 1-9 0,0 6 0 0,0-2 8 0,-3 1 1 16,0 0-9-16,-2 1 0 0,-3 1 8 0,-2 0 1 15,-2 1-9-15,-4 6 0 0,-7 1 8 0,-1 0 1 16,-1 4-9-16,1 2 0 0,2 5 6 0,1-1 1 15,0 1-7-15,1 1 0 0,2-4 6 0,2 5 1 16,3-4-7-16,2 2 0 0,5 2 5 0,3-4 2 0,6 1-7 16,-2-2 0-16,7-1 4 0,5 1 2 0,0 0-6 15,3-3 0-15,1-2 4 0,4 1 1 0,0-2-5 16,-1-4 0-16,1-1 4 0,0-5 1 0,4 0-5 16,1-3 0-16,-1 0 3 0,4-2 2 0,0-3-5 15,-1-1 0-15,-2 1 3 0,-1-5 2 0,4 0-5 16,-3-1 0-16,2-2 2 0,-2 2 0 0,-1-2-2 15,1-1 0-15,-5 1 1 0,-5 0 0 0,1 0-1 16,-4 4 0-16,-2-4 0 0,-1 3 0 0,-2 0 0 16,-4 2 0-16,-1 2 0 0,-1 1 0 0,1 0 0 15,-3 3 0-15,0-3-3 0,0 0 0 0,0 4 3 16,-3-4 0-16,1 1-16 0,-1 3 1 0,0-1 15 0,2 0 0 16,-3 2-38-16,3 0 0 0,1 1 38 0,-3 2 0 15,3-3-99-15,-4 1 1 0,3 1 98 0,1-1 0 16,-3 2-114-16,1 0 1 0,2 0 113 0,2 0 0 0,1 0-91 15,-3-3 0-15,1 0 91 0,3-2 0 0,-1-1-49 16,2 0-1-16,2 1 50 0,-2 0 0 0,-2-1-30 16,2-2 0-16,0 0 30 0,-5 2 0 0,0 2-6 15,0 1 2-15,-3 2 4 0,1-3 0 0,-3 3 1 16,2-1 0-16,-2 4-1 0,-6 4 0 0,-3 5 17 0,-2 0 1 16,-1 7-18-16,-3 2 0 0,3 4 42 0,-1 1 1 15,-1 4-43-15,2-4 0 0,-1 4 57 0,-1 2 0 16,5-5-57-16,6-2 0 0,3-2 54 0,2 0 1 15,3-2-55-15,3 1 0 0,3-4 57 0,1 2 2 16,2-4-59-16,2-4 0 0,4-3 41 0,1 0 1 16,1-7-42-16,2 1 0 0,4-2 32 0,1-2 1 0,1 1-33 15,4-4 0-15,-2 2 27 0,5-5 0 16,-4-2-27-16,3-1 0 0,2-8 18 0,1 0 1 0,-1-3-19 16,-3-3 0-16,-1-5 13 0,0-2 1 0,-4-8-14 15,-1 2 0-15,-3-6 8 0,1-2-1 0,-4 2-7 16,1 3 0-16,-2 4 2 0,-1 4-1 0,-1-2-1 15,-4 2 0-15,-11 33-2406 0</inkml:trace>
  <inkml:trace contextRef="#ctx0" brushRef="#br0" timeOffset="13802.51">6560 7185 1796 0,'0'0'0'0,"0"0"0"16,-3 0 0-16,3 0 3 0,-1 0 2 0,1 0-5 0,-4 1 0 15,4-1 15-15,-1 12-1 0,1-12-14 0,0 36 0 16,5-8 112-16,-4 7 1 0,6 3-113 0,-1 0 0 15,5 3 41-15,-3 4 2 0,2 1-43 0,1 1 0 16,2-1 29-16,-4 6 0 0,4-3-29 0,3-3 0 0,0 0 69 16,-2-1 0-16,-1-3-69 0,1 0 0 0,-1-4 73 15,-4 0 1-15,3-4-74 0,-3-5 0 0,-4-5 74 16,-2-5 1-16,-1-5-75 0,1-1 0 0,-3-9 62 16,0-1 1-16,3-3-63 0,-3-3 0 0,0 0 43 0,0 2-1 15,0-7-42-15,0-5 0 0,0-8 27 0,0-2 1 16,2-6-28-16,1 1 0 0,-3 28-2175 0</inkml:trace>
  <inkml:trace contextRef="#ctx0" brushRef="#br0" timeOffset="13995.92">6949 7609 1834 0,'0'0'0'15,"0"0"0"-15,0 0 0 0,0 0 25 0,0 0 1 0,0 0-26 16,0 2 0-16,0 1 35 0,-3-3-1 0,-5 8-34 16,-6 1 0-16,-7 6 77 0,-4 2-1 0,-1-4-76 15,-3-1 0-15,-4 1 33 0,-4 0-1 0,2 1-32 16,2-5 0-16,-4 3 21 0,0-5 1 0,4 3-22 15,3-2 0-15,-1-3 70 0,3-2 1 0,2-2-71 16,5 1 0-16,6 3 72 0,-3-5 1 0,7 0-73 16,1 0 0-16,7 0 71 0,1-3-1 0,2 1-70 15,0 0 0-15,-3 1 64 0,3-4 1 0,0 2-65 16,0 0 0-16,3 1 37 0,-1-3 0 0,3 2-37 16,3-5 0-16,-8 8-2134 0</inkml:trace>
  <inkml:trace contextRef="#ctx0" brushRef="#br0" timeOffset="15008.61">6874 7744 1884 0,'0'0'0'0,"0"1"0"0,4 3 0 0,0-3 33 15,0 5 1-15,-3 7-34 0,2 1 0 0,-1 9 27 16,1-1 1-16,-3 5-28 0,-3-2 0 0,1 3 77 16,-2 1 1-16,-3 1-78 0,6-1 0 0,2-3 41 0,6 0 2 15,-3-2-43-15,4-4 0 0,2-2 26 0,1 1 1 16,2-2-27-16,0-3 0 0,-1-3 32 0,1 0 1 15,0 0-33-15,0-6 0 0,-1-5 39 0,1 0 0 16,0 0-39-16,3-5 0 0,0-2 42 0,1-1 1 16,-1-5-43-16,2 0 0 0,-2-3 40 0,1 1 0 15,-1-6-40-15,-2 0 0 0,-1-4 43 0,0-2 0 0,1-1-43 16,-4-1 0-16,-1 1 36 0,3-1 1 0,-4 4-37 16,-4 0 0-16,1 6 32 0,-2 3 2 0,-1 3-34 15,-2 4 0-15,-2 1 30 0,2 1 0 0,0 6-30 16,0-2 0-16,0 1 24 0,0 0 0 0,0 1-24 15,0 1 0-15,0-3 19 0,0 3 0 0,0 0-19 16,0 0 0-16,0 0 13 0,0 3 2 0,0-2-15 16,0 6 0-16,0 2 10 0,0 5 0 0,0 7-10 15,5 0 0-15,3 1 8 0,0 5 0 0,0-2-8 16,2-6 0-16,1-2 4 0,-2-1 2 0,-1-6-6 16,0 1 0-16,-3-6 3 0,0-1 2 0,-2 0-5 0,-1-3 0 15,1 1 2-15,-3-1 0 0,3-1-2 0,2-1 0 16,-4-2 1-16,2-1 0 0,5 3-1 0,0-6 0 15,8-2 0-15,2-2 1 0,-2-2-1 0,-3 4 0 16,-4 1 0-16,-1 0 2 0,0 3-2 0,0 2 0 0,-6 0 0 16,1 1 1-16,2 2-1 0,-5-3 0 0,3 1 1 15,-3 1 0-15,5 1-1 0,-2 0 0 0,-2 1 1 16,3 1 0-16,3 6-1 0,6 0 0 0,5 5 1 16,-2 6 0-16,1 0-1 0,-4 0 0 0,-5-2 2 15,-3-1-1-15,0 0-1 0,1-4 0 0,-1 1 1 16,-1-2 0-16,-4-6-1 0,4 0 0 0,-4 1 0 0,-4-1 1 15,4-4-1-15,-3 1 0 0,2-2 0 0,-2 0 1 16,1 0-1-16,-1 0 0 0,-5-2 0 0,3-3 1 16,-3-4-1-16,-5-7 0 0,1-8 0 0,-6-1 0 15,7-3 0-15,6 2 0 0,2 2 0 0,3-2 0 0,3 3 0 16,0 0 0-16,2 0 0 0,3 4 1 0,-2 2-1 16,1-4 0-16,-2 6 0 0,-2-1 2 15,1 3-2-15,1 5 0 0,3 0 1 0,-3 5 0 0,3 2-1 16,-3-3 0-16,3 1 1 0,1 2 0 0,2 1-1 15,-3 0 0-15,5 1 1 0,0 2 0 0,3 5-1 16,-3 0 0-16,-1 0 1 0,1 5 1 0,0-2-2 16,0 2 0-16,-1-1 0 0,0 1 1 0,-3-4-1 15,-1 2 0-15,0-1 0 0,-3-2 0 0,3 1 0 16,-3 2 0-16,3 4-3 0,1-3 1 0,2-1 2 16,2-1 0-16,-3 1-5 0,1 2 0 0,1-7 5 15,4 0 0-15,-1-4-8 0,1-2 0 0,-4 0 8 16,4 0 0-16,-3-2-8 0,-3-2 1 0,1-4 7 0,2-5 0 15,-5-1-7-15,1-4 0 0,-1 3 7 0,0-1 0 16,-3 1-4-16,-2 4 0 0,-1-1 4 0,1 4 0 16,-3 3-3-16,0 2 0 0,0 0 3 0,0 1 0 0,0-1-2 15,0 0 2-15,-3 1 0 0,1 2 0 0,-1-3 0 16,-2 1 0-16,-3 4 0 0,0 1 0 0,-1 2 2 16,1 3 0-16,-4 8-2 0,4 0 0 0,2 4 5 15,3 1 1-15,3 2-6 0,0 0 0 0,3 0 7 16,3 0-1-16,6 0-6 0,0 1 0 0,4 1 8 15,2 1 0-15,-1-4-8 0,3-2 0 0,2-5 7 0,3 1 0 16,1-2-7-16,1-2 0 0,-2-4 6 0,1 0 2 16,3-1-8-16,-4-4 0 0,4-3 7 0,-4 0 1 15,4-5-8-15,-7-3 0 0,2 0 5 0,-6-4 2 0,2-1-7 16,-4-3 0-16,5 0 6 0,-3-4-1 16,2 1-5-16,1 0 0 0,5 0 4 0,-1 0-1 0,4-2-3 15,-4-1 0-15,-25 22-2353 0</inkml:trace>
  <inkml:trace contextRef="#ctx0" brushRef="#br0" timeOffset="15493.56">9455 7487 1796 0,'0'0'0'0,"1"-6"0"0,6-4 0 16,2-2 12-16,3-7 2 0,0 1-14 0,1-5 0 15,-3-1 47-15,1 2 1 0,2-7-48 0,-5 1 0 0,1-6 100 16,-1 0 0-16,-5-1-100 0,-1-5 0 0,-4 2 37 16,-4-4 0-16,-4 4-37 0,-2 4 0 0,-4-1 25 15,-2 5 0-15,-3 2-25 0,1-1 0 0,-6 4 46 0,1-2 0 16,-2 5-46-16,-1-2 0 0,0 5 38 15,-3 2 1-15,3 4-39 0,2 5 0 0,-1 0 56 0,5 5 0 16,-2 5-56-16,5 2 0 0,3 6 53 0,3 3 0 16,5 6-53-16,0 1 0 0,5 6 49 0,3 5 2 15,3 2-51-15,2 1 0 0,6 5 43 0,2-1 2 16,0 7-45-16,3 2 0 0,1 7 34 0,1 4 1 0,-2-1-35 16,0-1 0-16,-4-7 28 0,1-3 0 0,0 0-28 15,-5 1 0-15,-2 2 19 0,0 0 0 0,-6-3-19 16,0-4 0-16,0-9 20 0,-4-3 0 0,1-3-20 15,-5-3 0-15,3-4 22 0,-3-1 0 0,-3-3-22 16,1-3 0-16,-6-4 23 0,2-1 0 0,-2-3-23 16,-2-2 0-16,2-3 17 0,-1-2 1 0,1-1-18 15,0-5 0-15,3 0 12 0,0-4 2 0,4-1-14 16,1 2 0-16,3 0 10 0,2 1 0 0,6 2-10 16,-1 1 0-16,-2 7-2394 0</inkml:trace>
  <inkml:trace contextRef="#ctx0" brushRef="#br0" timeOffset="16190.98">9401 7595 1922 0,'0'0'0'0,"4"-2"0"0,8-1 0 16,8 0 56-16,1 1 1 0,0-4-57 0,-4 5 0 16,-4 1 92-16,-3 1 1 0,-4 1-93 0,-4-2 0 15,-4 0 68-15,-1 1 0 0,-7 2-68 0,-6 1 0 0,-8 5 33 16,-6-1-1-16,-2 0-32 0,-1 0 0 0,-2 0 19 16,-2-3 1-16,-1-2-20 0,-5 3 0 0,1 0 14 15,-4-1-1-15,0 0-13 0,4 0 0 0,6-2 12 16,-1 0 0-16,7-3-12 0,0 2 0 0,6-2 18 15,3-2 1-15,5 2-19 0,3-3 0 0,4 0 24 16,1 1-1-16,3 2-23 0,5-3 0 0,0 1 32 0,3 2 0 16,3 2-32-16,6 1 0 0,4-3 23 0,6 2 0 15,3-1-23-15,4 1 0 0,5-2 17 0,2 0 0 16,2 0-17-16,1 0 0 0,-1 0 12 0,2 0 0 0,0 0-12 16,-4-2 0-16,1-1 7 0,-4-2 1 0,1 2-8 15,-1-2 0-15,1 2 3 0,1-2 1 0,-2 1-4 16,1 2 0-16,-2 4 1 0,1 2 0 0,-6 0-1 15,0 2 0-15,-7 0 0 0,-1 2 1 0,-3 2-1 16,-4-2 0-16,-2 0 0 0,-2-1 0 0,-5 0 0 16,2 2 0-16,-5 1 0 0,1-1 1 0,-2 2-1 15,-4 0 0-15,-3 2 0 0,-3-3 1 0,-3 1-1 16,-2-7 0-16,-5 1 2 0,-5-2-1 0,1 1-1 16,-4-4 0-16,-3 0 2 0,2 0 0 0,1-5-2 15,2 2 0-15,3-5 2 0,4 0 2 0,2-2-4 16,2 1 0-16,7-1 3 0,2 1 2 0,6-1-5 15,1 1 0-15,1 1 4 0,4 3 2 0,6-3-6 0,5 0 0 16,2-3 8-16,4-1 1 0,5 2-9 0,-1 4 0 16,-1 4 10-16,4-1 1 0,1 1-11 0,2 2 0 0,-5 5 11 15,5-3 0-15,-3 4-11 0,1 2 0 0,-1 0 13 16,-2 5 0-16,0-4-13 0,3 4 0 0,-1 1 14 16,-1 0 0-16,0 0-14 0,-3 1 0 0,-1-1 14 15,0 0-1-15,-2-1-13 0,-6-2 0 0,-6 0 10 16,-2-5 1-16,-5 1-11 0,-3-3 0 0,0 0 11 15,-3-4-1-15,-2-4-10 0,-3 1 0 0,-3 2 7 0,1-6 1 16,-6-2-8-16,2-7 0 0,-2-1 6 16,-2-2 1-16,6-2-7 0,5 0 0 0,10 1 8 0,2-1-1 15,6 1-7-15,4-1 0 0,4 1 12 0,3 1-1 16,2-2-11-16,2-1 0 0,2-2 11 0,-1 0 1 16,5 2-12-16,3 3 0 0,5 3 12 0,3 4-1 0,2 2-11 15,1 2 0-15,0 2 9 0,1 1 1 0,-4 2-10 16,1 1 0-16,-2-2 7 0,-1 0 0 0,2 3-7 15,0 1 0-15,-1 5 5 0,2-1-1 0,-1-2-4 16,-5-2 0-16,-38 0-2370 0</inkml:trace>
  <inkml:trace contextRef="#ctx0" brushRef="#br0" timeOffset="17101.18">11508 7448 2161 0,'0'0'0'0,"0"-2"0"0,0-3 0 0,0 2-4 0,0-5 1 16,0 0 3-16,-2 4 0 0,1-1-19 0,-4 3 1 16,-6 1 18-16,-5-6 0 0,-7 1 25 0,-2 0 1 15,-5 1-26-15,3 0 0 0,1 0 15 0,1 2 1 16,-6 3-16-16,-2-3 0 0,-4 3 16 0,-1 3 1 16,-4 0-17-16,4 5 0 0,-2 5 53 0,5 0 2 15,3 3-55-15,7 1 0 0,7 7 55 0,6-2 0 0,2 5-55 16,2-3 0-16,5 1 53 0,-2 0 0 0,7 1-53 15,1-3 0-15,5 1 40 0,0-3 1 0,5-1-41 16,1-1 0-16,5 2 31 0,-1-1 0 0,5-2-31 16,0-2 0-16,5-7 23 0,1 2 1 0,0-6-24 15,1-2 0-15,-1-3 20 0,1 0 1 0,-1-8-21 16,-4 0 0-16,-1-4 17 0,-1-3 1 0,-3 1-18 16,1-5 0-16,0 2 14 0,-1-4 1 0,1-4-15 15,-7 1 0-15,2-4 17 0,0-4 1 0,-8 7-18 16,-1-4 0-16,-4 4 17 0,-3 1 1 0,3 0-18 15,-3 4 0-15,0 4 20 0,2 3 0 0,1 4-20 0,-3 2 0 16,0 6 19-16,0 1 1 0,0 0-20 16,0 0 0-16,0 0 17 0,0 1 1 0,0 7-18 0,0 11 0 15,3 10 15-15,2 6 0 0,-4 3-15 0,3 0 0 16,0-2 12-16,4 2-1 0,0 2-11 0,0 1 0 16,-1-2 9-16,4 7 0 0,2-1-9 0,3 4 0 0,4 4 6 15,-2 1 1-15,2 2-7 0,-2-2 0 0,3-5 6 16,-1-5-1-16,0 2-5 0,-1-8 0 0,0 1 5 15,-6-2-1-15,1-9-4 0,-1-2 0 0,1-9 4 16,-4-6 0-16,-2-6-4 0,0-2 0 0,-4-8 4 0,-1-6 0 16,2-1-4-16,-5-4 0 0,2-6 7 15,-1-2 1-15,-1-5-8 0,-3 1 0 0,-2-5 9 0,-6-2 1 16,-3 5-10-16,-2 1 0 0,-3 5 12 0,0 7 0 16,-2-2-12-16,0 3 0 0,-4 2 12 0,-2 3 0 15,-4 1-12-15,-2 2 0 0,-8 4 11 0,-2 1 2 16,-4-2-13-16,6 5 0 0,1 5 12 0,5-2 1 0,6 3-13 15,4 2 0-15,7 3 12 0,2 2 0 0,5-1-12 16,6 1 0-16,9 0 9 0,4 1 1 0,6-5-10 16,5 3 0-16,3 0 8 0,7-4 0 0,4-3-8 15,6 0 0-15,5-1 5 0,3 3 2 0,2-7-7 16,-1 0 0-16,-2-5 6 0,3 2 0 0,-2-2-6 16,-1-3 0-16,0 0 8 0,-1-4 0 0,-4-3-8 15,2-2 0-15,0-4 8 0,-1 1 1 0,-6-6-9 16,-2 3 0-16,-6-3 7 0,-7 3 1 0,-2-3-8 15,-3 2 0-15,-3 1 5 0,-2 2 2 0,-3 1-7 0,-1 2 0 16,-4 2 4-16,0 0 2 0,-3 4-6 0,-3-1 0 16,0 0 3-16,1 1 2 0,-6 1-5 0,0 0 0 15,-2-2 1-15,-2 0 0 0,-3 1-1 0,3-1 0 16,12 13-2588-16</inkml:trace>
  <inkml:trace contextRef="#ctx0" brushRef="#br0" timeOffset="17817.47">11772 7262 2023 0,'0'0'0'16,"-3"-3"0"-16,2 0 0 0,-6 2 5 0,1-3 2 16,-1 4-7-16,1 4 0 0,0-3 18 0,1 2 0 15,0 2-18-15,0 1 0 0,-1 2 66 0,4 2 0 16,-1 1-66-16,2 2 0 0,1 1 27 0,-4 5 0 0,4-3-27 15,0 4 0-15,4 1 19 0,0 3 1 0,-4 1-20 16,4-1 0-16,0 3 31 0,4 1 0 0,2-1-31 16,1-2 0-16,2-1 36 0,1 0 0 0,2-4-36 15,0 1 0-15,2-4 34 0,-3-1-1 16,0-3-33-16,4-2 0 0,3-3 35 0,2-2 1 0,-3-3-36 16,-4-3 0-16,4-1 33 0,-3-2-1 0,1-5-32 15,0 3 0-15,0-3 27 0,2 0 1 0,-4-3-28 16,-1-3 0-16,-3 0 22 0,0-1 0 0,0-1-22 15,-1-4 0-15,-2-1 18 0,1-1 0 0,-3 0-18 16,-2 1 0-16,-2 2 15 0,-4 2-1 0,-2-4-14 16,0 4 0-16,1 3 15 0,1-1 0 0,-3 4-15 0,1-1 0 15,-1 4 15-15,3 3 1 0,-2-1-16 0,1 4 0 16,-1-1 15-16,2 1 2 0,-3 2-17 0,1 2 0 0,2 1 13 16,0-3 0-16,0 5-13 0,0 4 0 15,2 6 10-15,1 5 0 0,2 1-10 0,3-1 0 0,0 1 8 16,0 0 0-16,-2-4-8 0,5 2 0 0,-3-3 6 15,2-4 0-15,1 1-6 0,3-3 0 0,2-1 5 16,2 1 0-16,1-6-5 0,-2 3 0 0,-1-3 5 16,5 0 1-16,-2-3-6 0,3 2 0 0,1-3 4 15,-1 0 1-15,-1-3-5 0,-2-2 0 0,-5-6 3 0,1 2 1 16,-3-5-4-16,1 1 0 0,-5 3 5 0,-2-2-1 16,1-2-4-16,-2-4 0 0,-2-2 5 0,2-4-1 15,-4 2-4-15,-1 3 0 0,-1 3 6 0,-4 2 0 0,2 1-6 16,-5 3 0-16,3 4 5 0,-3 3 2 0,3 0-7 15,-3 1 0-15,3-1 5 0,-3 1 1 0,2 1-6 16,0 1 0-16,-5 3 5 0,1 0-1 0,-1 2-4 16,-2 3 0-16,0 1 3 0,-1 2 2 0,1 2-5 15,4 0 0-15,4-1 2 0,3 3 0 0,4 0-2 16,1 3 0-16,5-1 3 0,0 4-1 0,5-2-2 16,-1-2 0-16,1-1 1 0,2 5 1 0,-1-4-2 15,3-3 0-15,1-1 1 0,1-3 2 0,0-3-3 16,0-2 0-16,2-2 1 0,1-3 0 0,2-1-1 15,-3-2 0-15,0-5 0 0,-4-2 1 0,4 1-1 16,1-4 0-16,-22 13-2318 0</inkml:trace>
  <inkml:trace contextRef="#ctx0" brushRef="#br0" timeOffset="18133.59">12960 7316 1871 0,'0'0'0'0,"-8"3"0"0,-2 2 0 0,-4 3 33 15,-7 5 1-15,-1-4-34 0,-2 2 0 0,-3 0 65 16,-2 2 0-16,-1-3-65 0,3 1 0 0,5-3 45 16,1-2-1-16,3 2-44 0,7-2 0 0,6-3 41 0,2-1 0 15,3-2-41-15,3 0 0 0,-1 0 24 0,1 0 1 16,5 0-25-16,5-2 0 0,11-1 32 0,6-5 1 16,-1 4-33-16,1 2 0 0,-1 4 45 0,-1 2 0 15,-2-1-45-15,-1 4 0 0,-1-1 44 0,2 2 2 16,-7 2-46-16,0 1 0 0,-1 1 43 0,-1 1 1 15,-1 0-44-15,-3 2 0 0,-2-2 33 0,-3 3 1 16,-3-3-34-16,-4 2 0 0,-2-2 28 0,-3 0 0 0,0-1-28 16,-7 0 0-16,-4-1 22 0,-2 1 0 0,-2-2-22 15,-2-2 0-15,-1-5 17 0,-2 2 1 0,-2-2-18 16,1-3 0-16,-7-2 12 0,0 1 2 0,3-3-14 16,4 0 0-16,4-7 9 0,5 1 1 0,3-1-10 15,2-3 0-15,11 14-2152 0</inkml:trace>
  <inkml:trace contextRef="#ctx0" brushRef="#br0" timeOffset="18399.57">13188 6642 1897 0,'0'0'0'0,"-2"1"0"0,-1 6 0 0,1-2 37 15,-4 2 0-15,0 9-37 0,2 5 0 0,0 4 110 16,0 7 0-16,3 1-110 0,1 0 0 0,1-1 73 16,3-2 1-16,0 7-74 0,4 2 0 0,2 2 29 15,3 5 2-15,-1 2-31 0,0 1 0 0,-1-3 18 0,0 0 1 16,0-4-19-16,-1-4 0 0,-2-4 18 0,-2-3 1 16,0-2-19-16,-1-4 0 0,-3-1 18 0,-2 0 0 15,1-5-18-15,3-5 0 0,-4-6 13 0,0-8 1 16,1 0-14-16,-1 0 0 0,0 0-1903 0</inkml:trace>
  <inkml:trace contextRef="#ctx0" brushRef="#br0" timeOffset="18593.93">13389 7050 1796 0,'0'0'0'0,"-2"2"0"16,-3-2 0-16,0 0 56 0,-1 2 0 0,-4 2-56 15,-2 1 0-15,-9 3 102 0,0 0 2 0,-3 0-104 16,-4 1 0-16,-7 2 75 0,-4 2 0 0,0 0-75 15,-1-1 0-15,-2 1 30 0,-2 0 1 0,4 1-31 16,0-5 0-16,5 2 18 0,-2-3 1 0,7-3-19 16,3 3 0-16,4-5 26 0,6-1-1 0,1 1-25 15,6-3 0-15,7 2 24 0,-2 1-1 0,5-6-23 0,2 1 0 16,-2 2-1846-16</inkml:trace>
  <inkml:trace contextRef="#ctx0" brushRef="#br0" timeOffset="18808.84">13336 7190 1884 0,'0'0'0'0,"2"8"0"0,4 4 0 0,3 7 24 16,-1 3 2-16,0 2-26 0,-1 0 0 0,-1-4 24 16,-4 1 0-16,1-5-24 0,-1 1 0 0,-1-1 64 0,-1-2 1 15,-1 1-65-15,-1-7 0 0,2-2 32 0,-3-3-1 16,1 0-31-16,-1-3 0 0,1 2 21 0,1-1-1 15,-1-1-20-15,-3-1 0 0,2-1 11 0,0-4 1 16,1 0-12-16,-2-2 0 0,4 8-1680 0</inkml:trace>
  <inkml:trace contextRef="#ctx0" brushRef="#br0" timeOffset="19359.5">13588 7186 1569 0,'0'0'0'0,"5"-1"0"16,6 1 0-16,1-5 5 0,6 2-1 0,0 3-4 15,-3-3 0-15,1 3 27 0,-3 3 0 0,0 2-27 16,0 3 0-16,-4 0 45 0,2 1 0 0,-3 4-45 16,2 1 0-16,-2 3 21 0,0 4 2 0,0 0-23 15,-7-1 0-15,3-1 14 0,-4-1 2 0,0-3-16 16,-5 1 0-16,-3 0 45 0,0 0 1 0,-2-2-46 16,2-1 0-16,-3-2 58 0,2-3 2 0,1 0-60 0,-3 0 0 15,4-4 55-15,-1-2 1 0,0-2-56 0,-1-2 0 16,1-1 45-16,-3-2 1 0,3-4-46 0,1-2 0 0,1-2 35 15,-1-3-1-15,4-1-34 0,3 3 0 0,3-1 28 16,2 3 1-16,3 1-29 0,3 0 0 0,5 1 23 16,2-3 1-16,1 6-24 0,-3-1 0 0,1 0 21 15,-1 3 0-15,2 0-21 0,-2 2 0 0,1 0 18 16,1 0 0-16,-1 1-18 0,3 2 0 0,-6-3 17 16,2 3 1-16,0 3-18 0,0-1 0 0,-4 1 15 0,-2 2 0 15,1 1-15-15,-3-4 0 0,-1 1 12 0,-3-3 0 16,-1 3-12-16,1 2 0 0,-1-4 9 0,-2 2 0 15,3 1-9-15,-4 0 0 0,0-4 7 0,-4 3 0 16,3-3-7-16,-1 2 0 0,1 1 7 0,1-3 0 0,-4-3-7 16,1 1 0-16,2-1 5 0,-4-1 1 0,2 0-6 15,-2 0 0-15,0-4 5 0,2-2 0 0,3 1-5 16,0-1 0-16,0 1 4 0,3-1 0 0,2 1-4 16,3 1 0-16,1 0 3 0,3 0 1 0,-4 3-4 15,1 2 0-15,2 1 2 0,0 2 1 0,1 4-3 16,0 2 0-16,4 2 3 0,0 0-1 0,-1 3-2 15,-3 3 0-15,0 2 2 0,0 3 0 0,-4-2-2 16,2-1 0-16,-1 0 3 0,3 1-1 0,-5 1-2 16,-2-2 0-16,0-2 1 0,0 0 1 0,1 0-2 15,-4-1 0-15,1-5 1 0,-3-2 2 0,0-2-3 16,0-1 0-16,-3 1 1 0,1 0 0 0,2-4-1 16,-5-4 0-16,5 4-1993 0</inkml:trace>
  <inkml:trace contextRef="#ctx0" brushRef="#br0" timeOffset="19541.42">13588 6761 2035 0,'0'0'0'16,"0"0"0"-16,-3 0 0 0,1 0 19 0,-3 1 0 15,2 1-19-15,0 3 0 0,1-5 40 0,-3 1-1 16,2 1-39-16,3-1 0 0,0 2 0 0,0-3 0 15,5 2 0-15,3 1 0 0,-8-3-1615 0</inkml:trace>
  <inkml:trace contextRef="#ctx0" brushRef="#br0" timeOffset="19963.09">14608 6936 1796 0,'0'0'0'0,"-3"2"0"16,1 1 0-16,-1 2 26 0,0 1 1 0,-5 4-27 16,-7 4 0-16,-4 3 86 0,-6 4 1 0,-4 0-87 15,-3-1 0-15,-3-1 93 0,-3-1 0 0,0-3-93 16,1-2 0-16,3-2 35 0,3-1 1 0,7-3-36 16,0-2 0-16,9 0 22 0,3-2 1 0,4-3-23 0,0 3 0 15,8-3 24-15,0 0 1 0,1 0-25 16,6 2 0-16,2 1 30 0,2-1 1 0,9 4-31 0,2-1 0 15,8 3 32-15,5 0 1 0,0-1-33 0,-1 3 0 16,-2 1 31-16,0 2 0 0,-7-2-31 0,1 1 0 16,-3 1 27-16,-5-5 1 0,3 0-28 0,-5 1 0 0,-7 3 20 15,1 0-1-15,-4-4-19 0,-1 0 0 0,-2 0 20 16,-3 1 0-16,-5 3-20 0,2-5 0 0,-5 3 19 16,-5 1 1-16,-3-5-20 0,-1 2 0 0,-9 0 16 0,-2-1 1 15,-6-3-17-15,2 1 0 0,1 0 14 0,-3-2 2 16,5 0-16-16,1-1 0 0,4 2 12 0,3 3 2 15,2-2-14-15,3-2 0 0,0-3 11 0,3 0 2 16,4 0-13-16,2-3 0 0,6 1 8 0,1 2 3 16,0 0-11-16,0 0 0 0,0 0 6 0,0 0 2 15,5 2-8-15,4 1 0 0,-9-3-2161 0</inkml:trace>
  <inkml:trace contextRef="#ctx0" brushRef="#br0" timeOffset="21133.84">15679 8110 1796 0,'0'0'0'16,"2"3"0"-16,1-3 0 0,0 0 0 0,-1 3 0 15,-2-3 0-15,0 1 0 0,-2 3 18 0,2-4 1 16,-3 1-19-16,1 1 0 0,1-2 46 0,-1 0 0 16,-1 0-46-16,-2-2 0 0,-5 1 23 0,-2-4-1 15,-4 2-22-15,-5-5 0 0,0 0 17 0,-4 0 0 0,1 2-17 16,-2 2 0-16,1 0 28 0,-1 1 1 0,-6-1-29 16,-1 1 0-16,-2-2 37 0,-6-1 0 0,-3 0-37 15,0 1 0-15,-7 0 31 0,-3 2 2 0,-4-2-33 16,2-1 0-16,-2 1 34 0,-3 2 0 0,-1-2-34 15,1-1 0-15,-6-2 26 0,2 0 0 0,-4 5-26 16,-1-2 0-16,-1-1 18 0,-8 4 1 0,3-4-19 16,-2 1 0-16,-2 1 19 0,0-1 0 0,-1-2-19 15,-5 1 0-15,2 3 18 0,-1 0 1 0,-3 1-19 16,-6-3 0-16,2 2 23 0,-2 0 0 0,0 2-23 16,0-1 0-16,0 2 27 0,0 0 1 0,-2 2-28 15,4-1 0-15,-1 2 28 0,1 0 0 0,1 2-28 0,-1 0 0 16,-1-3 32-16,-3 4-1 0,4-5-31 0,0 1 0 15,-2 0 29-15,1 1 2 0,-3 2-31 0,-1-5 0 0,0 3 26 16,-3-3 0-16,1 1-26 0,2-2 0 0,1-2 24 16,0-1 0-16,-1 4-24 0,1 4 0 0,4-1 21 15,0 1 0-15,-4 0-21 0,5 0 0 0,2 1 25 16,1 0 1-16,0 0-26 0,6 1 0 0,0 2 23 16,4 0 1-16,3 0-24 0,0 0 0 0,2-2 21 15,-2 0 2-15,0-1-23 0,0 3 0 0,0 0 18 0,0 0 1 16,1 0-19-16,-3-2 0 0,1 0 15 0,-4-6 1 15,2 5-16-15,1-2 0 0,2 2 14 0,0 0-1 16,4 0-13-16,1 1 0 0,-5-5 10 0,3 3 1 16,0-3-11-16,-3 6 0 0,0-4 8 0,-1 1 0 15,-2 3-8-15,1-1 0 0,-2 2 8 0,-3-3 0 0,1 3-8 16,1 0 0-16,-3 0 8 0,4-1-1 0,-4 0-7 16,3-1 0-16,0-1 7 0,-2 0 0 0,0 1-7 15,1 3 0-15,0 3 7 0,1 0-1 0,-3 1-6 16,3 0 0-16,1-2 6 0,-1 1 0 0,-3 4-6 15,4-3 0-15,-4-4 5 0,1 2 2 0,4 0-7 16,-1 2 0-16,-1 0 4 0,0-1 2 0,0 0-6 16,-2-3 0-16,-3-1 6 0,-1 0-1 0,2 0-5 15,-1 1 0-15,2 2 5 0,0-1 0 0,-1 1-5 16,-1 2 0-16,2-1 4 0,-1 1 0 0,-2 0-4 16,5-1 0-16,-2 3 4 0,6-3-1 0,2-1-3 15,-3 2 0-15,3 0 2 0,2-5 2 0,3 1-4 0,-2 2 0 16,5 2 2-16,0-1 1 0,-3 1-3 0,3-2 0 15,-5 2 2-15,1-4 1 0,4 2-3 0,0-1 0 0,0-2 2 16,5 0 0-16,0 3-2 0,-2-3 0 0,2 1 2 16,3 2 1-16,1-3-3 0,-1 2 0 0,5 1 2 15,0-3 0-15,5 1-2 0,1 2 0 0,3-3 2 16,2 2 2-16,5 1-4 0,-4 2 0 0,9-4 2 16,-1 2 1-16,1 0-3 0,0 2 0 0,4-4 3 15,-1 2 0-15,1 2-3 0,0-3 0 0,4 2 2 0,-1-1 0 16,2 2-2-16,2 0 0 0,3-1 3 0,1 3 0 15,1-3-3-15,1-1 0 0,-2-1 2 0,6 1 2 16,0 2-4-16,0-1 0 0,-1-2 2 0,0 1 0 16,0-2-2-16,1-1 0 0,0-1 2 0,3-3 1 15,-4 1-3-15,2 0 0 0,1-2 1 0,-1 0 0 16,2-3-1-16,-9 2 0 0,-1-1 1 0,-3 3 0 16,-2-3-1-16,2 1 0 0,1-2 1 0,2-2 0 0,4-6-1 15,-1-8 0-15,16 16-2500 0</inkml:trace>
  <inkml:trace contextRef="#ctx0" brushRef="#br0" timeOffset="-126910.89">5741 14705 1583 0,'0'0'0'0,"0"0"-16"0,0 0 2 0,0 0 14 16,-8-17 0-16,8 17-73 0,0-8 0 16,0 8 73-16,0-3 0 0,0 3-173 0,0-3 0 0,0 3 173 15,0-3 0-15,0 3-797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80CF0-A4E5-40AB-BB04-0C0C496E452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C4CDC-0F43-485E-A58D-7499B81CA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8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4C4CDC-0F43-485E-A58D-7499B81CA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3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covariance matrix doesn’t depend on mean of distribution (it’s distance from mean </a:t>
            </a:r>
            <a:r>
              <a:rPr lang="en-US"/>
              <a:t>we measure)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4C4CDC-0F43-485E-A58D-7499B81CA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70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turns out the official analysis says “the systems have error of up to about an inch” if the estimate of where the ball is, is within 1 inch of the correct call, then assume it was correct. </a:t>
            </a:r>
            <a:br>
              <a:rPr lang="en-US" dirty="0"/>
            </a:br>
            <a:r>
              <a:rPr lang="en-US" dirty="0"/>
              <a:t>The unofficial analysis says “the computer said it was there, that was a wrong call”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Which analysis is right? Well they both have benefits and drawbacks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And is either of these numbers good or bad? That was a bad game, but what counts as bad depends on which evaluation system you’re using.</a:t>
            </a:r>
            <a:br>
              <a:rPr lang="en-US" dirty="0"/>
            </a:br>
            <a:r>
              <a:rPr lang="en-US" dirty="0"/>
              <a:t>https://www.youtube.com/watch?v=9o4weN6AkPY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4C4CDC-0F43-485E-A58D-7499B81CAE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0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67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97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9E9B-BB5B-4926-92EF-F13E0D1A5E9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FB5-D24A-49F9-A963-889398DD9D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24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4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0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3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1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8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4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83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4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FA2D3775-0F76-43FE-8A93-C7CC8949AA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36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128016" indent="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None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lingbullshi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5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27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3E3E-11E8-4909-A4E3-2181E541C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Victory Lap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9D9B5-2D93-4E28-B8FB-5E820FD83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312 Winter 25</a:t>
            </a:r>
          </a:p>
          <a:p>
            <a:r>
              <a:rPr lang="en-US" dirty="0"/>
              <a:t>Lecture 27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CF830D5-AF2F-4171-B849-51BA0F956982}"/>
                  </a:ext>
                </a:extLst>
              </p14:cNvPr>
              <p14:cNvContentPartPr/>
              <p14:nvPr/>
            </p14:nvContentPartPr>
            <p14:xfrm>
              <a:off x="374040" y="1634040"/>
              <a:ext cx="5274360" cy="3660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CF830D5-AF2F-4171-B849-51BA0F9569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680" y="1624680"/>
                <a:ext cx="5293080" cy="36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911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7965-730F-4A34-ADC1-0B490371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3ADD-5FD2-49C7-8A1C-8406A44E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Precise mathematical communication</a:t>
            </a:r>
          </a:p>
          <a:p>
            <a:pPr lvl="1"/>
            <a:r>
              <a:rPr lang="en-US" dirty="0"/>
              <a:t>Both reading and writing dense statements.</a:t>
            </a:r>
          </a:p>
          <a:p>
            <a:endParaRPr lang="en-US" dirty="0"/>
          </a:p>
          <a:p>
            <a:r>
              <a:rPr lang="en-US" dirty="0"/>
              <a:t>Probability in the “real world”</a:t>
            </a:r>
          </a:p>
          <a:p>
            <a:pPr lvl="1"/>
            <a:r>
              <a:rPr lang="en-US" dirty="0"/>
              <a:t>A mix of CS applications</a:t>
            </a:r>
          </a:p>
          <a:p>
            <a:pPr lvl="1"/>
            <a:r>
              <a:rPr lang="en-US" dirty="0"/>
              <a:t>And some actual “real life” ones.</a:t>
            </a:r>
          </a:p>
          <a:p>
            <a:pPr lvl="1"/>
            <a:endParaRPr lang="en-US" dirty="0"/>
          </a:p>
          <a:p>
            <a:r>
              <a:rPr lang="en-US" dirty="0"/>
              <a:t>Refine your intuition</a:t>
            </a:r>
          </a:p>
          <a:p>
            <a:pPr lvl="1"/>
            <a:r>
              <a:rPr lang="en-US" dirty="0"/>
              <a:t>Most people have some base level feeling of what the chances of some event are.</a:t>
            </a:r>
          </a:p>
          <a:p>
            <a:pPr lvl="1"/>
            <a:r>
              <a:rPr lang="en-US" dirty="0"/>
              <a:t>We’re going to train you to have better gut feelings. </a:t>
            </a:r>
          </a:p>
        </p:txBody>
      </p:sp>
    </p:spTree>
    <p:extLst>
      <p:ext uri="{BB962C8B-B14F-4D97-AF65-F5344CB8AC3E}">
        <p14:creationId xmlns:p14="http://schemas.microsoft.com/office/powerpoint/2010/main" val="2115851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2928-03CA-4653-873F-4E44D3C0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Your Powers Wisely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5DC24-058B-48D1-891B-C01273FDF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seen probability can be used in the real world!</a:t>
            </a:r>
          </a:p>
          <a:p>
            <a:r>
              <a:rPr lang="en-US" dirty="0"/>
              <a:t>But also that it:</a:t>
            </a:r>
          </a:p>
          <a:p>
            <a:r>
              <a:rPr lang="en-US" dirty="0"/>
              <a:t>Can be counter-intuitive/hard to explain (Bayes Rule/Real World)</a:t>
            </a:r>
          </a:p>
          <a:p>
            <a:r>
              <a:rPr lang="en-US" dirty="0"/>
              <a:t>Probability estimates can depend on the model you’re using (Real World)</a:t>
            </a:r>
          </a:p>
          <a:p>
            <a:r>
              <a:rPr lang="en-US" dirty="0"/>
              <a:t>Can be used to analyze ML applications, and think about the impacts of using them.</a:t>
            </a:r>
          </a:p>
        </p:txBody>
      </p:sp>
    </p:spTree>
    <p:extLst>
      <p:ext uri="{BB962C8B-B14F-4D97-AF65-F5344CB8AC3E}">
        <p14:creationId xmlns:p14="http://schemas.microsoft.com/office/powerpoint/2010/main" val="63517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464B6-1242-4A60-AFC5-2019026EC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7EB60-78E2-4734-B9D8-FB884C3A7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now know a lot of the tools that people use to lie with statistics. (See also: </a:t>
            </a:r>
            <a:r>
              <a:rPr lang="en-US" dirty="0">
                <a:hlinkClick r:id="rId2"/>
              </a:rPr>
              <a:t>INFO 270</a:t>
            </a:r>
            <a:r>
              <a:rPr lang="en-US" dirty="0"/>
              <a:t>) </a:t>
            </a:r>
          </a:p>
          <a:p>
            <a:r>
              <a:rPr lang="en-US" dirty="0"/>
              <a:t>Some patterns to watch out for:</a:t>
            </a:r>
          </a:p>
          <a:p>
            <a:endParaRPr lang="en-US" dirty="0"/>
          </a:p>
          <a:p>
            <a:r>
              <a:rPr lang="en-US" dirty="0"/>
              <a:t>My smoke alarm is going off, please pay for my new house! (analogy from Matt Parker)</a:t>
            </a:r>
          </a:p>
          <a:p>
            <a:r>
              <a:rPr lang="en-US" dirty="0"/>
              <a:t>Make a model, find that an event that occurred had small probability/fails some statistical test, claim that the </a:t>
            </a:r>
            <a:r>
              <a:rPr lang="en-US" b="1" dirty="0"/>
              <a:t>only </a:t>
            </a:r>
            <a:r>
              <a:rPr lang="en-US" dirty="0"/>
              <a:t>explanation is something nefarious occurred.</a:t>
            </a:r>
          </a:p>
          <a:p>
            <a:r>
              <a:rPr lang="en-US" dirty="0"/>
              <a:t>Better response: could the model be wrong? Is this statistical test appropriate? Once in 100 year events do happen…about once in every hundred years, is this just the one?</a:t>
            </a:r>
          </a:p>
        </p:txBody>
      </p:sp>
    </p:spTree>
    <p:extLst>
      <p:ext uri="{BB962C8B-B14F-4D97-AF65-F5344CB8AC3E}">
        <p14:creationId xmlns:p14="http://schemas.microsoft.com/office/powerpoint/2010/main" val="38147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7EDF-9572-45C7-9B1C-9540E457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BDF2-24D6-4321-8C50-7087674B9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a story about testing?</a:t>
            </a:r>
          </a:p>
          <a:p>
            <a:endParaRPr lang="en-US" dirty="0"/>
          </a:p>
          <a:p>
            <a:r>
              <a:rPr lang="en-US" dirty="0"/>
              <a:t>Remember from Bayes’ Rule that you need three numbers to understand a test. (3 of prior, posterior, false positive rate, false negative rate). </a:t>
            </a:r>
          </a:p>
          <a:p>
            <a:r>
              <a:rPr lang="en-US" dirty="0"/>
              <a:t>Headlines usually give you one number, that often isn’t even one of the ones you need for Bayes (“this test is less accurate than a coin flip!”).</a:t>
            </a:r>
          </a:p>
          <a:p>
            <a:r>
              <a:rPr lang="en-US" dirty="0"/>
              <a:t>The article itself, if you’re lucky, might give you one or two of the numbers for Bayes – don’t forget the prior!</a:t>
            </a:r>
          </a:p>
        </p:txBody>
      </p:sp>
    </p:spTree>
    <p:extLst>
      <p:ext uri="{BB962C8B-B14F-4D97-AF65-F5344CB8AC3E}">
        <p14:creationId xmlns:p14="http://schemas.microsoft.com/office/powerpoint/2010/main" val="38666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45BDA-ECDF-44EE-B7EA-1F635FE7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A3D51-1031-40ED-B10A-1E00DCACB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being impressed with a number, make sure you understand what it means.</a:t>
            </a:r>
          </a:p>
          <a:p>
            <a:r>
              <a:rPr lang="en-US" dirty="0"/>
              <a:t>Recent example for Robbie:</a:t>
            </a:r>
          </a:p>
          <a:p>
            <a:r>
              <a:rPr lang="en-US" dirty="0"/>
              <a:t>In baseball umpires decide whether a pitch is a strike or a ball (whether it goes through an (invisible) rectangle when thrown to the hitter)</a:t>
            </a:r>
          </a:p>
          <a:p>
            <a:r>
              <a:rPr lang="en-US" dirty="0"/>
              <a:t>There are camera systems built into stadiums that track the ball, and figure out where it went</a:t>
            </a:r>
          </a:p>
          <a:p>
            <a:r>
              <a:rPr lang="en-US" dirty="0"/>
              <a:t>In an infamous game an umpire missed 12% of the calls, according to an unofficial analysis of the data.</a:t>
            </a:r>
            <a:br>
              <a:rPr lang="en-US" dirty="0"/>
            </a:br>
            <a:r>
              <a:rPr lang="en-US" sz="2400" dirty="0"/>
              <a:t>	Or possibly 4% of the calls, according to the official analysis of the data.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1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6B47-E996-47F5-A9A6-7219B9F1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5A58C-42FB-443F-97F8-A660C460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apply our knowledge to the real world! </a:t>
            </a:r>
          </a:p>
          <a:p>
            <a:r>
              <a:rPr lang="en-US" dirty="0"/>
              <a:t>But if you’re applying in a new domain, get information from domain experts, don’t instantly assume because you know Bayes’ Rule that you know better than domain experts.</a:t>
            </a:r>
          </a:p>
          <a:p>
            <a:r>
              <a:rPr lang="en-US" dirty="0"/>
              <a:t>Don’t hesitate to use these tools to understand new domains better!</a:t>
            </a:r>
          </a:p>
          <a:p>
            <a:endParaRPr lang="en-US" dirty="0"/>
          </a:p>
          <a:p>
            <a:r>
              <a:rPr lang="en-US" dirty="0"/>
              <a:t>But do keep in mind some things can’t be quantified and just because we can use an algorithm doesn’t mean we always should.</a:t>
            </a:r>
          </a:p>
        </p:txBody>
      </p:sp>
    </p:spTree>
    <p:extLst>
      <p:ext uri="{BB962C8B-B14F-4D97-AF65-F5344CB8AC3E}">
        <p14:creationId xmlns:p14="http://schemas.microsoft.com/office/powerpoint/2010/main" val="1936089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3D1B-EE50-4F06-A1F1-9411C0B9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take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EB46F-C1EC-4380-B77B-3727CE937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 (CSE 446) using probability, linear algebra, and other techniques to extract patterns from data and make predictions. </a:t>
            </a:r>
          </a:p>
          <a:p>
            <a:r>
              <a:rPr lang="en-US" dirty="0"/>
              <a:t>CSE 421 designing algorithms – very little direct probability, but the combinatorics we did at the beginning will be useful. </a:t>
            </a:r>
          </a:p>
          <a:p>
            <a:pPr lvl="1"/>
            <a:r>
              <a:rPr lang="en-US" dirty="0"/>
              <a:t>We also have a graduate level course in randomized algorithms, but it has a few more </a:t>
            </a:r>
            <a:r>
              <a:rPr lang="en-US" dirty="0" err="1"/>
              <a:t>prereqs</a:t>
            </a:r>
            <a:endParaRPr lang="en-US" dirty="0"/>
          </a:p>
          <a:p>
            <a:r>
              <a:rPr lang="en-US" dirty="0"/>
              <a:t>CSE 447 Natural Language Processing</a:t>
            </a:r>
          </a:p>
          <a:p>
            <a:r>
              <a:rPr lang="en-US" dirty="0"/>
              <a:t>CSE 426 Cryptography</a:t>
            </a:r>
          </a:p>
          <a:p>
            <a:r>
              <a:rPr lang="en-US" dirty="0"/>
              <a:t>CSE 422 Modern Algorithms</a:t>
            </a:r>
          </a:p>
          <a:p>
            <a:r>
              <a:rPr lang="en-US" dirty="0"/>
              <a:t>Other things!</a:t>
            </a:r>
          </a:p>
        </p:txBody>
      </p:sp>
    </p:spTree>
    <p:extLst>
      <p:ext uri="{BB962C8B-B14F-4D97-AF65-F5344CB8AC3E}">
        <p14:creationId xmlns:p14="http://schemas.microsoft.com/office/powerpoint/2010/main" val="442530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2B18EB-C942-4448-B8A5-0448A3F8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727792" cy="590415"/>
          </a:xfrm>
        </p:spPr>
        <p:txBody>
          <a:bodyPr/>
          <a:lstStyle/>
          <a:p>
            <a:r>
              <a:rPr lang="en-US" dirty="0"/>
              <a:t>Conditional Expectation Practice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AEB26-C450-4CA3-9CA0-603C74B8AE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4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AC92-7F79-40C3-91F3-58BA7065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conditional expectations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03EE1E-2167-44CF-939B-C0E6C38D13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of the following process:</a:t>
                </a:r>
              </a:p>
              <a:p>
                <a:r>
                  <a:rPr lang="en-US" dirty="0"/>
                  <a:t>Flip a fair coin, if it’s heads, pick up a 4-sided die; if it’s tails, pick up a 6-sided die (both fair)</a:t>
                </a:r>
              </a:p>
              <a:p>
                <a:r>
                  <a:rPr lang="en-US" dirty="0"/>
                  <a:t>Roll that die independently 3 times.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be the results of the three rolls.</a:t>
                </a:r>
              </a:p>
              <a:p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?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=5]</m:t>
                    </m:r>
                  </m:oMath>
                </a14:m>
                <a:r>
                  <a:rPr lang="en-US" dirty="0"/>
                  <a:t>?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=1]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03EE1E-2167-44CF-939B-C0E6C38D13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50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77394-7CC2-407D-9E07-DE63E30B6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conditional expectations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278BCA-E4EC-4A2D-BFAF-4F0AB41E9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>
                    <a:latin typeface="Cambria Math" panose="020405030504060302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 be the </a:t>
                </a:r>
                <a:r>
                  <a:rPr lang="en-US" dirty="0">
                    <a:latin typeface="Cambria Math" panose="02040503050406030204" pitchFamily="18" charset="0"/>
                  </a:rPr>
                  <a:t>event </a:t>
                </a:r>
                <a:r>
                  <a:rPr lang="en-US" b="0" dirty="0">
                    <a:latin typeface="Cambria Math" panose="02040503050406030204" pitchFamily="18" charset="0"/>
                  </a:rPr>
                  <a:t>“the four sided die was chosen”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⋅2.5+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⋅3.5=3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=5]</m:t>
                    </m:r>
                  </m:oMath>
                </a14:m>
                <a:r>
                  <a:rPr lang="en-US" dirty="0"/>
                  <a:t> event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 tells us we’re using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-sided die.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=3.5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=1]</m:t>
                    </m:r>
                  </m:oMath>
                </a14:m>
                <a:r>
                  <a:rPr lang="en-US" dirty="0"/>
                  <a:t> We aren’t sure which die we got, but…is it still 50/50?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278BCA-E4EC-4A2D-BFAF-4F0AB41E9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62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3AA2-8FB8-40A0-8CC3-AF76DCA84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Let’s think about 2 dimensions.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/>
                  <a:t> BUT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dependent.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Cov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? Which of these pictures are </a:t>
                </a:r>
                <a:r>
                  <a:rPr lang="en-US" dirty="0" err="1"/>
                  <a:t>i.i.d</a:t>
                </a:r>
                <a:r>
                  <a:rPr lang="en-US" dirty="0"/>
                  <a:t>. samples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DD4E762-A7E4-4518-AC71-7E615953A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65" y="4191829"/>
            <a:ext cx="2870123" cy="2589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5C21AA-B821-4DBF-ADB7-8CF766E99A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22" y="4226088"/>
            <a:ext cx="2516913" cy="25210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2D76E3-852C-412D-AF1A-39D272C895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8" y="4220308"/>
            <a:ext cx="3361230" cy="25209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415763-0259-4E8E-955E-6036F960A0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00" y="4274032"/>
            <a:ext cx="3289597" cy="246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23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26568-E116-456D-ADEF-42A769A4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688C0-87B6-43BF-BB36-268681294E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i="1" dirty="0">
                    <a:latin typeface="Cambria Math" panose="020405030504060302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be the event 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=1“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5/24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5/24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 (we could also get this with LTP, but it’s good confirmation)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688C0-87B6-43BF-BB36-268681294E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633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F20E8-9FF4-4CD9-999D-7D4F777B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17590A-C19A-4A2A-9767-0D5D0461A0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=1∩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=1∩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</m:oMath>
                </a14:m>
                <a:endParaRPr lang="en-US" sz="2400" dirty="0"/>
              </a:p>
              <a:p>
                <a:r>
                  <a:rPr lang="en-US" dirty="0"/>
                  <a:t>Wait what?</a:t>
                </a:r>
              </a:p>
              <a:p>
                <a:r>
                  <a:rPr lang="en-US" dirty="0"/>
                  <a:t>This is the LTE, applied in the space where we’ve conditioned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Everything </a:t>
                </a:r>
                <a:r>
                  <a:rPr lang="en-US" dirty="0"/>
                  <a:t>is conditioned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1" dirty="0"/>
                  <a:t>. </a:t>
                </a:r>
                <a:r>
                  <a:rPr lang="en-US" dirty="0"/>
                  <a:t>Beyond that conditioning, it’s LTE.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⋅2.5+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⋅3.5=2.9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 little lower than the unconditioned expectation. Because seeing a 1 has made it ever so slightly more probable that we’re using the 4-sided die.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17590A-C19A-4A2A-9767-0D5D0461A0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r="-1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3AA2-8FB8-40A0-8CC3-AF76DCA84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Let’s think about 2 dimensions.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V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ar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 BUT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dependent.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? Which of these pictures are </a:t>
                </a:r>
                <a:r>
                  <a:rPr lang="en-US" dirty="0" err="1"/>
                  <a:t>i.i.d</a:t>
                </a:r>
                <a:r>
                  <a:rPr lang="en-US" dirty="0"/>
                  <a:t>. samples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DD4E762-A7E4-4518-AC71-7E615953A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65" y="4191829"/>
            <a:ext cx="2870123" cy="2589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5C21AA-B821-4DBF-ADB7-8CF766E99A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22" y="4226088"/>
            <a:ext cx="2516913" cy="25210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6AD64C-6087-4EEC-AB30-52F32E380E31}"/>
                  </a:ext>
                </a:extLst>
              </p:cNvPr>
              <p:cNvSpPr txBox="1"/>
              <p:nvPr/>
            </p:nvSpPr>
            <p:spPr>
              <a:xfrm>
                <a:off x="521829" y="3640800"/>
                <a:ext cx="2774577" cy="585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6AD64C-6087-4EEC-AB30-52F32E380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29" y="3640800"/>
                <a:ext cx="2774577" cy="585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8C94BB54-93B0-4D8B-8BD2-6BFDD1B3B4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8" y="4220308"/>
            <a:ext cx="3361230" cy="25209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930F39-C22F-4305-BA9D-88ADC8CFDF9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00" y="4274032"/>
            <a:ext cx="3289597" cy="2467198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84319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3AA2-8FB8-40A0-8CC3-AF76DCA84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Let’s think about 2 dimensions.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Var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)=5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dirty="0"/>
                  <a:t> BUT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dependent.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? Which of these pictures are </a:t>
                </a:r>
                <a:r>
                  <a:rPr lang="en-US" dirty="0" err="1"/>
                  <a:t>i.i.d</a:t>
                </a:r>
                <a:r>
                  <a:rPr lang="en-US" dirty="0"/>
                  <a:t>. samples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DF61C52-4251-4209-9C5B-2F78702A8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65" y="4191829"/>
            <a:ext cx="2870123" cy="2589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BFA907-CCA6-4969-9B5F-5D80D63A0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22" y="4226088"/>
            <a:ext cx="2516913" cy="25210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35F070-28CC-49E9-BD9C-A73E959572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8" y="4220308"/>
            <a:ext cx="3361230" cy="25209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EC5894-B606-40A9-BDB9-6664051B08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00" y="4274032"/>
            <a:ext cx="3289597" cy="246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1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166993A-A53B-49D8-AFDA-75E0387151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00" y="4274032"/>
            <a:ext cx="3289597" cy="2467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A23AA2-8FB8-40A0-8CC3-AF76DCA84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Let’s think about 2 dimensions.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Var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)=5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dirty="0"/>
                  <a:t> BUT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are dependent.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Cov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? Which of these pictures are </a:t>
                </a:r>
                <a:r>
                  <a:rPr lang="en-US" dirty="0" err="1"/>
                  <a:t>i.i.d</a:t>
                </a:r>
                <a:r>
                  <a:rPr lang="en-US" dirty="0"/>
                  <a:t>. samples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513CA5-33FE-40B4-9CFE-8182464C8F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DF61C52-4251-4209-9C5B-2F78702A81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65" y="4191829"/>
            <a:ext cx="2870123" cy="25895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BFA907-CCA6-4969-9B5F-5D80D63A0B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922" y="4226088"/>
            <a:ext cx="2516913" cy="252106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FB2BA4-0E4F-4C1B-ACB8-DA1BD4F78B17}"/>
                  </a:ext>
                </a:extLst>
              </p:cNvPr>
              <p:cNvSpPr txBox="1"/>
              <p:nvPr/>
            </p:nvSpPr>
            <p:spPr>
              <a:xfrm>
                <a:off x="495834" y="3513582"/>
                <a:ext cx="2774577" cy="585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0FB2BA4-0E4F-4C1B-ACB8-DA1BD4F78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34" y="3513582"/>
                <a:ext cx="2774577" cy="585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17B1351B-CFEC-4972-9BA4-40BE4781FF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8" y="4220308"/>
            <a:ext cx="3361230" cy="2520922"/>
          </a:xfrm>
          <a:prstGeom prst="rect">
            <a:avLst/>
          </a:prstGeom>
          <a:ln w="381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29254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67C2-B172-492B-BB7F-F0E18B59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Covariance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6DD4E4-453D-4DFD-9BB4-769EC88220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What were those ellipses in those datasets?</a:t>
                </a:r>
              </a:p>
              <a:p>
                <a:r>
                  <a:rPr lang="en-US" dirty="0"/>
                  <a:t>How do we know how many standard deviations from the mean a 2D point is, for the independent, variance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ones</a:t>
                </a:r>
              </a:p>
              <a:p>
                <a:r>
                  <a:rPr lang="en-US" dirty="0"/>
                  <a:t>Well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distance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the center in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-direction.</a:t>
                </a:r>
              </a:p>
              <a:p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the distance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the center in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-direction.</a:t>
                </a:r>
              </a:p>
              <a:p>
                <a:r>
                  <a:rPr lang="en-US" dirty="0"/>
                  <a:t>So the number of standard deviations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𝔼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That’s just the distance! </a:t>
                </a:r>
              </a:p>
              <a:p>
                <a:r>
                  <a:rPr lang="en-US" dirty="0"/>
                  <a:t>In general, the major/minor axes of those ellipses were the eigenvectors of the covariance matrix. And the associated eigenvalues tell you how the directions should be weighted.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6DD4E4-453D-4DFD-9BB4-769EC88220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08" t="-3019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51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C4E27A-B870-40FF-8689-30E74490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Victory Lap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F3860-ACD8-4ECF-A2F9-ECB2F3A8DA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7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4F138-F052-4697-920F-F941E8A3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C4A3B-6E09-46AD-BF1E-02D9AAF1E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 let’s look back…</a:t>
            </a:r>
          </a:p>
        </p:txBody>
      </p:sp>
    </p:spTree>
    <p:extLst>
      <p:ext uri="{BB962C8B-B14F-4D97-AF65-F5344CB8AC3E}">
        <p14:creationId xmlns:p14="http://schemas.microsoft.com/office/powerpoint/2010/main" val="27170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E09F-1B2A-4883-B355-7D801CCC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E014A-1BEC-4271-9656-ACCF9D65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214849"/>
          </a:xfrm>
        </p:spPr>
        <p:txBody>
          <a:bodyPr/>
          <a:lstStyle/>
          <a:p>
            <a:r>
              <a:rPr lang="en-US" dirty="0"/>
              <a:t>Combinatorics (</a:t>
            </a:r>
            <a:r>
              <a:rPr lang="en-US" i="1" dirty="0"/>
              <a:t>fancy </a:t>
            </a:r>
            <a:r>
              <a:rPr lang="en-US" dirty="0"/>
              <a:t>counting)</a:t>
            </a:r>
          </a:p>
          <a:p>
            <a:pPr lvl="1"/>
            <a:r>
              <a:rPr lang="en-US" dirty="0"/>
              <a:t>Permutations, combinations, inclusion-exclusion, pigeonhole principle</a:t>
            </a:r>
          </a:p>
          <a:p>
            <a:r>
              <a:rPr lang="en-US" dirty="0"/>
              <a:t>Formal definitions for Probability</a:t>
            </a:r>
          </a:p>
          <a:p>
            <a:pPr lvl="1"/>
            <a:r>
              <a:rPr lang="en-US" dirty="0"/>
              <a:t>Probability space, events, conditional probability, independence, expectation, variance</a:t>
            </a:r>
          </a:p>
          <a:p>
            <a:r>
              <a:rPr lang="en-US" dirty="0"/>
              <a:t>Common patterns in probability</a:t>
            </a:r>
          </a:p>
          <a:p>
            <a:pPr lvl="1"/>
            <a:r>
              <a:rPr lang="en-US" dirty="0"/>
              <a:t>Equations and inequalities, “zoo” of common random variables, tail bounds</a:t>
            </a:r>
          </a:p>
          <a:p>
            <a:r>
              <a:rPr lang="en-US" dirty="0"/>
              <a:t>Continuous Probability</a:t>
            </a:r>
          </a:p>
          <a:p>
            <a:pPr lvl="1"/>
            <a:r>
              <a:rPr lang="en-US" dirty="0"/>
              <a:t>pdf, </a:t>
            </a:r>
            <a:r>
              <a:rPr lang="en-US" dirty="0" err="1"/>
              <a:t>cdf</a:t>
            </a:r>
            <a:r>
              <a:rPr lang="en-US" dirty="0"/>
              <a:t>, sample distributions, central limit theorem, estimating probabilities</a:t>
            </a:r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Across CS, but with some focus on ML.</a:t>
            </a:r>
          </a:p>
        </p:txBody>
      </p:sp>
    </p:spTree>
    <p:extLst>
      <p:ext uri="{BB962C8B-B14F-4D97-AF65-F5344CB8AC3E}">
        <p14:creationId xmlns:p14="http://schemas.microsoft.com/office/powerpoint/2010/main" val="1229222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UW-accent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2_template" id="{E9E1C34E-321A-4CCF-AB4F-B7BF45CD4E83}" vid="{4E8A6AA9-08E3-46AB-AEAF-6FC73982C9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312_template</Template>
  <TotalTime>5452</TotalTime>
  <Words>1507</Words>
  <Application>Microsoft Office PowerPoint</Application>
  <PresentationFormat>Widescreen</PresentationFormat>
  <Paragraphs>126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Calibri</vt:lpstr>
      <vt:lpstr>Cambria Math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Victory Lap</vt:lpstr>
      <vt:lpstr>Dependence</vt:lpstr>
      <vt:lpstr>Dependence</vt:lpstr>
      <vt:lpstr>Dependence</vt:lpstr>
      <vt:lpstr>Dependence</vt:lpstr>
      <vt:lpstr>Using the Covariance Matrix</vt:lpstr>
      <vt:lpstr>Victory Lap</vt:lpstr>
      <vt:lpstr>What Have We Done?</vt:lpstr>
      <vt:lpstr>Content</vt:lpstr>
      <vt:lpstr>Themes</vt:lpstr>
      <vt:lpstr>Use Your Powers Wisely</vt:lpstr>
      <vt:lpstr>How (not to) lie with statistics</vt:lpstr>
      <vt:lpstr>How (not to) lie with statistics</vt:lpstr>
      <vt:lpstr>How (not to) lie with statistics</vt:lpstr>
      <vt:lpstr>How (not to) lie with statistics</vt:lpstr>
      <vt:lpstr>What to take next?</vt:lpstr>
      <vt:lpstr>Conditional Expectation Practice</vt:lpstr>
      <vt:lpstr>Practice with conditional expectations</vt:lpstr>
      <vt:lpstr>Using conditional expectations</vt:lpstr>
      <vt:lpstr>Setup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rtweber2</dc:creator>
  <cp:lastModifiedBy>Robert Weber</cp:lastModifiedBy>
  <cp:revision>39</cp:revision>
  <dcterms:created xsi:type="dcterms:W3CDTF">2021-06-01T00:54:01Z</dcterms:created>
  <dcterms:modified xsi:type="dcterms:W3CDTF">2025-03-13T23:53:03Z</dcterms:modified>
</cp:coreProperties>
</file>