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0"/>
  </p:notesMasterIdLst>
  <p:sldIdLst>
    <p:sldId id="256" r:id="rId2"/>
    <p:sldId id="257" r:id="rId3"/>
    <p:sldId id="258" r:id="rId4"/>
    <p:sldId id="281" r:id="rId5"/>
    <p:sldId id="260" r:id="rId6"/>
    <p:sldId id="282" r:id="rId7"/>
    <p:sldId id="259" r:id="rId8"/>
    <p:sldId id="261" r:id="rId9"/>
    <p:sldId id="262" r:id="rId10"/>
    <p:sldId id="263" r:id="rId11"/>
    <p:sldId id="264" r:id="rId12"/>
    <p:sldId id="265" r:id="rId13"/>
    <p:sldId id="275" r:id="rId14"/>
    <p:sldId id="266" r:id="rId15"/>
    <p:sldId id="284" r:id="rId16"/>
    <p:sldId id="267" r:id="rId17"/>
    <p:sldId id="311" r:id="rId18"/>
    <p:sldId id="276" r:id="rId19"/>
    <p:sldId id="277" r:id="rId20"/>
    <p:sldId id="268" r:id="rId21"/>
    <p:sldId id="278" r:id="rId22"/>
    <p:sldId id="269" r:id="rId23"/>
    <p:sldId id="270" r:id="rId24"/>
    <p:sldId id="271" r:id="rId25"/>
    <p:sldId id="310" r:id="rId26"/>
    <p:sldId id="314" r:id="rId27"/>
    <p:sldId id="272" r:id="rId28"/>
    <p:sldId id="279" r:id="rId29"/>
    <p:sldId id="280" r:id="rId30"/>
    <p:sldId id="273" r:id="rId31"/>
    <p:sldId id="285" r:id="rId32"/>
    <p:sldId id="312" r:id="rId33"/>
    <p:sldId id="286" r:id="rId34"/>
    <p:sldId id="31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287" r:id="rId51"/>
    <p:sldId id="288" r:id="rId52"/>
    <p:sldId id="289" r:id="rId53"/>
    <p:sldId id="290" r:id="rId54"/>
    <p:sldId id="291" r:id="rId55"/>
    <p:sldId id="292" r:id="rId56"/>
    <p:sldId id="293" r:id="rId57"/>
    <p:sldId id="283" r:id="rId58"/>
    <p:sldId id="30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72454" autoAdjust="0"/>
  </p:normalViewPr>
  <p:slideViewPr>
    <p:cSldViewPr snapToGrid="0">
      <p:cViewPr varScale="1">
        <p:scale>
          <a:sx n="53" d="100"/>
          <a:sy n="53" d="100"/>
        </p:scale>
        <p:origin x="1176" y="52"/>
      </p:cViewPr>
      <p:guideLst/>
    </p:cSldViewPr>
  </p:slideViewPr>
  <p:outlineViewPr>
    <p:cViewPr>
      <p:scale>
        <a:sx n="33" d="100"/>
        <a:sy n="33" d="100"/>
      </p:scale>
      <p:origin x="0" y="-900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39.3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29472 713 10730,'0'0'10,"3"0"205,-1 0 0,1 0 0,-1 0 0,1 0 0,0 1 0,-1-1 0,1 1 0,4 1 992,-33-6-392,-38 16-684,28-5-81,-52 4-1,-50-8 324,-160 13 153,-222 5-547,451-21 10,-248-10 197,-136 4-70,110 26-194,-133 6 16,-138 1 4,52 8 33,-47 1 9,-661-7 37,823-24-17,-530-28 142,-291-52-100,192 13 34,-459-93 401,676 81-328,402 41-122,-623-72 827,678 64-508,-174 1-326,-3 22-1,264 9 48,-663-41 250,4-26 326,652 50-590,-723-39 29,454 32-96,-840-19 142,1107 45-115,-1272 19 111,524 46 79,750-42-157,-80 6-33,-303 13 82,532-29-94,-669 23 67,825-28-69,-678 24 80,-80 19 31,548-27 6,-269 26-11,349-29-116,-135 20 49,71 0 45,-20 3-8,158-16 3,59-16-491,-2 0-1,1-1 1,0-1-1,-1 0 1,-22 1-1,50-21-5180,12-9 3441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8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0 155 14387,'9'6'158,"1"0"0,-1 0 0,1-1 0,0-1-1,1 1 1,-1-1 0,1-1 0,0 0 0,-1-1 0,1 0 0,0 0 0,14-1-1,3-1-108,0-1 0,0-1 0,46-9-1,12-11 93,-1-3-1,81-37 0,12-4 191,-173 64-332,2-1-1,1 1 0,0 0 0,0 0 0,0 0 0,10 0 0,-17 2-5,1 0 0,-1 0 0,1 0 0,-1 0 0,1 1 1,-1-1-1,1 0 0,-1 1 0,1-1 0,-1 1 0,1-1 0,-1 1 0,0 0 0,1 0 0,-1-1 0,0 1 0,0 0 0,1 0 0,-1 0 0,0 0 0,0 1 1,0-1-1,0 0 0,0 0 0,-1 0 0,1 1 0,0-1 0,-1 1 0,1-1 0,0 0 0,-1 1 0,0-1 0,1 1 0,-1 2 0,1 8-37,0-1-1,0 1 1,-2 0 0,1 0-1,-6 23 1,-18 60-25,12-54 47,-43 143-37,27-98 35,3 1 0,-18 126 0,36-130 23,4 1 0,3 0-1,12 88 1,26 173 32,-33-307-30,-3 0 0,-1 0 1,-5 42-1,2-65 88,-2 0-1,0 0 1,-1-1 0,0 1-1,-1-1 1,0 0 0,-2-1-1,1 1 1,-2-2 0,0 1-1,-10 11 1,13-18-8,0-1-1,0 0 0,0-1 1,0 1-1,-1-1 1,0 0-1,0-1 1,0 0-1,0 0 1,0 0-1,0-1 1,-14 2-1,-5 0-6,0-2 0,-36-1 0,49-1-119,-36 0-1723,39 0 1196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9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796 1 14363,'21'183'744,"-284"1076"-432,122-1088-288,60 5 24,-2-1-88,9-7-176,6-13-184,10-19 24,9-19 144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1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792 1 14667,'-44'202'384,"-10"-17"-264,-14 23-32,-2-14 0,-7 2-40,5-5-32,-2-6 8,6-12 0,4-14 16,2-8-48,11-17-200,2-12-1768,11-14 1328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4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385 0 14875,'3'117'368,"-10"3"-264,-12 26-48,-9 8-32,-6 16-8,-6 6-8,-1 1 8,-1-5 0,-1-14 8,7-20 24,0-15-32,6-18-200,-2-10 144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6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406 1 13747,'-338'1200'1264,"359"-1239"-1272,-67 116-152,3-11 120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4.8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12475,'21'14'456,"-4"12"-48,-2 8-216,-11 9-136,-2 12-8,-6 4-16,-2 10 8,-7 3-8,-10 0-8,-3 7-8,-6-2 0,-4-3 0,2-4 0,2-6-8,2-7-24,3-8 384,1-6-240,7-13 16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5.0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158 5 12667,'47'-5'384,"-11"10"-248,-10 18-16,-11 24-80,-9 23-40,-4 22-16,-4 14 16,-8 9 0,-7 0 8,-5-2 24,-5-1-8,-5-1 0,-4-11-8,1-4 0,-3-15-8,11-16 40,3-11 2688,5-16-1967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6.3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20 6 11330,'-6'-2'1322,"-5"-1"-756,11 3-557,0 0 0,0 0 0,0 1 0,-1-1 0,1 0 0,0 0 1,0 0-1,0 1 0,-1-1 0,1 0 0,0 0 0,0 1 0,0-1 0,0 0 1,0 0-1,0 1 0,0-1 0,0 0 0,0 0 0,-1 1 0,1-1 0,0 0 0,0 1 1,0-1-1,1 0 0,-1 0 0,0 1 0,0-1 0,0 0 0,0 0 0,0 1 1,0-1-1,0 0 0,0 0 0,0 1 0,1-1 0,-1 0 0,0 0 0,0 1 0,0-1 1,1 0-1,-1 0 0,0 1 0,3 6 43,-1 1 0,0-1 1,0 1-1,1 15 0,3 17-9,-5-38-41,16 60 58,-2 2-1,7 85 1,-16 33-23,-22 202 0,5-200-13,12 204 1,5-313-16,21 99 0,-19-143-2,0 1-1,2-1 0,2-1 1,0 0-1,28 46 0,-22-42 11,6 9-107,-24-43 80,0 0 1,0 0-1,0 0 1,1 0 0,-1 0-1,0 1 1,0-1-1,0 0 1,1 0-1,-1 0 1,0 0-1,0 0 1,0 0 0,1 0-1,-1 0 1,0 0-1,0 0 1,1 0-1,-1 0 1,0 0 0,0 0-1,1 0 1,-1 0-1,0 0 1,0 0-1,0 0 1,1 0-1,-1 0 1,0 0 0,0 0-1,0-1 1,1 1-1,-1 0 1,0 0-1,0 0 1,0 0 0,0 0-1,1-1 1,-1 1-1,0 0 1,0 0-1,0 0 1,0-1 0,0 1-1,0 0 1,1 0-1,-1 0 1,0-1-1,0 1 1,0 0-1,0 0 1,0-1 0,1-14-186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37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60 8874,'0'2'173,"0"0"1,0 0-1,0 0 1,0 0-1,1 1 1,-1-1-1,1 0 1,-1 0-1,1 0 0,0 0 1,0 0-1,0 0 1,0 0-1,2 3 1,-2-5-140,-1 1 1,0-1-1,1 1 1,-1 0-1,0-1 1,0 1-1,1 0 0,-1-1 1,0 1-1,0 0 1,0 0-1,0-1 1,0 1-1,0 0 1,0-1-1,0 1 1,0 0-1,0 0 1,0-1-1,0 2 0,0 1 491,7-3-76,7-2 23,1-1-1,16-5 0,21-6 43,88-3 238,146 0 0,-260 16-727,373-28 95,-169 9-100,421 25-17,-184 44 28,-181-14-20,-126-19-6,-38 5-11,-110-18-2,0 0 1,0 1-1,-1 1 1,1 0 0,-1 0-1,0 1 1,17 13-1,-24-17-1,-1 1-1,0 1 0,0-1 1,0 0-1,0 1 0,-1 0 1,1-1-1,-1 1 0,0 0 1,0 0-1,0 0 0,-1 0 1,1 1-1,-1-1 0,0 0 1,0 1-1,-1-1 0,1 1 1,-1-1-1,0 1 0,0-1 1,-2 9-1,-2 6-2,-1 0 0,0 0-1,-1-1 1,-11 20 0,1 3 10,1 3 2,3-1 0,1 2 0,3-1 0,1 1 0,0 69 1,7-41 1,4 0 0,22 122 0,109 386 11,-79-359-10,-49-195-4,-3-12 0,1 1 0,-2-1 0,0 1 0,-1 0 0,-1 0-1,0 0 1,-2 23 0,0-35-1,-1 0-1,1 0 1,-1 0 0,0 0-1,0 0 1,0 0 0,0-1-1,0 1 1,-1-1-1,0 1 1,0-1 0,0 0-1,0 0 1,0 0-1,-1-1 1,1 1 0,-1-1-1,0 0 1,-4 2 0,-10 5 17,-1-1 0,-37 10 0,26-9-5,-17 7-4,-234 65-2,138-56-6,-2-7 0,-192 0 0,-292-37 90,383 7 48,-667-67 356,887 76-496,-3 0-52,20 3-111,0 0 0,0-1 0,1-1 1,-1 1-1,-11-5 0,16 6-355,2 0 450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7.8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765 0 10898,'-8'31'266,"-1"0"-1,-2-1 1,0 0-1,-2 0 0,-2-2 1,0 0-1,-2 0 0,-1-2 1,-41 47-1,-18 18-132,4 4 0,4 2-1,-94 179 1,-17 75-189,178-347-32,-1 0-1,1 0 1,-1 0-1,1 0 1,-7 6-1,5-10-239,3-7 115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1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977 1 11458,'1'0'49,"-1"0"-1,1 0 0,-1 1 0,1-1 0,0 0 0,-1 0 0,1 1 0,-1-1 0,1 1 0,-1-1 0,1 0 0,-1 1 0,0-1 0,1 1 0,-1-1 0,1 1 1,-1-1-1,0 1 0,1 0 0,-1-1 0,0 1 0,0-1 0,0 1 0,1 0 0,-1-1 0,0 1 0,0 0 0,0-1 0,0 1 0,0-1 0,0 1 0,0 0 1,0-1-1,0 1 0,0 0 0,-1-1 0,1 1 0,0-1 0,0 1 0,-1 0 0,1-1 0,-1 2 0,-17 31-212,12-24 365,-77 107 183,41-61-295,-277 370 279,253-337-447,-4-3 1,-123 115-1,46-57-2536,106-108 1769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4.2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4311 788 8058,'2'-2'82,"0"-1"1,1 1 0,-1 0-1,1-1 1,0 1-1,-1 0 1,1 1 0,0-1-1,0 0 1,0 1-1,1 0 1,-1-1 0,0 1-1,0 1 1,1-1-1,-1 0 1,1 1 0,-1 0-1,0 0 1,1 0 0,3 0-1,9 2 150,-1 0-1,1 1 1,20 7-1,-11-3 1215,-25-7-1409,0 0 0,0 0 0,0 0 0,0 1 0,1-1 0,-1 0 0,0 0 0,0 0 0,0 0 0,1 0 0,-1 0 1,0 0-1,0 0 0,0 0 0,1 0 0,-1 0 0,0 0 0,0 0 0,0 0 0,1 0 0,-1 0 0,0 0 0,0 0 0,0 0 1,1 0-1,-1 0 0,0 0 0,0 0 0,0 0 0,1 0 0,-1-1 0,0 1 0,0 0 0,0 0 0,0 0 0,1 0 0,-1 0 1,0 0-1,0-1 0,0 1 0,0 0 0,0 0 0,0 0 0,0-1 0,1 1 0,-1 0 0,0 0 0,0 0 0,0-1 0,0 1 1,0 0-1,0 0 0,0 0 0,0-1 0,0 1 0,0 0 0,0-1 0,-8-8 242,-9 2-270,0 1-1,-1 1 1,1 1-1,-27-4 1,-76-1-23,70 6 0,-74-7 17,-79-4 18,-72 0 38,6-11-17,17 1-24,124 17-16,-218-5 37,212 9 90,-133-20 1,60 3-94,105 10-19,-167-37-1,202 33-16,-1 4 0,-130-3 0,121 11-1,-24-1-7,-105 10 1,116 5 10,48-5 11,-67 2 0,37-9-13,-192 6 23,101 3 247,160-9-228,0 0 0,0-1 1,1 1-1,-1 0 0,0-1 0,1 0 1,-1 1-1,0-1 0,1 0 0,-1-1 1,1 1-1,-1 0 0,1-1 0,0 1 1,-1-1-1,-2-3 0,2 2 2,0-1-1,0 1 0,1-1 1,-1 0-1,1 0 1,0 0-1,0-1 1,0 1-1,-1-5 0,-1-9 8,1 1-1,0-1 0,0-36 1,3 51-58,0-15 18,1 0 0,1 0 0,0 1 1,2-1-1,0 0 0,7-18 0,5-7 6,26-49 0,-40 89-15,1-5-3,1 1 1,-1-1-1,2 1 0,-1 0 0,1 0 1,0 1-1,1-1 0,8-7 1,-14 14-7,0 0-1,0 0 1,1-1 0,-1 1 0,0 0 0,0 0 0,0 0 0,1 0 0,-1 0 0,0 0-1,0 0 1,1 0 0,-1 0 0,0 0 0,0 0 0,0 0 0,1 0 0,-1 0 0,0 0-1,0 0 1,0 0 0,1 0 0,-1 0 0,0 0 0,0 0 0,0 0 0,1 0 0,-1 1-1,0-1 1,0 0 0,0 0 0,1 0 0,-1 0 0,0 0 0,0 1 0,0-1 0,0 0-1,0 0 1,1 1 0,3 12-75,-1 20 84,-3-30-16,0 27 3,-1 0 0,-2 0 0,0 0 1,-2 0-1,-2-1 0,-14 41 1,4-24-11,-2-1 1,-3 0 0,-30 48-1,38-72 18,2 1-1,1 0 0,0 1 1,2 0-1,0 1 0,-7 37 1,14-52 10,1 1 0,0-1 1,1 1-1,0-1 1,1 1-1,0 0 0,0-1 1,5 17-1,-4-19 14,0-1 1,1 1-1,0-1 0,1 0 0,-1 0 0,1 0 1,0 0-1,1-1 0,0 1 0,-1-1 1,2-1-1,-1 1 0,7 5 0,-4-5 23,0 0 0,1-1-1,-1 1 1,1-2-1,0 1 1,0-1 0,0 0-1,1-1 1,-1 0-1,0-1 1,1 0 0,-1 0-1,1-1 1,0 0-1,-1-1 1,1 0 0,-1-1-1,0 0 1,13-4-1,75-21-768,119-19-1,-142 35 876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4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1283 1 13259,'1'13'33,"-1"1"0,0 0 0,-1 0 0,-1-1 0,0 1 0,-1 0 0,0-1 0,-1 0 0,-9 19 0,-7 12-57,-36 56 1,26-49 68,-64 105 15,-212 268 0,-177 255 63,422-587-1186,-114 132 1,144-191 519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953 0 13579,'-47'117'312,"1"-10"-256,-14 8-8,-2-11-16,-4 2 0,-8 7-8,-9 8-8,-6 9 8,-1 2 8,-1-4 24,4-18-48,6-14-136,4-17 104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8.92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1273 1 11795,'-17'81'632,"-42"53"-240,-27-13-232,-16 2 72,-23 48-192,23-25-8,2-5 0,2-9-8,4-17 0,5-13 8,12-11-16,1-12 16,12-13 8,9-13-104,1-13-192,14-14-584,6-5 472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13707,'19'13'623,"19"17"-618,0 1 1,-2 2-1,47 56 0,-38-41 6,83 91-3,174 173-24,-102-143-127,-164-141 110,1-3-1,1-1 0,74 33 0,-82-47 3338,-4-8-1488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9.8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 35 10090,'-3'-3'47,"-27"-24"2777,23 23-1328,19 19-1133,309 306-34,23-20-310,-140-125-134,-189-163 9,207 170-392,-187-158-433,1-1 1,2-2 0,0-2-1,64 25 1,-42-25-585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1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13291,'0'0'729,"5"10"548,23 28-1176,1-1 0,1-1 1,61 53-1,119 81-154,-95-80-2,203 175-406,96 77-648,-52-78-2932,-299-226 3036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36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13915,'43'77'328,"-1"2"16,22 21-48,2 0-16,11 6 24,12 0-232,3-6-24,10-2-104,4 2-208,3 2-224,8 1 88,-2 1-1200,6-8 1096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58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15203,'19'23'392,"2"11"-232,7 15-104,12 19-32,9 15-8,17 13 32,11 8-64,8-4-176,10 2-192,10 4-256,12 7 2216,4 4-1311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0.8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13027,'4'4'320,"7"11"-240,8 13-48,11 18 32,12 18-40,14 17 0,20 19 8,11 4-16,7 9 16,4-2-64,-7-7-112,1-4-296,-3-8-945,-2-7 857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04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13363,'40'49'368,"3"-3"-232,10 22-40,7 13-8,5 13-48,8 19-16,8 6 0,2-4 0,0-5-136,2-18-136,-7-18 816,-7-14-544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5.85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58 466 9586,'0'0'15,"0"0"1,0 0-1,0 0 0,0 0 0,0 0 1,-1 0-1,1-1 0,0 1 1,0 0-1,0 0 0,0 0 0,0 0 1,0 0-1,0 0 0,0 0 0,0 0 1,0 0-1,0 0 0,0 0 1,-1 0-1,1 0 0,0 0 0,0 1 1,0-1-1,0 0 0,0 0 0,0 0 1,0 0-1,0 0 0,0 0 1,0 0-1,0 0 0,0 0 0,0 0 1,0 0-1,0 0 0,0 0 1,-1 0-1,1 0 0,0 0 0,0 0 1,0 0-1,0 0 0,0 1 0,0-1 1,0 0-1,0 0 0,0 0 1,0 0-1,0 0 0,0 0 0,0 0 1,0 0-1,0 0 0,0 0 0,0 0 1,0 0-1,0 1 0,0-1 1,0 0-1,0 0 0,0 0 0,0 0 1,1 0-1,-13-2 387,-12-4-19,5-1 1238,22 10-1549,1 0 0,-1-1 0,1 0 0,0 0-1,-1 0 1,1 0 0,0 0 0,0-1 0,0 0-1,1 0 1,-1 0 0,7 1 0,58 0 123,-49-2-171,269-14 118,-41 2-36,-87 5-89,45-1-18,55 14-19,102-1 58,-169-12-10,404 1 23,-391 23-48,39 1 3,145-28 4,43 2 84,-322 12-12,217 22-13,191 62 195,-455-80-140,83-2-1,-139-6-203,-26-8 1,-159-117 79,116 84-2,1-2-1,-101-99 0,123 105 4,20 22 3,0-2 0,2 1 0,0-2-1,1 0 1,-18-30 0,31 45-2,0 1 0,0-1 0,0 1 0,0 0 0,0-1 0,1 0 0,-1 1 0,1-1-1,0 1 1,-1-5 0,1 6 0,1 0 0,-1 0 0,0 0 0,0 0 0,0 0 1,1 0-1,-1 0 0,1 0 0,-1 0 0,1 0 0,-1 0 0,1 0 0,-1 1 0,1-1 0,0 0 0,0 0 0,-1 1 0,1-1 0,1 0 0,0-1 1,1 1 0,-1 1 0,1-1 0,0 0 0,-1 1 0,1-1 0,0 1-1,-1 0 1,1 0 0,0 0 0,-1 0 0,1 0 0,0 1 0,-1-1 0,1 1 0,0 0 0,-1 0-1,1-1 1,3 3 0,5 3-3,0 0 1,0 0-1,-1 1 0,0 0 0,0 0 0,13 14 0,51 62 3,-16-17 1,15 17 24,98 145-1,-165-219-24,0 0-3,1 0 16,0 2 1,0-1-1,7 19 1,-12-26-15,-1 0 0,0 0 0,0 0 0,-1 0 0,1 0 0,-1 0 0,1 0 1,-1 0-1,0 0 0,0 0 0,0 1 0,-1-1 0,1 0 0,-1 0 0,0 0 0,0 0 0,0 0 0,0 0 1,-3 4-1,0 0-3,-1-1 0,0 0 0,0-1 0,-1 1 0,0-1 0,0 0 1,0-1-1,-1 1 0,1-1 0,-1-1 0,0 1 0,0-1 0,0 0 1,-15 3-1,-9 2 11,-1-2 1,-39 3-1,71-9-10,-53 5 18,26-4-452,-1 2 1,-34 8-1,39-5 109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1.2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12699,'59'32'504,"1"4"-32,6 17-48,2 9-152,-4 10-88,-1 7-112,6 4-32,-6 6-8,3-3 0,-6-10 24,-7-10-64,-8-15 144,-5-15-96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0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4 13211,'2'-4'1572,"-1"6"-450,0 3-1358,32 171 226,-10-72 17,2 30-5,76 443 28,-90-479-23,3 22 6,-11-101-27,2 1 0,0-1 0,15 35 0,-17-46 289,10 16-1295,-12-23 1124,-1-1-1,1 1 0,-1-1 1,1 1-1,-1-1 1,1 1-1,0-1 1,-1 0-1,1 1 0,0-1 1,-1 0-1,1 0 1,0 0-1,-1 1 0,1-1 1,0 0-1,-1 0 1,1 0-1,0 0 0,0 0 1,-1 0-1,1 0 1,0-1-1,-1 1 1,1 0-1,0 0 0,-1 0 1,1-1-1,0 1 1,-1 0-1,1-1 0,0 1 1,0-1-1,12-10 1476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2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 26 8418,'-4'-20'3115,"2"15"-1062,1 16-1752,8 144-127,-1-50-136,43 641-1293,-42-699-755,1-9 738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2.64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0 232 15083,'2'-9'98,"0"0"0,0 1 1,1-1-1,0 1 0,1-1 0,-1 1 0,2 0 0,-1 0 0,1 1 0,0-1 0,1 1 0,0 0 1,0 0-1,0 1 0,8-6 0,3-1-97,1 2 0,0 0 0,0 1 0,1 1 0,1 0-1,-1 2 1,1 0 0,23-4 0,-16 6-15,0 1-1,0 1 1,1 2 0,-1 0-1,48 7 1,-36 0 1,0 2 1,-1 1-1,1 3 0,-2 1 1,0 1-1,-1 2 0,0 2 1,57 38-1,-58-31 6,-1 2 0,-2 1 0,-1 1 0,43 52 0,-54-56-2,-2 0 0,-1 1 0,-1 1 0,-1 1 0,-1 0 0,19 57 0,-30-74 1,0 1 0,0 0-1,-1 0 1,-1 0 0,0 0-1,-1 0 1,0 0-1,-3 23 1,1-27 0,0 0 0,-1 0 0,1 0 0,-2 0-1,1-1 1,-1 1 0,0-1 0,0 0 0,-1 0 0,0-1 0,0 1-1,-1-1 1,-11 10 0,1-4 8,0 0 1,-1-1-1,-1-1 0,1-1 0,-2-1 1,1 0-1,-1-1 0,0-1 1,0-1-1,-1-1 0,0-1 0,0 0 1,-24 0-1,-26-3 22,1-3 1,-96-17-1,164 20-22,-153-30 50,133 24-82,0-1 1,0 0-1,1-2 0,0-1 0,-20-12 1,38 21 52,1 0 0,-1 1 1,1-1-1,-1 0 0,1 0 1,-1 0-1,1 0 0,0 0 0,-1 0 1,1-1-1,0 1 0,0 0 1,0-1-1,0 1 0,0-1 0,0 1 1,1-1-1,-1 1 0,0-1 1,1 0-1,-1 1 0,1-1 0,-1 0 1,1 1-1,0-1 0,0 0 1,0 1-1,0-4 0,5-15 501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1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527 0 13179,'-10'1'58,"1"1"1,-1 0 0,0 1 0,1 0-1,-1 0 1,1 1 0,0 0-1,0 1 1,1 0 0,-1 0-1,1 1 1,0 0 0,1 0-1,-1 1 1,1 0 0,1 1-1,-1-1 1,1 1 0,0 0-1,-5 12 1,-25 45-22,4 1 0,-33 96 0,44-108-28,-16 50 7,5 1 0,-19 114 0,-10 221 24,45 40 2,22-370-29,4-1 0,32 143 0,-19-158-5,4-2 0,39 90-1,-42-127-14,3-1 0,2-1 0,2-1-1,51 64 1,-13-36 11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63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12651,'415'448'725,"-337"-368"-550,-37 4-108,-3 1-1,32 109 1,-18 10-46,39 311-1,-79-413 75,-5 0-1,-11 195 0,-2-240-19,-2-1 1,-2 0-1,-3-1 1,-2 0-1,-3-1 1,-43 94-1,31-97-114,27-48 83,1 1 1,-1-1-1,1 0 1,-1 0-1,0 0 1,-1 0-1,1 0 1,0-1-1,-1 1 1,1-1-1,-6 2 1,0-3 3126,4-2-1444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3.9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0 1 11202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4.2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477 1 14827,'-30'20'16,"-306"191"91,320-202-61,1-1 103,1 0 1,-1 1-1,2 0 0,-22 19 0,35-27-138,-1 0-1,1-1 1,0 1 0,-1 0 0,1-1-1,0 1 1,0 0 0,0 0-1,-1-1 1,1 1 0,0 0-1,0 0 1,0-1 0,0 1-1,0 0 1,1 0 0,-1-1 0,0 1-1,0 0 1,0 0 0,1-1-1,-1 1 1,0 0 0,1-1-1,-1 1 1,0 0 0,1-1-1,-1 1 1,1-1 0,-1 1 0,1-1-1,-1 1 1,1-1 0,0 1-1,0 0 1,26 20 293,-25-19-289,26 14 101,0 0-1,2-2 1,58 21 0,-1-2 165,79 44 381,122 48-1856,-264-117 3753,0-3-1236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00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56 425 9194,'10'40'365,"-10"-40"-355,0 1 1,0-1-1,0 1 0,0-1 0,-1 1 0,1-1 0,0 1 0,0-1 0,-1 1 0,1-1 0,0 1 0,-1-1 0,1 1 0,-1-1 0,1 1 0,-1-1 0,1 0 0,-1 1 1,1-1-1,-1 0 0,1 0 0,-1 1 0,1-1 0,-1 0 0,1 0 0,-1 0 0,1 0 0,-1 1 0,1-1 0,-1 0 0,0 0 0,0 0 0,-1 0 4,1 0 0,-1 0 0,0 0 0,1 0 0,-1-1 0,0 1 0,1 0 0,-1-1 0,1 1 0,-1-1 0,1 1 0,-1-1 0,1 0 0,-2 0 0,-24-25 69,36 31 363,-4-1-10,-1-1-1,1 0 0,0 0 1,0-1-1,9 4 1,-10-8-266,0 1 0,0 0 0,0-1 0,0 0 0,-1 0-1,1 0 1,-1 0 0,1 0 0,-1-1 0,5-5 0,31-36 615,-11 10-356,0 9-206,0 1-1,2 1 1,1 1 0,39-21-1,140-60 616,-204 100-832,62-24 26,78-21 0,-46 17-80,-61 15-1499,-38 17 1709,0 0 1,-1 0-1,1 0 1,0 0-1,0 1 1,-1-1-1,1 0 1,-1 0-1,1 0 1,-1 1-1,0-1 1,1 3-1,0 14 1314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5.6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939 356 11947,'-12'-9'2131,"-39"-12"-1910,-1 1 0,0 3 0,-78-14 1,-54-18 130,97 16 205,-114-62 0,75 32-17,87 54-416,39 9-95,1-2 417,0 2 45,-8 0-2049,10-1 167,12-4 508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6.7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198 1 9634,'-10'6'4366,"-6"16"-4245,5-7-80,-8 4-31,0 2 0,1 0 0,2 1 0,-16 26 0,24-34-3,1 0 0,1 0 0,0 1 0,1 0 1,0 0-1,1 0 0,1 1 0,-2 28 0,5 74 335,28 222-1,2 45 777,-30-369-1073,-1 0 1,0 0-1,-5 19 0,5-31-87,0 0-1,0 0 0,0 0 1,0-1-1,-1 1 0,1 0 0,-1-1 1,0 1-1,0-1 0,0 1 1,-1-1-1,1 0 0,-1 0 1,0 0-1,0 0 0,0-1 1,0 1-1,-5 2 0,-6-2-241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2:07.5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1642 281 13803,'5'-9'234,"-1"0"0,0 0 1,-1 0-1,0 0 0,0-1 1,1-18-1,-3 24-208,-1-1-1,0 0 1,-1 1 0,1-1 0,-1 0 0,0 1 0,0-1 0,0 1-1,-1-1 1,1 1 0,-1 0 0,0 0 0,-1-1 0,1 1-1,-1 1 1,-5-7 0,1 2-25,-1 0 0,0 1-1,-1 0 1,0 1 0,0 0 0,-19-9-1,7 5-15,0 1-1,-30-7 1,16 7-26,0 3 1,0 1 0,-1 1-1,-64 3 1,24 5-57,-93 19 0,103-11 46,-73 23 0,113-26 27,0 0 0,1 2 0,0 0-1,1 2 1,-39 27 0,54-32 21,1-1-1,-1 1 1,1 1 0,1 0-1,0 0 1,0 0 0,1 1-1,0 0 1,0 0 0,2 1-1,-1-1 1,1 1 0,0 0 0,1 0-1,1 1 1,0-1 0,0 0-1,1 1 1,0 0 0,1-1-1,1 1 1,0-1 0,0 1-1,1-1 1,0 0 0,1 1 0,1-1-1,9 21 1,-2-10 25,1 0-1,1 0 1,1-1-1,1-1 1,21 23 0,98 82 64,-123-114-82,70 61 19,102 120 0,-145-147-23,-3 3 0,-1 0 0,-3 2 0,34 73 1,-48-86-7,83 209-53,-90-215 47,-1 1 1,-2-1-1,-2 2 0,0-1 0,-2 1 1,-2 35-1,-2-54 9,-1 0 0,-1-1 1,0 1-1,-1-1 0,0 0 1,-1 0-1,0 0 0,-2 0 1,1-1-1,-1 0 0,-1 0 0,0-1 1,-12 13-1,4-6-3,-1-1 0,-1 0 1,-1-1-1,0-1 0,-2-1 0,-33 19 0,39-26 16,0-1-1,-1 0 1,1-1-1,-1-1 1,0 0-1,0-2 1,-26 2-1,-115-7 52,116 1-51,-12 0 5,0-3-1,0-2 1,0-2 0,-72-22-1,90 17 152,0-2-1,1-1 1,-62-42 0,-85-79 355,179 136-519,-16-11 57,10 7 84,0 0-1,0-1 1,0 0-1,-12-15 1,20 22-29,0-1 0,0 0 1,0 0-1,0 0 0,0 0 0,0 0 0,0 0 1,1 1-1,-1-1 0,0 0 0,0 0 0,1 0 1,-1 0-1,0 1 0,1-1 0,-1 0 0,1 0 1,-1 1-1,1-1 0,0 0 0,-1 1 1,1-1-1,-1 1 0,1-1 0,0 0 0,0 1 1,-1 0-1,1-1 0,2 0 0,25-16 186,-7 9-281,1 1 0,0 0 0,1 2 0,-1 0 0,1 2-1,23-1 1,-39 3-15,339-17-103,86-10-1933,-287 6 1360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5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12971,'9'111'1968,"-2"-47"-1964,43 270 677,-23-186-410,-22-107-531,0 72 0,1-135-1725,0 1 1454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7.8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871 0 9938,'-17'4'1140,"1"1"0,-33 13-1,-63 43-910,38-19 13,11-7-27,-65 30 345,108-57-405,-1 0 0,0-1-1,0-1 1,-36 4 0,37-8 7,1-1-1,-1-1 1,0-1 0,-26-4 0,-75-22 317,96 21-468,49 9-1009,35-1 0,-37-2 648,58-2-1748,-42-2 1316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0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401 108 10466,'2'-1'108,"1"0"-1,-1 1 0,0-1 1,1 0-1,-1 0 0,0 0 1,1-1-1,-1 1 0,0 0 1,0-1-1,0 0 1,0 1-1,0-1 0,-1 0 1,4-4-1,-3 2-8,1-1-1,-1 0 1,0-1 0,0 1 0,1-8 0,6-15 92,-7 21-71,1-3 317,-13 11-255,0 2-286,-21 6 68,0 2 0,-31 15 0,26-11 20,-42 23 12,-16 7 19,93-45-15,-61 27 2,58-26-3,0 1 0,0 1 1,1-1-1,-1 0 1,1 1-1,-1 0 0,1 0 1,0 0-1,0 0 0,0 1 1,1-1-1,-1 1 1,-2 3-1,5-4 4,-1 0 0,1-1 0,-1 1 0,1 0 0,0 0 0,0 0 0,0-1 0,0 1-1,0 0 1,1 0 0,-1 0 0,1-1 0,0 1 0,0 0 0,0-1 0,0 1 0,0-1 0,1 1 0,-1-1 0,1 0 0,0 1 0,2 2 0,4 4 26,1 1-1,1-1 1,13 11 0,-7-8-23,23 20 112,60 37 0,-85-61-51,1 0 0,-1-1-1,1-1 1,1 0 0,-1-1-1,1-1 1,0-1 0,24 4-1,-17-6 60,0 0 0,0-1 0,0-1 0,0-2 0,0 0 0,0-1-1,-1-1 1,0-2 0,0 0 0,30-14 0,-47 18-133,-1 0 0,1 0 0,-1 0 0,0 0 0,0 0 0,0-1 0,0 0 0,5-8 0,-9 12 2,1-1 0,-1 1-1,0-1 1,0 1 0,0-1 0,0 1 0,0-1-1,0 1 1,0-1 0,0 1 0,0 0 0,0-1-1,0 1 1,0-1 0,0 1 0,-1-1 0,1 1-1,0-1 1,0 1 0,0 0 0,-1-1 0,1 1-1,0-1 1,-1 1 0,1 0 0,0-1 0,-1 1-1,1 0 1,0-1 0,-1 1 0,1 0-1,0 0 1,-1-1 0,1 1 0,-1 0 0,1 0-1,-1 0 1,1 0 0,-1 0 0,0-1 0,-22-6-97,21 6 85,-8-1-33,0 0 0,0 1 0,1 0 0,-1 1-1,0 0 1,0 0 0,-14 3 0,-69 19-390,64-14 301,-15 3-226,-79 33 0,105-36 317,1 1 1,0 1-1,1 0 0,0 1 1,1 1-1,0 0 1,-16 18-1,20-18 42,0 0-1,1 1 1,0 1 0,1 0 0,1 0 0,0 1 0,-5 15-1,10-24 16,1 0 1,0 0-1,1 0 0,0 0 0,0 0 0,0 1 0,1-1 1,-1 0-1,1 1 0,1-1 0,-1 0 0,1 0 0,1 1 1,-1-1-1,1 0 0,0 0 0,0 0 0,1-1 0,-1 1 1,1 0-1,5 6 0,2 1 94,1 0 1,0-1 0,1-1-1,0 1 1,0-2-1,1 0 1,1 0-1,27 13 1,-19-12 133,0-2 0,1-1 0,1-1 0,-1 0 0,32 3 0,17-3 516,1-4 0,143-11 1,-185 6-694,180-9-320,-204 11-20,0-1 0,0 0-1,0 0 1,0 0 0,0-1 0,7-3-1,-2-3-279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3.5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16 184 7138,'-15'4'7520,"23"-2"-7189,6 0-232,-1-1 0,1 0 1,-1-1-1,1 0 1,-1-1-1,1-1 1,24-5-1,-18 1-30,0 0-1,0-2 0,-1 0 1,25-13-1,174-105 632,-195 118-768,-22 8 2,-13 7-519,-5 6 545,-2-2 0,1-1 0,-2 0 0,-30 11 0,-5-4 34,0-1 5,0 3 1,-59 29-1,85-31-3,28-16 9,0-1 0,-1 1 0,1 0 1,0 0-1,0 0 0,0 0 0,-1 0 0,1 0 1,0 1-1,0-1 0,1 0 0,-1 1 1,0-1-1,0 0 0,1 1 0,-2 1 0,44-18 805,-39 13-796,0 0 0,-1-1 1,1 1-1,-1-1 0,0 1 0,4-6 0,13-12-30,-4 10-214,1 0 1,26-12-1,-8 11 3172,-1 4-1451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4.6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450 148 11122,'1'4'116,"-1"0"0,1 0 0,0 0 0,1 0-1,2 6 1,18 35 614,-20-41-702,-2-5 49,0-39-32,4-98 125,-4 132-121,1 3 85,-1 0 1,0 1-1,1-1 1,-1 0-1,0 1 0,-1-1 1,1 0-1,-1-5 1,0 8-124,0-1 1,1 0-1,-1 0 1,0 0 0,0 0-1,1 1 1,-1-1-1,0 0 1,0 1 0,0-1-1,0 1 1,0-1-1,0 1 1,0-1 0,0 1-1,0 0 1,0-1-1,0 1 1,0 0 0,0 0-1,0 0 1,0 0-1,-1 0 1,1 0-1,-2 0 1,-9 1-26,-1 0-1,0 1 0,0 1 1,1-1-1,0 2 1,-1 0-1,1 0 1,-13 8-1,-90 55-21,84-47 27,2-2-13,-47 38-1,67-48-9,1-1 0,0 1 0,1 1 1,0-1-1,0 1 0,1 1 0,0-1 0,1 1 0,-7 16 0,10-20 24,0 0 0,1 0 0,0 0 0,0 0 0,0 0 0,1 0 0,0 0 0,0 0 0,0 0 0,1 0 1,0 0-1,0 0 0,0-1 0,1 1 0,0 0 0,0 0 0,0-1 0,1 1 0,0-1 0,0 0 0,1 0 0,-1 0 0,1 0 0,6 5 0,-4-5 44,1 1 0,1-2 0,-1 1-1,0-1 1,1 0 0,0-1 0,0 0 0,0 0 0,1-1-1,-1 0 1,0 0 0,1-1 0,0 0 0,-1-1-1,1 1 1,-1-2 0,1 1 0,9-3 0,-4 0 95,-1 0 1,1-1-1,-1-1 1,0 0-1,0-1 1,0-1-1,-1 0 1,0 0-1,0-1 1,13-12-1,8-6-5,-22 18-119,-1-1 1,1 0-1,-2 0 1,18-21-1,-10 12-126,-16 18 11,-15 9-464,-9 12 230,-42 29 0,46-38 232,2 1 1,0 1-1,0 0 1,2 2-1,-19 20 1,-7 25-15,-23 28 77,47-69 42,2 2-1,0 0 1,-20 41 0,34-61 6,0 0 1,0 1-1,0 0 1,0-1-1,0 1 1,1-1-1,-1 1 0,1 0 1,0-1-1,-1 1 1,1 0-1,1 0 1,-1-1-1,0 1 1,1 0-1,-1-1 1,1 1-1,0 0 1,0-1-1,0 1 1,0-1-1,0 1 1,0-1-1,1 0 1,-1 0-1,4 4 1,-1-2 32,0 0 0,1 0 0,-1-1 1,1 0-1,0 0 0,0 0 0,0 0 0,0-1 1,0 0-1,1 0 0,9 2 0,30 5 486,1-2 0,88 2 0,94-15 753,-208 5-1170,10-1-3,1-1 1,52-12-1,-69 11-218,0 0-1,-1-1 1,1-1-1,-1 0 0,0 0 1,-1-2-1,23-16 1,5-10 2804,-26 21-1321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5.9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578 83 12347,'18'-14'562,"-1"-1"1,18-19 0,-16 14-59,-77 69-272,3 6-237,-73 71-157,94-95 76,-72 48 0,77-60 81,-192 135 109,218-151-101,0 0 0,-1-1 0,1 1 0,0 1 0,1-1 0,-1 0 0,0 1 0,1 0 1,0-1-1,-3 8 0,4-8-1,0-1 0,1 1 0,0 0 0,-1-1 0,1 1 0,0 0 1,0 0-1,1-1 0,-1 1 0,0 0 0,1-1 0,0 1 0,-1 0 1,1-1-1,0 1 0,1-1 0,1 4 0,18 28 29,1-1-1,2 0 1,30 31 0,-25-31-27,-2 1 0,28 45 0,7 21 26,-55-88 34,0 0 0,0-1-1,13 15 1,-18-23 2,0 0 1,1-1 0,0 1-1,-1-1 1,1 1 0,0-1 0,1 0-1,-1 0 1,0 0 0,0-1-1,1 1 1,-1-1 0,1 0 0,-1 0-1,1 0 1,0 0 0,5 0-1,10-3 77,0-1 0,0 0-1,-1-2 1,1 0 0,-1-1-1,29-14 1,10-2-91,-27 9-298,0 0-1,-1-2 0,49-34 0,-70 43-63,0 0 0,-1-1-1,7-7 1,5-5-344,-2 4 297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5.4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31943 12836 8658,'0'-2'29,"0"0"0,0 0 0,-1 0 0,1 0 0,0-1 0,-1 1 0,1 0 0,-1 0 0,1 0 0,-1 0 0,0 0 0,0 1 0,0-1 0,0 0 1,0 0-1,-1 0 0,1 1 0,-1-1 0,1 1 0,-2-2 0,0 1 12,0 0 0,0 1-1,0-1 1,0 1 0,0 0 0,0 0 0,-1 0 0,1 0 0,0 1 0,0-1 0,-6 1 0,-5 0 201,-1 1 0,1 1 0,0 0 0,-24 7 0,7-2-39,-1-1 0,-55 3 0,-66-8 261,-57 6-119,56 7-303,-69 10 126,93-7 44,-241 2-1,18-6-52,248-2-125,-71 6 162,132-15-115,1-2 0,-46-6 0,-403-75 259,-250-130-33,512 134-194,177 56-123,0-3 0,-56-35 0,16 8 55,-259-130 52,268 138-77,-138-93-1,197 116 2,-30-30 1,-3-3 76,-96-79 9,35 21 43,68 62-88,-54-37 38,69 58-88,-63-62-1,-67-89 14,136 146-21,-33-52 0,-13-14 3,-102-104 36,148 171-23,-55-44 1,12 13 18,-132-139 80,19-17-96,-316-373 379,451 534-201,-63-96 0,-29-73-61,121 190-141,-44-89 8,44 80 1,-50-75 1,-180-261 1,179 268-10,-97-113 1,80 111 14,-2-1-7,-81-117-16,-108-237 15,224 375-5,-76-101 2,-15-27-1,-133-269 5,34 57 0,134 228-9,31 53 8,-152-311-5,222 438-2,-103-266 24,-84-306 8,167 512-32,-70-175 0,-91-113-8,-12 70 8,54 84-8,53 55-5,4 5 10,23 61-5,-113-122 0,-129-92 0,125 113 8,23 21 0,92 109 0,26 24 0,-2 2 0,-2 2 0,-66-44 0,-58-39-6,95 67 2,-5-11-1,-9-6 12,-11-4-7,57 42-12,-100-62 1,72 54-2,46 28 10,-52-27 0,9 13-8,-337-140-16,240 113-10,-200-42 0,248 80 2,-152-10-1,159 23 30,-265-11-20,286 20 8,-265 8-20,-42 52-40,354-51 76,-21 4 20,1 3-1,0 3 0,2 4 0,-82 38 0,76-27-18,-10 4-12,-80 51-1,35-10 13,32-21 13,-170 137-1,9 60 197,232-232-189,-1-1-1,-1-2 1,-31 21-1,-86 45 28,88-56-26,1 2 0,-59 49-1,76-51 45,-40 33 115,-133 143 0,-209 242-27,317-359-158,-29 30 4,89-75 2,3 2 0,-35 53 0,-149 216-8,75-130 81,53-68 43,-67 98-15,-135 180 71,234-307-144,-253 428 473,68-124-515,191-310 14,-79 119-2,97-138 6,-39 87 0,-143 270-3,176-345-1,-83 156 0,77-136 16,-83 117 0,57-97 1,-74 156 84,12-18-90,-178 322 28,282-506-37,-65 114 20,-76 84-22,101-150 15,-64 137 0,135-248-14,-63 116 4,-32 66 8,64-122 130,-69 98-1,98-156-121,-79 133 89,0-1-104,42-77-5,-4 8-1,-83 99 0,22-32 5,31-35-2,-67 93 45,111-157-38,-93 130 252,84-109-153,-63 71-1,44-58-61,12-19 6,-86 75-1,8-8-19,-385 375 4,467-460-10,-1-2 0,-2-2 0,-1-1-1,-1-3 1,-73 30 0,72-33-29,-62 40 0,62-33-15,-55 24 0,-196 83 33,243-116-1,-94 26 1,86-30-5,-65 28 0,-37 20-2,-37 17-7,134-53 7,-88 25 1,-79 9-14,234-64 3,-110 32 29,-82 18 10,-8-5 34,141-30-55,-95 12 0,42-9-11,-568 109 104,451-85-93,-69 14-2,-58 32-23,15-14 45,212-50-26,-419 80-3,210-62 63,211-39-34,31-2-17,-61-6 94,42-1-37,-136-1-28,210 0-1590,43 3 371,-2-13 377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1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220 0 14195,'-43'26'360,"7"-1"-224,-2-1-88,12-3-32,5-2-32,4-4-96,2-2-88,5-3-96,5-1-40,1-1 8,2-3 40,0-1 40,2-2-8,4 0-793,0-4-1143,3-4 1376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6.4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17 4 12267,'-1'0'20,"1"0"0,0-1 0,0 1 0,0 0 0,-1 0 1,1-1-1,0 1 0,0 0 0,-1 0 0,1 0 0,0 0 0,-1-1 1,1 1-1,0 0 0,-1 0 0,1 0 0,0 0 0,-1 0 1,1 0-1,0 0 0,-1 0 0,1 0 0,0 0 0,-1 0 0,1 0 1,0 0-1,-1 0 0,1 0 0,0 0 0,-1 0 0,1 0 0,0 0 1,-1 0-1,1 1 0,0-1 0,0 0 0,-1 1 0,-3 15 309,6 32-151,-2-46-161,2 18-6,27 208 28,-20-184-37,1 0 1,2-1-1,22 49 0,-9-34-35,-8-21-244,-1 0 0,-2 1 1,10 46-1,-20-66-620,-1-7 393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01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145 9 10490,'14'-3'1014,"1"0"0,21 0 0,-36 3-1014,1 1-1,-1-1 1,0 0 0,0 0-1,0 0 1,1 1 0,-1-1-1,0 0 1,0 0-1,0 0 1,0 1 0,1-1-1,-1 0 1,0 1-1,0-1 1,0 0 0,0 0-1,0 1 1,0-1-1,0 0 1,0 1 0,0-1-1,0 0 1,0 0 0,0 1-1,0-1 1,0 0-1,0 1 1,0-1 0,0 0-1,0 0 1,0 1-1,-1-1 1,1 0 0,0 0-1,0 1 1,0-1-1,0 0 1,-1 0 0,1 0-1,0 1 1,-8 15-10,7-15 12,-14 22 2,-1 0 1,-1-1-1,-1-2 0,-25 23 1,6-11 12,27-24 6,0 0 0,-17 18 0,26-25-19,0-1 0,1 1 0,-1 0 0,0 0 0,1 0-1,-1 0 1,1 0 0,-1 0 0,1 0 0,-1 0 0,1 0 0,-1 0 0,1 0-1,0 0 1,0 0 0,0 0 0,-1 0 0,1 1 0,0-1 0,0 0 0,1 0-1,-1 0 1,0 0 0,0 0 0,0 0 0,1 0 0,-1 0 0,1 0 0,-1 0-1,1 0 1,-1 0 0,1 0 0,-1 0 0,1 0 0,0 0 0,0 0 0,-1 0-1,1-1 1,0 1 0,0 0 0,1 0 0,24 13 116,-21-12-104,0 1-1,0 0 1,-1-1 0,1 2 0,5 3 0,-1 3-12,-1 0 1,1 0-1,-2 1 1,1 0-1,-1 0 1,-1 1-1,8 21 1,27 91-9,-41-121 5,16 63-1,7 73 0,-4-14 0,-15-109 4,0 0-1,0-1 1,2 0 0,0 0 0,1 0-1,0-1 1,1 1 0,1-2-1,0 1 1,1-2 0,0 1 0,21 19-1,-24-26 56,1 0 0,-1 0-1,1 0 1,0-1-1,0-1 1,0 1 0,1-2-1,0 1 1,-1-1-1,1 0 1,1-1 0,-1 0-1,0 0 1,0-1-1,1 0 1,-1-1 0,1 0-1,-1 0 1,0-1 0,1 0-1,-1-1 1,0 0-1,11-4 1,129-52-1077,-123 44 1632,-15 7-169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2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11827,'0'6'213,"1"-1"1,-1 0 0,1 0 0,0 0 0,1 0 0,-1 0-1,1 0 1,0-1 0,0 1 0,1 0 0,0-1 0,-1 0-1,5 5 1,5 5-436,1 0 0,18 15 1,-12-12 356,275 226-507,-284-234 345,10 6 31,29 16-1,-44-28-112,0 0-1,0 0 1,1-1-1,-1 0 1,1 0-1,-1 0 1,1-1-1,0 0 1,0 0-1,-1 0 1,10-1-1,4-6-1294,-3-8 538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46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354 1 11586,'-38'42'433,"4"-3"-25,-2-1-112,1 2-40,1 3-96,7-3-88,1-3-48,3-3-16,6-5-8,0-3-32,2-1-40,6-8-8,-3-2 16,3-6 16,-2-5 24,3-4 112,6 0-1176,4-4 815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7.9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1 212 14275,'7'1'191,"1"-1"-1,0 0 1,-1-1 0,1 0 0,0 0-1,-1 0 1,1-1 0,-1 0-1,0-1 1,1 1 0,-1-2 0,12-6-1,20-19-105,68-65 0,-104 91-82,6-6 1,0 1-1,1 0 1,0 0 0,16-10 0,-21 16-9,9-5-93,-14 7 93,1 0 1,-1 0-1,0 0 0,1 0 0,-1 0 1,0 0-1,0 0 0,1 0 0,-1 0 1,0 0-1,1 0 0,-1 1 1,0-1-1,0 0 0,1 0 0,-1 0 1,0 0-1,0 0 0,1 1 0,-1-1 1,0 0-1,0 0 0,0 0 1,1 1-1,-1-1 0,0 0 0,0 0 1,0 1-1,0-1 0,0 0 1,1 1-1,-1-1 0,0 0 0,0 0 1,0 1-1,0-1 0,0 0 0,0 1 1,0-1-1,0 0 0,0 0 1,0 1-1,0-1 0,0 0 0,0 1 1,0-1-1,7 51-185,-2-19 187,-2-19-2,0-1 1,1-1 0,0 1 0,1-1 0,0 1-1,1-1 1,0-1 0,1 1 0,8 9 0,17 31-11,12 32 0,78 133 8,-112-199 5,-1 2 1,-1-1-1,-1 1 1,0 0 0,-2 0-1,0 1 1,3 31-1,-5-38-4,-1-1 11,0 0 0,-1-1-1,0 1 1,0 0 0,-2 0-1,1 0 1,-1-1 0,-1 1-1,0 0 1,-1-1 0,0 1 0,-1-1-1,0 0 1,-1 0 0,-6 12-1,-12 11 235,-1-1 0,-52 55 0,21-26-369,52-59-113,-1 1 1,0 0-1,1-1 0,-2 0 0,-7 6 1,5-3-180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6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250 1 8722,'2'0'2146,"-3"-1"-1344,-8 9-651,-4 11-110,0-1 0,-2 0 0,0-1 1,0-1-1,-2 0 0,0-1 0,0-1 0,-2-1 0,1 0 0,-37 17 0,53-29-24,1-1-1,-1 1 1,1 0 0,0 0-1,-1 0 1,1 0 0,0 0-1,-1 0 1,1 0-1,0 0 1,0 0 0,0 1-1,0-1 1,0 0-1,1 1 1,-1-1 0,0 1-1,0-1 1,0 4 1290,-1 21-1209,-1 40-89,8 100 1,-4-158-13,2 40-27,14 76 0,-13-106 42,1 0 0,0-1-1,2 1 1,0-2 0,0 1 0,2-1 0,15 23-1,-22-36 57,1 0 0,0 1-1,0-1 1,0 0 0,0 0-1,0-1 1,0 1-1,1-1 1,-1 0 0,1 1-1,0-2 1,0 1 0,0 0-1,0-1 1,0 0-1,0 1 1,0-2 0,0 1-1,0 0 1,6-1 0,1 0 95,-1-1 0,1-1 0,-1 0 0,0 0 1,0-1-1,1 0 0,9-5 0,1-2-60,-1 0-1,28-20 0,-29 18-65,0 0-1,31-13 0,7-1-1459,56-33 0,-99 50 1006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19.89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482 1 10082,'-13'4'2409,"-304"124"-1049,296-113-1360,4 4-16,4-7-72,2 3-80,3-6-48,-3-3-24,0 1 48,5-7 72,-7 0 24,3 0-24,1-3 40,-4-3-544,5-2 423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54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213 1 10458,'5'-1'962,"-5"3"-356,-9 5-152,-14 8-405,13-9-40,0 1 0,0-1 0,1 1-1,0 1 1,0 0 0,1 0 0,0 1-1,0 0 1,1 0 0,0 1 0,1-1 0,0 2-1,-8 19 1,12-27-4,1-1 0,0 1-1,-1-1 1,0 1 0,1-1 0,-1 0-1,-4 5 1,-10 13 10,9-1-32,0 0 0,1 0-1,-5 31 1,11-43 12,0-1-1,0 1 1,0-1-1,3 11 1,0 11-12,2 22-39,21 90-1,-15-96 62,-3-1 0,-1 1 0,0 47 0,-6-23 12,0 34 30,-1-96-46,0 0 1,0 0-1,0-1 1,1 1-1,0 0 1,0 0-1,4 11 1,-4-15 20,1 1-1,-1-1 1,0 0-1,1 0 1,-1 1 0,1-1-1,-1 0 1,1 0-1,0 0 1,0-1-1,0 1 1,0 0 0,1-1-1,-1 1 1,0-1-1,0 0 1,1 0 0,-1 0-1,4 1 1,6 1 151,0 0-1,0-1 1,0-1 0,0 0-1,0-1 1,0 0 0,23-4 0,0-3 76,46-15 0,-36 9-289,-1 4-198,10-3 1068,-41 5-330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0.8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14315,'22'8'11,"-1"0"0,0 2 0,-1 0 0,0 1-1,20 16 1,-9-3-104,0 3-1,27 30 0,4 7 99,67 68-77,-125-127-138,1 0 0,1-1 0,-1 1 0,1-1-1,-1 0 1,1 0 0,0-1 0,0 0 0,11 4 0,3-4-551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7.3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16 72 12395,'9'-71'1129,"-7"107"-1073,10 52-1,-3-16 38,0 37 274,-10 166 0,-38 105 656,31-327-912,3 0 1,2 0-1,2 0 0,3 0 1,2-1-1,17 82 1,-11-104-18,-10-30 5,1 0 0,-1 0 0,0 0-1,1 0 1,-1 0 0,0 0-1,1 0 1,-1 0 0,1 0-1,-1 0 1,0 0 0,1 0-1,-1 0 1,0 0 0,1 0 0,-1-1-1,0 1 1,0 0 0,1 0-1,-1 0 1,0 0 0,1-1-1,-1 1 1,0 0 0,1-1-1,3-6 1165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0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436 1 11434,'-91'78'849,"42"-31"-633,0 4 16,6-6-152,9 0-48,-2-1-48,9 1-168,5-2-304,-1-5-537,4-4-575,0-9-216,4-3 47,8-5 177,5-9 992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0 183 13283,'9'3'136,"0"-1"-1,0 0 1,-1 0 0,1-1-1,0 0 1,1-1 0,-1 1-1,0-2 1,0 0 0,0 0 0,0 0-1,0-1 1,13-5 0,-9 2-103,-1-1 0,1 0 0,-1-1 1,-1 0-1,1-1 0,-1-1 0,0 0 1,10-11-1,-11 10 17,9-10 95,25-18-1,-38 33-124,0 1 1,1-1-1,-1 1 0,1 1 0,0-1 0,0 1 0,1 1 0,13-4 0,-19 5-24,-1 1 0,1 0 0,0 0 0,0 0 0,0 0-1,-1 1 1,1-1 0,0 0 0,0 1 0,-1-1 0,1 1 0,0 0 0,-1-1 0,1 1-1,0 0 1,-1 0 0,1 0 0,-1 0 0,3 2 0,23 30-91,-6-6 81,-16-21 17,1 0 0,-1 0 0,7 11 0,1 1 3,-11-14-7,0 0 1,-1-1-1,1 1 1,-1 0-1,0 0 1,1 0-1,-2 0 1,1 0-1,0 0 1,-1 8-1,4 14-4,0-5 1,3 41 1,-5-39 2,7 36 1,1-17-4,1-1 1,3 0-1,26 55 0,-11-33 39,25 83-1,-49-134-29,1 5 43,-1-1 1,-1 1-1,0 0 1,2 23-1,-5-35-20,-1-1 0,0 1 0,-1 0 1,1 0-1,-1 0 0,0-1 0,0 1 0,0 0 0,-1-1 0,1 1 0,-1-1 0,0 0 0,-1 0 0,1 1 0,-1-1 1,1-1-1,-1 1 0,-1 0 0,1-1 0,-5 5 0,-4 0-11,0 0-1,0 0 1,0-1-1,-1-1 1,0 0 0,-1-1-1,1-1 1,-18 4 0,-115 16-278,134-23 212,-102 12-946,64-8 588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49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11442,'11'62'2049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64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13067,'0'45'320,"6"-7"-248,-4-1-32,2-10-72,1-3-112,1-1-152,0-2-304,3-4-1265,-1-2 1177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6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11402,'-3'66'649,"1"-47"-97,-2 7-264,4 1 88,4-46-328,1 51-16,3 7-8,3-1 8,-7 2-16,7-1 16,-7-3-40,-4 0-96,6 4 2768,-6-4-1983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5.84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15579,'72'49'456,"-42"55"-344,40-98-24,-187 92-104,109-55-192,12-9-304,-2 2 512,3-2-248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02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71 0 11530,'8'79'913,"1"-6"1239,-5-1-2040,-4-6-88,0-4 0,-4-1-40,-1-10-88,5 0-136,-8-4-112,-3-6-80,-6 1-56,0-4 368,2-4-3017,0-2 2281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15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46 1 7986,'-15'93'896,"0"-16"592,4 6-400,9-19-511,0 0-65,2-3-96,6 1-80,3-4-96,-1-7-112,5-3-64,-4-7-24,1-7-16,-3-6 8,1-5-8,-1-2-88,-5-4-64,0-2 64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3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14523,'6'68'960,"1"-2"249,-7-15-713,0 3-72,0-18-376,4 2-24,5-6-120,-3-4-304,5-5-360,1-4 183,3-4 145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15139,'13'55'592,"-2"-6"-184,-3-2-95,-6-11-137,3-6-152,-3-9-160,-2-8-297,0-9 1994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44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999 9 12227,'109'2'1776,"-116"-2"-1724,-31 0 66,-45-6 0,62 3-103,1 2 1,0 0-1,-1 2 0,1 0 0,0 1 1,-1 1-1,1 1 0,0 0 1,1 2-1,-1 0 0,1 2 0,-30 15 1,-49 28-21,-1-4 1,-132 43-1,204-82 12,-1 1 167,-1-1-1,1-1 1,-32 3 0,47-7 7,11 4-8,15 10 43,-4-8-234,3 8 11,0 1 0,-1-1 0,-1 2-1,0 0 1,-2 0 0,0 0 0,-1 1 0,-1 0 0,-1 1-1,4 35 1,-6-30-7,0 1-1,-2-1 1,-2 1 0,0 0-1,-2-1 1,0 0-1,-2 1 1,-1-1-1,-1-1 1,-1 1-1,-23 46 1,-9 3 14,-21 43-3,54-102 59,1 1 1,0 0 0,1 1 0,1-1 0,-3 22-1,7-38-2,0 1-1,0-1 0,0 1 0,0-1 0,0 0 0,0 1 0,0-1 1,0 1-1,1-1 0,-1 1 0,1-1 0,-1 1 0,1-1 1,-1 0-1,1 1 0,0-1 0,0 0 0,0 0 0,0 1 0,0-1 1,0 0-1,0 0 0,0 0 0,0 0 0,0 0 0,0-1 1,1 1-1,-1 0 0,0 0 0,1-1 0,-1 1 0,0-1 0,1 1 1,-1-1-1,1 0 0,-1 1 0,1-1 0,-1 0 0,3 0 1,8 0 211,0 0 0,0-1 0,0 0 1,13-4-1,-5 2-182,179-40 261,-70 12-479,55-18-1073,-147 36-675,42-21 0,-53 19-726,1 0 1146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62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13131,'0'66'904,"0"-11"528,4-4-864,1-12-376,-1-5-120,2-5-72,3-3-192,4-5-296,1-2-144,-1-6 264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6.7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16916,'15'68'848,"-6"-15"40,-1-2-352,-8-21-360,0-7-232,-2-6-344,0-6-464,2-7-1105,4-2 1081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10522,'8'-1'3022,"5"2"75,-12 0-3081,0 0 1,1-1 0,-1 1-1,0 0 1,0 0-1,0 0 1,0 0 0,-1 0-1,1 0 1,0 0-1,0 0 1,-1 0 0,1 0-1,0 0 1,-1 1-1,1-1 1,0 2 0,83 168-80,-53-112 40,403 758-1014,-371-694 632,34 58 132,-79-155 433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62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15571,'17'2'81,"0"1"-1,0 0 0,0 2 0,-1 0 1,0 0-1,0 2 0,0 0 0,-1 1 0,0 0 1,0 1-1,26 22 0,23 31-37,101 125-1,-91-100-76,89 101-70,277 336-427,-381-448 420,12 17-516,136 138-1,-195-218 417,2-1 0,0-1-1,0 0 1,1-1-1,1 0 1,28 12-1,15-5-265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3.8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16155,'23'42'230,"184"313"629,26-14-789,243 272-387,-456-587 264,318 385-1321,-127-214 391,-158-154 505,1-2 1,73 39 0,-38-33 61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1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16964,'180'304'617,"21"35"-549,49 33-28,31 49-135,-195-287-27,183 280-567,24-16-72,372 336-793,-586-657 1550,122 92-1,-81-85 181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4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15227,'319'402'887,"-96"-114"-743,108 132-77,316 338-191,21-18-987,22-62 380,-608-608 747,-10-18-44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70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16235,'292'338'923,"-209"-234"-892,19 20-45,164 213 36,178 321-130,-298-435-124,407 667-1399,-520-834 1476,137 220-985,19-17-1434,-107-169 1635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4.96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14299,'23'149'464,"24"-17"-152,15 30-128,19 27 72,19-66-176,4 65-16,11 16-24,12 11-16,3 4-24,2-9 0,6-7-24,5-12-136,-1-14-152,-1-31-408,-18-31-656,-14-25-873,-16-29 1169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19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17 12259,'0'-1'38,"0"1"0,0-1 0,-1 1 1,1-1-1,0 0 0,0 1 0,0-1 1,0 1-1,0-1 0,0 1 0,0-1 0,0 1 1,0-1-1,1 1 0,-1-1 0,0 1 1,0-1-1,0 1 0,1-1 0,-1 1 1,0-1-1,0 1 0,1-1 0,-1 1 1,0-1-1,1 1 0,-1 0 0,1-1 0,-1 1 1,1 0-1,-1-1 0,1 0 0,1 2 12,0 0 0,0 0 0,-1-1 0,1 1-1,0 0 1,-1 0 0,1 1 0,-1-1-1,1 0 1,-1 0 0,2 3 0,98 103 115,299 412-87,-29 32 42,-200-291-97,460 723 89,-353-547-1264,-144-248 611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70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633 0 11322,'-1'0'126,"-1"1"-1,1 0 0,0-1 0,-1 1 0,1 0 0,0 0 1,0-1-1,-1 1 0,1 0 0,0 0 0,0 0 0,0 1 1,0-1-1,0 0 0,0 0 0,1 0 0,-1 1 0,0-1 1,1 0-1,-2 2 0,-4 9 72,0 1 0,1-1 0,0 1 0,1 0 0,0 0 0,-1 16 0,0 15-35,-1-1-81,6-43-80,0 1 0,0 0 0,0 0 0,0 0 0,0 0 0,0 0 0,-1 0 0,1 0 0,0-1 0,-1 1-1,1 0 1,-1 0 0,1 0 0,-1-1 0,1 1 0,-1 0 0,1-1 0,-1 1 0,0 0 0,1-1 0,-1 1 0,0-1-1,-1 2 1,0-3 0,1 1-1,-1-1 0,0 1 0,1-1 0,-1 0 1,1 0-1,-1 0 0,1 1 0,-1-1 1,1-1-1,0 1 0,0 0 0,-1 0 0,1 0 1,-2-3-1,-29-35-2,10 11 2,18 23 1,0 0 1,0 1-1,-1-1 0,1 1 1,-1 0-1,0 0 1,0 1-1,0-1 1,-1 1-1,1 1 0,-1-1 1,0 1-1,0-1 1,-9-1-1,4 3 1,1 1-1,-1 0 1,0 0-1,1 1 1,-1 0-1,-10 3 1,-26 3-5,46-7 0,-124 7 33,108-7-133,-1-1 0,1-1 0,0 0 0,0-1 0,-18-6 0,34 9 45,1 0 0,-1 0-1,1 0 1,-1 0 0,1-1 0,-1 1-1,1 0 1,0-1 0,-1 1 0,1 0-1,-1-1 1,1 1 0,0 0 0,-1-1-1,1 1 1,0-1 0,-1 1 0,1 0-1,0-1 1,0 1 0,-1-1 0,1 1-1,0-1 1,0 1 0,0-1 0,0 1-1,0-1 1,0 1 0,0-1 0,0 1-1,0-1 1,0 0 0,0 1 0,0-1-1,0 1 1,0-1 0,1-2-29,0-11-479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42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13779,'136'139'344,"-13"-12"-240,16 12-32,-16-12-24,3 11 0,8 11-24,10 26 8,16 1 16,-7-5-8,-4-18 0,-13-21-32,-21-20-120,-4-9-120,-9-12-688,4-12 568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6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14275,'149'134'392,"-17"-4"-200,19 19-72,-9-11-56,12 7-16,5 6-8,5 7-8,-2 1-16,4 1 0,4-11-168,-2-9-232,-9-8 904,-10-6-552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5.88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14587,'81'115'528,"-4"-9"-104,16 24-88,3-9-184,8 15-56,11 11-48,4 4-24,11-4-8,-9-9-8,-1-12-64,-10-22-184,-20-4-200,-5-15-176,-13-15 2809,-12-19-1737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10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14323,'87'105'608,"-2"-3"16,21 25-272,1 1-184,10 6-96,0 4-48,4-4-16,-8-6 16,-7-5-24,-4-3-56,-6-10-168,-4-8-272,-12-17-72,3-10-2793,-21-16 2273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32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15843,'128'126'472,"-14"-11"-215,8 12-65,-18-12-64,2-2-56,1-2-40,-5-7-8,-11-11-16,-6-8-192,-8-10-337,-11-11-159,-11-11 248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51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15467,'177'148'528,"-28"-13"-176,2 9-111,-36-25-145,-5-14-56,-5-18-40,-12-15-345,-8-17-271,-4-14 312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70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16331,'115'107'585,"-19"-16"-121,-11 1-208,-23-24-184,-13-4-40,-11-18-56,-4-9-248,-8-16-352,-7-10-297,-9-11-2815,5-5 2439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6.87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14459,'85'170'688,"109"64"40,1-85-151,-99-66-553,-17 2-104,-9-15-281,-2-15-167,-13-16 232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0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12299,'66'64'888,"-4"2"1072,10 10-1552,-6 3-120,11 4-40,-5-4-136,-1-9-80,-10-10-16,-5-11 16,-10-13-88,-3-9-248,-5-12-328,-6-13-2352,0-10 1911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2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15075,'98'92'584,"-15"-16"-104,-4-4-175,-28-27-161,-10-13-88,-18-15-88,-8-13-529,-5-6-47,3-19 208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8.94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54 0 14315,'-6'13'157,"-1"0"0,2 0 0,-1 0 0,2 1-1,0-1 1,-4 24 0,-2 88-279,8-91 177,0 38-68,4-1 1,21 140-1,50 136-1,12 78 35,-65-251 987,-20-170-383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7.38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13891,'62'105'328,"-9"-16"-256,-4-2-8,-19-23-112,-13-13-776,-11-15 592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80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8938,'13'40'384,"-3"-8"32,1-2-216,-5-11-88,-1-4-48,-3-4-8,0-1-24,-2-1-272,-2-5-768,0 2 632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3.9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 0 11314,'-2'34'352,"-1"-4"-143,1 0-65,2-7-88,-2-2-40,4-2-48,5 1-152,-5-3-185,2-3 201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10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10706,'24'34'720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23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12467,'6'43'376,"3"-5"-176,-3-6-72,-2-13-128,5 1-152,-9-14-1321,0-2 1001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40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12227,'17'59'312,"-2"-8"-264,4 7-128,-2-9 56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57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13283,'10'52'584,"-1"-10"272,-1-2-744,-6-14-272,-2-3-168,0-1 152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24.7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24 1 13731,'-9'85'688,"1"-11"-8,4 1-168,1-16-264,3-3-168,5-5-80,-1-9-96,4-3-216,1-3-240,4-4 3353,-3-2-2217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39.872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13 7922,'25'-5'715,"49"-3"1,-74 8-701,0 0 0,0 0 0,0 1 0,1-1 0,-1 0 0,0 0 0,0 0 0,0 0 0,0 1 1,0-1-1,0 0 0,0 0 0,0 0 0,0 0 0,0 0 0,0 1 0,0-1 0,0 0 0,0 0 0,0 0 1,0 0-1,0 1 0,-1-1 0,1 0 0,0 0 0,0 0 0,0 0 0,0 0 0,0 1 0,0-1 0,0 0 1,0 0-1,0 0 0,-1 0 0,1 0 0,0 0 0,0 0 0,0 0 0,0 1 0,0-1 0,-1 0 0,1 0 1,0 0-1,0 0 0,0 0 0,0 0 0,-1 0 0,1 0 0,0 0 0,0 0 0,0 0 0,-20 8 831,17-7-778,1 0-1,-1-1 1,0 1-1,0-1 0,0 1 1,0-1-1,0 0 1,0 0-1,0-1 1,1 1-1,-1-1 1,0 1-1,0-1 0,0 0 1,1 0-1,-1 0 1,-4-2-1,48 35 606,71 74-1,-43-39-362,95 112-174,-82-84-121,152 167 1071,-212-239-476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16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11490,'1'-1'61,"0"0"0,0 1 0,0-1 0,0 0 0,0 1-1,0-1 1,0 1 0,1-1 0,-1 1 0,0 0 0,0 0-1,0-1 1,1 1 0,-1 0 0,0 0 0,0 0-1,1 0 1,-1 0 0,0 0 0,0 1 0,0-1 0,3 1-1,14 12-8,0 1 0,29 31 0,-15-15-18,102 97 32,133 161 1,-238-253-153,51 60 61,-66-80-481,1 0 1,1-2-1,30 22 0,-8-15-346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49.70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884 1 13763,'-7'2'103,"1"0"0,0 0 0,0-1 1,-1 0-1,1 0 0,-10 0 0,-8 1-76,8 1-21,-202 38-24,193-34-4,1 1 0,1 1 0,-1 1 0,2 1 1,-1 0-1,-37 28 0,35-21 41,0 0 0,-40 18 0,61-34-17,0-1-1,1 1 0,-1 0 1,0 1-1,1-1 0,0 0 1,-1 1-1,1 0 0,0 0 1,0 0-1,1 0 0,-1 0 1,1 1-1,-1-1 0,1 1 1,0 0-1,0-1 0,1 1 1,-1 0-1,1 0 0,0 0 1,0 0-1,0 0 0,0 0 1,1 1-1,0-1 0,0 0 1,0 6-1,1 15 9,-2 1 0,-1-1 0,-10 48 0,-12 35-15,-19 67-5,8-55 11,-21 65-3,51-170 48,1 0 0,0 1 0,1-1-1,0 1 1,2-1 0,0 1 0,1 20 0,0-34 13,1-1-1,-1 1 1,0-1 0,1 1-1,-1-1 1,1 1 0,0-1 0,0 1-1,-1-1 1,1 1 0,0-1 0,0 0-1,0 0 1,0 1 0,1-1 0,-1 0-1,0 0 1,0 0 0,1 0-1,-1 0 1,1-1 0,-1 1 0,0 0-1,1-1 1,0 1 0,2 0 0,5 1 127,-1 0-1,1-1 1,16 0 0,-10 0-41,45 2 393,-41-3-507,-1 1 0,1 0 0,0 2 0,33 8 0,-27-2 243,-11-4-244,-1 0-1,1-1 1,0 0-1,0-1 0,24 1 1,-19-4 962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39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13659,'17'43'416,"1"-5"-208,7 13-40,3-8-136,6 6-8,2 0-8,11 6 8,0 0 0,4 3 0,8 8-8,5-2 8,2-3-8,2-3-48,2-5-72,-6-8-168,0-7 592,-5-13-320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61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14443,'38'38'376,"-6"5"-224,15 10-112,-4 6-24,1 1-48,7 2-80,3 4-72,3 4-64,0 4-16,7 3-24,2 0 0,0-5-96,-4-8 560,-7-15-200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0.835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13555,'45'57'448,"-5"3"-24,13 12-344,-4 7-48,9 10-16,3 11-32,5 4-40,7-2-40,-3-10-24,4-9 8,1-13 0,-5-8-48,-4-7-72,-13-15 536,-6-8-296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0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15891,'62'66'464,"23"68"-367,-4-17-97,4 9 32,2 8-761,-13-15 17,1 2 0,4 0 320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33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14203,'115'149'336,"-15"-11"-264,13 17-32,-15-17-32,-5-1-8,7 1-80,-2 15-88,4 11-120,5-5-56,12-10 40,6-27 88,-3-27 72,-3-24 16,-21-16-88,-17-13 232,-9-14-72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5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14675,'98'78'352,"-4"1"-264,10 23-56,-8 7-16,1 20-8,3 14 8,11 6-24,8-2-40,2-13-32,-4-13-24,-12-10-8,-12-14-24,-10-11-48,-10-14-136,-7-8-88,-9-26 192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1.78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14987,'25'73'720,"46"-3"-504,-10 26-184,7 19-8,17-22-8,-4 35-104,9-3-216,10 3-232,6-5-192,-2-10 104,-2-6 288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03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14243,'177'66'416,"266"387"-200,-363-351-168,-56 6-88,63 11-232,5 1 4729,5-10-3353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26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14483,'36'115'520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44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13419,'134'136'344,"-30"-23"-224,-8-9-72,-35-30 80,-12-12-88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12819,'17'13'3818,"1"16"-3301,-5-5-575,72 93-260,120 185 182,-142-191 94,-21-33-202,3-3 1,64 81-1,-65-107-450,-25-33 514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2.64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0 14963,'87'98'368,"-8"-7"-408,11 22 1008,-8-17-719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281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7 13835,'2'-1'66,"-1"0"0,1 1 0,0-1 0,-1 0-1,1 1 1,-1-1 0,1 1 0,0-1 0,0 1 0,-1 0 0,1 0 0,0 0 0,-1 0 0,1 0-1,0 0 1,0 0 0,-1 1 0,3 0 0,-1 1-45,1 0 0,-1 0 0,0 0 0,0 0 0,0 1 0,4 4 0,7 6-5,87 85 20,88 112-1,-25-25 51,50 36 92,48 51 17,-21 14-118,-186-210-81,-8-10-109,63 68-1,-72-99-193,-5-15 87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56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15475,'254'247'1277,"-83"-77"-1015,88 96-224,-41-8-28,121 137-115,-165-212-133,211 237-1064,-357-387 1214,36 41-401,-55-65 539,1-1 0,0 1 1,0-2-1,0 1 1,16 7-1,-23-14 295,0 1 0,0-1 0,0 0 0,0 0 0,0 0 0,1-1 0,-1 1 0,6-1 0,20-4 1340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8.81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0 15547,'273'265'995,"-187"-186"-895,-3 4 0,132 171 0,-104-98-78,215 281 12,-259-352-45,401 473-945,-463-552 1041,104 102-1381,-97-97 1713,0-1 0,1-1 0,1 0-1,-1 0 1,1-2 0,1 0 0,17 6 0,11-4 1236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056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16195,'132'136'409,"-17"-9"-281,4 16-72,-19-22-32,2-6 0,-9-2-8,-3-7 8,-5 1-48,-6-1-360,2-4-329,-9-13 65,-8-14 128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29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12371,'24'13'1384,"5"10"2177,23 17-3345,13 20-200,14 14-16,19 16 0,13 12 16,8 2-8,4-2-56,-1 3-224,-3 3-272,-7 5-281,3 8 4682,0-2-3001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5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0 1 14547,'115'66'416,"17"8"-224,6 13-120,7 11 8,-35-11-56,1 7 0,2 0 0,4-3-8,-2-10-88,-9-19-184,-16-22-144,-20-21-3209,-11-23 2473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49.68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 1 13267,'114'61'760,"-14"1"488,3 17-976,-14 12-96,5 14-128,-3 7-24,-4 7-8,-8-10-224,-9-5 4449,-10-10-3153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37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909 1 14339,'-1'0'78,"0"1"1,0-1-1,-1 1 1,1 0-1,0-1 0,0 1 1,0 0-1,0 0 0,0 0 1,0 0-1,-1 1 0,-3 3 44,-20 16-9,1 2 1,1 0-1,1 1 1,-23 32-1,-67 117-107,65-97 25,-179 327-29,111-187-388,43-80-320,38-67-531,-3-1 0,-53 72 0,73-117 579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57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580 1 14939,'19'17'488,"-143"538"1497,14-427-1929,52-24-16,3-2-16,4-6-8,0-9-96,10-4-232,5-13-272,6-6-289,9-9 4762,0-6-3033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0:50.21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881 1 13459,'-46'27'352,"-8"3"-256,-7 8-48,-3 11-8,-6 13-16,-1 13 24,-7 16 8,-1 5-24,2-1-8,9-12-24,9-14-48,12-16-72,13-11-128,8-3-136,7-10-112,4-1 104,7-9-1129,4-8 1057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0.81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628 0 14107,'26'68'7490,"-39"-44"-3289,-36 99-6218,40-153-4360,-88 279 6369,37-106 32,5-22-8,-5-2 8,7-4 0,0-4-16,6-3-208,2-4-368,3-2-289,3-4 2242,7-10-1281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16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811 1 16996,'2'0'15,"-1"0"0,1 0 1,0 1-1,0-1 1,-1 1-1,1-1 0,0 1 1,-1 0-1,1-1 1,0 1-1,-1 0 0,1 0 1,-1 0-1,1 1 1,-1-1-1,0 0 0,1 0 1,-1 1-1,0-1 0,0 1 1,0-1-1,0 1 1,0-1-1,0 1 0,-1-1 1,1 1-1,-1 0 1,2 3-1,1 6-48,-1 0 1,0 1-1,0 17 0,-1-22 56,1 102-44,-5-1-1,-22 148 0,-67 243 23,-36-6-111,124-478 102,-133 469-497,-9 37-877,94-336 346,-120 285 0,99-308-700,43-105 1009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48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1281 1 14779,'19'-1'109,"-1"2"-1,36 5 1,-52-6-106,0 1 0,0-1-1,0 1 1,0 0 0,0 0 0,0 0 0,-1 0 0,1 0 0,0 0 0,-1 0 0,1 1 0,-1-1 0,1 1 0,-1-1 0,1 1 0,-1-1 0,0 1 0,0 0 0,0 0 0,1 2 0,0 1-6,-1 0 0,0 0 0,0 0 0,0 0 0,-1 9 0,1-9 3,-1-1-2,0 0 1,0 0-1,-1 0 1,1 0-1,-1 0 1,0-1 0,0 1-1,0 0 1,0 0-1,0-1 1,-1 1-1,-3 5 1,-16 26 17,-18 36 31,31-51-31,1 0 1,1 1 0,-4 24-1,7-34-9,-42 158 62,-70 169 0,63-192-50,-180 560 33,55-4-8,59-216-17,-21-7 0,-24-37-2,100-281-60,-11 20-266,-38 110 1348,98-244-224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1.807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1256 1 14411,'5'17'62,"-1"0"-1,-1 0 1,0 1 0,-2-1-1,0 1 1,0 0-1,-4 24 1,-26 124 22,24-142-49,-197 754 127,161-632-144,-255 785 61,-129 291 8,356-995-356,-11 32-351,54-187 427,-51 102 1,57-138 84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050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841 1 14395,'3'44'141,"-2"1"0,-3-1 0,-1 1 0,-2-1 0,-2 0 0,-17 60 0,-51 153-35,-201 460 0,-93 191-411,348-849-109,3 1-1,3 1 1,-13 113 0,27-146 401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239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496 1 12443,'-28'110'488,"-3"-8"-120,-12 24-24,-2-3-120,1 13-128,-1 20-64,2-3 0,-1-4-8,3-11 8,1-19-48,2-12-120,8-18 264,6-10-160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2.434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1026 22 11506,'0'-15'625,"0"9"623,-7 20-1072,-12 25 24,-13 16 24,-12 19-32,-14 16 0,-8 8-16,-6 12-24,-7 14-24,-8 10 16,-5 0-32,-8-9-8,0-10 8,-2-15-184,13-10-200,10-14 192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1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1196 1 12955,'25'145'1060,"-24"-141"-1013,0 0 1,-1-1-1,1 1 1,-1 0-1,0 0 0,0-1 1,0 1-1,-1 0 1,1 0-1,-1-1 1,-2 7-1,2-5-31,1-3-10,-12 41 17,-1 1 0,-2-2 0,-25 51 0,-75 145 18,38-77-26,-190 398 3,49-70-13,-7 17-38,8 15-789,203-476 3002,10-15-982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433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1415 1 12603,'2'7'104,"0"-1"0,-1 1 0,0 0 0,0 0 0,-1-1 0,1 1 0,-1 0 0,-1 0 0,0 0 0,-1 9 0,-1 5 40,-2 5 2,-1 0 0,-1 0 0,-1 0 0,-1-1 0,-19 36 0,7-15-15,-229 571 552,-235 680-565,13-191-854,384-942 1348,51-106-216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2-14T17:21:53.698"/>
    </inkml:context>
    <inkml:brush xml:id="br0">
      <inkml:brushProperty name="width" value="0.035" units="cm"/>
      <inkml:brushProperty name="height" value="0.035" units="cm"/>
      <inkml:brushProperty name="color" value="#5B2D90"/>
    </inkml:brush>
  </inkml:definitions>
  <inkml:trace contextRef="#ctx0" brushRef="#br0">1158 0 15227,'-223'698'536,"65"-222"-506,87-246-18,-294 889 54,297-930-143,-130 330-1558,159-434 1603,4-16-20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ED02C1-D21F-4796-9F27-0ECD3E7B245B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9B8E6-6F8E-45EC-9935-9DD11ED59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4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X_i</a:t>
            </a:r>
            <a:r>
              <a:rPr lang="en-US" dirty="0"/>
              <a:t> are </a:t>
            </a:r>
            <a:r>
              <a:rPr lang="en-US" dirty="0" err="1"/>
              <a:t>iid</a:t>
            </a:r>
            <a:r>
              <a:rPr lang="en-US" dirty="0"/>
              <a:t>. Independence is needed! If </a:t>
            </a:r>
            <a:r>
              <a:rPr lang="en-US" dirty="0" err="1"/>
              <a:t>X_i</a:t>
            </a:r>
            <a:r>
              <a:rPr lang="en-US" dirty="0"/>
              <a:t> are all same RV (i.e. all have the same value, fully dependent) then </a:t>
            </a:r>
            <a:r>
              <a:rPr lang="en-US" dirty="0" err="1"/>
              <a:t>Y_n</a:t>
            </a:r>
            <a:r>
              <a:rPr lang="en-US" dirty="0"/>
              <a:t> is distributed as normalized die roll (i.e. mean 0, variance 1, but still support of size 6)</a:t>
            </a:r>
          </a:p>
          <a:p>
            <a:r>
              <a:rPr lang="en-US" dirty="0"/>
              <a:t>What is </a:t>
            </a:r>
            <a:r>
              <a:rPr lang="en-US" dirty="0" err="1"/>
              <a:t>Y_n</a:t>
            </a:r>
            <a:r>
              <a:rPr lang="en-US" dirty="0"/>
              <a:t> ? Well, we’re standardizing: subtracting the mean and dividing by the standard deviation.</a:t>
            </a:r>
          </a:p>
          <a:p>
            <a:endParaRPr lang="en-US" dirty="0"/>
          </a:p>
          <a:p>
            <a:r>
              <a:rPr lang="en-US" dirty="0"/>
              <a:t>This is a limit statement as n-&gt; infinity</a:t>
            </a:r>
          </a:p>
          <a:p>
            <a:r>
              <a:rPr lang="en-US" dirty="0"/>
              <a:t>CDF convergence: your intuition for what it means to a function to converge is good enough here, but take an analysis class if you want to know more</a:t>
            </a:r>
            <a:br>
              <a:rPr lang="en-US" dirty="0"/>
            </a:br>
            <a:r>
              <a:rPr lang="en-US" dirty="0"/>
              <a:t>Key is Normal! Don’t need a big theorem to say it’s mean 0 variance 1. It’s normality that’s the result of the theorem.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52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 is standard normal on this slide</a:t>
            </a:r>
          </a:p>
          <a:p>
            <a:r>
              <a:rPr lang="en-US" dirty="0"/>
              <a:t>Called the “moments” of the distribution. This is another reason why Variance is a “good” thing, it’s based off moments which are a full description of a RV.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08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5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Sum of n IID exponentials with parameter lambda is a Gamma distribution with </a:t>
            </a:r>
            <a:r>
              <a:rPr lang="en-US" dirty="0" err="1"/>
              <a:t>paramaters</a:t>
            </a:r>
            <a:r>
              <a:rPr lang="en-US" dirty="0"/>
              <a:t> n, 1/lambda </a:t>
            </a:r>
            <a:br>
              <a:rPr lang="en-US" dirty="0"/>
            </a:br>
            <a:r>
              <a:rPr lang="en-US" dirty="0"/>
              <a:t>https://en.wikipedia.org/wiki/Gamma_distribution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X_i</a:t>
            </a:r>
            <a:r>
              <a:rPr lang="en-US" dirty="0"/>
              <a:t> are </a:t>
            </a:r>
            <a:r>
              <a:rPr lang="en-US" dirty="0" err="1"/>
              <a:t>iid</a:t>
            </a:r>
            <a:r>
              <a:rPr lang="en-US" dirty="0"/>
              <a:t>. Independence is needed! If </a:t>
            </a:r>
            <a:r>
              <a:rPr lang="en-US" dirty="0" err="1"/>
              <a:t>X_i</a:t>
            </a:r>
            <a:r>
              <a:rPr lang="en-US" dirty="0"/>
              <a:t> are all same RV (i.e. all have the same value, fully dependent) then </a:t>
            </a:r>
            <a:r>
              <a:rPr lang="en-US" dirty="0" err="1"/>
              <a:t>Y_n</a:t>
            </a:r>
            <a:r>
              <a:rPr lang="en-US" dirty="0"/>
              <a:t> is distributed as normalized die roll (i.e. mean 0, variance 1, but still support of size 6)</a:t>
            </a:r>
          </a:p>
          <a:p>
            <a:r>
              <a:rPr lang="en-US" dirty="0"/>
              <a:t>What is </a:t>
            </a:r>
            <a:r>
              <a:rPr lang="en-US" dirty="0" err="1"/>
              <a:t>Y_n</a:t>
            </a:r>
            <a:r>
              <a:rPr lang="en-US" dirty="0"/>
              <a:t> ? Well, we’re standardizing: subtracting the mean and dividing by the standard deviation.</a:t>
            </a:r>
          </a:p>
          <a:p>
            <a:endParaRPr lang="en-US" dirty="0"/>
          </a:p>
          <a:p>
            <a:r>
              <a:rPr lang="en-US" dirty="0"/>
              <a:t>This is a limit statement as n-&gt; infinity</a:t>
            </a:r>
          </a:p>
          <a:p>
            <a:r>
              <a:rPr lang="en-US" dirty="0"/>
              <a:t>CDF convergence: your intuition for what it means to a function to converge is good enough here, but take an analysis class if you want to know more</a:t>
            </a:r>
            <a:br>
              <a:rPr lang="en-US" dirty="0"/>
            </a:br>
            <a:r>
              <a:rPr lang="en-US" dirty="0"/>
              <a:t>Key is Normal! Don’t need a big theorem to say it’s mean 0 variance 1. It’s normality that’s the result of the theorem.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39B8E6-6F8E-45EC-9935-9DD11ED5920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24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163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7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011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794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9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5935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6012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7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65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97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3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27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8874FD10-A7D3-406B-872E-50AC28FAACAD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00D95C22-C705-4902-9514-37BAEA59219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107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7.png"/><Relationship Id="rId21" Type="http://schemas.openxmlformats.org/officeDocument/2006/relationships/image" Target="../media/image39.png"/><Relationship Id="rId63" Type="http://schemas.openxmlformats.org/officeDocument/2006/relationships/image" Target="../media/image60.png"/><Relationship Id="rId159" Type="http://schemas.openxmlformats.org/officeDocument/2006/relationships/image" Target="../media/image108.png"/><Relationship Id="rId170" Type="http://schemas.openxmlformats.org/officeDocument/2006/relationships/customXml" Target="../ink/ink85.xml"/><Relationship Id="rId191" Type="http://schemas.openxmlformats.org/officeDocument/2006/relationships/image" Target="../media/image124.png"/><Relationship Id="rId205" Type="http://schemas.openxmlformats.org/officeDocument/2006/relationships/image" Target="../media/image131.png"/><Relationship Id="rId226" Type="http://schemas.openxmlformats.org/officeDocument/2006/relationships/customXml" Target="../ink/ink113.xml"/><Relationship Id="rId247" Type="http://schemas.openxmlformats.org/officeDocument/2006/relationships/image" Target="../media/image152.png"/><Relationship Id="rId107" Type="http://schemas.openxmlformats.org/officeDocument/2006/relationships/image" Target="../media/image82.png"/><Relationship Id="rId11" Type="http://schemas.openxmlformats.org/officeDocument/2006/relationships/image" Target="../media/image34.png"/><Relationship Id="rId32" Type="http://schemas.openxmlformats.org/officeDocument/2006/relationships/customXml" Target="../ink/ink16.xml"/><Relationship Id="rId53" Type="http://schemas.openxmlformats.org/officeDocument/2006/relationships/image" Target="../media/image55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103.png"/><Relationship Id="rId5" Type="http://schemas.openxmlformats.org/officeDocument/2006/relationships/image" Target="../media/image31.png"/><Relationship Id="rId95" Type="http://schemas.openxmlformats.org/officeDocument/2006/relationships/image" Target="../media/image76.png"/><Relationship Id="rId160" Type="http://schemas.openxmlformats.org/officeDocument/2006/relationships/customXml" Target="../ink/ink80.xml"/><Relationship Id="rId181" Type="http://schemas.openxmlformats.org/officeDocument/2006/relationships/image" Target="../media/image119.png"/><Relationship Id="rId216" Type="http://schemas.openxmlformats.org/officeDocument/2006/relationships/customXml" Target="../ink/ink108.xml"/><Relationship Id="rId237" Type="http://schemas.openxmlformats.org/officeDocument/2006/relationships/image" Target="../media/image147.png"/><Relationship Id="rId258" Type="http://schemas.openxmlformats.org/officeDocument/2006/relationships/customXml" Target="../ink/ink129.xml"/><Relationship Id="rId22" Type="http://schemas.openxmlformats.org/officeDocument/2006/relationships/customXml" Target="../ink/ink11.xml"/><Relationship Id="rId43" Type="http://schemas.openxmlformats.org/officeDocument/2006/relationships/image" Target="../media/image50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98.png"/><Relationship Id="rId85" Type="http://schemas.openxmlformats.org/officeDocument/2006/relationships/image" Target="../media/image71.png"/><Relationship Id="rId150" Type="http://schemas.openxmlformats.org/officeDocument/2006/relationships/customXml" Target="../ink/ink75.xml"/><Relationship Id="rId171" Type="http://schemas.openxmlformats.org/officeDocument/2006/relationships/image" Target="../media/image114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42.png"/><Relationship Id="rId248" Type="http://schemas.openxmlformats.org/officeDocument/2006/relationships/customXml" Target="../ink/ink124.xml"/><Relationship Id="rId12" Type="http://schemas.openxmlformats.org/officeDocument/2006/relationships/customXml" Target="../ink/ink6.xml"/><Relationship Id="rId33" Type="http://schemas.openxmlformats.org/officeDocument/2006/relationships/image" Target="../media/image45.png"/><Relationship Id="rId108" Type="http://schemas.openxmlformats.org/officeDocument/2006/relationships/customXml" Target="../ink/ink54.xml"/><Relationship Id="rId129" Type="http://schemas.openxmlformats.org/officeDocument/2006/relationships/image" Target="../media/image93.png"/><Relationship Id="rId54" Type="http://schemas.openxmlformats.org/officeDocument/2006/relationships/customXml" Target="../ink/ink27.xml"/><Relationship Id="rId75" Type="http://schemas.openxmlformats.org/officeDocument/2006/relationships/image" Target="../media/image66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109.png"/><Relationship Id="rId182" Type="http://schemas.openxmlformats.org/officeDocument/2006/relationships/customXml" Target="../ink/ink91.xml"/><Relationship Id="rId217" Type="http://schemas.openxmlformats.org/officeDocument/2006/relationships/image" Target="../media/image137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58.png"/><Relationship Id="rId23" Type="http://schemas.openxmlformats.org/officeDocument/2006/relationships/image" Target="../media/image40.png"/><Relationship Id="rId119" Type="http://schemas.openxmlformats.org/officeDocument/2006/relationships/image" Target="../media/image88.png"/><Relationship Id="rId44" Type="http://schemas.openxmlformats.org/officeDocument/2006/relationships/customXml" Target="../ink/ink22.xml"/><Relationship Id="rId65" Type="http://schemas.openxmlformats.org/officeDocument/2006/relationships/image" Target="../media/image61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104.png"/><Relationship Id="rId172" Type="http://schemas.openxmlformats.org/officeDocument/2006/relationships/customXml" Target="../ink/ink86.xml"/><Relationship Id="rId193" Type="http://schemas.openxmlformats.org/officeDocument/2006/relationships/image" Target="../media/image125.png"/><Relationship Id="rId207" Type="http://schemas.openxmlformats.org/officeDocument/2006/relationships/image" Target="../media/image132.png"/><Relationship Id="rId228" Type="http://schemas.openxmlformats.org/officeDocument/2006/relationships/customXml" Target="../ink/ink114.xml"/><Relationship Id="rId249" Type="http://schemas.openxmlformats.org/officeDocument/2006/relationships/image" Target="../media/image153.png"/><Relationship Id="rId13" Type="http://schemas.openxmlformats.org/officeDocument/2006/relationships/image" Target="../media/image35.png"/><Relationship Id="rId109" Type="http://schemas.openxmlformats.org/officeDocument/2006/relationships/image" Target="../media/image83.png"/><Relationship Id="rId260" Type="http://schemas.openxmlformats.org/officeDocument/2006/relationships/customXml" Target="../ink/ink130.xml"/><Relationship Id="rId34" Type="http://schemas.openxmlformats.org/officeDocument/2006/relationships/customXml" Target="../ink/ink17.xml"/><Relationship Id="rId55" Type="http://schemas.openxmlformats.org/officeDocument/2006/relationships/image" Target="../media/image56.png"/><Relationship Id="rId76" Type="http://schemas.openxmlformats.org/officeDocument/2006/relationships/customXml" Target="../ink/ink38.xml"/><Relationship Id="rId97" Type="http://schemas.openxmlformats.org/officeDocument/2006/relationships/image" Target="../media/image77.png"/><Relationship Id="rId120" Type="http://schemas.openxmlformats.org/officeDocument/2006/relationships/customXml" Target="../ink/ink60.xml"/><Relationship Id="rId141" Type="http://schemas.openxmlformats.org/officeDocument/2006/relationships/image" Target="../media/image99.png"/><Relationship Id="rId7" Type="http://schemas.openxmlformats.org/officeDocument/2006/relationships/image" Target="../media/image32.png"/><Relationship Id="rId162" Type="http://schemas.openxmlformats.org/officeDocument/2006/relationships/customXml" Target="../ink/ink81.xml"/><Relationship Id="rId183" Type="http://schemas.openxmlformats.org/officeDocument/2006/relationships/image" Target="../media/image120.png"/><Relationship Id="rId218" Type="http://schemas.openxmlformats.org/officeDocument/2006/relationships/customXml" Target="../ink/ink109.xml"/><Relationship Id="rId239" Type="http://schemas.openxmlformats.org/officeDocument/2006/relationships/image" Target="../media/image148.png"/><Relationship Id="rId250" Type="http://schemas.openxmlformats.org/officeDocument/2006/relationships/customXml" Target="../ink/ink125.xml"/><Relationship Id="rId24" Type="http://schemas.openxmlformats.org/officeDocument/2006/relationships/customXml" Target="../ink/ink12.xml"/><Relationship Id="rId45" Type="http://schemas.openxmlformats.org/officeDocument/2006/relationships/image" Target="../media/image51.png"/><Relationship Id="rId66" Type="http://schemas.openxmlformats.org/officeDocument/2006/relationships/customXml" Target="../ink/ink33.xml"/><Relationship Id="rId87" Type="http://schemas.openxmlformats.org/officeDocument/2006/relationships/image" Target="../media/image72.png"/><Relationship Id="rId110" Type="http://schemas.openxmlformats.org/officeDocument/2006/relationships/customXml" Target="../ink/ink55.xml"/><Relationship Id="rId131" Type="http://schemas.openxmlformats.org/officeDocument/2006/relationships/image" Target="../media/image94.png"/><Relationship Id="rId152" Type="http://schemas.openxmlformats.org/officeDocument/2006/relationships/customXml" Target="../ink/ink76.xml"/><Relationship Id="rId173" Type="http://schemas.openxmlformats.org/officeDocument/2006/relationships/image" Target="../media/image115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43.png"/><Relationship Id="rId240" Type="http://schemas.openxmlformats.org/officeDocument/2006/relationships/customXml" Target="../ink/ink120.xml"/><Relationship Id="rId261" Type="http://schemas.openxmlformats.org/officeDocument/2006/relationships/image" Target="../media/image159.png"/><Relationship Id="rId14" Type="http://schemas.openxmlformats.org/officeDocument/2006/relationships/customXml" Target="../ink/ink7.xml"/><Relationship Id="rId35" Type="http://schemas.openxmlformats.org/officeDocument/2006/relationships/image" Target="../media/image46.png"/><Relationship Id="rId56" Type="http://schemas.openxmlformats.org/officeDocument/2006/relationships/customXml" Target="../ink/ink28.xml"/><Relationship Id="rId77" Type="http://schemas.openxmlformats.org/officeDocument/2006/relationships/image" Target="../media/image67.png"/><Relationship Id="rId100" Type="http://schemas.openxmlformats.org/officeDocument/2006/relationships/customXml" Target="../ink/ink50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89.png"/><Relationship Id="rId142" Type="http://schemas.openxmlformats.org/officeDocument/2006/relationships/customXml" Target="../ink/ink71.xml"/><Relationship Id="rId163" Type="http://schemas.openxmlformats.org/officeDocument/2006/relationships/image" Target="../media/image110.png"/><Relationship Id="rId184" Type="http://schemas.openxmlformats.org/officeDocument/2006/relationships/customXml" Target="../ink/ink92.xml"/><Relationship Id="rId219" Type="http://schemas.openxmlformats.org/officeDocument/2006/relationships/image" Target="../media/image138.png"/><Relationship Id="rId230" Type="http://schemas.openxmlformats.org/officeDocument/2006/relationships/customXml" Target="../ink/ink115.xml"/><Relationship Id="rId251" Type="http://schemas.openxmlformats.org/officeDocument/2006/relationships/image" Target="../media/image154.png"/><Relationship Id="rId25" Type="http://schemas.openxmlformats.org/officeDocument/2006/relationships/image" Target="../media/image41.png"/><Relationship Id="rId46" Type="http://schemas.openxmlformats.org/officeDocument/2006/relationships/customXml" Target="../ink/ink23.xml"/><Relationship Id="rId67" Type="http://schemas.openxmlformats.org/officeDocument/2006/relationships/image" Target="../media/image62.png"/><Relationship Id="rId88" Type="http://schemas.openxmlformats.org/officeDocument/2006/relationships/customXml" Target="../ink/ink44.xml"/><Relationship Id="rId111" Type="http://schemas.openxmlformats.org/officeDocument/2006/relationships/image" Target="../media/image84.png"/><Relationship Id="rId132" Type="http://schemas.openxmlformats.org/officeDocument/2006/relationships/customXml" Target="../ink/ink66.xml"/><Relationship Id="rId153" Type="http://schemas.openxmlformats.org/officeDocument/2006/relationships/image" Target="../media/image105.png"/><Relationship Id="rId174" Type="http://schemas.openxmlformats.org/officeDocument/2006/relationships/customXml" Target="../ink/ink87.xml"/><Relationship Id="rId195" Type="http://schemas.openxmlformats.org/officeDocument/2006/relationships/image" Target="../media/image126.png"/><Relationship Id="rId209" Type="http://schemas.openxmlformats.org/officeDocument/2006/relationships/image" Target="../media/image133.png"/><Relationship Id="rId220" Type="http://schemas.openxmlformats.org/officeDocument/2006/relationships/customXml" Target="../ink/ink110.xml"/><Relationship Id="rId241" Type="http://schemas.openxmlformats.org/officeDocument/2006/relationships/image" Target="../media/image149.png"/><Relationship Id="rId15" Type="http://schemas.openxmlformats.org/officeDocument/2006/relationships/image" Target="../media/image36.png"/><Relationship Id="rId36" Type="http://schemas.openxmlformats.org/officeDocument/2006/relationships/customXml" Target="../ink/ink18.xml"/><Relationship Id="rId57" Type="http://schemas.openxmlformats.org/officeDocument/2006/relationships/image" Target="../media/image57.png"/><Relationship Id="rId78" Type="http://schemas.openxmlformats.org/officeDocument/2006/relationships/customXml" Target="../ink/ink39.xml"/><Relationship Id="rId99" Type="http://schemas.openxmlformats.org/officeDocument/2006/relationships/image" Target="../media/image78.png"/><Relationship Id="rId101" Type="http://schemas.openxmlformats.org/officeDocument/2006/relationships/image" Target="../media/image79.png"/><Relationship Id="rId122" Type="http://schemas.openxmlformats.org/officeDocument/2006/relationships/customXml" Target="../ink/ink61.xml"/><Relationship Id="rId143" Type="http://schemas.openxmlformats.org/officeDocument/2006/relationships/image" Target="../media/image100.png"/><Relationship Id="rId164" Type="http://schemas.openxmlformats.org/officeDocument/2006/relationships/customXml" Target="../ink/ink82.xml"/><Relationship Id="rId185" Type="http://schemas.openxmlformats.org/officeDocument/2006/relationships/image" Target="../media/image121.png"/><Relationship Id="rId9" Type="http://schemas.openxmlformats.org/officeDocument/2006/relationships/image" Target="../media/image33.png"/><Relationship Id="rId210" Type="http://schemas.openxmlformats.org/officeDocument/2006/relationships/customXml" Target="../ink/ink105.xml"/><Relationship Id="rId26" Type="http://schemas.openxmlformats.org/officeDocument/2006/relationships/customXml" Target="../ink/ink13.xml"/><Relationship Id="rId231" Type="http://schemas.openxmlformats.org/officeDocument/2006/relationships/image" Target="../media/image144.png"/><Relationship Id="rId252" Type="http://schemas.openxmlformats.org/officeDocument/2006/relationships/customXml" Target="../ink/ink126.xml"/><Relationship Id="rId47" Type="http://schemas.openxmlformats.org/officeDocument/2006/relationships/image" Target="../media/image52.png"/><Relationship Id="rId68" Type="http://schemas.openxmlformats.org/officeDocument/2006/relationships/customXml" Target="../ink/ink34.xml"/><Relationship Id="rId89" Type="http://schemas.openxmlformats.org/officeDocument/2006/relationships/image" Target="../media/image73.png"/><Relationship Id="rId112" Type="http://schemas.openxmlformats.org/officeDocument/2006/relationships/customXml" Target="../ink/ink56.xml"/><Relationship Id="rId133" Type="http://schemas.openxmlformats.org/officeDocument/2006/relationships/image" Target="../media/image95.png"/><Relationship Id="rId154" Type="http://schemas.openxmlformats.org/officeDocument/2006/relationships/customXml" Target="../ink/ink77.xml"/><Relationship Id="rId175" Type="http://schemas.openxmlformats.org/officeDocument/2006/relationships/image" Target="../media/image116.png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39.png"/><Relationship Id="rId242" Type="http://schemas.openxmlformats.org/officeDocument/2006/relationships/customXml" Target="../ink/ink121.xml"/><Relationship Id="rId37" Type="http://schemas.openxmlformats.org/officeDocument/2006/relationships/image" Target="../media/image47.png"/><Relationship Id="rId58" Type="http://schemas.openxmlformats.org/officeDocument/2006/relationships/customXml" Target="../ink/ink29.xml"/><Relationship Id="rId79" Type="http://schemas.openxmlformats.org/officeDocument/2006/relationships/image" Target="../media/image68.png"/><Relationship Id="rId102" Type="http://schemas.openxmlformats.org/officeDocument/2006/relationships/customXml" Target="../ink/ink51.xml"/><Relationship Id="rId123" Type="http://schemas.openxmlformats.org/officeDocument/2006/relationships/image" Target="../media/image90.png"/><Relationship Id="rId144" Type="http://schemas.openxmlformats.org/officeDocument/2006/relationships/customXml" Target="../ink/ink72.xml"/><Relationship Id="rId90" Type="http://schemas.openxmlformats.org/officeDocument/2006/relationships/customXml" Target="../ink/ink45.xml"/><Relationship Id="rId165" Type="http://schemas.openxmlformats.org/officeDocument/2006/relationships/image" Target="../media/image111.png"/><Relationship Id="rId186" Type="http://schemas.openxmlformats.org/officeDocument/2006/relationships/customXml" Target="../ink/ink93.xml"/><Relationship Id="rId211" Type="http://schemas.openxmlformats.org/officeDocument/2006/relationships/image" Target="../media/image134.png"/><Relationship Id="rId232" Type="http://schemas.openxmlformats.org/officeDocument/2006/relationships/customXml" Target="../ink/ink116.xml"/><Relationship Id="rId253" Type="http://schemas.openxmlformats.org/officeDocument/2006/relationships/image" Target="../media/image155.png"/><Relationship Id="rId27" Type="http://schemas.openxmlformats.org/officeDocument/2006/relationships/image" Target="../media/image42.png"/><Relationship Id="rId48" Type="http://schemas.openxmlformats.org/officeDocument/2006/relationships/customXml" Target="../ink/ink24.xml"/><Relationship Id="rId69" Type="http://schemas.openxmlformats.org/officeDocument/2006/relationships/image" Target="../media/image63.png"/><Relationship Id="rId113" Type="http://schemas.openxmlformats.org/officeDocument/2006/relationships/image" Target="../media/image85.png"/><Relationship Id="rId134" Type="http://schemas.openxmlformats.org/officeDocument/2006/relationships/customXml" Target="../ink/ink67.xml"/><Relationship Id="rId80" Type="http://schemas.openxmlformats.org/officeDocument/2006/relationships/customXml" Target="../ink/ink40.xml"/><Relationship Id="rId155" Type="http://schemas.openxmlformats.org/officeDocument/2006/relationships/image" Target="../media/image106.png"/><Relationship Id="rId176" Type="http://schemas.openxmlformats.org/officeDocument/2006/relationships/customXml" Target="../ink/ink88.xml"/><Relationship Id="rId197" Type="http://schemas.openxmlformats.org/officeDocument/2006/relationships/image" Target="../media/image127.png"/><Relationship Id="rId201" Type="http://schemas.openxmlformats.org/officeDocument/2006/relationships/image" Target="../media/image129.png"/><Relationship Id="rId222" Type="http://schemas.openxmlformats.org/officeDocument/2006/relationships/customXml" Target="../ink/ink111.xml"/><Relationship Id="rId243" Type="http://schemas.openxmlformats.org/officeDocument/2006/relationships/image" Target="../media/image150.png"/><Relationship Id="rId17" Type="http://schemas.openxmlformats.org/officeDocument/2006/relationships/image" Target="../media/image37.png"/><Relationship Id="rId38" Type="http://schemas.openxmlformats.org/officeDocument/2006/relationships/customXml" Target="../ink/ink19.xml"/><Relationship Id="rId59" Type="http://schemas.openxmlformats.org/officeDocument/2006/relationships/image" Target="../media/image58.png"/><Relationship Id="rId103" Type="http://schemas.openxmlformats.org/officeDocument/2006/relationships/image" Target="../media/image80.png"/><Relationship Id="rId124" Type="http://schemas.openxmlformats.org/officeDocument/2006/relationships/customXml" Target="../ink/ink62.xml"/><Relationship Id="rId70" Type="http://schemas.openxmlformats.org/officeDocument/2006/relationships/customXml" Target="../ink/ink35.xml"/><Relationship Id="rId91" Type="http://schemas.openxmlformats.org/officeDocument/2006/relationships/image" Target="../media/image74.png"/><Relationship Id="rId145" Type="http://schemas.openxmlformats.org/officeDocument/2006/relationships/image" Target="../media/image101.png"/><Relationship Id="rId166" Type="http://schemas.openxmlformats.org/officeDocument/2006/relationships/customXml" Target="../ink/ink83.xml"/><Relationship Id="rId187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212" Type="http://schemas.openxmlformats.org/officeDocument/2006/relationships/customXml" Target="../ink/ink106.xml"/><Relationship Id="rId233" Type="http://schemas.openxmlformats.org/officeDocument/2006/relationships/image" Target="../media/image145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53.png"/><Relationship Id="rId114" Type="http://schemas.openxmlformats.org/officeDocument/2006/relationships/customXml" Target="../ink/ink57.xml"/><Relationship Id="rId60" Type="http://schemas.openxmlformats.org/officeDocument/2006/relationships/customXml" Target="../ink/ink30.xml"/><Relationship Id="rId81" Type="http://schemas.openxmlformats.org/officeDocument/2006/relationships/image" Target="../media/image69.png"/><Relationship Id="rId135" Type="http://schemas.openxmlformats.org/officeDocument/2006/relationships/image" Target="../media/image96.png"/><Relationship Id="rId156" Type="http://schemas.openxmlformats.org/officeDocument/2006/relationships/customXml" Target="../ink/ink78.xml"/><Relationship Id="rId177" Type="http://schemas.openxmlformats.org/officeDocument/2006/relationships/image" Target="../media/image117.png"/><Relationship Id="rId198" Type="http://schemas.openxmlformats.org/officeDocument/2006/relationships/customXml" Target="../ink/ink99.xml"/><Relationship Id="rId202" Type="http://schemas.openxmlformats.org/officeDocument/2006/relationships/customXml" Target="../ink/ink101.xml"/><Relationship Id="rId223" Type="http://schemas.openxmlformats.org/officeDocument/2006/relationships/image" Target="../media/image140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48.png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91.png"/><Relationship Id="rId146" Type="http://schemas.openxmlformats.org/officeDocument/2006/relationships/customXml" Target="../ink/ink73.xml"/><Relationship Id="rId167" Type="http://schemas.openxmlformats.org/officeDocument/2006/relationships/image" Target="../media/image112.png"/><Relationship Id="rId188" Type="http://schemas.openxmlformats.org/officeDocument/2006/relationships/customXml" Target="../ink/ink94.xml"/><Relationship Id="rId71" Type="http://schemas.openxmlformats.org/officeDocument/2006/relationships/image" Target="../media/image64.png"/><Relationship Id="rId92" Type="http://schemas.openxmlformats.org/officeDocument/2006/relationships/customXml" Target="../ink/ink46.xml"/><Relationship Id="rId213" Type="http://schemas.openxmlformats.org/officeDocument/2006/relationships/image" Target="../media/image135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43.png"/><Relationship Id="rId255" Type="http://schemas.openxmlformats.org/officeDocument/2006/relationships/image" Target="../media/image156.png"/><Relationship Id="rId40" Type="http://schemas.openxmlformats.org/officeDocument/2006/relationships/customXml" Target="../ink/ink20.xml"/><Relationship Id="rId115" Type="http://schemas.openxmlformats.org/officeDocument/2006/relationships/image" Target="../media/image86.png"/><Relationship Id="rId136" Type="http://schemas.openxmlformats.org/officeDocument/2006/relationships/customXml" Target="../ink/ink68.xml"/><Relationship Id="rId157" Type="http://schemas.openxmlformats.org/officeDocument/2006/relationships/image" Target="../media/image107.png"/><Relationship Id="rId178" Type="http://schemas.openxmlformats.org/officeDocument/2006/relationships/customXml" Target="../ink/ink89.xml"/><Relationship Id="rId61" Type="http://schemas.openxmlformats.org/officeDocument/2006/relationships/image" Target="../media/image59.png"/><Relationship Id="rId82" Type="http://schemas.openxmlformats.org/officeDocument/2006/relationships/customXml" Target="../ink/ink41.xml"/><Relationship Id="rId199" Type="http://schemas.openxmlformats.org/officeDocument/2006/relationships/image" Target="../media/image128.png"/><Relationship Id="rId203" Type="http://schemas.openxmlformats.org/officeDocument/2006/relationships/image" Target="../media/image130.png"/><Relationship Id="rId19" Type="http://schemas.openxmlformats.org/officeDocument/2006/relationships/image" Target="../media/image38.png"/><Relationship Id="rId224" Type="http://schemas.openxmlformats.org/officeDocument/2006/relationships/customXml" Target="../ink/ink112.xml"/><Relationship Id="rId245" Type="http://schemas.openxmlformats.org/officeDocument/2006/relationships/image" Target="../media/image151.png"/><Relationship Id="rId30" Type="http://schemas.openxmlformats.org/officeDocument/2006/relationships/customXml" Target="../ink/ink15.xml"/><Relationship Id="rId105" Type="http://schemas.openxmlformats.org/officeDocument/2006/relationships/image" Target="../media/image81.png"/><Relationship Id="rId126" Type="http://schemas.openxmlformats.org/officeDocument/2006/relationships/customXml" Target="../ink/ink63.xml"/><Relationship Id="rId147" Type="http://schemas.openxmlformats.org/officeDocument/2006/relationships/image" Target="../media/image102.png"/><Relationship Id="rId168" Type="http://schemas.openxmlformats.org/officeDocument/2006/relationships/customXml" Target="../ink/ink84.xml"/><Relationship Id="rId51" Type="http://schemas.openxmlformats.org/officeDocument/2006/relationships/image" Target="../media/image54.png"/><Relationship Id="rId72" Type="http://schemas.openxmlformats.org/officeDocument/2006/relationships/customXml" Target="../ink/ink36.xml"/><Relationship Id="rId93" Type="http://schemas.openxmlformats.org/officeDocument/2006/relationships/image" Target="../media/image75.png"/><Relationship Id="rId189" Type="http://schemas.openxmlformats.org/officeDocument/2006/relationships/image" Target="../media/image123.png"/><Relationship Id="rId3" Type="http://schemas.openxmlformats.org/officeDocument/2006/relationships/image" Target="../media/image30.png"/><Relationship Id="rId214" Type="http://schemas.openxmlformats.org/officeDocument/2006/relationships/customXml" Target="../ink/ink107.xml"/><Relationship Id="rId235" Type="http://schemas.openxmlformats.org/officeDocument/2006/relationships/image" Target="../media/image146.png"/><Relationship Id="rId256" Type="http://schemas.openxmlformats.org/officeDocument/2006/relationships/customXml" Target="../ink/ink128.xml"/><Relationship Id="rId116" Type="http://schemas.openxmlformats.org/officeDocument/2006/relationships/customXml" Target="../ink/ink58.xml"/><Relationship Id="rId137" Type="http://schemas.openxmlformats.org/officeDocument/2006/relationships/image" Target="../media/image97.png"/><Relationship Id="rId158" Type="http://schemas.openxmlformats.org/officeDocument/2006/relationships/customXml" Target="../ink/ink79.xml"/><Relationship Id="rId20" Type="http://schemas.openxmlformats.org/officeDocument/2006/relationships/customXml" Target="../ink/ink10.xml"/><Relationship Id="rId41" Type="http://schemas.openxmlformats.org/officeDocument/2006/relationships/image" Target="../media/image49.png"/><Relationship Id="rId62" Type="http://schemas.openxmlformats.org/officeDocument/2006/relationships/customXml" Target="../ink/ink31.xml"/><Relationship Id="rId83" Type="http://schemas.openxmlformats.org/officeDocument/2006/relationships/image" Target="../media/image70.png"/><Relationship Id="rId179" Type="http://schemas.openxmlformats.org/officeDocument/2006/relationships/image" Target="../media/image118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5" Type="http://schemas.openxmlformats.org/officeDocument/2006/relationships/image" Target="../media/image141.png"/><Relationship Id="rId246" Type="http://schemas.openxmlformats.org/officeDocument/2006/relationships/customXml" Target="../ink/ink123.xml"/><Relationship Id="rId106" Type="http://schemas.openxmlformats.org/officeDocument/2006/relationships/customXml" Target="../ink/ink53.xml"/><Relationship Id="rId127" Type="http://schemas.openxmlformats.org/officeDocument/2006/relationships/image" Target="../media/image92.png"/><Relationship Id="rId10" Type="http://schemas.openxmlformats.org/officeDocument/2006/relationships/customXml" Target="../ink/ink5.xml"/><Relationship Id="rId31" Type="http://schemas.openxmlformats.org/officeDocument/2006/relationships/image" Target="../media/image44.png"/><Relationship Id="rId52" Type="http://schemas.openxmlformats.org/officeDocument/2006/relationships/customXml" Target="../ink/ink26.xml"/><Relationship Id="rId73" Type="http://schemas.openxmlformats.org/officeDocument/2006/relationships/image" Target="../media/image65.png"/><Relationship Id="rId94" Type="http://schemas.openxmlformats.org/officeDocument/2006/relationships/customXml" Target="../ink/ink47.xml"/><Relationship Id="rId148" Type="http://schemas.openxmlformats.org/officeDocument/2006/relationships/customXml" Target="../ink/ink74.xml"/><Relationship Id="rId169" Type="http://schemas.openxmlformats.org/officeDocument/2006/relationships/image" Target="../media/image113.png"/><Relationship Id="rId4" Type="http://schemas.openxmlformats.org/officeDocument/2006/relationships/customXml" Target="../ink/ink2.xml"/><Relationship Id="rId180" Type="http://schemas.openxmlformats.org/officeDocument/2006/relationships/customXml" Target="../ink/ink90.xml"/><Relationship Id="rId215" Type="http://schemas.openxmlformats.org/officeDocument/2006/relationships/image" Target="../media/image136.png"/><Relationship Id="rId236" Type="http://schemas.openxmlformats.org/officeDocument/2006/relationships/customXml" Target="../ink/ink118.xml"/><Relationship Id="rId257" Type="http://schemas.openxmlformats.org/officeDocument/2006/relationships/image" Target="../media/image157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6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0.png"/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0.png"/><Relationship Id="rId2" Type="http://schemas.openxmlformats.org/officeDocument/2006/relationships/image" Target="../media/image1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healthknowledge.org.uk/public-health-textbook/research-methods/1b-statistical-methods/statistical-distribution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AB485-ABCA-4893-8246-680380815B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Central Limit Theorem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CBF429-979F-4F8B-BCCD-71C70739DA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312 Winter 25</a:t>
            </a:r>
          </a:p>
          <a:p>
            <a:r>
              <a:rPr lang="en-US" dirty="0"/>
              <a:t>Lecture 17</a:t>
            </a:r>
          </a:p>
        </p:txBody>
      </p:sp>
    </p:spTree>
    <p:extLst>
      <p:ext uri="{BB962C8B-B14F-4D97-AF65-F5344CB8AC3E}">
        <p14:creationId xmlns:p14="http://schemas.microsoft.com/office/powerpoint/2010/main" val="2721819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94A1E-AA62-48AE-B5E0-DEDA773F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True Answer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(1000,.95)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The </a:t>
                </a:r>
                <a:r>
                  <a:rPr lang="en-US" dirty="0" err="1"/>
                  <a:t>cdf</a:t>
                </a:r>
                <a:r>
                  <a:rPr lang="en-US" dirty="0"/>
                  <a:t> is ugly…and that’s a big summation. </a:t>
                </a:r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940</m:t>
                        </m:r>
                      </m:sup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What does the CLT give?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1B9C592-23FD-463C-914B-334802CB3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0686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4BB4D-9B29-4E51-AF8D-2A4B85131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Bin(1000,.95) is the sum of a bunch of independent random variables (the indicators/</a:t>
                </a:r>
                <a:r>
                  <a:rPr lang="en-US" dirty="0" err="1"/>
                  <a:t>Bernoullis</a:t>
                </a:r>
                <a:r>
                  <a:rPr lang="en-US" dirty="0"/>
                  <a:t> we summed to get the binomial)</a:t>
                </a:r>
              </a:p>
              <a:p>
                <a:endParaRPr lang="en-US" dirty="0"/>
              </a:p>
              <a:p>
                <a:r>
                  <a:rPr lang="en-US" dirty="0"/>
                  <a:t>So, let’s use the CLT instead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=.95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=.0475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/>
                  <a:t> is approximately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8036121-18DE-499F-AE92-9A63993928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940−1000⋅.95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1000⋅.0475</m:t>
                            </m:r>
                          </m:e>
                        </m:rad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45" t="-2642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18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FB3C-E6C6-4D49-9949-4DA07E531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an approximation!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true probability is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1−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=941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1000</m:t>
                        </m:r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noBar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den>
                            </m:f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⋅(.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05)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≈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CLT estimate is off by about 1.3 percentage points.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We can get a better estimate if we fix a subtle issue with this approximation.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5F57AA-862D-4729-B822-179673510E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00350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0899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7F9BD-F92E-4320-942C-67E0799A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What’s the probability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=950</m:t>
                    </m:r>
                  </m:oMath>
                </a14:m>
                <a:r>
                  <a:rPr lang="en-US" dirty="0"/>
                  <a:t>? (exactly)</a:t>
                </a:r>
              </a:p>
              <a:p>
                <a:r>
                  <a:rPr lang="en-US" dirty="0"/>
                  <a:t>True value, we can get with binomial: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does the CLT say?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⋅.0475</m:t>
                            </m:r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Uh oh.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68D0BF-4410-42E7-8C99-716D14D4E2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b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6413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1C15B-47CF-4D22-8AEA-8CAA187DC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Continuity Correction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FEFE6-8D79-426F-842E-9962DCF7C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binomial distribution is discrete, but the normal is continuous.</a:t>
            </a:r>
          </a:p>
          <a:p>
            <a:r>
              <a:rPr lang="en-US" dirty="0"/>
              <a:t>Let’s correct for that (called a “continuity correction”)</a:t>
            </a:r>
          </a:p>
          <a:p>
            <a:endParaRPr lang="en-US" dirty="0"/>
          </a:p>
          <a:p>
            <a:r>
              <a:rPr lang="en-US" dirty="0"/>
              <a:t>Before we switch from the binomial to the normal, ask “what values of a continuous random variable would round to this event?”</a:t>
            </a:r>
          </a:p>
        </p:txBody>
      </p:sp>
    </p:spTree>
    <p:extLst>
      <p:ext uri="{BB962C8B-B14F-4D97-AF65-F5344CB8AC3E}">
        <p14:creationId xmlns:p14="http://schemas.microsoft.com/office/powerpoint/2010/main" val="330131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C3136-C4B1-57C9-9513-6EC679CB1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839AC-1F0C-2248-659C-DC3478BF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2597AB-8CE2-2B8A-4794-70C06D44AE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44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D51CFF5-E27C-D7B8-48E5-979FFE35302D}"/>
              </a:ext>
            </a:extLst>
          </p:cNvPr>
          <p:cNvSpPr/>
          <p:nvPr/>
        </p:nvSpPr>
        <p:spPr>
          <a:xfrm>
            <a:off x="8674768" y="13704"/>
            <a:ext cx="3517232" cy="53493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Slide from 24AU 312 (Rao/</a:t>
            </a:r>
            <a:r>
              <a:rPr lang="en-US" dirty="0" err="1"/>
              <a:t>Tessaro</a:t>
            </a:r>
            <a:r>
              <a:rPr lang="en-US" dirty="0"/>
              <a:t>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ADD3E23-91D2-9B35-82E4-732CB257E585}"/>
              </a:ext>
            </a:extLst>
          </p:cNvPr>
          <p:cNvSpPr/>
          <p:nvPr/>
        </p:nvSpPr>
        <p:spPr>
          <a:xfrm>
            <a:off x="8542421" y="2477573"/>
            <a:ext cx="3649579" cy="85424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Assumes discrete RV takes on integer values; if RV has different support, interval is different, but idea is same.</a:t>
            </a:r>
          </a:p>
        </p:txBody>
      </p:sp>
    </p:spTree>
    <p:extLst>
      <p:ext uri="{BB962C8B-B14F-4D97-AF65-F5344CB8AC3E}">
        <p14:creationId xmlns:p14="http://schemas.microsoft.com/office/powerpoint/2010/main" val="486371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B49D30-322A-48EC-AB3E-C1FFA4EC3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the continuity correction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=950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949.5≤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&lt;950.5</m:t>
                        </m:r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949.5−950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50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49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.5−950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0.07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−(1−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(0.07)</m:t>
                    </m:r>
                  </m:oMath>
                </a14:m>
                <a:r>
                  <a:rPr lang="en-US" b="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≈0.5279−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1−0.5279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=0.0558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57EC671-987A-4626-9BF2-144806A485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9042893" cy="4845504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/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Continuity correction.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This step really is an “exactly equal to” </a:t>
                </a:r>
                <a:b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</a:b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discrete </a:t>
                </a:r>
                <a:r>
                  <a:rPr lang="en-US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can’t equal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950.2. </m:t>
                    </m:r>
                  </m:oMath>
                </a14:m>
                <a:endParaRPr lang="en-US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Speech Bubble: Rectangle 4">
                <a:extLst>
                  <a:ext uri="{FF2B5EF4-FFF2-40B4-BE49-F238E27FC236}">
                    <a16:creationId xmlns:a16="http://schemas.microsoft.com/office/drawing/2014/main" id="{E9851C9D-EBF2-4325-9CA5-94F71612F78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39" y="1463857"/>
                <a:ext cx="4923693" cy="1053275"/>
              </a:xfrm>
              <a:prstGeom prst="wedgeRectCallout">
                <a:avLst>
                  <a:gd name="adj1" fmla="val -52262"/>
                  <a:gd name="adj2" fmla="val 31018"/>
                </a:avLst>
              </a:prstGeom>
              <a:blipFill>
                <a:blip r:embed="rId3"/>
                <a:stretch>
                  <a:fillRect b="-34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3477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3D00D3-90D6-448D-A985-54B63437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an Approximation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1000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950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⋅(.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95)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950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⋅(.05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50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≈.05779</m:t>
                    </m:r>
                  </m:oMath>
                </a14:m>
                <a:r>
                  <a:rPr lang="en-US" dirty="0"/>
                  <a:t> is the true value</a:t>
                </a:r>
              </a:p>
              <a:p>
                <a:r>
                  <a:rPr lang="en-US" dirty="0"/>
                  <a:t>The CLT approximates: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0.0558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Very close! But still not perfect.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71D97E0-DB0B-49DB-8787-B41F05B28D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97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E19EE-1E27-49D5-A4B7-05E30B492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Learn </a:t>
            </a:r>
            <a:r>
              <a:rPr lang="en-US" dirty="0" err="1"/>
              <a:t>Normals</a:t>
            </a:r>
            <a:r>
              <a:rPr lang="en-US" dirty="0"/>
              <a:t>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93D25-BB33-48EC-9847-49B5E66661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1965143"/>
          </a:xfrm>
        </p:spPr>
        <p:txBody>
          <a:bodyPr/>
          <a:lstStyle/>
          <a:p>
            <a:r>
              <a:rPr lang="en-US" dirty="0"/>
              <a:t>When we add together independent normal random variables, you get another normal random variable. </a:t>
            </a:r>
          </a:p>
          <a:p>
            <a:r>
              <a:rPr lang="en-US" dirty="0"/>
              <a:t>The sum of </a:t>
            </a:r>
            <a:r>
              <a:rPr lang="en-US" b="1" dirty="0"/>
              <a:t>any </a:t>
            </a:r>
            <a:r>
              <a:rPr lang="en-US" dirty="0"/>
              <a:t>independent random variables </a:t>
            </a:r>
            <a:r>
              <a:rPr lang="en-US" b="1" dirty="0"/>
              <a:t>approaches </a:t>
            </a:r>
            <a:r>
              <a:rPr lang="en-US" dirty="0"/>
              <a:t>a normal distribution.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E3FD417-D09D-46A7-A774-9CD77596CDD1}"/>
              </a:ext>
            </a:extLst>
          </p:cNvPr>
          <p:cNvGrpSpPr/>
          <p:nvPr/>
        </p:nvGrpSpPr>
        <p:grpSpPr>
          <a:xfrm>
            <a:off x="575239" y="3429000"/>
            <a:ext cx="10211294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BE6AC40C-F985-4721-8953-49063F4339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72DED6B-AC32-4EE0-ADD3-12074C80A9D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586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D2460-86BD-44CA-9FE9-CA6725519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fix that other 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6DE55-725F-4FE9-BBA7-218886FA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 was “what’s the probability of seeing at most 940 non-defective widgets?”</a:t>
            </a:r>
          </a:p>
        </p:txBody>
      </p:sp>
    </p:spTree>
    <p:extLst>
      <p:ext uri="{BB962C8B-B14F-4D97-AF65-F5344CB8AC3E}">
        <p14:creationId xmlns:p14="http://schemas.microsoft.com/office/powerpoint/2010/main" val="2158093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BDECE-38A2-4097-9851-EBD8B72E1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With the CLT.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The event we’re interested in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≤940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940−1000⋅.95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−1.45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(1.45)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≈1−.92647=.07353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22166B-B2BF-49C8-9E7C-FFBBFA2D33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6977027" cy="4845504"/>
              </a:xfrm>
              <a:blipFill>
                <a:blip r:embed="rId2"/>
                <a:stretch>
                  <a:fillRect l="-104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Tw Cen MT" panose="020B0602020104020603" pitchFamily="34" charset="0"/>
                  <a:buChar char=" "/>
                  <a:defRPr sz="28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1pPr>
                <a:lvl2pPr marL="128016" indent="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None/>
                  <a:defRPr sz="2400" kern="1200" baseline="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rgbClr val="B6A479"/>
                  </a:buClr>
                  <a:buFont typeface="Segoe UI Semilight" panose="020B0402040204020203" pitchFamily="34" charset="0"/>
                  <a:buChar char="-"/>
                  <a:defRPr sz="2400" kern="1200">
                    <a:solidFill>
                      <a:schemeClr val="tx1"/>
                    </a:solidFill>
                    <a:latin typeface="Segoe UI Semilight" panose="020B0402040204020203" pitchFamily="34" charset="0"/>
                    <a:ea typeface="+mn-ea"/>
                    <a:cs typeface="Segoe UI Semilight" panose="020B0402040204020203" pitchFamily="34" charset="0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≤940.5</m:t>
                    </m:r>
                  </m:oMath>
                </a14:m>
                <a:r>
                  <a:rPr lang="en-US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940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i="1" dirty="0">
                    <a:latin typeface="Cambria Math" panose="02040503050406030204" pitchFamily="18" charset="0"/>
                  </a:rPr>
                  <a:t>By CLT</a:t>
                </a: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−1000⋅.95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1000⋅.0475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−1.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38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(1.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38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≈1−.9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21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=.0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8379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B9C5DA3B-CE6C-4808-96CD-CFE1DC2859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2200" y="1548523"/>
                <a:ext cx="5816601" cy="4845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/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noFill/>
              <a:ln w="28575"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answer: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.08673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59A4E87-E23D-4DD8-A9F7-8FEE31DD2E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108" y="6133059"/>
                <a:ext cx="2880783" cy="461665"/>
              </a:xfrm>
              <a:prstGeom prst="rect">
                <a:avLst/>
              </a:prstGeom>
              <a:blipFill>
                <a:blip r:embed="rId4"/>
                <a:stretch>
                  <a:fillRect l="-2720" t="-8642" b="-22222"/>
                </a:stretch>
              </a:blipFill>
              <a:ln w="285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113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01482-54F1-4FF9-9BBA-B20D2DA8E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Approximating a continuous distribution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You buy lightbulbs that burn out according to an exponential distribution with parameter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=1.8</m:t>
                    </m:r>
                  </m:oMath>
                </a14:m>
                <a:r>
                  <a:rPr lang="en-US" dirty="0"/>
                  <a:t> lightbulbs per year.</a:t>
                </a:r>
              </a:p>
              <a:p>
                <a:endParaRPr lang="en-US" dirty="0"/>
              </a:p>
              <a:p>
                <a:r>
                  <a:rPr lang="en-US" dirty="0"/>
                  <a:t>You buy a 10 pack of (independent) light bulbs. What is the probability that your 10-pack lasts at least 5 years?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time it takes for lightbulb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to burn out.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total time. Estimate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≥5)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DC207E8-BBD4-4A9A-9D7A-71779AD681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9829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E9EE5-49BC-4E76-B208-11664E465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There’s no correction to make – it was already continuous!!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≥5</m:t>
                        </m:r>
                      </m:e>
                    </m:d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5−10/1.8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10/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≥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−10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/1.8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sSup>
                                  <m:sSup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1.8</m:t>
                                    </m:r>
                                  </m:e>
                                  <m: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≥−0.32)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−0.32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(0.32)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≈.62552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DF5CCB-ADE1-407B-B40B-7E5F1422AC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/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True value (needs a distribution not in our zoo)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≈0.58741</m:t>
                    </m:r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DB5E93E-7213-4749-8EAC-804AE35FE8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8600" y="6033610"/>
                <a:ext cx="8077200" cy="461665"/>
              </a:xfrm>
              <a:prstGeom prst="rect">
                <a:avLst/>
              </a:prstGeom>
              <a:blipFill>
                <a:blip r:embed="rId4"/>
                <a:stretch>
                  <a:fillRect l="-1132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5348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B2685-0D8B-45CA-B014-E16FBE04C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CLT steps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1. Write event you are interested in, in terms of sum of random variables.</a:t>
                </a:r>
              </a:p>
              <a:p>
                <a:r>
                  <a:rPr lang="en-US" dirty="0"/>
                  <a:t>2. Apply continuity correction if RVs are discrete.</a:t>
                </a:r>
              </a:p>
              <a:p>
                <a:r>
                  <a:rPr lang="en-US" dirty="0"/>
                  <a:t>3. Standardize RV to have mean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standard deviation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4. Replace RV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5. Write event in terms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endParaRPr lang="en-US" dirty="0"/>
              </a:p>
              <a:p>
                <a:r>
                  <a:rPr lang="en-US" dirty="0"/>
                  <a:t>6. Look up in table.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2E5BCB-2AB6-4440-B3DB-7DB31E9B684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096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A56C0-FF95-D94E-7711-DC78E3508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Continuity Correction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/>
                  <a:t> be the discrete random variable you are approximating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To do a continuity correction, find all real numbers that, when rounded to nearest value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sub>
                    </m:sSub>
                  </m:oMath>
                </a14:m>
                <a:r>
                  <a:rPr lang="en-US" dirty="0"/>
                  <a:t>, would be part of the event.</a:t>
                </a:r>
              </a:p>
              <a:p>
                <a:r>
                  <a:rPr lang="en-US" dirty="0"/>
                  <a:t>For example,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Bin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dirty="0" smtClean="0">
                            <a:latin typeface="Cambria Math" panose="02040503050406030204" pitchFamily="18" charset="0"/>
                          </a:rPr>
                          <m:t>Ω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={0,1,…,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≥6)</m:t>
                    </m:r>
                  </m:oMath>
                </a14:m>
                <a:r>
                  <a:rPr lang="en-US" dirty="0"/>
                  <a:t>, 5.5 rounds to 6, which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5.4 rounds to 5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≥6</m:t>
                    </m:r>
                  </m:oMath>
                </a14:m>
                <a:r>
                  <a:rPr lang="en-US" dirty="0"/>
                  <a:t>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≥5.5)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&gt;6)</m:t>
                    </m:r>
                  </m:oMath>
                </a14:m>
                <a:r>
                  <a:rPr lang="en-US" dirty="0"/>
                  <a:t> 5.5 rounds to 6, which is not &gt;6, 6.1 rounds to 6 which is not &gt; 6, 6.5 rounds to 7;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≥6.5)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find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=5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4.5 rounds to 5, 5.4 rounds to 5, 4.4 rounds to 4. Want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(4.5≤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&lt;5.5)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DA456-787C-744E-5C82-8513A270F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17" b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0794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97FC26-48AF-BCA9-F10C-510CDD247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A4CD7-B6CD-6F7A-B58B-E219157136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89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students support you in your run for student government.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13321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587277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5620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164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769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5477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796C7-2E49-4BB1-8446-F47BDA95D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“confidence interval” tells you the probability (how confident you should be) that your random variable fell in a certain range (interval)</a:t>
                </a:r>
              </a:p>
              <a:p>
                <a:r>
                  <a:rPr lang="en-US" dirty="0"/>
                  <a:t>Usually “close to its expected value”</a:t>
                </a:r>
              </a:p>
              <a:p>
                <a:endParaRPr lang="en-US" dirty="0"/>
              </a:p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e>
                        </m:d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𝜀</m:t>
                        </m:r>
                      </m:e>
                    </m:d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sz="4000" dirty="0"/>
                  <a:t> </a:t>
                </a:r>
              </a:p>
              <a:p>
                <a:pPr algn="ctr"/>
                <a:endParaRPr lang="en-US" sz="4000" dirty="0"/>
              </a:p>
              <a:p>
                <a:r>
                  <a:rPr lang="en-US" dirty="0"/>
                  <a:t>If your RV has expectation equal to the value you’re searching for (like our polling example) you get a probability of being “close enough” to the target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FC32BB4-5C22-4C01-BBD5-60040F6E82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b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10154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526F9-ED51-43EB-B59F-695CE20F3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EE5EB13-26C9-1BC0-DDF7-FBBE2E1A12D2}"/>
                  </a:ext>
                </a:extLst>
              </p14:cNvPr>
              <p14:cNvContentPartPr/>
              <p14:nvPr/>
            </p14:nvContentPartPr>
            <p14:xfrm>
              <a:off x="667156" y="5878989"/>
              <a:ext cx="10620000" cy="34020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EE5EB13-26C9-1BC0-DDF7-FBBE2E1A12D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1036" y="5872869"/>
                <a:ext cx="10632240" cy="35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3" name="Group 122">
            <a:extLst>
              <a:ext uri="{FF2B5EF4-FFF2-40B4-BE49-F238E27FC236}">
                <a16:creationId xmlns:a16="http://schemas.microsoft.com/office/drawing/2014/main" id="{0A60B763-1D9E-7A83-49A5-D69B07330821}"/>
              </a:ext>
            </a:extLst>
          </p:cNvPr>
          <p:cNvGrpSpPr/>
          <p:nvPr/>
        </p:nvGrpSpPr>
        <p:grpSpPr>
          <a:xfrm>
            <a:off x="-92084" y="1389069"/>
            <a:ext cx="11499480" cy="5420160"/>
            <a:chOff x="-92084" y="1389069"/>
            <a:chExt cx="11499480" cy="542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428F902-E63F-7360-433C-BA22BAF6C7B1}"/>
                    </a:ext>
                  </a:extLst>
                </p14:cNvPr>
                <p14:cNvContentPartPr/>
                <p14:nvPr/>
              </p14:nvContentPartPr>
              <p14:xfrm>
                <a:off x="-92084" y="1389069"/>
                <a:ext cx="11499480" cy="4659480"/>
              </p14:xfrm>
            </p:contentPart>
          </mc:Choice>
          <mc:Fallback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428F902-E63F-7360-433C-BA22BAF6C7B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98204" y="1382949"/>
                  <a:ext cx="11511720" cy="46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8D22446-36CD-0005-42AE-A28315CC13E0}"/>
                    </a:ext>
                  </a:extLst>
                </p14:cNvPr>
                <p14:cNvContentPartPr/>
                <p14:nvPr/>
              </p14:nvContentPartPr>
              <p14:xfrm>
                <a:off x="5690596" y="5679189"/>
                <a:ext cx="20520" cy="519120"/>
              </p14:xfrm>
            </p:contentPart>
          </mc:Choice>
          <mc:Fallback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8D22446-36CD-0005-42AE-A28315CC13E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84476" y="5673069"/>
                  <a:ext cx="3276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D2B2D4-76B7-387A-9176-D1A5A675343F}"/>
                    </a:ext>
                  </a:extLst>
                </p14:cNvPr>
                <p14:cNvContentPartPr/>
                <p14:nvPr/>
              </p14:nvContentPartPr>
              <p14:xfrm>
                <a:off x="5159956" y="6210549"/>
                <a:ext cx="398880" cy="463680"/>
              </p14:xfrm>
            </p:contentPart>
          </mc:Choice>
          <mc:Fallback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D2B2D4-76B7-387A-9176-D1A5A675343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153836" y="6204429"/>
                  <a:ext cx="41112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08980C9-3C3F-4D67-6827-329243864BA5}"/>
                    </a:ext>
                  </a:extLst>
                </p14:cNvPr>
                <p14:cNvContentPartPr/>
                <p14:nvPr/>
              </p14:nvContentPartPr>
              <p14:xfrm>
                <a:off x="5240236" y="6423669"/>
                <a:ext cx="227880" cy="84240"/>
              </p14:xfrm>
            </p:contentPart>
          </mc:Choice>
          <mc:Fallback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08980C9-3C3F-4D67-6827-329243864BA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34116" y="6417549"/>
                  <a:ext cx="2401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26D54E7-AF9C-7E4A-6628-D6FC46C6A287}"/>
                    </a:ext>
                  </a:extLst>
                </p14:cNvPr>
                <p14:cNvContentPartPr/>
                <p14:nvPr/>
              </p14:nvContentPartPr>
              <p14:xfrm>
                <a:off x="5215756" y="6202989"/>
                <a:ext cx="73440" cy="568800"/>
              </p14:xfrm>
            </p:contentPart>
          </mc:Choice>
          <mc:Fallback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26D54E7-AF9C-7E4A-6628-D6FC46C6A28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209636" y="6196869"/>
                  <a:ext cx="8568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557398E-9564-9BD1-4E5F-13BD63448DA7}"/>
                    </a:ext>
                  </a:extLst>
                </p14:cNvPr>
                <p14:cNvContentPartPr/>
                <p14:nvPr/>
              </p14:nvContentPartPr>
              <p14:xfrm>
                <a:off x="5585116" y="6181389"/>
                <a:ext cx="318240" cy="467640"/>
              </p14:xfrm>
            </p:contentPart>
          </mc:Choice>
          <mc:Fallback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557398E-9564-9BD1-4E5F-13BD63448DA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578996" y="6175269"/>
                  <a:ext cx="33048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23C40F8A-4D70-1104-4092-ECF7CB6A831B}"/>
                    </a:ext>
                  </a:extLst>
                </p14:cNvPr>
                <p14:cNvContentPartPr/>
                <p14:nvPr/>
              </p14:nvContentPartPr>
              <p14:xfrm>
                <a:off x="5890036" y="6290109"/>
                <a:ext cx="237960" cy="349560"/>
              </p14:xfrm>
            </p:contentPart>
          </mc:Choice>
          <mc:Fallback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23C40F8A-4D70-1104-4092-ECF7CB6A831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883916" y="6283989"/>
                  <a:ext cx="25020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6A78620-D831-8B86-31A3-0F418973E248}"/>
                    </a:ext>
                  </a:extLst>
                </p14:cNvPr>
                <p14:cNvContentPartPr/>
                <p14:nvPr/>
              </p14:nvContentPartPr>
              <p14:xfrm>
                <a:off x="5818756" y="6325389"/>
                <a:ext cx="317520" cy="337320"/>
              </p14:xfrm>
            </p:contentPart>
          </mc:Choice>
          <mc:Fallback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6A78620-D831-8B86-31A3-0F418973E24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12636" y="6319269"/>
                  <a:ext cx="32976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A5651C3-5B76-D537-3F30-29AFFDD23F12}"/>
                    </a:ext>
                  </a:extLst>
                </p14:cNvPr>
                <p14:cNvContentPartPr/>
                <p14:nvPr/>
              </p14:nvContentPartPr>
              <p14:xfrm>
                <a:off x="6152836" y="6077709"/>
                <a:ext cx="332640" cy="731520"/>
              </p14:xfrm>
            </p:contentPart>
          </mc:Choice>
          <mc:Fallback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A5651C3-5B76-D537-3F30-29AFFDD23F1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146716" y="6071589"/>
                  <a:ext cx="344880" cy="74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2F68BD-C8DA-9EDA-AFCE-715C4606697C}"/>
                    </a:ext>
                  </a:extLst>
                </p14:cNvPr>
                <p14:cNvContentPartPr/>
                <p14:nvPr/>
              </p14:nvContentPartPr>
              <p14:xfrm>
                <a:off x="4110916" y="5577669"/>
                <a:ext cx="1619280" cy="343080"/>
              </p14:xfrm>
            </p:contentPart>
          </mc:Choice>
          <mc:Fallback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2F68BD-C8DA-9EDA-AFCE-715C4606697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104796" y="5571549"/>
                  <a:ext cx="16315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D23D633-722D-4409-CAC9-22B77B83C20B}"/>
                    </a:ext>
                  </a:extLst>
                </p14:cNvPr>
                <p14:cNvContentPartPr/>
                <p14:nvPr/>
              </p14:nvContentPartPr>
              <p14:xfrm>
                <a:off x="5799676" y="5677749"/>
                <a:ext cx="1774080" cy="284760"/>
              </p14:xfrm>
            </p:contentPart>
          </mc:Choice>
          <mc:Fallback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D23D633-722D-4409-CAC9-22B77B83C20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793556" y="5671629"/>
                  <a:ext cx="17863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4369184-A923-B000-9622-BEEE0CEE91F9}"/>
                    </a:ext>
                  </a:extLst>
                </p14:cNvPr>
                <p14:cNvContentPartPr/>
                <p14:nvPr/>
              </p14:nvContentPartPr>
              <p14:xfrm>
                <a:off x="7587436" y="5844429"/>
                <a:ext cx="71640" cy="479880"/>
              </p14:xfrm>
            </p:contentPart>
          </mc:Choice>
          <mc:Fallback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4369184-A923-B000-9622-BEEE0CEE91F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81316" y="5838309"/>
                  <a:ext cx="83880" cy="49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399401B-168D-2DA5-15DD-388D45B93672}"/>
                    </a:ext>
                  </a:extLst>
                </p14:cNvPr>
                <p14:cNvContentPartPr/>
                <p14:nvPr/>
              </p14:nvContentPartPr>
              <p14:xfrm>
                <a:off x="7408156" y="6407469"/>
                <a:ext cx="41760" cy="292320"/>
              </p14:xfrm>
            </p:contentPart>
          </mc:Choice>
          <mc:Fallback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399401B-168D-2DA5-15DD-388D45B9367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402036" y="6401349"/>
                  <a:ext cx="540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43EBB04-973B-D535-C6E4-579453345003}"/>
                    </a:ext>
                  </a:extLst>
                </p14:cNvPr>
                <p14:cNvContentPartPr/>
                <p14:nvPr/>
              </p14:nvContentPartPr>
              <p14:xfrm>
                <a:off x="7235716" y="6515469"/>
                <a:ext cx="313560" cy="98280"/>
              </p14:xfrm>
            </p:contentPart>
          </mc:Choice>
          <mc:Fallback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43EBB04-973B-D535-C6E4-57945334500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229596" y="6509349"/>
                  <a:ext cx="3258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69DD3A-86BC-4DD3-8E60-A82C55F3F041}"/>
                    </a:ext>
                  </a:extLst>
                </p14:cNvPr>
                <p14:cNvContentPartPr/>
                <p14:nvPr/>
              </p14:nvContentPartPr>
              <p14:xfrm>
                <a:off x="7673836" y="6280029"/>
                <a:ext cx="380160" cy="364320"/>
              </p14:xfrm>
            </p:contentPart>
          </mc:Choice>
          <mc:Fallback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69DD3A-86BC-4DD3-8E60-A82C55F3F04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667716" y="6273909"/>
                  <a:ext cx="392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11B68A5-756D-85ED-42C1-23EFEE58231A}"/>
                    </a:ext>
                  </a:extLst>
                </p14:cNvPr>
                <p14:cNvContentPartPr/>
                <p14:nvPr/>
              </p14:nvContentPartPr>
              <p14:xfrm>
                <a:off x="3574516" y="6493149"/>
                <a:ext cx="182880" cy="75960"/>
              </p14:xfrm>
            </p:contentPart>
          </mc:Choice>
          <mc:Fallback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11B68A5-756D-85ED-42C1-23EFEE58231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568396" y="6487029"/>
                  <a:ext cx="195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20C3E99-F8A7-04C4-DE42-8C48AD5701B1}"/>
                    </a:ext>
                  </a:extLst>
                </p14:cNvPr>
                <p14:cNvContentPartPr/>
                <p14:nvPr/>
              </p14:nvContentPartPr>
              <p14:xfrm>
                <a:off x="3942796" y="6257709"/>
                <a:ext cx="340560" cy="324000"/>
              </p14:xfrm>
            </p:contentPart>
          </mc:Choice>
          <mc:Fallback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20C3E99-F8A7-04C4-DE42-8C48AD5701B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936676" y="6251589"/>
                  <a:ext cx="35280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CDA4A26-A6E0-FEC0-C2D9-A82FD4A6CDE6}"/>
                    </a:ext>
                  </a:extLst>
                </p14:cNvPr>
                <p14:cNvContentPartPr/>
                <p14:nvPr/>
              </p14:nvContentPartPr>
              <p14:xfrm>
                <a:off x="2533396" y="6395949"/>
                <a:ext cx="311040" cy="400320"/>
              </p14:xfrm>
            </p:contentPart>
          </mc:Choice>
          <mc:Fallback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CDA4A26-A6E0-FEC0-C2D9-A82FD4A6CDE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527276" y="6389829"/>
                  <a:ext cx="323280" cy="41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1866B115-2382-9185-AD32-4399E970F400}"/>
                    </a:ext>
                  </a:extLst>
                </p14:cNvPr>
                <p14:cNvContentPartPr/>
                <p14:nvPr/>
              </p14:nvContentPartPr>
              <p14:xfrm>
                <a:off x="2596396" y="6586749"/>
                <a:ext cx="79200" cy="66240"/>
              </p14:xfrm>
            </p:contentPart>
          </mc:Choice>
          <mc:Fallback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1866B115-2382-9185-AD32-4399E970F4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590276" y="6580629"/>
                  <a:ext cx="91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129EE0-F8BF-08EB-F2AF-66839EF7DF8A}"/>
                    </a:ext>
                  </a:extLst>
                </p14:cNvPr>
                <p14:cNvContentPartPr/>
                <p14:nvPr/>
              </p14:nvContentPartPr>
              <p14:xfrm>
                <a:off x="2740036" y="6465789"/>
                <a:ext cx="72720" cy="296640"/>
              </p14:xfrm>
            </p:contentPart>
          </mc:Choice>
          <mc:Fallback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129EE0-F8BF-08EB-F2AF-66839EF7DF8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733916" y="6459669"/>
                  <a:ext cx="849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FDC97437-BEA0-4B47-E7B0-D3A2B995DD5D}"/>
                    </a:ext>
                  </a:extLst>
                </p14:cNvPr>
                <p14:cNvContentPartPr/>
                <p14:nvPr/>
              </p14:nvContentPartPr>
              <p14:xfrm>
                <a:off x="2821036" y="6292629"/>
                <a:ext cx="274320" cy="410040"/>
              </p14:xfrm>
            </p:contentPart>
          </mc:Choice>
          <mc:Fallback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FDC97437-BEA0-4B47-E7B0-D3A2B995DD5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814916" y="6286509"/>
                  <a:ext cx="28656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36102E5-8136-20B9-2AFE-A73BDEA70347}"/>
                    </a:ext>
                  </a:extLst>
                </p14:cNvPr>
                <p14:cNvContentPartPr/>
                <p14:nvPr/>
              </p14:nvContentPartPr>
              <p14:xfrm>
                <a:off x="2962516" y="6383709"/>
                <a:ext cx="210960" cy="167760"/>
              </p14:xfrm>
            </p:contentPart>
          </mc:Choice>
          <mc:Fallback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36102E5-8136-20B9-2AFE-A73BDEA7034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956396" y="6377589"/>
                  <a:ext cx="223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38FF0F6D-3EDE-02E6-7254-40673C50C229}"/>
                    </a:ext>
                  </a:extLst>
                </p14:cNvPr>
                <p14:cNvContentPartPr/>
                <p14:nvPr/>
              </p14:nvContentPartPr>
              <p14:xfrm>
                <a:off x="2980876" y="6404229"/>
                <a:ext cx="127440" cy="158040"/>
              </p14:xfrm>
            </p:contentPart>
          </mc:Choice>
          <mc:Fallback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38FF0F6D-3EDE-02E6-7254-40673C50C229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74756" y="6398109"/>
                  <a:ext cx="13968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CC3B9DFE-E9FF-9102-F582-3A7E43291672}"/>
                    </a:ext>
                  </a:extLst>
                </p14:cNvPr>
                <p14:cNvContentPartPr/>
                <p14:nvPr/>
              </p14:nvContentPartPr>
              <p14:xfrm>
                <a:off x="3135676" y="6132789"/>
                <a:ext cx="247320" cy="434520"/>
              </p14:xfrm>
            </p:contentPart>
          </mc:Choice>
          <mc:Fallback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CC3B9DFE-E9FF-9102-F582-3A7E4329167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129556" y="6126669"/>
                  <a:ext cx="2595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477E53D-25A5-4F5B-D960-24A46B9F7A1B}"/>
                    </a:ext>
                  </a:extLst>
                </p14:cNvPr>
                <p14:cNvContentPartPr/>
                <p14:nvPr/>
              </p14:nvContentPartPr>
              <p14:xfrm>
                <a:off x="6756196" y="6443109"/>
                <a:ext cx="226440" cy="310680"/>
              </p14:xfrm>
            </p:contentPart>
          </mc:Choice>
          <mc:Fallback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477E53D-25A5-4F5B-D960-24A46B9F7A1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750076" y="6436989"/>
                  <a:ext cx="23868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5E639A79-8DDB-9D07-67C1-A02B51691C97}"/>
                    </a:ext>
                  </a:extLst>
                </p14:cNvPr>
                <p14:cNvContentPartPr/>
                <p14:nvPr/>
              </p14:nvContentPartPr>
              <p14:xfrm>
                <a:off x="6720916" y="6559749"/>
                <a:ext cx="173520" cy="77760"/>
              </p14:xfrm>
            </p:contentPart>
          </mc:Choice>
          <mc:Fallback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5E639A79-8DDB-9D07-67C1-A02B51691C9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714796" y="6553629"/>
                  <a:ext cx="18576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2C38EB9-F918-88E7-D24C-49AD24D58516}"/>
                    </a:ext>
                  </a:extLst>
                </p14:cNvPr>
                <p14:cNvContentPartPr/>
                <p14:nvPr/>
              </p14:nvContentPartPr>
              <p14:xfrm>
                <a:off x="6928636" y="6335109"/>
                <a:ext cx="185040" cy="385200"/>
              </p14:xfrm>
            </p:contentPart>
          </mc:Choice>
          <mc:Fallback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2C38EB9-F918-88E7-D24C-49AD24D5851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922516" y="6328989"/>
                  <a:ext cx="19728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AE2393A-6B4C-1C3A-3FB0-9F696AF3BAF1}"/>
                    </a:ext>
                  </a:extLst>
                </p14:cNvPr>
                <p14:cNvContentPartPr/>
                <p14:nvPr/>
              </p14:nvContentPartPr>
              <p14:xfrm>
                <a:off x="6932596" y="6411069"/>
                <a:ext cx="194760" cy="153360"/>
              </p14:xfrm>
            </p:contentPart>
          </mc:Choice>
          <mc:Fallback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AE2393A-6B4C-1C3A-3FB0-9F696AF3BAF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926476" y="6404949"/>
                  <a:ext cx="207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94B2C9-CF8B-5FF6-9688-0AFA3ECE4946}"/>
                    </a:ext>
                  </a:extLst>
                </p14:cNvPr>
                <p14:cNvContentPartPr/>
                <p14:nvPr/>
              </p14:nvContentPartPr>
              <p14:xfrm>
                <a:off x="6963196" y="6403509"/>
                <a:ext cx="157320" cy="195840"/>
              </p14:xfrm>
            </p:contentPart>
          </mc:Choice>
          <mc:Fallback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94B2C9-CF8B-5FF6-9688-0AFA3ECE494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957076" y="6397389"/>
                  <a:ext cx="1695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45D193-8C8C-815E-33EB-4199ECD85EB5}"/>
                    </a:ext>
                  </a:extLst>
                </p14:cNvPr>
                <p14:cNvContentPartPr/>
                <p14:nvPr/>
              </p14:nvContentPartPr>
              <p14:xfrm>
                <a:off x="7035196" y="6237549"/>
                <a:ext cx="272520" cy="401040"/>
              </p14:xfrm>
            </p:contentPart>
          </mc:Choice>
          <mc:Fallback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45D193-8C8C-815E-33EB-4199ECD85EB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29076" y="6231429"/>
                  <a:ext cx="284760" cy="41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5F33C3C-0255-2C87-E134-AD323B6EE563}"/>
                    </a:ext>
                  </a:extLst>
                </p14:cNvPr>
                <p14:cNvContentPartPr/>
                <p14:nvPr/>
              </p14:nvContentPartPr>
              <p14:xfrm>
                <a:off x="4001836" y="2964789"/>
                <a:ext cx="4320" cy="22680"/>
              </p14:xfrm>
            </p:contentPart>
          </mc:Choice>
          <mc:Fallback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5F33C3C-0255-2C87-E134-AD323B6EE56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995716" y="2958669"/>
                  <a:ext cx="165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9C2C891-B268-D122-7C55-036FB10713D4}"/>
                    </a:ext>
                  </a:extLst>
                </p14:cNvPr>
                <p14:cNvContentPartPr/>
                <p14:nvPr/>
              </p14:nvContentPartPr>
              <p14:xfrm>
                <a:off x="4041796" y="3415869"/>
                <a:ext cx="17280" cy="89280"/>
              </p14:xfrm>
            </p:contentPart>
          </mc:Choice>
          <mc:Fallback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9C2C891-B268-D122-7C55-036FB10713D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5676" y="3409749"/>
                  <a:ext cx="29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3E72974-F5C7-8CB0-3DFA-00A82B16A0EF}"/>
                    </a:ext>
                  </a:extLst>
                </p14:cNvPr>
                <p14:cNvContentPartPr/>
                <p14:nvPr/>
              </p14:nvContentPartPr>
              <p14:xfrm>
                <a:off x="7886236" y="3210669"/>
                <a:ext cx="19440" cy="164160"/>
              </p14:xfrm>
            </p:contentPart>
          </mc:Choice>
          <mc:Fallback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3E72974-F5C7-8CB0-3DFA-00A82B16A0E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880116" y="3204549"/>
                  <a:ext cx="31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BDED48E-AB1C-35A6-431D-52BBABC42CC7}"/>
                    </a:ext>
                  </a:extLst>
                </p14:cNvPr>
                <p14:cNvContentPartPr/>
                <p14:nvPr/>
              </p14:nvContentPartPr>
              <p14:xfrm>
                <a:off x="7814956" y="3725109"/>
                <a:ext cx="62280" cy="145800"/>
              </p14:xfrm>
            </p:contentPart>
          </mc:Choice>
          <mc:Fallback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BDED48E-AB1C-35A6-431D-52BBABC42CC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808836" y="3718989"/>
                  <a:ext cx="7452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172DCA6-B608-6618-38EE-A0E203735E8D}"/>
                    </a:ext>
                  </a:extLst>
                </p14:cNvPr>
                <p14:cNvContentPartPr/>
                <p14:nvPr/>
              </p14:nvContentPartPr>
              <p14:xfrm>
                <a:off x="7846276" y="4215429"/>
                <a:ext cx="33120" cy="270000"/>
              </p14:xfrm>
            </p:contentPart>
          </mc:Choice>
          <mc:Fallback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172DCA6-B608-6618-38EE-A0E203735E8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840156" y="4209309"/>
                  <a:ext cx="453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918FF229-320F-3A43-66A0-E41C74F7207C}"/>
                    </a:ext>
                  </a:extLst>
                </p14:cNvPr>
                <p14:cNvContentPartPr/>
                <p14:nvPr/>
              </p14:nvContentPartPr>
              <p14:xfrm>
                <a:off x="7789396" y="4602069"/>
                <a:ext cx="29520" cy="302760"/>
              </p14:xfrm>
            </p:contentPart>
          </mc:Choice>
          <mc:Fallback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918FF229-320F-3A43-66A0-E41C74F7207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783276" y="4595949"/>
                  <a:ext cx="4176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4E09706-4DB1-60CD-72BA-BC5DE627D35A}"/>
                    </a:ext>
                  </a:extLst>
                </p14:cNvPr>
                <p14:cNvContentPartPr/>
                <p14:nvPr/>
              </p14:nvContentPartPr>
              <p14:xfrm>
                <a:off x="7718476" y="5103189"/>
                <a:ext cx="25560" cy="155160"/>
              </p14:xfrm>
            </p:contentPart>
          </mc:Choice>
          <mc:Fallback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4E09706-4DB1-60CD-72BA-BC5DE627D35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712356" y="5097069"/>
                  <a:ext cx="378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4402133C-377C-7240-1455-8476DEE2D763}"/>
                    </a:ext>
                  </a:extLst>
                </p14:cNvPr>
                <p14:cNvContentPartPr/>
                <p14:nvPr/>
              </p14:nvContentPartPr>
              <p14:xfrm>
                <a:off x="7785796" y="5521149"/>
                <a:ext cx="14760" cy="92160"/>
              </p14:xfrm>
            </p:contentPart>
          </mc:Choice>
          <mc:Fallback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4402133C-377C-7240-1455-8476DEE2D76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779676" y="5515029"/>
                  <a:ext cx="27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1BB0D81-C836-5D52-1404-5167950735B1}"/>
                    </a:ext>
                  </a:extLst>
                </p14:cNvPr>
                <p14:cNvContentPartPr/>
                <p14:nvPr/>
              </p14:nvContentPartPr>
              <p14:xfrm>
                <a:off x="7670956" y="5756229"/>
                <a:ext cx="24840" cy="127440"/>
              </p14:xfrm>
            </p:contentPart>
          </mc:Choice>
          <mc:Fallback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1BB0D81-C836-5D52-1404-5167950735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664836" y="5750109"/>
                  <a:ext cx="370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972BA12-6EDF-CE56-1B94-EFD8E411618F}"/>
                    </a:ext>
                  </a:extLst>
                </p14:cNvPr>
                <p14:cNvContentPartPr/>
                <p14:nvPr/>
              </p14:nvContentPartPr>
              <p14:xfrm>
                <a:off x="7701556" y="6061149"/>
                <a:ext cx="11880" cy="93960"/>
              </p14:xfrm>
            </p:contentPart>
          </mc:Choice>
          <mc:Fallback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972BA12-6EDF-CE56-1B94-EFD8E41161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95436" y="6055029"/>
                  <a:ext cx="241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3B5753A-8A87-0AB7-B5DB-A969DA0C7BFB}"/>
                    </a:ext>
                  </a:extLst>
                </p14:cNvPr>
                <p14:cNvContentPartPr/>
                <p14:nvPr/>
              </p14:nvContentPartPr>
              <p14:xfrm>
                <a:off x="7908916" y="5777829"/>
                <a:ext cx="275400" cy="503640"/>
              </p14:xfrm>
            </p:contentPart>
          </mc:Choice>
          <mc:Fallback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3B5753A-8A87-0AB7-B5DB-A969DA0C7BF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902796" y="5771709"/>
                  <a:ext cx="28764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EF5034A-3CC3-FCB5-682B-FD18EC84A30C}"/>
                    </a:ext>
                  </a:extLst>
                </p14:cNvPr>
                <p14:cNvContentPartPr/>
                <p14:nvPr/>
              </p14:nvContentPartPr>
              <p14:xfrm>
                <a:off x="7915756" y="5599989"/>
                <a:ext cx="594000" cy="593280"/>
              </p14:xfrm>
            </p:contentPart>
          </mc:Choice>
          <mc:Fallback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EF5034A-3CC3-FCB5-682B-FD18EC84A30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909636" y="5593869"/>
                  <a:ext cx="60624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A801E21B-A9FE-1275-EAA7-70B449A2E84A}"/>
                    </a:ext>
                  </a:extLst>
                </p14:cNvPr>
                <p14:cNvContentPartPr/>
                <p14:nvPr/>
              </p14:nvContentPartPr>
              <p14:xfrm>
                <a:off x="8003236" y="5234229"/>
                <a:ext cx="659880" cy="790920"/>
              </p14:xfrm>
            </p:contentPart>
          </mc:Choice>
          <mc:Fallback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A801E21B-A9FE-1275-EAA7-70B449A2E84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997116" y="5228109"/>
                  <a:ext cx="672120" cy="80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1281051-1BC0-8E67-0293-8B4D11D7A99F}"/>
                    </a:ext>
                  </a:extLst>
                </p14:cNvPr>
                <p14:cNvContentPartPr/>
                <p14:nvPr/>
              </p14:nvContentPartPr>
              <p14:xfrm>
                <a:off x="7967956" y="4936869"/>
                <a:ext cx="945360" cy="1241280"/>
              </p14:xfrm>
            </p:contentPart>
          </mc:Choice>
          <mc:Fallback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1281051-1BC0-8E67-0293-8B4D11D7A99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961836" y="4930749"/>
                  <a:ext cx="957600" cy="12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4BA4782B-2FFB-93C1-56A2-62A3DF6D2D78}"/>
                    </a:ext>
                  </a:extLst>
                </p14:cNvPr>
                <p14:cNvContentPartPr/>
                <p14:nvPr/>
              </p14:nvContentPartPr>
              <p14:xfrm>
                <a:off x="7953556" y="4729509"/>
                <a:ext cx="1091880" cy="1227240"/>
              </p14:xfrm>
            </p:contentPart>
          </mc:Choice>
          <mc:Fallback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4BA4782B-2FFB-93C1-56A2-62A3DF6D2D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947436" y="4723389"/>
                  <a:ext cx="1104120" cy="12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69A513-0A11-9C1A-869E-409DBD85B86F}"/>
                    </a:ext>
                  </a:extLst>
                </p14:cNvPr>
                <p14:cNvContentPartPr/>
                <p14:nvPr/>
              </p14:nvContentPartPr>
              <p14:xfrm>
                <a:off x="8037076" y="4582269"/>
                <a:ext cx="849960" cy="1208160"/>
              </p14:xfrm>
            </p:contentPart>
          </mc:Choice>
          <mc:Fallback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69A513-0A11-9C1A-869E-409DBD85B86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030956" y="4576149"/>
                  <a:ext cx="862200" cy="12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8EEC0F63-2ED7-0D85-7CF0-AAC3B7EE50ED}"/>
                    </a:ext>
                  </a:extLst>
                </p14:cNvPr>
                <p14:cNvContentPartPr/>
                <p14:nvPr/>
              </p14:nvContentPartPr>
              <p14:xfrm>
                <a:off x="8059036" y="4219389"/>
                <a:ext cx="652320" cy="999000"/>
              </p14:xfrm>
            </p:contentPart>
          </mc:Choice>
          <mc:Fallback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8EEC0F63-2ED7-0D85-7CF0-AAC3B7EE50E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052916" y="4213269"/>
                  <a:ext cx="664560" cy="10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8BA3A1E-6F5C-740C-DBBB-46514AFDFB03}"/>
                    </a:ext>
                  </a:extLst>
                </p14:cNvPr>
                <p14:cNvContentPartPr/>
                <p14:nvPr/>
              </p14:nvContentPartPr>
              <p14:xfrm>
                <a:off x="8102596" y="4186629"/>
                <a:ext cx="761400" cy="1101240"/>
              </p14:xfrm>
            </p:contentPart>
          </mc:Choice>
          <mc:Fallback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8BA3A1E-6F5C-740C-DBBB-46514AFDFB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096476" y="4180509"/>
                  <a:ext cx="773640" cy="11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CE1D21B-638B-AB22-4582-F7A0947E7451}"/>
                    </a:ext>
                  </a:extLst>
                </p14:cNvPr>
                <p14:cNvContentPartPr/>
                <p14:nvPr/>
              </p14:nvContentPartPr>
              <p14:xfrm>
                <a:off x="8779036" y="4977549"/>
                <a:ext cx="704880" cy="723960"/>
              </p14:xfrm>
            </p:contentPart>
          </mc:Choice>
          <mc:Fallback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CE1D21B-638B-AB22-4582-F7A0947E745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772916" y="4971429"/>
                  <a:ext cx="717120" cy="73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4147FF0-F8D8-3344-846F-27812FFFADA0}"/>
                    </a:ext>
                  </a:extLst>
                </p14:cNvPr>
                <p14:cNvContentPartPr/>
                <p14:nvPr/>
              </p14:nvContentPartPr>
              <p14:xfrm>
                <a:off x="8953636" y="5284629"/>
                <a:ext cx="729360" cy="673560"/>
              </p14:xfrm>
            </p:contentPart>
          </mc:Choice>
          <mc:Fallback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4147FF0-F8D8-3344-846F-27812FFFADA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947516" y="5278509"/>
                  <a:ext cx="741600" cy="68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711315-4742-E7A4-7E04-8ED7675E869C}"/>
                    </a:ext>
                  </a:extLst>
                </p14:cNvPr>
                <p14:cNvContentPartPr/>
                <p14:nvPr/>
              </p14:nvContentPartPr>
              <p14:xfrm>
                <a:off x="8860396" y="5352669"/>
                <a:ext cx="530280" cy="622440"/>
              </p14:xfrm>
            </p:contentPart>
          </mc:Choice>
          <mc:Fallback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711315-4742-E7A4-7E04-8ED7675E869C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854276" y="5346549"/>
                  <a:ext cx="54252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024EFC3-AC3E-1E45-734E-E3FADEB868D5}"/>
                    </a:ext>
                  </a:extLst>
                </p14:cNvPr>
                <p14:cNvContentPartPr/>
                <p14:nvPr/>
              </p14:nvContentPartPr>
              <p14:xfrm>
                <a:off x="8676436" y="5488389"/>
                <a:ext cx="531000" cy="601560"/>
              </p14:xfrm>
            </p:contentPart>
          </mc:Choice>
          <mc:Fallback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024EFC3-AC3E-1E45-734E-E3FADEB868D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670316" y="5482269"/>
                  <a:ext cx="543240" cy="61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72712221-B63C-4AD6-48FE-CD6FCB43276A}"/>
                    </a:ext>
                  </a:extLst>
                </p14:cNvPr>
                <p14:cNvContentPartPr/>
                <p14:nvPr/>
              </p14:nvContentPartPr>
              <p14:xfrm>
                <a:off x="8629636" y="5745789"/>
                <a:ext cx="416880" cy="425520"/>
              </p14:xfrm>
            </p:contentPart>
          </mc:Choice>
          <mc:Fallback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72712221-B63C-4AD6-48FE-CD6FCB43276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623516" y="5739669"/>
                  <a:ext cx="429120" cy="43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6DA3025-A7EA-64BC-54BE-DA4D752313CB}"/>
                    </a:ext>
                  </a:extLst>
                </p14:cNvPr>
                <p14:cNvContentPartPr/>
                <p14:nvPr/>
              </p14:nvContentPartPr>
              <p14:xfrm>
                <a:off x="8848156" y="5862069"/>
                <a:ext cx="384120" cy="326520"/>
              </p14:xfrm>
            </p:contentPart>
          </mc:Choice>
          <mc:Fallback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6DA3025-A7EA-64BC-54BE-DA4D752313C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842036" y="5855949"/>
                  <a:ext cx="39636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9672206-E0B1-EEC5-9CBB-E28E14098B03}"/>
                    </a:ext>
                  </a:extLst>
                </p14:cNvPr>
                <p14:cNvContentPartPr/>
                <p14:nvPr/>
              </p14:nvContentPartPr>
              <p14:xfrm>
                <a:off x="9442516" y="6011469"/>
                <a:ext cx="198000" cy="193320"/>
              </p14:xfrm>
            </p:contentPart>
          </mc:Choice>
          <mc:Fallback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9672206-E0B1-EEC5-9CBB-E28E14098B0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36396" y="6005349"/>
                  <a:ext cx="2102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4CC38F3-B42C-2D95-800B-1FF53F607EDA}"/>
                    </a:ext>
                  </a:extLst>
                </p14:cNvPr>
                <p14:cNvContentPartPr/>
                <p14:nvPr/>
              </p14:nvContentPartPr>
              <p14:xfrm>
                <a:off x="9583996" y="5940909"/>
                <a:ext cx="303840" cy="318960"/>
              </p14:xfrm>
            </p:contentPart>
          </mc:Choice>
          <mc:Fallback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4CC38F3-B42C-2D95-800B-1FF53F607ED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9577876" y="5934789"/>
                  <a:ext cx="3160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980C5F9-CE42-98D7-612D-66F76C8BBAF7}"/>
                    </a:ext>
                  </a:extLst>
                </p14:cNvPr>
                <p14:cNvContentPartPr/>
                <p14:nvPr/>
              </p14:nvContentPartPr>
              <p14:xfrm>
                <a:off x="9701356" y="5889069"/>
                <a:ext cx="286200" cy="254520"/>
              </p14:xfrm>
            </p:contentPart>
          </mc:Choice>
          <mc:Fallback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980C5F9-CE42-98D7-612D-66F76C8BBAF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695236" y="5882949"/>
                  <a:ext cx="29844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89A7BB8-E657-5D30-9BC5-CB66EC755C18}"/>
                    </a:ext>
                  </a:extLst>
                </p14:cNvPr>
                <p14:cNvContentPartPr/>
                <p14:nvPr/>
              </p14:nvContentPartPr>
              <p14:xfrm>
                <a:off x="10043716" y="6087429"/>
                <a:ext cx="149040" cy="122040"/>
              </p14:xfrm>
            </p:contentPart>
          </mc:Choice>
          <mc:Fallback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89A7BB8-E657-5D30-9BC5-CB66EC755C1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037596" y="6081309"/>
                  <a:ext cx="1612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5DDAB7D-8FFA-FC96-9D76-6A27C919C4D7}"/>
                    </a:ext>
                  </a:extLst>
                </p14:cNvPr>
                <p14:cNvContentPartPr/>
                <p14:nvPr/>
              </p14:nvContentPartPr>
              <p14:xfrm>
                <a:off x="10373116" y="6166989"/>
                <a:ext cx="78480" cy="155880"/>
              </p14:xfrm>
            </p:contentPart>
          </mc:Choice>
          <mc:Fallback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5DDAB7D-8FFA-FC96-9D76-6A27C919C4D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366996" y="6160869"/>
                  <a:ext cx="90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084EA1F7-0CA9-C97D-2276-CE5057BB2C8D}"/>
                    </a:ext>
                  </a:extLst>
                </p14:cNvPr>
                <p14:cNvContentPartPr/>
                <p14:nvPr/>
              </p14:nvContentPartPr>
              <p14:xfrm>
                <a:off x="4092556" y="3695229"/>
                <a:ext cx="18000" cy="64080"/>
              </p14:xfrm>
            </p:contentPart>
          </mc:Choice>
          <mc:Fallback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084EA1F7-0CA9-C97D-2276-CE5057BB2C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086436" y="3689109"/>
                  <a:ext cx="302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977F439-EB3A-A804-6186-F47629E947B2}"/>
                    </a:ext>
                  </a:extLst>
                </p14:cNvPr>
                <p14:cNvContentPartPr/>
                <p14:nvPr/>
              </p14:nvContentPartPr>
              <p14:xfrm>
                <a:off x="4069516" y="3918429"/>
                <a:ext cx="5760" cy="75240"/>
              </p14:xfrm>
            </p:contentPart>
          </mc:Choice>
          <mc:Fallback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977F439-EB3A-A804-6186-F47629E947B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063396" y="3912309"/>
                  <a:ext cx="180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9FBECCD-3F97-B950-BBB0-2F5B8AF058EB}"/>
                    </a:ext>
                  </a:extLst>
                </p14:cNvPr>
                <p14:cNvContentPartPr/>
                <p14:nvPr/>
              </p14:nvContentPartPr>
              <p14:xfrm>
                <a:off x="4028116" y="4249989"/>
                <a:ext cx="8640" cy="12600"/>
              </p14:xfrm>
            </p:contentPart>
          </mc:Choice>
          <mc:Fallback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9FBECCD-3F97-B950-BBB0-2F5B8AF058E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021996" y="4243869"/>
                  <a:ext cx="20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0CA48C0-DE1C-DE06-AC4E-9521A33146F3}"/>
                    </a:ext>
                  </a:extLst>
                </p14:cNvPr>
                <p14:cNvContentPartPr/>
                <p14:nvPr/>
              </p14:nvContentPartPr>
              <p14:xfrm>
                <a:off x="4048636" y="4606029"/>
                <a:ext cx="12600" cy="58680"/>
              </p14:xfrm>
            </p:contentPart>
          </mc:Choice>
          <mc:Fallback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0CA48C0-DE1C-DE06-AC4E-9521A33146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42516" y="4599909"/>
                  <a:ext cx="248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4A3B00E0-A247-F6B4-4172-A2555C446429}"/>
                    </a:ext>
                  </a:extLst>
                </p14:cNvPr>
                <p14:cNvContentPartPr/>
                <p14:nvPr/>
              </p14:nvContentPartPr>
              <p14:xfrm>
                <a:off x="4045036" y="4974309"/>
                <a:ext cx="24840" cy="78480"/>
              </p14:xfrm>
            </p:contentPart>
          </mc:Choice>
          <mc:Fallback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4A3B00E0-A247-F6B4-4172-A2555C44642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038916" y="4968189"/>
                  <a:ext cx="370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28DB362-3293-5C02-84DA-47BAD77B73A9}"/>
                    </a:ext>
                  </a:extLst>
                </p14:cNvPr>
                <p14:cNvContentPartPr/>
                <p14:nvPr/>
              </p14:nvContentPartPr>
              <p14:xfrm>
                <a:off x="4108396" y="5404869"/>
                <a:ext cx="11160" cy="73800"/>
              </p14:xfrm>
            </p:contentPart>
          </mc:Choice>
          <mc:Fallback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28DB362-3293-5C02-84DA-47BAD77B73A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02276" y="5398749"/>
                  <a:ext cx="23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CFCF1C9-E559-EE2C-3741-EAC726B5EB8C}"/>
                    </a:ext>
                  </a:extLst>
                </p14:cNvPr>
                <p14:cNvContentPartPr/>
                <p14:nvPr/>
              </p14:nvContentPartPr>
              <p14:xfrm>
                <a:off x="4011196" y="5647509"/>
                <a:ext cx="18000" cy="208800"/>
              </p14:xfrm>
            </p:contentPart>
          </mc:Choice>
          <mc:Fallback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CFCF1C9-E559-EE2C-3741-EAC726B5EB8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005076" y="5641389"/>
                  <a:ext cx="302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5EADF58-1953-CE3D-3E0B-F78842FCFC20}"/>
                    </a:ext>
                  </a:extLst>
                </p14:cNvPr>
                <p14:cNvContentPartPr/>
                <p14:nvPr/>
              </p14:nvContentPartPr>
              <p14:xfrm>
                <a:off x="1602436" y="5777109"/>
                <a:ext cx="268560" cy="278640"/>
              </p14:xfrm>
            </p:contentPart>
          </mc:Choice>
          <mc:Fallback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5EADF58-1953-CE3D-3E0B-F78842FCFC2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596316" y="5770989"/>
                  <a:ext cx="2808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557497C-ADA4-A6B4-3038-3464F0C2A632}"/>
                    </a:ext>
                  </a:extLst>
                </p14:cNvPr>
                <p14:cNvContentPartPr/>
                <p14:nvPr/>
              </p14:nvContentPartPr>
              <p14:xfrm>
                <a:off x="1853716" y="5771709"/>
                <a:ext cx="282240" cy="269280"/>
              </p14:xfrm>
            </p:contentPart>
          </mc:Choice>
          <mc:Fallback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557497C-ADA4-A6B4-3038-3464F0C2A6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847596" y="5765589"/>
                  <a:ext cx="29448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8198FB1-9A48-4AE8-2797-369C89768258}"/>
                    </a:ext>
                  </a:extLst>
                </p14:cNvPr>
                <p14:cNvContentPartPr/>
                <p14:nvPr/>
              </p14:nvContentPartPr>
              <p14:xfrm>
                <a:off x="2060356" y="5662989"/>
                <a:ext cx="294480" cy="306720"/>
              </p14:xfrm>
            </p:contentPart>
          </mc:Choice>
          <mc:Fallback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8198FB1-9A48-4AE8-2797-369C8976825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54236" y="5656869"/>
                  <a:ext cx="306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DF8183B-0320-0C7B-5477-372C98765088}"/>
                    </a:ext>
                  </a:extLst>
                </p14:cNvPr>
                <p14:cNvContentPartPr/>
                <p14:nvPr/>
              </p14:nvContentPartPr>
              <p14:xfrm>
                <a:off x="2340076" y="5689629"/>
                <a:ext cx="265320" cy="311400"/>
              </p14:xfrm>
            </p:contentPart>
          </mc:Choice>
          <mc:Fallback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DF8183B-0320-0C7B-5477-372C9876508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33956" y="5683509"/>
                  <a:ext cx="2775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0B9E3890-DE65-1AA8-EF55-2FD57F71E7D2}"/>
                    </a:ext>
                  </a:extLst>
                </p14:cNvPr>
                <p14:cNvContentPartPr/>
                <p14:nvPr/>
              </p14:nvContentPartPr>
              <p14:xfrm>
                <a:off x="2417116" y="5495949"/>
                <a:ext cx="324360" cy="395640"/>
              </p14:xfrm>
            </p:contentPart>
          </mc:Choice>
          <mc:Fallback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0B9E3890-DE65-1AA8-EF55-2FD57F71E7D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10996" y="5489829"/>
                  <a:ext cx="3366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9570136-A03B-EBF9-AC51-9E1122732EF5}"/>
                    </a:ext>
                  </a:extLst>
                </p14:cNvPr>
                <p14:cNvContentPartPr/>
                <p14:nvPr/>
              </p14:nvContentPartPr>
              <p14:xfrm>
                <a:off x="2662996" y="5427189"/>
                <a:ext cx="226440" cy="338040"/>
              </p14:xfrm>
            </p:contentPart>
          </mc:Choice>
          <mc:Fallback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9570136-A03B-EBF9-AC51-9E1122732EF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656876" y="5421069"/>
                  <a:ext cx="238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82D32137-0CAF-E875-8564-79A09E4F65BE}"/>
                    </a:ext>
                  </a:extLst>
                </p14:cNvPr>
                <p14:cNvContentPartPr/>
                <p14:nvPr/>
              </p14:nvContentPartPr>
              <p14:xfrm>
                <a:off x="2851636" y="5231709"/>
                <a:ext cx="598680" cy="681840"/>
              </p14:xfrm>
            </p:contentPart>
          </mc:Choice>
          <mc:Fallback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82D32137-0CAF-E875-8564-79A09E4F65BE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45516" y="5225589"/>
                  <a:ext cx="61092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D930D42-B353-55D6-938C-97A3F4346988}"/>
                    </a:ext>
                  </a:extLst>
                </p14:cNvPr>
                <p14:cNvContentPartPr/>
                <p14:nvPr/>
              </p14:nvContentPartPr>
              <p14:xfrm>
                <a:off x="2964316" y="5122989"/>
                <a:ext cx="552600" cy="597600"/>
              </p14:xfrm>
            </p:contentPart>
          </mc:Choice>
          <mc:Fallback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D930D42-B353-55D6-938C-97A3F434698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58196" y="5116869"/>
                  <a:ext cx="564840" cy="60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A1B0097-F2F2-49C9-DFEE-CDE05DA85EC1}"/>
                    </a:ext>
                  </a:extLst>
                </p14:cNvPr>
                <p14:cNvContentPartPr/>
                <p14:nvPr/>
              </p14:nvContentPartPr>
              <p14:xfrm>
                <a:off x="3052876" y="4864149"/>
                <a:ext cx="322200" cy="421560"/>
              </p14:xfrm>
            </p:contentPart>
          </mc:Choice>
          <mc:Fallback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A1B0097-F2F2-49C9-DFEE-CDE05DA85EC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046756" y="4858029"/>
                  <a:ext cx="3344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11CE342-A90F-3DC6-C5F2-106B7545C863}"/>
                    </a:ext>
                  </a:extLst>
                </p14:cNvPr>
                <p14:cNvContentPartPr/>
                <p14:nvPr/>
              </p14:nvContentPartPr>
              <p14:xfrm>
                <a:off x="3182476" y="4702509"/>
                <a:ext cx="360360" cy="388800"/>
              </p14:xfrm>
            </p:contentPart>
          </mc:Choice>
          <mc:Fallback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11CE342-A90F-3DC6-C5F2-106B7545C86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176356" y="4696389"/>
                  <a:ext cx="372600" cy="40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7EC8B96-DE99-EABA-B5ED-92F9229C9D60}"/>
                    </a:ext>
                  </a:extLst>
                </p14:cNvPr>
                <p14:cNvContentPartPr/>
                <p14:nvPr/>
              </p14:nvContentPartPr>
              <p14:xfrm>
                <a:off x="3285796" y="4532589"/>
                <a:ext cx="13320" cy="41760"/>
              </p14:xfrm>
            </p:contentPart>
          </mc:Choice>
          <mc:Fallback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7EC8B96-DE99-EABA-B5ED-92F9229C9D60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79676" y="4526469"/>
                  <a:ext cx="255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C41701DA-76C7-B4CB-BBF7-B97C91CEA453}"/>
                    </a:ext>
                  </a:extLst>
                </p14:cNvPr>
                <p14:cNvContentPartPr/>
                <p14:nvPr/>
              </p14:nvContentPartPr>
              <p14:xfrm>
                <a:off x="3598276" y="4343229"/>
                <a:ext cx="160560" cy="176400"/>
              </p14:xfrm>
            </p:contentPart>
          </mc:Choice>
          <mc:Fallback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C41701DA-76C7-B4CB-BBF7-B97C91CEA45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592156" y="4337109"/>
                  <a:ext cx="17280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F444176-131B-1B3F-C97C-D7DC416EB460}"/>
                    </a:ext>
                  </a:extLst>
                </p14:cNvPr>
                <p14:cNvContentPartPr/>
                <p14:nvPr/>
              </p14:nvContentPartPr>
              <p14:xfrm>
                <a:off x="3601516" y="4033269"/>
                <a:ext cx="122040" cy="143640"/>
              </p14:xfrm>
            </p:contentPart>
          </mc:Choice>
          <mc:Fallback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F444176-131B-1B3F-C97C-D7DC416EB46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595396" y="4027149"/>
                  <a:ext cx="1342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0167F064-D2E9-2478-0BA3-99049964B411}"/>
                    </a:ext>
                  </a:extLst>
                </p14:cNvPr>
                <p14:cNvContentPartPr/>
                <p14:nvPr/>
              </p14:nvContentPartPr>
              <p14:xfrm>
                <a:off x="3314956" y="5237829"/>
                <a:ext cx="550440" cy="590040"/>
              </p14:xfrm>
            </p:contentPart>
          </mc:Choice>
          <mc:Fallback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0167F064-D2E9-2478-0BA3-99049964B41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308836" y="5231709"/>
                  <a:ext cx="562680" cy="60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CEBFE7-487D-DA83-A449-D44D2DBAA34C}"/>
                    </a:ext>
                  </a:extLst>
                </p14:cNvPr>
                <p14:cNvContentPartPr/>
                <p14:nvPr/>
              </p14:nvContentPartPr>
              <p14:xfrm>
                <a:off x="3109756" y="5011029"/>
                <a:ext cx="731160" cy="759960"/>
              </p14:xfrm>
            </p:contentPart>
          </mc:Choice>
          <mc:Fallback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CEBFE7-487D-DA83-A449-D44D2DBAA34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3103636" y="5004909"/>
                  <a:ext cx="743400" cy="77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C37E26CD-EF35-7C9E-F6A2-C70EDCA1049F}"/>
                    </a:ext>
                  </a:extLst>
                </p14:cNvPr>
                <p14:cNvContentPartPr/>
                <p14:nvPr/>
              </p14:nvContentPartPr>
              <p14:xfrm>
                <a:off x="3161596" y="4731669"/>
                <a:ext cx="688320" cy="761760"/>
              </p14:xfrm>
            </p:contentPart>
          </mc:Choice>
          <mc:Fallback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C37E26CD-EF35-7C9E-F6A2-C70EDCA1049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3155476" y="4725549"/>
                  <a:ext cx="700560" cy="77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2B0BC49-8B79-1898-46C6-E922CAF4A7F5}"/>
                    </a:ext>
                  </a:extLst>
                </p14:cNvPr>
                <p14:cNvContentPartPr/>
                <p14:nvPr/>
              </p14:nvContentPartPr>
              <p14:xfrm>
                <a:off x="3370756" y="4606749"/>
                <a:ext cx="407880" cy="482760"/>
              </p14:xfrm>
            </p:contentPart>
          </mc:Choice>
          <mc:Fallback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2B0BC49-8B79-1898-46C6-E922CAF4A7F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3364636" y="4600629"/>
                  <a:ext cx="4201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788ED05C-1960-078F-134F-47F96E10A7E5}"/>
                    </a:ext>
                  </a:extLst>
                </p14:cNvPr>
                <p14:cNvContentPartPr/>
                <p14:nvPr/>
              </p14:nvContentPartPr>
              <p14:xfrm>
                <a:off x="3397756" y="4295709"/>
                <a:ext cx="462240" cy="423000"/>
              </p14:xfrm>
            </p:contentPart>
          </mc:Choice>
          <mc:Fallback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788ED05C-1960-078F-134F-47F96E10A7E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391636" y="4289589"/>
                  <a:ext cx="474480" cy="43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49E4332-663B-E01E-5EE4-F1AE441D4D2A}"/>
                    </a:ext>
                  </a:extLst>
                </p14:cNvPr>
                <p14:cNvContentPartPr/>
                <p14:nvPr/>
              </p14:nvContentPartPr>
              <p14:xfrm>
                <a:off x="3528796" y="4167909"/>
                <a:ext cx="511920" cy="322200"/>
              </p14:xfrm>
            </p:contentPart>
          </mc:Choice>
          <mc:Fallback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49E4332-663B-E01E-5EE4-F1AE441D4D2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522676" y="4161789"/>
                  <a:ext cx="524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4BA6571-A71A-7F46-5703-5CE017A0FE61}"/>
                    </a:ext>
                  </a:extLst>
                </p14:cNvPr>
                <p14:cNvContentPartPr/>
                <p14:nvPr/>
              </p14:nvContentPartPr>
              <p14:xfrm>
                <a:off x="3915436" y="3862269"/>
                <a:ext cx="319680" cy="337320"/>
              </p14:xfrm>
            </p:contentPart>
          </mc:Choice>
          <mc:Fallback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4BA6571-A71A-7F46-5703-5CE017A0FE6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909316" y="3856149"/>
                  <a:ext cx="331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54E06F-57FC-3526-2417-13FCF7BA6AA4}"/>
                    </a:ext>
                  </a:extLst>
                </p14:cNvPr>
                <p14:cNvContentPartPr/>
                <p14:nvPr/>
              </p14:nvContentPartPr>
              <p14:xfrm>
                <a:off x="1714756" y="5557149"/>
                <a:ext cx="327240" cy="528120"/>
              </p14:xfrm>
            </p:contentPart>
          </mc:Choice>
          <mc:Fallback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54E06F-57FC-3526-2417-13FCF7BA6AA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708636" y="5551029"/>
                  <a:ext cx="339480" cy="54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8ACA77E-91AF-B1F3-A708-7C05B620F219}"/>
                    </a:ext>
                  </a:extLst>
                </p14:cNvPr>
                <p14:cNvContentPartPr/>
                <p14:nvPr/>
              </p14:nvContentPartPr>
              <p14:xfrm>
                <a:off x="2080876" y="5424669"/>
                <a:ext cx="215640" cy="508320"/>
              </p14:xfrm>
            </p:contentPart>
          </mc:Choice>
          <mc:Fallback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8ACA77E-91AF-B1F3-A708-7C05B620F21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074756" y="5418549"/>
                  <a:ext cx="22788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3CAAC91-05E6-B75E-FD29-AC06E5F7E9B2}"/>
                    </a:ext>
                  </a:extLst>
                </p14:cNvPr>
                <p14:cNvContentPartPr/>
                <p14:nvPr/>
              </p14:nvContentPartPr>
              <p14:xfrm>
                <a:off x="2564356" y="5222709"/>
                <a:ext cx="235440" cy="555480"/>
              </p14:xfrm>
            </p:contentPart>
          </mc:Choice>
          <mc:Fallback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3CAAC91-05E6-B75E-FD29-AC06E5F7E9B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558236" y="5216589"/>
                  <a:ext cx="247680" cy="56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160EC82-D4A7-2751-6352-F01F18EECC22}"/>
                    </a:ext>
                  </a:extLst>
                </p14:cNvPr>
                <p14:cNvContentPartPr/>
                <p14:nvPr/>
              </p14:nvContentPartPr>
              <p14:xfrm>
                <a:off x="2874676" y="4505589"/>
                <a:ext cx="310680" cy="1247400"/>
              </p14:xfrm>
            </p:contentPart>
          </mc:Choice>
          <mc:Fallback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160EC82-D4A7-2751-6352-F01F18EECC2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868556" y="4499469"/>
                  <a:ext cx="322920" cy="12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AC21232-5933-D1B8-B7CC-36FC60E95B44}"/>
                    </a:ext>
                  </a:extLst>
                </p14:cNvPr>
                <p14:cNvContentPartPr/>
                <p14:nvPr/>
              </p14:nvContentPartPr>
              <p14:xfrm>
                <a:off x="3171676" y="3959469"/>
                <a:ext cx="508680" cy="1621800"/>
              </p14:xfrm>
            </p:contentPart>
          </mc:Choice>
          <mc:Fallback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AC21232-5933-D1B8-B7CC-36FC60E95B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165556" y="3953349"/>
                  <a:ext cx="520920" cy="163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D8297329-F0D1-63C6-4166-5AFD37FDE661}"/>
                    </a:ext>
                  </a:extLst>
                </p14:cNvPr>
                <p14:cNvContentPartPr/>
                <p14:nvPr/>
              </p14:nvContentPartPr>
              <p14:xfrm>
                <a:off x="3447436" y="4006989"/>
                <a:ext cx="458640" cy="1512360"/>
              </p14:xfrm>
            </p:contentPart>
          </mc:Choice>
          <mc:Fallback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D8297329-F0D1-63C6-4166-5AFD37FDE6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441316" y="4000869"/>
                  <a:ext cx="470880" cy="152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5D84ED5-2BFC-BB63-EDA6-5BC5CF39E7D9}"/>
                    </a:ext>
                  </a:extLst>
                </p14:cNvPr>
                <p14:cNvContentPartPr/>
                <p14:nvPr/>
              </p14:nvContentPartPr>
              <p14:xfrm>
                <a:off x="3514756" y="4709349"/>
                <a:ext cx="304200" cy="948600"/>
              </p14:xfrm>
            </p:contentPart>
          </mc:Choice>
          <mc:Fallback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5D84ED5-2BFC-BB63-EDA6-5BC5CF39E7D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3508636" y="4703229"/>
                  <a:ext cx="31644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D86C5445-3277-F426-C267-38174E026CB4}"/>
                    </a:ext>
                  </a:extLst>
                </p14:cNvPr>
                <p14:cNvContentPartPr/>
                <p14:nvPr/>
              </p14:nvContentPartPr>
              <p14:xfrm>
                <a:off x="3692596" y="5069349"/>
                <a:ext cx="178920" cy="571680"/>
              </p14:xfrm>
            </p:contentPart>
          </mc:Choice>
          <mc:Fallback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D86C5445-3277-F426-C267-38174E026CB4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686476" y="5063229"/>
                  <a:ext cx="19116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CFB54392-56F9-5DC4-FA8B-F69B419BD761}"/>
                    </a:ext>
                  </a:extLst>
                </p14:cNvPr>
                <p14:cNvContentPartPr/>
                <p14:nvPr/>
              </p14:nvContentPartPr>
              <p14:xfrm>
                <a:off x="3565516" y="5381109"/>
                <a:ext cx="369720" cy="496800"/>
              </p14:xfrm>
            </p:contentPart>
          </mc:Choice>
          <mc:Fallback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CFB54392-56F9-5DC4-FA8B-F69B419BD76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559396" y="5374989"/>
                  <a:ext cx="3819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61420D5-FFB7-FD33-C812-8E9A6C9E8B15}"/>
                    </a:ext>
                  </a:extLst>
                </p14:cNvPr>
                <p14:cNvContentPartPr/>
                <p14:nvPr/>
              </p14:nvContentPartPr>
              <p14:xfrm>
                <a:off x="7872196" y="4037589"/>
                <a:ext cx="440640" cy="1071000"/>
              </p14:xfrm>
            </p:contentPart>
          </mc:Choice>
          <mc:Fallback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61420D5-FFB7-FD33-C812-8E9A6C9E8B15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866076" y="4031469"/>
                  <a:ext cx="452880" cy="10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104D3E7D-AA3B-96C6-3CB6-983C36A59F1F}"/>
                    </a:ext>
                  </a:extLst>
                </p14:cNvPr>
                <p14:cNvContentPartPr/>
                <p14:nvPr/>
              </p14:nvContentPartPr>
              <p14:xfrm>
                <a:off x="7869316" y="4368429"/>
                <a:ext cx="512280" cy="1290240"/>
              </p14:xfrm>
            </p:contentPart>
          </mc:Choice>
          <mc:Fallback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104D3E7D-AA3B-96C6-3CB6-983C36A59F1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863196" y="4362309"/>
                  <a:ext cx="524520" cy="13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4DF0C9F1-E358-16D8-15CC-AF09EB67A4BB}"/>
                    </a:ext>
                  </a:extLst>
                </p14:cNvPr>
                <p14:cNvContentPartPr/>
                <p14:nvPr/>
              </p14:nvContentPartPr>
              <p14:xfrm>
                <a:off x="8045356" y="4670469"/>
                <a:ext cx="416880" cy="1218960"/>
              </p14:xfrm>
            </p:contentPart>
          </mc:Choice>
          <mc:Fallback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4DF0C9F1-E358-16D8-15CC-AF09EB67A4B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039236" y="4664349"/>
                  <a:ext cx="429120" cy="12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13054720-2A3C-CEE2-F21C-1788D8EF151B}"/>
                    </a:ext>
                  </a:extLst>
                </p14:cNvPr>
                <p14:cNvContentPartPr/>
                <p14:nvPr/>
              </p14:nvContentPartPr>
              <p14:xfrm>
                <a:off x="8356396" y="4956669"/>
                <a:ext cx="294480" cy="914760"/>
              </p14:xfrm>
            </p:contentPart>
          </mc:Choice>
          <mc:Fallback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13054720-2A3C-CEE2-F21C-1788D8EF151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350276" y="4950549"/>
                  <a:ext cx="306720" cy="9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A51F21-56AB-B82D-7A06-0FA72ACAC702}"/>
                    </a:ext>
                  </a:extLst>
                </p14:cNvPr>
                <p14:cNvContentPartPr/>
                <p14:nvPr/>
              </p14:nvContentPartPr>
              <p14:xfrm>
                <a:off x="8658796" y="5316669"/>
                <a:ext cx="285120" cy="795240"/>
              </p14:xfrm>
            </p:contentPart>
          </mc:Choice>
          <mc:Fallback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A51F21-56AB-B82D-7A06-0FA72ACAC70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52676" y="5310549"/>
                  <a:ext cx="297360" cy="80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337152F-2256-5FCF-ECEF-A719C061C353}"/>
                    </a:ext>
                  </a:extLst>
                </p14:cNvPr>
                <p14:cNvContentPartPr/>
                <p14:nvPr/>
              </p14:nvContentPartPr>
              <p14:xfrm>
                <a:off x="8938516" y="5362749"/>
                <a:ext cx="139680" cy="666720"/>
              </p14:xfrm>
            </p:contentPart>
          </mc:Choice>
          <mc:Fallback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337152F-2256-5FCF-ECEF-A719C061C353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932396" y="5356629"/>
                  <a:ext cx="151920" cy="67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74B46B40-D1B6-9B71-A963-7713ACC999AE}"/>
                    </a:ext>
                  </a:extLst>
                </p14:cNvPr>
                <p14:cNvContentPartPr/>
                <p14:nvPr/>
              </p14:nvContentPartPr>
              <p14:xfrm>
                <a:off x="9212836" y="5557149"/>
                <a:ext cx="146520" cy="469800"/>
              </p14:xfrm>
            </p:contentPart>
          </mc:Choice>
          <mc:Fallback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74B46B40-D1B6-9B71-A963-7713ACC999AE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206716" y="5551029"/>
                  <a:ext cx="15876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83184FB-DA21-50B4-6AE0-C5049D295F3E}"/>
                    </a:ext>
                  </a:extLst>
                </p14:cNvPr>
                <p14:cNvContentPartPr/>
                <p14:nvPr/>
              </p14:nvContentPartPr>
              <p14:xfrm>
                <a:off x="9415516" y="5627709"/>
                <a:ext cx="111600" cy="355680"/>
              </p14:xfrm>
            </p:contentPart>
          </mc:Choice>
          <mc:Fallback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83184FB-DA21-50B4-6AE0-C5049D295F3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409396" y="5621589"/>
                  <a:ext cx="123840" cy="36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A49B53-BD94-5248-D46B-CB649ED15FAB}"/>
                    </a:ext>
                  </a:extLst>
                </p14:cNvPr>
                <p14:cNvContentPartPr/>
                <p14:nvPr/>
              </p14:nvContentPartPr>
              <p14:xfrm>
                <a:off x="9644476" y="5609349"/>
                <a:ext cx="104400" cy="483480"/>
              </p14:xfrm>
            </p:contentPart>
          </mc:Choice>
          <mc:Fallback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A49B53-BD94-5248-D46B-CB649ED15FA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9638356" y="5603229"/>
                  <a:ext cx="116640" cy="49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2B6617E4-55EB-24D6-ED8E-4689696F5941}"/>
              </a:ext>
            </a:extLst>
          </p:cNvPr>
          <p:cNvGrpSpPr/>
          <p:nvPr/>
        </p:nvGrpSpPr>
        <p:grpSpPr>
          <a:xfrm>
            <a:off x="7347676" y="1545669"/>
            <a:ext cx="3695040" cy="1103400"/>
            <a:chOff x="7347676" y="1545669"/>
            <a:chExt cx="3695040" cy="1103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97ABBAE-FC79-A9FA-8D15-8F8FBED24979}"/>
                    </a:ext>
                  </a:extLst>
                </p14:cNvPr>
                <p14:cNvContentPartPr/>
                <p14:nvPr/>
              </p14:nvContentPartPr>
              <p14:xfrm>
                <a:off x="8228956" y="1724949"/>
                <a:ext cx="83160" cy="747720"/>
              </p14:xfrm>
            </p:contentPart>
          </mc:Choice>
          <mc:Fallback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97ABBAE-FC79-A9FA-8D15-8F8FBED2497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222836" y="1718829"/>
                  <a:ext cx="95400" cy="7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2616D9F-CAFB-29C2-7584-5CFF0A0FCD7A}"/>
                    </a:ext>
                  </a:extLst>
                </p14:cNvPr>
                <p14:cNvContentPartPr/>
                <p14:nvPr/>
              </p14:nvContentPartPr>
              <p14:xfrm>
                <a:off x="8265316" y="1695789"/>
                <a:ext cx="1144800" cy="847440"/>
              </p14:xfrm>
            </p:contentPart>
          </mc:Choice>
          <mc:Fallback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2616D9F-CAFB-29C2-7584-5CFF0A0FCD7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259196" y="1689669"/>
                  <a:ext cx="1157040" cy="85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0662A943-29DE-FFD2-1C54-5604EC1D24D9}"/>
                    </a:ext>
                  </a:extLst>
                </p14:cNvPr>
                <p14:cNvContentPartPr/>
                <p14:nvPr/>
              </p14:nvContentPartPr>
              <p14:xfrm>
                <a:off x="8245876" y="1696509"/>
                <a:ext cx="275400" cy="459360"/>
              </p14:xfrm>
            </p:contentPart>
          </mc:Choice>
          <mc:Fallback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0662A943-29DE-FFD2-1C54-5604EC1D24D9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239756" y="1690389"/>
                  <a:ext cx="287640" cy="47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724AA0D-E06E-5548-839D-ED423C8A423A}"/>
                    </a:ext>
                  </a:extLst>
                </p14:cNvPr>
                <p14:cNvContentPartPr/>
                <p14:nvPr/>
              </p14:nvContentPartPr>
              <p14:xfrm>
                <a:off x="8434516" y="1759869"/>
                <a:ext cx="356040" cy="437040"/>
              </p14:xfrm>
            </p:contentPart>
          </mc:Choice>
          <mc:Fallback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724AA0D-E06E-5548-839D-ED423C8A423A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428396" y="1753749"/>
                  <a:ext cx="36828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58C94DA-BAFB-FFFD-8F0B-1CAE41CF1D1E}"/>
                    </a:ext>
                  </a:extLst>
                </p14:cNvPr>
                <p14:cNvContentPartPr/>
                <p14:nvPr/>
              </p14:nvContentPartPr>
              <p14:xfrm>
                <a:off x="8535676" y="1747629"/>
                <a:ext cx="462600" cy="704880"/>
              </p14:xfrm>
            </p:contentPart>
          </mc:Choice>
          <mc:Fallback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58C94DA-BAFB-FFFD-8F0B-1CAE41CF1D1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529556" y="1741509"/>
                  <a:ext cx="474840" cy="71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351B16A9-C1C6-B83A-198A-E1D0EE4776A8}"/>
                    </a:ext>
                  </a:extLst>
                </p14:cNvPr>
                <p14:cNvContentPartPr/>
                <p14:nvPr/>
              </p14:nvContentPartPr>
              <p14:xfrm>
                <a:off x="8822956" y="1925469"/>
                <a:ext cx="343440" cy="524880"/>
              </p14:xfrm>
            </p:contentPart>
          </mc:Choice>
          <mc:Fallback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351B16A9-C1C6-B83A-198A-E1D0EE4776A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816836" y="1919349"/>
                  <a:ext cx="35568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6BF802DE-8DA6-2AEB-3DF1-B33EB694D5F1}"/>
                    </a:ext>
                  </a:extLst>
                </p14:cNvPr>
                <p14:cNvContentPartPr/>
                <p14:nvPr/>
              </p14:nvContentPartPr>
              <p14:xfrm>
                <a:off x="8803516" y="2012589"/>
                <a:ext cx="458280" cy="591480"/>
              </p14:xfrm>
            </p:contentPart>
          </mc:Choice>
          <mc:Fallback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6BF802DE-8DA6-2AEB-3DF1-B33EB694D5F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97396" y="2006469"/>
                  <a:ext cx="470520" cy="60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E0ED99CF-1ACB-31F9-5605-5E0B3A078581}"/>
                    </a:ext>
                  </a:extLst>
                </p14:cNvPr>
                <p14:cNvContentPartPr/>
                <p14:nvPr/>
              </p14:nvContentPartPr>
              <p14:xfrm>
                <a:off x="8313556" y="2143629"/>
                <a:ext cx="420840" cy="364320"/>
              </p14:xfrm>
            </p:contentPart>
          </mc:Choice>
          <mc:Fallback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E0ED99CF-1ACB-31F9-5605-5E0B3A07858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307436" y="2137509"/>
                  <a:ext cx="43308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38B64DD3-A9B7-CB9E-B4C9-57BA69ADA153}"/>
                    </a:ext>
                  </a:extLst>
                </p14:cNvPr>
                <p14:cNvContentPartPr/>
                <p14:nvPr/>
              </p14:nvContentPartPr>
              <p14:xfrm>
                <a:off x="8317516" y="2022669"/>
                <a:ext cx="514080" cy="419760"/>
              </p14:xfrm>
            </p:contentPart>
          </mc:Choice>
          <mc:Fallback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38B64DD3-A9B7-CB9E-B4C9-57BA69ADA15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311396" y="2016549"/>
                  <a:ext cx="526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334EE16-B2FC-637A-C05A-336AC50ABD74}"/>
                    </a:ext>
                  </a:extLst>
                </p14:cNvPr>
                <p14:cNvContentPartPr/>
                <p14:nvPr/>
              </p14:nvContentPartPr>
              <p14:xfrm>
                <a:off x="8441356" y="1955349"/>
                <a:ext cx="600120" cy="496800"/>
              </p14:xfrm>
            </p:contentPart>
          </mc:Choice>
          <mc:Fallback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334EE16-B2FC-637A-C05A-336AC50ABD74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435236" y="1949229"/>
                  <a:ext cx="612360" cy="50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5F7F6C9-283C-9739-0682-D2EBE374F97E}"/>
                    </a:ext>
                  </a:extLst>
                </p14:cNvPr>
                <p14:cNvContentPartPr/>
                <p14:nvPr/>
              </p14:nvContentPartPr>
              <p14:xfrm>
                <a:off x="8446036" y="1860309"/>
                <a:ext cx="411840" cy="457560"/>
              </p14:xfrm>
            </p:contentPart>
          </mc:Choice>
          <mc:Fallback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5F7F6C9-283C-9739-0682-D2EBE374F97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439916" y="1854189"/>
                  <a:ext cx="42408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91BE46E4-AEDB-91A7-FC0F-533EAB32457F}"/>
                    </a:ext>
                  </a:extLst>
                </p14:cNvPr>
                <p14:cNvContentPartPr/>
                <p14:nvPr/>
              </p14:nvContentPartPr>
              <p14:xfrm>
                <a:off x="8586076" y="1867149"/>
                <a:ext cx="296640" cy="358920"/>
              </p14:xfrm>
            </p:contentPart>
          </mc:Choice>
          <mc:Fallback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91BE46E4-AEDB-91A7-FC0F-533EAB3245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8579956" y="1861029"/>
                  <a:ext cx="30888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99AAD134-E28F-F25E-2F99-859B8547B15D}"/>
                    </a:ext>
                  </a:extLst>
                </p14:cNvPr>
                <p14:cNvContentPartPr/>
                <p14:nvPr/>
              </p14:nvContentPartPr>
              <p14:xfrm>
                <a:off x="8749156" y="1802709"/>
                <a:ext cx="316080" cy="377280"/>
              </p14:xfrm>
            </p:contentPart>
          </mc:Choice>
          <mc:Fallback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99AAD134-E28F-F25E-2F99-859B8547B15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743036" y="1796589"/>
                  <a:ext cx="3283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4D447A8-E7D6-31A8-FC92-16FFE4A76B1D}"/>
                    </a:ext>
                  </a:extLst>
                </p14:cNvPr>
                <p14:cNvContentPartPr/>
                <p14:nvPr/>
              </p14:nvContentPartPr>
              <p14:xfrm>
                <a:off x="8815036" y="1765269"/>
                <a:ext cx="293760" cy="367920"/>
              </p14:xfrm>
            </p:contentPart>
          </mc:Choice>
          <mc:Fallback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4D447A8-E7D6-31A8-FC92-16FFE4A76B1D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8808916" y="1759149"/>
                  <a:ext cx="3060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03B4601-3563-A2CB-9DE7-46DD16A223F7}"/>
                    </a:ext>
                  </a:extLst>
                </p14:cNvPr>
                <p14:cNvContentPartPr/>
                <p14:nvPr/>
              </p14:nvContentPartPr>
              <p14:xfrm>
                <a:off x="9108436" y="1798389"/>
                <a:ext cx="280080" cy="295920"/>
              </p14:xfrm>
            </p:contentPart>
          </mc:Choice>
          <mc:Fallback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03B4601-3563-A2CB-9DE7-46DD16A223F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9102316" y="1792269"/>
                  <a:ext cx="2923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7FBF77F-B1AE-70A3-1296-837A9F913128}"/>
                    </a:ext>
                  </a:extLst>
                </p14:cNvPr>
                <p14:cNvContentPartPr/>
                <p14:nvPr/>
              </p14:nvContentPartPr>
              <p14:xfrm>
                <a:off x="7495276" y="1777869"/>
                <a:ext cx="106920" cy="491760"/>
              </p14:xfrm>
            </p:contentPart>
          </mc:Choice>
          <mc:Fallback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7FBF77F-B1AE-70A3-1296-837A9F913128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489156" y="1771749"/>
                  <a:ext cx="1191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0FD475E-27D2-85B5-D196-4B082910DDDB}"/>
                    </a:ext>
                  </a:extLst>
                </p14:cNvPr>
                <p14:cNvContentPartPr/>
                <p14:nvPr/>
              </p14:nvContentPartPr>
              <p14:xfrm>
                <a:off x="7654036" y="1863189"/>
                <a:ext cx="28080" cy="397080"/>
              </p14:xfrm>
            </p:contentPart>
          </mc:Choice>
          <mc:Fallback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0FD475E-27D2-85B5-D196-4B082910DDD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647916" y="1857069"/>
                  <a:ext cx="40320" cy="40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B01E643-B421-7E19-F1F3-D7E1CA9E6646}"/>
                    </a:ext>
                  </a:extLst>
                </p14:cNvPr>
                <p14:cNvContentPartPr/>
                <p14:nvPr/>
              </p14:nvContentPartPr>
              <p14:xfrm>
                <a:off x="7347676" y="1655109"/>
                <a:ext cx="441360" cy="336240"/>
              </p14:xfrm>
            </p:contentPart>
          </mc:Choice>
          <mc:Fallback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B01E643-B421-7E19-F1F3-D7E1CA9E664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41556" y="1648989"/>
                  <a:ext cx="4536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1200D56-54AB-A8D0-70C1-A76A1F0C261C}"/>
                    </a:ext>
                  </a:extLst>
                </p14:cNvPr>
                <p14:cNvContentPartPr/>
                <p14:nvPr/>
              </p14:nvContentPartPr>
              <p14:xfrm>
                <a:off x="7908556" y="1545669"/>
                <a:ext cx="190080" cy="1103400"/>
              </p14:xfrm>
            </p:contentPart>
          </mc:Choice>
          <mc:Fallback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1200D56-54AB-A8D0-70C1-A76A1F0C261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902436" y="1539549"/>
                  <a:ext cx="202320" cy="11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ED959E0-024E-B75D-29EF-EF8B118FD1B5}"/>
                    </a:ext>
                  </a:extLst>
                </p14:cNvPr>
                <p14:cNvContentPartPr/>
                <p14:nvPr/>
              </p14:nvContentPartPr>
              <p14:xfrm>
                <a:off x="9430276" y="1587789"/>
                <a:ext cx="289800" cy="965160"/>
              </p14:xfrm>
            </p:contentPart>
          </mc:Choice>
          <mc:Fallback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ED959E0-024E-B75D-29EF-EF8B118FD1B5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9424156" y="1581669"/>
                  <a:ext cx="302040" cy="9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E45B7508-908B-3B2E-5ECD-82D9C2C1285F}"/>
                    </a:ext>
                  </a:extLst>
                </p14:cNvPr>
                <p14:cNvContentPartPr/>
                <p14:nvPr/>
              </p14:nvContentPartPr>
              <p14:xfrm>
                <a:off x="10229836" y="1753749"/>
                <a:ext cx="360" cy="360"/>
              </p14:xfrm>
            </p:contentPart>
          </mc:Choice>
          <mc:Fallback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E45B7508-908B-3B2E-5ECD-82D9C2C1285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223716" y="1747629"/>
                  <a:ext cx="126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6C970852-28A7-EB6B-B60B-670FDC3A6048}"/>
                    </a:ext>
                  </a:extLst>
                </p14:cNvPr>
                <p14:cNvContentPartPr/>
                <p14:nvPr/>
              </p14:nvContentPartPr>
              <p14:xfrm>
                <a:off x="9876676" y="1850949"/>
                <a:ext cx="288360" cy="244800"/>
              </p14:xfrm>
            </p:contentPart>
          </mc:Choice>
          <mc:Fallback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6C970852-28A7-EB6B-B60B-670FDC3A6048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870556" y="1844829"/>
                  <a:ext cx="3006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A62E8A45-E101-197E-6661-CDE52EC89C7C}"/>
                    </a:ext>
                  </a:extLst>
                </p14:cNvPr>
                <p14:cNvContentPartPr/>
                <p14:nvPr/>
              </p14:nvContentPartPr>
              <p14:xfrm>
                <a:off x="9919516" y="1730349"/>
                <a:ext cx="333000" cy="171720"/>
              </p14:xfrm>
            </p:contentPart>
          </mc:Choice>
          <mc:Fallback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A62E8A45-E101-197E-6661-CDE52EC89C7C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913396" y="1724229"/>
                  <a:ext cx="34524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57979B72-EE3A-1A5D-D43F-DCD925395F9E}"/>
                    </a:ext>
                  </a:extLst>
                </p14:cNvPr>
                <p14:cNvContentPartPr/>
                <p14:nvPr/>
              </p14:nvContentPartPr>
              <p14:xfrm>
                <a:off x="9833836" y="2329749"/>
                <a:ext cx="338040" cy="128160"/>
              </p14:xfrm>
            </p:contentPart>
          </mc:Choice>
          <mc:Fallback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57979B72-EE3A-1A5D-D43F-DCD925395F9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827716" y="2323629"/>
                  <a:ext cx="350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BA46A12E-333B-BDAB-B2FA-928A90F12175}"/>
                    </a:ext>
                  </a:extLst>
                </p14:cNvPr>
                <p14:cNvContentPartPr/>
                <p14:nvPr/>
              </p14:nvContentPartPr>
              <p14:xfrm>
                <a:off x="10441516" y="1828269"/>
                <a:ext cx="601200" cy="813240"/>
              </p14:xfrm>
            </p:contentPart>
          </mc:Choice>
          <mc:Fallback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BA46A12E-333B-BDAB-B2FA-928A90F1217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435396" y="1822149"/>
                  <a:ext cx="613440" cy="825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179085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22E78-449F-47BB-B442-4DB8A4C15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Confidence Intervals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64FCF-974C-4695-BB44-59EB5C1905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Using the CLT, we estimated the probability of “missing low”</a:t>
            </a:r>
          </a:p>
          <a:p>
            <a:r>
              <a:rPr lang="en-US" dirty="0"/>
              <a:t>There’s a few drawbacks though</a:t>
            </a:r>
          </a:p>
          <a:p>
            <a:r>
              <a:rPr lang="en-US" dirty="0"/>
              <a:t>1. Using the CLT we get an estimate, not a guarantee---what if the CLT estimate is underestimating the probability of failure?</a:t>
            </a:r>
          </a:p>
          <a:p>
            <a:r>
              <a:rPr lang="en-US" dirty="0"/>
              <a:t>2. We needed to know the true value to do that computation---if we knew the true value, we wouldn’t run the poll!</a:t>
            </a:r>
          </a:p>
          <a:p>
            <a:endParaRPr lang="en-US" dirty="0"/>
          </a:p>
          <a:p>
            <a:r>
              <a:rPr lang="en-US" dirty="0"/>
              <a:t>Some algebra tricks can handle problem 2, but 1 really asks for a new tool; we’ll see concentration inequalities next week.</a:t>
            </a:r>
          </a:p>
        </p:txBody>
      </p:sp>
    </p:spTree>
    <p:extLst>
      <p:ext uri="{BB962C8B-B14F-4D97-AF65-F5344CB8AC3E}">
        <p14:creationId xmlns:p14="http://schemas.microsoft.com/office/powerpoint/2010/main" val="25994586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2205B90-9E7F-7054-8AC2-1175332A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Polling Summary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4C6DC-77AF-8132-DCCF-8D3707FE52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9029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33CA7-33BF-4DEB-95FE-4A6DDB8D9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It’s not ideal that we had an approximation symbol in the middle (that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dirty="0"/>
                  <a:t>” isn’t really a guarantee at this point, it’s an approximation)</a:t>
                </a:r>
                <a:br>
                  <a:rPr lang="en-US" dirty="0"/>
                </a:br>
                <a:r>
                  <a:rPr lang="en-US" b="1" dirty="0"/>
                  <a:t>Observation 1</a:t>
                </a:r>
                <a:r>
                  <a:rPr lang="en-US" dirty="0"/>
                  <a:t>: with our current tools, we wouldn’t get an answer in a reasonable amount of time. </a:t>
                </a:r>
              </a:p>
              <a:p>
                <a:r>
                  <a:rPr lang="en-US" dirty="0"/>
                  <a:t>But using a binomial would be even harder.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distribution of a binomial changes. Wolfram alpha isn’t even enough here (unless you have 2+ hours to spare to guess and check values). You need a computer program to get the exact value. </a:t>
                </a:r>
              </a:p>
              <a:p>
                <a:r>
                  <a:rPr lang="en-US" dirty="0"/>
                  <a:t>You’re computer scientists! You can write that program. But it takes time.</a:t>
                </a:r>
              </a:p>
              <a:p>
                <a:r>
                  <a:rPr lang="en-US" b="1" dirty="0"/>
                  <a:t>Observation 2: </a:t>
                </a:r>
                <a:r>
                  <a:rPr lang="en-US" dirty="0"/>
                  <a:t>if you need an absolute guarantee, you won’t get one. The tool you want is a “concentration inequality/tail bound.” We’ll see those next week.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5D7533-CFA4-4406-BF16-158B1958BE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82717" cy="4845504"/>
              </a:xfrm>
              <a:blipFill>
                <a:blip r:embed="rId2"/>
                <a:stretch>
                  <a:fillRect l="-535" t="-1887" r="-1124" b="-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0908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28D231-65AB-4064-ABE4-69D74DF65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CLT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DEF79-0E3E-424B-9CE0-A7EC455FC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the CLT when:</a:t>
            </a:r>
          </a:p>
          <a:p>
            <a:r>
              <a:rPr lang="en-US" dirty="0"/>
              <a:t>1. The random variable you’re interested in is the sum of independent random variables.</a:t>
            </a:r>
          </a:p>
          <a:p>
            <a:r>
              <a:rPr lang="en-US" dirty="0"/>
              <a:t>2. The random variable you’re interested in does not have an easily accessible or easy to use </a:t>
            </a:r>
            <a:r>
              <a:rPr lang="en-US" dirty="0" err="1"/>
              <a:t>pmf</a:t>
            </a:r>
            <a:r>
              <a:rPr lang="en-US" dirty="0"/>
              <a:t>/pdf (or the question you’re asking doesn’t lend itself to easily using the </a:t>
            </a:r>
            <a:r>
              <a:rPr lang="en-US" dirty="0" err="1"/>
              <a:t>pmf</a:t>
            </a:r>
            <a:r>
              <a:rPr lang="en-US" dirty="0"/>
              <a:t>/pdf)</a:t>
            </a:r>
          </a:p>
          <a:p>
            <a:r>
              <a:rPr lang="en-US" dirty="0"/>
              <a:t>3. You only need an approximate answer, and the sum is of at least a moderate number of random variables.</a:t>
            </a:r>
          </a:p>
        </p:txBody>
      </p:sp>
    </p:spTree>
    <p:extLst>
      <p:ext uri="{BB962C8B-B14F-4D97-AF65-F5344CB8AC3E}">
        <p14:creationId xmlns:p14="http://schemas.microsoft.com/office/powerpoint/2010/main" val="25368949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4C6B4B-268B-4423-9DAA-192C62680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</p:spPr>
        <p:txBody>
          <a:bodyPr/>
          <a:lstStyle/>
          <a:p>
            <a:r>
              <a:rPr lang="en-US" dirty="0"/>
              <a:t>Application: More Detailed Idealized Polling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293D8-7BEB-4523-8F8B-E18D881C01C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56AA7-8FBB-4ED1-B8D8-95566BC2DBC8}"/>
              </a:ext>
            </a:extLst>
          </p:cNvPr>
          <p:cNvSpPr txBox="1"/>
          <p:nvPr/>
        </p:nvSpPr>
        <p:spPr>
          <a:xfrm>
            <a:off x="538264" y="4682246"/>
            <a:ext cx="113359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This is a *very* detailed example to try to understand confidence intervals better. You may find it helpful to read on your own; we’ll discuss more aspects of computations like these when we get to concentration inequalities in 2 weeks.</a:t>
            </a:r>
          </a:p>
        </p:txBody>
      </p:sp>
    </p:spTree>
    <p:extLst>
      <p:ext uri="{BB962C8B-B14F-4D97-AF65-F5344CB8AC3E}">
        <p14:creationId xmlns:p14="http://schemas.microsoft.com/office/powerpoint/2010/main" val="1282635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5B68F1-F0C6-405A-BCF6-53F2C32AF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C6E1D65-F837-4262-8EBC-DB6429A938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end goal is to answer the question “how many people do I need to poll to get an accurate sense of how the population is going to vote?”</a:t>
            </a:r>
          </a:p>
          <a:p>
            <a:endParaRPr lang="en-US" dirty="0"/>
          </a:p>
          <a:p>
            <a:r>
              <a:rPr lang="en-US" dirty="0"/>
              <a:t>That’s a weird question (it’ll require “going backwards” in the algebra) so first we’ll “go forwards” (given the poll size how accurate will we be?) to see what’s happening more clearly.</a:t>
            </a:r>
          </a:p>
        </p:txBody>
      </p:sp>
    </p:spTree>
    <p:extLst>
      <p:ext uri="{BB962C8B-B14F-4D97-AF65-F5344CB8AC3E}">
        <p14:creationId xmlns:p14="http://schemas.microsoft.com/office/powerpoint/2010/main" val="30685235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B475A-0BE3-4185-89EA-D7BAE622B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Suppose you know that 60% of CSE students support you in your run for SAC. If you draw a sample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students, what is the probability that you don’t get a majority of their votes.</a:t>
                </a:r>
              </a:p>
              <a:p>
                <a:endParaRPr lang="en-US" dirty="0"/>
              </a:p>
              <a:p>
                <a:r>
                  <a:rPr lang="en-US" dirty="0"/>
                  <a:t>How are you sampling?</a:t>
                </a:r>
              </a:p>
              <a:p>
                <a:r>
                  <a:rPr lang="en-US" dirty="0"/>
                  <a:t>Method 1: Get a uniformly random subset of size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Method 2: Independently draw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30</m:t>
                    </m:r>
                  </m:oMath>
                </a14:m>
                <a:r>
                  <a:rPr lang="en-US" dirty="0"/>
                  <a:t> people with replacement.</a:t>
                </a:r>
              </a:p>
              <a:p>
                <a:endParaRPr lang="en-US" dirty="0"/>
              </a:p>
              <a:p>
                <a:r>
                  <a:rPr lang="en-US" dirty="0"/>
                  <a:t>Which do we use?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F134E8-4651-4DAC-B427-587C1F6D5F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6034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AAB8C-9332-40C9-8776-E046D16E6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 of the CLT?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No.</a:t>
                </a:r>
              </a:p>
              <a:p>
                <a:r>
                  <a:rPr lang="en-US" dirty="0"/>
                  <a:t>How is the proof done?</a:t>
                </a:r>
              </a:p>
              <a:p>
                <a:r>
                  <a:rPr lang="en-US" dirty="0"/>
                  <a:t>Step 1: Prove that for all positive integers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2: Prove that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9895CA9-693E-413E-95AD-C3690CCC4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983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232B3-8CA1-4C7D-8115-90E8DB645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C917AA-D11E-4303-81DC-55D18837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Method 1 is what’s accurate to what is actually done…</a:t>
            </a:r>
          </a:p>
          <a:p>
            <a:r>
              <a:rPr lang="en-US" dirty="0"/>
              <a:t>…but we’re going to use the math from Method 2.</a:t>
            </a:r>
          </a:p>
          <a:p>
            <a:endParaRPr lang="en-US" dirty="0"/>
          </a:p>
          <a:p>
            <a:r>
              <a:rPr lang="en-US" dirty="0"/>
              <a:t>Why? </a:t>
            </a:r>
            <a:br>
              <a:rPr lang="en-US" dirty="0"/>
            </a:br>
            <a:r>
              <a:rPr lang="en-US" dirty="0" err="1"/>
              <a:t>Hypergometric</a:t>
            </a:r>
            <a:r>
              <a:rPr lang="en-US" dirty="0"/>
              <a:t> variable formulas are rough, and for increasing population size they’re very close to binomial. </a:t>
            </a:r>
          </a:p>
          <a:p>
            <a:r>
              <a:rPr lang="en-US" dirty="0"/>
              <a:t>And we’re going to approximate with the CLT anyway, so…the added inaccuracy isn’t a </a:t>
            </a:r>
            <a:r>
              <a:rPr lang="en-US" dirty="0" err="1"/>
              <a:t>dealbreaker</a:t>
            </a:r>
            <a:r>
              <a:rPr lang="en-US" dirty="0"/>
              <a:t>.</a:t>
            </a:r>
          </a:p>
          <a:p>
            <a:r>
              <a:rPr lang="en-US" dirty="0"/>
              <a:t>If we need other calculations, independence will make any of them easier.</a:t>
            </a:r>
          </a:p>
        </p:txBody>
      </p:sp>
    </p:spTree>
    <p:extLst>
      <p:ext uri="{BB962C8B-B14F-4D97-AF65-F5344CB8AC3E}">
        <p14:creationId xmlns:p14="http://schemas.microsoft.com/office/powerpoint/2010/main" val="3328214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360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ECD48-0BE4-46AB-957F-8B821AC42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for “person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in the sample supports you.”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subSup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5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</m:oMath>
                </a14:m>
                <a:r>
                  <a:rPr lang="en-US" dirty="0"/>
                  <a:t> is the fraction who support you. </a:t>
                </a:r>
              </a:p>
              <a:p>
                <a:r>
                  <a:rPr lang="en-US" dirty="0"/>
                  <a:t>We’re interested in the event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 What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</m:oMath>
                </a14:m>
                <a:r>
                  <a:rPr lang="en-US" dirty="0"/>
                  <a:t>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∑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.6⋅30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⋅.6⋅.4=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125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9DC5A6F-A78C-48B8-A01A-0321E87A1C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9121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2F4DB-55FF-4C3A-A9E5-280C54846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≤.5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.5−.6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1/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125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≤−1.12)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1.12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≈1−0.86864=0.13136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B60A86B-9A9E-4635-9B05-15DDAE4963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18327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BCB36-D637-4B92-B650-CB45681BA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Hey! Where’s the continuity correction?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this were just a question about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=30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we would have used one. But for preparing for the next calculation it made sense to skip it.</a:t>
                </a:r>
              </a:p>
              <a:p>
                <a:r>
                  <a:rPr lang="en-US" dirty="0"/>
                  <a:t>What is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/>
                  <a:t>?</a:t>
                </a:r>
              </a:p>
              <a:p>
                <a:r>
                  <a:rPr lang="en-US" dirty="0"/>
                  <a:t>It’s the </a:t>
                </a:r>
                <a:r>
                  <a:rPr lang="en-US" i="1" dirty="0"/>
                  <a:t>average </a:t>
                </a:r>
                <a:r>
                  <a:rPr lang="en-US" dirty="0"/>
                  <a:t>of a bunch of indicators.</a:t>
                </a:r>
              </a:p>
              <a:p>
                <a:r>
                  <a:rPr lang="en-US" dirty="0"/>
                  <a:t>So the support is: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.5, </m:t>
                    </m:r>
                  </m:oMath>
                </a14:m>
                <a:r>
                  <a:rPr lang="en-US" dirty="0"/>
                  <a:t>we’d 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.5+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. Which makes the algebra much worse.</a:t>
                </a:r>
              </a:p>
              <a:p>
                <a:r>
                  <a:rPr lang="en-US" dirty="0"/>
                  <a:t>And for real polling applications,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is going to be quite big anyway where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en-US" dirty="0"/>
                  <a:t> is not going to make a substantial difference.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14F8ED9-0F92-4795-9F0D-65C12CB882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57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784B5-5723-4897-9859-B5DA4B047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Hey! You didn’t tell us how many students were in CSE!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0CBEA-FFC7-477F-9D55-4DB26178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accuracy of a poll is dependent on the number of people you sample, not the size of the population.*</a:t>
            </a:r>
          </a:p>
          <a:p>
            <a:r>
              <a:rPr lang="en-US" dirty="0"/>
              <a:t>Weird right? </a:t>
            </a:r>
          </a:p>
          <a:p>
            <a:r>
              <a:rPr lang="en-US" dirty="0"/>
              <a:t>This isn’t a trick of the fact that we used the CLT. The same is true if we calculated exactly with a binomial. </a:t>
            </a:r>
          </a:p>
          <a:p>
            <a:endParaRPr lang="en-US" dirty="0"/>
          </a:p>
          <a:p>
            <a:r>
              <a:rPr lang="en-US" dirty="0"/>
              <a:t>*at least for this idealized scenario, where the answer is a simple “yes” or “no” and you can get a uniformly random person. Those things become less likely as populations get bigger.</a:t>
            </a:r>
          </a:p>
        </p:txBody>
      </p:sp>
    </p:spTree>
    <p:extLst>
      <p:ext uri="{BB962C8B-B14F-4D97-AF65-F5344CB8AC3E}">
        <p14:creationId xmlns:p14="http://schemas.microsoft.com/office/powerpoint/2010/main" val="754592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7886-BE1D-4B53-A394-1BD2F21AD3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Reverse Question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Polls are made by sampling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people from a population. They are then reported with “52% of likely voters would vote in favor of proposal if held today (margin of error +/- 3%)”</a:t>
                </a:r>
              </a:p>
              <a:p>
                <a:r>
                  <a:rPr lang="en-US" dirty="0"/>
                  <a:t>You are going to run your own poll. And you want a better “margin of error” – you want 2% how many people do you need to poll?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Let’s think about idealized polling – pretend we’re really getting a uniformly random person.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288E036-372C-4BB9-BAAF-0DD396425E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727952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B5B41A-E43C-4034-9A0F-92D338000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Margin of Error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6868D-6A63-44AA-BBB9-AA637745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Wait…what’s a “margin of error”</a:t>
            </a:r>
          </a:p>
          <a:p>
            <a:endParaRPr lang="en-US" dirty="0"/>
          </a:p>
          <a:p>
            <a:r>
              <a:rPr lang="en-US" dirty="0"/>
              <a:t>The result of the poll is a random variable – it has a distribution. </a:t>
            </a:r>
          </a:p>
          <a:p>
            <a:r>
              <a:rPr lang="en-US" dirty="0"/>
              <a:t>You’d like to know something about its variance (Did you poll everyone in the entire country? Just 3 people? How much variance is there in the poll?)</a:t>
            </a:r>
          </a:p>
          <a:p>
            <a:endParaRPr lang="en-US" dirty="0"/>
          </a:p>
          <a:p>
            <a:r>
              <a:rPr lang="en-US" dirty="0"/>
              <a:t>A “margin of error” is an intuitive measurement of the variance of the poll. “If I performed this poll repeatedly, 95% of the time, we’re within true +/- the margin of error.”</a:t>
            </a:r>
          </a:p>
        </p:txBody>
      </p:sp>
    </p:spTree>
    <p:extLst>
      <p:ext uri="{BB962C8B-B14F-4D97-AF65-F5344CB8AC3E}">
        <p14:creationId xmlns:p14="http://schemas.microsoft.com/office/powerpoint/2010/main" val="10304806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61D0F-F0AF-4C44-85A2-6465C53E6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Goal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Set a target – I want my margin of error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. That is,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your poll’s estimate of the fraction of people in favor will be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 percentage points of the true value.</a:t>
                </a:r>
              </a:p>
              <a:p>
                <a:r>
                  <a:rPr lang="en-US" dirty="0"/>
                  <a:t>So…how many people are you going to need to interview?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BD357F-548E-47FE-B291-7FFE88122E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0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4017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505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70F1-58AE-49EE-A901-7860A81E3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16D5A19-773B-405F-B746-E26443E77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3800" y="1546225"/>
            <a:ext cx="5362200" cy="48450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/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dotted lines show an “empirical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 – a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pmf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estimated by running the experiment a large number of times. </a:t>
                </a: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blue line is the normal </a:t>
                </a:r>
                <a:r>
                  <a:rPr lang="en-US" sz="2800" dirty="0" err="1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rv</a:t>
                </a:r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that the CLT predicts. </a:t>
                </a:r>
              </a:p>
              <a:p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Shown are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=1,2,3,10</m:t>
                    </m:r>
                  </m:oMath>
                </a14:m>
                <a:endParaRPr lang="en-US" sz="28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560E6A-011D-49EF-838C-835A40EEB8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5400" y="1606550"/>
                <a:ext cx="5387098" cy="3539430"/>
              </a:xfrm>
              <a:prstGeom prst="rect">
                <a:avLst/>
              </a:prstGeom>
              <a:blipFill>
                <a:blip r:embed="rId3"/>
                <a:stretch>
                  <a:fillRect l="-2376" t="-1897" r="-3733" b="-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2374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8F965-9E76-4C8B-AD7D-62CEDD6F7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 Setup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be the indicator that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th</m:t>
                        </m:r>
                      </m:sup>
                    </m:sSup>
                  </m:oMath>
                </a14:m>
                <a:r>
                  <a:rPr lang="en-US" dirty="0"/>
                  <a:t> person you interview supports the proposal. </a:t>
                </a:r>
              </a:p>
              <a:p>
                <a:r>
                  <a:rPr lang="en-US" dirty="0"/>
                  <a:t>Your random variable is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∑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 be the true fraction of people who support the proposal. </a:t>
                </a:r>
              </a:p>
              <a:p>
                <a:r>
                  <a:rPr lang="en-US" dirty="0"/>
                  <a:t>What is the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∑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𝑝𝑛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Var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3B7983-1B3E-44AB-8B22-DFF3D6BB24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17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81768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EF75-69BC-4EAC-9B3F-AFAEF33EE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are we looking for? Well we have a margin of error: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−.02≤</m:t>
                        </m:r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+.02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That says we’re within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margin of error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 </m:t>
                    </m:r>
                  </m:oMath>
                </a14:m>
                <a:r>
                  <a:rPr lang="en-US" dirty="0"/>
                  <a:t>of the time. </a:t>
                </a:r>
              </a:p>
              <a:p>
                <a:endParaRPr lang="en-US" dirty="0"/>
              </a:p>
              <a:p>
                <a:r>
                  <a:rPr lang="en-US" dirty="0"/>
                  <a:t>What is that probability? Well let’s setup to use the CLT. Subtract the expectation and divide by the standard </a:t>
                </a:r>
                <a:r>
                  <a:rPr lang="en-US" dirty="0" err="1"/>
                  <a:t>devation</a:t>
                </a:r>
                <a:r>
                  <a:rPr lang="en-US" dirty="0"/>
                  <a:t>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b="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24858C-80A7-4BC0-B685-97379E2B05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38634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B7CFC-F855-46D2-B3FE-8FAA9865B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 the CLT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endParaRPr lang="en-US" dirty="0"/>
              </a:p>
              <a:p>
                <a:r>
                  <a:rPr lang="en-US" b="0" dirty="0"/>
                  <a:t>Is well approximated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≥.95</m:t>
                    </m:r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So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changes, the probability changes. So choose the smallest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for which the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WAIT, what’s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 We don’t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/>
                  <a:t>. That’s </a:t>
                </a:r>
                <a:r>
                  <a:rPr lang="en-US" i="1" dirty="0"/>
                  <a:t>why</a:t>
                </a:r>
                <a:r>
                  <a:rPr lang="en-US" dirty="0"/>
                  <a:t> we’re doing the poll in the first place.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1F6DBAA-C1AF-46EB-9A1A-5C738930FF9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036123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Handling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FFFEBB4-A869-4DB6-84EB-065DFE510D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4192" b="-11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Justification 1:</a:t>
                </a:r>
                <a:r>
                  <a:rPr lang="en-US" dirty="0"/>
                  <a:t> If we make a mistake, we want it to be making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bigger. (since we’re trying to say “take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at least this big, and you’ll be safe”).</a:t>
                </a:r>
              </a:p>
              <a:p>
                <a:r>
                  <a:rPr lang="en-US" dirty="0"/>
                  <a:t>The bigger the standard deviation, the bigger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need to be to control it. So assume the biggest possible standard deviation.</a:t>
                </a:r>
              </a:p>
              <a:p>
                <a:r>
                  <a:rPr lang="en-US" b="1" dirty="0"/>
                  <a:t>Justification 2:</a:t>
                </a:r>
              </a:p>
              <a:p>
                <a:r>
                  <a:rPr lang="en-US" dirty="0"/>
                  <a:t>As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gets bigger, the interval gets smaller (it’s in the denominator), so assuming the biggest value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 gives us the most restricted interval. So no matter what the true interval is we have a subset of it. And if our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 then the true probability is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.95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What’s the maximum of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rad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8A467B5-A3C3-4C46-BD5E-B2C23838CE5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3019" r="-1906" b="-15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31264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Worst value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BE0D54-DF25-438F-ABA9-E18B83443F5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Calculus time! </a:t>
                </a:r>
              </a:p>
              <a:p>
                <a:r>
                  <a:rPr lang="en-US" b="0" dirty="0"/>
                  <a:t>Set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𝑑𝑝</m:t>
                        </m:r>
                      </m:den>
                    </m:f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1−2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Second derivative test will confirm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is a maximizer</a:t>
                </a:r>
              </a:p>
              <a:p>
                <a:r>
                  <a:rPr lang="en-US" dirty="0"/>
                  <a:t>Or just plot it.</a:t>
                </a:r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1/4</m:t>
                        </m:r>
                      </m:e>
                    </m:rad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576003-A94E-4906-9410-439933E960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4643915" cy="4845504"/>
              </a:xfrm>
              <a:blipFill>
                <a:blip r:embed="rId3"/>
                <a:stretch>
                  <a:fillRect l="-1312" t="-2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A051CB0-1977-405D-954C-FBBA70D91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0837" y="1516108"/>
            <a:ext cx="6681661" cy="2620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19382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06D83-E7EB-4810-84BF-09E26689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Doing the algebra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+.02−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(1−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)/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dirty="0"/>
                  <a:t> by CLT;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(0,1)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≤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⋅.02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1/4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Φ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.04</m:t>
                            </m:r>
                            <m:rad>
                              <m:radPr>
                                <m:degHide m:val="on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−1≥.95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.04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1.95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8B3DE6-90AD-4492-A54F-EABC30BD77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617567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Using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A3E8B98-78E7-4414-A0C6-7BECB3401D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179"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 smtClean="0">
                        <a:latin typeface="Cambria Math" panose="02040503050406030204" pitchFamily="18" charset="0"/>
                      </a:rPr>
                      <m:t>Φ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.0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4</m:t>
                        </m:r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975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Φ</m:t>
                    </m:r>
                  </m:oMath>
                </a14:m>
                <a:r>
                  <a:rPr lang="en-US" dirty="0"/>
                  <a:t>-table says: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.04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≥1.96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≥49</m:t>
                    </m:r>
                  </m:oMath>
                </a14:m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≥2401</m:t>
                    </m:r>
                  </m:oMath>
                </a14:m>
                <a:r>
                  <a:rPr lang="en-US" dirty="0"/>
                  <a:t>. gives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confidence interval of +/-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2%.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95%</m:t>
                    </m:r>
                  </m:oMath>
                </a14:m>
                <a:r>
                  <a:rPr lang="en-US" dirty="0"/>
                  <a:t> of the time, our poll gets a value within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2%</m:t>
                    </m:r>
                  </m:oMath>
                </a14:m>
                <a:r>
                  <a:rPr lang="en-US" dirty="0"/>
                  <a:t> of the true value.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75E37-BB2E-4268-AABF-9112DF6510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213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17C8F-E37F-4E93-A5BE-6D217F14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Breaking down the theorem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61AD59-F8F5-494A-8604-4777096C40E6}"/>
              </a:ext>
            </a:extLst>
          </p:cNvPr>
          <p:cNvGrpSpPr/>
          <p:nvPr/>
        </p:nvGrpSpPr>
        <p:grpSpPr>
          <a:xfrm>
            <a:off x="1384176" y="2328333"/>
            <a:ext cx="9423647" cy="2954867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noFill/>
                <a:ln w="28575">
                  <a:solidFill>
                    <a:schemeClr val="accent3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𝑋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be </a:t>
                  </a:r>
                  <a:r>
                    <a:rPr lang="en-US" sz="2800" b="1" dirty="0" err="1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i.i.d</a:t>
                  </a:r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random variables, with mean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𝝁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variance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p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</m:e>
                        <m:sup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p>
                      </m:sSup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 Let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+…+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𝑿</m:t>
                              </m:r>
                            </m:e>
                            <m:sub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sub>
                          </m:s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−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𝝁</m:t>
                          </m:r>
                        </m:num>
                        <m:den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𝝈</m:t>
                          </m:r>
                          <m:rad>
                            <m:radPr>
                              <m:degHide m:val="on"/>
                              <m:ctrlP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1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𝒏</m:t>
                              </m:r>
                            </m:e>
                          </m:rad>
                        </m:den>
                      </m:f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As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→∞</m:t>
                      </m:r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CDF of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𝒀</m:t>
                          </m:r>
                        </m:e>
                        <m:sub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𝒏</m:t>
                          </m:r>
                        </m:sub>
                      </m:sSub>
                    </m:oMath>
                  </a14:m>
                  <a:r>
                    <a:rPr lang="en-US" sz="2800" b="1" dirty="0">
                      <a:solidFill>
                        <a:schemeClr val="tx1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converges to the CDF of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𝒩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(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)</m:t>
                      </m:r>
                    </m:oMath>
                  </a14:m>
                  <a:endParaRPr lang="en-US" sz="2800" b="1" dirty="0">
                    <a:solidFill>
                      <a:schemeClr val="tx1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6106BB83-4999-4806-9784-6F68D75184B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 l="-1032"/>
                  </a:stretch>
                </a:blipFill>
                <a:ln w="28575">
                  <a:solidFill>
                    <a:schemeClr val="accent3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96EAB05-196F-4D6C-9E00-881D1EC47290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noFill/>
            <a:ln w="28575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solidFill>
                    <a:schemeClr val="tx1"/>
                  </a:solidFill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Central Limit Theorem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98683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C01387-0FE1-4C23-8596-E3EF7FCD5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726" y="0"/>
            <a:ext cx="78285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9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E3B76-D408-412B-8C53-BB6850593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example” -- uniform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CC130-7DC1-4349-9C9A-FD83DFC356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5784849"/>
            <a:ext cx="11187258" cy="524511"/>
          </a:xfrm>
        </p:spPr>
        <p:txBody>
          <a:bodyPr/>
          <a:lstStyle/>
          <a:p>
            <a:r>
              <a:rPr lang="en-US" dirty="0"/>
              <a:t>https://www.desmos.com/calculator/2n2m05a9km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BE1C5-BC69-498E-8B2E-209E6C0D66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4700" y="1404425"/>
            <a:ext cx="7848600" cy="42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706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C1FEB-44B4-4282-AD17-E2AF2AA90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“Proof by real-world”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0AEB51-FE6E-4FFD-A10E-6E7C5C60F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2300" y="1463857"/>
            <a:ext cx="4790198" cy="4845504"/>
          </a:xfrm>
        </p:spPr>
        <p:txBody>
          <a:bodyPr/>
          <a:lstStyle/>
          <a:p>
            <a:r>
              <a:rPr lang="en-US" dirty="0"/>
              <a:t>A lot of real-world bell-curves can be explained as:</a:t>
            </a:r>
          </a:p>
          <a:p>
            <a:r>
              <a:rPr lang="en-US" dirty="0"/>
              <a:t>1. The random variable comes from a combination of independent factors.</a:t>
            </a:r>
          </a:p>
          <a:p>
            <a:r>
              <a:rPr lang="en-US" dirty="0"/>
              <a:t>2. The CLT says the distribution will become like a bell curve.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094DAC-9B82-42E4-A0F4-37B723059170}"/>
              </a:ext>
            </a:extLst>
          </p:cNvPr>
          <p:cNvSpPr/>
          <p:nvPr/>
        </p:nvSpPr>
        <p:spPr>
          <a:xfrm>
            <a:off x="1041400" y="5846002"/>
            <a:ext cx="12784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birthweight</a:t>
            </a:r>
            <a:endParaRPr lang="en-US" dirty="0"/>
          </a:p>
        </p:txBody>
      </p:sp>
      <p:pic>
        <p:nvPicPr>
          <p:cNvPr id="1026" name="Picture 2" descr="https://www.healthknowledge.org.uk/sites/default/files/documents/publichealthtextbook/statistics/1b3b.jpg">
            <a:extLst>
              <a:ext uri="{FF2B5EF4-FFF2-40B4-BE49-F238E27FC236}">
                <a16:creationId xmlns:a16="http://schemas.microsoft.com/office/drawing/2014/main" id="{C15E7273-98D6-48C2-8400-6237DC33A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2" y="1385334"/>
            <a:ext cx="5991225" cy="4543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6773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523555-8FBE-4CD2-A2C9-5BCAC29B0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vs.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formal theorem statement is “in the limit”</a:t>
                </a:r>
              </a:p>
              <a:p>
                <a:r>
                  <a:rPr lang="en-US" dirty="0"/>
                  <a:t>You might not get exactly a normal distribution for any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(e.g. if you sum indicators, your random variable is always discrete and will be discontinuous for every finite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 </a:t>
                </a:r>
              </a:p>
              <a:p>
                <a:endParaRPr lang="en-US" dirty="0"/>
              </a:p>
              <a:p>
                <a:r>
                  <a:rPr lang="en-US" dirty="0"/>
                  <a:t>In practice, the approximations get very accurate very quickly (at least with a few tricks we’ll see soon). </a:t>
                </a:r>
              </a:p>
              <a:p>
                <a:r>
                  <a:rPr lang="en-US" dirty="0"/>
                  <a:t>They won’t be exact (unless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dirty="0" err="1"/>
                  <a:t>normals</a:t>
                </a:r>
                <a:r>
                  <a:rPr lang="en-US" dirty="0"/>
                  <a:t>) but it’s close enough to use even with relatively small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9D4597-9F89-4EFE-A6CE-0E20A9E0A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04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8FC6B-C3B8-4679-AF54-B797D1B1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the Central Limit Theorem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5DB41-31C1-4BF8-BE96-9C6C3886A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are managing a factory, that produces widgets. Each widget produced is defective (independently) with probability 5%. </a:t>
            </a:r>
          </a:p>
          <a:p>
            <a:endParaRPr lang="en-US" dirty="0"/>
          </a:p>
          <a:p>
            <a:r>
              <a:rPr lang="en-US" dirty="0"/>
              <a:t>Your factory will produce 1000 (possibly defective) widgets. You want to know what the chances are of having a “very bad day” where “very bad” means producing at most 940 non-defective widgets.</a:t>
            </a:r>
            <a:br>
              <a:rPr lang="en-US" dirty="0"/>
            </a:br>
            <a:r>
              <a:rPr lang="en-US" dirty="0"/>
              <a:t>(In expectation, you produce 950 non-defective widgets)</a:t>
            </a:r>
          </a:p>
          <a:p>
            <a:endParaRPr lang="en-US" dirty="0"/>
          </a:p>
          <a:p>
            <a:r>
              <a:rPr lang="en-US" dirty="0"/>
              <a:t>What is the probability?</a:t>
            </a:r>
          </a:p>
        </p:txBody>
      </p:sp>
    </p:spTree>
    <p:extLst>
      <p:ext uri="{BB962C8B-B14F-4D97-AF65-F5344CB8AC3E}">
        <p14:creationId xmlns:p14="http://schemas.microsoft.com/office/powerpoint/2010/main" val="4129550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UW-accent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2_template" id="{E9E1C34E-321A-4CCF-AB4F-B7BF45CD4E83}" vid="{4E8A6AA9-08E3-46AB-AEAF-6FC73982C9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312_template</Template>
  <TotalTime>8298</TotalTime>
  <Words>3961</Words>
  <Application>Microsoft Office PowerPoint</Application>
  <PresentationFormat>Widescreen</PresentationFormat>
  <Paragraphs>363</Paragraphs>
  <Slides>58</Slides>
  <Notes>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7" baseType="lpstr">
      <vt:lpstr>Calibri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Central Limit Theorem</vt:lpstr>
      <vt:lpstr>Why Learn Normals? </vt:lpstr>
      <vt:lpstr>Breaking down the theorem</vt:lpstr>
      <vt:lpstr>Proof of the CLT?</vt:lpstr>
      <vt:lpstr>“Proof by example”</vt:lpstr>
      <vt:lpstr>“Proof by example” -- uniform</vt:lpstr>
      <vt:lpstr>“Proof by real-world”</vt:lpstr>
      <vt:lpstr>Theory vs. Practice</vt:lpstr>
      <vt:lpstr>Using the Central Limit Theorem</vt:lpstr>
      <vt:lpstr>True Answer</vt:lpstr>
      <vt:lpstr>CLT setup</vt:lpstr>
      <vt:lpstr>With the CLT.</vt:lpstr>
      <vt:lpstr>It’s an approximation!</vt:lpstr>
      <vt:lpstr>A problem</vt:lpstr>
      <vt:lpstr>A problem</vt:lpstr>
      <vt:lpstr>Continuity Correction</vt:lpstr>
      <vt:lpstr>PowerPoint Presentation</vt:lpstr>
      <vt:lpstr>Applying the continuity correction</vt:lpstr>
      <vt:lpstr>Still an Approximation</vt:lpstr>
      <vt:lpstr>Let’s fix that other one</vt:lpstr>
      <vt:lpstr>With the CLT.</vt:lpstr>
      <vt:lpstr>Approximating a continuous distribution</vt:lpstr>
      <vt:lpstr>Where’s the continuity correction?</vt:lpstr>
      <vt:lpstr>Outline of CLT steps</vt:lpstr>
      <vt:lpstr>Process For Continuity Correction</vt:lpstr>
      <vt:lpstr>Polling</vt:lpstr>
      <vt:lpstr>Polling</vt:lpstr>
      <vt:lpstr>Polling</vt:lpstr>
      <vt:lpstr>Polling</vt:lpstr>
      <vt:lpstr>Using the CLT</vt:lpstr>
      <vt:lpstr>Confidence Intervals</vt:lpstr>
      <vt:lpstr>PowerPoint Presentation</vt:lpstr>
      <vt:lpstr>Confidence Intervals</vt:lpstr>
      <vt:lpstr>CLT Polling Summary</vt:lpstr>
      <vt:lpstr>CLT Wrap-up</vt:lpstr>
      <vt:lpstr>CLT Wrap-up</vt:lpstr>
      <vt:lpstr>Application: More Detailed Idealized Polling</vt:lpstr>
      <vt:lpstr>Polling</vt:lpstr>
      <vt:lpstr>Polling</vt:lpstr>
      <vt:lpstr>Polling</vt:lpstr>
      <vt:lpstr>Polling</vt:lpstr>
      <vt:lpstr>Polling</vt:lpstr>
      <vt:lpstr>Using the CLT</vt:lpstr>
      <vt:lpstr>Hey! Where’s the continuity correction?</vt:lpstr>
      <vt:lpstr>Hey! You didn’t tell us how many students were in CSE!</vt:lpstr>
      <vt:lpstr>The Reverse Question</vt:lpstr>
      <vt:lpstr>Margin of Error</vt:lpstr>
      <vt:lpstr>Our Goal</vt:lpstr>
      <vt:lpstr>Poll Setup</vt:lpstr>
      <vt:lpstr>Poll Setup</vt:lpstr>
      <vt:lpstr>Using the CLT</vt:lpstr>
      <vt:lpstr>Apply the CLT</vt:lpstr>
      <vt:lpstr>Handling √(p(1-p) )</vt:lpstr>
      <vt:lpstr>Worst value of p</vt:lpstr>
      <vt:lpstr>Doing the algebra</vt:lpstr>
      <vt:lpstr>Using the Φ-table</vt:lpstr>
      <vt:lpstr>Breaking down the theorem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 Limit Theorem</dc:title>
  <dc:creator>rtweber2</dc:creator>
  <cp:lastModifiedBy>Robert Weber</cp:lastModifiedBy>
  <cp:revision>66</cp:revision>
  <cp:lastPrinted>2025-02-13T01:54:18Z</cp:lastPrinted>
  <dcterms:created xsi:type="dcterms:W3CDTF">2021-05-06T20:30:04Z</dcterms:created>
  <dcterms:modified xsi:type="dcterms:W3CDTF">2025-02-14T17:33:15Z</dcterms:modified>
</cp:coreProperties>
</file>