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17" r:id="rId3"/>
    <p:sldId id="259" r:id="rId4"/>
    <p:sldId id="257" r:id="rId5"/>
    <p:sldId id="318" r:id="rId6"/>
    <p:sldId id="321" r:id="rId7"/>
    <p:sldId id="283" r:id="rId8"/>
    <p:sldId id="275" r:id="rId9"/>
    <p:sldId id="278" r:id="rId10"/>
    <p:sldId id="273" r:id="rId11"/>
    <p:sldId id="323" r:id="rId12"/>
    <p:sldId id="280" r:id="rId13"/>
    <p:sldId id="322" r:id="rId14"/>
    <p:sldId id="328" r:id="rId15"/>
    <p:sldId id="263" r:id="rId16"/>
    <p:sldId id="292" r:id="rId17"/>
    <p:sldId id="264" r:id="rId18"/>
    <p:sldId id="297" r:id="rId19"/>
    <p:sldId id="329" r:id="rId20"/>
    <p:sldId id="261" r:id="rId21"/>
    <p:sldId id="294" r:id="rId22"/>
    <p:sldId id="293" r:id="rId23"/>
    <p:sldId id="330" r:id="rId24"/>
    <p:sldId id="267" r:id="rId25"/>
    <p:sldId id="268" r:id="rId26"/>
    <p:sldId id="284" r:id="rId27"/>
    <p:sldId id="325" r:id="rId28"/>
    <p:sldId id="326" r:id="rId29"/>
    <p:sldId id="296" r:id="rId30"/>
    <p:sldId id="295" r:id="rId31"/>
    <p:sldId id="285" r:id="rId32"/>
    <p:sldId id="316" r:id="rId33"/>
    <p:sldId id="286" r:id="rId34"/>
    <p:sldId id="290" r:id="rId35"/>
    <p:sldId id="291" r:id="rId36"/>
    <p:sldId id="339" r:id="rId37"/>
    <p:sldId id="3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82889"/>
  </p:normalViewPr>
  <p:slideViewPr>
    <p:cSldViewPr snapToGrid="0">
      <p:cViewPr varScale="1">
        <p:scale>
          <a:sx n="61" d="100"/>
          <a:sy n="61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32a47ed39d212e37" providerId="LiveId" clId="{DC97175A-3670-47C9-B9DD-13F15CC4D6C9}"/>
    <pc:docChg chg="undo custSel modSld">
      <pc:chgData name="Kushal Jhunjhunwalla" userId="32a47ed39d212e37" providerId="LiveId" clId="{DC97175A-3670-47C9-B9DD-13F15CC4D6C9}" dt="2021-04-23T17:57:35.345" v="72" actId="1076"/>
      <pc:docMkLst>
        <pc:docMk/>
      </pc:docMkLst>
      <pc:sldChg chg="modSp mod">
        <pc:chgData name="Kushal Jhunjhunwalla" userId="32a47ed39d212e37" providerId="LiveId" clId="{DC97175A-3670-47C9-B9DD-13F15CC4D6C9}" dt="2021-04-23T17:57:35.345" v="72" actId="1076"/>
        <pc:sldMkLst>
          <pc:docMk/>
          <pc:sldMk cId="317473241" sldId="264"/>
        </pc:sldMkLst>
        <pc:spChg chg="mod">
          <ac:chgData name="Kushal Jhunjhunwalla" userId="32a47ed39d212e37" providerId="LiveId" clId="{DC97175A-3670-47C9-B9DD-13F15CC4D6C9}" dt="2021-04-23T17:56:49.097" v="66" actId="20577"/>
          <ac:spMkLst>
            <pc:docMk/>
            <pc:sldMk cId="317473241" sldId="264"/>
            <ac:spMk id="3" creationId="{00000000-0000-0000-0000-000000000000}"/>
          </ac:spMkLst>
        </pc:spChg>
        <pc:picChg chg="mod modCrop">
          <ac:chgData name="Kushal Jhunjhunwalla" userId="32a47ed39d212e37" providerId="LiveId" clId="{DC97175A-3670-47C9-B9DD-13F15CC4D6C9}" dt="2021-04-23T17:57:35.345" v="72" actId="1076"/>
          <ac:picMkLst>
            <pc:docMk/>
            <pc:sldMk cId="317473241" sldId="264"/>
            <ac:picMk id="5" creationId="{72A39DA8-0C00-45F4-888B-66EA817A2016}"/>
          </ac:picMkLst>
        </pc:picChg>
      </pc:sldChg>
      <pc:sldChg chg="addSp delSp modSp">
        <pc:chgData name="Kushal Jhunjhunwalla" userId="32a47ed39d212e37" providerId="LiveId" clId="{DC97175A-3670-47C9-B9DD-13F15CC4D6C9}" dt="2021-04-23T06:25:09.334" v="5"/>
        <pc:sldMkLst>
          <pc:docMk/>
          <pc:sldMk cId="1868225466" sldId="279"/>
        </pc:sldMkLst>
        <pc:picChg chg="add mod">
          <ac:chgData name="Kushal Jhunjhunwalla" userId="32a47ed39d212e37" providerId="LiveId" clId="{DC97175A-3670-47C9-B9DD-13F15CC4D6C9}" dt="2021-04-23T06:25:09.334" v="5"/>
          <ac:picMkLst>
            <pc:docMk/>
            <pc:sldMk cId="1868225466" sldId="279"/>
            <ac:picMk id="5" creationId="{BA67F7A0-635C-444E-9BF5-CA29DB4FD998}"/>
          </ac:picMkLst>
        </pc:picChg>
        <pc:picChg chg="del mod">
          <ac:chgData name="Kushal Jhunjhunwalla" userId="32a47ed39d212e37" providerId="LiveId" clId="{DC97175A-3670-47C9-B9DD-13F15CC4D6C9}" dt="2021-04-23T06:24:58.898" v="2" actId="478"/>
          <ac:picMkLst>
            <pc:docMk/>
            <pc:sldMk cId="1868225466" sldId="279"/>
            <ac:picMk id="14340" creationId="{F65F2B15-B2F1-4AA8-86B8-58B4503FF8E4}"/>
          </ac:picMkLst>
        </pc:picChg>
      </pc:sldChg>
      <pc:sldChg chg="modSp">
        <pc:chgData name="Kushal Jhunjhunwalla" userId="32a47ed39d212e37" providerId="LiveId" clId="{DC97175A-3670-47C9-B9DD-13F15CC4D6C9}" dt="2021-04-23T06:25:05.475" v="4" actId="1076"/>
        <pc:sldMkLst>
          <pc:docMk/>
          <pc:sldMk cId="4055335266" sldId="280"/>
        </pc:sldMkLst>
        <pc:picChg chg="mod">
          <ac:chgData name="Kushal Jhunjhunwalla" userId="32a47ed39d212e37" providerId="LiveId" clId="{DC97175A-3670-47C9-B9DD-13F15CC4D6C9}" dt="2021-04-23T06:25:05.475" v="4" actId="1076"/>
          <ac:picMkLst>
            <pc:docMk/>
            <pc:sldMk cId="4055335266" sldId="280"/>
            <ac:picMk id="5" creationId="{8191A3D4-95B2-4144-A9B6-36AD210A83C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cast Boolean to an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1AEA-8203-9289-1F54-EBF90417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8D1E2-4DFA-8F6B-E04C-E9D04B752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4E792-47EC-F8C7-8B61-D411E681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683-8D18-EEF2-A6B6-CE4D66FB7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0101A-A4DB-99E4-B484-47D5EF49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0F64-B789-603B-E3F9-83B71CF5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799853F-4969-FDBE-64C1-6BD7DA581DEF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solidFill>
                        <a:schemeClr val="tx1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37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80F45-3248-96DF-FB17-92BC59B4A54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3299</TotalTime>
  <Words>2685</Words>
  <Application>Microsoft Office PowerPoint</Application>
  <PresentationFormat>Widescreen</PresentationFormat>
  <Paragraphs>343</Paragraphs>
  <Slides>37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Expectation</vt:lpstr>
      <vt:lpstr>Linearity of Expectation</vt:lpstr>
      <vt:lpstr>Linearity of Expectation</vt:lpstr>
      <vt:lpstr>Linearity of Expectation - Proof</vt:lpstr>
      <vt:lpstr>Linearity of Expectation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  <vt:lpstr>Linearity of Expectation -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Robert Weber</cp:lastModifiedBy>
  <cp:revision>22</cp:revision>
  <cp:lastPrinted>2025-01-31T17:25:26Z</cp:lastPrinted>
  <dcterms:created xsi:type="dcterms:W3CDTF">2021-04-20T13:37:39Z</dcterms:created>
  <dcterms:modified xsi:type="dcterms:W3CDTF">2025-01-31T17:25:56Z</dcterms:modified>
</cp:coreProperties>
</file>