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08" r:id="rId3"/>
    <p:sldId id="312" r:id="rId4"/>
    <p:sldId id="261" r:id="rId5"/>
    <p:sldId id="314" r:id="rId6"/>
    <p:sldId id="315" r:id="rId7"/>
    <p:sldId id="269" r:id="rId8"/>
    <p:sldId id="313" r:id="rId9"/>
    <p:sldId id="330" r:id="rId10"/>
    <p:sldId id="332" r:id="rId11"/>
    <p:sldId id="333" r:id="rId12"/>
    <p:sldId id="329" r:id="rId13"/>
    <p:sldId id="258" r:id="rId14"/>
    <p:sldId id="257" r:id="rId15"/>
    <p:sldId id="259" r:id="rId16"/>
    <p:sldId id="334" r:id="rId17"/>
    <p:sldId id="260" r:id="rId18"/>
    <p:sldId id="320" r:id="rId19"/>
    <p:sldId id="270" r:id="rId20"/>
    <p:sldId id="321" r:id="rId21"/>
    <p:sldId id="322" r:id="rId22"/>
    <p:sldId id="268" r:id="rId23"/>
    <p:sldId id="323" r:id="rId24"/>
    <p:sldId id="271" r:id="rId25"/>
    <p:sldId id="272" r:id="rId26"/>
    <p:sldId id="324" r:id="rId27"/>
    <p:sldId id="273" r:id="rId28"/>
    <p:sldId id="266" r:id="rId29"/>
    <p:sldId id="267" r:id="rId30"/>
    <p:sldId id="325" r:id="rId31"/>
    <p:sldId id="326" r:id="rId32"/>
    <p:sldId id="335" r:id="rId33"/>
    <p:sldId id="327" r:id="rId34"/>
    <p:sldId id="328" r:id="rId35"/>
    <p:sldId id="316" r:id="rId36"/>
    <p:sldId id="318" r:id="rId37"/>
    <p:sldId id="319" r:id="rId38"/>
    <p:sldId id="304" r:id="rId39"/>
    <p:sldId id="305" r:id="rId40"/>
    <p:sldId id="331" r:id="rId41"/>
    <p:sldId id="33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9018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6:39:30.5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31852 1385 1218 0,'0'0'0'0,"0"0"0"16,3 0 0-16,-3 0 92 0,3 0 1 0,-3 0-93 16,4 0 0-16,-4 0 166 0,0 0 2 0,0 0-168 15,0 0 0-15,0 0 121 0,-2 0 1 0,2 0-122 0,0 0 0 16,0 0 25-16,-3 0 1 0,3 0-26 0,-7 0 0 15,7 0 37-15,-17 0 0 0,17 0-37 0,-30 0 0 16,9 0 43-16,-1 0 2 0,-1 0-45 0,1 0 0 16,1 0 32-16,0 2-1 0,-1 1-31 0,-2 0 0 0,0-1 31 15,0 1 0-15,-1-3-31 0,-2 0 0 0,-3-5 24 16,-2 2 0-16,-2 0-24 0,1 1 0 0,-2-2 26 16,-2-3 0-16,-1 3-26 0,0-1 0 0,-1 2 26 15,1-2 1-15,-3 0-27 0,-2-1 0 0,-4 4 23 16,1-1 2-16,-3 0-25 0,-2-2 0 0,-2 0 22 0,-4-3 1 15,-2 4-23-15,-2 1 0 0,-1-2 20 0,-2 2 1 16,-1-2-21-16,-2 2 0 0,-2 1 25 0,-1 2 0 16,0-3-25-16,-2 3 0 0,1-5 22 0,-3 2 2 15,1-2-24-15,-2 2 0 0,-1-2 21 0,-4-3 1 16,0 4-22-16,-1-4 0 0,0 0 21 0,-1 0-1 0,0 0-20 16,-5-1 0-16,0 1 17 0,-1 0 1 0,-3 0-18 15,0 0 0-15,4 0 16 0,-1 0 2 0,2-1-18 16,-2 1 0-16,2 0 13 0,-1 3 0 0,-1 2-13 15,-1-2 0-15,-1-1 11 0,1 4 2 0,0-1-13 16,0-2 0-16,1-3 10 0,2 4 1 0,-3 0-11 16,-1 0 0-16,1 0 10 0,0 3 0 0,0-2-10 15,-1-2 0-15,3 2 11 0,-1 0 2 0,-1 1-13 16,-2-1 0-16,0 1 11 0,0-1 0 0,-1 3-11 16,-1-3 0-16,1 1 10 0,-1-1 2 0,3 0-12 15,-1 1 0-15,2 2 10 0,-1-3 1 0,1 3-11 0,0 3 0 16,-2 2 8-16,0-2 1 0,3 2-9 0,1-5 0 15,2 3 6-15,1-1 1 0,-1 1-7 16,2 2 0-16,4-2 7 0,1-1 0 0,1 1-7 0,2 0 0 16,3 2 6-16,-1-1 1 0,3 0-7 0,0 0 0 15,1-1 6-15,-1-3 0 0,2 0-6 0,1 0 0 0,3 2 6 16,2 1 1-16,1-3-7 0,1 0 0 0,1 0 9 16,3 0 1-16,3 0-10 0,2-3 0 0,5 1 10 15,2-1 0-15,0-1-10 0,3 0 0 0,3 3 12 16,1-2 1-16,2-2-13 0,2-3 0 0,1 0 13 0,1 0 1 15,4 0-14-15,3 0 0 0,5 4 11 0,0 0 0 16,3 3-11-16,5 1 0 0,3 1 9 0,3-1 0 16,7 4-9-16,1-4 0 0,-3 0-2436 0</inkml:trace>
  <inkml:trace contextRef="#ctx0" brushRef="#br0" timeOffset="801.16">27185 953 552 0,'-3'-3'0'0,"3"3"198"16,-6-2 1-16,-15-13-199 0,5 2 0 0,5 5 122 15,1 3 2-15,4 2-124 0,1 3 0 0,0 0 30 16,0 0 0-16,1 3-30 0,1 2 0 0,1 3 46 15,0 1 1-15,2 7-47 0,2 5 0 0,1 7 43 16,0 4 0-16,0 1-43 0,2-1 0 0,3-2 52 0,2 3 2 16,-4-1-54-16,-3 0 0 0,-3-7 60 0,-1 3-1 15,-2 1-59-15,-2-5 0 0,-2-4 53 0,-1-2 1 16,0-3-54-16,2 6 0 0,6-21-1325 16</inkml:trace>
  <inkml:trace contextRef="#ctx0" brushRef="#br0" timeOffset="1447.21">27126 1860 1306 0,'0'0'0'16,"2"-1"0"-16,1-2 0 0,0-1 116 0,-1 3 2 16,1 1-118-16,2-3 0 0,1 0 52 0,0 1 1 15,2-1-53-15,4-2 0 0,2-3 40 0,2 3 2 0,-2 1-42 16,-1 0 0-16,-2 0 19 0,0 1 1 0,0 3-20 15,1-4 0-15,0 4 10 0,1 4 1 0,0-1-11 16,1 6 0-16,4 4 2 0,1 6 2 0,0-2-4 16,-3 4 0-16,-2-1 1 0,-1 1 0 0,-2 0-1 15,-1 2 0-15,-2 3 0 0,-2 1 1 0,-4-5-1 16,-2 2 0-16,-4-5 0 0,0 1 0 0,-6 1 0 16,-3-4 0-16,-4-4 0 0,-4-1 0 0,-1 0 0 15,-2-5 0-15,-5-2-1 0,-1-2 1 0,1-3 0 16,2 0 0-16,2-8-1 0,-1 1 1 0,-1-5 0 15,0 3 0-15,0-4 0 0,0-3 0 0,3-1 0 16,2-2 0-16,1 2 1 0,0-2 1 0,4-2-2 0,4 0 0 16,3-4 9-16,2 1 1 0,3 1-10 0,2 0 0 15,2-5 26-15,1-1 0 0,3 3-26 0,2 3 0 16,3 8 53-16,3-1 1 0,3 6-54 0,0-1 0 0,-14 11-1482 16</inkml:trace>
  <inkml:trace contextRef="#ctx0" brushRef="#br0" timeOffset="2972.94">26305 904 507 0,'0'0'0'16,"0"0"123"-16,0 0 1 0,4 17-124 0,0 6 0 16,1-1 110-16,-2 6 0 0,0 1-110 0,1-1 0 15,-1 4 24-15,0 1 1 0,0-1-25 0,-1-7 0 16,-1 1 26-16,-1-3 1 0,-1 3-27 0,1-3 0 0,0 3 15 15,0 1 2-15,0-2-17 0,1 3 0 0,-1-28-831 16</inkml:trace>
  <inkml:trace contextRef="#ctx0" brushRef="#br0" timeOffset="3303.37">26120 1848 1520 0,'0'0'0'0,"-6"3"0"16,-5 5 0-16,-8 1 1 0,-7 2 0 0,1 2-1 16,-1-5 0-16,2-3 0 0,2 3 1 0,0-4-1 15,-1 1 0-15,1 1 8 0,0-1 0 0,1-2-8 16,5-3 0-16,3-3 16 0,2 3 0 0,3-3-16 0,3 1 0 16,4 2 13-16,2-3 2 0,3 3-15 0,-4-3 0 15,0 3-1200-15</inkml:trace>
  <inkml:trace contextRef="#ctx0" brushRef="#br0" timeOffset="3521.23">26415 1746 1834 0,'0'0'0'16,"-1"7"0"-16,-1 2 0 0,1 10 16 0,-1 2 0 15,2 4-16-15,2 4 0 0,1 7 40 0,1 5 1 16,3-4-41-16,-1 1 0 0,1-2 56 0,-1-3 0 16,0 4-56-16,2-1 0 0,-4 1 28 0,0-1 1 0,1 2-29 15,1-2 0-15,-6-36-1588 0</inkml:trace>
  <inkml:trace contextRef="#ctx0" brushRef="#br0" timeOffset="4143.19">28103 749 493 0,'2'20'0'0,"-2"-20"25"16,3 29 0-16,3 12-25 0,1 0 0 0,-1-1 13 16,0-7 2-16,-1-4-15 0,-2 2 0 0,-1-1 8 15,-2 4 1-15,-2 0-9 0,2-3 0 0,0-31-441 16</inkml:trace>
  <inkml:trace contextRef="#ctx0" brushRef="#br0" timeOffset="4690.29">28216 1928 1947 0,'0'0'0'15,"2"13"0"-15,3 12 0 0,3 15-33 0,1 14 0 16,-1-2 33-16,-1 2 0 0,-1-2 0 0,0 2 0 16,1-2 0-16,1 2 0 0,1-8-1 0,1 1 1 15,-1-4 0-15,3 5 0 0,-12-48-1410 0</inkml:trace>
  <inkml:trace contextRef="#ctx0" brushRef="#br0" timeOffset="6261.41">26020 1096 1177 0,'0'0'0'0,"0"0"175"0,0 0 0 0,0 0-175 16,-11 8 0-16,11-8 157 0,-5 0 0 0,5 0-157 15,0 0 0-15,0 0 15 0,-3 0 0 0,3 0-15 16,0-8 0-16,0 8 50 0,0-13 0 0,0 13-50 15,5-13 0-15,-5 13 30 0,11-23 1 0,-11 23-31 16,8-24 0-16,-8 24 24 0,6-18 2 0,-6 18-26 16,5-19 0-16,-5 19 19 0,3-17 0 0,-3 17-19 15,3-21 0-15,-3 21 17 0,4-23 1 0,-4 23-18 16,6-29 0-16,-6 29 17 0,3-28 0 0,-1 10-17 16,-1 2 0-16,-1-1 17 0,-3-2 0 0,1 2-17 15,2 1 0-15,0-5 14 0,0 1 2 0,-1 1-16 0,-1 1 0 16,1 2 16-16,-2-1-1 0,1-2-15 0,0 1 0 15,1 3 16-15,1-1 1 0,0 3-17 0,-2 0 0 16,1 6 19-16,1-1 0 0,0 3-19 0,-2-3 0 16,2 5 19-16,0-5 0 0,-2 3-19 0,1-3 0 0,-1-1 19 15,-1-2 0-15,1 3-19 0,1 0 0 0,-2 3 16 16,-1 0 1-16,3 1-17 0,-1 0 0 0,1 1 14 16,1 2 1-16,0-3-15 0,0 4 0 0,0-3 12 15,0 2 2-15,0 1-14 0,0-3 0 0,0 3 11 16,0-4 1-16,0 3-12 0,0 1 0 0,0-3 10 0,0 3 2 15,0-2-12-15,1-1 0 0,2 3 12 0,1-3 0 16,-3 1-12-16,1 2 0 0,-1-3 12 0,1 3 0 16,0-3-12-16,-1 1 0 0,1 2 11 0,-1-3 0 15,1 3-11-15,0-2 0 0,1-1 11 0,2 0 0 0,-1-2-11 16,1 2 0-16,0 2 8 0,0-3 1 16,-1 0-9-16,1 1 0 0,2-2 6 0,1 2 1 0,1-2-7 15,2 0 0-15,2 2 7 0,0-2-1 0,-2 2-6 16,-2-2 0-16,1 5 7 0,0-3 1 0,-1 2-8 15,1 1 0-15,-1-4 6 0,1 4 0 0,-1-3-6 16,1 2 0-16,1 1 6 0,2-4 1 0,1 4-7 16,1-1 0-16,1-2 5 0,-1 0 1 0,1 1-6 15,0-1 0-15,0 3 6 0,0 3-1 0,0-1-5 16,2-2 0-16,1 3 6 0,0-3 1 0,-2 3-7 16,1-2 0-16,0-1 6 0,-1 4 1 0,-3-4-7 15,1 1 0-15,-1 2 6 0,-1-3 0 0,-2 4-6 16,-1-4 0-16,-2 1 5 0,-2 2 0 0,0 0-5 15,1-1 0-15,-3 3 4 0,3 1-1 0,-2 2-3 0,-1-3 0 16,0 0 2-16,-1-2 1 0,-2 1-3 0,1 0 0 16,1 0 2-16,-3 1 0 0,2 1-2 0,-1-1 0 15,1 3 0-15,0-3 1 0,-1 0-1 0,-1-1 0 0,0 3 0 16,0 1 0-16,0-4 0 0,-1 4 0 0,-1-3 0 16,0 3 0-16,1-3 0 0,-1 3 0 0,2-5 0 15,0 2 0-15,0-1 0 0,-3 4 0 0,0-3 0 16,0 1 0-16,-1 2 0 0,1-3 0 0,0 4 0 0,-2 3 0 15,0-3 0-15,1 2 0 0,-1 2 0 0,0-2 0 16,0 2 0-16,2 2 0 0,2 3 0 0,-3 1 0 16,3 1 0-16,1 1 0 0,0 0 0 0,0-1 0 15,1 4 0-15,4-2 0 0,2-1 0 0,-1-2 0 16,0-2 0-16,1 4 0 0,1-1 0 0,1-1 0 16,-1 2 0-16,-1-4 0 0,-3-1 0 0,0 0 0 0,-1 1 0 15,-2 2 0-15,1-1 0 0,-1-2 0 0,1-1 0 16,-2-5 0-16,-2-2 0 0,2-5 0 0,2-3 0 15,0 2 0-15,-1 1 0 0,1-3 0 0,3 3 0 16,-1-2 0-16,6 3 0 0,3 0 0 0,4-4 0 16,2 0 0-16,-19 0-2121 0</inkml:trace>
  <inkml:trace contextRef="#ctx0" brushRef="#br0" timeOffset="7627.32">27751 1085 1282 0,'0'0'0'0,"0"0"92"16,0 0 1-16,0 6-93 0,0-1 0 0,0-2 55 15,0-3 1-15,0 1-56 0,0-1 0 0,0 4 27 0,0-4 1 16,0 1-28-16,0-1 0 0,0 0 22 0,0 0 0 16,0 0-22-16,0 0 0 0,0 0 15 0,0 0-1 15,0-1-14-15,0-3 0 0,0-5 22 0,-2 1-1 16,1-5-21-16,-1-3 0 0,-1-4 31 0,-2-1 1 16,0 1-32-16,-1 1 0 0,0 3 37 0,-1 3 1 0,1-4-38 15,0 1 0-15,-1-5 38 0,2 2 0 16,1-1-38-16,-3 2 0 0,2-2 35 0,1-4 0 0,-1 2-35 15,0-2 0-15,4 0 35 0,1 4 1 0,0-4-36 16,0 3 0-16,1 4 31 0,2-2 2 0,2 5-33 16,-2-2 0-16,0 0 30 0,1 3 0 0,-1 2-30 15,-2 2 0-15,1-2 26 0,0 6 0 0,-1-3-26 16,-1 0 0-16,0-1 26 0,0-2-1 0,0 3-25 16,0 0 0-16,0 0 24 0,-1 2 0 0,1-2-24 15,0 0 0-15,-2 5 21 0,0-2 1 0,2 2-22 16,0 1 0-16,0-1 18 0,0-2 0 0,0 2-18 15,2 0 0-15,1 1 15 0,0 2 1 0,-1-3-16 16,0 3 0-16,1-2 13 0,0-1 0 0,0 3-13 0,-1 0 0 16,1 0 13-16,0 0-1 0,0 0-12 0,0 0 0 15,1 0 9-15,-1 0 1 0,0 0-10 0,0 0 0 16,0 0 8-16,-1 0 0 0,1 0-8 0,2 0 0 0,1 0 7 16,-1 0 1-16,0 0-8 0,1 0 0 0,4 0 6 15,1 0 2-15,3 3-8 0,2-1 0 0,2 1 8 16,1-1 0-16,0 1-8 0,-1 2 0 0,-2 1 7 15,0-1-1-15,-1 0-6 0,1-2 0 0,-1 1 7 16,-1-4 0-16,0 4-7 0,2-3 0 0,2-1 6 0,-1 3 1 16,1-3-7-16,-1 4 0 0,1-4 9 15,0 0 0-15,-1 0-9 0,1 0 0 0,1-4 8 0,1 1 0 16,1-2-8-16,-2 2 0 0,0 2 7 0,2 1-1 16,0-3-6-16,-2 3 0 0,2-4 6 0,-1 3 0 15,0-2-6-15,-3 3 0 0,-3 0 4 0,1 0 1 16,-2 0-5-16,-2 0 0 0,0 3 4 0,-2-3 1 0,1 0-5 15,0 0 0-15,1 0 3 0,1 1 1 0,0 3-4 16,-3-4 0-16,-2 0 4 0,-3 0-1 0,1 3-3 16,0-3 0-16,0 1 3 0,-1 2 1 0,1 2-4 15,-2-2 0-15,1 1 2 0,-1 0 1 0,0 1-3 16,0 0 0-16,-1 3 3 0,-1-2-1 0,1 0-2 16,0 2 0-16,-1 0 2 0,1 3 0 0,-1-1-2 15,-1-2 0-15,-1 4 2 0,-1 1 0 0,1 1-2 16,1 4 0-16,0-2 1 0,0 1 1 0,0 2-2 15,0 3 0-15,0 2 1 0,-2 1 2 0,0 2-3 0,1-3 0 16,-1-4 0-16,1 1 1 0,1 0-1 16,1-1 0-16,2-2 0 0,-1-3 1 0,0 1-1 0,-1 2 0 15,1 1 0-15,-1 1 0 0,-1-2 0 0,-1 2 0 16,-2-1 0-16,-1-1 0 0,1 1 0 0,0-5 0 16,0 2 0-16,0-4 0 0,-1 4 0 0,1-3 0 15,2-2 0-15,-1-1 0 0,0-3 0 0,2-3 0 0,2 0 0 16,0 4 1-16,1-5-1 0,2-6 0 0,-5 3-2091 15</inkml:trace>
  <inkml:trace contextRef="#ctx0" brushRef="#br0" timeOffset="13101.91">25504 2 1658 0,'-42'150'0'0,"21"-72"16"0,10-37 0 16,2-5-16-16,1-3 0 0,5-7 32 0,1-6 2 15,4-4-34-15,2 0 0 0,3-3 19 0,1-1 1 16,1 3-20-16,1-6 0 0,1-1 10 0,2 0 0 16,-2 0-10-16,-2-3 0 0,-9-5-1362 0</inkml:trace>
  <inkml:trace contextRef="#ctx0" brushRef="#br0" timeOffset="13363.11">26082 2 1283 0,'-169'150'0'16,"82"-72"5"-16,39-34-1 0,6-11-4 0,4-3 0 0,1-3 8 15,4-2 1-15,3-1-9 0,3-3 0 0,3-4 10 16,1 2 1-16,4-1-11 0,2-3 0 0,1-2 9 15,3 0 1-15,2-5-10 0,3 0 0 0,3 4 27 16,3-1 0-16,2-3-27 0,0 2 0 0,0-10-1053 0</inkml:trace>
  <inkml:trace contextRef="#ctx0" brushRef="#br0" timeOffset="13871.21">25797 434 912 0,'0'0'0'0,"0"0"62"16,0 0 0-16,1 5-62 0,3-2 0 0,-3-2 36 15,1 2 0-15,-1 2-36 0,1 3 0 0,0 0 22 16,-1 0-1-16,-1 0-21 0,0 0 0 0,0 0 18 15,0-4 1-15,-1 4-19 0,-1-3 0 0,-1 3 16 16,0 0 0-16,-2 1-16 0,-2 3 0 0,0-5 22 16,-1 1-1-16,1 0-21 0,1-3 0 0,1 0 38 0,2-2 0 15,1-1-38-15,1 1 0 0,-1-3 53 0,2 3 1 16,2-3-54-16,1 1 0 0,3 3 68 0,2 0 1 16,2 0-69-16,2 0 0 0,4 1 76 0,4-2 1 15,-1 0-77-15,-2 2 0 0,-1-5 61 0,0-3 1 16,-2 1-62-16,-2-1 0 0,-4-2 57 0,0 1 2 0,-5 1-59 15,0-1 0-15,0 0 48 0,0 4 1 0,2-5-49 16,3 2 0-16,-8 3-1555 0</inkml:trace>
  <inkml:trace contextRef="#ctx0" brushRef="#br0" timeOffset="14423.42">29040 144 1073 0,'0'0'0'0,"0"0"-1"0,0 0 0 0,0 0 1 0,0-3 0 16,0 3 0-16,0-2 0 0,0 2 0 0,-1-6 0 16,1 6-3-16,-3-6 1 0,3 6-799 0</inkml:trace>
  <inkml:trace contextRef="#ctx0" brushRef="#br0" timeOffset="14564.43">28977 169 931 0,'0'0'0'0,"0"0"0"0,0 0 0 16,0 0 0-16,1 7 0 0,-1-7-1 15,0 4 1-15,0-4 0 0,-1 13 0 0,1-13-698 0</inkml:trace>
  <inkml:trace contextRef="#ctx0" brushRef="#br0" timeOffset="14908.68">29358 2 2279 0,'-86'106'0'0,"38"-49"0"15,19-24 0-15,-4 6 0 0,-3-1 0 0,1-1 0 16,2-5 0-16,3-2 0 0,1-3 0 0,5-5-31 16,2 1 1-16,3 1 30 0,3-6 0 0,1 1-29 15,3-5 0-15,0 0 29 0,4-1 0 0,2-4-25 16,3-1 0-16,1-3 25 0,2 1 0 0,0-6-1583 0</inkml:trace>
  <inkml:trace contextRef="#ctx0" brushRef="#br0" timeOffset="15270.28">29259 421 1240 0,'3'0'0'0,"0"0"50"0,2 0 2 0,12-3-52 16,7 3 0-16,0-3 31 0,-1 3 0 0,-3 3-31 15,-4 0 0-15,-3-1 25 0,-3 4 1 0,-2-1-26 16,-4 0 0-16,0-2 15 0,-1-2 0 0,-2 2-15 16,1 1 0-16,-2 0 12 0,-2 1-1 0,1 0-11 15,-4 1 0-15,-1 4 15 0,-4-2 2 0,0 0-17 0,1-1 0 16,1 1 17-16,2 0 0 0,1 0-17 0,2-6 0 16,1 4 17-16,4-1 1 0,1 0-18 0,2-2 0 15,2 5 24-15,5-4 2 0,2 1-26 0,2 0 0 16,1-2 29-16,4-3 1 0,0 0-30 0,0 0 0 0,-2-5 32 15,-2-1 1-15,-1 0-33 0,0-5 0 0,-2 3 37 16,1 0 1-16,-2 3-38 0,-4-3 0 0,-1 3 63 16,-3 2 0-16,-2-2-63 0,0 5 0 0,-3 0-1488 15</inkml:trace>
  <inkml:trace contextRef="#ctx0" brushRef="#br0" timeOffset="19883.47">22045 676 1584 0,'-6'-2'0'0,"6"2"154"0,-8-3 0 0,-10-5-154 16,0 0 0-16,6 4 78 0,1-1 2 0,6 2-80 15,2 0 0-15,1 1 36 0,0 2 1 0,1-3-37 16,1 3 0-16,0 0 22 0,0 0 1 0,0 3-23 0,3 5 0 16,5 1 19-16,-2 7 0 0,6 5-19 0,3-1 0 15,-2 7 19-15,5 2 1 0,1 1-20 0,3-2 0 16,0 1 21-16,2-1 2 0,0 1-23 0,2-1 0 16,1 6 20-16,0-3 1 0,-2 3-21 0,-1-1 0 15,-1-1 25-15,-3-4 1 0,1 1-26 0,0-1 0 0,0-6 29 16,-2-1 0-16,-2-2-29 0,1-3 0 0,-1-4 28 15,1 1 1-15,-2-5-29 0,0-3 0 0,-2-5 24 16,0-5 0-16,-1-3-24 0,-2 0 0 0,-11 8-1909 16</inkml:trace>
  <inkml:trace contextRef="#ctx0" brushRef="#br0" timeOffset="20163.36">22453 413 2181 0,'-6'13'0'0,"-2"0"88"0,-5 6-1 0,-5 11-87 16,-4 9 0-16,-2 4 47 0,2 4 1 0,1 3-48 15,2-5 0-15,1-3 32 0,1-1 0 0,-1 2-32 16,-1-5 0-16,0-2 18 0,0 0 0 0,0 1-18 15,-2-4 0-15,-3 0 13 0,2 1 0 0,-4-3-13 16,2-2 0-16,2-4 17 0,1-6 1 0,4-2-18 0,1-1 0 16,5-3 18-16,3 0 0 0,5-2-18 0,3-3 0 15,4-4 16-15,3 4-1 0,6-3-15 0,4 0 0 16,-17-5-2010-16</inkml:trace>
  <inkml:trace contextRef="#ctx0" brushRef="#br0" timeOffset="20431.71">22762 904 2229 0,'-6'11'0'0,"-2"7"80"0,0 2 0 15,-5 20-80-15,0 6 0 0,2 7 65 0,3 3 0 0,7-2-65 16,-3-5 0-16,8 5 23 0,2-2 2 0,2 2-25 16,3-2 0-16,2 2 14 0,1 0 0 0,4-2-14 15,2 0 0-15,-20-52-1947 0</inkml:trace>
  <inkml:trace contextRef="#ctx0" brushRef="#br0" timeOffset="23120.35">21377 4332 1897 0,'0'0'0'16,"0"0"0"-16,0 0 0 0,0 0 67 0,0 3 1 16,0-3-68-16,3 3 0 0,-3-3 114 0,10 10 2 15,-10-10-116-15,17 23 0 0,2 1 75 0,2 2 0 0,0-1-75 16,-2 2 0-16,3-2 29 0,1 0 2 0,1 2-31 16,1 2 0-16,-1 4 18 0,3 0 0 0,2 4-18 15,1 1 0-15,2 1 12 0,1 2 0 0,1-3-12 16,-2 2 0-16,-2-4 16 0,-3-2 0 0,-1 2-16 15,-2-4 0-15,-2 1 19 0,-1 0 0 0,-2-4-19 16,-2-5 0-16,-2-7 14 0,-1-1 2 0,-6-8-16 16,1-4 0-16,-9-4-1975 0</inkml:trace>
  <inkml:trace contextRef="#ctx0" brushRef="#br0" timeOffset="23375.02">22171 4409 1985 0,'0'0'0'0,"-5"4"0"0,-5-4 0 0,-5 4 49 16,-8 3 0-16,-2 1-49 0,-4 4 0 0,-3 6 74 15,0 2 2-15,-1 7-76 0,-2 6 0 0,0 1 46 16,-2 7 0-16,0 0-46 0,1 7 0 0,-3-3 50 16,-4 0 2-16,2 1-52 0,1-2 0 0,3-8 28 15,2 1 1-15,2-9-29 0,3 1 0 0,1-4 22 0,3-1 1 16,1-4-23-16,4-2 0 0,7-7 23 0,4-2 2 15,6-1-25-15,4-4 0 0,0-4 16 0,1 1 1 16,7-1-17-16,6 0 0 0,-14 0-1959 0</inkml:trace>
  <inkml:trace contextRef="#ctx0" brushRef="#br0" timeOffset="23712.81">22193 5025 2009 0,'0'0'0'0,"3"0"0"16,2 0 0-16,1 0 18 0,4 0 1 0,1 0-19 16,0 0 0-16,-1 0 41 0,-1 3 0 0,1-3-41 15,-2 2 0-15,0 1 109 0,0 0 1 0,-5 2-110 16,2 0 0-16,0 6 37 0,-1-2 1 0,1 7-38 16,-2 0 0-16,-1 5 25 0,-2 2 0 0,-3 3-25 15,-2-2 0-15,-1 1 33 0,-4 0 1 0,-3-1-34 0,-1 0 0 16,-2-4 33-16,-1 1 0 0,-1-1-33 0,0-2 0 15,3-2 28-15,-1 0 1 0,3-4-29 0,2-4 0 16,4 0 23-16,-1 0 0 0,5-3-23 0,0-2 0 0,1-3 21 16,2 0 0-16,0 1-21 0,4 3 0 15,0-4 17-15,4 3 1 0,5-2-18 0,3 3 0 0,6-3 29 16,5 1 0-16,2-1-29 0,1 2 0 0,1-3 38 16,-1 0 2-16,2 0-40 0,1 0 0 0,2 0 39 15,2 2 0-15,1-2-39 0,-1 3 0 0,-2-3 36 0,-2 3 1 16,-2 2-37-16,-1-2 0 0,-30-3-2305 0</inkml:trace>
  <inkml:trace contextRef="#ctx0" brushRef="#br0" timeOffset="25024.84">23679 5408 1632 0,'0'0'0'0,"0"0"0"0,0-3 0 0,0 0 29 0,0 2 2 16,0 1-31-16,0-4 0 0,0 3 33 0,-2 1 1 16,0-3-34-16,1 3 0 0,-1-5 42 0,-1 2 0 15,-2-2-42-15,-1 0 0 0,0-1 18 0,-6 1 1 16,3-3-19-16,-4 3 0 0,3 1 12 0,3-4 0 0,-1 5-12 16,0-2 0-16,0 0 9 0,-2 2 0 0,2 3-9 15,0-3 0-15,3 1 8 0,2 2 0 0,0 0-8 16,0 2 0-16,1 1 16 0,1-3 2 0,-1 2-18 15,0-1 0-15,2 1 32 0,-3 1 0 0,2-3-32 16,-1 1 0-16,2 3 45 0,0-4 1 0,0 0-46 16,0 0 0-16,0 3 55 0,2-3 1 0,2 0-56 15,0 0 0-15,2 0 53 0,0 0 0 0,2 0-53 16,2-3 0-16,3-1 49 0,1 3 1 0,2 1-50 16,0 0 0-16,0 0 58 0,1 1 1 0,1-1-59 15,-1 0 0-15,4 0 64 0,0 0 1 0,1-1-65 16,2 1 0-16,0-3 60 0,1 6 0 0,3-3-60 15,-1 1 0-15,0 3 50 0,-2-4 0 0,2 3-50 0,0-3 0 16,4 1 44-16,-3 3 1 0,4-4-45 0,2 3 0 16,-1-3 34-16,4 0-1 0,0 1-33 0,-1 2 0 15,-2-3 31-15,1 4 0 0,0 0-31 0,0-2 0 0,2 1 24 16,2-3-1-16,3 0-23 0,-1 3 0 0,2-1 20 16,2 1 2-16,1 2-22 0,0 0 0 0,-1-2 17 15,0 0 0-15,1-2-17 0,2 3 0 0,1-4 13 16,2 3 0-16,0-3-13 0,0 1 0 0,0 3 12 0,-2-4 0 15,1 1-12-15,1 1 0 0,1-2 12 0,1 0 1 16,1 0-13-16,0 1 0 0,-1 2 10 0,0-3 0 16,-1 2-10-16,1 1 0 0,3-3 12 0,-4 3 2 15,2-3-14-15,1 2 0 0,-1 1 10 0,0-3 1 16,0 0-11-16,-1 0 0 0,-1 3 10 0,1-3 0 16,0 0-10-16,-1-3 0 0,2 3 8 0,1 0 1 0,-3 0-9 15,1-3 0-15,-1 1 7 0,-1-1-1 0,0-2-6 16,0 1 0-16,0 1 6 0,0-2 0 0,0-2-6 15,0 6 0-15,0-4 4 0,0 2 1 0,0 0-5 16,2 1 0-16,0-1 3 0,1-2 1 0,0 2-4 16,-1-2 0-16,-1 2 4 0,1 0 0 0,1 1-4 15,0-1 0-15,0 2 4 0,4-2-1 0,-1-2-3 16,1 2 0-16,-3-2 3 0,1 0 1 0,1 2-4 16,1 0 0-16,1 1 2 0,1-1 1 0,1 0-3 15,-2 1 0-15,0-1 3 0,-2 0-1 0,1 1-2 16,-1-1 0-16,0 2 2 0,2-3 0 0,0 0-2 0,-1 1 0 15,-1 3 1-15,0-4 2 0,1 3-3 0,-1 1 0 16,2-3 1-16,0 3 1 0,0 0-2 0,0-2 0 16,0-1 1-16,0 0 1 0,0 1-2 0,-2-1 0 15,1 0 2-15,-2 1-1 0,-1 2-1 0,3-3 0 0,-1-2 1 16,2 1 1-16,0-3-2 0,-3 2 0 0,-2 2 2 16,-1 2 2-16,-2 1-4 0,1-5 0 0,2 2 2 15,4 0 0-15,-1 1-2 0,-1-1 0 0,0-2 2 16,-2-1 1-16,0 1-3 0,0 0 0 0,2 2 2 15,2 2 0-15,-3-3-2 0,1 0 0 0,-3-1 2 16,-1 2 1-16,-1-5-3 0,0 3 0 0,-1 2 1 0,2-2 1 16,-1 0-2-16,0 2 0 0,-1-2 1 0,-2-1 0 15,-1 1-1-15,1 2 0 0,2 2 0 0,-3-3 1 16,1 3-1-16,-2-1 0 0,-1 1 0 0,-2 1 1 16,0 1-1-16,-1-1 0 0,-1 0 0 0,2-1 2 15,-1 1-2-15,-3 0 0 0,0 0 0 0,-3 0 1 0,-1 0-1 16,0 0 0-16,-1-3 0 0,-4 1 0 0,0 2 0 15,-1-6 0-15,0 4 0 0,-2-3 0 0,-2 2 0 16,1 0 0-16,-4 1 0 0,-1 4 0 0,-2 1 0 16,-1 0 0-16,-2 2 0 0,-2 3 0 0,-1-3 0 15,-2 3 0-15,-3 0 0 0,-3-1 0 0,-4 0 0 16,-1-1 0-16,0-6-2668 0</inkml:trace>
  <inkml:trace contextRef="#ctx0" brushRef="#br0" timeOffset="25430.6">27725 5597 389 0,'0'0'0'0,"0"0"0"16,-1 0 0-16,1 0 96 0,-5 0 2 0,5 0-98 15,-11 3 0-15,11-3-438 0</inkml:trace>
  <inkml:trace contextRef="#ctx0" brushRef="#br0" timeOffset="25785.75">27549 5649 1067 0,'0'0'0'0,"0"0"0"0,0 0 0 16,0 0 5-16,-2 0 2 0,2 0-7 0,-2 0 0 15,2 0 44-15,-3 0 1 0,3 0-45 0,-3 0 0 16,3 0 119-16,-3-3 0 0,3 3-119 0,-3-3 0 0,3 3 9 16,-2-2 1-16,2 2-10 0,3 0 0 15,-3 0 42-15,3 0 1 0,-3 0-43 0,10-3 0 16,-10 3 63-16,22-2 1 0,-1 2-64 0,0 2 0 0,-4 1 64 15,1 2 1-15,-4-2-65 0,0 2 0 0,1 3 72 16,-2 0-1-16,-2 0-71 0,0 1 0 0,-2 2 90 0,-1-1 1 16,0 1-91-16,-1 1 0 0,-2 1 75 0,-1 0 2 15,-1 3-77-15,-1-1 0 0,-4 1 60 0,-1 0 2 16,-1 2-62-16,-4-1 0 0,-2 2 46 0,-3-3 1 16,-1-2-47-16,-4-1 0 0,-1-2 35 0,-3-6 0 15,1 1-35-15,-3-6 0 0,0 0 28 0,0 0 0 16,2-6-28-16,1-2 0 0,4-2 19 0,1-6 0 0,2 0-19 15,2-1 0-15,3-4 16 0,-1 1-1 0,2-1-15 16,4-2 0-16,0 2 25 0,4-4 0 0,2-2-25 16,3 3 0-16,1 2 28 0,4-2 1 0,2 3-29 15,4 4 0-15,7-4 26 0,2 6 1 0,6-1-27 16,2-2 0-16,-33 18-2110 0</inkml:trace>
  <inkml:trace contextRef="#ctx0" brushRef="#br0" timeOffset="26841.99">32174 5120 923 0,'0'0'0'0,"0"0"112"0,0 0 2 0,0 0-114 0,3-6 0 15,-3 6 94-15,3-6 0 0,-3 6-94 0,7-5 0 16,-7 5 27-16,9-2 0 0,-9 2-27 0,19 2 0 16,1 1 27-16,0 2 0 0,3-2-27 0,-1-1 0 15,0 1 17-15,1-3 1 0,-1 0-18 0,0 0 0 0,2 0 12 16,0 0 0-16,0 0-12 0,1-3 0 0,4 3 9 15,0 3 1-15,1-3-10 0,4 0 0 0,1 0 7 16,3 0 1-16,2 0-8 0,-2 0 0 0,-1 0 11 16,-2 0 0-16,0 1-11 0,0 1 0 0,0 3 27 15,1-4 1-15,0 6-28 0,-1-3 0 0,-2 4 58 16,1 2-1-16,-4 1-57 0,-1 0 0 0,-4 2 64 16,-1-4 1-16,-3 2-65 0,-4 2 0 0,-2-4 39 0,-3 6 1 15,-1-6-40-15,-3-1 0 0,-8-8-1455 0</inkml:trace>
  <inkml:trace contextRef="#ctx0" brushRef="#br0" timeOffset="27636.41">23871 5318 150 0,'0'0'0'0,"0"0"0"0,-3 0 0 0,3 0 102 16,-6 0 0-16,6 0-102 0,-18 2 0 0,-1 1 73 16,-3-3 1-16,-2 0-74 0,0 0 0 0,0 2 153 15,0-1 0-15,2 1-153 0,-5 1 0 0,1-3 7 16,1 1 0-16,-1 3-7 0,1-4 0 0,-4 0 52 0,-1 0-1 16,-4-4-51-16,1 3 0 0,-4-2 134 0,-1 0-1 15,0 1-133-15,0-3 0 0,-1-1 157 0,3 1 2 16,-1 0-159-16,2-3 0 0,-2 4 154 0,1-3 1 15,1 3-155-15,-1-1 0 0,3 0 118 0,0 2 1 0,1-5-119 16,3 3 0-16,0 1 92 0,5 0 1 0,2 4-93 16,1 0 0-16,2 0 77 0,2 4 0 0,2 0-77 15,7 4 0-15,8-8-1794 0</inkml:trace>
  <inkml:trace contextRef="#ctx0" brushRef="#br0" timeOffset="29370.19">22770 5173 967 0,'0'0'0'0,"0"0"0"0,0-5 0 0,0 5 112 16,-1-13 0-16,1 13-112 0,0-16 0 0,0 16 144 16,4-17 0-16,-4 17-144 0,2-14 0 0,-2 14 40 15,0-10 1-15,0 10-41 0,0-8 0 0,0 8 24 16,0-5 1-16,0 5-25 0,-2-3 0 0,2 3 13 0,0-4 1 16,0 4-14-16,0 0 0 0,0 0 1 0,-4 0 1 15,4 0-2-15,-4 4 0 0,4-4 0 0,-4 11 0 16,4-11 0-16,-10 13 0 0,10-13 0 0,-6 14 0 15,6-14 0-15,-4 16 0 0,4-16 0 0,-1 16 0 16,1-16 0-16,0 19 0 0,0-19 0 0,0 17 0 16,3-1 0-16,0-3 0 0,0-4 1 0,1 2 0 0,-1-3-1 15,2 0 0-15,-4 0 10 0,1-3 0 0,-1 3-10 16,1-3 0-16,0 3 30 0,-1-5 0 0,2 1-30 16,-3 0 0-16,2 0 44 0,-1 1 1 0,1-2-45 15,0 2 0-15,1-2 50 0,0-1 2 0,0 3-52 16,2 1 0-16,-2-1 45 0,4-2 1 0,-1 2-46 15,0-1 0-15,1-1 41 0,-3 1 2 0,1-3-43 16,0 2 0-16,0-3 36 0,-2 2 0 0,0 1-36 16,0-3 0-16,-1 0 31 0,0 3 2 0,-1-3-33 15,1 0 0-15,1 0 26 0,-3 2 1 0,2-2-27 16,-1 0 0-16,1 0 24 0,-1 0 1 0,1 0-25 16,0 0 0-16,-2 0 21 0,0 0 1 0,0 0-22 15,0 0 0-15,0 0 18 0,0 0 0 0,0 0-18 0,0 0 0 16,0 0 15-16,0 0 1 0,0-2-16 0,0-4 0 15,3 1 15-15,-3 0 1 0,3 1-16 0,-2-4 0 16,1-3 20-16,0 1 0 0,-2-4-20 0,0 0 0 0,0-5 29 16,0 1-1-16,1-2-28 0,-1 1 0 0,-1 1 28 15,-3-2 1-15,3-1-29 0,-2-3 0 0,0 1 31 16,-1-3 2-16,1-2-33 0,0 2 0 0,-2 3 30 16,2-1 2-16,1 2-32 0,-1 1 0 0,0 1 25 0,0 1 2 15,1-2-27-15,-3 0 0 0,2-2 24 0,0 1 1 16,1-1-25-16,2 1 0 0,-3 2 21 0,2-4 0 15,-1 0-21-15,1 2 0 0,-1 1 20 0,0 2 1 16,1 2-21-16,-2-2 0 0,-1 3 16 0,3 2 2 16,-4 0-18-16,2-1 0 0,0 3 15 0,-2 1 1 15,0 0-16-15,0 1 0 0,0-3 12 0,2 1 1 0,-1-4-13 16,0 3 0-16,3-1 12 0,-2 1 0 0,3 4-12 16,-4-4 0-16,4 2 9 0,-1 2 1 0,1 1-10 15,0 0 0-15,1 0 7 0,3 0 1 0,-4 0-8 16,1 3 0-16,1-3 5 0,-1 4 2 0,1-3-7 15,1 3 0-15,0-1 6 0,0-3 0 0,1 3-6 16,-1-1 0-16,0 1 5 0,0 0 0 0,2 1-5 16,-3 0 0-16,-1 0 6 0,1-3 0 0,-1 6-6 15,1-2 0-15,-2 1 6 0,0 2 2 0,0 0-8 16,0 0 0-16,0 0 8 0,0 0 0 0,0 0-8 16,2 0 0-16,1-3 10 0,-2 3 0 0,3-5-10 15,-1 5 0-15,0-3 8 0,0 3 1 0,0-5-9 0,2 2 0 16,1 1 10-16,2-1 0 0,0 0-10 0,2 1 0 15,-4 2 10-15,4-3 0 0,1 3-10 0,2-3 0 16,0 2 8-16,1 1 1 0,-1 0-9 0,-2 0 0 16,2 0 7-16,1 0 0 0,2 0-7 0,0 0 0 0,1 0 5 15,-2 0 1-15,4 0-6 0,-3 1 0 0,1-1 4 16,-1 0 1-16,2-1-5 0,-6 1 0 0,4 0 3 16,-1 1 2-16,-1 2-5 0,2-3 0 0,0 3 3 15,0-3 2-15,0 5-5 0,1-3 0 0,1 1 3 0,-1 0 1 16,-1 2-4-16,0-2 0 0,0-1 4 0,0 1-1 15,-1 0-3-15,0 2 0 0,-3-4 2 0,-1 2 2 16,0 1-4-16,-1-4 0 0,-2 1 2 0,-2 2 0 16,-1-3-2-16,-1 4 0 0,0-3 3 0,-3 2-1 15,1 0-2-15,-1 2 0 0,1 0 1 0,0-2 0 16,-1-1-1-16,-1 1 0 0,0 0 1 0,-1 2 0 0,-1 0-1 16,0 2 0-16,-1-2 0 0,-2 3 1 0,-1 3-1 15,0-1 0-15,-1 2 0 0,1 3 0 0,0-3 0 16,-1 4 0-16,1-3 0 0,-1 4 0 0,1 2 0 15,1-1 0-15,2-1 0 0,1 2 0 0,2-3 0 16,0-3 0-16,2 2-1 0,0 0 1 0,1 7 0 16,2 3 0-16,-1 4-1 0,1 4 1 0,3 21 0 15,0-5 0-15,0-5-1 0,-1-8 1 0,-1-7 0 16,-1-1 0-16,-1-4-1 0,-2 2 1 0,1 2 0 16,0 2 0-16,1 2-1 0,-1-1 0 0,-2-5 1 15,1-6 0-15,-2 4-1 0,0-3-1 0,0-5 2 0,0 1 0 16,-2-1-1-16,1 0 0 0,-1-8 1 0,1 1 0 15,-1-4-1-15,0 1 0 0,1-4 1 0,1 1 0 16,0-2-1-16,0 1 0 0,0 0 1 0,0-2 0 16,0 0-2488-16</inkml:trace>
  <inkml:trace contextRef="#ctx0" brushRef="#br0" timeOffset="30796.45">32600 5111 1021 0,'0'0'0'15,"0"0"166"-15,0 0 1 0,0 0-167 0,-2 0 0 16,2 0 122-16,-2 3 2 0,2-3-124 0,-1 2 0 16,1-2 24-16,-2 11 1 0,2-11-25 0,-1 12 0 0,1-12 29 15,0 18 0-15,0-18-29 0,0 16 0 0,0-16 18 16,3 12 2-16,-3-12-20 0,3 11 0 0,-3-11 14 16,2 8 1-16,-2-8-15 0,1 5 0 0,-1-5 11 15,0 0 0-15,0 0-11 0,3 0 0 0,-3 0 16 16,5-5 0-16,-5 5-16 0,5-12 0 0,0-7 29 15,-2-2 0-15,0-3-29 0,-1 2 0 0,-1-2 46 16,-1-1 1-16,-1-2-47 0,-1 2 0 0,-1-1 56 0,-2 3 0 16,0-3-56-16,1-2 0 0,-1-1 53 0,-2-4 1 15,1 1-54-15,0-1 0 0,-1-2 54 0,1 1 0 16,-1-1-54-16,1 0 0 0,0 3 46 0,-1 4 0 16,1-1-46-16,0 1 0 0,-1-1 38 0,1 4 1 0,-1-4-39 15,3 2 0-15,-3 5 28 0,1-5 0 0,1 2-28 16,0 1 0-16,4 4 19 0,-1 2 0 0,1 2-19 15,-1 4 0-15,2 1 17 0,0 4 1 0,2 4-18 16,-2 0 0-16,0 1 15 0,0 2 0 0,0-3-15 16,0 3 0-16,0-3 12 0,0 2-1 0,0 1-11 15,0-4 0-15,1 4 12 0,1-3 1 0,1 2-13 16,0 1 0-16,0 0 11 0,1 0 0 0,2 0-11 16,2 0 0-16,3 0 10 0,0 0 1 0,2 0-11 15,3-4 0-15,1 3 13 0,1-5-1 0,1 1-12 16,0 0 0-16,0 2 15 0,2-2 0 0,1 0-15 0,2-1 0 15,0 1 15-15,2 1-1 0,1 0-14 0,-2 1 0 16,-2-2 14-16,-3 1-1 0,1-1-13 0,-2-1 0 16,2 1 15-16,0 0 0 0,-2 0-15 0,0 2 0 15,0-2 11-15,-1 2 0 0,-1 0-11 0,-1 2 0 0,-2 1 9 16,-1 0 0-16,-2 0-9 0,-1 0 0 0,-2 0 7 16,-3 1 1-16,-1 2-8 0,3-3 0 0,-1 3 5 15,-1-3 1-15,0 2-6 0,-1 1 0 0,1 0 5 16,0 2 1-16,0-2-6 0,-2 2 0 0,0 0 4 15,0 6 2-15,1-2-6 0,-1 4 0 0,-2 3 3 16,1 0 2-16,1 0-5 0,0 4 0 0,0 1 3 0,1 1 1 16,0 2-4-16,0 3 0 0,-1-2 2 0,-2-1 0 15,1 1-2-15,0-1 0 0,-2 1 1 0,0-1 0 16,0-4-1-16,0 3 0 0,0 0 2 0,-2-2-1 16,2 3-1-16,0-1 0 0,-2 4 0 0,-1 2 1 0,0-1-1 15,0 1 0-15,0-1 0 0,-2-1 1 0,0-2-1 16,0-1 0-16,1-2 0 0,-1 1 1 0,0-3-1 15,0 1 0-15,0-1 0 0,1 1 1 0,0-1-1 16,1 3 0-16,-2 4 0 0,1-2 0 0,-3 3 0 16,1 4 0-16,1-7 0 0,0 4 0 0,-1-1 0 15,0 1 0-15,-2-5 0 0,-2 1 0 0,-1-1 0 16,-2-2 0-16,13-22-2236 0</inkml:trace>
  <inkml:trace contextRef="#ctx0" brushRef="#br0" timeOffset="31511.61">22740 3423 1431 0,'0'0'0'15,"0"0"0"-15,0-3 0 0,0 3 96 0,0-8 0 16,0 8-96-16,0-8 0 0,0 8 111 0,0-2 1 16,0 2-112-16,0 0 0 0,0 0 67 0,0 0 0 15,0 0-67-15,3 10 0 0,-3-10 30 0,10 28 2 16,-1-4-32-16,2-3 0 0,-4-4 18 0,-1-1 0 0,2-3-18 15,-5-2 0-15,2-6 11 0,-3-2 1 0,1-3-12 16,-3 1 0-16,0 2 7 0,0-3 1 0,0 0-8 16,0 0 0-16,0 0 6 0,0 0-1 0,0 0-5 15,0 0 0-15,0 0-1596 0</inkml:trace>
  <inkml:trace contextRef="#ctx0" brushRef="#br0" timeOffset="31743.48">23004 3309 1545 0,'0'0'0'0,"0"0"0"16,0 0 0-16,0 0-2 0,0 2 0 0,-1 1 2 0,-1-3 0 16,1 3 0-16,-3 2 0 0,0 3 0 0,-3 4 0 15,-2 1 17-15,-4 8 1 0,-1 2-18 0,1 6 0 16,0-1 10-16,0 1 2 0,1-1-12 0,0 2 0 16,3-1 10-16,1-1 0 0,2-1-10 0,-1-5 0 0,1-1 54 15,-1-2 1-15,4-3-55 0,-3-3 0 0,3-1 70 16,1 1 1-16,0 0-71 0,2-2 0 15,0-11-1402-15</inkml:trace>
  <inkml:trace contextRef="#ctx0" brushRef="#br0" timeOffset="32056.46">23017 3648 1733 0,'0'0'0'15,"3"0"0"-15,2-3 0 0,3-2 28 0,3-3 2 16,4 3-30-16,-1-3 0 0,2 5 57 0,0-2 0 15,1 2-57-15,1 2 0 0,4 1 62 0,-1 0 1 0,1 0-63 16,-1 4 0-16,-2-2 31 0,-1 1 2 0,-6 2-33 16,1 1 0-16,-2-1 19 0,-3-2 1 0,-3 4-20 15,0-1 0-15,-2 2 31 0,-1 1 1 0,-2 2-32 16,-2 2 0-16,-1 0 39 0,-7-1 0 0,1 4-39 16,-1-3 0-16,-1 3 36 0,0 0 1 0,0-2-37 15,-1 0 0-15,1-1 30 0,2-1 2 0,1-1-32 16,1-4 0-16,4-1 23 0,2-4 1 0,1 1-24 15,0-3 0-15,0 3 16 0,0-3 1 0,1 2-17 0,2-2 0 16,4-2 15-16,2-1 1 0,6-2-16 16,4-3 0-16,3-3 22 0,4-2 2 0,1 1-24 0,3-4 0 15,-1 3 27-15,3 1 1 0,4-1-28 0,4 2 0 16,5 1 34-16,4-1 0 0,9 0-34 0,0 5 0 16,-58 6-2017-16</inkml:trace>
  <inkml:trace contextRef="#ctx0" brushRef="#br0" timeOffset="32650.52">32469 2946 1934 0,'0'0'0'16,"0"0"0"-16,-3 16 0 0,-1 0 71 0,0 5 0 15,-1 4-71-15,-1 4 0 0,-2 4 117 0,-2 3 2 16,2 1-119-16,2-1 0 0,-2-6 81 0,0 2 0 0,1-4-81 15,3 1 0-15,-1-5 31 0,2-4 2 0,3-2-33 16,0 1 0-16,0-7 18 0,1 1 1 0,4-2-19 16,-2-6 0-16,0-1 12 0,2-4 2 0,3-3-14 15,3 2 0-15,4-2 9 0,1-2 0 0,-1 0-9 16,3-3 0-16,-18 8-1965 0</inkml:trace>
  <inkml:trace contextRef="#ctx0" brushRef="#br0" timeOffset="32846.97">32784 3155 1962 0,'-1'4'0'0,"-1"-1"15"0,1 2 1 0,-15 20-16 16,-2 3 0-16,-3-1 0 0,1-6 0 0,1-1 0 0,1 1 0 16,-1 0 5-16,0-1 2 0,1 1-7 0,4-1 0 15,3 1 4-15,3 0 1 0,0-1-5 0,0 4 0 0,1 0 4 16,3 1 2-16,1-4-6 0,1-6 0 0,0 1 1 15,1-6 1-15,1 1-2 0,1-6 0 0,-1-5-1521 16</inkml:trace>
  <inkml:trace contextRef="#ctx0" brushRef="#br0" timeOffset="33180.78">32733 3591 1440 0,'4'-3'0'0,"-1"0"14"0,0 1 0 16,19-22-14-16,-3 7 0 0,-7 4 36 0,-4 5 0 15,1-3-36-15,1 2 0 0,-2 1 36 0,1 0 1 0,1 3-37 16,-2 2 0-16,0 6 25 0,0 2 1 0,0 3-26 16,0 4 0-16,0 4 19 0,-2 2 0 0,-1 1-19 15,-2-2 0-15,-3 4 37 0,-2-4 1 0,-1 2-38 16,0-6 0-16,-2-1 52 0,-1 1-1 0,1-2-51 16,0 2 0-16,2-2 54 0,3-5 1 0,0 1-55 15,0 0 0-15,0-2 45 0,0 3 0 0,3 0-45 16,5 0 0-16,5 0 38 0,1 1 0 0,4 2-38 15,3-3 0-15,2 2 33 0,5-5 0 0,2 1-33 16,0-1 0-16,2-1 25 0,3 4 0 0,-3-4-25 16,-3 0 0-16,-5-4 42 0,-2-3 1 0,-3 3-43 15,-3 3 0-15,-5 2 52 0,-3 3-1 0,-3 0-51 0,0 0 0 16,-5-8-1845-16</inkml:trace>
  <inkml:trace contextRef="#ctx0" brushRef="#br0" timeOffset="34033.31">23266 6664 1017 0,'0'0'0'0,"0"0"0"0,-18-9 0 0,1 1 47 16,-7-2 2-16,2 2-49 0,2-3 0 0,20 11-835 16</inkml:trace>
  <inkml:trace contextRef="#ctx0" brushRef="#br0" timeOffset="34513.99">22053 6010 2035 0,'0'0'0'15,"1"3"0"-15,3-3 0 0,-1 0 0 0,0 0 1 16,5 3-1-16,6 2 0 0,7-2 5 0,1 4-1 15,1-1-4-15,-1-1 0 0,-1-2 33 0,-1 2-1 16,0-2-32-16,-1 2 0 0,-2-5 17 0,1 1 1 16,-1-1-18-16,-1-1 0 0,2-4 14 0,1-1-1 15,-3 1-13-15,1 0 0 0,-17 5-1629 0</inkml:trace>
  <inkml:trace contextRef="#ctx0" brushRef="#br0" timeOffset="34753.58">22533 5781 1922 0,'0'3'0'16,"1"1"45"-16,1 1 1 0,6 28-46 15,0 7 0-15,0-2 74 0,-4-2 1 0,4-4-75 0,4-2 0 16,2-3 31-16,2-3 2 0,0-2-33 0,-2-1 0 15,-3-2 31-15,-1-7 2 0,-2 1-33 0,0-4 0 16,-3-1 4-16,-2-4 2 0,-2-1-6 0,3-3 0 16,-1 0-2-16,0 0 0 0,0 0 2 0,0-3 0 0,-3 3-1723 15</inkml:trace>
  <inkml:trace contextRef="#ctx0" brushRef="#br0" timeOffset="35063.4">22761 5887 1683 0,'0'0'0'16,"1"-4"0"-16,4 3 0 0,3-2 0 0,0-2 0 16,0 5 0-16,1-3 0 0,3 3-10 0,-1 3 1 15,3 2 9-15,4 4 0 0,2 5 12 0,4 7 0 0,-1-4-12 16,-4 2 0-16,-3 2 14 0,-2-4-1 0,-1 2-13 16,-2-6 0-16,-3 0 14 0,-2-1-1 0,-4 0-13 15,-1 0 0-15,-1-4 36 0,-3-2 0 0,2 1-36 16,-3-4 0-16,0 3 47 0,-4 1 1 0,-2-3-48 15,-1-2 0-15,-2 0 49 0,-1-1-1 0,-1-1-48 16,1-1 0-16,0-3 45 0,-1-4 0 0,3 4-45 16,2-3 0-16,4 1 37 0,1 0 1 0,-1-2-38 15,-1-2 0-15,-4-2 36 0,2-4 1 0,1 0-37 16,3-1 0-16,-2-2 36 0,1-2 0 0,0 0-36 16,1 4 0-16,2 1 23 0,3-3 2 0,1 5-25 0,2 1 0 15,-3 13-1774-15</inkml:trace>
  <inkml:trace contextRef="#ctx0" brushRef="#br0" timeOffset="35415.32">23175 5910 1431 0,'0'0'0'0,"5"5"0"0,3 3 0 0,4 5 5 0,3 3 1 16,1-1-6-16,1 3 0 0,2 2 5 0,1-1 2 15,-1 2-7-15,-2 0 0 0,1-4 7 0,-1-1-1 16,1 0-6-16,-1 1 0 0,2-1 19 0,1-3 0 16,-4 2-19-16,-4 3 0 0,-4 2 16 0,-3 1 0 15,-3 0-16-15,-1-2 0 0,-1 1 13 0,-3-2 1 16,-2-3-14-16,-3 1 0 0,-4-6 35 0,-3 1-1 0,-1-6-34 16,-1 1 0-16,1-1 41 0,-5-5-1 0,2 0-40 15,-2 0 0-15,0 0 44 0,-1-5 0 0,1 2-44 16,4-5 0-16,4 0 45 0,2-2 1 0,1-1-46 15,2-1 0-15,4-1 49 0,-4-3 0 0,3-1-49 16,2 2 0-16,1 1 48 0,2 3-1 0,2-2-47 16,1 1 0-16,0 4 36 0,2 0 1 0,3-5-37 15,1 1 0-15,4-3 23 0,2-2 2 0,0 4-25 16,0 1 0-16,-15 12-1657 0</inkml:trace>
  <inkml:trace contextRef="#ctx0" brushRef="#br0" timeOffset="35926.41">23602 6062 1419 0,'0'0'0'0,"2"0"0"0,-1 0 0 0,1 0 16 16,-1 0-1-16,1 0-15 0,0 0 0 0,-1 0 36 16,4 0 0-16,-2 0-36 0,4 4 0 0,1 0 36 15,1 4 1-15,2 2-37 0,0 1 0 0,1-3 18 16,0 0 0-16,0 0-18 0,-3 1 0 0,-3 2 11 0,-1-3 2 15,-2 2-13-15,1-1 0 0,-3-3 8 0,1 2 1 16,-2 0-9-16,-2 0 0 0,-1 2 7 0,0-2 1 16,-2-1-8-16,-3 1 0 0,-1 0 7 0,-1 0 0 15,-1-3-7-15,-2-3 0 0,0-4 5 0,-1-1 1 16,0-2-6-16,-1 0 0 0,3-3 4 0,0 2 1 0,3 0-5 16,1-5 0-16,1-5 2 0,1 0 2 0,1 3-4 15,2-1 0-15,3 3 2 0,0-2 0 0,0 1-2 16,0-3 0-16,0 1 1 0,0-5 1 0,2 3-2 15,1 2 0-15,2 0 3 0,1 0-1 0,2 1-2 16,2 5 0-16,-6 0 3 0,1 3 2 0,3 2-5 16,3 0 0-16,4 0 3 0,1 1 2 0,1-1-5 15,2 1 0-15,4 2 3 0,0 2 1 0,3 3-4 16,-1 1 0-16,1 4 2 0,-1 1 0 0,-1 1-2 16,0 4 0-16,-1-3 0 0,-3 3 1 0,-4-4-1 15,2 4 0-15,-5 0 0 0,-2 1 1 0,-2-1-1 0,-1 0 0 16,-1 2 0-16,-3-3 1 0,0 1-1 15,-4-3 0-15,-2-5 0 0,-1 0 1 0,-2 0-1 0,-3 1 0 16,-3-4 0-16,-2 0 0 0,-1-4 0 0,-2-1 0 16,-2-3 1-16,-1-2 2 0,0-1-3 0,0 0 0 0,0-1 4 15,0-1 1-15,4-4-5 0,6-1 0 0,6 0 5 16,3 1 2-16,4-4-7 0,6 0 0 0,4-1 16 16,5 1 1-16,7-3-17 0,4 1 0 0,-30 18-1372 15</inkml:trace>
  <inkml:trace contextRef="#ctx0" brushRef="#br0" timeOffset="36555.16">31782 5437 1718 0,'-3'-3'0'0,"3"3"57"0,-7-5 1 0,-17-11-58 15,7 4 0-15,6 7 34 0,4 2-1 0,3 3-33 16,0 3 0-16,3-3 32 0,-1 5 0 0,-1 2-32 16,1 6 0-16,1 11 20 0,-1 1-1 0,2 1-19 15,2 5 0-15,1-1 13 0,2 2 2 0,1 0-15 16,1-2 0-16,-1-3 23 0,0-2 2 0,2-4-25 16,0-6 0-16,-1-2 36 0,-3-2 1 0,1-1-37 15,0-2 0-15,-5-8-1615 0</inkml:trace>
  <inkml:trace contextRef="#ctx0" brushRef="#br0" timeOffset="36891.97">31991 5465 1868 0,'0'0'0'0,"0"0"65"15,0 0 1-15,4 2-66 0,4 4 0 0,2-1 28 0,1 3 1 16,3 2-29-16,2 1 0 0,2 4 31 0,1 3-1 16,0-1-30-16,-1 2 0 0,-2-3 10 0,0 5 0 15,-4-5-10-15,0 1 0 0,-3-4 7 0,-1-1 1 16,-2 1-8-16,-1 1 0 0,-3-1 5 0,-2-4 1 16,-2 2-6-16,1-3 0 0,-1-3 15 0,-1 0 0 15,-4 1-15-15,-2-1 0 0,-2-2 22 0,-2 2 0 16,-3-5-22-16,0-3 0 0,-1 0 28 0,-3-2 0 0,0-3-28 15,1-2 0-15,-1-2 27 0,0-3 0 0,1 1-27 16,1-2 0-16,4-3 19 0,-1 2 0 0,3-4-19 16,1 1 0-16,4-1 14 0,2-3 0 0,2 2-14 15,2 3 0-15,1 19-1811 0</inkml:trace>
  <inkml:trace contextRef="#ctx0" brushRef="#br0" timeOffset="37291.36">32306 5453 1718 0,'0'0'0'0,"0"0"75"16,0 0 0-16,10 8-75 0,-1-2 0 0,-1 0 34 15,2-1 0-15,1 0-34 0,3 3 0 0,4-3 33 16,-1 1-1-16,-1 0-32 0,-3 2 0 0,-3 3 7 16,-2-3 0-16,0 2-7 0,-2 1 0 0,-1 1 3 0,0-1 2 15,-2 2-5-15,0 0 0 0,-1-1 2 0,-2 6 1 16,-2 1-3-16,0-3 0 0,1-4 4 0,-1 4 0 16,1-3-4-16,-3 0 0 0,1-2 10 0,-2-5 2 15,-1 2-12-15,-2 3 0 0,-1-3 15 0,-3-3 1 16,0-2-16-16,-3-3 0 0,-1 0 18 0,0 0 0 15,0-3-18-15,-1-2 0 0,-1-3 16 0,1 0 0 0,1-3-16 16,2 1 0-16,-1-1 13 0,1-1-1 0,1-1-12 16,2-3 0-16,1 2 9 0,1-2 1 0,1 0-10 15,3-3 0-15,5 2 16 0,2-1 1 0,3-1-17 16,1 2 0-16,2-4 21 0,1 6 2 0,3-1-23 16,0 5 0-16,-12 11-1710 0</inkml:trace>
  <inkml:trace contextRef="#ctx0" brushRef="#br0" timeOffset="37697.27">32555 5445 979 0,'0'0'0'0,"1"-3"0"0,3 3 0 0,-1-3 9 16,-2 1 1-16,1 2-10 0,1 0 0 0,0 0 18 16,1 0 0-16,2 0-18 0,5 2 0 0,5 1 9 0,3 0 0 15,0 5-9-15,-1 0 0 0,-1 4 12 0,1 1 2 16,-1 3-14-16,1-2 0 0,0 5 3 0,-1-3 1 16,-1 1-4-16,0 2 0 0,0 2 2 0,0 0 0 15,-2-1-2-15,-3 1 0 0,-1-4 1 0,-2 2 2 16,-2-1-3-16,-1-3 0 0,-5 1 4 0,-2-3 2 15,-1 0-6-15,0-4 0 0,-2-3 9 0,-1 2 0 0,-4-3-9 16,-2-5 0-16,-8 0 11 0,-3 0 1 0,-1 0-12 16,1-5 0-16,3-3 15 0,-1-3-1 0,2 2-14 15,1-2 0-15,4-2 18 0,1-3 0 0,2 4-18 16,1-4 0-16,6 0 18 0,2-2 1 0,2 1-19 16,0-4 0-16,0 2 18 0,2 2 1 0,2-2-19 15,3 3 0-15,-7 16-963 0</inkml:trace>
  <inkml:trace contextRef="#ctx0" brushRef="#br0" timeOffset="38012.44">33100 5511 1190 0,'2'4'0'0,"-1"-4"39"16,1 1 1-16,17 18-40 0,-5-3 0 0,-4-8 42 15,-4-2 2-15,-1 2-44 0,0 3 0 0,1 5 23 16,2 0-1-16,0 1-22 0,-2-4 0 0,-1 3 13 16,0 0 1-16,1-4-14 0,-1 1 0 0,-2-5 10 15,-1 0 0-15,-2 0-10 0,-2 1 0 0,-1 2 15 0,-2-3-1 16,-1 0-14-16,-2 2 0 0,-2-6 23 0,-1 3-1 16,-1-6-22-16,-1 2 0 0,0 1 27 0,-1 0 1 15,3-4-28-15,3-3 0 0,3-2 28 0,2 1 1 0,-1-4-29 16,0-3 0-16,-3-2 32 0,1 0 0 0,0-6-32 15,-2 2 0-15,0-8 33 0,0-2 1 0,3 1-34 16,2 1 0-16,1 1 33 0,0-1 2 0,1 4-35 16,2 6 0-16,3 2 31 0,0 2 2 0,6 6-33 15,3 5 0-15,-13 0-1423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93C8-B981-46A9-8C74-794B7E52053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3F76-D8D1-43BC-A9C3-FFCA3398C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Wait but why don’t we need different kinds of independence? It turns out for RVs that it doesn’t make a difference. The intuition here is that it comes from the “for all </a:t>
            </a:r>
            <a:r>
              <a:rPr lang="en-US" dirty="0" err="1"/>
              <a:t>x_i</a:t>
            </a:r>
            <a:r>
              <a:rPr lang="en-US" dirty="0"/>
              <a:t>” condition. Any random variable that *isn’t* mentioned just “factors out” when you evaluate either the left or right hand-side. That’s because you must handle *all* values, the same doesn’t happen for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63F76-D8D1-43BC-A9C3-FFCA3398CE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9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7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5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7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6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87C812E-00A9-4E48-BE42-3FF127BFEC65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11825C-E96D-449A-8D95-BB1C833499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hart" Target="../charts/chart2.xml"/><Relationship Id="rId7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0.png"/><Relationship Id="rId5" Type="http://schemas.openxmlformats.org/officeDocument/2006/relationships/image" Target="../media/image51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D20A-40AC-4EF4-A9FB-9E99110F4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Independence; 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3290-BD59-498C-99E8-3947ED61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/>
              <a:t>Lecture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2979-10EB-415B-AC61-DE2134F0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random variables defined on the same sample space.</a:t>
                </a:r>
              </a:p>
              <a:p>
                <a:r>
                  <a:rPr lang="en-US" dirty="0"/>
                  <a:t>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and/or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like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Etc.</a:t>
                </a:r>
              </a:p>
              <a:p>
                <a:r>
                  <a:rPr lang="en-US" b="1" dirty="0"/>
                  <a:t>Are </a:t>
                </a:r>
                <a:r>
                  <a:rPr lang="en-US" dirty="0"/>
                  <a:t>random variables! (Say what the outcome is, and these functions give you a number. They’re functions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. That’s the definition of a random variable!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63AF-E402-4C53-A6F2-49AC475A8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7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B59-9BFA-4197-B53A-74769D1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of functions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say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Equivalently: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might not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57F11-9D71-423B-97DE-5EBB17DD1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4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50D9E-9B95-4374-978E-9B75D3EB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F9BE4-096F-4B62-BA11-581F5EC10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827E-6679-4F1B-BDFA-E6D5AA64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DE2B1-BB1A-4F38-89C7-F4F16BFE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variable is a way to summarize what outcome you saw.</a:t>
            </a:r>
          </a:p>
          <a:p>
            <a:endParaRPr lang="en-US" dirty="0"/>
          </a:p>
          <a:p>
            <a:r>
              <a:rPr lang="en-US" dirty="0"/>
              <a:t>The Expectation of a random variable is its average value. </a:t>
            </a:r>
          </a:p>
          <a:p>
            <a:r>
              <a:rPr lang="en-US" dirty="0"/>
              <a:t>A way to summarize a random variable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6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8B0-15E0-4BDD-8F54-E7B8A000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03A01-6036-40A9-BCC0-4F2E94F9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one number summary of a random variable.</a:t>
            </a:r>
          </a:p>
          <a:p>
            <a:endParaRPr lang="en-US" dirty="0"/>
          </a:p>
          <a:p>
            <a:r>
              <a:rPr lang="en-US" dirty="0"/>
              <a:t>But wait, we already have expectation, what’s this for?</a:t>
            </a:r>
          </a:p>
        </p:txBody>
      </p:sp>
    </p:spTree>
    <p:extLst>
      <p:ext uri="{BB962C8B-B14F-4D97-AF65-F5344CB8AC3E}">
        <p14:creationId xmlns:p14="http://schemas.microsoft.com/office/powerpoint/2010/main" val="248348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54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490C-9A81-4257-B81A-2385B63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these two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Would you be willing to play these games?</a:t>
                </a:r>
              </a:p>
              <a:p>
                <a:endParaRPr lang="en-US" dirty="0"/>
              </a:p>
              <a:p>
                <a:r>
                  <a:rPr lang="en-US" dirty="0"/>
                  <a:t>Game 1: I will flip a fair coin; if it’s heads, I pay you $1. If it’s tails, you pay me $1.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1</a:t>
                </a:r>
              </a:p>
              <a:p>
                <a:endParaRPr lang="en-US" dirty="0"/>
              </a:p>
              <a:p>
                <a:r>
                  <a:rPr lang="en-US" dirty="0"/>
                  <a:t>Game 2: I will flip a fair coin; if it’s heads, I pay you $10,000. If it’s tails, you pay me $10,000.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your profit if you play game 2.</a:t>
                </a:r>
              </a:p>
              <a:p>
                <a:endParaRPr lang="en-US" dirty="0"/>
              </a:p>
              <a:p>
                <a:r>
                  <a:rPr lang="en-US" dirty="0"/>
                  <a:t>Both games are “fair”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DE4CF-B867-48B4-ADB7-172FB7C693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413146-CFF1-4E4B-B363-0BADE8B0D8F6}"/>
                  </a:ext>
                </a:extLst>
              </p14:cNvPr>
              <p14:cNvContentPartPr/>
              <p14:nvPr/>
            </p14:nvContentPartPr>
            <p14:xfrm>
              <a:off x="7680075" y="171560"/>
              <a:ext cx="4300920" cy="239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413146-CFF1-4E4B-B363-0BADE8B0D8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0715" y="162200"/>
                <a:ext cx="4319640" cy="24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95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B089-4E75-4290-BB4D-77ACC6D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6D07E-9B7B-49EB-86BF-0C4BB4DC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Expectation tells you what the average will be…</a:t>
            </a:r>
          </a:p>
          <a:p>
            <a:r>
              <a:rPr lang="en-US" dirty="0"/>
              <a:t>But it doesn’t tell you how “extreme” your results could be.</a:t>
            </a:r>
          </a:p>
          <a:p>
            <a:r>
              <a:rPr lang="en-US" dirty="0"/>
              <a:t>Nor how likely those extreme results are.</a:t>
            </a:r>
          </a:p>
          <a:p>
            <a:endParaRPr lang="en-US" dirty="0"/>
          </a:p>
          <a:p>
            <a:r>
              <a:rPr lang="en-US" dirty="0"/>
              <a:t>Game 2 has many (well, only) very extreme results. </a:t>
            </a:r>
          </a:p>
          <a:p>
            <a:r>
              <a:rPr lang="en-US" dirty="0"/>
              <a:t>In expectation they “cancel out” but if you can only play once…</a:t>
            </a:r>
          </a:p>
          <a:p>
            <a:r>
              <a:rPr lang="en-US" dirty="0"/>
              <a:t>…it would be nice to measure that.</a:t>
            </a:r>
          </a:p>
        </p:txBody>
      </p:sp>
    </p:spTree>
    <p:extLst>
      <p:ext uri="{BB962C8B-B14F-4D97-AF65-F5344CB8AC3E}">
        <p14:creationId xmlns:p14="http://schemas.microsoft.com/office/powerpoint/2010/main" val="307428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Well let’s measure how far all the events are away from the center, and how likely they are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708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100000 −0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⋅(−100000−0)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5000−5000=0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314573" cy="1891800"/>
              </a:xfrm>
              <a:prstGeom prst="rect">
                <a:avLst/>
              </a:prstGeom>
              <a:blipFill>
                <a:blip r:embed="rId3"/>
                <a:stretch>
                  <a:fillRect l="-1714" t="-191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1 −0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⋅(−1−0)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9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BA28-4F27-41CC-B79B-3A2C24E8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Measure – Try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</p:spPr>
            <p:txBody>
              <a:bodyPr/>
              <a:lstStyle/>
              <a:p>
                <a:r>
                  <a:rPr lang="en-US" dirty="0"/>
                  <a:t>How do we prevent cancelling? Squaring makes everything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7F94A-EF06-44A9-B6E6-09A4D91D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71331"/>
              </a:xfrm>
              <a:blipFill>
                <a:blip r:embed="rId2"/>
                <a:stretch>
                  <a:fillRect l="-654" t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/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2?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100000 −0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−100000−0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,000,000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128D43-FC89-4A43-9417-91CDF7F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88" y="4589930"/>
                <a:ext cx="5567083" cy="1923412"/>
              </a:xfrm>
              <a:prstGeom prst="rect">
                <a:avLst/>
              </a:prstGeom>
              <a:blipFill>
                <a:blip r:embed="rId3"/>
                <a:stretch>
                  <a:fillRect l="-1638" t="-18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/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happens with Game 1?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00711B-C2FB-4B83-BB7F-4AFF0674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4589930"/>
                <a:ext cx="5314573" cy="1844608"/>
              </a:xfrm>
              <a:prstGeom prst="rect">
                <a:avLst/>
              </a:prstGeom>
              <a:blipFill>
                <a:blip r:embed="rId4"/>
                <a:stretch>
                  <a:fillRect l="-1600" t="-19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7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AB6F1-334F-444A-89FD-04E630BF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1288-B638-44D7-8AF1-A2727B82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0FF-75EE-4C74-8361-A3DBCF23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Squaring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09F2-C452-4DC0-8C69-F1D449E3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absolute value? Or Fourth power?</a:t>
            </a:r>
          </a:p>
          <a:p>
            <a:endParaRPr lang="en-US" dirty="0"/>
          </a:p>
          <a:p>
            <a:r>
              <a:rPr lang="en-US" dirty="0"/>
              <a:t>Squaring is nicer algebraically.</a:t>
            </a:r>
          </a:p>
          <a:p>
            <a:r>
              <a:rPr lang="en-US" dirty="0"/>
              <a:t>Our goal with variance was to talk about the spread of results. Squaring makes extreme results even more extreme. </a:t>
            </a:r>
          </a:p>
          <a:p>
            <a:r>
              <a:rPr lang="en-US" dirty="0"/>
              <a:t>Fourth power over-emphasizes the extreme results (for our purposes).</a:t>
            </a:r>
          </a:p>
        </p:txBody>
      </p:sp>
    </p:spTree>
    <p:extLst>
      <p:ext uri="{BB962C8B-B14F-4D97-AF65-F5344CB8AC3E}">
        <p14:creationId xmlns:p14="http://schemas.microsoft.com/office/powerpoint/2010/main" val="4089953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4772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63B3-2189-45A8-9641-38D10B95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result of rolling a fair die.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3−3.5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−3.5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≈2.92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0CF305-2842-47C7-A2D1-E4DCC3CA1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05745" cy="4845504"/>
              </a:xfrm>
              <a:blipFill>
                <a:blip r:embed="rId2"/>
                <a:stretch>
                  <a:fillRect l="-64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We’ll see next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Also 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independent? Yes! </a:t>
                </a:r>
              </a:p>
              <a:p>
                <a:r>
                  <a:rPr lang="en-US" dirty="0"/>
                  <a:t>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654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/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/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7D75E-69BC-4DF5-8FD1-7B6ED155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51349-3713-4CB1-8A94-83B7CC84C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constant?</a:t>
                </a:r>
              </a:p>
              <a:p>
                <a:r>
                  <a:rPr lang="en-US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constant?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581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constant?</a:t>
                </a:r>
              </a:p>
              <a:p>
                <a:r>
                  <a:rPr lang="en-US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constant?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167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91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27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52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09170-36D8-48DE-B9E9-D965A930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flip a coin until you see a heads for the first time.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trials (including the heads)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29D42F4-F6EA-4E90-BDFE-70BD8222D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86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  <a:p>
                <a:r>
                  <a:rPr lang="en-US" dirty="0"/>
                  <a:t>What is the expectation?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Expectation formula is a mess. If you plug it into a calculator you’ll get a nice, clean simplification: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/3.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61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1471-3968-4BC8-AA73-F25C958D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FC38-A4CD-4732-B707-067CB188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for events…what about random variables?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B631F4-A886-471C-AEEE-20362B1D7656}"/>
              </a:ext>
            </a:extLst>
          </p:cNvPr>
          <p:cNvGrpSpPr/>
          <p:nvPr/>
        </p:nvGrpSpPr>
        <p:grpSpPr>
          <a:xfrm>
            <a:off x="708686" y="2042706"/>
            <a:ext cx="11053812" cy="1885827"/>
            <a:chOff x="1185842" y="3429000"/>
            <a:chExt cx="6111311" cy="163954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independent if 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,ℓ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=ℓ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=ℓ)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4E515DB-961D-42DC-9D36-30C2CB4303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8B764-AC4F-45F5-A7CB-42824F72B78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 (of random variables)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/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often use commas instead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symbol.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9572E-E49C-4519-8D2A-411508A0B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4" y="4289778"/>
                <a:ext cx="10890846" cy="523220"/>
              </a:xfrm>
              <a:prstGeom prst="rect">
                <a:avLst/>
              </a:prstGeom>
              <a:blipFill>
                <a:blip r:embed="rId3"/>
                <a:stretch>
                  <a:fillRect l="-111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D79E-A82E-4C26-8EBE-9B76E077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0CB9-6391-4065-8335-2EC93FDC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endParaRPr lang="en-US" dirty="0">
              <a:latin typeface="Cambria Math" panose="02040503050406030204" pitchFamily="18" charset="0"/>
            </a:endParaRPr>
          </a:p>
          <a:p>
            <a:endParaRPr lang="en-US" b="0" i="0" dirty="0">
              <a:latin typeface="Cambria Math" panose="02040503050406030204" pitchFamily="18" charset="0"/>
            </a:endParaRPr>
          </a:p>
          <a:p>
            <a:r>
              <a:rPr lang="en-US" dirty="0"/>
              <a:t>The first two forms are the definition. The last one is an algebra trick.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AB309-5C5B-472B-BE58-E42A7A96FCFE}"/>
              </a:ext>
            </a:extLst>
          </p:cNvPr>
          <p:cNvGrpSpPr/>
          <p:nvPr/>
        </p:nvGrpSpPr>
        <p:grpSpPr>
          <a:xfrm>
            <a:off x="422836" y="1472761"/>
            <a:ext cx="11419538" cy="2217439"/>
            <a:chOff x="999773" y="3429001"/>
            <a:chExt cx="6320538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/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variance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𝔼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5242E91-B998-4FC6-AF24-6914C8ED96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773" y="3429001"/>
                  <a:ext cx="6320538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B344C-6F4C-40AB-B825-6A241D97C2A2}"/>
                </a:ext>
              </a:extLst>
            </p:cNvPr>
            <p:cNvSpPr/>
            <p:nvPr/>
          </p:nvSpPr>
          <p:spPr>
            <a:xfrm>
              <a:off x="999774" y="3429001"/>
              <a:ext cx="6320537" cy="54725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30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27E-2272-4264-8ACA-260465B8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“for all values” is important.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say that the event “the sum is 7” is independent of “the red die is 5”</a:t>
                </a:r>
              </a:p>
              <a:p>
                <a:pPr marL="0" indent="0">
                  <a:buNone/>
                </a:pPr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sum of two dice”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value of the red die”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independent.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=5)</m:t>
                    </m:r>
                  </m:oMath>
                </a14:m>
                <a:r>
                  <a:rPr lang="en-US" dirty="0"/>
                  <a:t> (for example)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DCD5E1-3008-47C5-A67A-0BFF80C07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8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1BF5-14D0-4997-B5D5-7FCD6958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independently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“the number of heads 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“the number of heads in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3FA1-310B-4D64-B5AB-65CB98F36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2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0915-151C-4B77-BAF5-589E937C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 for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simpler to write down than for events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DON’T need to check all subsets for random variables…</a:t>
                </a:r>
              </a:p>
              <a:p>
                <a:r>
                  <a:rPr lang="en-US" dirty="0"/>
                  <a:t>But you do need to check all values (all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still.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985AE-B822-428F-B033-B59E67F23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94E7B63-9C36-4655-944B-3CF0B1BD9CA7}"/>
              </a:ext>
            </a:extLst>
          </p:cNvPr>
          <p:cNvGrpSpPr/>
          <p:nvPr/>
        </p:nvGrpSpPr>
        <p:grpSpPr>
          <a:xfrm>
            <a:off x="708686" y="2042706"/>
            <a:ext cx="11404292" cy="1885827"/>
            <a:chOff x="1185842" y="3429000"/>
            <a:chExt cx="6111311" cy="163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BBB58E8-BC7B-4C07-BBF5-AE3D5B34D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395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6B6376-FB55-4878-84E6-E7FAE1D5873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 (of random variables)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EC36-1769-440D-B5B3-987D571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you?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mean? I rolled two dice,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red die,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 blue die.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𝑋𝑌</m:t>
                    </m:r>
                  </m:oMath>
                </a14:m>
                <a:r>
                  <a:rPr lang="en-US" dirty="0"/>
                  <a:t> is the random variable that tells you the product of the two dice. </a:t>
                </a:r>
              </a:p>
              <a:p>
                <a:r>
                  <a:rPr lang="en-US" dirty="0"/>
                  <a:t>That’s a function that takes in an outcome and gives you a number back…so a random variable!! (Same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5E3A63-35AA-4713-98F0-1F03C3A42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837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4105</TotalTime>
  <Words>2249</Words>
  <Application>Microsoft Office PowerPoint</Application>
  <PresentationFormat>Widescreen</PresentationFormat>
  <Paragraphs>286</Paragraphs>
  <Slides>41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Independence; Variance</vt:lpstr>
      <vt:lpstr>More Independence</vt:lpstr>
      <vt:lpstr>Independence of Random Variables</vt:lpstr>
      <vt:lpstr>Independence of Random Variables</vt:lpstr>
      <vt:lpstr>Independence of Random Variables</vt:lpstr>
      <vt:lpstr>Independence of Random Variables</vt:lpstr>
      <vt:lpstr>Independence for 3 or more events</vt:lpstr>
      <vt:lpstr>Mutual Independence for RVs</vt:lpstr>
      <vt:lpstr>What does Independence give you?</vt:lpstr>
      <vt:lpstr>Functions of a random variable</vt:lpstr>
      <vt:lpstr>Expectations of functions of random variables</vt:lpstr>
      <vt:lpstr>Variance</vt:lpstr>
      <vt:lpstr>Where are we?</vt:lpstr>
      <vt:lpstr>Variance</vt:lpstr>
      <vt:lpstr>Consider these two games</vt:lpstr>
      <vt:lpstr>Consider these two games</vt:lpstr>
      <vt:lpstr>What’s the difference</vt:lpstr>
      <vt:lpstr>Designing a Measure – Try 1</vt:lpstr>
      <vt:lpstr>Designing a Measure – Try 2</vt:lpstr>
      <vt:lpstr>Why Squaring</vt:lpstr>
      <vt:lpstr>Variance</vt:lpstr>
      <vt:lpstr>Variance of a die</vt:lpstr>
      <vt:lpstr>Variance of n Coin Flips</vt:lpstr>
      <vt:lpstr>Variance of n Coin Flips</vt:lpstr>
      <vt:lpstr>Variance</vt:lpstr>
      <vt:lpstr>Variance</vt:lpstr>
      <vt:lpstr>Plugging In</vt:lpstr>
      <vt:lpstr>Expectation and Variance aren’t everything</vt:lpstr>
      <vt:lpstr>Proof of Calculation Trick</vt:lpstr>
      <vt:lpstr>Useful Facts</vt:lpstr>
      <vt:lpstr>Make a prediction</vt:lpstr>
      <vt:lpstr>Make a prediction</vt:lpstr>
      <vt:lpstr>Facts About Variance</vt:lpstr>
      <vt:lpstr>Facts about Variance</vt:lpstr>
      <vt:lpstr>Extra Practice</vt:lpstr>
      <vt:lpstr>More Practice</vt:lpstr>
      <vt:lpstr>More Practice</vt:lpstr>
      <vt:lpstr>More Random Variable Practice</vt:lpstr>
      <vt:lpstr>More Random Variable Practice</vt:lpstr>
      <vt:lpstr>Independence of Random Variables</vt:lpstr>
      <vt:lpstr>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36</cp:revision>
  <cp:lastPrinted>2024-04-17T01:13:20Z</cp:lastPrinted>
  <dcterms:created xsi:type="dcterms:W3CDTF">2021-04-19T03:37:40Z</dcterms:created>
  <dcterms:modified xsi:type="dcterms:W3CDTF">2025-01-29T16:17:48Z</dcterms:modified>
</cp:coreProperties>
</file>