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25" r:id="rId4"/>
    <p:sldId id="326" r:id="rId5"/>
    <p:sldId id="328" r:id="rId6"/>
    <p:sldId id="329" r:id="rId7"/>
    <p:sldId id="288" r:id="rId8"/>
    <p:sldId id="330" r:id="rId9"/>
    <p:sldId id="331" r:id="rId10"/>
    <p:sldId id="332" r:id="rId11"/>
    <p:sldId id="333" r:id="rId12"/>
    <p:sldId id="299" r:id="rId13"/>
    <p:sldId id="286" r:id="rId14"/>
    <p:sldId id="277" r:id="rId15"/>
    <p:sldId id="300" r:id="rId16"/>
    <p:sldId id="287" r:id="rId17"/>
    <p:sldId id="327" r:id="rId18"/>
    <p:sldId id="304" r:id="rId19"/>
    <p:sldId id="294" r:id="rId20"/>
    <p:sldId id="267" r:id="rId21"/>
    <p:sldId id="298" r:id="rId22"/>
    <p:sldId id="257" r:id="rId23"/>
    <p:sldId id="295" r:id="rId24"/>
    <p:sldId id="268" r:id="rId25"/>
    <p:sldId id="269" r:id="rId26"/>
    <p:sldId id="270" r:id="rId27"/>
    <p:sldId id="273" r:id="rId28"/>
    <p:sldId id="303" r:id="rId29"/>
    <p:sldId id="275" r:id="rId30"/>
    <p:sldId id="274" r:id="rId31"/>
    <p:sldId id="272" r:id="rId32"/>
    <p:sldId id="301" r:id="rId33"/>
    <p:sldId id="307" r:id="rId34"/>
    <p:sldId id="308" r:id="rId35"/>
    <p:sldId id="289" r:id="rId36"/>
    <p:sldId id="297" r:id="rId37"/>
    <p:sldId id="271" r:id="rId38"/>
    <p:sldId id="3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9T20:1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16783 0 0,'0'0'0'0'0,"0"0"704"0"0,0 0 0 0 0,0 0-704 0 0,-1-8 0 0 0,1 8 912 0 0,0-2-8 0 0,0 2-904 0 0,0 4 0 0 0,0-4 208 0 0,0 6-8 0 0,0-6-200 0 0,16 18 0 0 0,-16-18 360 0 0,49 36 0 0 0,-16-14-360 0 0,-1-2 0 0 0,-32-20-15863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14:cNvPr>
              <p14:cNvContentPartPr/>
              <p14:nvPr/>
            </p14:nvContentPartPr>
            <p14:xfrm>
              <a:off x="1544378" y="3269116"/>
              <a:ext cx="47160" cy="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738" y="3260476"/>
                <a:ext cx="6480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000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32753" cy="59041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8814</TotalTime>
  <Words>3331</Words>
  <Application>Microsoft Office PowerPoint</Application>
  <PresentationFormat>Widescreen</PresentationFormat>
  <Paragraphs>731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Conditional Probability</vt:lpstr>
      <vt:lpstr>Last Time</vt:lpstr>
      <vt:lpstr>Probability Space</vt:lpstr>
      <vt:lpstr>Probability Space</vt:lpstr>
      <vt:lpstr>Mutually Exclusive Events</vt:lpstr>
      <vt:lpstr>Axioms and Consequences</vt:lpstr>
      <vt:lpstr>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Takeaway</vt:lpstr>
      <vt:lpstr>Uniform Probability Space</vt:lpstr>
      <vt:lpstr>Few notes about events and samples spaces</vt:lpstr>
      <vt:lpstr>Some Quick Observations</vt:lpstr>
      <vt:lpstr>Some Quick Observations</vt:lpstr>
      <vt:lpstr>Conditional Probabilities</vt:lpstr>
      <vt:lpstr>Conditioning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</vt:lpstr>
      <vt:lpstr>Direction Matters</vt:lpstr>
      <vt:lpstr>Conditional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Robert Weber</cp:lastModifiedBy>
  <cp:revision>48</cp:revision>
  <cp:lastPrinted>2025-01-15T01:45:59Z</cp:lastPrinted>
  <dcterms:created xsi:type="dcterms:W3CDTF">2021-04-08T17:33:52Z</dcterms:created>
  <dcterms:modified xsi:type="dcterms:W3CDTF">2025-01-15T01:46:07Z</dcterms:modified>
</cp:coreProperties>
</file>