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260" r:id="rId10"/>
    <p:sldId id="306" r:id="rId11"/>
    <p:sldId id="316" r:id="rId12"/>
    <p:sldId id="261" r:id="rId13"/>
    <p:sldId id="307" r:id="rId14"/>
    <p:sldId id="308" r:id="rId15"/>
    <p:sldId id="265" r:id="rId16"/>
    <p:sldId id="309" r:id="rId17"/>
    <p:sldId id="310" r:id="rId18"/>
    <p:sldId id="314" r:id="rId19"/>
    <p:sldId id="258" r:id="rId20"/>
    <p:sldId id="317" r:id="rId21"/>
    <p:sldId id="259" r:id="rId22"/>
    <p:sldId id="262" r:id="rId23"/>
    <p:sldId id="266" r:id="rId24"/>
    <p:sldId id="267" r:id="rId25"/>
    <p:sldId id="263" r:id="rId26"/>
    <p:sldId id="269" r:id="rId27"/>
    <p:sldId id="270" r:id="rId28"/>
    <p:sldId id="275" r:id="rId29"/>
    <p:sldId id="268" r:id="rId30"/>
    <p:sldId id="312" r:id="rId31"/>
    <p:sldId id="313" r:id="rId32"/>
    <p:sldId id="315" r:id="rId33"/>
    <p:sldId id="334" r:id="rId34"/>
    <p:sldId id="271" r:id="rId35"/>
    <p:sldId id="273" r:id="rId36"/>
    <p:sldId id="272" r:id="rId37"/>
    <p:sldId id="274" r:id="rId38"/>
    <p:sldId id="318" r:id="rId39"/>
    <p:sldId id="319" r:id="rId40"/>
    <p:sldId id="320" r:id="rId41"/>
    <p:sldId id="321" r:id="rId42"/>
    <p:sldId id="322" r:id="rId43"/>
    <p:sldId id="323" r:id="rId44"/>
    <p:sldId id="264" r:id="rId45"/>
    <p:sldId id="324" r:id="rId46"/>
    <p:sldId id="325" r:id="rId47"/>
    <p:sldId id="326" r:id="rId48"/>
    <p:sldId id="280" r:id="rId49"/>
    <p:sldId id="283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84" r:id="rId58"/>
  </p:sldIdLst>
  <p:sldSz cx="12192000" cy="6858000"/>
  <p:notesSz cx="6858000" cy="9144000"/>
  <p:embeddedFontLst>
    <p:embeddedFont>
      <p:font typeface="Cambria Math" panose="02040503050406030204" pitchFamily="18" charset="0"/>
      <p:regular r:id="rId59"/>
    </p:embeddedFont>
    <p:embeddedFont>
      <p:font typeface="Segoe UI" panose="020B0502040204020203" pitchFamily="34" charset="0"/>
      <p:regular r:id="rId60"/>
      <p:bold r:id="rId61"/>
      <p:italic r:id="rId62"/>
      <p:boldItalic r:id="rId63"/>
    </p:embeddedFont>
    <p:embeddedFont>
      <p:font typeface="Segoe UI Light" panose="020B0502040204020203" pitchFamily="34" charset="0"/>
      <p:regular r:id="rId64"/>
      <p:italic r:id="rId65"/>
    </p:embeddedFont>
    <p:embeddedFont>
      <p:font typeface="Segoe UI Semibold" panose="020B0702040204020203" pitchFamily="34" charset="0"/>
      <p:bold r:id="rId66"/>
      <p:boldItalic r:id="rId67"/>
    </p:embeddedFont>
    <p:embeddedFont>
      <p:font typeface="Segoe UI Semilight" panose="020B0402040204020203" pitchFamily="34" charset="0"/>
      <p:regular r:id="rId68"/>
      <p:italic r:id="rId69"/>
    </p:embeddedFont>
    <p:embeddedFont>
      <p:font typeface="Tw Cen MT" panose="020B0602020104020603" pitchFamily="34" charset="0"/>
      <p:regular r:id="rId70"/>
      <p:bold r:id="rId71"/>
      <p:italic r:id="rId72"/>
      <p:boldItalic r:id="rId73"/>
    </p:embeddedFont>
    <p:embeddedFont>
      <p:font typeface="Wingdings 3" panose="05040102010807070707" pitchFamily="18" charset="2"/>
      <p:regular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Counting</a:t>
            </a:r>
            <a:br>
              <a:rPr lang="en-US" dirty="0"/>
            </a:br>
            <a:r>
              <a:rPr lang="en-US" dirty="0"/>
              <a:t>Probability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3BC3-208E-4299-91AC-A4DD6C8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it as a string.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12+(5−1)</m:t>
                    </m:r>
                  </m:oMath>
                </a14:m>
                <a:r>
                  <a:rPr lang="en-US" dirty="0"/>
                  <a:t> characters.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are the “donut” character (identical)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are the “divider” character (identical). </a:t>
                </a:r>
              </a:p>
              <a:p>
                <a:r>
                  <a:rPr lang="en-US" dirty="0"/>
                  <a:t>So?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12!4!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Two More Rules</a:t>
            </a:r>
          </a:p>
          <a:p>
            <a:r>
              <a:rPr lang="en-US" dirty="0"/>
              <a:t>Formal Definitions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video coming later this week</a:t>
            </a:r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943D2B2-4070-4370-A844-239748C208CD}"/>
              </a:ext>
            </a:extLst>
          </p:cNvPr>
          <p:cNvSpPr/>
          <p:nvPr/>
        </p:nvSpPr>
        <p:spPr>
          <a:xfrm>
            <a:off x="6874493" y="5280099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=36−15=21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862D-6621-528C-1829-D6CD1AD8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76800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76800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C4B532-43E5-4DFC-5C80-6F23595A4B0D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</p:spTree>
    <p:extLst>
      <p:ext uri="{BB962C8B-B14F-4D97-AF65-F5344CB8AC3E}">
        <p14:creationId xmlns:p14="http://schemas.microsoft.com/office/powerpoint/2010/main" val="2370724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EC3FA-EA72-D12E-2029-3AE77ABF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4A96-2B29-C61D-01E3-F11D1216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4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our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/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“outcome” is our word for a single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  <a:blipFill>
                <a:blip r:embed="rId4"/>
                <a:stretch>
                  <a:fillRect l="-1345" r="-1176" b="-20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2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→[0,1]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=1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105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quarter you take the class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3707</TotalTime>
  <Words>3482</Words>
  <Application>Microsoft Office PowerPoint</Application>
  <PresentationFormat>Widescreen</PresentationFormat>
  <Paragraphs>405</Paragraphs>
  <Slides>57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Times New Roman</vt:lpstr>
      <vt:lpstr>Arial</vt:lpstr>
      <vt:lpstr>Segoe UI Semibold</vt:lpstr>
      <vt:lpstr>Segoe UI Light</vt:lpstr>
      <vt:lpstr>Tw Cen MT</vt:lpstr>
      <vt:lpstr>Segoe UI</vt:lpstr>
      <vt:lpstr>Wingdings 3</vt:lpstr>
      <vt:lpstr>Segoe UI Semilight</vt:lpstr>
      <vt:lpstr>Cambria Math</vt:lpstr>
      <vt:lpstr>Integral</vt:lpstr>
      <vt:lpstr>Wrap Counting Probability Definitions</vt:lpstr>
      <vt:lpstr>Outline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  <vt:lpstr>One More Counting Rule</vt:lpstr>
      <vt:lpstr>One More Counting Rule</vt:lpstr>
      <vt:lpstr>Explanation 1</vt:lpstr>
      <vt:lpstr>Placing Dividers</vt:lpstr>
      <vt:lpstr>Placing Dividers</vt:lpstr>
      <vt:lpstr>Placing Dividers</vt:lpstr>
      <vt:lpstr>Wrapping Up</vt:lpstr>
      <vt:lpstr>Wrapping Up</vt:lpstr>
      <vt:lpstr>Wrapping Up</vt:lpstr>
      <vt:lpstr>In General</vt:lpstr>
      <vt:lpstr>We’ve seen lots of ways to count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Which Tool Do I Use?</vt:lpstr>
      <vt:lpstr>Fixing The Overcounting</vt:lpstr>
      <vt:lpstr>A Solution with a Problem</vt:lpstr>
      <vt:lpstr>PowerPoint Presentation</vt:lpstr>
      <vt:lpstr>How much do we overcount?</vt:lpstr>
      <vt:lpstr>Probability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Probability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43</cp:revision>
  <cp:lastPrinted>2025-01-13T16:55:00Z</cp:lastPrinted>
  <dcterms:created xsi:type="dcterms:W3CDTF">2021-04-01T21:18:29Z</dcterms:created>
  <dcterms:modified xsi:type="dcterms:W3CDTF">2025-01-14T22:26:20Z</dcterms:modified>
</cp:coreProperties>
</file>