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357" r:id="rId4"/>
    <p:sldId id="346" r:id="rId5"/>
    <p:sldId id="296" r:id="rId6"/>
    <p:sldId id="287" r:id="rId7"/>
    <p:sldId id="282" r:id="rId8"/>
    <p:sldId id="290" r:id="rId9"/>
    <p:sldId id="291" r:id="rId10"/>
    <p:sldId id="293" r:id="rId11"/>
    <p:sldId id="355" r:id="rId12"/>
    <p:sldId id="356" r:id="rId13"/>
    <p:sldId id="345" r:id="rId14"/>
    <p:sldId id="297" r:id="rId15"/>
    <p:sldId id="299" r:id="rId16"/>
    <p:sldId id="298" r:id="rId17"/>
    <p:sldId id="354" r:id="rId18"/>
    <p:sldId id="351" r:id="rId19"/>
    <p:sldId id="3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2466" autoAdjust="0"/>
  </p:normalViewPr>
  <p:slideViewPr>
    <p:cSldViewPr snapToGrid="0">
      <p:cViewPr varScale="1">
        <p:scale>
          <a:sx n="90" d="100"/>
          <a:sy n="90" d="100"/>
        </p:scale>
        <p:origin x="1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C35AB-2959-4CA6-88ED-48ECAB16FEDA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9280A-AFDA-46BC-871E-527167390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1 / sigma sqrt(2 pi) makes sure when we integrate we get 1</a:t>
            </a:r>
          </a:p>
          <a:p>
            <a:r>
              <a:rPr lang="en-US" dirty="0"/>
              <a:t>e to the negative power, means we expect exponential decay</a:t>
            </a:r>
          </a:p>
          <a:p>
            <a:r>
              <a:rPr lang="en-US" dirty="0"/>
              <a:t>x minus mu squared says exponential decay is fast as you move away from the mean, and in either direction</a:t>
            </a:r>
            <a:br>
              <a:rPr lang="en-US" dirty="0"/>
            </a:br>
            <a:r>
              <a:rPr lang="en-US" dirty="0"/>
              <a:t>/2 sigma squared controls the rate at which decay occurs (if variance is larger, you decay slower)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be tempted to say “normalize” because normal means….normal. But we really want to say “standardize” the “standard” one has mean 0 variance 1.</a:t>
            </a:r>
          </a:p>
          <a:p>
            <a:endParaRPr lang="en-US" dirty="0"/>
          </a:p>
          <a:p>
            <a:r>
              <a:rPr lang="en-US" dirty="0"/>
              <a:t>Walk through the expectation and variance of Y. Explain sigma vs sigma squared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picture</a:t>
            </a:r>
          </a:p>
          <a:p>
            <a:endParaRPr lang="en-US" dirty="0"/>
          </a:p>
          <a:p>
            <a:r>
              <a:rPr lang="en-US" dirty="0"/>
              <a:t>Phi(-x) = 1 – phi(x)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6D601-2106-0510-FC69-8E1EC9A7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12428-94AF-3B74-3832-822AEE047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8DC54-32DA-C868-50A1-FB79C987A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90845-6FC8-2231-B89E-3C9AA4ABD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9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1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6159B9-936B-48CB-9E5E-51655700A62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2/25su/resources/1-1-OH-Booking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3AFA-A283-42FD-A97F-6698EF928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Normal RVs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80E55-812D-465A-AB30-A0259F6A4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250453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A137F-015B-97C1-E57C-57BBECB02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176E5-48FE-2858-FD19-9A8E065FE7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Negative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Values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B176E5-48FE-2858-FD19-9A8E065FE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68" t="-740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ABE4F9-BA98-1DA2-ECA4-E567B4F5C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A0484-1667-3111-C7F9-A8D743A37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39E0DF-66CF-41EF-9D19-19A3814F74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39E0DF-66CF-41EF-9D19-19A3814F7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20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(aka </a:t>
            </a:r>
            <a:r>
              <a:rPr lang="en-US" dirty="0" err="1"/>
              <a:t>Guassian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expectation;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variance.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/>
                  <a:t> has no nice closed form. Use the table.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9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9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≤.71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=.76115−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=.68188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probability of being at most two standard deviations from the mean?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=.97725−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1−.97725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=.9545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sometimes hear statisticians refer to the “68-95-99.7 rule” which is the probability of being within 1,2, or 3 standard deviations of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7A29B-C992-1A39-6CC4-4AEF71F1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(unrelated) 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0DDB-0656-6954-C680-3D9B984D7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4E88-D66C-F45E-076C-99753CDF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Make sure you understand the difference between scaling a random variable and adding up </a:t>
                </a:r>
                <a:r>
                  <a:rPr lang="en-US" dirty="0" err="1"/>
                  <a:t>iid</a:t>
                </a:r>
                <a:r>
                  <a:rPr lang="en-US" dirty="0"/>
                  <a:t> copies of a random variable.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rolling a die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equivalently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says “take the result of the (one) die roll and double it”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{2,4,6,8,10,12}</m:t>
                    </m:r>
                  </m:oMath>
                </a14:m>
                <a:r>
                  <a:rPr lang="en-US" dirty="0"/>
                  <a:t>, there’s no way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because you just double the one die roll.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independent</a:t>
                </a:r>
                <a:r>
                  <a:rPr lang="en-US" dirty="0"/>
                  <a:t> dice rolls (</a:t>
                </a:r>
                <a:r>
                  <a:rPr lang="en-US" dirty="0" err="1"/>
                  <a:t>i.i.d.</a:t>
                </a:r>
                <a:r>
                  <a:rPr lang="en-US" dirty="0"/>
                  <a:t>)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says “roll two dice and add their results”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  <a:blipFill>
                <a:blip r:embed="rId2"/>
                <a:stretch>
                  <a:fillRect l="-708" t="-1984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7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B2D0806-710C-D090-9DEC-B3260569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ECFC-5733-E658-C487-7AAB5B56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FEE83-4ACC-4376-2B53-BB37F220467C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9034C-474D-F8E3-5EFE-E829ED283627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ADE2B-EB59-85CE-F56D-780D0DF8BEA9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13A8B3-5FD5-8B56-B590-F1C7995F3DD1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30764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3CF1-6277-4F8A-987D-0643D8A8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57363"/>
            <a:ext cx="11187258" cy="4551998"/>
          </a:xfrm>
        </p:spPr>
        <p:txBody>
          <a:bodyPr/>
          <a:lstStyle/>
          <a:p>
            <a:r>
              <a:rPr lang="en-US" dirty="0"/>
              <a:t>Homework 4 due today</a:t>
            </a:r>
          </a:p>
          <a:p>
            <a:r>
              <a:rPr lang="en-US" dirty="0"/>
              <a:t>Homework 5 out today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Midterm overview at 1:15pm tomorrow in Gates 371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One-on-one</a:t>
            </a:r>
            <a:r>
              <a:rPr lang="en-US" dirty="0"/>
              <a:t> office hours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Quiz 5 on Friday</a:t>
            </a:r>
          </a:p>
        </p:txBody>
      </p:sp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1195-5270-0320-CA7C-92AB0AC8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9069-8A70-DCE0-5276-5478F722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BD1C33-0FD0-3F69-3963-FCAF0E2A4C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395145-1B5D-9072-4155-EDAE88E1222E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4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18BC-3DC3-4F68-B7F3-E3B23610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05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998607" y="263276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607" y="263276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1905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9745418" y="106302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418" y="106302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469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Normal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Normal  are special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(its support isn’t even integers!)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4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standardize?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2025,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10854</TotalTime>
  <Words>1007</Words>
  <Application>Microsoft Macintosh PowerPoint</Application>
  <PresentationFormat>Widescreen</PresentationFormat>
  <Paragraphs>127</Paragraphs>
  <Slides>19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Normal RVs</vt:lpstr>
      <vt:lpstr>Announcements </vt:lpstr>
      <vt:lpstr>Normal Random Variable</vt:lpstr>
      <vt:lpstr>Breaking down the density</vt:lpstr>
      <vt:lpstr>Changing the mean</vt:lpstr>
      <vt:lpstr>Changing the variance</vt:lpstr>
      <vt:lpstr>Scaling Normal Random Variables</vt:lpstr>
      <vt:lpstr>Standardize</vt:lpstr>
      <vt:lpstr>Table of Standard Normal CDF</vt:lpstr>
      <vt:lpstr>Use the table!</vt:lpstr>
      <vt:lpstr>Negative Φ Values</vt:lpstr>
      <vt:lpstr>P(a≤X≤b) </vt:lpstr>
      <vt:lpstr>Normal (aka Guassian)</vt:lpstr>
      <vt:lpstr>More practice</vt:lpstr>
      <vt:lpstr>More practice</vt:lpstr>
      <vt:lpstr>In real life</vt:lpstr>
      <vt:lpstr>One last (unrelated) thing</vt:lpstr>
      <vt:lpstr>A Side Note</vt:lpstr>
      <vt:lpstr>Continuous Zoo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Anna Kuznetsova</cp:lastModifiedBy>
  <cp:revision>55</cp:revision>
  <cp:lastPrinted>2025-07-30T17:46:28Z</cp:lastPrinted>
  <dcterms:created xsi:type="dcterms:W3CDTF">2021-05-03T18:57:14Z</dcterms:created>
  <dcterms:modified xsi:type="dcterms:W3CDTF">2025-07-30T17:46:32Z</dcterms:modified>
</cp:coreProperties>
</file>