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43" r:id="rId3"/>
    <p:sldId id="341" r:id="rId4"/>
    <p:sldId id="342" r:id="rId5"/>
    <p:sldId id="277" r:id="rId6"/>
    <p:sldId id="329" r:id="rId7"/>
    <p:sldId id="274" r:id="rId8"/>
    <p:sldId id="275" r:id="rId9"/>
    <p:sldId id="257" r:id="rId10"/>
    <p:sldId id="276" r:id="rId11"/>
    <p:sldId id="258" r:id="rId12"/>
    <p:sldId id="279" r:id="rId13"/>
    <p:sldId id="278" r:id="rId14"/>
    <p:sldId id="330" r:id="rId15"/>
    <p:sldId id="259" r:id="rId16"/>
    <p:sldId id="260" r:id="rId17"/>
    <p:sldId id="281" r:id="rId18"/>
    <p:sldId id="280" r:id="rId19"/>
    <p:sldId id="262" r:id="rId20"/>
    <p:sldId id="282" r:id="rId21"/>
    <p:sldId id="263" r:id="rId22"/>
    <p:sldId id="265" r:id="rId23"/>
    <p:sldId id="266" r:id="rId24"/>
    <p:sldId id="267" r:id="rId25"/>
    <p:sldId id="269" r:id="rId26"/>
    <p:sldId id="268" r:id="rId27"/>
    <p:sldId id="271" r:id="rId28"/>
    <p:sldId id="347" r:id="rId29"/>
    <p:sldId id="272" r:id="rId30"/>
    <p:sldId id="273" r:id="rId31"/>
    <p:sldId id="270" r:id="rId32"/>
    <p:sldId id="33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7B79-5C45-4247-A2D6-B23B7DE6EAF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6F7F-BCA1-5C40-AB67-C51F7F5D7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experiment that we will talk about for the rest of the lecture.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should this value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96F7F-BCA1-5C40-AB67-C51F7F5D75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define a PMF for a continuous </a:t>
            </a:r>
            <a:r>
              <a:rPr lang="en-US" dirty="0" err="1"/>
              <a:t>rv</a:t>
            </a:r>
            <a:r>
              <a:rPr lang="en-US" dirty="0"/>
              <a:t> it would always output 0 which isn’t useful for anything</a:t>
            </a:r>
          </a:p>
          <a:p>
            <a:r>
              <a:rPr lang="en-US" dirty="0"/>
              <a:t>This is the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96F7F-BCA1-5C40-AB67-C51F7F5D75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7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writing out the integrals for what we are trying to find, and see if you can figure out what our PDF should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96F7F-BCA1-5C40-AB67-C51F7F5D75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this mapping conversion make sense?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96F7F-BCA1-5C40-AB67-C51F7F5D75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96F7F-BCA1-5C40-AB67-C51F7F5D75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PDF is designed for events, to be integrated over a range, not for single values. It does not tell you the probability, it is telling you something a little different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96F7F-BCA1-5C40-AB67-C51F7F5D75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7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PDF tells you if you are more likely to be near .2 or near .5 How dense is the probability in that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96F7F-BCA1-5C40-AB67-C51F7F5D75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32863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32863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174941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4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68566996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68566996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2381" t="-2094" b="-7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9AAF97-D5E8-03FA-AEA1-0421F20CC1CF}"/>
                  </a:ext>
                </a:extLst>
              </p:cNvPr>
              <p:cNvSpPr/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9AAF97-D5E8-03FA-AEA1-0421F20CC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9EDDE-AC80-60C3-9271-15CF5EB5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DBB2-359E-936E-73BF-191A0643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601FC-20F0-E4A3-F392-B8EF2CB2C6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601FC-20F0-E4A3-F392-B8EF2CB2C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2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502630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502630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Probability Density Function</a:t>
            </a:r>
          </a:p>
          <a:p>
            <a:pPr lvl="1"/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0A3A-6B16-4937-918F-F3F9C5D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DED76-ECEE-43E8-95D8-258FAE5F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4554</TotalTime>
  <Words>1921</Words>
  <Application>Microsoft Macintosh PowerPoint</Application>
  <PresentationFormat>Widescreen</PresentationFormat>
  <Paragraphs>273</Paragraphs>
  <Slides>32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Where Are We?</vt:lpstr>
      <vt:lpstr>What have we done over the past 5 weeks?</vt:lpstr>
      <vt:lpstr>What’s next?</vt:lpstr>
      <vt:lpstr>Today</vt:lpstr>
      <vt:lpstr>Continuous Random Variables</vt:lpstr>
      <vt:lpstr>Continuous Random Variables</vt:lpstr>
      <vt:lpstr>Continuous Random Variables</vt:lpstr>
      <vt:lpstr>Why Need New Rules?</vt:lpstr>
      <vt:lpstr>Let’s start with the pmf</vt:lpstr>
      <vt:lpstr>The probability density function</vt:lpstr>
      <vt:lpstr>The probability density function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Anna Kuznetsova</cp:lastModifiedBy>
  <cp:revision>51</cp:revision>
  <cp:lastPrinted>2025-02-06T17:56:21Z</cp:lastPrinted>
  <dcterms:created xsi:type="dcterms:W3CDTF">2021-05-01T16:25:56Z</dcterms:created>
  <dcterms:modified xsi:type="dcterms:W3CDTF">2025-07-25T17:44:26Z</dcterms:modified>
</cp:coreProperties>
</file>