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55" r:id="rId3"/>
    <p:sldId id="353" r:id="rId4"/>
    <p:sldId id="323" r:id="rId5"/>
    <p:sldId id="358" r:id="rId6"/>
    <p:sldId id="257" r:id="rId7"/>
    <p:sldId id="259" r:id="rId8"/>
    <p:sldId id="344" r:id="rId9"/>
    <p:sldId id="258" r:id="rId10"/>
    <p:sldId id="324" r:id="rId11"/>
    <p:sldId id="261" r:id="rId12"/>
    <p:sldId id="260" r:id="rId13"/>
    <p:sldId id="262" r:id="rId14"/>
    <p:sldId id="263" r:id="rId15"/>
    <p:sldId id="264" r:id="rId16"/>
    <p:sldId id="265" r:id="rId17"/>
    <p:sldId id="349" r:id="rId18"/>
    <p:sldId id="266" r:id="rId19"/>
    <p:sldId id="328" r:id="rId20"/>
    <p:sldId id="329" r:id="rId21"/>
    <p:sldId id="348" r:id="rId22"/>
    <p:sldId id="330" r:id="rId23"/>
    <p:sldId id="331" r:id="rId24"/>
    <p:sldId id="345" r:id="rId25"/>
    <p:sldId id="268" r:id="rId26"/>
    <p:sldId id="269" r:id="rId27"/>
    <p:sldId id="270" r:id="rId28"/>
    <p:sldId id="271" r:id="rId29"/>
    <p:sldId id="325" r:id="rId30"/>
    <p:sldId id="272" r:id="rId31"/>
    <p:sldId id="326" r:id="rId32"/>
    <p:sldId id="327" r:id="rId33"/>
    <p:sldId id="332" r:id="rId34"/>
    <p:sldId id="267" r:id="rId35"/>
    <p:sldId id="333" r:id="rId36"/>
    <p:sldId id="334" r:id="rId37"/>
    <p:sldId id="335" r:id="rId38"/>
    <p:sldId id="336" r:id="rId39"/>
    <p:sldId id="337" r:id="rId40"/>
    <p:sldId id="338" r:id="rId41"/>
    <p:sldId id="273" r:id="rId42"/>
    <p:sldId id="275" r:id="rId43"/>
    <p:sldId id="276" r:id="rId44"/>
    <p:sldId id="274" r:id="rId45"/>
    <p:sldId id="346" r:id="rId46"/>
    <p:sldId id="340" r:id="rId47"/>
    <p:sldId id="343" r:id="rId48"/>
    <p:sldId id="341" r:id="rId49"/>
    <p:sldId id="342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34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074-1319-441F-8252-75338C644FEF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E025-BEFC-46DD-A7FA-756B6843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 Davis Poisson was a French mathematician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0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3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61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6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0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3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So, the (conditional)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matches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 coin “forgot” it did the first two flips.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7480</TotalTime>
  <Words>3924</Words>
  <Application>Microsoft Macintosh PowerPoint</Application>
  <PresentationFormat>Widescreen</PresentationFormat>
  <Paragraphs>495</Paragraphs>
  <Slides>58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Expectation and Variance aren’t everything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First Half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Anna Kuznetsova</cp:lastModifiedBy>
  <cp:revision>52</cp:revision>
  <cp:lastPrinted>2025-02-03T04:18:40Z</cp:lastPrinted>
  <dcterms:created xsi:type="dcterms:W3CDTF">2021-04-27T18:35:58Z</dcterms:created>
  <dcterms:modified xsi:type="dcterms:W3CDTF">2025-07-10T19:23:04Z</dcterms:modified>
</cp:coreProperties>
</file>