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342" r:id="rId3"/>
    <p:sldId id="338" r:id="rId4"/>
    <p:sldId id="257" r:id="rId5"/>
    <p:sldId id="335" r:id="rId6"/>
    <p:sldId id="336" r:id="rId7"/>
    <p:sldId id="258" r:id="rId8"/>
    <p:sldId id="261" r:id="rId9"/>
    <p:sldId id="262" r:id="rId10"/>
    <p:sldId id="263" r:id="rId11"/>
    <p:sldId id="264" r:id="rId12"/>
    <p:sldId id="25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0" autoAdjust="0"/>
    <p:restoredTop sz="71776" autoAdjust="0"/>
  </p:normalViewPr>
  <p:slideViewPr>
    <p:cSldViewPr snapToGrid="0">
      <p:cViewPr varScale="1">
        <p:scale>
          <a:sx n="53" d="100"/>
          <a:sy n="53" d="100"/>
        </p:scale>
        <p:origin x="117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1248" units="cm"/>
          <inkml:channel name="Y" type="integer" max="12032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617.67444" units="1/cm"/>
          <inkml:channelProperty channel="Y" name="resolution" value="620.2061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1-06-04T16:25:47.261"/>
    </inkml:context>
    <inkml:brush xml:id="br0">
      <inkml:brushProperty name="width" value="0.05292" units="cm"/>
      <inkml:brushProperty name="height" value="0.05292" units="cm"/>
      <inkml:brushProperty name="color" value="#00B0F0"/>
    </inkml:brush>
  </inkml:definitions>
  <inkml:trace contextRef="#ctx0" brushRef="#br0">1068 4932 1626 0,'0'0'0'0,"0"0"152"0,0 0 2 0,0 0-154 0,-8-10 0 16,8 10 104-16,0-4 1 0,0 4-105 0,-5-4 0 16,5 4 27-16,-3-3 1 0,3 3-28 0,-5-1 0 15,5 1 30-15,0-3 0 0,0 3-30 0,-5-4 0 16,5 4 36-16,-3 0 0 0,3 0-36 0,0 4 0 16,0-4 45-16,0 3 1 0,0-3-46 0,5 6 0 0,-5-6 37 15,11 19 0-15,-11-19-37 0,18 32 0 0,-6-15 30 16,1 4 2-16,3 2-32 0,-3-2 0 0,0 4 28 15,3 2 1-15,1 0-29 0,-1 5 0 0,-3 0 39 16,3-2 1-16,1 3-40 0,-1 2 0 0,-1-2 44 16,0-1 2-16,1 1-46 0,-3 3 0 0,3 5 51 15,-2-3-1-15,-1 2-50 0,3-4 0 0,-3-5 42 0,3 0 1 16,-2-5-43-16,2-1 0 0,0-3 32 0,-3-1 2 16,3-4-34-16,-4-1 0 0,3 4 27 0,-2-2 1 15,-2-4-28-15,1-1 0 0,-4-1 23 0,0-4 1 16,2 0-24-16,-5-3 0 0,-2-5 19 0,0 0 0 0,-1 0-19 15,-2-3 0-15,3-2 16 0,-3 0-1 0,0-3-15 16,-3-7 0-16,3-3 16 0,-5-9 0 0,2 2-16 16,1 0 0-16,-1-2 13 0,3-2 2 0,-5-1-15 15,2 2 0-15,1-1 11 0,-1-3 0 0,-2 4-11 16,5 4 0-16,0 7 12 0,0-1 0 0,-3 10-12 16,6 1 0-16,-1 2 11 0,1 2 0 0,0 3-11 15,2 0 0-15,0 3 11 0,0-3 0 0,3 5-11 16,3 4 0-16,6 4 9 0,-1 6 0 0,2-3-9 15,-2-1 0-15,1-2 6 0,-4 0 2 0,3 3-8 16,2-4 0-16,-1 4 6 0,4 0-1 0,0 1-5 0,-1-1 0 16,-2-3 4-16,1-1-1 0,2-2-3 0,-4-2 0 15,-4-2 2-15,0-4 1 0,-2-2-3 0,-2 0 0 16,-4-2 1-16,2-1 1 0,-3-5-2 0,6-1 0 16,1-10 1-16,2 1 0 0,0-7-1 0,-1-2 0 0,-2-5 1 15,1-3 2-15,-3-1-3 0,0-4 0 0,-6-2 2 16,1-3 0-16,-3 1-2 0,-3-2 0 0,-2-1 2 15,-6 1 1-15,1 1-3 0,2 4 0 0,-1 8 3 16,1 0 2-16,0 4-5 0,3 5 0 0,-3 4 3 0,3-1 1 16,2 5-4-16,0 4 0 0,3-1 4 15,3 5 0-15,0 0-4 0,-1 0 0 0,1 5 4 0,2 2-1 16,-2-3-3-16,-2 1 0 0,3 2 1 16,-1 1 0-16,2 0-1 0,-4 0 0 0,-1 0-2595 0</inkml:trace>
  <inkml:trace contextRef="#ctx0" brushRef="#br0" timeOffset="489.3">2263 5473 1746 0,'0'0'0'0,"2"2"0"16,1-2 0-16,-1 0 52 0,1 3 1 0,0-3-53 0,-3 2 0 15,2-2 109-15,1 0 0 0,-3 0-109 16,3 0 0-16,-1-2 76 0,-2-3 0 0,3-1-76 0,-2 0 0 16,6-5 32-16,-2-5-1 0,-1 0-31 0,1 0 0 0,1 2 19 15,-1-2 0-15,0 0-19 0,-5 4 0 16,0 4 24-16,0 3 1 0,0 0-25 0,-3 2 0 0,1 0 29 15,-1 1 1-15,1-1-30 0,-1 3 0 0,-1 0 33 16,0 0 0-16,-4 3-33 0,4-1 0 0,-4 3 30 16,-5 1-1-16,0 3-29 0,0 2 0 0,1 5 26 0,-1-1-1 15,0 4-25-15,5-4 0 0,5 1 21 0,1 2-1 16,4-3-20-16,1 1 0 0,2 2 17 0,0-1-1 16,6-1-16-16,-2 0 0 0,4 0 13 0,3-1-1 15,0-2-12-15,-2-3 0 0,6-6 11 0,-3 3 1 16,-1-6-12-16,2 1 0 0,2-2 11 0,-2-2 1 15,1-2-12-15,-5-4 0 0,2-5 11 0,0-3 1 16,-6-1-12-16,2-4 0 0,-4-4 9 0,0 1 1 0,0-1-10 16,-3 1 0-16,-5 24-2095 0</inkml:trace>
  <inkml:trace contextRef="#ctx0" brushRef="#br0" timeOffset="654.29">2461 4829 1897 0,'0'0'0'0,"0"3"0"0,3-3 0 16,-1 5 67-16,-2-2 1 0,3 7-68 0,2 2 0 16,3 7 84-16,1 2 0 0,-1-4-84 0,0 2 0 15,0-6 29-15,0 0 0 0,0-1-29 0,-3-1 0 16,0-3 36-16,-2-1 0 0,-2-1-36 0,3-1 0 0,-4-5-1748 15</inkml:trace>
  <inkml:trace contextRef="#ctx0" brushRef="#br0" timeOffset="909.15">2654 4762 1796 0,'0'0'0'0,"3"5"0"16,2 11 0-16,3 6 5 0,0 10 0 16,-4 1-5-16,1 4 0 0,-5-1 56 0,3 2 0 0,-1 2-56 15,4 4 0-15,1-1 61 0,1 4 1 0,0-3-62 16,-3-1 0-16,1-3 26 0,-1-4 1 0,3-3-27 16,-4-4 0-16,4-7 17 0,-3 0 1 0,0-4-18 15,0-1 0-15,-2-6 32 0,-3 2-1 0,3-5-31 16,-3-3 0-16,2-5 33 0,-2-5 0 0,0-3-33 15,0-2 0-15,0 10-1694 0</inkml:trace>
  <inkml:trace contextRef="#ctx0" brushRef="#br0" timeOffset="1190.56">2788 4612 1758 0,'0'0'0'0,"0"2"0"0,0 1 0 15,0 5 54-15,-2 0 0 0,2 8-54 0,2 6 0 0,1 9 94 16,-2 6 0-16,3-1-94 0,0 2 0 0,8 2 68 16,-3 1-1-16,-1 3-67 0,5 2 0 0,3 3 30 15,1 3 2-15,-1-2-32 0,-3-1 0 0,3-7 18 0,-3 1 1 16,1-5-19-16,-1-1 0 0,-2-9 12 0,-1 1 0 16,1-6-12-16,-3-1 0 0,1 2 12 0,-1 0-1 15,0-3-11-15,0-6 0 0,2-5 13 0,-2 1 1 16,0-6-14-16,0-1 0 0,-8-4-1772 0</inkml:trace>
  <inkml:trace contextRef="#ctx0" brushRef="#br0" timeOffset="1934.06">3828 4592 1632 0,'0'0'0'16,"0"1"0"-16,0 2 0 0,0 0 43 0,0 2 0 15,2 3-43-15,4 8 0 0,-1 6 88 0,3 5 2 0,2-2-90 16,1 4 0-16,-2 2 68 0,4-2 2 0,3 4-70 16,-3 4 0-16,0-3 29 0,-1 6 0 0,-4-2-29 15,5 5 0-15,-2 0 18 0,-1 4 0 0,-2-3-18 16,0 2 0-16,1-5 32 0,-1 1-1 0,0-3-31 15,-3-2 0-15,3-4 28 0,-3-5 0 0,-2-2-28 16,-3-3 0-16,0-2 59 0,0 0 0 0,-3-6-59 16,3-2 0-16,-2-8 55 0,-1-2 0 0,3-6-55 15,-3 0 0-15,1-4 60 0,2-1-1 0,-3-7-59 16,3-6 0-16,-3-6 49 0,1-6 2 0,2 0-51 16,5 1 0-16,3 2 40 0,0 1 2 0,5 2-42 0,-4 1 0 15,3 2 28-15,0-3 1 0,6 5-29 0,-2 6 0 16,-4 3 25-16,4 5-1 0,-1 4-24 0,4 4 0 15,-2 4 22-15,-1-1 0 0,2 5-22 0,-1 5 0 16,7 0 16-16,-3 3 0 0,0 1-16 0,-1 0 0 0,-2 2 13 16,-2 2 1-16,-3-4-14 0,-1 2 0 0,-4 2 10 15,-1-4 0-15,-1 2-10 0,-1 2 0 0,-2-5 8 16,-1 1-1-16,-2-4-7 0,0 0 0 0,0-2 6 16,0-2 1-16,0-1-7 0,0-5 0 0,0 0 3 0,0-3 2 15,0-3-5-15,0 0 0 0,0 1 3 0,-2 2 0 16,2-6-3-16,2-3 0 0,-2 9-2286 0</inkml:trace>
  <inkml:trace contextRef="#ctx0" brushRef="#br0" timeOffset="2828.96">4724 5079 1859 0,'0'0'0'0,"0"3"0"16,3-3 0-16,-3 3 19 0,2 2 0 0,-2 3-19 15,0 0 0-15,-2 0 82 0,-1 1 1 0,-2 7-83 16,-7-3 0-16,-4 3 73 0,-5 1 0 0,4 2-73 15,-4-3 0-15,3 1 29 0,6 4 0 0,-3-4-29 16,6 2 0-16,1-6 19 0,3 3 0 0,2-3-19 16,6-2 0-16,2 1 17 0,3 1 0 0,0-5-17 15,0 1 0-15,0 3 37 0,1 0 1 0,1-4-38 16,1-5 0-16,-2-1 50 0,-1-2-1 0,3 0-49 16,-1 0 0-16,3 0 46 0,0-2 1 0,-2-4-47 0,1-2 0 15,-4-1 41-15,2-4-1 0,-2-3-40 0,0 0 0 16,-3-1 35-16,-1 1 0 0,0-5-35 0,-1 1 0 15,-3-1 28-15,-3 1 1 0,-1 1-29 0,0 1 0 16,-1 6 25-16,-3 0-1 0,0 3-24 0,-2 3 0 0,-1 1 22 16,2 0 0-16,4 0-22 0,-1 4 0 0,1-1 18 15,0 2 0-15,0 0-18 0,2 2 0 0,0-1 13 16,3 4 1-16,0 0-14 0,0 0 0 0,0 3 10 16,3 3 0-16,2 1-10 0,6 4 0 0,6 5 6 15,-1-1 0-15,2-2-6 0,-2 1 0 0,1-3 5 0,-4 1 0 16,3-1-5-16,-3-4 0 0,3-2 4 0,-3 1 0 15,-1-6-4-15,-2 0 0 0,-5-2 4 0,-2-3-1 16,0 0-3-16,-3 0 0 0,2 0 1 0,1 0 1 16,-3-2-2-16,1-1 0 0,3-5 2 0,-1 3-1 0,-2-6-1 15,3-1 0-15,-4-9 0 0,3-3 1 0,-3 2-1 16,1 3 0-16,3 2 0 0,-4 1 1 0,1 3-1 16,2-1 0-16,-3 4 1 0,0 1 0 0,0 3-1 15,0 1 0-15,4 2 1 0,-3 1 0 0,4-1-1 16,1 3 0-16,-1 0 2 0,3 0-1 0,5 0-1 15,0 3 0-15,2 2 1 0,3 3 0 0,-2 0-1 16,-2 1 0-16,2 2 1 0,-3-1 0 0,3 2-1 16,-3-1 0-16,-1 1 0 0,1 0 1 0,0-2-1 15,-2-2 0-15,-1 0 0 0,-6-5 1 0,1 1-1 16,2 1 0-16,-3-2 0 0,0-1 0 0,-3 0 0 0,2 2 0 16,2-2 0-16,-2 1 1 0,-1-3-1 15,1 0 0-15,2 0 0 0,-2 3 2 0,-1-3-2 0,1 0 0 16,0 0 0-16,-1 0 1 0,1 0-1 0,2 0 0 15,-2-6 0-15,-2 0 1 0,4-1-1 0,3 2 0 16,3 1 0-16,2-4 1 0,0-3-1 0,-4 3 0 0,2 0 1 16,2 2 0-16,0-2-1 0,0 0 0 0,-2 0 1 15,-2 0 0-15,4 0-1 0,-2-3 0 0,-1 1 2 16,1-2-1-16,-5-1-1 0,2-1 0 0,0-4 1 16,-4 1 1-16,0 3-2 0,-4-1 0 0,0 3 1 15,-4 1 1-15,0 3-2 0,1 3 0 0,-2 0 2 0,-3 2-1 16,-1 0-1-16,1 1 0 0,-5-4 1 0,0 0 0 15,1 3-1-15,-1-1 0 0,0 8 1 0,-3-1 0 16,0 3-1-16,4 2 0 0,2 3 1 0,2-1 0 16,0 4-1-16,0 3 0 0,6-1 0 0,2 0 2 15,0 1-2-15,0 1 0 0,0 1 0 0,5-3 0 16,3 1 0-16,-3 0 0 0,3-1 0 0,2 0 0 0,1 0 0 16,3-3 0-16,2-6 0 0,2 1 0 0,2 0 0 15,4-3 0-15,2-2 0 0,2-3 0 0,3 0 0 16,-3 0 0-16,3 2 0 0,0-2 0 0,-3-2 0 15,-1-4 0-15,-5-2 0 0,-4-2 0 0,1-1 0 16,-5-1 0-16,0-1 0 0,-4-3 1 0,3 2-1 16,-2 3 0-16,-11 11-2310 0</inkml:trace>
  <inkml:trace contextRef="#ctx0" brushRef="#br0" timeOffset="4263.45">6280 5245 1407 0,'0'0'0'0,"0"0"0"16,5 0 0-16,-5 0 9 0,4 4 1 0,-4-4-10 15,16 4 0-15,-16-4 24 0,34 10 1 0,-17-7-25 16,3-3 0-16,-3 0 20 0,4-5 1 0,-1 2-21 16,-2 0 0-16,3-2 27 0,-4 0-1 0,2-3-26 15,2-3 0-15,-3 2 18 0,-2-7 1 0,1-1-19 16,-4-7 0-16,0-5 52 0,-5-4 0 0,0 5-52 0,-4 4 0 15,-4 6 112-15,-3 3 1 0,2 4-113 0,-4 1 0 16,-2 5 100-16,6 5 1 0,-2 0-101 0,-2 0 0 16,-3 0 79-16,-2 0 0 0,-4 5-79 0,-4-2 0 15,-4 7 59-15,-2 1 0 0,-1 3-59 0,4 0 0 16,3 4 44-16,3-2 1 0,2 4-45 0,2-2 0 0,4 2 32 16,4 1 2-16,6-1-34 0,2 2 0 0,5 1 24 15,2 0 0-15,7 1-24 0,-1-3 0 0,6-5 19 16,-2 1 0-16,4-4-19 0,2 2 0 0,1-2 18 0,1-2 0 15,2-6-18-15,-1 0 0 0,2-2 19 16,0-3 2-16,-2-3-21 0,-3 0 0 0,-4-4 14 16,-3-1 2-16,-2 0-16 0,0-4 0 0,-1 1 15 0,-2-7 0 15,-3 2-15-15,-1-3 0 0,1 2 13 0,-5 0-1 16,0 1-12-16,-6-3 0 0,-2 1 9 0,-2 1 0 16,-1-2-9-16,-2-2 0 0,-3 1 3 0,3 2 2 0,-3 2-5 15,-3 1 0-15,11 15-2131 0</inkml:trace>
  <inkml:trace contextRef="#ctx0" brushRef="#br0" timeOffset="4438.25">6798 4967 1834 0,'0'0'0'0,"1"4"0"15,3 1 0-15,0 3 10 0,0 0 0 0,0 8-10 16,6 0 0-16,1 4 29 0,5 6 0 0,-2-1-29 16,2-1 0-16,2-4 88 0,1-2 2 0,3 1-90 15,-1-3 0-15,3 1 35 0,-5-1 0 0,2-4-35 16,-2 0 0-16,-6 0 23 0,-1-4 1 0,1-2-24 15,-5 1 0-15,0-6 45 0,-2 3 1 0,1-4-46 0,-2 0 0 16,-2 0 48-16,2 0 1 0,3-5-49 0,-2-2 0 16,-6 7-1797-16</inkml:trace>
  <inkml:trace contextRef="#ctx0" brushRef="#br0" timeOffset="4633.63">7137 4984 1796 0,'0'0'0'0,"-4"3"0"0,-8 2 0 0,-5 3 24 15,-4 5 0-15,-4-1-24 0,-1 6 0 0,-6 5 30 0,-1 4-1 16,3 0-29-16,1 0 0 0,7-1 109 0,1-1 1 16,5 2-110-16,-2-3 0 0,6 1 38 0,0-1 1 15,4-4-39-15,1-2 0 0,0-6 26 0,-1 1 0 16,5-2-26-16,-5-6 0 0,3-2 45 0,-3-3-1 16,3 0-44-16,2-5 0 0,2-1 44 0,-6-2 1 0,3-6-45 15,2-5 0-15,2 19-1822 0</inkml:trace>
  <inkml:trace contextRef="#ctx0" brushRef="#br0" timeOffset="4888.41">7179 4539 1909 0,'0'0'0'0,"0"0"0"16,5 24 0-16,-1-3 29 0,1 7 0 0,2 2-29 15,1 7 0-15,1 2 36 0,1 2 1 0,1 0-37 16,-3-1 0-16,1 1 93 0,2-4 1 0,-3 1-94 16,2 3 0-16,0 3 34 0,1 2-1 0,-3-5-33 0,1-1 0 15,2-4 22-15,-4-6 0 0,1-3-22 0,-2-1 0 16,1-7 28-16,-1-2 0 0,-1-4-28 0,-5-5 0 0,1-5 33 16,1-3-1-16,-1 0-32 0,3 0 0 0,-4 0 26 15,0 0 1-15,1-3-27 0,2-1 0 0,-3 4-1885 16</inkml:trace>
  <inkml:trace contextRef="#ctx0" brushRef="#br0" timeOffset="5101.7">7682 4853 1847 0,'0'0'0'16,"-1"1"0"-16,1 2 0 0,0-3 40 0,0 4 2 15,-8 2-42-15,0 5 0 0,-10 2 59 0,-2 6 1 0,-4-7-60 16,-3 1 0-16,-7-2 34 0,-2 2 2 0,-1-4-36 15,2 2 0-15,-2-1 32 0,4 1-1 0,-1-2-31 16,4-1 0-16,3-1 19 0,5-3 0 0,-2 1-19 16,3-5 0-16,2 3 14 0,0-3 0 0,4 0-14 15,7-3 0-15,2 0 18 0,4 1 1 0,4-1-19 16,1 2 0-16,-3 1-1713 0</inkml:trace>
  <inkml:trace contextRef="#ctx0" brushRef="#br0" timeOffset="5757.85">7576 5066 1733 0,'0'0'0'0,"4"7"0"0,4 2 0 15,2 7 45-15,6 5 0 0,-6-1-45 0,1-2 0 16,-3-4 81-16,-4-5 0 0,1 3-81 0,0-8 0 16,-2-1 75-16,-1 2 0 0,1-3-75 0,-3 1 0 15,3-3 30-15,-3 3 1 0,0-3-31 0,0-3 0 0,0 0 18 16,0 1 1-16,0-6-19 0,5-4 0 0,3-9 21 15,1-7 0-15,3 1-21 0,-4 1 0 0,1 6 21 16,-1-4-1-16,5 3-20 0,0 4 0 0,3 4 19 16,1-1 1-16,1 5-20 0,1-4 0 0,-2 2 19 15,-1 1 0-15,2 2-19 0,-1 0 0 0,2 1 15 0,2-1-1 16,-2 3-14-16,0 0 0 0,-1 2 12 0,-2-2-1 16,-2 2-11-16,1 3 0 0,-3 0 8 0,-2 0 1 15,-2 0-9-15,0 0 0 0,0-3 3 0,-3 3 0 0,-1 3-3 16,0-3 0-16,0 3 1 0,-2-3 1 0,-1 5-2 15,-1 3 0-15,-1 5 0 0,-1 4 0 0,-6 2 0 16,-1 2 0-16,-6 2-2 0,1-2 2 0,-5 1 0 16,1 2 0-16,1 0-1 0,-1 1 0 0,-1-1 1 15,5-4 0-15,1-2-2 0,2 1 1 0,6-7 1 16,0 1 0-16,7-2-2 0,3-1 0 0,1-3 2 16,2-2 0-16,5 2 0 0,0-3 0 0,-1-2 0 15,1-2 0-15,1-2 2 0,6-1-1 0,-4-2-1 16,1-3 0-16,-3-4 5 0,2-1 2 0,0-3-7 15,0-3 0-15,-1 2 12 0,-3-1 1 0,1-4-13 0,0 3 0 16,-2 0 19-16,-1-1 1 0,1-1-20 0,-3 4 0 16,-4 2 26-16,0 3 0 0,-3 2-26 0,2 4 0 15,-3 4 27-15,0 2 0 0,0 0-27 0,0 0 0 16,0 0 24-16,0 0 2 0,0 0-26 0,-3 2 0 16,2 1 20-16,-3-3 0 0,0 3-20 0,-1 2 0 15,-3-3 15-15,0 4 1 0,0-1-16 0,0 3 0 0,5-4 11 16,3 3 0-16,1-1-11 0,4 0 0 0,0 1 8 15,3-1 1-15,5 2-9 0,3 1 0 0,4 3 6 16,7-3 0-16,2 2-6 0,-5-8 0 0,2-1 5 0,-1-2 0 16,-4 0-5-16,1 3 0 0,-3 2 5 0,-1-2-1 15,-2-3-4-15,-2 0 0 0,2-3 4 0,0-2-1 16,1 5-3-16,-1-3 0 0,2 3 2 0,-2 3 2 16,-2-3-4-16,1 5 0 0,-9-2 2 0,0-3 1 15,-4 0-3-15,1 5 0 0,-3-5-2141 0</inkml:trace>
  <inkml:trace contextRef="#ctx0" brushRef="#br0" timeOffset="6529.9">2716 6278 2060 0,'0'0'0'0,"0"0"0"0,-3 17 0 0,1 1 0 15,-4 4 1-15,4 3-1 0,-1-1 0 0,1 1 63 16,2 0 1-16,-3 1-64 0,3 1 0 0,-3 1 87 16,3 1 2-16,3-1-89 0,0 5 0 0,-1 4 35 15,1 1 0-15,-1 1-35 0,4 3 0 0,-1-6 23 0,3 0 2 16,-3-2-25-16,-2-9 0 0,-2 0 28 0,3-2 0 16,-4-6-28-16,1-1 0 0,2-8 32 0,-3 0 1 15,0-4-33-15,0-2 0 0,0-2 24 0,0 0-1 16,0 0-23-16,0 0 0 0,0 0-1988 0</inkml:trace>
  <inkml:trace contextRef="#ctx0" brushRef="#br0" timeOffset="6764.05">2909 6609 1608 0,'0'0'0'0,"3"-4"0"16,5 0 0-16,-2-4 25 0,6-3 1 0,-5 3-26 16,-2 3 0-16,0 2 46 0,-5 1 0 0,3 2-46 15,-3 0 0-15,2 0 59 0,-2 0 0 0,-2 0-59 16,-1 2 0-16,1 1 31 0,-4 0 1 0,-7 5-32 15,-4 0 0-15,-12 5 19 0,-1-1 1 0,-4 1-20 16,6-2 0-16,2-1 16 0,-3-1 1 0,-1 2-17 16,1 0 0-16,1 2 30 0,-2-4 1 0,4 3-31 15,2-8 0-15,3-1 40 0,4-1 0 0,4 1-40 16,5-3 0-16,3 0 41 0,7-5-1 0,4 2-40 0,1 2 0 16,5-2 39-16,4-2 2 0,2-3-41 0,6 0 0 15,-24 8-1731-15</inkml:trace>
  <inkml:trace contextRef="#ctx0" brushRef="#br0" timeOffset="7009.25">3030 6655 1808 0,'0'0'0'0,"0"7"0"0,-3 6 0 0,1 6 46 16,2 6 0-16,0 1-46 0,0-1 0 0,0 2 85 0,0 2-1 15,0-1-84-15,5-3 0 0,-2-6 102 0,4 4 0 16,-1-3-102-16,-6-4 0 0,0-3 37 0,0-2 0 15,0-3-37-15,0-4 0 0,0-2 23 0,0-2 0 16,-3-2-23-16,0-1 0 0,-2 2 30 0,0-3 2 16,-5-7-32-16,-6-3 0 0,1-5 35 0,-8-5-1 0,4 2-34 15,5-2 0-15,3 1 25 0,1 1 0 0,4-5-25 16,1 1 0-16,5 26-1931 0</inkml:trace>
  <inkml:trace contextRef="#ctx0" brushRef="#br0" timeOffset="7786.18">2971 6520 1494 0,'0'0'0'0,"2"-3"0"16,4 1 0-16,4 2 16 0,1 0 1 0,-2 0-17 16,-1 0 0-16,0 0 41 0,-3 0 2 0,-2 0-43 15,2 0 0-15,0 0 35 0,-2 0 0 0,2 0-35 16,-2 0 0-16,2 0 20 0,3 0 1 0,-2 0-21 16,0 0 0-16,-1 0 11 0,0 0 2 0,0 0-13 0,1 2 0 15,-1 1 6-15,0 0 1 0,-2-1-7 0,2 1 0 16,-2 5 5-16,-2-3-1 0,4 2-4 0,2 6 0 15,2 3 1-15,-1 5 1 0,-3-2-2 0,0 3 0 16,1 3 0-16,-1 2 2 0,0 1-2 0,-2-2 0 0,2-1 0 16,-1-3 1-16,1-1-1 0,2-1 0 0,-3 1 0 15,1-5 0-15,0-3 0 0,3-1 0 0,-3 1 19 16,1-5 0-16,2 0-19 0,-3-4 0 0,-4 1 60 0,3-2 2 16,0-3-62-16,-1 2 0 0,2 0 84 0,-2-2 0 15,2 0-84-15,0 0 0 0,-2-2 82 0,-1 0 1 16,4-2-83-16,1-4 0 0,1-3 69 0,-1 1-1 15,1-1-68-15,2-2 0 0,1-2 61 0,2-3 1 16,-4 2-62-16,3-1 0 0,0 1 52 0,-2 0 2 16,1 4-54-16,-1 4 0 0,-4 4 45 0,-1 4 1 0,3 4-46 15,0-3 0-15,1 2 42 0,-1 1-1 0,2 3-41 16,1 1 0-16,2 5 35 0,0 1 1 0,-4 2-36 16,-1-2 0-16,0-1 31 0,-5-3 2 0,2 1-33 15,0-7 0-15,-5 0 27 0,-2-4 0 0,-1 4-27 16,0-2 0-16,1 1 19 0,-1 0 0 0,0-1-19 15,1-2 0-15,-1 0 13 0,1 1 1 0,-1-1-14 16,-2-1 0-16,5-4 10 0,-3 0 0 0,3-3-10 16,-1-4 0-16,1-9 8 0,1-3 0 0,2 4-8 15,-1 2 0-15,4 3 6 0,-1 2 2 0,3 0-8 16,-3 7 0-16,0 3 7 0,3 3 1 0,1 1-8 0,2 1 0 16,-1 1 6-16,3-3 0 0,3 5-6 0,1 3 0 15,2 1 7-15,4 2 0 0,1 2-7 0,-7-2 0 16,-1-3 5-16,0-2 1 0,-3 1-6 0,1-3 0 15,2 4 4-15,2 0 1 0,1 0-5 0,-7 0 0 0,3 0 3 16,-2-3 2-16,1-4-5 0,-1 1 0 0,-1-2 3 16,1 0 1-16,1-2-4 0,2-2 0 0,-4-4 2 15,-3 0 1-15,4-2-3 0,-2-1 0 0,-1-2 4 16,1 1-1-16,-5-1-3 0,2 0 0 0,0-1 3 16,-5 0 2-16,2-2-5 0,-5 0 0 0,3 4 4 15,-3-4 1-15,-3 6-5 0,3 2 0 0,0 2 10 0,-3 4 0 16,1 2-10-16,2 0 0 0,-3 0 14 0,3 0 1 15,-5 2-15-15,2 1 0 0,-2 2 18 0,1 3 1 16,-4 3-19-16,3 5 0 0,-3 1 17 0,3-1 1 16,-1 1-18-16,4 2 0 0,2-4 14 0,0-1 2 0,0-1-16 15,0-1 0-15,0 1 11 0,5-2 2 0,4-1-13 16,3-3 0-16,4 1 9 0,1 3 0 0,-1-3-9 16,2-3 0-16,-3-3 8 0,3-4 1 0,0-1-9 15,2-2 0-15,4-3 6 0,2 0 1 0,-1-4-7 16,1 4 0-16,6-5 6 0,-2 2-1 0,0-2-5 15,-1-2 0-15,-29 15-2589 0</inkml:trace>
  <inkml:trace contextRef="#ctx0" brushRef="#br0" timeOffset="8460.22">5038 6433 2161 0,'0'0'0'0,"0"0"0"0,0 0 0 15,0 0 4-15,0 0 1 0,0 0-5 0,0 1 0 0,-1 3 2 16,1-4 1-16,-7 4-3 0,-2 4 0 0,-7 0 40 16,-2 5 0-16,-2-4-40 0,2 2 0 0,-1 1 30 15,1 0 1-15,2-2-31 0,2 1 0 0,3 1 21 16,1-2 1-16,-1 1-22 0,6 0 0 0,1-6 40 16,4 3 0-16,0-3-40 0,0 2 0 0,0-3 57 0,0 0 1 15,1-2-58-15,6 4 0 0,-1 2 52 16,2 2 1-16,3 1-53 0,2-3 0 0,3 0 47 0,-2 1 1 15,2-4-48-15,-3-2 0 0,-4-8 40 16,3 2-1-16,-5-5-39 0,-2 3 0 0,-2-2 30 0,2 2 2 16,-5-3-32-16,2-5 0 0,1-1 23 0,-3 0 1 0,0 1-24 15,0 2 0-15,0 1 20 0,-3 1 1 16,1 3-21-16,2-2 0 0,2 5 17 0,1 1 1 0,-3 0-18 16,0 1 0-16,0 1 13 0,0 0 0 0,0 0-13 15,0 1 0-15,0 1 11 0,3 0 0 0,2 1-11 16,3 1 0-16,0 4 9 0,5 0 0 0,-1 5-9 15,3-4 0-15,1 3 7 0,0-3 1 0,-4-1-8 16,4 0 0-16,-3-2 6 0,-5-1-1 0,2-2-5 16,-1-1 0-16,2-2 4 0,-3-2-1 0,5-1-3 15,0-2 0-15,4-3 2 0,2-4 2 0,-1-3-4 16,-2 1 0-16,-3-2 2 0,-1-3 0 0,1-1-2 16,0-2 0-16,0-2 2 0,-1-3 1 0,1-3-3 15,-2-7 0-15,-1-1 1 0,3-3 1 0,-5 2-2 0,-4 5 0 16,0 3 1-16,-3 5 1 0,2 1-2 0,-3 3 0 15,-3 4 1-15,2 1 2 0,1 6-3 0,-4-2 0 16,3 5 1-16,-2 0 0 0,-1 5-1 0,3 2 0 16,1 1 1-16,0 0 0 0,0 0-1 0,-3 1 0 0,3 2 1 15,-2 2 0-15,2 6-1 0,2 7 0 0,1 5 1 16,-2 6 1-16,3-1-2 0,0 1 0 0,8 4 1 16,-3 4 0-16,2-4-1 0,-1 2 0 0,3 0 0 15,-2 1 1-15,-2-3-1 0,4-1 0 0,3-4 0 0,-3 1 0 16,0-5 0-16,-6 1 0 0,1-4 0 0,-3-2 0 15,-5-2 0-15,0-4 0 0,-3-5 0 0,1-1 0 16,-1-5 0-16,-2-2 0 0,1-2 0 0,-3-1 0 16,3-1 0-16,-4-4 0 0,8 8-2367 0</inkml:trace>
  <inkml:trace contextRef="#ctx0" brushRef="#br0" timeOffset="8685.62">5572 6227 2123 0,'0'0'0'0,"0"2"0"16,0-2 0-16,0 0 33 0,-3 1 1 0,-5 2-34 16,-5 2 0-16,-7-2 62 0,-6 2-1 0,-4 0-61 15,-4 1 0-15,-2-1 42 0,-6 0 0 0,4 3-42 16,-3-4 0-16,2 4 49 0,-2 0 1 0,3 0-50 16,1-5 0-16,7 2 28 0,-2 0 2 0,5-5-30 15,-2 0 0-15,8 0 24 0,1 0 2 0,-1-5-26 16,3-3 0-16,-1 0 48 0,5-3 2 0,1 2-50 0,5 1 0 15,8 8-2027-15</inkml:trace>
  <inkml:trace contextRef="#ctx0" brushRef="#br0" timeOffset="8986.79">6422 5853 1985 0,'0'0'0'16,"-3"5"0"-16,1 3 0 0,2 0 57 0,-3 5 0 16,-2 4-57-16,2 2 0 0,0 5 106 0,1 3 0 0,-3 1-106 15,-1 4 0-15,1 1 87 0,0 2-1 0,2 3-86 16,3 0 0-16,3 5 33 0,0-1-1 0,-1 3-32 15,3 1 0-15,3-2 19 0,3 0 1 0,-3-7-20 16,2-1 0-16,-3-6 22 0,1 2 0 0,-3-4-22 16,0 1 0-16,0-1 26 0,1 1 0 0,-1-8-26 15,0-4 0-15,-2-6 21 0,-3-3 0 0,0 0-21 16,0-7 0-16,0-1 16 0,0 0 1 0,2-1-17 16,4-7 0-16,-6 8-2070 0</inkml:trace>
  <inkml:trace contextRef="#ctx0" brushRef="#br0" timeOffset="9288.68">6807 6263 1632 0,'0'0'0'0,"4"-1"0"0,-4-2 0 16,1 0 17-16,2 1 1 0,-3-3-18 0,-3 2 0 15,2 0 43-15,1 1 0 0,-8 2-43 0,-10 0 0 0,-6 0 36 16,-6 0 0-16,-4 5-36 0,1-3 0 0,0 4 32 16,-4-1-1-16,-1 3-31 0,-1 1 0 0,-2 2 20 15,1 2 1-15,2-2-21 0,3-3 0 0,1-3 21 0,1-1 0 16,4 0-21-16,4-3 0 0,1-1 30 0,1 0 2 15,4-1-32-15,5-3 0 0,3 0 80 0,1-1-1 16,2 2-79-16,3 0 0 0,5 1 88 0,0 2 0 16,0 0-88-16,5 0 0 0,-3 0 78 0,1 0 0 15,0 0-78-15,4 0 0 0,7 0 63 0,3 2 1 16,1 1-64-16,0-3 0 0,1 3 46 0,-5-3 1 0,5 1-47 16,-1-1 0-16,-2-1 28 0,1 1 2 0,4-3-30 15,-4-2 0-15,3-3 19 0,-3 0 0 0,-1 0-19 16,5-4 0-16,-1-1 9 0,-2-3 1 0,-1 0-10 15,1-1 0-15,-18 17-2145 0</inkml:trace>
  <inkml:trace contextRef="#ctx0" brushRef="#br0" timeOffset="9893.94">6669 5915 1632 0,'0'0'0'0,"0"2"0"16,0-2 0-16,0 0 33 0,0 1-1 0,0 6-32 15,5 7 0-15,-2 6 79 0,-3 9 1 0,5-4-80 16,-2 4 0-16,3 1 78 0,0 0 1 0,1 3-79 0,1 0 0 15,3-2 32-15,2 3 1 0,3 3-33 0,-4 1 0 16,1 1 20-16,0 4 0 0,0-2-20 0,-1-4 0 16,-2-6 28-16,1-2 0 0,-1-4-28 0,-2-1 0 15,0-3 36-15,-5-6 1 0,-2-2-37 0,3-3 0 0,-4-4 55 16,1-1 0-16,2-5-55 0,-3 0 0 0,4 0 57 16,-4 0 1-16,1-4-58 0,2-3 0 0,1-6 60 15,0-1 1-15,4-2-61 0,-1-3 0 0,4 1 54 16,-3 1 1-16,1 3-55 0,3-1 0 0,-3 4 39 0,2 0 0 15,2 3-39-15,-3 2 0 0,1-2 32 16,1 5-1-16,3 1-31 0,1 2 0 0,-4 5 28 16,4 0 1-16,0-2-29 0,2 2 0 0,-2 0 22 0,1-1 0 15,1 3-22-15,-2-3 0 0,0 0 16 0,-3 0 0 16,-1-1-16-16,1-1 0 0,-5 1 13 0,-3-3 0 16,-2 2-13-16,3 1 0 0,2-3 11 0,0 0-1 0,0 0-10 15,2 0 0-15,1 0 8 0,-3-3-1 0,0 1-7 16,-2-3 0-16,1 2 8 0,-6-5 0 0,2 0-8 15,-1-1 0-15,1-2 6 0,-3-2 0 0,0-3-6 16,-3 1 0-16,-2-3 5 0,-3-1 1 0,-1 2-6 16,-2 1 0-16,-2 3 5 0,0 4 1 0,0 2-6 15,4 3 0-15,-2 4 5 0,3 0 2 0,1 0-7 16,-1 1 0-16,-3 2 6 0,2 1 0 0,-3 3-6 16,0 1 0-16,-1 5 7 0,0 1 0 0,4 5-7 15,2-3 0-15,6 2 7 0,1 1 1 0,1-4-8 16,6 3 0-16,2-2 6 0,2-1 1 0,2 0-7 15,0 1 0-15,0-1 7 0,-1-4-1 0,1 2-6 0,0-3 0 16,4 1 6-16,2-2 0 0,2-2-6 0,2-3 0 16,5 1 4-16,1 0 2 0,1-2-6 0,-1-1 0 15,0-2 3-15,1-2 2 0,-1-3-5 0,-1-1 0 16,-1-2 4-16,2-2 1 0,-3-1-5 0,-1 2 0 0,2-4 3 16,-5-3 1-16,2-3-4 0,-1 5 0 0,-3-5 4 15,1 2-1-15,0 1-3 0,0 0 0 0,-21 16-2416 16</inkml:trace>
  <inkml:trace contextRef="#ctx0" brushRef="#br0" timeOffset="11136.83">8245 6368 1569 0,'0'0'0'0,"0"0"0"16,0 0 0-16,0 0 88 0,0 0 1 0,0 0-89 16,0 0 0-16,0 0 117 0,0 0 2 0,0 0-119 15,0 0 0-15,0 0 126 0,0-3 1 0,5-2-127 16,3-8 0-16,9-2 17 0,6-4 0 0,1 1-17 15,-4 1 0-15,-4 1 33 0,2 2 2 0,-5-1-35 0,-2-4 0 16,-2 2 40-16,-1-4 1 0,0 2-41 0,-8 2 0 16,0 1 36-16,-3 3 0 0,0 1-36 0,-2 4 0 15,3 3 40-15,-1 5 0 0,-1 0-40 0,-4 0 0 16,3 0 36-16,-3 2 0 0,-5 1-36 0,-3 2 0 0,-5 3 38 16,-4 3 1-16,-1-2-39 0,1 2 0 15,-1 2 40-15,2-4 1 0,-1 2-41 0,-1 1 0 0,6 0 36 16,1 1 0-16,4 3-36 0,3-4 0 0,5 6 36 15,6 1 0-15,5 1-36 0,0-2 0 0,5 1 33 16,4 1-1-16,3 1-32 0,1-4 0 0,2 2 31 0,4 2 0 16,-3 0-31-16,4-7 0 0,3 0 24 0,2-4-1 15,-3-3-23-15,-1 1 0 0,2 0 19 0,0-8 0 16,-1 0-19-16,-2 0 0 0,-4-4 16 0,-4-4 0 16,5 0-16-16,-3 0 0 0,-1-5 13 0,-1-1 1 15,0 0-14-15,2 1 0 0,-6-3 12 0,1-4 0 0,0 1-12 16,-2 3 0-16,-1 1 9 0,-2 0 1 0,-4 2-10 15,1-3 0-15,-2 3 10 0,0 2 2 0,-3 2-12 16,2 1 0-16,-2 2 10 0,0 4 1 0,0-1-11 16,0 1 0-16,0 2 8 0,0 0 1 0,0 0-9 15,0 0 0-15,0 2 7 0,0-2 0 0,3 3-7 16,-1 2 0-16,4 6 6 0,-1 2 0 0,-3 4-6 16,-1 2 0-16,1-3 4 0,1 1 1 0,-3-4-5 15,0-2 0-15,0-3 3 0,0-3 1 0,0-2-4 16,0 2 0-16,2-4 3 0,1 2-1 0,0 0-2 15,-3-3 0-15,0-3 1 0,0 3 0 0,2-4-1 16,2-3 0-16,3-2 1 0,-1-7 0 0,2-2-1 0,3-2 0 16,4-4 0-16,1 0 2 0,-1 4-2 0,1 2 0 15,-6 6 0-15,0-3 1 0,1 6-1 0,5-2 0 16,-2 5 0-16,2 4 1 0,0 2-1 0,1 3 0 16,-1 2 1-16,2 1 0 0,3 1-1 0,-1 4 0 0,1 0 1 15,0 1 0-15,-4 4-1 0,1 5 0 0,-2-1 1 16,-7 3 1-16,2-3-2 0,-1-1 0 0,-4-3 0 15,-1-2 1-15,0 0-1 0,-2-6 0 0,-3-1 0 16,0-4 0-16,0 0 0 0,0-3 0 0,0 2 0 16,0 1 0-16,0-3 0 0,0 0 0 0,0 0 0 0,0 0 0 15,0-3 0-15,5-4 0 0,3-2 0 0,0-4 0 16,0-3 0-16,5-1 0 0,-1-4 0 0,3 1 0 16,-3-1 0-16,1 1 0 0,-2 2 0 0,-1 2 0 15,-2 0 0-15,0 4 0 0,0-4-1 0,0 3 1 16,0 1 0-16,-2 1 0 0,0 1-2 0,-6 7 1 0,2-2 1 15,1 2 0-15,-3 0-2 0,3 1 1 0,-3 2 1 16,0-3 0-16,0 3-3 0,0 0 0 0,0 0 3 16,-3 3 0-16,3-3-3 0,-3 5 1 0,-3 3 2 15,-2 5 0-15,-5 4-4 0,-3 5 1 0,3 0 3 16,5 2 0-16,4-3-3 0,-1 2-1 0,6-2 4 16,3-5 0-16,4-2-3 0,1 0 1 0,1 1 2 15,4-3 0-15,-1-1-3 0,-1 0 1 0,3-1 2 16,4-5 0-16,3-2-2 0,2-6 0 0,2-4 2 15,-4-1 0-15,2-3-3 0,0-6 1 0,-2-5 2 0,-1-4 0 16,-4-4-1-16,-1-5 0 0,0-3 1 0,-3-1 0 16,0-4-1-16,-4-6 0 0,-2-3 1 0,-3-5 0 15,-7-8-1-15,-1-2 1 0,-9 6 0 0,-5 8 0 16,-2 9 0-16,-9 8 0 0,3 2 0 0,1 3 0 0,1 5 0 16,0 1 0-16,2 6 0 0,1 5 0 0,3 6 0 15,-1 8 0-15,5 1 0 0,1 7 0 0,5 5 0 16,0 3 0-16,3 3 0 0,-1 6 0 0,5 4 0 15,-3 1 0-15,8 5 0 0,3 1 0 0,6 2-2 16,3 3 2-16,6 4 0 0,7 4 0 0,5 8-1 16,1 0 0-16,5 0 1 0,-2-4 0 0,3 0-1 0,1-4 0 15,-9-3 1-15,-3 1 0 0,-6-1-1 0,-5-5 0 16,-3-4 1-16,-4-9 0 0,-6-7-1 0,-6-9-1 16,-2-4 2-16,-1-3 0 0,2-5-1 0,-3-1 0 15,-4-7 1-15,0 0 0 0,8 8-2484 0</inkml:trace>
  <inkml:trace contextRef="#ctx0" brushRef="#br0" timeOffset="12203.41">3181 8064 2148 0,'0'0'0'0,"0"0"0"16,0-8 0-16,0 8 78 0,0-11-1 0,0 11-77 16,8-21 0-16,0 7 105 0,0-5 0 0,5 1-105 15,0-5 0-15,3 0 103 0,1 0 2 0,1-1-105 16,1 7 0-16,-2 2 35 0,4 6-1 0,0 1-34 15,0 0 0-15,1 3 21 0,2-1 0 0,-3 4-21 16,4-1 0-16,1 3 23 0,2 3 1 0,-2 0-24 16,-1 4 0-16,-4 1 21 0,0 3 1 0,-5 5-22 0,-2-1 0 15,-3 6 18-15,-3 4 1 0,-3-2-19 0,-2 3 0 16,-6 3 15-16,-2 1 1 0,-8-1-16 0,-3-1 0 16,-4-1 11-16,-9-3 2 0,-1-5-13 0,-4 0 0 15,-2-2 9-15,-6-1 0 0,4-5-9 0,0-1 0 0,1-4 6 16,4-1 2-16,5-4-8 0,0-2 0 15,7-6 6-15,0-1-1 0,4-3-5 0,1 0 0 0,5-1 5 16,1-1-1-16,5 0-4 0,5-1 0 0,2-2 4 0,6 2 0 16,5-2-4-16,3 0 0 0,4-3 5 0,6-1 0 15,2-3-5-15,6 3 0 0,4-1 6 0,4 1 1 16,-1-1-7-16,1 1 0 0,1-4 8 0,3-2-1 16,-2 3-7-16,3-1 0 0,-1 2 9 0,0 3 0 15,-3-2-9-15,-1 1 0 0,-1 1 13 0,-4 1-1 16,-4-1-12-16,-3-1 0 0,-1-1 16 0,-8 0 1 15,0-1-17-15,-7-1 0 0,-3-6 16 0,-1 1 2 0,-6-3-18 16,0 8 0-16,-9-1 16 0,0 3 0 0,-6 2-16 16,1 0 0-16,-6 4 14 0,0-1 1 0,-1 0-15 15,-7 0 0-15,2 2 11 0,-4 0 0 0,1 4-11 16,-2-1 0-16,-1 6 8 0,0 0 1 0,2 5-9 16,2 2 0-16,4 1 7 0,2 0 0 0,1 4-7 15,4 1 0-15,5 4 5 0,0 3 1 0,3 0-6 16,7 6 0-16,6 4 4 0,0-1 1 0,4 6-5 15,4 3 0-15,5 9 3 0,1 5 1 0,4-3-4 16,1 5 0-16,-2 1 3 0,1-1 2 0,-1 1-5 16,1 6 0-16,-5-4 3 0,-5 2 0 0,1-5-3 15,-1 0 0-15,-3-3 4 0,0-2-1 0,-1-6-3 16,1-1 0-16,0-6 3 0,-2-1 2 0,-5-6-5 0,1 0 0 16,-2-8 4-16,-5-4 1 0,-4-4-5 0,3 0 0 15,1-6 3-15,-3-2 2 0,-1-2-5 0,3-4 0 0,-4-4 3 16,-3-1 0-16,0-5-3 0,3-1 0 0,2-4 4 15,0 1-1-15,1-4-3 0,4 4 0 0,1 2 1 16,2-2 2-16,3 1-3 0,3 1 0 0,-1 2 0 16,2 0 1-16,1 2-1 0,-2 0 0 0,-11 14-2571 0</inkml:trace>
  <inkml:trace contextRef="#ctx0" brushRef="#br0" timeOffset="12421.57">4297 7929 1922 0,'0'0'0'16,"3"-2"0"-16,-1-1 0 0,3-3 9 0,1 0 1 15,-1-2-10-15,-4 5 0 0,-1 1 45 0,-1 2 0 16,-4 5-45-16,-6-1 0 0,-11 6 78 0,-2 1 2 15,-10-1-80-15,-2 1 0 0,-8 0 31 0,-7 1 1 0,2 1-32 16,3-2 0-16,0 7 20 0,4-3 1 0,-2 3-21 16,4-2 0-16,-2-1 35 0,6-2 0 0,2 0-35 15,1-2 0-15,-1-5 56 0,4 1 1 0,-2 0-57 16,5-2 0-16,0-3 84 0,5-1 1 0,1-1-85 16,3 0 0-16,6-3 79 0,4-2 2 0,4 1-81 15,3 2 0-15,2 1 56 0,4 1 0 0,8-4-56 16,6 1 0-16,11-2 34 0,4 1 1 0,2-6-35 15,-2 1 0-15,-34 9-2240 0</inkml:trace>
  <inkml:trace contextRef="#ctx0" brushRef="#br0" timeOffset="13569.71">5075 7236 2023 0,'0'0'0'0,"1"3"0"16,3 0 0-16,-1 2 4 0,-2 3 2 0,7 4-6 15,4 12 0-15,2 6 13 0,5 10 1 0,-1 1-14 16,-1 3 0-16,1-1 81 0,-2 4-1 0,0-2-80 15,-1-3 0-15,0 0 32 0,1-1 0 0,-3 3-32 16,-1 0 0-16,-1 4 23 0,-1 3 0 0,3-5-23 16,-2-2 0-16,-2-5 74 0,3-1 1 0,-3-4-75 15,-1-4 0-15,0-5 72 0,-3-3 1 0,-2-3-73 16,-1-6 0-16,-2-2 63 0,-2-1 0 0,2-3-63 16,0 0 0-16,0-6 56 0,0-1 0 0,0-1-56 0,2-2 0 15,1-1 46-15,-2 3 1 0,6-2-47 0,2-10 0 16,4-3 39-16,5-4-1 0,1 1-38 0,2 1 0 0,1 1 30 15,2 1 0-15,-4 0-30 0,1 0 0 0,0 4 21 16,-4-1 0-16,4-3-21 0,0-1 0 0,0-2 17 16,-1 1 0-16,-1-2-17 0,-3 1 0 0,0 1 12 15,-6-1 0-15,1 2-12 0,-6 4 0 0,-2 1 9 16,-3 4 0-16,0 1-9 0,0 6 0 0,0-2 8 0,-3 1 1 16,0 0-9-16,-2 1 0 0,-3 1 8 0,-2 0 1 15,-2 1-9-15,-4 6 0 0,-7 1 8 0,-1 0 1 16,-1 4-9-16,1 2 0 0,2 5 6 0,1-1 1 15,0 1-7-15,1 1 0 0,2-4 6 0,2 5 1 16,3-4-7-16,2 2 0 0,5 2 5 0,3-4 2 0,6 1-7 16,-2-2 0-16,7-1 4 0,5 1 2 0,0 0-6 15,3-3 0-15,1-2 4 0,4 1 1 0,0-2-5 16,-1-4 0-16,1-1 4 0,0-5 1 0,4 0-5 16,1-3 0-16,-1 0 3 0,4-2 2 0,0-3-5 15,-1-1 0-15,-2 1 3 0,-1-5 2 0,4 0-5 16,-3-1 0-16,2-2 2 0,-2 2 0 0,-1-2-2 15,1-1 0-15,-5 1 1 0,-5 0 0 0,1 0-1 16,-4 4 0-16,-2-4 0 0,-1 3 0 0,-2 0 0 16,-4 2 0-16,-1 2 0 0,-1 1 0 0,1 0 0 15,-3 3 0-15,0-3-3 0,0 0 0 0,0 4 3 16,-3-4 0-16,1 1-16 0,-1 3 1 0,0-1 15 0,2 0 0 16,-3 2-38-16,3 0 0 0,1 1 38 0,-3 2 0 15,3-3-99-15,-4 1 1 0,3 1 98 0,1-1 0 16,-3 2-114-16,1 0 1 0,2 0 113 0,2 0 0 0,1 0-91 15,-3-3 0-15,1 0 91 0,3-2 0 0,-1-1-49 16,2 0-1-16,2 1 50 0,-2 0 0 0,-2-1-30 16,2-2 0-16,0 0 30 0,-5 2 0 0,0 2-6 15,0 1 2-15,-3 2 4 0,1-3 0 0,-3 3 1 16,2-1 0-16,-2 4-1 0,-6 4 0 0,-3 5 17 0,-2 0 1 16,-1 7-18-16,-3 2 0 0,3 4 42 0,-1 1 1 15,-1 4-43-15,2-4 0 0,-1 4 57 0,-1 2 0 16,5-5-57-16,6-2 0 0,3-2 54 0,2 0 1 15,3-2-55-15,3 1 0 0,3-4 57 0,1 2 2 16,2-4-59-16,2-4 0 0,4-3 41 0,1 0 1 16,1-7-42-16,2 1 0 0,4-2 32 0,1-2 1 0,1 1-33 15,4-4 0-15,-2 2 27 0,5-5 0 16,-4-2-27-16,3-1 0 0,2-8 18 0,1 0 1 0,-1-3-19 16,-3-3 0-16,-1-5 13 0,0-2 1 0,-4-8-14 15,-1 2 0-15,-3-6 8 0,1-2-1 0,-4 2-7 16,1 3 0-16,-2 4 2 0,-1 4-1 0,-1-2-1 15,-4 2 0-15,-11 33-2406 0</inkml:trace>
  <inkml:trace contextRef="#ctx0" brushRef="#br0" timeOffset="13802.51">6560 7185 1796 0,'0'0'0'0,"0"0"0"16,-3 0 0-16,3 0 3 0,-1 0 2 0,1 0-5 0,-4 1 0 15,4-1 15-15,-1 12-1 0,1-12-14 0,0 36 0 16,5-8 112-16,-4 7 1 0,6 3-113 0,-1 0 0 15,5 3 41-15,-3 4 2 0,2 1-43 0,1 1 0 16,2-1 29-16,-4 6 0 0,4-3-29 0,3-3 0 0,0 0 69 16,-2-1 0-16,-1-3-69 0,1 0 0 0,-1-4 73 15,-4 0 1-15,3-4-74 0,-3-5 0 0,-4-5 74 16,-2-5 1-16,-1-5-75 0,1-1 0 0,-3-9 62 16,0-1 1-16,3-3-63 0,-3-3 0 0,0 0 43 0,0 2-1 15,0-7-42-15,0-5 0 0,0-8 27 0,0-2 1 16,2-6-28-16,1 1 0 0,-3 28-2175 0</inkml:trace>
  <inkml:trace contextRef="#ctx0" brushRef="#br0" timeOffset="13995.92">6949 7609 1834 0,'0'0'0'15,"0"0"0"-15,0 0 0 0,0 0 25 0,0 0 1 0,0 0-26 16,0 2 0-16,0 1 35 0,-3-3-1 0,-5 8-34 16,-6 1 0-16,-7 6 77 0,-4 2-1 0,-1-4-76 15,-3-1 0-15,-4 1 33 0,-4 0-1 0,2 1-32 16,2-5 0-16,-4 3 21 0,0-5 1 0,4 3-22 15,3-2 0-15,-1-3 70 0,3-2 1 0,2-2-71 16,5 1 0-16,6 3 72 0,-3-5 1 0,7 0-73 16,1 0 0-16,7 0 71 0,1-3-1 0,2 1-70 15,0 0 0-15,-3 1 64 0,3-4 1 0,0 2-65 16,0 0 0-16,3 1 37 0,-1-3 0 0,3 2-37 16,3-5 0-16,-8 8-2134 0</inkml:trace>
  <inkml:trace contextRef="#ctx0" brushRef="#br0" timeOffset="15008.61">6874 7744 1884 0,'0'0'0'0,"0"1"0"0,4 3 0 0,0-3 33 15,0 5 1-15,-3 7-34 0,2 1 0 0,-1 9 27 16,1-1 1-16,-3 5-28 0,-3-2 0 0,1 3 77 16,-2 1 1-16,-3 1-78 0,6-1 0 0,2-3 41 0,6 0 2 15,-3-2-43-15,4-4 0 0,2-2 26 0,1 1 1 16,2-2-27-16,0-3 0 0,-1-3 32 0,1 0 1 15,0 0-33-15,0-6 0 0,-1-5 39 0,1 0 0 16,0 0-39-16,3-5 0 0,0-2 42 0,1-1 1 16,-1-5-43-16,2 0 0 0,-2-3 40 0,1 1 0 15,-1-6-40-15,-2 0 0 0,-1-4 43 0,0-2 0 0,1-1-43 16,-4-1 0-16,-1 1 36 0,3-1 1 0,-4 4-37 16,-4 0 0-16,1 6 32 0,-2 3 2 0,-1 3-34 15,-2 4 0-15,-2 1 30 0,2 1 0 0,0 6-30 16,0-2 0-16,0 1 24 0,0 0 0 0,0 1-24 15,0 1 0-15,0-3 19 0,0 3 0 0,0 0-19 16,0 0 0-16,0 0 13 0,0 3 2 0,0-2-15 16,0 6 0-16,0 2 10 0,0 5 0 0,0 7-10 15,5 0 0-15,3 1 8 0,0 5 0 0,0-2-8 16,2-6 0-16,1-2 4 0,-2-1 2 0,-1-6-6 16,0 1 0-16,-3-6 3 0,0-1 2 0,-2 0-5 0,-1-3 0 15,1 1 2-15,-3-1 0 0,3-1-2 0,2-1 0 16,-4-2 1-16,2-1 0 0,5 3-1 0,0-6 0 15,8-2 0-15,2-2 1 0,-2-2-1 0,-3 4 0 16,-4 1 0-16,-1 0 2 0,0 3-2 0,0 2 0 0,-6 0 0 16,1 1 1-16,2 2-1 0,-5-3 0 0,3 1 1 15,-3 1 0-15,5 1-1 0,-2 0 0 0,-2 1 1 16,3 1 0-16,3 6-1 0,6 0 0 0,5 5 1 16,-2 6 0-16,1 0-1 0,-4 0 0 0,-5-2 2 15,-3-1-1-15,0 0-1 0,1-4 0 0,-1 1 1 16,-1-2 0-16,-4-6-1 0,4 0 0 0,-4 1 0 0,-4-1 1 15,4-4-1-15,-3 1 0 0,2-2 0 0,-2 0 1 16,1 0-1-16,-1 0 0 0,-5-2 0 0,3-3 1 16,-3-4-1-16,-5-7 0 0,1-8 0 0,-6-1 0 15,7-3 0-15,6 2 0 0,2 2 0 0,3-2 0 0,3 3 0 16,0 0 0-16,2 0 0 0,3 4 1 0,-2 2-1 16,1-4 0-16,-2 6 0 0,-2-1 2 15,1 3-2-15,1 5 0 0,3 0 1 0,-3 5 0 0,3 2-1 16,-3-3 0-16,3 1 1 0,1 2 0 0,2 1-1 15,-3 0 0-15,5 1 1 0,0 2 0 0,3 5-1 16,-3 0 0-16,-1 0 1 0,1 5 1 0,0-2-2 16,0 2 0-16,-1-1 0 0,0 1 1 0,-3-4-1 15,-1 2 0-15,0-1 0 0,-3-2 0 0,3 1 0 16,-3 2 0-16,3 4-3 0,1-3 1 0,2-1 2 16,2-1 0-16,-3 1-5 0,1 2 0 0,1-7 5 15,4 0 0-15,-1-4-8 0,1-2 0 0,-4 0 8 16,4 0 0-16,-3-2-8 0,-3-2 1 0,1-4 7 0,2-5 0 15,-5-1-7-15,1-4 0 0,-1 3 7 0,0-1 0 16,-3 1-4-16,-2 4 0 0,-1-1 4 0,1 4 0 16,-3 3-3-16,0 2 0 0,0 0 3 0,0 1 0 0,0-1-2 15,0 0 2-15,-3 1 0 0,1 2 0 0,-1-3 0 16,-2 1 0-16,-3 4 0 0,0 1 0 0,-1 2 2 16,1 3 0-16,-4 8-2 0,4 0 0 0,2 4 5 15,3 1 1-15,3 2-6 0,0 0 0 0,3 0 7 16,3 0-1-16,6 0-6 0,0 1 0 0,4 1 8 15,2 1 0-15,-1-4-8 0,3-2 0 0,2-5 7 0,3 1 0 16,1-2-7-16,1-2 0 0,-2-4 6 0,1 0 2 16,3-1-8-16,-4-4 0 0,4-3 7 0,-4 0 1 15,4-5-8-15,-7-3 0 0,2 0 5 0,-6-4 2 0,2-1-7 16,-4-3 0-16,5 0 6 0,-3-4-1 16,2 1-5-16,1 0 0 0,5 0 4 0,-1 0-1 0,4-2-3 15,-4-1 0-15,-25 22-2353 0</inkml:trace>
  <inkml:trace contextRef="#ctx0" brushRef="#br0" timeOffset="15493.56">9455 7487 1796 0,'0'0'0'0,"1"-6"0"0,6-4 0 16,2-2 12-16,3-7 2 0,0 1-14 0,1-5 0 15,-3-1 47-15,1 2 1 0,2-7-48 0,-5 1 0 0,1-6 100 16,-1 0 0-16,-5-1-100 0,-1-5 0 0,-4 2 37 16,-4-4 0-16,-4 4-37 0,-2 4 0 0,-4-1 25 15,-2 5 0-15,-3 2-25 0,1-1 0 0,-6 4 46 0,1-2 0 16,-2 5-46-16,-1-2 0 0,0 5 38 15,-3 2 1-15,3 4-39 0,2 5 0 0,-1 0 56 0,5 5 0 16,-2 5-56-16,5 2 0 0,3 6 53 0,3 3 0 16,5 6-53-16,0 1 0 0,5 6 49 0,3 5 2 15,3 2-51-15,2 1 0 0,6 5 43 0,2-1 2 16,0 7-45-16,3 2 0 0,1 7 34 0,1 4 1 0,-2-1-35 16,0-1 0-16,-4-7 28 0,1-3 0 0,0 0-28 15,-5 1 0-15,-2 2 19 0,0 0 0 0,-6-3-19 16,0-4 0-16,0-9 20 0,-4-3 0 0,1-3-20 15,-5-3 0-15,3-4 22 0,-3-1 0 0,-3-3-22 16,1-3 0-16,-6-4 23 0,2-1 0 0,-2-3-23 16,-2-2 0-16,2-3 17 0,-1-2 1 0,1-1-18 15,0-5 0-15,3 0 12 0,0-4 2 0,4-1-14 16,1 2 0-16,3 0 10 0,2 1 0 0,6 2-10 16,-1 1 0-16,-2 7-2394 0</inkml:trace>
  <inkml:trace contextRef="#ctx0" brushRef="#br0" timeOffset="16190.98">9401 7595 1922 0,'0'0'0'0,"4"-2"0"0,8-1 0 16,8 0 56-16,1 1 1 0,0-4-57 0,-4 5 0 16,-4 1 92-16,-3 1 1 0,-4 1-93 0,-4-2 0 15,-4 0 68-15,-1 1 0 0,-7 2-68 0,-6 1 0 0,-8 5 33 16,-6-1-1-16,-2 0-32 0,-1 0 0 0,-2 0 19 16,-2-3 1-16,-1-2-20 0,-5 3 0 0,1 0 14 15,-4-1-1-15,0 0-13 0,4 0 0 0,6-2 12 16,-1 0 0-16,7-3-12 0,0 2 0 0,6-2 18 15,3-2 1-15,5 2-19 0,3-3 0 0,4 0 24 16,1 1-1-16,3 2-23 0,5-3 0 0,0 1 32 0,3 2 0 16,3 2-32-16,6 1 0 0,4-3 23 0,6 2 0 15,3-1-23-15,4 1 0 0,5-2 17 0,2 0 0 16,2 0-17-16,1 0 0 0,-1 0 12 0,2 0 0 0,0 0-12 16,-4-2 0-16,1-1 7 0,-4-2 1 0,1 2-8 15,-1-2 0-15,1 2 3 0,1-2 1 0,-2 1-4 16,1 2 0-16,-2 4 1 0,1 2 0 0,-6 0-1 15,0 2 0-15,-7 0 0 0,-1 2 1 0,-3 2-1 16,-4-2 0-16,-2 0 0 0,-2-1 0 0,-5 0 0 16,2 2 0-16,-5 1 0 0,1-1 1 0,-2 2-1 15,-4 0 0-15,-3 2 0 0,-3-3 1 0,-3 1-1 16,-2-7 0-16,-5 1 2 0,-5-2-1 0,1 1-1 16,-4-4 0-16,-3 0 2 0,2 0 0 0,1-5-2 15,2 2 0-15,3-5 2 0,4 0 2 0,2-2-4 16,2 1 0-16,7-1 3 0,2 1 2 0,6-1-5 15,1 1 0-15,1 1 4 0,4 3 2 0,6-3-6 0,5 0 0 16,2-3 8-16,4-1 1 0,5 2-9 0,-1 4 0 16,-1 4 10-16,4-1 1 0,1 1-11 0,2 2 0 0,-5 5 11 15,5-3 0-15,-3 4-11 0,1 2 0 0,-1 0 13 16,-2 5 0-16,0-4-13 0,3 4 0 0,-1 1 14 16,-1 0 0-16,0 0-14 0,-3 1 0 0,-1-1 14 15,0 0-1-15,-2-1-13 0,-6-2 0 0,-6 0 10 16,-2-5 1-16,-5 1-11 0,-3-3 0 0,0 0 11 15,-3-4-1-15,-2-4-10 0,-3 1 0 0,-3 2 7 0,1-6 1 16,-6-2-8-16,2-7 0 0,-2-1 6 16,-2-2 1-16,6-2-7 0,5 0 0 0,10 1 8 0,2-1-1 15,6 1-7-15,4-1 0 0,4 1 12 0,3 1-1 16,2-2-11-16,2-1 0 0,2-2 11 0,-1 0 1 16,5 2-12-16,3 3 0 0,5 3 12 0,3 4-1 0,2 2-11 15,1 2 0-15,0 2 9 0,1 1 1 0,-4 2-10 16,1 1 0-16,-2-2 7 0,-1 0 0 0,2 3-7 15,0 1 0-15,-1 5 5 0,2-1-1 0,-1-2-4 16,-5-2 0-16,-38 0-2370 0</inkml:trace>
  <inkml:trace contextRef="#ctx0" brushRef="#br0" timeOffset="17101.18">11508 7448 2161 0,'0'0'0'0,"0"-2"0"0,0-3 0 0,0 2-4 0,0-5 1 16,0 0 3-16,-2 4 0 0,1-1-19 0,-4 3 1 16,-6 1 18-16,-5-6 0 0,-7 1 25 0,-2 0 1 15,-5 1-26-15,3 0 0 0,1 0 15 0,1 2 1 16,-6 3-16-16,-2-3 0 0,-4 3 16 0,-1 3 1 16,-4 0-17-16,4 5 0 0,-2 5 53 0,5 0 2 15,3 3-55-15,7 1 0 0,7 7 55 0,6-2 0 0,2 5-55 16,2-3 0-16,5 1 53 0,-2 0 0 0,7 1-53 15,1-3 0-15,5 1 40 0,0-3 1 0,5-1-41 16,1-1 0-16,5 2 31 0,-1-1 0 0,5-2-31 16,0-2 0-16,5-7 23 0,1 2 1 0,0-6-24 15,1-2 0-15,-1-3 20 0,1 0 1 0,-1-8-21 16,-4 0 0-16,-1-4 17 0,-1-3 1 0,-3 1-18 16,1-5 0-16,0 2 14 0,-1-4 1 0,1-4-15 15,-7 1 0-15,2-4 17 0,0-4 1 0,-8 7-18 16,-1-4 0-16,-4 4 17 0,-3 1 1 0,3 0-18 15,-3 4 0-15,0 4 20 0,2 3 0 0,1 4-20 0,-3 2 0 16,0 6 19-16,0 1 1 0,0 0-20 16,0 0 0-16,0 0 17 0,0 1 1 0,0 7-18 0,0 11 0 15,3 10 15-15,2 6 0 0,-4 3-15 0,3 0 0 16,0-2 12-16,4 2-1 0,0 2-11 0,0 1 0 16,-1-2 9-16,4 7 0 0,2-1-9 0,3 4 0 0,4 4 6 15,-2 1 1-15,2 2-7 0,-2-2 0 0,3-5 6 16,-1-5-1-16,0 2-5 0,-1-8 0 0,0 1 5 15,-6-2-1-15,1-9-4 0,-1-2 0 0,1-9 4 16,-4-6 0-16,-2-6-4 0,0-2 0 0,-4-8 4 0,-1-6 0 16,2-1-4-16,-5-4 0 0,2-6 7 15,-1-2 1-15,-1-5-8 0,-3 1 0 0,-2-5 9 0,-6-2 1 16,-3 5-10-16,-2 1 0 0,-3 5 12 0,0 7 0 16,-2-2-12-16,0 3 0 0,-4 2 12 0,-2 3 0 15,-4 1-12-15,-2 2 0 0,-8 4 11 0,-2 1 2 16,-4-2-13-16,6 5 0 0,1 5 12 0,5-2 1 0,6 3-13 15,4 2 0-15,7 3 12 0,2 2 0 0,5-1-12 16,6 1 0-16,9 0 9 0,4 1 1 0,6-5-10 16,5 3 0-16,3 0 8 0,7-4 0 0,4-3-8 15,6 0 0-15,5-1 5 0,3 3 2 0,2-7-7 16,-1 0 0-16,-2-5 6 0,3 2 0 0,-2-2-6 16,-1-3 0-16,0 0 8 0,-1-4 0 0,-4-3-8 15,2-2 0-15,0-4 8 0,-1 1 1 0,-6-6-9 16,-2 3 0-16,-6-3 7 0,-7 3 1 0,-2-3-8 15,-3 2 0-15,-3 1 5 0,-2 2 2 0,-3 1-7 0,-1 2 0 16,-4 2 4-16,0 0 2 0,-3 4-6 0,-3-1 0 16,0 0 3-16,1 1 2 0,-6 1-5 0,0 0 0 15,-2-2 1-15,-2 0 0 0,-3 1-1 0,3-1 0 16,12 13-2588-16</inkml:trace>
  <inkml:trace contextRef="#ctx0" brushRef="#br0" timeOffset="17817.47">11772 7262 2023 0,'0'0'0'16,"-3"-3"0"-16,2 0 0 0,-6 2 5 0,1-3 2 16,-1 4-7-16,1 4 0 0,0-3 18 0,1 2 0 15,0 2-18-15,0 1 0 0,-1 2 66 0,4 2 0 16,-1 1-66-16,2 2 0 0,1 1 27 0,-4 5 0 0,4-3-27 15,0 4 0-15,4 1 19 0,0 3 1 0,-4 1-20 16,4-1 0-16,0 3 31 0,4 1 0 0,2-1-31 16,1-2 0-16,2-1 36 0,1 0 0 0,2-4-36 15,0 1 0-15,2-4 34 0,-3-1-1 16,0-3-33-16,4-2 0 0,3-3 35 0,2-2 1 0,-3-3-36 16,-4-3 0-16,4-1 33 0,-3-2-1 0,1-5-32 15,0 3 0-15,0-3 27 0,2 0 1 0,-4-3-28 16,-1-3 0-16,-3 0 22 0,0-1 0 0,0-1-22 15,-1-4 0-15,-2-1 18 0,1-1 0 0,-3 0-18 16,-2 1 0-16,-2 2 15 0,-4 2-1 0,-2-4-14 16,0 4 0-16,1 3 15 0,1-1 0 0,-3 4-15 0,1-1 0 15,-1 4 15-15,3 3 1 0,-2-1-16 0,1 4 0 16,-1-1 15-16,2 1 2 0,-3 2-17 0,1 2 0 0,2 1 13 16,0-3 0-16,0 5-13 0,0 4 0 15,2 6 10-15,1 5 0 0,2 1-10 0,3-1 0 0,0 1 8 16,0 0 0-16,-2-4-8 0,5 2 0 0,-3-3 6 15,2-4 0-15,1 1-6 0,3-3 0 0,2-1 5 16,2 1 0-16,1-6-5 0,-2 3 0 0,-1-3 5 16,5 0 1-16,-2-3-6 0,3 2 0 0,1-3 4 15,-1 0 1-15,-1-3-5 0,-2-2 0 0,-5-6 3 0,1 2 1 16,-3-5-4-16,1 1 0 0,-5 3 5 0,-2-2-1 16,1-2-4-16,-2-4 0 0,-2-2 5 0,2-4-1 15,-4 2-4-15,-1 3 0 0,-1 3 6 0,-4 2 0 0,2 1-6 16,-5 3 0-16,3 4 5 0,-3 3 2 0,3 0-7 15,-3 1 0-15,3-1 5 0,-3 1 1 0,2 1-6 16,0 1 0-16,-5 3 5 0,1 0-1 0,-1 2-4 16,-2 3 0-16,0 1 3 0,-1 2 2 0,1 2-5 15,4 0 0-15,4-1 2 0,3 3 0 0,4 0-2 16,1 3 0-16,5-1 3 0,0 4-1 0,5-2-2 16,-1-2 0-16,1-1 1 0,2 5 1 0,-1-4-2 15,3-3 0-15,1-1 1 0,1-3 2 0,0-3-3 16,0-2 0-16,2-2 1 0,1-3 0 0,2-1-1 15,-3-2 0-15,0-5 0 0,-4-2 1 0,4 1-1 16,1-4 0-16,-22 13-2318 0</inkml:trace>
  <inkml:trace contextRef="#ctx0" brushRef="#br0" timeOffset="18133.59">12960 7316 1871 0,'0'0'0'0,"-8"3"0"0,-2 2 0 0,-4 3 33 15,-7 5 1-15,-1-4-34 0,-2 2 0 0,-3 0 65 16,-2 2 0-16,-1-3-65 0,3 1 0 0,5-3 45 16,1-2-1-16,3 2-44 0,7-2 0 0,6-3 41 0,2-1 0 15,3-2-41-15,3 0 0 0,-1 0 24 0,1 0 1 16,5 0-25-16,5-2 0 0,11-1 32 0,6-5 1 16,-1 4-33-16,1 2 0 0,-1 4 45 0,-1 2 0 15,-2-1-45-15,-1 4 0 0,-1-1 44 0,2 2 2 16,-7 2-46-16,0 1 0 0,-1 1 43 0,-1 1 1 15,-1 0-44-15,-3 2 0 0,-2-2 33 0,-3 3 1 16,-3-3-34-16,-4 2 0 0,-2-2 28 0,-3 0 0 0,0-1-28 16,-7 0 0-16,-4-1 22 0,-2 1 0 0,-2-2-22 15,-2-2 0-15,-1-5 17 0,-2 2 1 0,-2-2-18 16,1-3 0-16,-7-2 12 0,0 1 2 0,3-3-14 16,4 0 0-16,4-7 9 0,5 1 1 0,3-1-10 15,2-3 0-15,11 14-2152 0</inkml:trace>
  <inkml:trace contextRef="#ctx0" brushRef="#br0" timeOffset="18399.57">13188 6642 1897 0,'0'0'0'0,"-2"1"0"0,-1 6 0 0,1-2 37 15,-4 2 0-15,0 9-37 0,2 5 0 0,0 4 110 16,0 7 0-16,3 1-110 0,1 0 0 0,1-1 73 16,3-2 1-16,0 7-74 0,4 2 0 0,2 2 29 15,3 5 2-15,-1 2-31 0,0 1 0 0,-1-3 18 0,0 0 1 16,0-4-19-16,-1-4 0 0,-2-4 18 0,-2-3 1 16,0-2-19-16,-1-4 0 0,-3-1 18 0,-2 0 0 15,1-5-18-15,3-5 0 0,-4-6 13 0,0-8 1 16,1 0-14-16,-1 0 0 0,0 0-1903 0</inkml:trace>
  <inkml:trace contextRef="#ctx0" brushRef="#br0" timeOffset="18593.93">13389 7050 1796 0,'0'0'0'0,"-2"2"0"16,-3-2 0-16,0 0 56 0,-1 2 0 0,-4 2-56 15,-2 1 0-15,-9 3 102 0,0 0 2 0,-3 0-104 16,-4 1 0-16,-7 2 75 0,-4 2 0 0,0 0-75 15,-1-1 0-15,-2 1 30 0,-2 0 1 0,4 1-31 16,0-5 0-16,5 2 18 0,-2-3 1 0,7-3-19 16,3 3 0-16,4-5 26 0,6-1-1 0,1 1-25 15,6-3 0-15,7 2 24 0,-2 1-1 0,5-6-23 0,2 1 0 16,-2 2-1846-16</inkml:trace>
  <inkml:trace contextRef="#ctx0" brushRef="#br0" timeOffset="18808.84">13336 7190 1884 0,'0'0'0'0,"2"8"0"0,4 4 0 0,3 7 24 16,-1 3 2-16,0 2-26 0,-1 0 0 0,-1-4 24 16,-4 1 0-16,1-5-24 0,-1 1 0 0,-1-1 64 0,-1-2 1 15,-1 1-65-15,-1-7 0 0,2-2 32 0,-3-3-1 16,1 0-31-16,-1-3 0 0,1 2 21 0,1-1-1 15,-1-1-20-15,-3-1 0 0,2-1 11 0,0-4 1 16,1 0-12-16,-2-2 0 0,4 8-1680 0</inkml:trace>
  <inkml:trace contextRef="#ctx0" brushRef="#br0" timeOffset="19359.5">13588 7186 1569 0,'0'0'0'0,"5"-1"0"16,6 1 0-16,1-5 5 0,6 2-1 0,0 3-4 15,-3-3 0-15,1 3 27 0,-3 3 0 0,0 2-27 16,0 3 0-16,-4 0 45 0,2 1 0 0,-3 4-45 16,2 1 0-16,-2 3 21 0,0 4 2 0,0 0-23 15,-7-1 0-15,3-1 14 0,-4-1 2 0,0-3-16 16,-5 1 0-16,-3 0 45 0,0 0 1 0,-2-2-46 16,2-1 0-16,-3-2 58 0,2-3 2 0,1 0-60 0,-3 0 0 15,4-4 55-15,-1-2 1 0,0-2-56 0,-1-2 0 16,1-1 45-16,-3-2 1 0,3-4-46 0,1-2 0 0,1-2 35 15,-1-3-1-15,4-1-34 0,3 3 0 0,3-1 28 16,2 3 1-16,3 1-29 0,3 0 0 0,5 1 23 16,2-3 1-16,1 6-24 0,-3-1 0 0,1 0 21 15,-1 3 0-15,2 0-21 0,-2 2 0 0,1 0 18 16,1 0 0-16,-1 1-18 0,3 2 0 0,-6-3 17 16,2 3 1-16,0 3-18 0,0-1 0 0,-4 1 15 0,-2 2 0 15,1 1-15-15,-3-4 0 0,-1 1 12 0,-3-3 0 16,-1 3-12-16,1 2 0 0,-1-4 9 0,-2 2 0 15,3 1-9-15,-4 0 0 0,0-4 7 0,-4 3 0 16,3-3-7-16,-1 2 0 0,1 1 7 0,1-3 0 0,-4-3-7 16,1 1 0-16,2-1 5 0,-4-1 1 0,2 0-6 15,-2 0 0-15,0-4 5 0,2-2 0 0,3 1-5 16,0-1 0-16,0 1 4 0,3-1 0 0,2 1-4 16,3 1 0-16,1 0 3 0,3 0 1 0,-4 3-4 15,1 2 0-15,2 1 2 0,0 2 1 0,1 4-3 16,0 2 0-16,4 2 3 0,0 0-1 0,-1 3-2 15,-3 3 0-15,0 2 2 0,0 3 0 0,-4-2-2 16,2-1 0-16,-1 0 3 0,3 1-1 0,-5 1-2 16,-2-2 0-16,0-2 1 0,0 0 1 0,1 0-2 15,-4-1 0-15,1-5 1 0,-3-2 2 0,0-2-3 16,0-1 0-16,-3 1 1 0,1 0 0 0,2-4-1 16,-5-4 0-16,5 4-1993 0</inkml:trace>
  <inkml:trace contextRef="#ctx0" brushRef="#br0" timeOffset="19541.42">13588 6761 2035 0,'0'0'0'16,"0"0"0"-16,-3 0 0 0,1 0 19 0,-3 1 0 15,2 1-19-15,0 3 0 0,1-5 40 0,-3 1-1 16,2 1-39-16,3-1 0 0,0 2 0 0,0-3 0 15,5 2 0-15,3 1 0 0,-8-3-1615 0</inkml:trace>
  <inkml:trace contextRef="#ctx0" brushRef="#br0" timeOffset="19963.09">14608 6936 1796 0,'0'0'0'0,"-3"2"0"16,1 1 0-16,-1 2 26 0,0 1 1 0,-5 4-27 16,-7 4 0-16,-4 3 86 0,-6 4 1 0,-4 0-87 15,-3-1 0-15,-3-1 93 0,-3-1 0 0,0-3-93 16,1-2 0-16,3-2 35 0,3-1 1 0,7-3-36 16,0-2 0-16,9 0 22 0,3-2 1 0,4-3-23 0,0 3 0 15,8-3 24-15,0 0 1 0,1 0-25 16,6 2 0-16,2 1 30 0,2-1 1 0,9 4-31 0,2-1 0 15,8 3 32-15,5 0 1 0,0-1-33 0,-1 3 0 16,-2 1 31-16,0 2 0 0,-7-2-31 0,1 1 0 16,-3 1 27-16,-5-5 1 0,3 0-28 0,-5 1 0 0,-7 3 20 15,1 0-1-15,-4-4-19 0,-1 0 0 0,-2 0 20 16,-3 1 0-16,-5 3-20 0,2-5 0 0,-5 3 19 16,-5 1 1-16,-3-5-20 0,-1 2 0 0,-9 0 16 0,-2-1 1 15,-6-3-17-15,2 1 0 0,1 0 14 0,-3-2 2 16,5 0-16-16,1-1 0 0,4 2 12 0,3 3 2 15,2-2-14-15,3-2 0 0,0-3 11 0,3 0 2 16,4 0-13-16,2-3 0 0,6 1 8 0,1 2 3 16,0 0-11-16,0 0 0 0,0 0 6 0,0 0 2 15,5 2-8-15,4 1 0 0,-9-3-2161 0</inkml:trace>
  <inkml:trace contextRef="#ctx0" brushRef="#br0" timeOffset="21133.84">15679 8110 1796 0,'0'0'0'16,"2"3"0"-16,1-3 0 0,0 0 0 0,-1 3 0 15,-2-3 0-15,0 1 0 0,-2 3 18 0,2-4 1 16,-3 1-19-16,1 1 0 0,1-2 46 0,-1 0 0 16,-1 0-46-16,-2-2 0 0,-5 1 23 0,-2-4-1 15,-4 2-22-15,-5-5 0 0,0 0 17 0,-4 0 0 0,1 2-17 16,-2 2 0-16,1 0 28 0,-1 1 1 0,-6-1-29 16,-1 1 0-16,-2-2 37 0,-6-1 0 0,-3 0-37 15,0 1 0-15,-7 0 31 0,-3 2 2 0,-4-2-33 16,2-1 0-16,-2 1 34 0,-3 2 0 0,-1-2-34 15,1-1 0-15,-6-2 26 0,2 0 0 0,-4 5-26 16,-1-2 0-16,-1-1 18 0,-8 4 1 0,3-4-19 16,-2 1 0-16,-2 1 19 0,0-1 0 0,-1-2-19 15,-5 1 0-15,2 3 18 0,-1 0 1 0,-3 1-19 16,-6-3 0-16,2 2 23 0,-2 0 0 0,0 2-23 16,0-1 0-16,0 2 27 0,0 0 1 0,-2 2-28 15,4-1 0-15,-1 2 28 0,1 0 0 0,1 2-28 0,-1 0 0 16,-1-3 32-16,-3 4-1 0,4-5-31 0,0 1 0 15,-2 0 29-15,1 1 2 0,-3 2-31 0,-1-5 0 0,0 3 26 16,-3-3 0-16,1 1-26 0,2-2 0 0,1-2 24 16,0-1 0-16,-1 4-24 0,1 4 0 0,4-1 21 15,0 1 0-15,-4 0-21 0,5 0 0 0,2 1 25 16,1 0 1-16,0 0-26 0,6 1 0 0,0 2 23 16,4 0 1-16,3 0-24 0,0 0 0 0,2-2 21 15,-2 0 2-15,0-1-23 0,0 3 0 0,0 0 18 0,0 0 1 16,1 0-19-16,-3-2 0 0,1 0 15 0,-4-6 1 15,2 5-16-15,1-2 0 0,2 2 14 0,0 0-1 16,4 0-13-16,1 1 0 0,-5-5 10 0,3 3 1 16,0-3-11-16,-3 6 0 0,0-4 8 0,-1 1 0 15,-2 3-8-15,1-1 0 0,-2 2 8 0,-3-3 0 0,1 3-8 16,1 0 0-16,-3 0 8 0,4-1-1 0,-4 0-7 16,3-1 0-16,0-1 7 0,-2 0 0 0,0 1-7 15,1 3 0-15,0 3 7 0,1 0-1 0,-3 1-6 16,3 0 0-16,1-2 6 0,-1 1 0 0,-3 4-6 15,4-3 0-15,-4-4 5 0,1 2 2 0,4 0-7 16,-1 2 0-16,-1 0 4 0,0-1 2 0,0 0-6 16,-2-3 0-16,-3-1 6 0,-1 0-1 0,2 0-5 15,-1 1 0-15,2 2 5 0,0-1 0 0,-1 1-5 16,-1 2 0-16,2-1 4 0,-1 1 0 0,-2 0-4 16,5-1 0-16,-2 3 4 0,6-3-1 0,2-1-3 15,-3 2 0-15,3 0 2 0,2-5 2 0,3 1-4 0,-2 2 0 16,5 2 2-16,0-1 1 0,-3 1-3 0,3-2 0 15,-5 2 2-15,1-4 1 0,4 2-3 0,0-1 0 0,0-2 2 16,5 0 0-16,0 3-2 0,-2-3 0 0,2 1 2 16,3 2 1-16,1-3-3 0,-1 2 0 0,5 1 2 15,0-3 0-15,5 1-2 0,1 2 0 0,3-3 2 16,2 2 2-16,5 1-4 0,-4 2 0 0,9-4 2 16,-1 2 1-16,1 0-3 0,0 2 0 0,4-4 3 15,-1 2 0-15,1 2-3 0,0-3 0 0,4 2 2 0,-1-1 0 16,2 2-2-16,2 0 0 0,3-1 3 0,1 3 0 15,1-3-3-15,1-1 0 0,-2-1 2 0,6 1 2 16,0 2-4-16,0-1 0 0,-1-2 2 0,0 1 0 16,0-2-2-16,1-1 0 0,0-1 2 0,3-3 1 15,-4 1-3-15,2 0 0 0,1-2 1 0,-1 0 0 16,2-3-1-16,-9 2 0 0,-1-1 1 0,-3 3 0 16,-2-3-1-16,2 1 0 0,1-2 1 0,2-2 0 0,4-6-1 15,-1-8 0-15,16 16-2500 0</inkml:trace>
  <inkml:trace contextRef="#ctx0" brushRef="#br0" timeOffset="-126910.89">5741 14705 1583 0,'0'0'0'0,"0"0"-16"0,0 0 2 0,0 0 14 16,-8-17 0-16,8 17-73 0,0-8 0 16,0 8 73-16,0-3 0 0,0 3-173 0,0-3 0 0,0 3 173 15,0-3 0-15,0 3-797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F80CF0-A4E5-40AB-BB04-0C0C496E452A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4C4CDC-0F43-485E-A58D-7499B81CA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485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It turns out the official analysis says “the systems have error of up to about an inch” if the estimate of where the ball is, is within 1 inch of the correct call, then assume it was correct. </a:t>
            </a:r>
            <a:br>
              <a:rPr lang="en-US" dirty="0"/>
            </a:br>
            <a:r>
              <a:rPr lang="en-US" dirty="0"/>
              <a:t>The unofficial analysis says “the computer said it was there, that was a wrong call”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Which analysis is right? Well they both have benefits and drawbacks</a:t>
            </a:r>
            <a:br>
              <a:rPr lang="en-US" dirty="0"/>
            </a:br>
            <a:br>
              <a:rPr lang="en-US" dirty="0"/>
            </a:br>
            <a:r>
              <a:rPr lang="en-US" dirty="0"/>
              <a:t>And is either of these numbers good or bad? That was a bad game, but what counts as bad depends on which evaluation system you’re using.</a:t>
            </a:r>
            <a:br>
              <a:rPr lang="en-US" dirty="0"/>
            </a:br>
            <a:r>
              <a:rPr lang="en-US" dirty="0"/>
              <a:t>https://www.youtube.com/watch?v=9o4weN6AkPY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4C4CDC-0F43-485E-A58D-7499B81CAEE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503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FA2D3775-0F76-43FE-8A93-C7CC8949AA06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B692-83D7-4330-8C05-BF1FD977575E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4675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01CC624-0437-43EF-99D3-4B5E545BF210}"/>
              </a:ext>
            </a:extLst>
          </p:cNvPr>
          <p:cNvSpPr/>
          <p:nvPr/>
        </p:nvSpPr>
        <p:spPr>
          <a:xfrm>
            <a:off x="272955" y="0"/>
            <a:ext cx="423081" cy="15623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FEBE18-A94F-4CF8-8975-BC720F070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3775-0F76-43FE-8A93-C7CC8949AA06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FEFF45-D87C-45A5-8A43-AA51E8326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B072C5-2DDD-45C4-966C-970A137A4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B692-83D7-4330-8C05-BF1FD977575E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37B5817-8D3A-4DD3-92FF-32BBC5F91560}"/>
              </a:ext>
            </a:extLst>
          </p:cNvPr>
          <p:cNvCxnSpPr/>
          <p:nvPr/>
        </p:nvCxnSpPr>
        <p:spPr>
          <a:xfrm>
            <a:off x="61415" y="753975"/>
            <a:ext cx="12008609" cy="0"/>
          </a:xfrm>
          <a:prstGeom prst="line">
            <a:avLst/>
          </a:prstGeom>
          <a:ln>
            <a:solidFill>
              <a:srgbClr val="D8D8D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432B1C59-33FF-4FB4-BDD7-F61C64008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134" y="263276"/>
            <a:ext cx="10334364" cy="101466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B754F48-B758-43EB-980F-1E2884C8E2A7}"/>
              </a:ext>
            </a:extLst>
          </p:cNvPr>
          <p:cNvGrpSpPr/>
          <p:nvPr/>
        </p:nvGrpSpPr>
        <p:grpSpPr>
          <a:xfrm>
            <a:off x="575239" y="475151"/>
            <a:ext cx="631298" cy="631298"/>
            <a:chOff x="1530939" y="2405329"/>
            <a:chExt cx="631298" cy="631298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99BADBD9-302C-40D9-A763-C65CCFE16FDE}"/>
                </a:ext>
              </a:extLst>
            </p:cNvPr>
            <p:cNvSpPr/>
            <p:nvPr userDrawn="1"/>
          </p:nvSpPr>
          <p:spPr>
            <a:xfrm>
              <a:off x="1530939" y="2405329"/>
              <a:ext cx="631298" cy="631298"/>
            </a:xfrm>
            <a:prstGeom prst="ellipse">
              <a:avLst/>
            </a:prstGeom>
            <a:solidFill>
              <a:srgbClr val="B6A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Shape 490">
              <a:extLst>
                <a:ext uri="{FF2B5EF4-FFF2-40B4-BE49-F238E27FC236}">
                  <a16:creationId xmlns:a16="http://schemas.microsoft.com/office/drawing/2014/main" id="{ABC713E7-D704-4682-B292-907313F269C9}"/>
                </a:ext>
              </a:extLst>
            </p:cNvPr>
            <p:cNvGrpSpPr/>
            <p:nvPr userDrawn="1"/>
          </p:nvGrpSpPr>
          <p:grpSpPr>
            <a:xfrm>
              <a:off x="1661835" y="2536225"/>
              <a:ext cx="369505" cy="369505"/>
              <a:chOff x="2594050" y="1631825"/>
              <a:chExt cx="439625" cy="439625"/>
            </a:xfrm>
          </p:grpSpPr>
          <p:sp>
            <p:nvSpPr>
              <p:cNvPr id="9" name="Shape 491">
                <a:extLst>
                  <a:ext uri="{FF2B5EF4-FFF2-40B4-BE49-F238E27FC236}">
                    <a16:creationId xmlns:a16="http://schemas.microsoft.com/office/drawing/2014/main" id="{5701E159-D011-460A-BF32-22B3BFF6328B}"/>
                  </a:ext>
                </a:extLst>
              </p:cNvPr>
              <p:cNvSpPr/>
              <p:nvPr/>
            </p:nvSpPr>
            <p:spPr>
              <a:xfrm>
                <a:off x="2594050" y="1883300"/>
                <a:ext cx="188175" cy="188150"/>
              </a:xfrm>
              <a:custGeom>
                <a:avLst/>
                <a:gdLst/>
                <a:ahLst/>
                <a:cxnLst/>
                <a:rect l="0" t="0" r="0" b="0"/>
                <a:pathLst>
                  <a:path w="7527" h="7526" fill="none" extrusionOk="0">
                    <a:moveTo>
                      <a:pt x="5992" y="0"/>
                    </a:moveTo>
                    <a:lnTo>
                      <a:pt x="537" y="6430"/>
                    </a:lnTo>
                    <a:lnTo>
                      <a:pt x="1" y="7526"/>
                    </a:lnTo>
                    <a:lnTo>
                      <a:pt x="1097" y="6990"/>
                    </a:lnTo>
                    <a:lnTo>
                      <a:pt x="7526" y="1534"/>
                    </a:lnTo>
                    <a:lnTo>
                      <a:pt x="5992" y="0"/>
                    </a:lnTo>
                    <a:close/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Shape 492">
                <a:extLst>
                  <a:ext uri="{FF2B5EF4-FFF2-40B4-BE49-F238E27FC236}">
                    <a16:creationId xmlns:a16="http://schemas.microsoft.com/office/drawing/2014/main" id="{CA3D8659-8AB7-48FB-9131-98E6A18A0B20}"/>
                  </a:ext>
                </a:extLst>
              </p:cNvPr>
              <p:cNvSpPr/>
              <p:nvPr/>
            </p:nvSpPr>
            <p:spPr>
              <a:xfrm>
                <a:off x="2857700" y="1631825"/>
                <a:ext cx="175975" cy="176000"/>
              </a:xfrm>
              <a:custGeom>
                <a:avLst/>
                <a:gdLst/>
                <a:ahLst/>
                <a:cxnLst/>
                <a:rect l="0" t="0" r="0" b="0"/>
                <a:pathLst>
                  <a:path w="7039" h="7040" fill="none" extrusionOk="0">
                    <a:moveTo>
                      <a:pt x="268" y="2704"/>
                    </a:moveTo>
                    <a:lnTo>
                      <a:pt x="4336" y="6771"/>
                    </a:lnTo>
                    <a:lnTo>
                      <a:pt x="4336" y="6771"/>
                    </a:lnTo>
                    <a:lnTo>
                      <a:pt x="4336" y="6771"/>
                    </a:lnTo>
                    <a:lnTo>
                      <a:pt x="4652" y="6917"/>
                    </a:lnTo>
                    <a:lnTo>
                      <a:pt x="4993" y="7015"/>
                    </a:lnTo>
                    <a:lnTo>
                      <a:pt x="5310" y="7039"/>
                    </a:lnTo>
                    <a:lnTo>
                      <a:pt x="5651" y="7039"/>
                    </a:lnTo>
                    <a:lnTo>
                      <a:pt x="5992" y="6966"/>
                    </a:lnTo>
                    <a:lnTo>
                      <a:pt x="6308" y="6844"/>
                    </a:lnTo>
                    <a:lnTo>
                      <a:pt x="6454" y="6747"/>
                    </a:lnTo>
                    <a:lnTo>
                      <a:pt x="6601" y="6674"/>
                    </a:lnTo>
                    <a:lnTo>
                      <a:pt x="6747" y="6552"/>
                    </a:lnTo>
                    <a:lnTo>
                      <a:pt x="6893" y="6430"/>
                    </a:lnTo>
                    <a:lnTo>
                      <a:pt x="6893" y="6430"/>
                    </a:lnTo>
                    <a:lnTo>
                      <a:pt x="6942" y="6357"/>
                    </a:lnTo>
                    <a:lnTo>
                      <a:pt x="7015" y="6260"/>
                    </a:lnTo>
                    <a:lnTo>
                      <a:pt x="7039" y="6138"/>
                    </a:lnTo>
                    <a:lnTo>
                      <a:pt x="7039" y="6041"/>
                    </a:lnTo>
                    <a:lnTo>
                      <a:pt x="7039" y="6041"/>
                    </a:lnTo>
                    <a:lnTo>
                      <a:pt x="7039" y="5943"/>
                    </a:lnTo>
                    <a:lnTo>
                      <a:pt x="7015" y="5846"/>
                    </a:lnTo>
                    <a:lnTo>
                      <a:pt x="6942" y="5748"/>
                    </a:lnTo>
                    <a:lnTo>
                      <a:pt x="6893" y="5651"/>
                    </a:lnTo>
                    <a:lnTo>
                      <a:pt x="1389" y="147"/>
                    </a:lnTo>
                    <a:lnTo>
                      <a:pt x="1389" y="147"/>
                    </a:lnTo>
                    <a:lnTo>
                      <a:pt x="1291" y="98"/>
                    </a:lnTo>
                    <a:lnTo>
                      <a:pt x="1194" y="25"/>
                    </a:lnTo>
                    <a:lnTo>
                      <a:pt x="1096" y="0"/>
                    </a:lnTo>
                    <a:lnTo>
                      <a:pt x="999" y="0"/>
                    </a:lnTo>
                    <a:lnTo>
                      <a:pt x="999" y="0"/>
                    </a:lnTo>
                    <a:lnTo>
                      <a:pt x="902" y="0"/>
                    </a:lnTo>
                    <a:lnTo>
                      <a:pt x="780" y="25"/>
                    </a:lnTo>
                    <a:lnTo>
                      <a:pt x="682" y="98"/>
                    </a:lnTo>
                    <a:lnTo>
                      <a:pt x="609" y="147"/>
                    </a:lnTo>
                    <a:lnTo>
                      <a:pt x="609" y="147"/>
                    </a:lnTo>
                    <a:lnTo>
                      <a:pt x="487" y="293"/>
                    </a:lnTo>
                    <a:lnTo>
                      <a:pt x="366" y="439"/>
                    </a:lnTo>
                    <a:lnTo>
                      <a:pt x="293" y="585"/>
                    </a:lnTo>
                    <a:lnTo>
                      <a:pt x="195" y="731"/>
                    </a:lnTo>
                    <a:lnTo>
                      <a:pt x="73" y="1048"/>
                    </a:lnTo>
                    <a:lnTo>
                      <a:pt x="0" y="1389"/>
                    </a:lnTo>
                    <a:lnTo>
                      <a:pt x="0" y="1730"/>
                    </a:lnTo>
                    <a:lnTo>
                      <a:pt x="25" y="2046"/>
                    </a:lnTo>
                    <a:lnTo>
                      <a:pt x="122" y="2387"/>
                    </a:lnTo>
                    <a:lnTo>
                      <a:pt x="268" y="2704"/>
                    </a:lnTo>
                    <a:lnTo>
                      <a:pt x="268" y="2704"/>
                    </a:lnTo>
                    <a:close/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Shape 493">
                <a:extLst>
                  <a:ext uri="{FF2B5EF4-FFF2-40B4-BE49-F238E27FC236}">
                    <a16:creationId xmlns:a16="http://schemas.microsoft.com/office/drawing/2014/main" id="{A811AE90-64AA-41C3-9DE9-62A86028AA6C}"/>
                  </a:ext>
                </a:extLst>
              </p:cNvPr>
              <p:cNvSpPr/>
              <p:nvPr/>
            </p:nvSpPr>
            <p:spPr>
              <a:xfrm>
                <a:off x="2662850" y="1699400"/>
                <a:ext cx="303250" cy="303250"/>
              </a:xfrm>
              <a:custGeom>
                <a:avLst/>
                <a:gdLst/>
                <a:ahLst/>
                <a:cxnLst/>
                <a:rect l="0" t="0" r="0" b="0"/>
                <a:pathLst>
                  <a:path w="12130" h="12130" fill="none" extrusionOk="0">
                    <a:moveTo>
                      <a:pt x="8038" y="1"/>
                    </a:moveTo>
                    <a:lnTo>
                      <a:pt x="4872" y="3191"/>
                    </a:lnTo>
                    <a:lnTo>
                      <a:pt x="4872" y="3191"/>
                    </a:lnTo>
                    <a:lnTo>
                      <a:pt x="4628" y="3094"/>
                    </a:lnTo>
                    <a:lnTo>
                      <a:pt x="4385" y="2997"/>
                    </a:lnTo>
                    <a:lnTo>
                      <a:pt x="4092" y="2899"/>
                    </a:lnTo>
                    <a:lnTo>
                      <a:pt x="3800" y="2850"/>
                    </a:lnTo>
                    <a:lnTo>
                      <a:pt x="3484" y="2777"/>
                    </a:lnTo>
                    <a:lnTo>
                      <a:pt x="3167" y="2729"/>
                    </a:lnTo>
                    <a:lnTo>
                      <a:pt x="2850" y="2704"/>
                    </a:lnTo>
                    <a:lnTo>
                      <a:pt x="2534" y="2704"/>
                    </a:lnTo>
                    <a:lnTo>
                      <a:pt x="2534" y="2704"/>
                    </a:lnTo>
                    <a:lnTo>
                      <a:pt x="2241" y="2704"/>
                    </a:lnTo>
                    <a:lnTo>
                      <a:pt x="1949" y="2729"/>
                    </a:lnTo>
                    <a:lnTo>
                      <a:pt x="1633" y="2777"/>
                    </a:lnTo>
                    <a:lnTo>
                      <a:pt x="1316" y="2850"/>
                    </a:lnTo>
                    <a:lnTo>
                      <a:pt x="999" y="2972"/>
                    </a:lnTo>
                    <a:lnTo>
                      <a:pt x="707" y="3094"/>
                    </a:lnTo>
                    <a:lnTo>
                      <a:pt x="415" y="3289"/>
                    </a:lnTo>
                    <a:lnTo>
                      <a:pt x="147" y="3508"/>
                    </a:lnTo>
                    <a:lnTo>
                      <a:pt x="147" y="3508"/>
                    </a:lnTo>
                    <a:lnTo>
                      <a:pt x="74" y="3581"/>
                    </a:lnTo>
                    <a:lnTo>
                      <a:pt x="25" y="3678"/>
                    </a:lnTo>
                    <a:lnTo>
                      <a:pt x="1" y="3776"/>
                    </a:lnTo>
                    <a:lnTo>
                      <a:pt x="1" y="3898"/>
                    </a:lnTo>
                    <a:lnTo>
                      <a:pt x="1" y="3898"/>
                    </a:lnTo>
                    <a:lnTo>
                      <a:pt x="1" y="3995"/>
                    </a:lnTo>
                    <a:lnTo>
                      <a:pt x="25" y="4093"/>
                    </a:lnTo>
                    <a:lnTo>
                      <a:pt x="74" y="4190"/>
                    </a:lnTo>
                    <a:lnTo>
                      <a:pt x="147" y="4287"/>
                    </a:lnTo>
                    <a:lnTo>
                      <a:pt x="7843" y="11984"/>
                    </a:lnTo>
                    <a:lnTo>
                      <a:pt x="7843" y="11984"/>
                    </a:lnTo>
                    <a:lnTo>
                      <a:pt x="7941" y="12057"/>
                    </a:lnTo>
                    <a:lnTo>
                      <a:pt x="8038" y="12105"/>
                    </a:lnTo>
                    <a:lnTo>
                      <a:pt x="8135" y="12130"/>
                    </a:lnTo>
                    <a:lnTo>
                      <a:pt x="8233" y="12130"/>
                    </a:lnTo>
                    <a:lnTo>
                      <a:pt x="8233" y="12130"/>
                    </a:lnTo>
                    <a:lnTo>
                      <a:pt x="8355" y="12130"/>
                    </a:lnTo>
                    <a:lnTo>
                      <a:pt x="8452" y="12105"/>
                    </a:lnTo>
                    <a:lnTo>
                      <a:pt x="8549" y="12057"/>
                    </a:lnTo>
                    <a:lnTo>
                      <a:pt x="8622" y="11984"/>
                    </a:lnTo>
                    <a:lnTo>
                      <a:pt x="8622" y="11984"/>
                    </a:lnTo>
                    <a:lnTo>
                      <a:pt x="8842" y="11716"/>
                    </a:lnTo>
                    <a:lnTo>
                      <a:pt x="9036" y="11423"/>
                    </a:lnTo>
                    <a:lnTo>
                      <a:pt x="9158" y="11131"/>
                    </a:lnTo>
                    <a:lnTo>
                      <a:pt x="9280" y="10814"/>
                    </a:lnTo>
                    <a:lnTo>
                      <a:pt x="9353" y="10498"/>
                    </a:lnTo>
                    <a:lnTo>
                      <a:pt x="9402" y="10181"/>
                    </a:lnTo>
                    <a:lnTo>
                      <a:pt x="9426" y="9889"/>
                    </a:lnTo>
                    <a:lnTo>
                      <a:pt x="9426" y="9597"/>
                    </a:lnTo>
                    <a:lnTo>
                      <a:pt x="9426" y="9597"/>
                    </a:lnTo>
                    <a:lnTo>
                      <a:pt x="9426" y="9280"/>
                    </a:lnTo>
                    <a:lnTo>
                      <a:pt x="9402" y="8964"/>
                    </a:lnTo>
                    <a:lnTo>
                      <a:pt x="9353" y="8647"/>
                    </a:lnTo>
                    <a:lnTo>
                      <a:pt x="9280" y="8330"/>
                    </a:lnTo>
                    <a:lnTo>
                      <a:pt x="9231" y="8038"/>
                    </a:lnTo>
                    <a:lnTo>
                      <a:pt x="9134" y="7746"/>
                    </a:lnTo>
                    <a:lnTo>
                      <a:pt x="9036" y="7502"/>
                    </a:lnTo>
                    <a:lnTo>
                      <a:pt x="8939" y="7259"/>
                    </a:lnTo>
                    <a:lnTo>
                      <a:pt x="12130" y="4093"/>
                    </a:lnTo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Shape 494">
                <a:extLst>
                  <a:ext uri="{FF2B5EF4-FFF2-40B4-BE49-F238E27FC236}">
                    <a16:creationId xmlns:a16="http://schemas.microsoft.com/office/drawing/2014/main" id="{0551D70B-4457-48F5-81B9-3A38F6B661D9}"/>
                  </a:ext>
                </a:extLst>
              </p:cNvPr>
              <p:cNvSpPr/>
              <p:nvPr/>
            </p:nvSpPr>
            <p:spPr>
              <a:xfrm>
                <a:off x="2801675" y="1740825"/>
                <a:ext cx="49950" cy="49950"/>
              </a:xfrm>
              <a:custGeom>
                <a:avLst/>
                <a:gdLst/>
                <a:ahLst/>
                <a:cxnLst/>
                <a:rect l="0" t="0" r="0" b="0"/>
                <a:pathLst>
                  <a:path w="1998" h="1998" fill="none" extrusionOk="0">
                    <a:moveTo>
                      <a:pt x="1" y="1997"/>
                    </a:moveTo>
                    <a:lnTo>
                      <a:pt x="1998" y="0"/>
                    </a:lnTo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72BD7EC-0D21-433C-A8B8-B34982C02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134" y="1463857"/>
            <a:ext cx="10334364" cy="4845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177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letely blank">
  <p:cSld name="Completely 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59742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356FD08-8E43-4554-8ACC-11234BCBCF4E}"/>
              </a:ext>
            </a:extLst>
          </p:cNvPr>
          <p:cNvCxnSpPr/>
          <p:nvPr/>
        </p:nvCxnSpPr>
        <p:spPr>
          <a:xfrm>
            <a:off x="127669" y="3557888"/>
            <a:ext cx="11914495" cy="0"/>
          </a:xfrm>
          <a:prstGeom prst="line">
            <a:avLst/>
          </a:prstGeom>
          <a:ln w="19050">
            <a:solidFill>
              <a:srgbClr val="D8D8D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0777F25E-8269-472E-9791-7EB74F793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2775" y="3262680"/>
            <a:ext cx="6504161" cy="590415"/>
          </a:xfrm>
          <a:solidFill>
            <a:schemeClr val="bg1"/>
          </a:solidFill>
        </p:spPr>
        <p:txBody>
          <a:bodyPr>
            <a:noAutofit/>
          </a:bodyPr>
          <a:lstStyle>
            <a:lvl1pPr>
              <a:defRPr sz="320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7D8F82-27EF-4582-903A-FAC77926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09E9B-BB5B-4926-92EF-F13E0D1A5E96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06C1EE-E506-47FA-A188-0DF16D497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80F48F-87DE-4815-AD70-D0F2CA558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CFB5-D24A-49F9-A963-889398DD9D6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86714E5-EBF9-4569-A5F7-79EC8ADBC566}"/>
              </a:ext>
            </a:extLst>
          </p:cNvPr>
          <p:cNvSpPr/>
          <p:nvPr/>
        </p:nvSpPr>
        <p:spPr>
          <a:xfrm>
            <a:off x="743453" y="3050554"/>
            <a:ext cx="897775" cy="897775"/>
          </a:xfrm>
          <a:prstGeom prst="ellipse">
            <a:avLst/>
          </a:prstGeom>
          <a:solidFill>
            <a:srgbClr val="B6A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48A67AF-FC3C-498E-9019-5526D4E35E56}"/>
              </a:ext>
            </a:extLst>
          </p:cNvPr>
          <p:cNvSpPr/>
          <p:nvPr/>
        </p:nvSpPr>
        <p:spPr>
          <a:xfrm>
            <a:off x="321425" y="60960"/>
            <a:ext cx="171797" cy="14741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Shape 496">
            <a:extLst>
              <a:ext uri="{FF2B5EF4-FFF2-40B4-BE49-F238E27FC236}">
                <a16:creationId xmlns:a16="http://schemas.microsoft.com/office/drawing/2014/main" id="{A9D83950-EFA8-45B6-9842-F0E75D62D1E4}"/>
              </a:ext>
            </a:extLst>
          </p:cNvPr>
          <p:cNvGrpSpPr/>
          <p:nvPr/>
        </p:nvGrpSpPr>
        <p:grpSpPr>
          <a:xfrm>
            <a:off x="1042384" y="3287057"/>
            <a:ext cx="299911" cy="424768"/>
            <a:chOff x="3979850" y="1598950"/>
            <a:chExt cx="356825" cy="505375"/>
          </a:xfrm>
        </p:grpSpPr>
        <p:sp>
          <p:nvSpPr>
            <p:cNvPr id="11" name="Shape 497">
              <a:extLst>
                <a:ext uri="{FF2B5EF4-FFF2-40B4-BE49-F238E27FC236}">
                  <a16:creationId xmlns:a16="http://schemas.microsoft.com/office/drawing/2014/main" id="{5AC1FC31-D74E-4136-9F49-9396640AE6A7}"/>
                </a:ext>
              </a:extLst>
            </p:cNvPr>
            <p:cNvSpPr/>
            <p:nvPr/>
          </p:nvSpPr>
          <p:spPr>
            <a:xfrm>
              <a:off x="3979850" y="1602600"/>
              <a:ext cx="44475" cy="501725"/>
            </a:xfrm>
            <a:custGeom>
              <a:avLst/>
              <a:gdLst/>
              <a:ahLst/>
              <a:cxnLst/>
              <a:rect l="0" t="0" r="0" b="0"/>
              <a:pathLst>
                <a:path w="1779" h="20069" fill="none" extrusionOk="0">
                  <a:moveTo>
                    <a:pt x="1778" y="20069"/>
                  </a:moveTo>
                  <a:lnTo>
                    <a:pt x="1778" y="488"/>
                  </a:lnTo>
                  <a:lnTo>
                    <a:pt x="1778" y="488"/>
                  </a:lnTo>
                  <a:lnTo>
                    <a:pt x="1778" y="390"/>
                  </a:lnTo>
                  <a:lnTo>
                    <a:pt x="1730" y="293"/>
                  </a:lnTo>
                  <a:lnTo>
                    <a:pt x="1705" y="220"/>
                  </a:lnTo>
                  <a:lnTo>
                    <a:pt x="1632" y="147"/>
                  </a:lnTo>
                  <a:lnTo>
                    <a:pt x="1559" y="74"/>
                  </a:lnTo>
                  <a:lnTo>
                    <a:pt x="1486" y="25"/>
                  </a:lnTo>
                  <a:lnTo>
                    <a:pt x="1389" y="0"/>
                  </a:lnTo>
                  <a:lnTo>
                    <a:pt x="1291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0" y="0"/>
                  </a:lnTo>
                  <a:lnTo>
                    <a:pt x="293" y="25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5" y="390"/>
                  </a:lnTo>
                  <a:lnTo>
                    <a:pt x="1" y="488"/>
                  </a:lnTo>
                  <a:lnTo>
                    <a:pt x="1" y="20069"/>
                  </a:lnTo>
                  <a:lnTo>
                    <a:pt x="1778" y="20069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Shape 498">
              <a:extLst>
                <a:ext uri="{FF2B5EF4-FFF2-40B4-BE49-F238E27FC236}">
                  <a16:creationId xmlns:a16="http://schemas.microsoft.com/office/drawing/2014/main" id="{55224696-5DAC-453B-AD17-A914F23CD917}"/>
                </a:ext>
              </a:extLst>
            </p:cNvPr>
            <p:cNvSpPr/>
            <p:nvPr/>
          </p:nvSpPr>
          <p:spPr>
            <a:xfrm>
              <a:off x="4037075" y="1598950"/>
              <a:ext cx="299600" cy="228950"/>
            </a:xfrm>
            <a:custGeom>
              <a:avLst/>
              <a:gdLst/>
              <a:ahLst/>
              <a:cxnLst/>
              <a:rect l="0" t="0" r="0" b="0"/>
              <a:pathLst>
                <a:path w="11984" h="9158" fill="none" extrusionOk="0">
                  <a:moveTo>
                    <a:pt x="1" y="8403"/>
                  </a:moveTo>
                  <a:lnTo>
                    <a:pt x="1" y="8403"/>
                  </a:lnTo>
                  <a:lnTo>
                    <a:pt x="366" y="8184"/>
                  </a:lnTo>
                  <a:lnTo>
                    <a:pt x="732" y="8013"/>
                  </a:lnTo>
                  <a:lnTo>
                    <a:pt x="1097" y="7867"/>
                  </a:lnTo>
                  <a:lnTo>
                    <a:pt x="1438" y="7770"/>
                  </a:lnTo>
                  <a:lnTo>
                    <a:pt x="1803" y="7696"/>
                  </a:lnTo>
                  <a:lnTo>
                    <a:pt x="2168" y="7672"/>
                  </a:lnTo>
                  <a:lnTo>
                    <a:pt x="2534" y="7648"/>
                  </a:lnTo>
                  <a:lnTo>
                    <a:pt x="2875" y="7672"/>
                  </a:lnTo>
                  <a:lnTo>
                    <a:pt x="3240" y="7696"/>
                  </a:lnTo>
                  <a:lnTo>
                    <a:pt x="3605" y="7745"/>
                  </a:lnTo>
                  <a:lnTo>
                    <a:pt x="3971" y="7818"/>
                  </a:lnTo>
                  <a:lnTo>
                    <a:pt x="4312" y="7891"/>
                  </a:lnTo>
                  <a:lnTo>
                    <a:pt x="5042" y="8111"/>
                  </a:lnTo>
                  <a:lnTo>
                    <a:pt x="5749" y="8330"/>
                  </a:lnTo>
                  <a:lnTo>
                    <a:pt x="6479" y="8549"/>
                  </a:lnTo>
                  <a:lnTo>
                    <a:pt x="7186" y="8768"/>
                  </a:lnTo>
                  <a:lnTo>
                    <a:pt x="7916" y="8963"/>
                  </a:lnTo>
                  <a:lnTo>
                    <a:pt x="8282" y="9036"/>
                  </a:lnTo>
                  <a:lnTo>
                    <a:pt x="8623" y="9085"/>
                  </a:lnTo>
                  <a:lnTo>
                    <a:pt x="8988" y="9133"/>
                  </a:lnTo>
                  <a:lnTo>
                    <a:pt x="9353" y="9158"/>
                  </a:lnTo>
                  <a:lnTo>
                    <a:pt x="9719" y="9133"/>
                  </a:lnTo>
                  <a:lnTo>
                    <a:pt x="10059" y="9109"/>
                  </a:lnTo>
                  <a:lnTo>
                    <a:pt x="10425" y="9060"/>
                  </a:lnTo>
                  <a:lnTo>
                    <a:pt x="10790" y="8963"/>
                  </a:lnTo>
                  <a:lnTo>
                    <a:pt x="11155" y="8841"/>
                  </a:lnTo>
                  <a:lnTo>
                    <a:pt x="11496" y="8671"/>
                  </a:lnTo>
                  <a:lnTo>
                    <a:pt x="11496" y="8671"/>
                  </a:lnTo>
                  <a:lnTo>
                    <a:pt x="11667" y="8573"/>
                  </a:lnTo>
                  <a:lnTo>
                    <a:pt x="11789" y="8476"/>
                  </a:lnTo>
                  <a:lnTo>
                    <a:pt x="11862" y="8354"/>
                  </a:lnTo>
                  <a:lnTo>
                    <a:pt x="11935" y="8232"/>
                  </a:lnTo>
                  <a:lnTo>
                    <a:pt x="11984" y="8111"/>
                  </a:lnTo>
                  <a:lnTo>
                    <a:pt x="11984" y="7989"/>
                  </a:lnTo>
                  <a:lnTo>
                    <a:pt x="11935" y="7891"/>
                  </a:lnTo>
                  <a:lnTo>
                    <a:pt x="11886" y="7794"/>
                  </a:lnTo>
                  <a:lnTo>
                    <a:pt x="11886" y="7794"/>
                  </a:lnTo>
                  <a:lnTo>
                    <a:pt x="11496" y="7404"/>
                  </a:lnTo>
                  <a:lnTo>
                    <a:pt x="11107" y="6941"/>
                  </a:lnTo>
                  <a:lnTo>
                    <a:pt x="10741" y="6454"/>
                  </a:lnTo>
                  <a:lnTo>
                    <a:pt x="10352" y="5943"/>
                  </a:lnTo>
                  <a:lnTo>
                    <a:pt x="10352" y="5943"/>
                  </a:lnTo>
                  <a:lnTo>
                    <a:pt x="10279" y="5797"/>
                  </a:lnTo>
                  <a:lnTo>
                    <a:pt x="10230" y="5651"/>
                  </a:lnTo>
                  <a:lnTo>
                    <a:pt x="10206" y="5480"/>
                  </a:lnTo>
                  <a:lnTo>
                    <a:pt x="10181" y="5285"/>
                  </a:lnTo>
                  <a:lnTo>
                    <a:pt x="10206" y="5115"/>
                  </a:lnTo>
                  <a:lnTo>
                    <a:pt x="10230" y="4944"/>
                  </a:lnTo>
                  <a:lnTo>
                    <a:pt x="10279" y="4774"/>
                  </a:lnTo>
                  <a:lnTo>
                    <a:pt x="10352" y="4603"/>
                  </a:lnTo>
                  <a:lnTo>
                    <a:pt x="10352" y="4603"/>
                  </a:lnTo>
                  <a:lnTo>
                    <a:pt x="10741" y="3873"/>
                  </a:lnTo>
                  <a:lnTo>
                    <a:pt x="11107" y="3118"/>
                  </a:lnTo>
                  <a:lnTo>
                    <a:pt x="11496" y="2338"/>
                  </a:lnTo>
                  <a:lnTo>
                    <a:pt x="11886" y="1486"/>
                  </a:lnTo>
                  <a:lnTo>
                    <a:pt x="11886" y="1486"/>
                  </a:lnTo>
                  <a:lnTo>
                    <a:pt x="11959" y="1315"/>
                  </a:lnTo>
                  <a:lnTo>
                    <a:pt x="11984" y="1169"/>
                  </a:lnTo>
                  <a:lnTo>
                    <a:pt x="11984" y="1048"/>
                  </a:lnTo>
                  <a:lnTo>
                    <a:pt x="11935" y="975"/>
                  </a:lnTo>
                  <a:lnTo>
                    <a:pt x="11862" y="950"/>
                  </a:lnTo>
                  <a:lnTo>
                    <a:pt x="11789" y="926"/>
                  </a:lnTo>
                  <a:lnTo>
                    <a:pt x="11667" y="975"/>
                  </a:lnTo>
                  <a:lnTo>
                    <a:pt x="11496" y="1023"/>
                  </a:lnTo>
                  <a:lnTo>
                    <a:pt x="11496" y="1023"/>
                  </a:lnTo>
                  <a:lnTo>
                    <a:pt x="11155" y="1194"/>
                  </a:lnTo>
                  <a:lnTo>
                    <a:pt x="10790" y="1315"/>
                  </a:lnTo>
                  <a:lnTo>
                    <a:pt x="10425" y="1413"/>
                  </a:lnTo>
                  <a:lnTo>
                    <a:pt x="10059" y="1462"/>
                  </a:lnTo>
                  <a:lnTo>
                    <a:pt x="9719" y="1510"/>
                  </a:lnTo>
                  <a:lnTo>
                    <a:pt x="9353" y="1510"/>
                  </a:lnTo>
                  <a:lnTo>
                    <a:pt x="8988" y="1486"/>
                  </a:lnTo>
                  <a:lnTo>
                    <a:pt x="8623" y="1462"/>
                  </a:lnTo>
                  <a:lnTo>
                    <a:pt x="8282" y="1389"/>
                  </a:lnTo>
                  <a:lnTo>
                    <a:pt x="7916" y="1315"/>
                  </a:lnTo>
                  <a:lnTo>
                    <a:pt x="7186" y="1145"/>
                  </a:lnTo>
                  <a:lnTo>
                    <a:pt x="6479" y="926"/>
                  </a:lnTo>
                  <a:lnTo>
                    <a:pt x="5749" y="682"/>
                  </a:lnTo>
                  <a:lnTo>
                    <a:pt x="5042" y="463"/>
                  </a:lnTo>
                  <a:lnTo>
                    <a:pt x="4312" y="268"/>
                  </a:lnTo>
                  <a:lnTo>
                    <a:pt x="3971" y="171"/>
                  </a:lnTo>
                  <a:lnTo>
                    <a:pt x="3605" y="98"/>
                  </a:lnTo>
                  <a:lnTo>
                    <a:pt x="3240" y="49"/>
                  </a:lnTo>
                  <a:lnTo>
                    <a:pt x="2875" y="25"/>
                  </a:lnTo>
                  <a:lnTo>
                    <a:pt x="2534" y="0"/>
                  </a:lnTo>
                  <a:lnTo>
                    <a:pt x="2168" y="25"/>
                  </a:lnTo>
                  <a:lnTo>
                    <a:pt x="1803" y="73"/>
                  </a:lnTo>
                  <a:lnTo>
                    <a:pt x="1438" y="122"/>
                  </a:lnTo>
                  <a:lnTo>
                    <a:pt x="1097" y="244"/>
                  </a:lnTo>
                  <a:lnTo>
                    <a:pt x="732" y="366"/>
                  </a:lnTo>
                  <a:lnTo>
                    <a:pt x="366" y="536"/>
                  </a:lnTo>
                  <a:lnTo>
                    <a:pt x="1" y="755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75FA472A-7AFD-46BC-8C3E-7439952E8F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02775" y="3931493"/>
            <a:ext cx="6504161" cy="506283"/>
          </a:xfrm>
        </p:spPr>
        <p:txBody>
          <a:bodyPr lIns="91440" rIns="91440" anchor="t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245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sz="2800"/>
            </a:lvl1pPr>
            <a:lvl2pPr marL="128016" indent="0">
              <a:buNone/>
              <a:defRPr sz="2400" baseline="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3775-0F76-43FE-8A93-C7CC8949AA06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B692-83D7-4330-8C05-BF1FD9775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240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239" y="1531279"/>
            <a:ext cx="5397688" cy="447646"/>
          </a:xfrm>
        </p:spPr>
        <p:txBody>
          <a:bodyPr lIns="137160" rIns="137160" anchor="ctr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800" b="0" kern="1200" cap="all" baseline="0" dirty="0" smtClean="0">
                <a:solidFill>
                  <a:srgbClr val="4C328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</a:pPr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3775-0F76-43FE-8A93-C7CC8949AA06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B692-83D7-4330-8C05-BF1FD977575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57CD2F29-FDCB-4CD4-A706-8477E063ED40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584218" y="2096446"/>
            <a:ext cx="5397689" cy="4330435"/>
          </a:xfrm>
        </p:spPr>
        <p:txBody>
          <a:bodyPr/>
          <a:lstStyle>
            <a:lvl1pPr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F6C8EDAC-3655-4870-AA43-44830ED94DF0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355830" y="1531279"/>
            <a:ext cx="5397688" cy="447646"/>
          </a:xfrm>
        </p:spPr>
        <p:txBody>
          <a:bodyPr lIns="137160" rIns="137160" anchor="ctr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800" b="0" kern="1200" cap="all" baseline="0" dirty="0" smtClean="0">
                <a:solidFill>
                  <a:srgbClr val="4C328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</a:pPr>
            <a:r>
              <a:rPr lang="en-US"/>
              <a:t>Edit Master text styles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C6DFFB8E-9225-4B12-B4C6-960DAE3BDB96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6364809" y="2096446"/>
            <a:ext cx="5397689" cy="4330435"/>
          </a:xfrm>
        </p:spPr>
        <p:txBody>
          <a:bodyPr/>
          <a:lstStyle>
            <a:lvl1pPr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69092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3775-0F76-43FE-8A93-C7CC8949AA06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B692-83D7-4330-8C05-BF1FD9775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131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34620" y="1512985"/>
            <a:ext cx="5397689" cy="4796375"/>
          </a:xfrm>
        </p:spPr>
        <p:txBody>
          <a:bodyPr/>
          <a:lstStyle>
            <a:lvl1pPr marL="91440" indent="-91440">
              <a:buFontTx/>
              <a:buChar char=" "/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  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364809" y="1512984"/>
            <a:ext cx="5397689" cy="4796375"/>
          </a:xfrm>
        </p:spPr>
        <p:txBody>
          <a:bodyPr/>
          <a:lstStyle>
            <a:lvl1pPr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  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3775-0F76-43FE-8A93-C7CC8949AA06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B692-83D7-4330-8C05-BF1FD977575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F45E9297-2ED3-49ED-918C-68275E6ED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239" y="263276"/>
            <a:ext cx="11187259" cy="10146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814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3775-0F76-43FE-8A93-C7CC8949AA06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B692-83D7-4330-8C05-BF1FD977575E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UW building">
            <a:extLst>
              <a:ext uri="{FF2B5EF4-FFF2-40B4-BE49-F238E27FC236}">
                <a16:creationId xmlns:a16="http://schemas.microsoft.com/office/drawing/2014/main" id="{8DB080C4-5F0D-47C3-B99E-D2AD3B91FD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185" b="5565"/>
          <a:stretch/>
        </p:blipFill>
        <p:spPr bwMode="auto">
          <a:xfrm>
            <a:off x="3" y="0"/>
            <a:ext cx="12191997" cy="4572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2848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3775-0F76-43FE-8A93-C7CC8949AA06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B692-83D7-4330-8C05-BF1FD9775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742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3775-0F76-43FE-8A93-C7CC8949AA06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B692-83D7-4330-8C05-BF1FD977575E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3837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CB2A4-11AD-445D-9449-ECE97BF726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15881" y="3446573"/>
            <a:ext cx="5590283" cy="1014667"/>
          </a:xfrm>
        </p:spPr>
        <p:txBody>
          <a:bodyPr/>
          <a:lstStyle>
            <a:lvl1pPr algn="ctr">
              <a:defRPr cap="none" baseline="0"/>
            </a:lvl1pPr>
          </a:lstStyle>
          <a:p>
            <a:r>
              <a:rPr lang="en-US" dirty="0"/>
              <a:t>Big Concept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5E7B94-0CB0-48FD-9BA2-0BCEF75A7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3775-0F76-43FE-8A93-C7CC8949AA06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BA529F-BA16-4C50-8761-34379098B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838C27-C210-4D9C-AB83-9BF54E329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B692-83D7-4330-8C05-BF1FD977575E}" type="slidenum">
              <a:rPr lang="en-US" smtClean="0"/>
              <a:t>‹#›</a:t>
            </a:fld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067791F-5EAB-433C-8512-E3D8B5FEA33C}"/>
              </a:ext>
            </a:extLst>
          </p:cNvPr>
          <p:cNvCxnSpPr/>
          <p:nvPr/>
        </p:nvCxnSpPr>
        <p:spPr>
          <a:xfrm>
            <a:off x="138752" y="1917510"/>
            <a:ext cx="11914495" cy="0"/>
          </a:xfrm>
          <a:prstGeom prst="line">
            <a:avLst/>
          </a:prstGeom>
          <a:ln w="19050">
            <a:solidFill>
              <a:srgbClr val="D8D8D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9FC5ADD-7CD5-4855-8137-142378EFA26D}"/>
              </a:ext>
            </a:extLst>
          </p:cNvPr>
          <p:cNvGrpSpPr/>
          <p:nvPr/>
        </p:nvGrpSpPr>
        <p:grpSpPr>
          <a:xfrm>
            <a:off x="4736398" y="555634"/>
            <a:ext cx="2723751" cy="2723751"/>
            <a:chOff x="4360460" y="449353"/>
            <a:chExt cx="3282287" cy="3282287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161030CC-581E-4D1E-9ACA-A92F5BB6C0CB}"/>
                </a:ext>
              </a:extLst>
            </p:cNvPr>
            <p:cNvSpPr/>
            <p:nvPr userDrawn="1"/>
          </p:nvSpPr>
          <p:spPr>
            <a:xfrm>
              <a:off x="4360460" y="449353"/>
              <a:ext cx="3282287" cy="3282287"/>
            </a:xfrm>
            <a:prstGeom prst="ellipse">
              <a:avLst/>
            </a:prstGeom>
            <a:solidFill>
              <a:srgbClr val="B6A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Shape 822">
              <a:extLst>
                <a:ext uri="{FF2B5EF4-FFF2-40B4-BE49-F238E27FC236}">
                  <a16:creationId xmlns:a16="http://schemas.microsoft.com/office/drawing/2014/main" id="{9662AC8F-8502-4CF6-87AC-2CB7EFEBC5CD}"/>
                </a:ext>
              </a:extLst>
            </p:cNvPr>
            <p:cNvGrpSpPr/>
            <p:nvPr userDrawn="1"/>
          </p:nvGrpSpPr>
          <p:grpSpPr>
            <a:xfrm>
              <a:off x="4868910" y="1003939"/>
              <a:ext cx="2265387" cy="2173113"/>
              <a:chOff x="5233525" y="4954450"/>
              <a:chExt cx="538275" cy="516350"/>
            </a:xfrm>
          </p:grpSpPr>
          <p:sp>
            <p:nvSpPr>
              <p:cNvPr id="8" name="Shape 823">
                <a:extLst>
                  <a:ext uri="{FF2B5EF4-FFF2-40B4-BE49-F238E27FC236}">
                    <a16:creationId xmlns:a16="http://schemas.microsoft.com/office/drawing/2014/main" id="{915C32CE-F54C-4A91-A795-5F6EE0E2C310}"/>
                  </a:ext>
                </a:extLst>
              </p:cNvPr>
              <p:cNvSpPr/>
              <p:nvPr/>
            </p:nvSpPr>
            <p:spPr>
              <a:xfrm>
                <a:off x="5637825" y="4954450"/>
                <a:ext cx="89525" cy="89525"/>
              </a:xfrm>
              <a:custGeom>
                <a:avLst/>
                <a:gdLst/>
                <a:ahLst/>
                <a:cxnLst/>
                <a:rect l="0" t="0" r="0" b="0"/>
                <a:pathLst>
                  <a:path w="3581" h="3581" fill="none" extrusionOk="0">
                    <a:moveTo>
                      <a:pt x="1023" y="3410"/>
                    </a:moveTo>
                    <a:lnTo>
                      <a:pt x="1023" y="3410"/>
                    </a:lnTo>
                    <a:lnTo>
                      <a:pt x="1193" y="3483"/>
                    </a:lnTo>
                    <a:lnTo>
                      <a:pt x="1388" y="3532"/>
                    </a:lnTo>
                    <a:lnTo>
                      <a:pt x="1583" y="3556"/>
                    </a:lnTo>
                    <a:lnTo>
                      <a:pt x="1778" y="3581"/>
                    </a:lnTo>
                    <a:lnTo>
                      <a:pt x="1778" y="3581"/>
                    </a:lnTo>
                    <a:lnTo>
                      <a:pt x="1973" y="3556"/>
                    </a:lnTo>
                    <a:lnTo>
                      <a:pt x="2143" y="3532"/>
                    </a:lnTo>
                    <a:lnTo>
                      <a:pt x="2314" y="3508"/>
                    </a:lnTo>
                    <a:lnTo>
                      <a:pt x="2484" y="3435"/>
                    </a:lnTo>
                    <a:lnTo>
                      <a:pt x="2630" y="3361"/>
                    </a:lnTo>
                    <a:lnTo>
                      <a:pt x="2776" y="3264"/>
                    </a:lnTo>
                    <a:lnTo>
                      <a:pt x="2923" y="3167"/>
                    </a:lnTo>
                    <a:lnTo>
                      <a:pt x="3044" y="3045"/>
                    </a:lnTo>
                    <a:lnTo>
                      <a:pt x="3166" y="2923"/>
                    </a:lnTo>
                    <a:lnTo>
                      <a:pt x="3264" y="2801"/>
                    </a:lnTo>
                    <a:lnTo>
                      <a:pt x="3361" y="2631"/>
                    </a:lnTo>
                    <a:lnTo>
                      <a:pt x="3434" y="2485"/>
                    </a:lnTo>
                    <a:lnTo>
                      <a:pt x="3483" y="2314"/>
                    </a:lnTo>
                    <a:lnTo>
                      <a:pt x="3531" y="2144"/>
                    </a:lnTo>
                    <a:lnTo>
                      <a:pt x="3556" y="1973"/>
                    </a:lnTo>
                    <a:lnTo>
                      <a:pt x="3580" y="1803"/>
                    </a:lnTo>
                    <a:lnTo>
                      <a:pt x="3580" y="1803"/>
                    </a:lnTo>
                    <a:lnTo>
                      <a:pt x="3556" y="1608"/>
                    </a:lnTo>
                    <a:lnTo>
                      <a:pt x="3531" y="1437"/>
                    </a:lnTo>
                    <a:lnTo>
                      <a:pt x="3483" y="1267"/>
                    </a:lnTo>
                    <a:lnTo>
                      <a:pt x="3434" y="1096"/>
                    </a:lnTo>
                    <a:lnTo>
                      <a:pt x="3361" y="950"/>
                    </a:lnTo>
                    <a:lnTo>
                      <a:pt x="3264" y="804"/>
                    </a:lnTo>
                    <a:lnTo>
                      <a:pt x="3166" y="658"/>
                    </a:lnTo>
                    <a:lnTo>
                      <a:pt x="3044" y="536"/>
                    </a:lnTo>
                    <a:lnTo>
                      <a:pt x="2923" y="414"/>
                    </a:lnTo>
                    <a:lnTo>
                      <a:pt x="2776" y="317"/>
                    </a:lnTo>
                    <a:lnTo>
                      <a:pt x="2630" y="220"/>
                    </a:lnTo>
                    <a:lnTo>
                      <a:pt x="2484" y="147"/>
                    </a:lnTo>
                    <a:lnTo>
                      <a:pt x="2314" y="98"/>
                    </a:lnTo>
                    <a:lnTo>
                      <a:pt x="2143" y="49"/>
                    </a:lnTo>
                    <a:lnTo>
                      <a:pt x="1973" y="25"/>
                    </a:lnTo>
                    <a:lnTo>
                      <a:pt x="1778" y="0"/>
                    </a:lnTo>
                    <a:lnTo>
                      <a:pt x="1778" y="0"/>
                    </a:lnTo>
                    <a:lnTo>
                      <a:pt x="1607" y="25"/>
                    </a:lnTo>
                    <a:lnTo>
                      <a:pt x="1437" y="49"/>
                    </a:lnTo>
                    <a:lnTo>
                      <a:pt x="1266" y="98"/>
                    </a:lnTo>
                    <a:lnTo>
                      <a:pt x="1096" y="147"/>
                    </a:lnTo>
                    <a:lnTo>
                      <a:pt x="925" y="220"/>
                    </a:lnTo>
                    <a:lnTo>
                      <a:pt x="779" y="317"/>
                    </a:lnTo>
                    <a:lnTo>
                      <a:pt x="658" y="414"/>
                    </a:lnTo>
                    <a:lnTo>
                      <a:pt x="536" y="536"/>
                    </a:lnTo>
                    <a:lnTo>
                      <a:pt x="414" y="658"/>
                    </a:lnTo>
                    <a:lnTo>
                      <a:pt x="317" y="804"/>
                    </a:lnTo>
                    <a:lnTo>
                      <a:pt x="219" y="950"/>
                    </a:lnTo>
                    <a:lnTo>
                      <a:pt x="146" y="1096"/>
                    </a:lnTo>
                    <a:lnTo>
                      <a:pt x="73" y="1267"/>
                    </a:lnTo>
                    <a:lnTo>
                      <a:pt x="49" y="1437"/>
                    </a:lnTo>
                    <a:lnTo>
                      <a:pt x="24" y="1608"/>
                    </a:lnTo>
                    <a:lnTo>
                      <a:pt x="0" y="1803"/>
                    </a:lnTo>
                    <a:lnTo>
                      <a:pt x="0" y="1803"/>
                    </a:lnTo>
                    <a:lnTo>
                      <a:pt x="24" y="2071"/>
                    </a:lnTo>
                    <a:lnTo>
                      <a:pt x="97" y="2339"/>
                    </a:lnTo>
                    <a:lnTo>
                      <a:pt x="195" y="2582"/>
                    </a:lnTo>
                    <a:lnTo>
                      <a:pt x="317" y="280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" name="Shape 824">
                <a:extLst>
                  <a:ext uri="{FF2B5EF4-FFF2-40B4-BE49-F238E27FC236}">
                    <a16:creationId xmlns:a16="http://schemas.microsoft.com/office/drawing/2014/main" id="{25663F7D-C889-439B-A68E-97D8B29147A8}"/>
                  </a:ext>
                </a:extLst>
              </p:cNvPr>
              <p:cNvSpPr/>
              <p:nvPr/>
            </p:nvSpPr>
            <p:spPr>
              <a:xfrm>
                <a:off x="5323025" y="4980625"/>
                <a:ext cx="88925" cy="88925"/>
              </a:xfrm>
              <a:custGeom>
                <a:avLst/>
                <a:gdLst/>
                <a:ahLst/>
                <a:cxnLst/>
                <a:rect l="0" t="0" r="0" b="0"/>
                <a:pathLst>
                  <a:path w="3557" h="3557" fill="none" extrusionOk="0">
                    <a:moveTo>
                      <a:pt x="3191" y="2850"/>
                    </a:moveTo>
                    <a:lnTo>
                      <a:pt x="3191" y="2850"/>
                    </a:lnTo>
                    <a:lnTo>
                      <a:pt x="3313" y="2680"/>
                    </a:lnTo>
                    <a:lnTo>
                      <a:pt x="3410" y="2509"/>
                    </a:lnTo>
                    <a:lnTo>
                      <a:pt x="3483" y="2314"/>
                    </a:lnTo>
                    <a:lnTo>
                      <a:pt x="3532" y="2095"/>
                    </a:lnTo>
                    <a:lnTo>
                      <a:pt x="3532" y="2095"/>
                    </a:lnTo>
                    <a:lnTo>
                      <a:pt x="3556" y="1925"/>
                    </a:lnTo>
                    <a:lnTo>
                      <a:pt x="3556" y="1730"/>
                    </a:lnTo>
                    <a:lnTo>
                      <a:pt x="3556" y="1559"/>
                    </a:lnTo>
                    <a:lnTo>
                      <a:pt x="3508" y="1389"/>
                    </a:lnTo>
                    <a:lnTo>
                      <a:pt x="3459" y="1218"/>
                    </a:lnTo>
                    <a:lnTo>
                      <a:pt x="3410" y="1072"/>
                    </a:lnTo>
                    <a:lnTo>
                      <a:pt x="3337" y="902"/>
                    </a:lnTo>
                    <a:lnTo>
                      <a:pt x="3240" y="756"/>
                    </a:lnTo>
                    <a:lnTo>
                      <a:pt x="3142" y="634"/>
                    </a:lnTo>
                    <a:lnTo>
                      <a:pt x="3021" y="512"/>
                    </a:lnTo>
                    <a:lnTo>
                      <a:pt x="2899" y="390"/>
                    </a:lnTo>
                    <a:lnTo>
                      <a:pt x="2753" y="293"/>
                    </a:lnTo>
                    <a:lnTo>
                      <a:pt x="2606" y="196"/>
                    </a:lnTo>
                    <a:lnTo>
                      <a:pt x="2436" y="122"/>
                    </a:lnTo>
                    <a:lnTo>
                      <a:pt x="2266" y="74"/>
                    </a:lnTo>
                    <a:lnTo>
                      <a:pt x="2095" y="25"/>
                    </a:lnTo>
                    <a:lnTo>
                      <a:pt x="2095" y="25"/>
                    </a:lnTo>
                    <a:lnTo>
                      <a:pt x="1925" y="1"/>
                    </a:lnTo>
                    <a:lnTo>
                      <a:pt x="1730" y="1"/>
                    </a:lnTo>
                    <a:lnTo>
                      <a:pt x="1559" y="1"/>
                    </a:lnTo>
                    <a:lnTo>
                      <a:pt x="1389" y="25"/>
                    </a:lnTo>
                    <a:lnTo>
                      <a:pt x="1218" y="74"/>
                    </a:lnTo>
                    <a:lnTo>
                      <a:pt x="1072" y="147"/>
                    </a:lnTo>
                    <a:lnTo>
                      <a:pt x="902" y="220"/>
                    </a:lnTo>
                    <a:lnTo>
                      <a:pt x="756" y="317"/>
                    </a:lnTo>
                    <a:lnTo>
                      <a:pt x="634" y="415"/>
                    </a:lnTo>
                    <a:lnTo>
                      <a:pt x="512" y="537"/>
                    </a:lnTo>
                    <a:lnTo>
                      <a:pt x="390" y="658"/>
                    </a:lnTo>
                    <a:lnTo>
                      <a:pt x="293" y="804"/>
                    </a:lnTo>
                    <a:lnTo>
                      <a:pt x="195" y="951"/>
                    </a:lnTo>
                    <a:lnTo>
                      <a:pt x="122" y="1097"/>
                    </a:lnTo>
                    <a:lnTo>
                      <a:pt x="74" y="1267"/>
                    </a:lnTo>
                    <a:lnTo>
                      <a:pt x="25" y="1462"/>
                    </a:lnTo>
                    <a:lnTo>
                      <a:pt x="25" y="1462"/>
                    </a:lnTo>
                    <a:lnTo>
                      <a:pt x="1" y="1633"/>
                    </a:lnTo>
                    <a:lnTo>
                      <a:pt x="1" y="1803"/>
                    </a:lnTo>
                    <a:lnTo>
                      <a:pt x="1" y="1998"/>
                    </a:lnTo>
                    <a:lnTo>
                      <a:pt x="25" y="2168"/>
                    </a:lnTo>
                    <a:lnTo>
                      <a:pt x="74" y="2339"/>
                    </a:lnTo>
                    <a:lnTo>
                      <a:pt x="147" y="2485"/>
                    </a:lnTo>
                    <a:lnTo>
                      <a:pt x="220" y="2655"/>
                    </a:lnTo>
                    <a:lnTo>
                      <a:pt x="317" y="2777"/>
                    </a:lnTo>
                    <a:lnTo>
                      <a:pt x="415" y="2923"/>
                    </a:lnTo>
                    <a:lnTo>
                      <a:pt x="536" y="3045"/>
                    </a:lnTo>
                    <a:lnTo>
                      <a:pt x="658" y="3167"/>
                    </a:lnTo>
                    <a:lnTo>
                      <a:pt x="804" y="3264"/>
                    </a:lnTo>
                    <a:lnTo>
                      <a:pt x="950" y="3362"/>
                    </a:lnTo>
                    <a:lnTo>
                      <a:pt x="1096" y="3435"/>
                    </a:lnTo>
                    <a:lnTo>
                      <a:pt x="1267" y="3483"/>
                    </a:lnTo>
                    <a:lnTo>
                      <a:pt x="1462" y="3532"/>
                    </a:lnTo>
                    <a:lnTo>
                      <a:pt x="1462" y="3532"/>
                    </a:lnTo>
                    <a:lnTo>
                      <a:pt x="1705" y="3557"/>
                    </a:lnTo>
                    <a:lnTo>
                      <a:pt x="1973" y="3557"/>
                    </a:lnTo>
                    <a:lnTo>
                      <a:pt x="2217" y="3508"/>
                    </a:lnTo>
                    <a:lnTo>
                      <a:pt x="2460" y="3435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Shape 825">
                <a:extLst>
                  <a:ext uri="{FF2B5EF4-FFF2-40B4-BE49-F238E27FC236}">
                    <a16:creationId xmlns:a16="http://schemas.microsoft.com/office/drawing/2014/main" id="{5C225417-5386-4CF0-A050-D547324972FC}"/>
                  </a:ext>
                </a:extLst>
              </p:cNvPr>
              <p:cNvSpPr/>
              <p:nvPr/>
            </p:nvSpPr>
            <p:spPr>
              <a:xfrm>
                <a:off x="5233525" y="5255225"/>
                <a:ext cx="89525" cy="89525"/>
              </a:xfrm>
              <a:custGeom>
                <a:avLst/>
                <a:gdLst/>
                <a:ahLst/>
                <a:cxnLst/>
                <a:rect l="0" t="0" r="0" b="0"/>
                <a:pathLst>
                  <a:path w="3581" h="3581" fill="none" extrusionOk="0">
                    <a:moveTo>
                      <a:pt x="3215" y="707"/>
                    </a:moveTo>
                    <a:lnTo>
                      <a:pt x="3215" y="707"/>
                    </a:lnTo>
                    <a:lnTo>
                      <a:pt x="3093" y="585"/>
                    </a:lnTo>
                    <a:lnTo>
                      <a:pt x="2972" y="464"/>
                    </a:lnTo>
                    <a:lnTo>
                      <a:pt x="2850" y="342"/>
                    </a:lnTo>
                    <a:lnTo>
                      <a:pt x="2679" y="244"/>
                    </a:lnTo>
                    <a:lnTo>
                      <a:pt x="2679" y="244"/>
                    </a:lnTo>
                    <a:lnTo>
                      <a:pt x="2533" y="171"/>
                    </a:lnTo>
                    <a:lnTo>
                      <a:pt x="2363" y="98"/>
                    </a:lnTo>
                    <a:lnTo>
                      <a:pt x="2192" y="50"/>
                    </a:lnTo>
                    <a:lnTo>
                      <a:pt x="2022" y="25"/>
                    </a:lnTo>
                    <a:lnTo>
                      <a:pt x="1851" y="1"/>
                    </a:lnTo>
                    <a:lnTo>
                      <a:pt x="1681" y="25"/>
                    </a:lnTo>
                    <a:lnTo>
                      <a:pt x="1510" y="25"/>
                    </a:lnTo>
                    <a:lnTo>
                      <a:pt x="1340" y="74"/>
                    </a:lnTo>
                    <a:lnTo>
                      <a:pt x="1169" y="123"/>
                    </a:lnTo>
                    <a:lnTo>
                      <a:pt x="1023" y="196"/>
                    </a:lnTo>
                    <a:lnTo>
                      <a:pt x="877" y="269"/>
                    </a:lnTo>
                    <a:lnTo>
                      <a:pt x="731" y="366"/>
                    </a:lnTo>
                    <a:lnTo>
                      <a:pt x="585" y="488"/>
                    </a:lnTo>
                    <a:lnTo>
                      <a:pt x="463" y="610"/>
                    </a:lnTo>
                    <a:lnTo>
                      <a:pt x="341" y="731"/>
                    </a:lnTo>
                    <a:lnTo>
                      <a:pt x="244" y="902"/>
                    </a:lnTo>
                    <a:lnTo>
                      <a:pt x="244" y="902"/>
                    </a:lnTo>
                    <a:lnTo>
                      <a:pt x="171" y="1048"/>
                    </a:lnTo>
                    <a:lnTo>
                      <a:pt x="98" y="1219"/>
                    </a:lnTo>
                    <a:lnTo>
                      <a:pt x="49" y="1389"/>
                    </a:lnTo>
                    <a:lnTo>
                      <a:pt x="25" y="1560"/>
                    </a:lnTo>
                    <a:lnTo>
                      <a:pt x="0" y="1730"/>
                    </a:lnTo>
                    <a:lnTo>
                      <a:pt x="0" y="1900"/>
                    </a:lnTo>
                    <a:lnTo>
                      <a:pt x="25" y="2071"/>
                    </a:lnTo>
                    <a:lnTo>
                      <a:pt x="73" y="2241"/>
                    </a:lnTo>
                    <a:lnTo>
                      <a:pt x="122" y="2412"/>
                    </a:lnTo>
                    <a:lnTo>
                      <a:pt x="195" y="2558"/>
                    </a:lnTo>
                    <a:lnTo>
                      <a:pt x="268" y="2729"/>
                    </a:lnTo>
                    <a:lnTo>
                      <a:pt x="366" y="2850"/>
                    </a:lnTo>
                    <a:lnTo>
                      <a:pt x="463" y="2996"/>
                    </a:lnTo>
                    <a:lnTo>
                      <a:pt x="609" y="3118"/>
                    </a:lnTo>
                    <a:lnTo>
                      <a:pt x="731" y="3240"/>
                    </a:lnTo>
                    <a:lnTo>
                      <a:pt x="901" y="3337"/>
                    </a:lnTo>
                    <a:lnTo>
                      <a:pt x="901" y="3337"/>
                    </a:lnTo>
                    <a:lnTo>
                      <a:pt x="1048" y="3410"/>
                    </a:lnTo>
                    <a:lnTo>
                      <a:pt x="1218" y="3484"/>
                    </a:lnTo>
                    <a:lnTo>
                      <a:pt x="1389" y="3532"/>
                    </a:lnTo>
                    <a:lnTo>
                      <a:pt x="1559" y="3557"/>
                    </a:lnTo>
                    <a:lnTo>
                      <a:pt x="1730" y="3581"/>
                    </a:lnTo>
                    <a:lnTo>
                      <a:pt x="1900" y="3581"/>
                    </a:lnTo>
                    <a:lnTo>
                      <a:pt x="2071" y="3557"/>
                    </a:lnTo>
                    <a:lnTo>
                      <a:pt x="2241" y="3508"/>
                    </a:lnTo>
                    <a:lnTo>
                      <a:pt x="2411" y="3459"/>
                    </a:lnTo>
                    <a:lnTo>
                      <a:pt x="2558" y="3410"/>
                    </a:lnTo>
                    <a:lnTo>
                      <a:pt x="2704" y="3313"/>
                    </a:lnTo>
                    <a:lnTo>
                      <a:pt x="2850" y="3216"/>
                    </a:lnTo>
                    <a:lnTo>
                      <a:pt x="2996" y="3118"/>
                    </a:lnTo>
                    <a:lnTo>
                      <a:pt x="3118" y="2996"/>
                    </a:lnTo>
                    <a:lnTo>
                      <a:pt x="3240" y="2850"/>
                    </a:lnTo>
                    <a:lnTo>
                      <a:pt x="3337" y="2704"/>
                    </a:lnTo>
                    <a:lnTo>
                      <a:pt x="3337" y="2704"/>
                    </a:lnTo>
                    <a:lnTo>
                      <a:pt x="3459" y="2412"/>
                    </a:lnTo>
                    <a:lnTo>
                      <a:pt x="3532" y="2144"/>
                    </a:lnTo>
                    <a:lnTo>
                      <a:pt x="3581" y="1852"/>
                    </a:lnTo>
                    <a:lnTo>
                      <a:pt x="3556" y="156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Shape 826">
                <a:extLst>
                  <a:ext uri="{FF2B5EF4-FFF2-40B4-BE49-F238E27FC236}">
                    <a16:creationId xmlns:a16="http://schemas.microsoft.com/office/drawing/2014/main" id="{F2B2177A-3C1C-4737-A983-B5086B44BAC9}"/>
                  </a:ext>
                </a:extLst>
              </p:cNvPr>
              <p:cNvSpPr/>
              <p:nvPr/>
            </p:nvSpPr>
            <p:spPr>
              <a:xfrm>
                <a:off x="5453325" y="5382475"/>
                <a:ext cx="88925" cy="88325"/>
              </a:xfrm>
              <a:custGeom>
                <a:avLst/>
                <a:gdLst/>
                <a:ahLst/>
                <a:cxnLst/>
                <a:rect l="0" t="0" r="0" b="0"/>
                <a:pathLst>
                  <a:path w="3557" h="3533" fill="none" extrusionOk="0">
                    <a:moveTo>
                      <a:pt x="1389" y="1"/>
                    </a:moveTo>
                    <a:lnTo>
                      <a:pt x="1389" y="1"/>
                    </a:lnTo>
                    <a:lnTo>
                      <a:pt x="1194" y="50"/>
                    </a:lnTo>
                    <a:lnTo>
                      <a:pt x="999" y="147"/>
                    </a:lnTo>
                    <a:lnTo>
                      <a:pt x="804" y="245"/>
                    </a:lnTo>
                    <a:lnTo>
                      <a:pt x="634" y="366"/>
                    </a:lnTo>
                    <a:lnTo>
                      <a:pt x="634" y="366"/>
                    </a:lnTo>
                    <a:lnTo>
                      <a:pt x="488" y="488"/>
                    </a:lnTo>
                    <a:lnTo>
                      <a:pt x="390" y="634"/>
                    </a:lnTo>
                    <a:lnTo>
                      <a:pt x="268" y="780"/>
                    </a:lnTo>
                    <a:lnTo>
                      <a:pt x="195" y="926"/>
                    </a:lnTo>
                    <a:lnTo>
                      <a:pt x="122" y="1073"/>
                    </a:lnTo>
                    <a:lnTo>
                      <a:pt x="74" y="1243"/>
                    </a:lnTo>
                    <a:lnTo>
                      <a:pt x="25" y="1414"/>
                    </a:lnTo>
                    <a:lnTo>
                      <a:pt x="0" y="1584"/>
                    </a:lnTo>
                    <a:lnTo>
                      <a:pt x="0" y="1755"/>
                    </a:lnTo>
                    <a:lnTo>
                      <a:pt x="0" y="1925"/>
                    </a:lnTo>
                    <a:lnTo>
                      <a:pt x="25" y="2096"/>
                    </a:lnTo>
                    <a:lnTo>
                      <a:pt x="74" y="2266"/>
                    </a:lnTo>
                    <a:lnTo>
                      <a:pt x="122" y="2412"/>
                    </a:lnTo>
                    <a:lnTo>
                      <a:pt x="195" y="2583"/>
                    </a:lnTo>
                    <a:lnTo>
                      <a:pt x="293" y="2729"/>
                    </a:lnTo>
                    <a:lnTo>
                      <a:pt x="415" y="2875"/>
                    </a:lnTo>
                    <a:lnTo>
                      <a:pt x="415" y="2875"/>
                    </a:lnTo>
                    <a:lnTo>
                      <a:pt x="536" y="3021"/>
                    </a:lnTo>
                    <a:lnTo>
                      <a:pt x="658" y="3143"/>
                    </a:lnTo>
                    <a:lnTo>
                      <a:pt x="804" y="3240"/>
                    </a:lnTo>
                    <a:lnTo>
                      <a:pt x="950" y="3313"/>
                    </a:lnTo>
                    <a:lnTo>
                      <a:pt x="1121" y="3386"/>
                    </a:lnTo>
                    <a:lnTo>
                      <a:pt x="1267" y="3459"/>
                    </a:lnTo>
                    <a:lnTo>
                      <a:pt x="1437" y="3484"/>
                    </a:lnTo>
                    <a:lnTo>
                      <a:pt x="1608" y="3508"/>
                    </a:lnTo>
                    <a:lnTo>
                      <a:pt x="1778" y="3532"/>
                    </a:lnTo>
                    <a:lnTo>
                      <a:pt x="1949" y="3508"/>
                    </a:lnTo>
                    <a:lnTo>
                      <a:pt x="2119" y="3484"/>
                    </a:lnTo>
                    <a:lnTo>
                      <a:pt x="2290" y="3435"/>
                    </a:lnTo>
                    <a:lnTo>
                      <a:pt x="2460" y="3386"/>
                    </a:lnTo>
                    <a:lnTo>
                      <a:pt x="2606" y="3313"/>
                    </a:lnTo>
                    <a:lnTo>
                      <a:pt x="2777" y="3216"/>
                    </a:lnTo>
                    <a:lnTo>
                      <a:pt x="2923" y="3118"/>
                    </a:lnTo>
                    <a:lnTo>
                      <a:pt x="2923" y="3118"/>
                    </a:lnTo>
                    <a:lnTo>
                      <a:pt x="3045" y="2997"/>
                    </a:lnTo>
                    <a:lnTo>
                      <a:pt x="3167" y="2851"/>
                    </a:lnTo>
                    <a:lnTo>
                      <a:pt x="3264" y="2704"/>
                    </a:lnTo>
                    <a:lnTo>
                      <a:pt x="3361" y="2558"/>
                    </a:lnTo>
                    <a:lnTo>
                      <a:pt x="3435" y="2412"/>
                    </a:lnTo>
                    <a:lnTo>
                      <a:pt x="3483" y="2242"/>
                    </a:lnTo>
                    <a:lnTo>
                      <a:pt x="3532" y="2071"/>
                    </a:lnTo>
                    <a:lnTo>
                      <a:pt x="3556" y="1901"/>
                    </a:lnTo>
                    <a:lnTo>
                      <a:pt x="3556" y="1730"/>
                    </a:lnTo>
                    <a:lnTo>
                      <a:pt x="3556" y="1560"/>
                    </a:lnTo>
                    <a:lnTo>
                      <a:pt x="3532" y="1389"/>
                    </a:lnTo>
                    <a:lnTo>
                      <a:pt x="3483" y="1219"/>
                    </a:lnTo>
                    <a:lnTo>
                      <a:pt x="3410" y="1048"/>
                    </a:lnTo>
                    <a:lnTo>
                      <a:pt x="3337" y="902"/>
                    </a:lnTo>
                    <a:lnTo>
                      <a:pt x="3264" y="756"/>
                    </a:lnTo>
                    <a:lnTo>
                      <a:pt x="3142" y="610"/>
                    </a:lnTo>
                    <a:lnTo>
                      <a:pt x="3142" y="610"/>
                    </a:lnTo>
                    <a:lnTo>
                      <a:pt x="2972" y="415"/>
                    </a:lnTo>
                    <a:lnTo>
                      <a:pt x="2753" y="245"/>
                    </a:lnTo>
                    <a:lnTo>
                      <a:pt x="2533" y="123"/>
                    </a:lnTo>
                    <a:lnTo>
                      <a:pt x="2314" y="5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Shape 827">
                <a:extLst>
                  <a:ext uri="{FF2B5EF4-FFF2-40B4-BE49-F238E27FC236}">
                    <a16:creationId xmlns:a16="http://schemas.microsoft.com/office/drawing/2014/main" id="{065E0883-FD56-4990-A3BA-7394FB6E3D9D}"/>
                  </a:ext>
                </a:extLst>
              </p:cNvPr>
              <p:cNvSpPr/>
              <p:nvPr/>
            </p:nvSpPr>
            <p:spPr>
              <a:xfrm>
                <a:off x="5682875" y="5188875"/>
                <a:ext cx="88925" cy="89525"/>
              </a:xfrm>
              <a:custGeom>
                <a:avLst/>
                <a:gdLst/>
                <a:ahLst/>
                <a:cxnLst/>
                <a:rect l="0" t="0" r="0" b="0"/>
                <a:pathLst>
                  <a:path w="3557" h="3581" fill="none" extrusionOk="0">
                    <a:moveTo>
                      <a:pt x="0" y="2022"/>
                    </a:moveTo>
                    <a:lnTo>
                      <a:pt x="0" y="2022"/>
                    </a:lnTo>
                    <a:lnTo>
                      <a:pt x="25" y="2216"/>
                    </a:lnTo>
                    <a:lnTo>
                      <a:pt x="98" y="2411"/>
                    </a:lnTo>
                    <a:lnTo>
                      <a:pt x="98" y="2411"/>
                    </a:lnTo>
                    <a:lnTo>
                      <a:pt x="171" y="2557"/>
                    </a:lnTo>
                    <a:lnTo>
                      <a:pt x="244" y="2728"/>
                    </a:lnTo>
                    <a:lnTo>
                      <a:pt x="341" y="2874"/>
                    </a:lnTo>
                    <a:lnTo>
                      <a:pt x="463" y="2996"/>
                    </a:lnTo>
                    <a:lnTo>
                      <a:pt x="585" y="3118"/>
                    </a:lnTo>
                    <a:lnTo>
                      <a:pt x="707" y="3239"/>
                    </a:lnTo>
                    <a:lnTo>
                      <a:pt x="853" y="3337"/>
                    </a:lnTo>
                    <a:lnTo>
                      <a:pt x="999" y="3410"/>
                    </a:lnTo>
                    <a:lnTo>
                      <a:pt x="1169" y="3483"/>
                    </a:lnTo>
                    <a:lnTo>
                      <a:pt x="1340" y="3532"/>
                    </a:lnTo>
                    <a:lnTo>
                      <a:pt x="1510" y="3556"/>
                    </a:lnTo>
                    <a:lnTo>
                      <a:pt x="1681" y="3580"/>
                    </a:lnTo>
                    <a:lnTo>
                      <a:pt x="1851" y="3580"/>
                    </a:lnTo>
                    <a:lnTo>
                      <a:pt x="2022" y="3556"/>
                    </a:lnTo>
                    <a:lnTo>
                      <a:pt x="2192" y="3532"/>
                    </a:lnTo>
                    <a:lnTo>
                      <a:pt x="2363" y="3459"/>
                    </a:lnTo>
                    <a:lnTo>
                      <a:pt x="2363" y="3459"/>
                    </a:lnTo>
                    <a:lnTo>
                      <a:pt x="2533" y="3410"/>
                    </a:lnTo>
                    <a:lnTo>
                      <a:pt x="2704" y="3312"/>
                    </a:lnTo>
                    <a:lnTo>
                      <a:pt x="2850" y="3215"/>
                    </a:lnTo>
                    <a:lnTo>
                      <a:pt x="2972" y="3093"/>
                    </a:lnTo>
                    <a:lnTo>
                      <a:pt x="3093" y="2971"/>
                    </a:lnTo>
                    <a:lnTo>
                      <a:pt x="3215" y="2850"/>
                    </a:lnTo>
                    <a:lnTo>
                      <a:pt x="3288" y="2704"/>
                    </a:lnTo>
                    <a:lnTo>
                      <a:pt x="3386" y="2557"/>
                    </a:lnTo>
                    <a:lnTo>
                      <a:pt x="3434" y="2387"/>
                    </a:lnTo>
                    <a:lnTo>
                      <a:pt x="3483" y="2216"/>
                    </a:lnTo>
                    <a:lnTo>
                      <a:pt x="3532" y="2070"/>
                    </a:lnTo>
                    <a:lnTo>
                      <a:pt x="3556" y="1875"/>
                    </a:lnTo>
                    <a:lnTo>
                      <a:pt x="3556" y="1705"/>
                    </a:lnTo>
                    <a:lnTo>
                      <a:pt x="3532" y="1534"/>
                    </a:lnTo>
                    <a:lnTo>
                      <a:pt x="3507" y="1364"/>
                    </a:lnTo>
                    <a:lnTo>
                      <a:pt x="3434" y="1194"/>
                    </a:lnTo>
                    <a:lnTo>
                      <a:pt x="3434" y="1194"/>
                    </a:lnTo>
                    <a:lnTo>
                      <a:pt x="3361" y="1023"/>
                    </a:lnTo>
                    <a:lnTo>
                      <a:pt x="3288" y="853"/>
                    </a:lnTo>
                    <a:lnTo>
                      <a:pt x="3191" y="706"/>
                    </a:lnTo>
                    <a:lnTo>
                      <a:pt x="3069" y="585"/>
                    </a:lnTo>
                    <a:lnTo>
                      <a:pt x="2947" y="463"/>
                    </a:lnTo>
                    <a:lnTo>
                      <a:pt x="2825" y="341"/>
                    </a:lnTo>
                    <a:lnTo>
                      <a:pt x="2679" y="268"/>
                    </a:lnTo>
                    <a:lnTo>
                      <a:pt x="2533" y="171"/>
                    </a:lnTo>
                    <a:lnTo>
                      <a:pt x="2363" y="122"/>
                    </a:lnTo>
                    <a:lnTo>
                      <a:pt x="2192" y="73"/>
                    </a:lnTo>
                    <a:lnTo>
                      <a:pt x="2022" y="24"/>
                    </a:lnTo>
                    <a:lnTo>
                      <a:pt x="1851" y="24"/>
                    </a:lnTo>
                    <a:lnTo>
                      <a:pt x="1681" y="0"/>
                    </a:lnTo>
                    <a:lnTo>
                      <a:pt x="1510" y="24"/>
                    </a:lnTo>
                    <a:lnTo>
                      <a:pt x="1340" y="73"/>
                    </a:lnTo>
                    <a:lnTo>
                      <a:pt x="1169" y="122"/>
                    </a:lnTo>
                    <a:lnTo>
                      <a:pt x="1169" y="122"/>
                    </a:lnTo>
                    <a:lnTo>
                      <a:pt x="974" y="195"/>
                    </a:lnTo>
                    <a:lnTo>
                      <a:pt x="804" y="292"/>
                    </a:lnTo>
                    <a:lnTo>
                      <a:pt x="658" y="390"/>
                    </a:lnTo>
                    <a:lnTo>
                      <a:pt x="512" y="512"/>
                    </a:lnTo>
                    <a:lnTo>
                      <a:pt x="390" y="658"/>
                    </a:lnTo>
                    <a:lnTo>
                      <a:pt x="293" y="804"/>
                    </a:lnTo>
                    <a:lnTo>
                      <a:pt x="195" y="950"/>
                    </a:lnTo>
                    <a:lnTo>
                      <a:pt x="122" y="112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Shape 828">
                <a:extLst>
                  <a:ext uri="{FF2B5EF4-FFF2-40B4-BE49-F238E27FC236}">
                    <a16:creationId xmlns:a16="http://schemas.microsoft.com/office/drawing/2014/main" id="{C497A5ED-CCEE-4F09-A7B4-7079C57F1DC1}"/>
                  </a:ext>
                </a:extLst>
              </p:cNvPr>
              <p:cNvSpPr/>
              <p:nvPr/>
            </p:nvSpPr>
            <p:spPr>
              <a:xfrm>
                <a:off x="5411925" y="5110925"/>
                <a:ext cx="188775" cy="189400"/>
              </a:xfrm>
              <a:custGeom>
                <a:avLst/>
                <a:gdLst/>
                <a:ahLst/>
                <a:cxnLst/>
                <a:rect l="0" t="0" r="0" b="0"/>
                <a:pathLst>
                  <a:path w="7551" h="7576" fill="none" extrusionOk="0">
                    <a:moveTo>
                      <a:pt x="0" y="3776"/>
                    </a:moveTo>
                    <a:lnTo>
                      <a:pt x="0" y="3776"/>
                    </a:lnTo>
                    <a:lnTo>
                      <a:pt x="25" y="3410"/>
                    </a:lnTo>
                    <a:lnTo>
                      <a:pt x="73" y="3021"/>
                    </a:lnTo>
                    <a:lnTo>
                      <a:pt x="171" y="2655"/>
                    </a:lnTo>
                    <a:lnTo>
                      <a:pt x="293" y="2314"/>
                    </a:lnTo>
                    <a:lnTo>
                      <a:pt x="463" y="1973"/>
                    </a:lnTo>
                    <a:lnTo>
                      <a:pt x="658" y="1681"/>
                    </a:lnTo>
                    <a:lnTo>
                      <a:pt x="877" y="1389"/>
                    </a:lnTo>
                    <a:lnTo>
                      <a:pt x="1121" y="1121"/>
                    </a:lnTo>
                    <a:lnTo>
                      <a:pt x="1389" y="877"/>
                    </a:lnTo>
                    <a:lnTo>
                      <a:pt x="1656" y="658"/>
                    </a:lnTo>
                    <a:lnTo>
                      <a:pt x="1973" y="463"/>
                    </a:lnTo>
                    <a:lnTo>
                      <a:pt x="2314" y="293"/>
                    </a:lnTo>
                    <a:lnTo>
                      <a:pt x="2655" y="171"/>
                    </a:lnTo>
                    <a:lnTo>
                      <a:pt x="3020" y="74"/>
                    </a:lnTo>
                    <a:lnTo>
                      <a:pt x="3386" y="25"/>
                    </a:lnTo>
                    <a:lnTo>
                      <a:pt x="3775" y="1"/>
                    </a:lnTo>
                    <a:lnTo>
                      <a:pt x="3775" y="1"/>
                    </a:lnTo>
                    <a:lnTo>
                      <a:pt x="4165" y="25"/>
                    </a:lnTo>
                    <a:lnTo>
                      <a:pt x="4555" y="74"/>
                    </a:lnTo>
                    <a:lnTo>
                      <a:pt x="4896" y="171"/>
                    </a:lnTo>
                    <a:lnTo>
                      <a:pt x="5261" y="293"/>
                    </a:lnTo>
                    <a:lnTo>
                      <a:pt x="5578" y="463"/>
                    </a:lnTo>
                    <a:lnTo>
                      <a:pt x="5894" y="658"/>
                    </a:lnTo>
                    <a:lnTo>
                      <a:pt x="6186" y="877"/>
                    </a:lnTo>
                    <a:lnTo>
                      <a:pt x="6454" y="1121"/>
                    </a:lnTo>
                    <a:lnTo>
                      <a:pt x="6698" y="1389"/>
                    </a:lnTo>
                    <a:lnTo>
                      <a:pt x="6917" y="1681"/>
                    </a:lnTo>
                    <a:lnTo>
                      <a:pt x="7112" y="1973"/>
                    </a:lnTo>
                    <a:lnTo>
                      <a:pt x="7258" y="2314"/>
                    </a:lnTo>
                    <a:lnTo>
                      <a:pt x="7404" y="2655"/>
                    </a:lnTo>
                    <a:lnTo>
                      <a:pt x="7477" y="3021"/>
                    </a:lnTo>
                    <a:lnTo>
                      <a:pt x="7550" y="3410"/>
                    </a:lnTo>
                    <a:lnTo>
                      <a:pt x="7550" y="3776"/>
                    </a:lnTo>
                    <a:lnTo>
                      <a:pt x="7550" y="3776"/>
                    </a:lnTo>
                    <a:lnTo>
                      <a:pt x="7550" y="4165"/>
                    </a:lnTo>
                    <a:lnTo>
                      <a:pt x="7477" y="4555"/>
                    </a:lnTo>
                    <a:lnTo>
                      <a:pt x="7404" y="4920"/>
                    </a:lnTo>
                    <a:lnTo>
                      <a:pt x="7258" y="5261"/>
                    </a:lnTo>
                    <a:lnTo>
                      <a:pt x="7112" y="5578"/>
                    </a:lnTo>
                    <a:lnTo>
                      <a:pt x="6917" y="5895"/>
                    </a:lnTo>
                    <a:lnTo>
                      <a:pt x="6698" y="6187"/>
                    </a:lnTo>
                    <a:lnTo>
                      <a:pt x="6454" y="6455"/>
                    </a:lnTo>
                    <a:lnTo>
                      <a:pt x="6186" y="6698"/>
                    </a:lnTo>
                    <a:lnTo>
                      <a:pt x="5894" y="6917"/>
                    </a:lnTo>
                    <a:lnTo>
                      <a:pt x="5578" y="7112"/>
                    </a:lnTo>
                    <a:lnTo>
                      <a:pt x="5261" y="7258"/>
                    </a:lnTo>
                    <a:lnTo>
                      <a:pt x="4896" y="7405"/>
                    </a:lnTo>
                    <a:lnTo>
                      <a:pt x="4555" y="7478"/>
                    </a:lnTo>
                    <a:lnTo>
                      <a:pt x="4165" y="7551"/>
                    </a:lnTo>
                    <a:lnTo>
                      <a:pt x="3775" y="7575"/>
                    </a:lnTo>
                    <a:lnTo>
                      <a:pt x="3775" y="7575"/>
                    </a:lnTo>
                    <a:lnTo>
                      <a:pt x="3386" y="7551"/>
                    </a:lnTo>
                    <a:lnTo>
                      <a:pt x="3020" y="7478"/>
                    </a:lnTo>
                    <a:lnTo>
                      <a:pt x="2655" y="7405"/>
                    </a:lnTo>
                    <a:lnTo>
                      <a:pt x="2314" y="7258"/>
                    </a:lnTo>
                    <a:lnTo>
                      <a:pt x="1973" y="7112"/>
                    </a:lnTo>
                    <a:lnTo>
                      <a:pt x="1656" y="6917"/>
                    </a:lnTo>
                    <a:lnTo>
                      <a:pt x="1389" y="6698"/>
                    </a:lnTo>
                    <a:lnTo>
                      <a:pt x="1121" y="6455"/>
                    </a:lnTo>
                    <a:lnTo>
                      <a:pt x="877" y="6187"/>
                    </a:lnTo>
                    <a:lnTo>
                      <a:pt x="658" y="5895"/>
                    </a:lnTo>
                    <a:lnTo>
                      <a:pt x="463" y="5578"/>
                    </a:lnTo>
                    <a:lnTo>
                      <a:pt x="293" y="5261"/>
                    </a:lnTo>
                    <a:lnTo>
                      <a:pt x="171" y="4920"/>
                    </a:lnTo>
                    <a:lnTo>
                      <a:pt x="73" y="4555"/>
                    </a:lnTo>
                    <a:lnTo>
                      <a:pt x="25" y="4165"/>
                    </a:lnTo>
                    <a:lnTo>
                      <a:pt x="0" y="3776"/>
                    </a:lnTo>
                    <a:lnTo>
                      <a:pt x="0" y="3776"/>
                    </a:lnTo>
                    <a:close/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Shape 829">
                <a:extLst>
                  <a:ext uri="{FF2B5EF4-FFF2-40B4-BE49-F238E27FC236}">
                    <a16:creationId xmlns:a16="http://schemas.microsoft.com/office/drawing/2014/main" id="{D8CBE5C1-1916-4EF1-B9E9-DC5E58DE62C4}"/>
                  </a:ext>
                </a:extLst>
              </p:cNvPr>
              <p:cNvSpPr/>
              <p:nvPr/>
            </p:nvSpPr>
            <p:spPr>
              <a:xfrm>
                <a:off x="5367475" y="5025075"/>
                <a:ext cx="81600" cy="105975"/>
              </a:xfrm>
              <a:custGeom>
                <a:avLst/>
                <a:gdLst/>
                <a:ahLst/>
                <a:cxnLst/>
                <a:rect l="0" t="0" r="0" b="0"/>
                <a:pathLst>
                  <a:path w="3264" h="4239" fill="none" extrusionOk="0">
                    <a:moveTo>
                      <a:pt x="0" y="1"/>
                    </a:moveTo>
                    <a:lnTo>
                      <a:pt x="3264" y="4238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Shape 830">
                <a:extLst>
                  <a:ext uri="{FF2B5EF4-FFF2-40B4-BE49-F238E27FC236}">
                    <a16:creationId xmlns:a16="http://schemas.microsoft.com/office/drawing/2014/main" id="{BB37530B-08B3-4205-8A08-E876EE3F9FBE}"/>
                  </a:ext>
                </a:extLst>
              </p:cNvPr>
              <p:cNvSpPr/>
              <p:nvPr/>
            </p:nvSpPr>
            <p:spPr>
              <a:xfrm>
                <a:off x="5567800" y="4999500"/>
                <a:ext cx="115100" cy="133975"/>
              </a:xfrm>
              <a:custGeom>
                <a:avLst/>
                <a:gdLst/>
                <a:ahLst/>
                <a:cxnLst/>
                <a:rect l="0" t="0" r="0" b="0"/>
                <a:pathLst>
                  <a:path w="4604" h="5359" fill="none" extrusionOk="0">
                    <a:moveTo>
                      <a:pt x="0" y="5359"/>
                    </a:moveTo>
                    <a:lnTo>
                      <a:pt x="4603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Shape 831">
                <a:extLst>
                  <a:ext uri="{FF2B5EF4-FFF2-40B4-BE49-F238E27FC236}">
                    <a16:creationId xmlns:a16="http://schemas.microsoft.com/office/drawing/2014/main" id="{14DEB002-C856-4D51-9E3F-42951B8C7A10}"/>
                  </a:ext>
                </a:extLst>
              </p:cNvPr>
              <p:cNvSpPr/>
              <p:nvPr/>
            </p:nvSpPr>
            <p:spPr>
              <a:xfrm>
                <a:off x="5600075" y="5217475"/>
                <a:ext cx="127275" cy="16475"/>
              </a:xfrm>
              <a:custGeom>
                <a:avLst/>
                <a:gdLst/>
                <a:ahLst/>
                <a:cxnLst/>
                <a:rect l="0" t="0" r="0" b="0"/>
                <a:pathLst>
                  <a:path w="5091" h="659" fill="none" extrusionOk="0">
                    <a:moveTo>
                      <a:pt x="5090" y="658"/>
                    </a:moveTo>
                    <a:lnTo>
                      <a:pt x="0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Shape 832">
                <a:extLst>
                  <a:ext uri="{FF2B5EF4-FFF2-40B4-BE49-F238E27FC236}">
                    <a16:creationId xmlns:a16="http://schemas.microsoft.com/office/drawing/2014/main" id="{5B5D5E96-C594-4AB6-9DF5-2ED8F56CCF52}"/>
                  </a:ext>
                </a:extLst>
              </p:cNvPr>
              <p:cNvSpPr/>
              <p:nvPr/>
            </p:nvSpPr>
            <p:spPr>
              <a:xfrm>
                <a:off x="5497775" y="5299675"/>
                <a:ext cx="4900" cy="126675"/>
              </a:xfrm>
              <a:custGeom>
                <a:avLst/>
                <a:gdLst/>
                <a:ahLst/>
                <a:cxnLst/>
                <a:rect l="0" t="0" r="0" b="0"/>
                <a:pathLst>
                  <a:path w="196" h="5067" fill="none" extrusionOk="0">
                    <a:moveTo>
                      <a:pt x="0" y="5067"/>
                    </a:moveTo>
                    <a:lnTo>
                      <a:pt x="195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Shape 833">
                <a:extLst>
                  <a:ext uri="{FF2B5EF4-FFF2-40B4-BE49-F238E27FC236}">
                    <a16:creationId xmlns:a16="http://schemas.microsoft.com/office/drawing/2014/main" id="{3FC3F998-CA08-40F4-81A5-CEC994EBBF42}"/>
                  </a:ext>
                </a:extLst>
              </p:cNvPr>
              <p:cNvSpPr/>
              <p:nvPr/>
            </p:nvSpPr>
            <p:spPr>
              <a:xfrm>
                <a:off x="5277975" y="5241825"/>
                <a:ext cx="141275" cy="58500"/>
              </a:xfrm>
              <a:custGeom>
                <a:avLst/>
                <a:gdLst/>
                <a:ahLst/>
                <a:cxnLst/>
                <a:rect l="0" t="0" r="0" b="0"/>
                <a:pathLst>
                  <a:path w="5651" h="2340" fill="none" extrusionOk="0">
                    <a:moveTo>
                      <a:pt x="0" y="2339"/>
                    </a:moveTo>
                    <a:lnTo>
                      <a:pt x="5651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9C05CDBC-229D-45E2-B2F9-9037D7DF97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15880" y="4628428"/>
            <a:ext cx="5590283" cy="1463040"/>
          </a:xfrm>
        </p:spPr>
        <p:txBody>
          <a:bodyPr lIns="91440" rIns="91440" anchor="t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D812236-1A32-4FE2-AB5A-F8F998D835F3}"/>
              </a:ext>
            </a:extLst>
          </p:cNvPr>
          <p:cNvSpPr/>
          <p:nvPr/>
        </p:nvSpPr>
        <p:spPr>
          <a:xfrm>
            <a:off x="272955" y="0"/>
            <a:ext cx="423081" cy="15623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846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5239" y="263276"/>
            <a:ext cx="11187259" cy="10146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240" y="1463857"/>
            <a:ext cx="11187258" cy="484550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240" y="6544402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fld id="{FA2D3775-0F76-43FE-8A93-C7CC8949AA06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742" y="6544402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544402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fld id="{E0C5B692-83D7-4330-8C05-BF1FD977575E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>
          <a:xfrm flipV="1">
            <a:off x="429491" y="172390"/>
            <a:ext cx="0" cy="1196439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6366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none" spc="100" baseline="0">
          <a:solidFill>
            <a:schemeClr val="tx1">
              <a:lumMod val="95000"/>
              <a:lumOff val="5000"/>
            </a:schemeClr>
          </a:solidFill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8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1pPr>
      <a:lvl2pPr marL="128016" indent="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None/>
        <a:defRPr sz="28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Char char="-"/>
        <a:defRPr sz="24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Char char="-"/>
        <a:defRPr sz="24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Char char="-"/>
        <a:defRPr sz="24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forms/d/e/1FAIpQLSel2ljzh8vAnt-DiMKbjA3J6_mbhwT8fTBhsWBiitBo9XAUeg/viewform?usp=dialo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allingbullshit.org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D3E3E-11E8-4909-A4E3-2181E541CF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Victory Lap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79D9B5-2D93-4E28-B8FB-5E820FD8397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CSE 312 Autumn 25</a:t>
            </a:r>
          </a:p>
          <a:p>
            <a:r>
              <a:rPr lang="en-US" dirty="0"/>
              <a:t>Lecture 30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DCF830D5-AF2F-4171-B849-51BA0F956982}"/>
                  </a:ext>
                </a:extLst>
              </p14:cNvPr>
              <p14:cNvContentPartPr/>
              <p14:nvPr/>
            </p14:nvContentPartPr>
            <p14:xfrm>
              <a:off x="374040" y="1634040"/>
              <a:ext cx="5274360" cy="366012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DCF830D5-AF2F-4171-B849-51BA0F95698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64680" y="1624680"/>
                <a:ext cx="5293080" cy="3678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391177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45BDA-ECDF-44EE-B7EA-1F635FE7A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(not to) lie with statistics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DA3D51-1031-40ED-B10A-1E00DCACB1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Before being impressed with a number, make sure you understand what it means.</a:t>
            </a:r>
          </a:p>
          <a:p>
            <a:r>
              <a:rPr lang="en-US" dirty="0"/>
              <a:t>Recent example for Robbie:</a:t>
            </a:r>
          </a:p>
          <a:p>
            <a:r>
              <a:rPr lang="en-US" dirty="0"/>
              <a:t>In baseball umpires decide whether a pitch is a strike or a ball (whether it goes through an (invisible) rectangle when thrown to the hitter)</a:t>
            </a:r>
          </a:p>
          <a:p>
            <a:r>
              <a:rPr lang="en-US" dirty="0"/>
              <a:t>There are camera systems built into stadiums that track the ball, and figure out where it went</a:t>
            </a:r>
          </a:p>
          <a:p>
            <a:r>
              <a:rPr lang="en-US" dirty="0"/>
              <a:t>In an infamous game an umpire missed 12% of the calls, according to an unofficial analysis of the data.</a:t>
            </a:r>
            <a:br>
              <a:rPr lang="en-US" dirty="0"/>
            </a:br>
            <a:r>
              <a:rPr lang="en-US" sz="2400" dirty="0"/>
              <a:t>	Or possibly 4% of the calls, according to the official analysis of the data.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5100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96B47-E996-47F5-A9A6-7219B9F15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(not to) lie with statistics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85A58C-42FB-443F-97F8-A660C460CD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apply our knowledge to the real world! </a:t>
            </a:r>
          </a:p>
          <a:p>
            <a:r>
              <a:rPr lang="en-US" dirty="0"/>
              <a:t>But if you’re applying in a new domain, get information from domain experts, don’t instantly assume because you know Bayes’ Rule that you know better than domain experts.</a:t>
            </a:r>
          </a:p>
          <a:p>
            <a:r>
              <a:rPr lang="en-US" dirty="0"/>
              <a:t>Don’t hesitate to use these tools to understand new domains better!</a:t>
            </a:r>
          </a:p>
          <a:p>
            <a:endParaRPr lang="en-US" dirty="0"/>
          </a:p>
          <a:p>
            <a:r>
              <a:rPr lang="en-US" dirty="0"/>
              <a:t>But do keep in mind some things can’t be quantified and just because we can use an algorithm doesn’t mean we always should.</a:t>
            </a:r>
          </a:p>
        </p:txBody>
      </p:sp>
    </p:spTree>
    <p:extLst>
      <p:ext uri="{BB962C8B-B14F-4D97-AF65-F5344CB8AC3E}">
        <p14:creationId xmlns:p14="http://schemas.microsoft.com/office/powerpoint/2010/main" val="19360896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B3D1B-EE50-4F06-A1F1-9411C0B9C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to take next?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DEB46F-C1EC-4380-B77B-3727CE937C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ML (CSE 446) using probability, linear algebra, and other techniques to extract patterns from data and make predictions. </a:t>
            </a:r>
          </a:p>
          <a:p>
            <a:r>
              <a:rPr lang="en-US" dirty="0"/>
              <a:t>CSE 421 designing algorithms – very little direct probability, but the combinatorics we did at the beginning will be useful. </a:t>
            </a:r>
          </a:p>
          <a:p>
            <a:pPr lvl="1"/>
            <a:r>
              <a:rPr lang="en-US" dirty="0"/>
              <a:t>We also have a graduate level course in randomized algorithms, but it has a few more </a:t>
            </a:r>
            <a:r>
              <a:rPr lang="en-US" dirty="0" err="1"/>
              <a:t>prereqs</a:t>
            </a:r>
            <a:endParaRPr lang="en-US" dirty="0"/>
          </a:p>
          <a:p>
            <a:r>
              <a:rPr lang="en-US" dirty="0"/>
              <a:t>CSE 447 Natural Language Processing</a:t>
            </a:r>
          </a:p>
          <a:p>
            <a:r>
              <a:rPr lang="en-US" dirty="0"/>
              <a:t>CSE 426 Cryptography</a:t>
            </a:r>
          </a:p>
          <a:p>
            <a:r>
              <a:rPr lang="en-US" dirty="0"/>
              <a:t>CSE 422 Modern Algorithms</a:t>
            </a:r>
          </a:p>
          <a:p>
            <a:r>
              <a:rPr lang="en-US" dirty="0"/>
              <a:t>Other things!</a:t>
            </a:r>
          </a:p>
        </p:txBody>
      </p:sp>
    </p:spTree>
    <p:extLst>
      <p:ext uri="{BB962C8B-B14F-4D97-AF65-F5344CB8AC3E}">
        <p14:creationId xmlns:p14="http://schemas.microsoft.com/office/powerpoint/2010/main" val="442530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0FB25-2ED8-5A52-9B9D-B0B1FDC5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804D7A-730E-5615-9BEF-8E96E20176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We’ll have assigned seating for final exam---if you want to request a left-handed or wright-handed desk, fill out </a:t>
            </a:r>
            <a:r>
              <a:rPr lang="en-US" dirty="0">
                <a:hlinkClick r:id="rId2"/>
              </a:rPr>
              <a:t>this form</a:t>
            </a:r>
            <a:r>
              <a:rPr lang="en-US" dirty="0"/>
              <a:t> (also on webpage).</a:t>
            </a:r>
          </a:p>
          <a:p>
            <a:r>
              <a:rPr lang="en-US" dirty="0"/>
              <a:t>Use the same form for scheduling conflicts (but we expect those to be rare).</a:t>
            </a:r>
          </a:p>
          <a:p>
            <a:r>
              <a:rPr lang="en-US" dirty="0"/>
              <a:t>Deadline for the form is Monday at noon. </a:t>
            </a:r>
          </a:p>
        </p:txBody>
      </p:sp>
    </p:spTree>
    <p:extLst>
      <p:ext uri="{BB962C8B-B14F-4D97-AF65-F5344CB8AC3E}">
        <p14:creationId xmlns:p14="http://schemas.microsoft.com/office/powerpoint/2010/main" val="528705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FC4E27A-B870-40FF-8689-30E74490B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Victory Lap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1F3860-ACD8-4ECF-A2F9-ECB2F3A8DA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575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4F138-F052-4697-920F-F941E8A3A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Have We Done?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AC4A3B-6E09-46AD-BF1E-02D9AAF1E1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Well let’s look back…</a:t>
            </a:r>
          </a:p>
        </p:txBody>
      </p:sp>
    </p:spTree>
    <p:extLst>
      <p:ext uri="{BB962C8B-B14F-4D97-AF65-F5344CB8AC3E}">
        <p14:creationId xmlns:p14="http://schemas.microsoft.com/office/powerpoint/2010/main" val="271706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EE09F-1B2A-4883-B355-7D801CCCE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7E014A-1BEC-4271-9656-ACCF9D656E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240" y="1463856"/>
            <a:ext cx="11187258" cy="5214849"/>
          </a:xfrm>
        </p:spPr>
        <p:txBody>
          <a:bodyPr/>
          <a:lstStyle/>
          <a:p>
            <a:r>
              <a:rPr lang="en-US" dirty="0"/>
              <a:t>Combinatorics (</a:t>
            </a:r>
            <a:r>
              <a:rPr lang="en-US" i="1" dirty="0"/>
              <a:t>fancy </a:t>
            </a:r>
            <a:r>
              <a:rPr lang="en-US" dirty="0"/>
              <a:t>counting)</a:t>
            </a:r>
          </a:p>
          <a:p>
            <a:pPr lvl="1"/>
            <a:r>
              <a:rPr lang="en-US" dirty="0"/>
              <a:t>Permutations, combinations, inclusion-exclusion, pigeonhole principle</a:t>
            </a:r>
          </a:p>
          <a:p>
            <a:r>
              <a:rPr lang="en-US" dirty="0"/>
              <a:t>Formal definitions for Probability</a:t>
            </a:r>
          </a:p>
          <a:p>
            <a:pPr lvl="1"/>
            <a:r>
              <a:rPr lang="en-US" dirty="0"/>
              <a:t>Probability space, events, conditional probability, independence, expectation, variance</a:t>
            </a:r>
          </a:p>
          <a:p>
            <a:r>
              <a:rPr lang="en-US" dirty="0"/>
              <a:t>Common patterns in probability</a:t>
            </a:r>
          </a:p>
          <a:p>
            <a:pPr lvl="1"/>
            <a:r>
              <a:rPr lang="en-US" dirty="0"/>
              <a:t>Equations and inequalities, “zoo” of common random variables, tail bounds</a:t>
            </a:r>
          </a:p>
          <a:p>
            <a:r>
              <a:rPr lang="en-US" dirty="0"/>
              <a:t>Continuous Probability</a:t>
            </a:r>
          </a:p>
          <a:p>
            <a:pPr lvl="1"/>
            <a:r>
              <a:rPr lang="en-US" dirty="0"/>
              <a:t>pdf, </a:t>
            </a:r>
            <a:r>
              <a:rPr lang="en-US" dirty="0" err="1"/>
              <a:t>cdf</a:t>
            </a:r>
            <a:r>
              <a:rPr lang="en-US" dirty="0"/>
              <a:t>, sample distributions, central limit theorem, estimating probabilities</a:t>
            </a:r>
          </a:p>
          <a:p>
            <a:r>
              <a:rPr lang="en-US" dirty="0"/>
              <a:t>Applications</a:t>
            </a:r>
          </a:p>
          <a:p>
            <a:pPr lvl="1"/>
            <a:r>
              <a:rPr lang="en-US" dirty="0"/>
              <a:t>Across CS, but with some focus on ML.</a:t>
            </a:r>
          </a:p>
        </p:txBody>
      </p:sp>
    </p:spTree>
    <p:extLst>
      <p:ext uri="{BB962C8B-B14F-4D97-AF65-F5344CB8AC3E}">
        <p14:creationId xmlns:p14="http://schemas.microsoft.com/office/powerpoint/2010/main" val="1229222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B7965-730F-4A34-ADC1-0B4903710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0F3ADD-5FD2-49C7-8A1C-8406A44EA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Precise mathematical communication</a:t>
            </a:r>
          </a:p>
          <a:p>
            <a:pPr lvl="1"/>
            <a:r>
              <a:rPr lang="en-US" dirty="0"/>
              <a:t>Both reading and writing dense statements.</a:t>
            </a:r>
          </a:p>
          <a:p>
            <a:endParaRPr lang="en-US" dirty="0"/>
          </a:p>
          <a:p>
            <a:r>
              <a:rPr lang="en-US" dirty="0"/>
              <a:t>Probability in the “real world”</a:t>
            </a:r>
          </a:p>
          <a:p>
            <a:pPr lvl="1"/>
            <a:r>
              <a:rPr lang="en-US" dirty="0"/>
              <a:t>A mix of CS applications</a:t>
            </a:r>
          </a:p>
          <a:p>
            <a:pPr lvl="1"/>
            <a:r>
              <a:rPr lang="en-US" dirty="0"/>
              <a:t>And some actual “real life” ones.</a:t>
            </a:r>
          </a:p>
          <a:p>
            <a:pPr lvl="1"/>
            <a:endParaRPr lang="en-US" dirty="0"/>
          </a:p>
          <a:p>
            <a:r>
              <a:rPr lang="en-US" dirty="0"/>
              <a:t>Refine your intuition</a:t>
            </a:r>
          </a:p>
          <a:p>
            <a:pPr lvl="1"/>
            <a:r>
              <a:rPr lang="en-US" dirty="0"/>
              <a:t>Most people have some base level feeling of what the chances of some event are.</a:t>
            </a:r>
          </a:p>
          <a:p>
            <a:pPr lvl="1"/>
            <a:r>
              <a:rPr lang="en-US" dirty="0"/>
              <a:t>We’re going to train you to have better gut feelings. </a:t>
            </a:r>
          </a:p>
        </p:txBody>
      </p:sp>
    </p:spTree>
    <p:extLst>
      <p:ext uri="{BB962C8B-B14F-4D97-AF65-F5344CB8AC3E}">
        <p14:creationId xmlns:p14="http://schemas.microsoft.com/office/powerpoint/2010/main" val="2115851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D2928-03CA-4653-873F-4E44D3C0F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Your Powers Wisely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B5DC24-058B-48D1-891B-C01273FDF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We’ve seen probability can be used in the real world!</a:t>
            </a:r>
          </a:p>
          <a:p>
            <a:r>
              <a:rPr lang="en-US" dirty="0"/>
              <a:t>But also that it:</a:t>
            </a:r>
          </a:p>
          <a:p>
            <a:r>
              <a:rPr lang="en-US" dirty="0"/>
              <a:t>Can be counter-intuitive/hard to explain (Bayes Rule/Real World)</a:t>
            </a:r>
          </a:p>
          <a:p>
            <a:r>
              <a:rPr lang="en-US" dirty="0"/>
              <a:t>Probability estimates can depend on the model you’re using (Real World)</a:t>
            </a:r>
          </a:p>
        </p:txBody>
      </p:sp>
    </p:spTree>
    <p:extLst>
      <p:ext uri="{BB962C8B-B14F-4D97-AF65-F5344CB8AC3E}">
        <p14:creationId xmlns:p14="http://schemas.microsoft.com/office/powerpoint/2010/main" val="63517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464B6-1242-4A60-AFC5-2019026EC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(not to) lie with statistics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7EB60-78E2-4734-B9D8-FB884C3A7D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You now know a lot of the tools that people use to lie with statistics. (See also: </a:t>
            </a:r>
            <a:r>
              <a:rPr lang="en-US" dirty="0">
                <a:hlinkClick r:id="rId2"/>
              </a:rPr>
              <a:t>INFO 270</a:t>
            </a:r>
            <a:r>
              <a:rPr lang="en-US" dirty="0"/>
              <a:t>) </a:t>
            </a:r>
          </a:p>
          <a:p>
            <a:r>
              <a:rPr lang="en-US" dirty="0"/>
              <a:t>Some patterns to watch out for:</a:t>
            </a:r>
          </a:p>
          <a:p>
            <a:endParaRPr lang="en-US" dirty="0"/>
          </a:p>
          <a:p>
            <a:r>
              <a:rPr lang="en-US" dirty="0"/>
              <a:t>My smoke alarm is going off, please pay for my new house! (analogy from Matt Parker)</a:t>
            </a:r>
          </a:p>
          <a:p>
            <a:r>
              <a:rPr lang="en-US" dirty="0"/>
              <a:t>Make a model, find that an event that occurred had small probability/fails some statistical test, claim that the </a:t>
            </a:r>
            <a:r>
              <a:rPr lang="en-US" b="1" dirty="0"/>
              <a:t>only </a:t>
            </a:r>
            <a:r>
              <a:rPr lang="en-US" dirty="0"/>
              <a:t>explanation is something nefarious occurred.</a:t>
            </a:r>
          </a:p>
          <a:p>
            <a:r>
              <a:rPr lang="en-US" dirty="0"/>
              <a:t>Better response: could the model be wrong? Is this statistical test appropriate? Once in 100 year events do happen…about once in every hundred years, is this just the one?</a:t>
            </a:r>
          </a:p>
        </p:txBody>
      </p:sp>
    </p:spTree>
    <p:extLst>
      <p:ext uri="{BB962C8B-B14F-4D97-AF65-F5344CB8AC3E}">
        <p14:creationId xmlns:p14="http://schemas.microsoft.com/office/powerpoint/2010/main" val="3814798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67EDF-9572-45C7-9B1C-9540E457D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(not to) lie with statistics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FABDF2-24D6-4321-8C50-7087674B9C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a story about testing?</a:t>
            </a:r>
          </a:p>
          <a:p>
            <a:endParaRPr lang="en-US" dirty="0"/>
          </a:p>
          <a:p>
            <a:r>
              <a:rPr lang="en-US" dirty="0"/>
              <a:t>Remember from Bayes’ Rule that you need three numbers to understand a test. (3 of prior, posterior, false positive rate, false negative rate). </a:t>
            </a:r>
          </a:p>
          <a:p>
            <a:r>
              <a:rPr lang="en-US" dirty="0"/>
              <a:t>Headlines usually give you one number, that often isn’t even one of the ones you need for Bayes (“this test is less accurate than a coin flip!”).</a:t>
            </a:r>
          </a:p>
          <a:p>
            <a:r>
              <a:rPr lang="en-US" dirty="0"/>
              <a:t>The article itself, if you’re lucky, might give you one or two of the numbers for Bayes – don’t forget the prior!</a:t>
            </a:r>
          </a:p>
        </p:txBody>
      </p:sp>
    </p:spTree>
    <p:extLst>
      <p:ext uri="{BB962C8B-B14F-4D97-AF65-F5344CB8AC3E}">
        <p14:creationId xmlns:p14="http://schemas.microsoft.com/office/powerpoint/2010/main" val="3866635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UW-accents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A48DD3"/>
      </a:accent2>
      <a:accent3>
        <a:srgbClr val="4C3282"/>
      </a:accent3>
      <a:accent4>
        <a:srgbClr val="B6A479"/>
      </a:accent4>
      <a:accent5>
        <a:srgbClr val="3E8853"/>
      </a:accent5>
      <a:accent6>
        <a:srgbClr val="62A39F"/>
      </a:accent6>
      <a:hlink>
        <a:srgbClr val="33006F"/>
      </a:hlink>
      <a:folHlink>
        <a:srgbClr val="9A7B4C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12_template" id="{E9E1C34E-321A-4CCF-AB4F-B7BF45CD4E83}" vid="{4E8A6AA9-08E3-46AB-AEAF-6FC73982C9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312_template</Template>
  <TotalTime>7749</TotalTime>
  <Words>887</Words>
  <Application>Microsoft Office PowerPoint</Application>
  <PresentationFormat>Widescreen</PresentationFormat>
  <Paragraphs>72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Calibri</vt:lpstr>
      <vt:lpstr>Segoe UI</vt:lpstr>
      <vt:lpstr>Segoe UI Light</vt:lpstr>
      <vt:lpstr>Segoe UI Semibold</vt:lpstr>
      <vt:lpstr>Segoe UI Semilight</vt:lpstr>
      <vt:lpstr>Tw Cen MT</vt:lpstr>
      <vt:lpstr>Wingdings 3</vt:lpstr>
      <vt:lpstr>Integral</vt:lpstr>
      <vt:lpstr>Victory Lap</vt:lpstr>
      <vt:lpstr>Announcements</vt:lpstr>
      <vt:lpstr>Victory Lap</vt:lpstr>
      <vt:lpstr>What Have We Done?</vt:lpstr>
      <vt:lpstr>Content</vt:lpstr>
      <vt:lpstr>Themes</vt:lpstr>
      <vt:lpstr>Use Your Powers Wisely</vt:lpstr>
      <vt:lpstr>How (not to) lie with statistics</vt:lpstr>
      <vt:lpstr>How (not to) lie with statistics</vt:lpstr>
      <vt:lpstr>How (not to) lie with statistics</vt:lpstr>
      <vt:lpstr>How (not to) lie with statistics</vt:lpstr>
      <vt:lpstr>What to take next?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rtweber2</dc:creator>
  <cp:lastModifiedBy>Robbie Weber</cp:lastModifiedBy>
  <cp:revision>44</cp:revision>
  <dcterms:created xsi:type="dcterms:W3CDTF">2021-06-01T00:54:01Z</dcterms:created>
  <dcterms:modified xsi:type="dcterms:W3CDTF">2025-12-05T17:03:45Z</dcterms:modified>
</cp:coreProperties>
</file>