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1"/>
  </p:notesMasterIdLst>
  <p:handoutMasterIdLst>
    <p:handoutMasterId r:id="rId72"/>
  </p:handoutMasterIdLst>
  <p:sldIdLst>
    <p:sldId id="256" r:id="rId3"/>
    <p:sldId id="749" r:id="rId4"/>
    <p:sldId id="862" r:id="rId5"/>
    <p:sldId id="966" r:id="rId6"/>
    <p:sldId id="267" r:id="rId7"/>
    <p:sldId id="273" r:id="rId8"/>
    <p:sldId id="274" r:id="rId9"/>
    <p:sldId id="870" r:id="rId10"/>
    <p:sldId id="967" r:id="rId11"/>
    <p:sldId id="259" r:id="rId12"/>
    <p:sldId id="918" r:id="rId13"/>
    <p:sldId id="919" r:id="rId14"/>
    <p:sldId id="272" r:id="rId15"/>
    <p:sldId id="863" r:id="rId16"/>
    <p:sldId id="871" r:id="rId17"/>
    <p:sldId id="268" r:id="rId18"/>
    <p:sldId id="875" r:id="rId19"/>
    <p:sldId id="923" r:id="rId20"/>
    <p:sldId id="924" r:id="rId21"/>
    <p:sldId id="879" r:id="rId22"/>
    <p:sldId id="927" r:id="rId23"/>
    <p:sldId id="279" r:id="rId24"/>
    <p:sldId id="950" r:id="rId25"/>
    <p:sldId id="949" r:id="rId26"/>
    <p:sldId id="929" r:id="rId27"/>
    <p:sldId id="896" r:id="rId28"/>
    <p:sldId id="866" r:id="rId29"/>
    <p:sldId id="283" r:id="rId30"/>
    <p:sldId id="930" r:id="rId31"/>
    <p:sldId id="931" r:id="rId32"/>
    <p:sldId id="932" r:id="rId33"/>
    <p:sldId id="933" r:id="rId34"/>
    <p:sldId id="290" r:id="rId35"/>
    <p:sldId id="936" r:id="rId36"/>
    <p:sldId id="937" r:id="rId37"/>
    <p:sldId id="292" r:id="rId38"/>
    <p:sldId id="943" r:id="rId39"/>
    <p:sldId id="939" r:id="rId40"/>
    <p:sldId id="940" r:id="rId41"/>
    <p:sldId id="944" r:id="rId42"/>
    <p:sldId id="946" r:id="rId43"/>
    <p:sldId id="947" r:id="rId44"/>
    <p:sldId id="948" r:id="rId45"/>
    <p:sldId id="941" r:id="rId46"/>
    <p:sldId id="951" r:id="rId47"/>
    <p:sldId id="953" r:id="rId48"/>
    <p:sldId id="954" r:id="rId49"/>
    <p:sldId id="955" r:id="rId50"/>
    <p:sldId id="956" r:id="rId51"/>
    <p:sldId id="957" r:id="rId52"/>
    <p:sldId id="942" r:id="rId53"/>
    <p:sldId id="913" r:id="rId54"/>
    <p:sldId id="307" r:id="rId55"/>
    <p:sldId id="308" r:id="rId56"/>
    <p:sldId id="309" r:id="rId57"/>
    <p:sldId id="310" r:id="rId58"/>
    <p:sldId id="958" r:id="rId59"/>
    <p:sldId id="960" r:id="rId60"/>
    <p:sldId id="961" r:id="rId61"/>
    <p:sldId id="959" r:id="rId62"/>
    <p:sldId id="962" r:id="rId63"/>
    <p:sldId id="963" r:id="rId64"/>
    <p:sldId id="964" r:id="rId65"/>
    <p:sldId id="915" r:id="rId66"/>
    <p:sldId id="916" r:id="rId67"/>
    <p:sldId id="898" r:id="rId68"/>
    <p:sldId id="965" r:id="rId69"/>
    <p:sldId id="91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42DFF-5B16-4E54-A981-69FD6BC9A8A7}" v="3683" dt="2025-12-03T16:27:31.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4660"/>
  </p:normalViewPr>
  <p:slideViewPr>
    <p:cSldViewPr snapToGrid="0">
      <p:cViewPr>
        <p:scale>
          <a:sx n="43" d="100"/>
          <a:sy n="43" d="100"/>
        </p:scale>
        <p:origin x="110"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Gustafson" userId="16d30e8de7881f07" providerId="LiveId" clId="{C3B04030-6CE0-4198-96C1-6D08AE35B3D8}"/>
    <pc:docChg chg="undo custSel addSld delSld modSld sldOrd">
      <pc:chgData name="Parker Gustafson" userId="16d30e8de7881f07" providerId="LiveId" clId="{C3B04030-6CE0-4198-96C1-6D08AE35B3D8}" dt="2025-07-21T20:24:49.177" v="2511" actId="33639"/>
      <pc:docMkLst>
        <pc:docMk/>
      </pc:docMkLst>
      <pc:sldChg chg="modSp mod">
        <pc:chgData name="Parker Gustafson" userId="16d30e8de7881f07" providerId="LiveId" clId="{C3B04030-6CE0-4198-96C1-6D08AE35B3D8}" dt="2025-07-21T06:23:20.146" v="62" actId="20577"/>
        <pc:sldMkLst>
          <pc:docMk/>
          <pc:sldMk cId="3034240626" sldId="256"/>
        </pc:sldMkLst>
      </pc:sldChg>
      <pc:sldChg chg="delSp mod">
        <pc:chgData name="Parker Gustafson" userId="16d30e8de7881f07" providerId="LiveId" clId="{C3B04030-6CE0-4198-96C1-6D08AE35B3D8}" dt="2025-07-21T20:24:49.177" v="2511" actId="33639"/>
        <pc:sldMkLst>
          <pc:docMk/>
          <pc:sldMk cId="928761914" sldId="257"/>
        </pc:sldMkLst>
      </pc:sldChg>
      <pc:sldChg chg="delSp mod">
        <pc:chgData name="Parker Gustafson" userId="16d30e8de7881f07" providerId="LiveId" clId="{C3B04030-6CE0-4198-96C1-6D08AE35B3D8}" dt="2025-07-21T20:24:49.177" v="2511" actId="33639"/>
        <pc:sldMkLst>
          <pc:docMk/>
          <pc:sldMk cId="1049990497" sldId="258"/>
        </pc:sldMkLst>
      </pc:sldChg>
      <pc:sldChg chg="delSp mod">
        <pc:chgData name="Parker Gustafson" userId="16d30e8de7881f07" providerId="LiveId" clId="{C3B04030-6CE0-4198-96C1-6D08AE35B3D8}" dt="2025-07-21T20:24:49.177" v="2511" actId="33639"/>
        <pc:sldMkLst>
          <pc:docMk/>
          <pc:sldMk cId="4231660021" sldId="259"/>
        </pc:sldMkLst>
      </pc:sldChg>
      <pc:sldChg chg="delSp modSp mod">
        <pc:chgData name="Parker Gustafson" userId="16d30e8de7881f07" providerId="LiveId" clId="{C3B04030-6CE0-4198-96C1-6D08AE35B3D8}" dt="2025-07-21T20:24:49.177" v="2511" actId="33639"/>
        <pc:sldMkLst>
          <pc:docMk/>
          <pc:sldMk cId="42245373" sldId="260"/>
        </pc:sldMkLst>
      </pc:sldChg>
      <pc:sldChg chg="delSp mod">
        <pc:chgData name="Parker Gustafson" userId="16d30e8de7881f07" providerId="LiveId" clId="{C3B04030-6CE0-4198-96C1-6D08AE35B3D8}" dt="2025-07-21T20:24:49.177" v="2511" actId="33639"/>
        <pc:sldMkLst>
          <pc:docMk/>
          <pc:sldMk cId="1838100400" sldId="261"/>
        </pc:sldMkLst>
      </pc:sldChg>
      <pc:sldChg chg="delSp mod">
        <pc:chgData name="Parker Gustafson" userId="16d30e8de7881f07" providerId="LiveId" clId="{C3B04030-6CE0-4198-96C1-6D08AE35B3D8}" dt="2025-07-21T20:24:49.177" v="2511" actId="33639"/>
        <pc:sldMkLst>
          <pc:docMk/>
          <pc:sldMk cId="3937752524" sldId="262"/>
        </pc:sldMkLst>
      </pc:sldChg>
      <pc:sldChg chg="del">
        <pc:chgData name="Parker Gustafson" userId="16d30e8de7881f07" providerId="LiveId" clId="{C3B04030-6CE0-4198-96C1-6D08AE35B3D8}" dt="2025-07-21T07:09:18.803" v="185" actId="47"/>
        <pc:sldMkLst>
          <pc:docMk/>
          <pc:sldMk cId="3198086627" sldId="263"/>
        </pc:sldMkLst>
      </pc:sldChg>
      <pc:sldChg chg="delSp mod">
        <pc:chgData name="Parker Gustafson" userId="16d30e8de7881f07" providerId="LiveId" clId="{C3B04030-6CE0-4198-96C1-6D08AE35B3D8}" dt="2025-07-21T20:24:49.177" v="2511" actId="33639"/>
        <pc:sldMkLst>
          <pc:docMk/>
          <pc:sldMk cId="1380924364" sldId="264"/>
        </pc:sldMkLst>
      </pc:sldChg>
      <pc:sldChg chg="del">
        <pc:chgData name="Parker Gustafson" userId="16d30e8de7881f07" providerId="LiveId" clId="{C3B04030-6CE0-4198-96C1-6D08AE35B3D8}" dt="2025-07-21T07:12:13.881" v="246" actId="47"/>
        <pc:sldMkLst>
          <pc:docMk/>
          <pc:sldMk cId="2892398855" sldId="266"/>
        </pc:sldMkLst>
      </pc:sldChg>
      <pc:sldChg chg="delSp mod">
        <pc:chgData name="Parker Gustafson" userId="16d30e8de7881f07" providerId="LiveId" clId="{C3B04030-6CE0-4198-96C1-6D08AE35B3D8}" dt="2025-07-21T20:24:49.177" v="2511" actId="33639"/>
        <pc:sldMkLst>
          <pc:docMk/>
          <pc:sldMk cId="1354851295" sldId="267"/>
        </pc:sldMkLst>
      </pc:sldChg>
      <pc:sldChg chg="delSp mod">
        <pc:chgData name="Parker Gustafson" userId="16d30e8de7881f07" providerId="LiveId" clId="{C3B04030-6CE0-4198-96C1-6D08AE35B3D8}" dt="2025-07-21T20:24:49.177" v="2511" actId="33639"/>
        <pc:sldMkLst>
          <pc:docMk/>
          <pc:sldMk cId="2210259099" sldId="268"/>
        </pc:sldMkLst>
      </pc:sldChg>
      <pc:sldChg chg="delSp mod">
        <pc:chgData name="Parker Gustafson" userId="16d30e8de7881f07" providerId="LiveId" clId="{C3B04030-6CE0-4198-96C1-6D08AE35B3D8}" dt="2025-07-21T20:24:49.177" v="2511" actId="33639"/>
        <pc:sldMkLst>
          <pc:docMk/>
          <pc:sldMk cId="2808908174" sldId="269"/>
        </pc:sldMkLst>
      </pc:sldChg>
      <pc:sldChg chg="addSp delSp modSp del mod">
        <pc:chgData name="Parker Gustafson" userId="16d30e8de7881f07" providerId="LiveId" clId="{C3B04030-6CE0-4198-96C1-6D08AE35B3D8}" dt="2025-07-21T08:29:42.820" v="1856" actId="47"/>
        <pc:sldMkLst>
          <pc:docMk/>
          <pc:sldMk cId="846725289" sldId="270"/>
        </pc:sldMkLst>
      </pc:sldChg>
      <pc:sldChg chg="del">
        <pc:chgData name="Parker Gustafson" userId="16d30e8de7881f07" providerId="LiveId" clId="{C3B04030-6CE0-4198-96C1-6D08AE35B3D8}" dt="2025-07-21T08:07:05.941" v="1642" actId="47"/>
        <pc:sldMkLst>
          <pc:docMk/>
          <pc:sldMk cId="2138874053" sldId="271"/>
        </pc:sldMkLst>
      </pc:sldChg>
      <pc:sldChg chg="modSp add del mod">
        <pc:chgData name="Parker Gustafson" userId="16d30e8de7881f07" providerId="LiveId" clId="{C3B04030-6CE0-4198-96C1-6D08AE35B3D8}" dt="2025-07-21T08:01:24.918" v="1617" actId="47"/>
        <pc:sldMkLst>
          <pc:docMk/>
          <pc:sldMk cId="0" sldId="272"/>
        </pc:sldMkLst>
      </pc:sldChg>
      <pc:sldChg chg="add del">
        <pc:chgData name="Parker Gustafson" userId="16d30e8de7881f07" providerId="LiveId" clId="{C3B04030-6CE0-4198-96C1-6D08AE35B3D8}" dt="2025-07-21T06:59:37.110" v="162" actId="47"/>
        <pc:sldMkLst>
          <pc:docMk/>
          <pc:sldMk cId="0" sldId="273"/>
        </pc:sldMkLst>
      </pc:sldChg>
      <pc:sldChg chg="add del">
        <pc:chgData name="Parker Gustafson" userId="16d30e8de7881f07" providerId="LiveId" clId="{C3B04030-6CE0-4198-96C1-6D08AE35B3D8}" dt="2025-07-21T06:59:39.152" v="163" actId="47"/>
        <pc:sldMkLst>
          <pc:docMk/>
          <pc:sldMk cId="0" sldId="274"/>
        </pc:sldMkLst>
      </pc:sldChg>
      <pc:sldChg chg="add del">
        <pc:chgData name="Parker Gustafson" userId="16d30e8de7881f07" providerId="LiveId" clId="{C3B04030-6CE0-4198-96C1-6D08AE35B3D8}" dt="2025-07-21T06:59:40.479" v="164" actId="47"/>
        <pc:sldMkLst>
          <pc:docMk/>
          <pc:sldMk cId="0" sldId="275"/>
        </pc:sldMkLst>
      </pc:sldChg>
      <pc:sldChg chg="add del">
        <pc:chgData name="Parker Gustafson" userId="16d30e8de7881f07" providerId="LiveId" clId="{C3B04030-6CE0-4198-96C1-6D08AE35B3D8}" dt="2025-07-21T06:59:41.129" v="165" actId="47"/>
        <pc:sldMkLst>
          <pc:docMk/>
          <pc:sldMk cId="0" sldId="276"/>
        </pc:sldMkLst>
      </pc:sldChg>
      <pc:sldChg chg="add del">
        <pc:chgData name="Parker Gustafson" userId="16d30e8de7881f07" providerId="LiveId" clId="{C3B04030-6CE0-4198-96C1-6D08AE35B3D8}" dt="2025-07-21T06:59:41.669" v="166" actId="47"/>
        <pc:sldMkLst>
          <pc:docMk/>
          <pc:sldMk cId="0" sldId="277"/>
        </pc:sldMkLst>
      </pc:sldChg>
      <pc:sldChg chg="add del">
        <pc:chgData name="Parker Gustafson" userId="16d30e8de7881f07" providerId="LiveId" clId="{C3B04030-6CE0-4198-96C1-6D08AE35B3D8}" dt="2025-07-21T06:59:42.375" v="167" actId="47"/>
        <pc:sldMkLst>
          <pc:docMk/>
          <pc:sldMk cId="0" sldId="278"/>
        </pc:sldMkLst>
      </pc:sldChg>
      <pc:sldChg chg="add del">
        <pc:chgData name="Parker Gustafson" userId="16d30e8de7881f07" providerId="LiveId" clId="{C3B04030-6CE0-4198-96C1-6D08AE35B3D8}" dt="2025-07-21T06:59:42.927" v="168" actId="47"/>
        <pc:sldMkLst>
          <pc:docMk/>
          <pc:sldMk cId="0" sldId="279"/>
        </pc:sldMkLst>
      </pc:sldChg>
      <pc:sldChg chg="add del">
        <pc:chgData name="Parker Gustafson" userId="16d30e8de7881f07" providerId="LiveId" clId="{C3B04030-6CE0-4198-96C1-6D08AE35B3D8}" dt="2025-07-21T06:59:43.931" v="169" actId="47"/>
        <pc:sldMkLst>
          <pc:docMk/>
          <pc:sldMk cId="0" sldId="280"/>
        </pc:sldMkLst>
      </pc:sldChg>
      <pc:sldChg chg="delSp mod">
        <pc:chgData name="Parker Gustafson" userId="16d30e8de7881f07" providerId="LiveId" clId="{C3B04030-6CE0-4198-96C1-6D08AE35B3D8}" dt="2025-07-21T07:23:53.628" v="251" actId="478"/>
        <pc:sldMkLst>
          <pc:docMk/>
          <pc:sldMk cId="1283780191" sldId="298"/>
        </pc:sldMkLst>
      </pc:sldChg>
      <pc:sldChg chg="del">
        <pc:chgData name="Parker Gustafson" userId="16d30e8de7881f07" providerId="LiveId" clId="{C3B04030-6CE0-4198-96C1-6D08AE35B3D8}" dt="2025-07-21T05:14:57.474" v="52" actId="47"/>
        <pc:sldMkLst>
          <pc:docMk/>
          <pc:sldMk cId="1077525727" sldId="299"/>
        </pc:sldMkLst>
      </pc:sldChg>
      <pc:sldChg chg="add">
        <pc:chgData name="Parker Gustafson" userId="16d30e8de7881f07" providerId="LiveId" clId="{C3B04030-6CE0-4198-96C1-6D08AE35B3D8}" dt="2025-07-21T07:00:05.677" v="171"/>
        <pc:sldMkLst>
          <pc:docMk/>
          <pc:sldMk cId="792310654" sldId="300"/>
        </pc:sldMkLst>
      </pc:sldChg>
      <pc:sldChg chg="del">
        <pc:chgData name="Parker Gustafson" userId="16d30e8de7881f07" providerId="LiveId" clId="{C3B04030-6CE0-4198-96C1-6D08AE35B3D8}" dt="2025-07-21T07:00:01.784" v="170" actId="47"/>
        <pc:sldMkLst>
          <pc:docMk/>
          <pc:sldMk cId="1715439881" sldId="300"/>
        </pc:sldMkLst>
      </pc:sldChg>
      <pc:sldChg chg="modSp add mod">
        <pc:chgData name="Parker Gustafson" userId="16d30e8de7881f07" providerId="LiveId" clId="{C3B04030-6CE0-4198-96C1-6D08AE35B3D8}" dt="2025-07-21T09:02:07.035" v="2510" actId="20577"/>
        <pc:sldMkLst>
          <pc:docMk/>
          <pc:sldMk cId="2743142169" sldId="405"/>
        </pc:sldMkLst>
      </pc:sldChg>
      <pc:sldChg chg="add del">
        <pc:chgData name="Parker Gustafson" userId="16d30e8de7881f07" providerId="LiveId" clId="{C3B04030-6CE0-4198-96C1-6D08AE35B3D8}" dt="2025-07-21T06:54:40.271" v="146" actId="47"/>
        <pc:sldMkLst>
          <pc:docMk/>
          <pc:sldMk cId="3061442147" sldId="405"/>
        </pc:sldMkLst>
      </pc:sldChg>
      <pc:sldChg chg="add">
        <pc:chgData name="Parker Gustafson" userId="16d30e8de7881f07" providerId="LiveId" clId="{C3B04030-6CE0-4198-96C1-6D08AE35B3D8}" dt="2025-07-21T05:00:30.708" v="0"/>
        <pc:sldMkLst>
          <pc:docMk/>
          <pc:sldMk cId="1083038884" sldId="748"/>
        </pc:sldMkLst>
      </pc:sldChg>
      <pc:sldChg chg="delSp modSp add mod">
        <pc:chgData name="Parker Gustafson" userId="16d30e8de7881f07" providerId="LiveId" clId="{C3B04030-6CE0-4198-96C1-6D08AE35B3D8}" dt="2025-07-21T20:24:49.177" v="2511" actId="33639"/>
        <pc:sldMkLst>
          <pc:docMk/>
          <pc:sldMk cId="0" sldId="749"/>
        </pc:sldMkLst>
      </pc:sldChg>
      <pc:sldChg chg="delSp add mod">
        <pc:chgData name="Parker Gustafson" userId="16d30e8de7881f07" providerId="LiveId" clId="{C3B04030-6CE0-4198-96C1-6D08AE35B3D8}" dt="2025-07-21T20:24:49.177" v="2511" actId="33639"/>
        <pc:sldMkLst>
          <pc:docMk/>
          <pc:sldMk cId="0" sldId="805"/>
        </pc:sldMkLst>
      </pc:sldChg>
      <pc:sldChg chg="delSp add mod">
        <pc:chgData name="Parker Gustafson" userId="16d30e8de7881f07" providerId="LiveId" clId="{C3B04030-6CE0-4198-96C1-6D08AE35B3D8}" dt="2025-07-21T20:24:49.177" v="2511" actId="33639"/>
        <pc:sldMkLst>
          <pc:docMk/>
          <pc:sldMk cId="0" sldId="806"/>
        </pc:sldMkLst>
      </pc:sldChg>
      <pc:sldChg chg="delSp add mod">
        <pc:chgData name="Parker Gustafson" userId="16d30e8de7881f07" providerId="LiveId" clId="{C3B04030-6CE0-4198-96C1-6D08AE35B3D8}" dt="2025-07-21T20:24:49.177" v="2511" actId="33639"/>
        <pc:sldMkLst>
          <pc:docMk/>
          <pc:sldMk cId="982040427" sldId="829"/>
        </pc:sldMkLst>
      </pc:sldChg>
      <pc:sldChg chg="delSp add mod">
        <pc:chgData name="Parker Gustafson" userId="16d30e8de7881f07" providerId="LiveId" clId="{C3B04030-6CE0-4198-96C1-6D08AE35B3D8}" dt="2025-07-21T20:24:49.177" v="2511" actId="33639"/>
        <pc:sldMkLst>
          <pc:docMk/>
          <pc:sldMk cId="0" sldId="830"/>
        </pc:sldMkLst>
      </pc:sldChg>
      <pc:sldChg chg="delSp add mod">
        <pc:chgData name="Parker Gustafson" userId="16d30e8de7881f07" providerId="LiveId" clId="{C3B04030-6CE0-4198-96C1-6D08AE35B3D8}" dt="2025-07-21T06:24:45.791" v="73" actId="478"/>
        <pc:sldMkLst>
          <pc:docMk/>
          <pc:sldMk cId="1202513669" sldId="831"/>
        </pc:sldMkLst>
      </pc:sldChg>
      <pc:sldChg chg="delSp add mod">
        <pc:chgData name="Parker Gustafson" userId="16d30e8de7881f07" providerId="LiveId" clId="{C3B04030-6CE0-4198-96C1-6D08AE35B3D8}" dt="2025-07-21T20:24:49.177" v="2511" actId="33639"/>
        <pc:sldMkLst>
          <pc:docMk/>
          <pc:sldMk cId="568393216" sldId="834"/>
        </pc:sldMkLst>
      </pc:sldChg>
      <pc:sldChg chg="delSp add mod">
        <pc:chgData name="Parker Gustafson" userId="16d30e8de7881f07" providerId="LiveId" clId="{C3B04030-6CE0-4198-96C1-6D08AE35B3D8}" dt="2025-07-21T20:24:49.177" v="2511" actId="33639"/>
        <pc:sldMkLst>
          <pc:docMk/>
          <pc:sldMk cId="2682573576" sldId="835"/>
        </pc:sldMkLst>
      </pc:sldChg>
      <pc:sldChg chg="add">
        <pc:chgData name="Parker Gustafson" userId="16d30e8de7881f07" providerId="LiveId" clId="{C3B04030-6CE0-4198-96C1-6D08AE35B3D8}" dt="2025-07-21T05:01:30.954" v="1"/>
        <pc:sldMkLst>
          <pc:docMk/>
          <pc:sldMk cId="4069803374" sldId="836"/>
        </pc:sldMkLst>
      </pc:sldChg>
      <pc:sldChg chg="delSp add mod">
        <pc:chgData name="Parker Gustafson" userId="16d30e8de7881f07" providerId="LiveId" clId="{C3B04030-6CE0-4198-96C1-6D08AE35B3D8}" dt="2025-07-21T20:24:49.177" v="2511" actId="33639"/>
        <pc:sldMkLst>
          <pc:docMk/>
          <pc:sldMk cId="1152612618" sldId="837"/>
        </pc:sldMkLst>
      </pc:sldChg>
      <pc:sldChg chg="delSp add mod">
        <pc:chgData name="Parker Gustafson" userId="16d30e8de7881f07" providerId="LiveId" clId="{C3B04030-6CE0-4198-96C1-6D08AE35B3D8}" dt="2025-07-21T20:24:49.177" v="2511" actId="33639"/>
        <pc:sldMkLst>
          <pc:docMk/>
          <pc:sldMk cId="989793786" sldId="838"/>
        </pc:sldMkLst>
      </pc:sldChg>
      <pc:sldChg chg="delSp add mod">
        <pc:chgData name="Parker Gustafson" userId="16d30e8de7881f07" providerId="LiveId" clId="{C3B04030-6CE0-4198-96C1-6D08AE35B3D8}" dt="2025-07-21T20:24:49.177" v="2511" actId="33639"/>
        <pc:sldMkLst>
          <pc:docMk/>
          <pc:sldMk cId="2977159508" sldId="839"/>
        </pc:sldMkLst>
      </pc:sldChg>
      <pc:sldChg chg="delSp modSp add mod">
        <pc:chgData name="Parker Gustafson" userId="16d30e8de7881f07" providerId="LiveId" clId="{C3B04030-6CE0-4198-96C1-6D08AE35B3D8}" dt="2025-07-21T06:26:59.424" v="74" actId="478"/>
        <pc:sldMkLst>
          <pc:docMk/>
          <pc:sldMk cId="337418582" sldId="840"/>
        </pc:sldMkLst>
      </pc:sldChg>
      <pc:sldChg chg="delSp add mod">
        <pc:chgData name="Parker Gustafson" userId="16d30e8de7881f07" providerId="LiveId" clId="{C3B04030-6CE0-4198-96C1-6D08AE35B3D8}" dt="2025-07-21T20:24:49.177" v="2511" actId="33639"/>
        <pc:sldMkLst>
          <pc:docMk/>
          <pc:sldMk cId="2163180241" sldId="844"/>
        </pc:sldMkLst>
      </pc:sldChg>
      <pc:sldChg chg="modSp add del mod">
        <pc:chgData name="Parker Gustafson" userId="16d30e8de7881f07" providerId="LiveId" clId="{C3B04030-6CE0-4198-96C1-6D08AE35B3D8}" dt="2025-07-21T08:59:43.258" v="2092" actId="47"/>
        <pc:sldMkLst>
          <pc:docMk/>
          <pc:sldMk cId="1643175390" sldId="845"/>
        </pc:sldMkLst>
      </pc:sldChg>
      <pc:sldChg chg="add del">
        <pc:chgData name="Parker Gustafson" userId="16d30e8de7881f07" providerId="LiveId" clId="{C3B04030-6CE0-4198-96C1-6D08AE35B3D8}" dt="2025-07-21T06:49:55.453" v="87" actId="47"/>
        <pc:sldMkLst>
          <pc:docMk/>
          <pc:sldMk cId="0" sldId="846"/>
        </pc:sldMkLst>
      </pc:sldChg>
      <pc:sldChg chg="add">
        <pc:chgData name="Parker Gustafson" userId="16d30e8de7881f07" providerId="LiveId" clId="{C3B04030-6CE0-4198-96C1-6D08AE35B3D8}" dt="2025-07-21T06:35:55.037" v="76"/>
        <pc:sldMkLst>
          <pc:docMk/>
          <pc:sldMk cId="0" sldId="847"/>
        </pc:sldMkLst>
      </pc:sldChg>
      <pc:sldChg chg="modSp add del mod">
        <pc:chgData name="Parker Gustafson" userId="16d30e8de7881f07" providerId="LiveId" clId="{C3B04030-6CE0-4198-96C1-6D08AE35B3D8}" dt="2025-07-21T06:59:26.163" v="160" actId="14100"/>
        <pc:sldMkLst>
          <pc:docMk/>
          <pc:sldMk cId="0" sldId="848"/>
        </pc:sldMkLst>
      </pc:sldChg>
      <pc:sldChg chg="delSp add mod">
        <pc:chgData name="Parker Gustafson" userId="16d30e8de7881f07" providerId="LiveId" clId="{C3B04030-6CE0-4198-96C1-6D08AE35B3D8}" dt="2025-07-21T20:24:49.177" v="2511" actId="33639"/>
        <pc:sldMkLst>
          <pc:docMk/>
          <pc:sldMk cId="0" sldId="849"/>
        </pc:sldMkLst>
      </pc:sldChg>
      <pc:sldChg chg="add del">
        <pc:chgData name="Parker Gustafson" userId="16d30e8de7881f07" providerId="LiveId" clId="{C3B04030-6CE0-4198-96C1-6D08AE35B3D8}" dt="2025-07-21T07:25:58.326" v="254" actId="47"/>
        <pc:sldMkLst>
          <pc:docMk/>
          <pc:sldMk cId="0" sldId="850"/>
        </pc:sldMkLst>
      </pc:sldChg>
      <pc:sldChg chg="add">
        <pc:chgData name="Parker Gustafson" userId="16d30e8de7881f07" providerId="LiveId" clId="{C3B04030-6CE0-4198-96C1-6D08AE35B3D8}" dt="2025-07-21T06:37:15.658" v="79"/>
        <pc:sldMkLst>
          <pc:docMk/>
          <pc:sldMk cId="0" sldId="851"/>
        </pc:sldMkLst>
      </pc:sldChg>
      <pc:sldChg chg="add del">
        <pc:chgData name="Parker Gustafson" userId="16d30e8de7881f07" providerId="LiveId" clId="{C3B04030-6CE0-4198-96C1-6D08AE35B3D8}" dt="2025-07-21T07:07:43.033" v="181" actId="47"/>
        <pc:sldMkLst>
          <pc:docMk/>
          <pc:sldMk cId="0" sldId="852"/>
        </pc:sldMkLst>
      </pc:sldChg>
      <pc:sldChg chg="modSp add del mod">
        <pc:chgData name="Parker Gustafson" userId="16d30e8de7881f07" providerId="LiveId" clId="{C3B04030-6CE0-4198-96C1-6D08AE35B3D8}" dt="2025-07-21T07:05:33.369" v="174" actId="47"/>
        <pc:sldMkLst>
          <pc:docMk/>
          <pc:sldMk cId="0" sldId="853"/>
        </pc:sldMkLst>
      </pc:sldChg>
      <pc:sldChg chg="add del">
        <pc:chgData name="Parker Gustafson" userId="16d30e8de7881f07" providerId="LiveId" clId="{C3B04030-6CE0-4198-96C1-6D08AE35B3D8}" dt="2025-07-21T07:06:18.062" v="176" actId="47"/>
        <pc:sldMkLst>
          <pc:docMk/>
          <pc:sldMk cId="0" sldId="854"/>
        </pc:sldMkLst>
      </pc:sldChg>
      <pc:sldChg chg="add del">
        <pc:chgData name="Parker Gustafson" userId="16d30e8de7881f07" providerId="LiveId" clId="{C3B04030-6CE0-4198-96C1-6D08AE35B3D8}" dt="2025-07-21T07:06:21.335" v="177" actId="47"/>
        <pc:sldMkLst>
          <pc:docMk/>
          <pc:sldMk cId="0" sldId="855"/>
        </pc:sldMkLst>
      </pc:sldChg>
      <pc:sldChg chg="add del ord">
        <pc:chgData name="Parker Gustafson" userId="16d30e8de7881f07" providerId="LiveId" clId="{C3B04030-6CE0-4198-96C1-6D08AE35B3D8}" dt="2025-07-21T07:07:42.123" v="180" actId="47"/>
        <pc:sldMkLst>
          <pc:docMk/>
          <pc:sldMk cId="0" sldId="856"/>
        </pc:sldMkLst>
      </pc:sldChg>
      <pc:sldChg chg="add del">
        <pc:chgData name="Parker Gustafson" userId="16d30e8de7881f07" providerId="LiveId" clId="{C3B04030-6CE0-4198-96C1-6D08AE35B3D8}" dt="2025-07-21T07:07:40.881" v="179" actId="47"/>
        <pc:sldMkLst>
          <pc:docMk/>
          <pc:sldMk cId="0" sldId="857"/>
        </pc:sldMkLst>
      </pc:sldChg>
      <pc:sldChg chg="add del">
        <pc:chgData name="Parker Gustafson" userId="16d30e8de7881f07" providerId="LiveId" clId="{C3B04030-6CE0-4198-96C1-6D08AE35B3D8}" dt="2025-07-21T07:06:37.744" v="178" actId="47"/>
        <pc:sldMkLst>
          <pc:docMk/>
          <pc:sldMk cId="0" sldId="858"/>
        </pc:sldMkLst>
      </pc:sldChg>
      <pc:sldChg chg="add">
        <pc:chgData name="Parker Gustafson" userId="16d30e8de7881f07" providerId="LiveId" clId="{C3B04030-6CE0-4198-96C1-6D08AE35B3D8}" dt="2025-07-21T06:50:37.468" v="111"/>
        <pc:sldMkLst>
          <pc:docMk/>
          <pc:sldMk cId="3775419699" sldId="859"/>
        </pc:sldMkLst>
      </pc:sldChg>
      <pc:sldChg chg="add del">
        <pc:chgData name="Parker Gustafson" userId="16d30e8de7881f07" providerId="LiveId" clId="{C3B04030-6CE0-4198-96C1-6D08AE35B3D8}" dt="2025-07-21T07:09:16.405" v="184" actId="47"/>
        <pc:sldMkLst>
          <pc:docMk/>
          <pc:sldMk cId="2505176943" sldId="860"/>
        </pc:sldMkLst>
      </pc:sldChg>
      <pc:sldChg chg="delSp add mod">
        <pc:chgData name="Parker Gustafson" userId="16d30e8de7881f07" providerId="LiveId" clId="{C3B04030-6CE0-4198-96C1-6D08AE35B3D8}" dt="2025-07-21T20:24:49.177" v="2511" actId="33639"/>
        <pc:sldMkLst>
          <pc:docMk/>
          <pc:sldMk cId="3305677265" sldId="861"/>
        </pc:sldMkLst>
      </pc:sldChg>
      <pc:sldChg chg="delSp add mod">
        <pc:chgData name="Parker Gustafson" userId="16d30e8de7881f07" providerId="LiveId" clId="{C3B04030-6CE0-4198-96C1-6D08AE35B3D8}" dt="2025-07-21T20:24:49.177" v="2511" actId="33639"/>
        <pc:sldMkLst>
          <pc:docMk/>
          <pc:sldMk cId="1375733462" sldId="862"/>
        </pc:sldMkLst>
      </pc:sldChg>
      <pc:sldChg chg="modSp add del mod">
        <pc:chgData name="Parker Gustafson" userId="16d30e8de7881f07" providerId="LiveId" clId="{C3B04030-6CE0-4198-96C1-6D08AE35B3D8}" dt="2025-07-21T06:59:36.089" v="161" actId="47"/>
        <pc:sldMkLst>
          <pc:docMk/>
          <pc:sldMk cId="1702831668" sldId="862"/>
        </pc:sldMkLst>
      </pc:sldChg>
      <pc:sldChg chg="add del">
        <pc:chgData name="Parker Gustafson" userId="16d30e8de7881f07" providerId="LiveId" clId="{C3B04030-6CE0-4198-96C1-6D08AE35B3D8}" dt="2025-07-21T07:08:46.756" v="183" actId="47"/>
        <pc:sldMkLst>
          <pc:docMk/>
          <pc:sldMk cId="3659051646" sldId="863"/>
        </pc:sldMkLst>
      </pc:sldChg>
      <pc:sldChg chg="add">
        <pc:chgData name="Parker Gustafson" userId="16d30e8de7881f07" providerId="LiveId" clId="{C3B04030-6CE0-4198-96C1-6D08AE35B3D8}" dt="2025-07-21T07:13:34.913" v="247"/>
        <pc:sldMkLst>
          <pc:docMk/>
          <pc:sldMk cId="4180065286" sldId="863"/>
        </pc:sldMkLst>
      </pc:sldChg>
      <pc:sldChg chg="modSp add mod">
        <pc:chgData name="Parker Gustafson" userId="16d30e8de7881f07" providerId="LiveId" clId="{C3B04030-6CE0-4198-96C1-6D08AE35B3D8}" dt="2025-07-21T07:37:26.543" v="652" actId="20577"/>
        <pc:sldMkLst>
          <pc:docMk/>
          <pc:sldMk cId="1325736973" sldId="864"/>
        </pc:sldMkLst>
      </pc:sldChg>
      <pc:sldChg chg="add del">
        <pc:chgData name="Parker Gustafson" userId="16d30e8de7881f07" providerId="LiveId" clId="{C3B04030-6CE0-4198-96C1-6D08AE35B3D8}" dt="2025-07-21T07:14:40.938" v="250"/>
        <pc:sldMkLst>
          <pc:docMk/>
          <pc:sldMk cId="2674730241" sldId="864"/>
        </pc:sldMkLst>
      </pc:sldChg>
      <pc:sldChg chg="add del">
        <pc:chgData name="Parker Gustafson" userId="16d30e8de7881f07" providerId="LiveId" clId="{C3B04030-6CE0-4198-96C1-6D08AE35B3D8}" dt="2025-07-21T07:43:29.115" v="937" actId="47"/>
        <pc:sldMkLst>
          <pc:docMk/>
          <pc:sldMk cId="1414032723" sldId="865"/>
        </pc:sldMkLst>
      </pc:sldChg>
      <pc:sldChg chg="add del">
        <pc:chgData name="Parker Gustafson" userId="16d30e8de7881f07" providerId="LiveId" clId="{C3B04030-6CE0-4198-96C1-6D08AE35B3D8}" dt="2025-07-21T07:30:04.855" v="379" actId="47"/>
        <pc:sldMkLst>
          <pc:docMk/>
          <pc:sldMk cId="4066912854" sldId="866"/>
        </pc:sldMkLst>
      </pc:sldChg>
      <pc:sldChg chg="add del">
        <pc:chgData name="Parker Gustafson" userId="16d30e8de7881f07" providerId="LiveId" clId="{C3B04030-6CE0-4198-96C1-6D08AE35B3D8}" dt="2025-07-21T07:43:26.069" v="936" actId="47"/>
        <pc:sldMkLst>
          <pc:docMk/>
          <pc:sldMk cId="1259146063" sldId="867"/>
        </pc:sldMkLst>
      </pc:sldChg>
      <pc:sldChg chg="modSp add mod">
        <pc:chgData name="Parker Gustafson" userId="16d30e8de7881f07" providerId="LiveId" clId="{C3B04030-6CE0-4198-96C1-6D08AE35B3D8}" dt="2025-07-21T07:37:50.294" v="661" actId="20577"/>
        <pc:sldMkLst>
          <pc:docMk/>
          <pc:sldMk cId="2447704546" sldId="868"/>
        </pc:sldMkLst>
      </pc:sldChg>
      <pc:sldChg chg="modSp add del mod">
        <pc:chgData name="Parker Gustafson" userId="16d30e8de7881f07" providerId="LiveId" clId="{C3B04030-6CE0-4198-96C1-6D08AE35B3D8}" dt="2025-07-21T08:32:31.297" v="1857" actId="47"/>
        <pc:sldMkLst>
          <pc:docMk/>
          <pc:sldMk cId="3455735771" sldId="869"/>
        </pc:sldMkLst>
      </pc:sldChg>
      <pc:sldChg chg="modSp add mod">
        <pc:chgData name="Parker Gustafson" userId="16d30e8de7881f07" providerId="LiveId" clId="{C3B04030-6CE0-4198-96C1-6D08AE35B3D8}" dt="2025-07-21T07:44:10.799" v="946" actId="20577"/>
        <pc:sldMkLst>
          <pc:docMk/>
          <pc:sldMk cId="1985240070" sldId="870"/>
        </pc:sldMkLst>
      </pc:sldChg>
      <pc:sldChg chg="add del">
        <pc:chgData name="Parker Gustafson" userId="16d30e8de7881f07" providerId="LiveId" clId="{C3B04030-6CE0-4198-96C1-6D08AE35B3D8}" dt="2025-07-21T07:43:20.501" v="935" actId="47"/>
        <pc:sldMkLst>
          <pc:docMk/>
          <pc:sldMk cId="741119828" sldId="871"/>
        </pc:sldMkLst>
      </pc:sldChg>
      <pc:sldChg chg="add del">
        <pc:chgData name="Parker Gustafson" userId="16d30e8de7881f07" providerId="LiveId" clId="{C3B04030-6CE0-4198-96C1-6D08AE35B3D8}" dt="2025-07-21T07:38:22.370" v="670" actId="47"/>
        <pc:sldMkLst>
          <pc:docMk/>
          <pc:sldMk cId="710319145" sldId="872"/>
        </pc:sldMkLst>
      </pc:sldChg>
      <pc:sldChg chg="modSp add">
        <pc:chgData name="Parker Gustafson" userId="16d30e8de7881f07" providerId="LiveId" clId="{C3B04030-6CE0-4198-96C1-6D08AE35B3D8}" dt="2025-07-21T07:39:57.782" v="733" actId="20577"/>
        <pc:sldMkLst>
          <pc:docMk/>
          <pc:sldMk cId="522905314" sldId="873"/>
        </pc:sldMkLst>
      </pc:sldChg>
      <pc:sldChg chg="modSp add mod">
        <pc:chgData name="Parker Gustafson" userId="16d30e8de7881f07" providerId="LiveId" clId="{C3B04030-6CE0-4198-96C1-6D08AE35B3D8}" dt="2025-07-21T07:41:01.239" v="795" actId="20577"/>
        <pc:sldMkLst>
          <pc:docMk/>
          <pc:sldMk cId="3752321899" sldId="874"/>
        </pc:sldMkLst>
      </pc:sldChg>
      <pc:sldChg chg="modSp add mod">
        <pc:chgData name="Parker Gustafson" userId="16d30e8de7881f07" providerId="LiveId" clId="{C3B04030-6CE0-4198-96C1-6D08AE35B3D8}" dt="2025-07-21T07:41:53.223" v="837" actId="20577"/>
        <pc:sldMkLst>
          <pc:docMk/>
          <pc:sldMk cId="656430174" sldId="875"/>
        </pc:sldMkLst>
      </pc:sldChg>
      <pc:sldChg chg="modSp add mod">
        <pc:chgData name="Parker Gustafson" userId="16d30e8de7881f07" providerId="LiveId" clId="{C3B04030-6CE0-4198-96C1-6D08AE35B3D8}" dt="2025-07-21T07:43:05.486" v="934" actId="20577"/>
        <pc:sldMkLst>
          <pc:docMk/>
          <pc:sldMk cId="640082675" sldId="876"/>
        </pc:sldMkLst>
      </pc:sldChg>
      <pc:sldChg chg="modSp add del mod">
        <pc:chgData name="Parker Gustafson" userId="16d30e8de7881f07" providerId="LiveId" clId="{C3B04030-6CE0-4198-96C1-6D08AE35B3D8}" dt="2025-07-21T07:43:58.270" v="942" actId="47"/>
        <pc:sldMkLst>
          <pc:docMk/>
          <pc:sldMk cId="3526441164" sldId="877"/>
        </pc:sldMkLst>
      </pc:sldChg>
      <pc:sldChg chg="add">
        <pc:chgData name="Parker Gustafson" userId="16d30e8de7881f07" providerId="LiveId" clId="{C3B04030-6CE0-4198-96C1-6D08AE35B3D8}" dt="2025-07-21T07:43:56.146" v="941"/>
        <pc:sldMkLst>
          <pc:docMk/>
          <pc:sldMk cId="1323177950" sldId="878"/>
        </pc:sldMkLst>
      </pc:sldChg>
      <pc:sldChg chg="modSp add">
        <pc:chgData name="Parker Gustafson" userId="16d30e8de7881f07" providerId="LiveId" clId="{C3B04030-6CE0-4198-96C1-6D08AE35B3D8}" dt="2025-07-21T07:45:07.008" v="952" actId="20577"/>
        <pc:sldMkLst>
          <pc:docMk/>
          <pc:sldMk cId="1861591017" sldId="879"/>
        </pc:sldMkLst>
      </pc:sldChg>
      <pc:sldChg chg="add del">
        <pc:chgData name="Parker Gustafson" userId="16d30e8de7881f07" providerId="LiveId" clId="{C3B04030-6CE0-4198-96C1-6D08AE35B3D8}" dt="2025-07-21T07:45:53.618" v="957" actId="47"/>
        <pc:sldMkLst>
          <pc:docMk/>
          <pc:sldMk cId="3090836690" sldId="880"/>
        </pc:sldMkLst>
      </pc:sldChg>
      <pc:sldChg chg="add del">
        <pc:chgData name="Parker Gustafson" userId="16d30e8de7881f07" providerId="LiveId" clId="{C3B04030-6CE0-4198-96C1-6D08AE35B3D8}" dt="2025-07-21T07:47:54.970" v="1109" actId="47"/>
        <pc:sldMkLst>
          <pc:docMk/>
          <pc:sldMk cId="2289211904" sldId="881"/>
        </pc:sldMkLst>
      </pc:sldChg>
      <pc:sldChg chg="add del">
        <pc:chgData name="Parker Gustafson" userId="16d30e8de7881f07" providerId="LiveId" clId="{C3B04030-6CE0-4198-96C1-6D08AE35B3D8}" dt="2025-07-21T07:49:45.649" v="1182" actId="47"/>
        <pc:sldMkLst>
          <pc:docMk/>
          <pc:sldMk cId="2597455135" sldId="882"/>
        </pc:sldMkLst>
      </pc:sldChg>
      <pc:sldChg chg="add del">
        <pc:chgData name="Parker Gustafson" userId="16d30e8de7881f07" providerId="LiveId" clId="{C3B04030-6CE0-4198-96C1-6D08AE35B3D8}" dt="2025-07-21T07:51:03.612" v="1219" actId="47"/>
        <pc:sldMkLst>
          <pc:docMk/>
          <pc:sldMk cId="2986254686" sldId="883"/>
        </pc:sldMkLst>
      </pc:sldChg>
      <pc:sldChg chg="add del">
        <pc:chgData name="Parker Gustafson" userId="16d30e8de7881f07" providerId="LiveId" clId="{C3B04030-6CE0-4198-96C1-6D08AE35B3D8}" dt="2025-07-21T07:52:06.397" v="1247" actId="47"/>
        <pc:sldMkLst>
          <pc:docMk/>
          <pc:sldMk cId="955229582" sldId="884"/>
        </pc:sldMkLst>
      </pc:sldChg>
      <pc:sldChg chg="add del">
        <pc:chgData name="Parker Gustafson" userId="16d30e8de7881f07" providerId="LiveId" clId="{C3B04030-6CE0-4198-96C1-6D08AE35B3D8}" dt="2025-07-21T07:51:54.326" v="1244" actId="47"/>
        <pc:sldMkLst>
          <pc:docMk/>
          <pc:sldMk cId="3331991118" sldId="885"/>
        </pc:sldMkLst>
      </pc:sldChg>
      <pc:sldChg chg="add del">
        <pc:chgData name="Parker Gustafson" userId="16d30e8de7881f07" providerId="LiveId" clId="{C3B04030-6CE0-4198-96C1-6D08AE35B3D8}" dt="2025-07-21T07:51:52.376" v="1243" actId="47"/>
        <pc:sldMkLst>
          <pc:docMk/>
          <pc:sldMk cId="3991329603" sldId="886"/>
        </pc:sldMkLst>
      </pc:sldChg>
      <pc:sldChg chg="add del">
        <pc:chgData name="Parker Gustafson" userId="16d30e8de7881f07" providerId="LiveId" clId="{C3B04030-6CE0-4198-96C1-6D08AE35B3D8}" dt="2025-07-21T07:51:50.343" v="1242" actId="47"/>
        <pc:sldMkLst>
          <pc:docMk/>
          <pc:sldMk cId="3069312078" sldId="887"/>
        </pc:sldMkLst>
      </pc:sldChg>
      <pc:sldChg chg="modSp add">
        <pc:chgData name="Parker Gustafson" userId="16d30e8de7881f07" providerId="LiveId" clId="{C3B04030-6CE0-4198-96C1-6D08AE35B3D8}" dt="2025-07-21T07:45:27.662" v="955" actId="20577"/>
        <pc:sldMkLst>
          <pc:docMk/>
          <pc:sldMk cId="2034989736" sldId="888"/>
        </pc:sldMkLst>
      </pc:sldChg>
      <pc:sldChg chg="modSp add">
        <pc:chgData name="Parker Gustafson" userId="16d30e8de7881f07" providerId="LiveId" clId="{C3B04030-6CE0-4198-96C1-6D08AE35B3D8}" dt="2025-07-21T07:46:27.310" v="974" actId="20577"/>
        <pc:sldMkLst>
          <pc:docMk/>
          <pc:sldMk cId="2959328623" sldId="889"/>
        </pc:sldMkLst>
      </pc:sldChg>
      <pc:sldChg chg="modSp add mod">
        <pc:chgData name="Parker Gustafson" userId="16d30e8de7881f07" providerId="LiveId" clId="{C3B04030-6CE0-4198-96C1-6D08AE35B3D8}" dt="2025-07-21T07:48:13.201" v="1113" actId="20577"/>
        <pc:sldMkLst>
          <pc:docMk/>
          <pc:sldMk cId="1884654855" sldId="890"/>
        </pc:sldMkLst>
      </pc:sldChg>
      <pc:sldChg chg="modSp add del mod">
        <pc:chgData name="Parker Gustafson" userId="16d30e8de7881f07" providerId="LiveId" clId="{C3B04030-6CE0-4198-96C1-6D08AE35B3D8}" dt="2025-07-21T07:49:31.612" v="1181" actId="47"/>
        <pc:sldMkLst>
          <pc:docMk/>
          <pc:sldMk cId="1397832915" sldId="891"/>
        </pc:sldMkLst>
      </pc:sldChg>
      <pc:sldChg chg="modSp add mod">
        <pc:chgData name="Parker Gustafson" userId="16d30e8de7881f07" providerId="LiveId" clId="{C3B04030-6CE0-4198-96C1-6D08AE35B3D8}" dt="2025-07-21T07:50:34.660" v="1204" actId="20577"/>
        <pc:sldMkLst>
          <pc:docMk/>
          <pc:sldMk cId="413860378" sldId="892"/>
        </pc:sldMkLst>
      </pc:sldChg>
      <pc:sldChg chg="modSp add mod">
        <pc:chgData name="Parker Gustafson" userId="16d30e8de7881f07" providerId="LiveId" clId="{C3B04030-6CE0-4198-96C1-6D08AE35B3D8}" dt="2025-07-21T07:51:36.795" v="1241" actId="20577"/>
        <pc:sldMkLst>
          <pc:docMk/>
          <pc:sldMk cId="1008966625" sldId="893"/>
        </pc:sldMkLst>
      </pc:sldChg>
      <pc:sldChg chg="add del">
        <pc:chgData name="Parker Gustafson" userId="16d30e8de7881f07" providerId="LiveId" clId="{C3B04030-6CE0-4198-96C1-6D08AE35B3D8}" dt="2025-07-21T07:49:57.515" v="1184"/>
        <pc:sldMkLst>
          <pc:docMk/>
          <pc:sldMk cId="3638472846" sldId="893"/>
        </pc:sldMkLst>
      </pc:sldChg>
      <pc:sldChg chg="modSp add mod">
        <pc:chgData name="Parker Gustafson" userId="16d30e8de7881f07" providerId="LiveId" clId="{C3B04030-6CE0-4198-96C1-6D08AE35B3D8}" dt="2025-07-21T08:02:18.421" v="1625" actId="20577"/>
        <pc:sldMkLst>
          <pc:docMk/>
          <pc:sldMk cId="1304283604" sldId="894"/>
        </pc:sldMkLst>
      </pc:sldChg>
      <pc:sldChg chg="modSp add del">
        <pc:chgData name="Parker Gustafson" userId="16d30e8de7881f07" providerId="LiveId" clId="{C3B04030-6CE0-4198-96C1-6D08AE35B3D8}" dt="2025-07-21T07:55:10.057" v="1366" actId="47"/>
        <pc:sldMkLst>
          <pc:docMk/>
          <pc:sldMk cId="3917395430" sldId="895"/>
        </pc:sldMkLst>
      </pc:sldChg>
      <pc:sldChg chg="modSp add mod">
        <pc:chgData name="Parker Gustafson" userId="16d30e8de7881f07" providerId="LiveId" clId="{C3B04030-6CE0-4198-96C1-6D08AE35B3D8}" dt="2025-07-21T07:58:02.685" v="1489" actId="20577"/>
        <pc:sldMkLst>
          <pc:docMk/>
          <pc:sldMk cId="3721218153" sldId="896"/>
        </pc:sldMkLst>
      </pc:sldChg>
      <pc:sldChg chg="modSp add mod">
        <pc:chgData name="Parker Gustafson" userId="16d30e8de7881f07" providerId="LiveId" clId="{C3B04030-6CE0-4198-96C1-6D08AE35B3D8}" dt="2025-07-21T07:59:15.212" v="1532" actId="20577"/>
        <pc:sldMkLst>
          <pc:docMk/>
          <pc:sldMk cId="2396822605" sldId="897"/>
        </pc:sldMkLst>
      </pc:sldChg>
      <pc:sldChg chg="modSp add mod">
        <pc:chgData name="Parker Gustafson" userId="16d30e8de7881f07" providerId="LiveId" clId="{C3B04030-6CE0-4198-96C1-6D08AE35B3D8}" dt="2025-07-21T08:00:18.671" v="1567" actId="20577"/>
        <pc:sldMkLst>
          <pc:docMk/>
          <pc:sldMk cId="3715011142" sldId="898"/>
        </pc:sldMkLst>
      </pc:sldChg>
      <pc:sldChg chg="modSp add del mod">
        <pc:chgData name="Parker Gustafson" userId="16d30e8de7881f07" providerId="LiveId" clId="{C3B04030-6CE0-4198-96C1-6D08AE35B3D8}" dt="2025-07-21T08:00:34.625" v="1577" actId="47"/>
        <pc:sldMkLst>
          <pc:docMk/>
          <pc:sldMk cId="1789007669" sldId="899"/>
        </pc:sldMkLst>
      </pc:sldChg>
      <pc:sldChg chg="modSp add mod">
        <pc:chgData name="Parker Gustafson" userId="16d30e8de7881f07" providerId="LiveId" clId="{C3B04030-6CE0-4198-96C1-6D08AE35B3D8}" dt="2025-07-21T08:02:07.925" v="1622" actId="255"/>
        <pc:sldMkLst>
          <pc:docMk/>
          <pc:sldMk cId="3974052911" sldId="900"/>
        </pc:sldMkLst>
      </pc:sldChg>
      <pc:sldChg chg="modSp add del">
        <pc:chgData name="Parker Gustafson" userId="16d30e8de7881f07" providerId="LiveId" clId="{C3B04030-6CE0-4198-96C1-6D08AE35B3D8}" dt="2025-07-21T08:08:06.637" v="1660" actId="47"/>
        <pc:sldMkLst>
          <pc:docMk/>
          <pc:sldMk cId="3159514828" sldId="901"/>
        </pc:sldMkLst>
      </pc:sldChg>
      <pc:sldChg chg="add del">
        <pc:chgData name="Parker Gustafson" userId="16d30e8de7881f07" providerId="LiveId" clId="{C3B04030-6CE0-4198-96C1-6D08AE35B3D8}" dt="2025-07-21T08:04:39.829" v="1627"/>
        <pc:sldMkLst>
          <pc:docMk/>
          <pc:sldMk cId="4137902626" sldId="901"/>
        </pc:sldMkLst>
      </pc:sldChg>
      <pc:sldChg chg="add del">
        <pc:chgData name="Parker Gustafson" userId="16d30e8de7881f07" providerId="LiveId" clId="{C3B04030-6CE0-4198-96C1-6D08AE35B3D8}" dt="2025-07-21T08:08:13.454" v="1662" actId="47"/>
        <pc:sldMkLst>
          <pc:docMk/>
          <pc:sldMk cId="1499978338" sldId="902"/>
        </pc:sldMkLst>
      </pc:sldChg>
      <pc:sldChg chg="add del">
        <pc:chgData name="Parker Gustafson" userId="16d30e8de7881f07" providerId="LiveId" clId="{C3B04030-6CE0-4198-96C1-6D08AE35B3D8}" dt="2025-07-21T08:04:39.829" v="1627"/>
        <pc:sldMkLst>
          <pc:docMk/>
          <pc:sldMk cId="2181646398" sldId="902"/>
        </pc:sldMkLst>
      </pc:sldChg>
      <pc:sldChg chg="add del">
        <pc:chgData name="Parker Gustafson" userId="16d30e8de7881f07" providerId="LiveId" clId="{C3B04030-6CE0-4198-96C1-6D08AE35B3D8}" dt="2025-07-21T08:09:07.607" v="1675" actId="47"/>
        <pc:sldMkLst>
          <pc:docMk/>
          <pc:sldMk cId="2172852050" sldId="903"/>
        </pc:sldMkLst>
      </pc:sldChg>
      <pc:sldChg chg="add del">
        <pc:chgData name="Parker Gustafson" userId="16d30e8de7881f07" providerId="LiveId" clId="{C3B04030-6CE0-4198-96C1-6D08AE35B3D8}" dt="2025-07-21T08:04:39.829" v="1627"/>
        <pc:sldMkLst>
          <pc:docMk/>
          <pc:sldMk cId="2942852040" sldId="903"/>
        </pc:sldMkLst>
      </pc:sldChg>
      <pc:sldChg chg="add del">
        <pc:chgData name="Parker Gustafson" userId="16d30e8de7881f07" providerId="LiveId" clId="{C3B04030-6CE0-4198-96C1-6D08AE35B3D8}" dt="2025-07-21T08:04:39.829" v="1627"/>
        <pc:sldMkLst>
          <pc:docMk/>
          <pc:sldMk cId="15242833" sldId="904"/>
        </pc:sldMkLst>
      </pc:sldChg>
      <pc:sldChg chg="add del">
        <pc:chgData name="Parker Gustafson" userId="16d30e8de7881f07" providerId="LiveId" clId="{C3B04030-6CE0-4198-96C1-6D08AE35B3D8}" dt="2025-07-21T08:10:34.507" v="1707" actId="47"/>
        <pc:sldMkLst>
          <pc:docMk/>
          <pc:sldMk cId="2166690284" sldId="904"/>
        </pc:sldMkLst>
      </pc:sldChg>
      <pc:sldChg chg="add del">
        <pc:chgData name="Parker Gustafson" userId="16d30e8de7881f07" providerId="LiveId" clId="{C3B04030-6CE0-4198-96C1-6D08AE35B3D8}" dt="2025-07-21T08:04:39.829" v="1627"/>
        <pc:sldMkLst>
          <pc:docMk/>
          <pc:sldMk cId="512874772" sldId="905"/>
        </pc:sldMkLst>
      </pc:sldChg>
      <pc:sldChg chg="add del">
        <pc:chgData name="Parker Gustafson" userId="16d30e8de7881f07" providerId="LiveId" clId="{C3B04030-6CE0-4198-96C1-6D08AE35B3D8}" dt="2025-07-21T08:11:44.734" v="1724" actId="47"/>
        <pc:sldMkLst>
          <pc:docMk/>
          <pc:sldMk cId="2273149854" sldId="905"/>
        </pc:sldMkLst>
      </pc:sldChg>
      <pc:sldChg chg="add del">
        <pc:chgData name="Parker Gustafson" userId="16d30e8de7881f07" providerId="LiveId" clId="{C3B04030-6CE0-4198-96C1-6D08AE35B3D8}" dt="2025-07-21T08:04:39.829" v="1627"/>
        <pc:sldMkLst>
          <pc:docMk/>
          <pc:sldMk cId="374322694" sldId="906"/>
        </pc:sldMkLst>
      </pc:sldChg>
      <pc:sldChg chg="add del">
        <pc:chgData name="Parker Gustafson" userId="16d30e8de7881f07" providerId="LiveId" clId="{C3B04030-6CE0-4198-96C1-6D08AE35B3D8}" dt="2025-07-21T08:26:03.457" v="1725" actId="47"/>
        <pc:sldMkLst>
          <pc:docMk/>
          <pc:sldMk cId="3812106892" sldId="906"/>
        </pc:sldMkLst>
      </pc:sldChg>
      <pc:sldChg chg="add del">
        <pc:chgData name="Parker Gustafson" userId="16d30e8de7881f07" providerId="LiveId" clId="{C3B04030-6CE0-4198-96C1-6D08AE35B3D8}" dt="2025-07-21T08:26:04.709" v="1726" actId="47"/>
        <pc:sldMkLst>
          <pc:docMk/>
          <pc:sldMk cId="1843687718" sldId="907"/>
        </pc:sldMkLst>
      </pc:sldChg>
      <pc:sldChg chg="add del">
        <pc:chgData name="Parker Gustafson" userId="16d30e8de7881f07" providerId="LiveId" clId="{C3B04030-6CE0-4198-96C1-6D08AE35B3D8}" dt="2025-07-21T08:04:39.829" v="1627"/>
        <pc:sldMkLst>
          <pc:docMk/>
          <pc:sldMk cId="1937524068" sldId="907"/>
        </pc:sldMkLst>
      </pc:sldChg>
      <pc:sldChg chg="add del">
        <pc:chgData name="Parker Gustafson" userId="16d30e8de7881f07" providerId="LiveId" clId="{C3B04030-6CE0-4198-96C1-6D08AE35B3D8}" dt="2025-07-21T08:26:05.808" v="1727" actId="47"/>
        <pc:sldMkLst>
          <pc:docMk/>
          <pc:sldMk cId="2491922037" sldId="908"/>
        </pc:sldMkLst>
      </pc:sldChg>
      <pc:sldChg chg="add del">
        <pc:chgData name="Parker Gustafson" userId="16d30e8de7881f07" providerId="LiveId" clId="{C3B04030-6CE0-4198-96C1-6D08AE35B3D8}" dt="2025-07-21T08:04:39.829" v="1627"/>
        <pc:sldMkLst>
          <pc:docMk/>
          <pc:sldMk cId="2505604394" sldId="908"/>
        </pc:sldMkLst>
      </pc:sldChg>
      <pc:sldChg chg="add del">
        <pc:chgData name="Parker Gustafson" userId="16d30e8de7881f07" providerId="LiveId" clId="{C3B04030-6CE0-4198-96C1-6D08AE35B3D8}" dt="2025-07-21T08:04:39.829" v="1627"/>
        <pc:sldMkLst>
          <pc:docMk/>
          <pc:sldMk cId="402208944" sldId="909"/>
        </pc:sldMkLst>
      </pc:sldChg>
      <pc:sldChg chg="add del">
        <pc:chgData name="Parker Gustafson" userId="16d30e8de7881f07" providerId="LiveId" clId="{C3B04030-6CE0-4198-96C1-6D08AE35B3D8}" dt="2025-07-21T08:26:06.847" v="1728" actId="47"/>
        <pc:sldMkLst>
          <pc:docMk/>
          <pc:sldMk cId="841178524" sldId="909"/>
        </pc:sldMkLst>
      </pc:sldChg>
      <pc:sldChg chg="delSp modSp add mod">
        <pc:chgData name="Parker Gustafson" userId="16d30e8de7881f07" providerId="LiveId" clId="{C3B04030-6CE0-4198-96C1-6D08AE35B3D8}" dt="2025-07-21T20:24:49.177" v="2511" actId="33639"/>
        <pc:sldMkLst>
          <pc:docMk/>
          <pc:sldMk cId="49114303" sldId="910"/>
        </pc:sldMkLst>
      </pc:sldChg>
      <pc:sldChg chg="add del">
        <pc:chgData name="Parker Gustafson" userId="16d30e8de7881f07" providerId="LiveId" clId="{C3B04030-6CE0-4198-96C1-6D08AE35B3D8}" dt="2025-07-21T08:07:52.384" v="1659"/>
        <pc:sldMkLst>
          <pc:docMk/>
          <pc:sldMk cId="1503807489" sldId="911"/>
        </pc:sldMkLst>
      </pc:sldChg>
      <pc:sldChg chg="add del">
        <pc:chgData name="Parker Gustafson" userId="16d30e8de7881f07" providerId="LiveId" clId="{C3B04030-6CE0-4198-96C1-6D08AE35B3D8}" dt="2025-07-21T08:09:00.273" v="1673" actId="47"/>
        <pc:sldMkLst>
          <pc:docMk/>
          <pc:sldMk cId="3169346536" sldId="911"/>
        </pc:sldMkLst>
      </pc:sldChg>
      <pc:sldChg chg="delSp add mod">
        <pc:chgData name="Parker Gustafson" userId="16d30e8de7881f07" providerId="LiveId" clId="{C3B04030-6CE0-4198-96C1-6D08AE35B3D8}" dt="2025-07-21T20:24:49.177" v="2511" actId="33639"/>
        <pc:sldMkLst>
          <pc:docMk/>
          <pc:sldMk cId="1111136620" sldId="912"/>
        </pc:sldMkLst>
      </pc:sldChg>
      <pc:sldChg chg="add del">
        <pc:chgData name="Parker Gustafson" userId="16d30e8de7881f07" providerId="LiveId" clId="{C3B04030-6CE0-4198-96C1-6D08AE35B3D8}" dt="2025-07-21T08:08:55.124" v="1671"/>
        <pc:sldMkLst>
          <pc:docMk/>
          <pc:sldMk cId="1739041096" sldId="912"/>
        </pc:sldMkLst>
      </pc:sldChg>
      <pc:sldChg chg="delSp modSp add mod">
        <pc:chgData name="Parker Gustafson" userId="16d30e8de7881f07" providerId="LiveId" clId="{C3B04030-6CE0-4198-96C1-6D08AE35B3D8}" dt="2025-07-21T20:24:49.177" v="2511" actId="33639"/>
        <pc:sldMkLst>
          <pc:docMk/>
          <pc:sldMk cId="3009301908" sldId="913"/>
        </pc:sldMkLst>
      </pc:sldChg>
      <pc:sldChg chg="addSp delSp modSp add mod">
        <pc:chgData name="Parker Gustafson" userId="16d30e8de7881f07" providerId="LiveId" clId="{C3B04030-6CE0-4198-96C1-6D08AE35B3D8}" dt="2025-07-21T20:24:49.177" v="2511" actId="33639"/>
        <pc:sldMkLst>
          <pc:docMk/>
          <pc:sldMk cId="35587771" sldId="914"/>
        </pc:sldMkLst>
      </pc:sldChg>
      <pc:sldChg chg="delSp modSp add mod">
        <pc:chgData name="Parker Gustafson" userId="16d30e8de7881f07" providerId="LiveId" clId="{C3B04030-6CE0-4198-96C1-6D08AE35B3D8}" dt="2025-07-21T20:24:49.177" v="2511" actId="33639"/>
        <pc:sldMkLst>
          <pc:docMk/>
          <pc:sldMk cId="3981382801" sldId="915"/>
        </pc:sldMkLst>
      </pc:sldChg>
      <pc:sldChg chg="add del">
        <pc:chgData name="Parker Gustafson" userId="16d30e8de7881f07" providerId="LiveId" clId="{C3B04030-6CE0-4198-96C1-6D08AE35B3D8}" dt="2025-07-21T08:26:34.732" v="1743"/>
        <pc:sldMkLst>
          <pc:docMk/>
          <pc:sldMk cId="91681841" sldId="916"/>
        </pc:sldMkLst>
      </pc:sldChg>
      <pc:sldChg chg="addSp delSp modSp add mod">
        <pc:chgData name="Parker Gustafson" userId="16d30e8de7881f07" providerId="LiveId" clId="{C3B04030-6CE0-4198-96C1-6D08AE35B3D8}" dt="2025-07-21T20:24:49.177" v="2511" actId="33639"/>
        <pc:sldMkLst>
          <pc:docMk/>
          <pc:sldMk cId="2675301263" sldId="916"/>
        </pc:sldMkLst>
      </pc:sldChg>
      <pc:sldChg chg="modSp add mod">
        <pc:chgData name="Parker Gustafson" userId="16d30e8de7881f07" providerId="LiveId" clId="{C3B04030-6CE0-4198-96C1-6D08AE35B3D8}" dt="2025-07-21T08:29:15.702" v="1853" actId="1076"/>
        <pc:sldMkLst>
          <pc:docMk/>
          <pc:sldMk cId="3165214487" sldId="917"/>
        </pc:sldMkLst>
      </pc:sldChg>
      <pc:sldChg chg="delSp modSp add mod">
        <pc:chgData name="Parker Gustafson" userId="16d30e8de7881f07" providerId="LiveId" clId="{C3B04030-6CE0-4198-96C1-6D08AE35B3D8}" dt="2025-07-21T20:24:49.177" v="2511" actId="33639"/>
        <pc:sldMkLst>
          <pc:docMk/>
          <pc:sldMk cId="370838546" sldId="918"/>
        </pc:sldMkLst>
      </pc:sldChg>
    </pc:docChg>
  </pc:docChgLst>
  <pc:docChgLst>
    <pc:chgData name="Parker Gustafson" userId="16d30e8de7881f07" providerId="LiveId" clId="{38742DFF-5B16-4E54-A981-69FD6BC9A8A7}"/>
    <pc:docChg chg="undo custSel addSld delSld modSld sldOrd delMainMaster">
      <pc:chgData name="Parker Gustafson" userId="16d30e8de7881f07" providerId="LiveId" clId="{38742DFF-5B16-4E54-A981-69FD6BC9A8A7}" dt="2025-12-03T16:27:33.784" v="10801" actId="14100"/>
      <pc:docMkLst>
        <pc:docMk/>
      </pc:docMkLst>
      <pc:sldChg chg="delSp modSp mod">
        <pc:chgData name="Parker Gustafson" userId="16d30e8de7881f07" providerId="LiveId" clId="{38742DFF-5B16-4E54-A981-69FD6BC9A8A7}" dt="2025-12-03T07:43:32.007" v="9613" actId="255"/>
        <pc:sldMkLst>
          <pc:docMk/>
          <pc:sldMk cId="3034240626" sldId="256"/>
        </pc:sldMkLst>
        <pc:spChg chg="mod">
          <ac:chgData name="Parker Gustafson" userId="16d30e8de7881f07" providerId="LiveId" clId="{38742DFF-5B16-4E54-A981-69FD6BC9A8A7}" dt="2025-12-03T07:43:32.007" v="9613" actId="255"/>
          <ac:spMkLst>
            <pc:docMk/>
            <pc:sldMk cId="3034240626" sldId="256"/>
            <ac:spMk id="2" creationId="{34B9123D-4053-4577-9EA2-67936A2A9D58}"/>
          </ac:spMkLst>
        </pc:spChg>
        <pc:spChg chg="mod">
          <ac:chgData name="Parker Gustafson" userId="16d30e8de7881f07" providerId="LiveId" clId="{38742DFF-5B16-4E54-A981-69FD6BC9A8A7}" dt="2025-11-25T01:13:57.131" v="16" actId="20577"/>
          <ac:spMkLst>
            <pc:docMk/>
            <pc:sldMk cId="3034240626" sldId="256"/>
            <ac:spMk id="3" creationId="{9AACEBED-F876-4800-959E-ECEAA51086C3}"/>
          </ac:spMkLst>
        </pc:spChg>
      </pc:sldChg>
      <pc:sldChg chg="delSp modSp add del mod">
        <pc:chgData name="Parker Gustafson" userId="16d30e8de7881f07" providerId="LiveId" clId="{38742DFF-5B16-4E54-A981-69FD6BC9A8A7}" dt="2025-12-02T05:02:18.149" v="2987" actId="47"/>
        <pc:sldMkLst>
          <pc:docMk/>
          <pc:sldMk cId="0" sldId="257"/>
        </pc:sldMkLst>
        <pc:spChg chg="mod">
          <ac:chgData name="Parker Gustafson" userId="16d30e8de7881f07" providerId="LiveId" clId="{38742DFF-5B16-4E54-A981-69FD6BC9A8A7}" dt="2025-12-02T05:01:43.608" v="2980"/>
          <ac:spMkLst>
            <pc:docMk/>
            <pc:sldMk cId="0" sldId="257"/>
            <ac:spMk id="27" creationId="{00000000-0000-0000-0000-000000000000}"/>
          </ac:spMkLst>
        </pc:spChg>
        <pc:spChg chg="del mod">
          <ac:chgData name="Parker Gustafson" userId="16d30e8de7881f07" providerId="LiveId" clId="{38742DFF-5B16-4E54-A981-69FD6BC9A8A7}" dt="2025-12-02T05:01:55.680" v="2983" actId="478"/>
          <ac:spMkLst>
            <pc:docMk/>
            <pc:sldMk cId="0" sldId="257"/>
            <ac:spMk id="28" creationId="{00000000-0000-0000-0000-000000000000}"/>
          </ac:spMkLst>
        </pc:spChg>
        <pc:spChg chg="del mod">
          <ac:chgData name="Parker Gustafson" userId="16d30e8de7881f07" providerId="LiveId" clId="{38742DFF-5B16-4E54-A981-69FD6BC9A8A7}" dt="2025-12-02T05:01:52.523" v="2981" actId="478"/>
          <ac:spMkLst>
            <pc:docMk/>
            <pc:sldMk cId="0" sldId="257"/>
            <ac:spMk id="29" creationId="{00000000-0000-0000-0000-000000000000}"/>
          </ac:spMkLst>
        </pc:spChg>
      </pc:sldChg>
      <pc:sldChg chg="del">
        <pc:chgData name="Parker Gustafson" userId="16d30e8de7881f07" providerId="LiveId" clId="{38742DFF-5B16-4E54-A981-69FD6BC9A8A7}" dt="2025-11-30T03:49:52.185" v="619" actId="47"/>
        <pc:sldMkLst>
          <pc:docMk/>
          <pc:sldMk cId="928761914" sldId="257"/>
        </pc:sldMkLst>
      </pc:sldChg>
      <pc:sldChg chg="del">
        <pc:chgData name="Parker Gustafson" userId="16d30e8de7881f07" providerId="LiveId" clId="{38742DFF-5B16-4E54-A981-69FD6BC9A8A7}" dt="2025-11-30T03:49:52.492" v="620" actId="47"/>
        <pc:sldMkLst>
          <pc:docMk/>
          <pc:sldMk cId="1049990497" sldId="258"/>
        </pc:sldMkLst>
      </pc:sldChg>
      <pc:sldChg chg="addSp delSp modSp add mod">
        <pc:chgData name="Parker Gustafson" userId="16d30e8de7881f07" providerId="LiveId" clId="{38742DFF-5B16-4E54-A981-69FD6BC9A8A7}" dt="2025-12-03T07:46:29.434" v="9663"/>
        <pc:sldMkLst>
          <pc:docMk/>
          <pc:sldMk cId="0" sldId="259"/>
        </pc:sldMkLst>
        <pc:spChg chg="mod">
          <ac:chgData name="Parker Gustafson" userId="16d30e8de7881f07" providerId="LiveId" clId="{38742DFF-5B16-4E54-A981-69FD6BC9A8A7}" dt="2025-12-02T05:03:32.790" v="2988"/>
          <ac:spMkLst>
            <pc:docMk/>
            <pc:sldMk cId="0" sldId="259"/>
            <ac:spMk id="3" creationId="{00000000-0000-0000-0000-000000000000}"/>
          </ac:spMkLst>
        </pc:spChg>
        <pc:spChg chg="del mod">
          <ac:chgData name="Parker Gustafson" userId="16d30e8de7881f07" providerId="LiveId" clId="{38742DFF-5B16-4E54-A981-69FD6BC9A8A7}" dt="2025-12-02T21:22:30.274" v="3387" actId="478"/>
          <ac:spMkLst>
            <pc:docMk/>
            <pc:sldMk cId="0" sldId="259"/>
            <ac:spMk id="4" creationId="{00000000-0000-0000-0000-000000000000}"/>
          </ac:spMkLst>
        </pc:spChg>
        <pc:spChg chg="del mod">
          <ac:chgData name="Parker Gustafson" userId="16d30e8de7881f07" providerId="LiveId" clId="{38742DFF-5B16-4E54-A981-69FD6BC9A8A7}" dt="2025-12-02T21:22:30.274" v="3387" actId="478"/>
          <ac:spMkLst>
            <pc:docMk/>
            <pc:sldMk cId="0" sldId="259"/>
            <ac:spMk id="5" creationId="{00000000-0000-0000-0000-000000000000}"/>
          </ac:spMkLst>
        </pc:spChg>
        <pc:spChg chg="add mod">
          <ac:chgData name="Parker Gustafson" userId="16d30e8de7881f07" providerId="LiveId" clId="{38742DFF-5B16-4E54-A981-69FD6BC9A8A7}" dt="2025-12-02T05:10:09.016" v="3059" actId="20577"/>
          <ac:spMkLst>
            <pc:docMk/>
            <pc:sldMk cId="0" sldId="259"/>
            <ac:spMk id="6" creationId="{398AD0C1-C1C2-8895-2827-22229334E590}"/>
          </ac:spMkLst>
        </pc:spChg>
        <pc:spChg chg="add mod">
          <ac:chgData name="Parker Gustafson" userId="16d30e8de7881f07" providerId="LiveId" clId="{38742DFF-5B16-4E54-A981-69FD6BC9A8A7}" dt="2025-12-02T21:26:43.098" v="3402" actId="14100"/>
          <ac:spMkLst>
            <pc:docMk/>
            <pc:sldMk cId="0" sldId="259"/>
            <ac:spMk id="7" creationId="{B852DB03-4827-B27D-9FEC-2D4AB7747277}"/>
          </ac:spMkLst>
        </pc:spChg>
        <pc:spChg chg="add mod">
          <ac:chgData name="Parker Gustafson" userId="16d30e8de7881f07" providerId="LiveId" clId="{38742DFF-5B16-4E54-A981-69FD6BC9A8A7}" dt="2025-12-02T21:28:26.669" v="3405" actId="14100"/>
          <ac:spMkLst>
            <pc:docMk/>
            <pc:sldMk cId="0" sldId="259"/>
            <ac:spMk id="8" creationId="{860C5750-4995-7B03-702F-9AB3E9E7BFA5}"/>
          </ac:spMkLst>
        </pc:spChg>
        <pc:spChg chg="add mod">
          <ac:chgData name="Parker Gustafson" userId="16d30e8de7881f07" providerId="LiveId" clId="{38742DFF-5B16-4E54-A981-69FD6BC9A8A7}" dt="2025-12-02T21:38:15.753" v="3433" actId="20577"/>
          <ac:spMkLst>
            <pc:docMk/>
            <pc:sldMk cId="0" sldId="259"/>
            <ac:spMk id="9" creationId="{AB65B6EE-4623-57C6-FF71-BA55A4813B3D}"/>
          </ac:spMkLst>
        </pc:spChg>
        <pc:picChg chg="del">
          <ac:chgData name="Parker Gustafson" userId="16d30e8de7881f07" providerId="LiveId" clId="{38742DFF-5B16-4E54-A981-69FD6BC9A8A7}" dt="2025-12-02T21:26:40.568" v="3399" actId="478"/>
          <ac:picMkLst>
            <pc:docMk/>
            <pc:sldMk cId="0" sldId="259"/>
            <ac:picMk id="2" creationId="{00000000-0000-0000-0000-000000000000}"/>
          </ac:picMkLst>
        </pc:picChg>
        <pc:picChg chg="add del mod">
          <ac:chgData name="Parker Gustafson" userId="16d30e8de7881f07" providerId="LiveId" clId="{38742DFF-5B16-4E54-A981-69FD6BC9A8A7}" dt="2025-12-03T07:46:29.283" v="9662" actId="478"/>
          <ac:picMkLst>
            <pc:docMk/>
            <pc:sldMk cId="0" sldId="259"/>
            <ac:picMk id="11" creationId="{7A0CF0D3-7216-BE03-28FD-3D7121078516}"/>
          </ac:picMkLst>
        </pc:picChg>
        <pc:picChg chg="add mod">
          <ac:chgData name="Parker Gustafson" userId="16d30e8de7881f07" providerId="LiveId" clId="{38742DFF-5B16-4E54-A981-69FD6BC9A8A7}" dt="2025-12-03T07:46:29.434" v="9663"/>
          <ac:picMkLst>
            <pc:docMk/>
            <pc:sldMk cId="0" sldId="259"/>
            <ac:picMk id="12" creationId="{31BAAAA8-0C74-0025-9920-5A0B69D3DBA6}"/>
          </ac:picMkLst>
        </pc:picChg>
        <pc:picChg chg="add del mod">
          <ac:chgData name="Parker Gustafson" userId="16d30e8de7881f07" providerId="LiveId" clId="{38742DFF-5B16-4E54-A981-69FD6BC9A8A7}" dt="2025-12-02T21:29:45.301" v="3410" actId="478"/>
          <ac:picMkLst>
            <pc:docMk/>
            <pc:sldMk cId="0" sldId="259"/>
            <ac:picMk id="2054" creationId="{43D4A236-C16B-DFEB-97FC-8A15BF3774B4}"/>
          </ac:picMkLst>
        </pc:picChg>
        <pc:picChg chg="add mod">
          <ac:chgData name="Parker Gustafson" userId="16d30e8de7881f07" providerId="LiveId" clId="{38742DFF-5B16-4E54-A981-69FD6BC9A8A7}" dt="2025-12-02T21:30:45.100" v="3422" actId="1076"/>
          <ac:picMkLst>
            <pc:docMk/>
            <pc:sldMk cId="0" sldId="259"/>
            <ac:picMk id="2056" creationId="{43294D03-BCB6-59FC-03B9-C5ABC20E6C5A}"/>
          </ac:picMkLst>
        </pc:picChg>
      </pc:sldChg>
      <pc:sldChg chg="del">
        <pc:chgData name="Parker Gustafson" userId="16d30e8de7881f07" providerId="LiveId" clId="{38742DFF-5B16-4E54-A981-69FD6BC9A8A7}" dt="2025-11-30T03:49:53.986" v="622" actId="47"/>
        <pc:sldMkLst>
          <pc:docMk/>
          <pc:sldMk cId="4231660021" sldId="259"/>
        </pc:sldMkLst>
      </pc:sldChg>
      <pc:sldChg chg="modSp add del">
        <pc:chgData name="Parker Gustafson" userId="16d30e8de7881f07" providerId="LiveId" clId="{38742DFF-5B16-4E54-A981-69FD6BC9A8A7}" dt="2025-12-02T21:38:57.147" v="3442" actId="47"/>
        <pc:sldMkLst>
          <pc:docMk/>
          <pc:sldMk cId="0" sldId="260"/>
        </pc:sldMkLst>
        <pc:spChg chg="mod">
          <ac:chgData name="Parker Gustafson" userId="16d30e8de7881f07" providerId="LiveId" clId="{38742DFF-5B16-4E54-A981-69FD6BC9A8A7}" dt="2025-12-02T05:03:32.790" v="2988"/>
          <ac:spMkLst>
            <pc:docMk/>
            <pc:sldMk cId="0" sldId="260"/>
            <ac:spMk id="4" creationId="{00000000-0000-0000-0000-000000000000}"/>
          </ac:spMkLst>
        </pc:spChg>
        <pc:spChg chg="mod">
          <ac:chgData name="Parker Gustafson" userId="16d30e8de7881f07" providerId="LiveId" clId="{38742DFF-5B16-4E54-A981-69FD6BC9A8A7}" dt="2025-12-02T05:03:32.790" v="2988"/>
          <ac:spMkLst>
            <pc:docMk/>
            <pc:sldMk cId="0" sldId="260"/>
            <ac:spMk id="5" creationId="{00000000-0000-0000-0000-000000000000}"/>
          </ac:spMkLst>
        </pc:spChg>
        <pc:spChg chg="mod">
          <ac:chgData name="Parker Gustafson" userId="16d30e8de7881f07" providerId="LiveId" clId="{38742DFF-5B16-4E54-A981-69FD6BC9A8A7}" dt="2025-12-02T05:03:32.790" v="2988"/>
          <ac:spMkLst>
            <pc:docMk/>
            <pc:sldMk cId="0" sldId="260"/>
            <ac:spMk id="6" creationId="{00000000-0000-0000-0000-000000000000}"/>
          </ac:spMkLst>
        </pc:spChg>
      </pc:sldChg>
      <pc:sldChg chg="del">
        <pc:chgData name="Parker Gustafson" userId="16d30e8de7881f07" providerId="LiveId" clId="{38742DFF-5B16-4E54-A981-69FD6BC9A8A7}" dt="2025-11-30T03:49:53.235" v="621" actId="47"/>
        <pc:sldMkLst>
          <pc:docMk/>
          <pc:sldMk cId="42245373" sldId="260"/>
        </pc:sldMkLst>
      </pc:sldChg>
      <pc:sldChg chg="modSp add del">
        <pc:chgData name="Parker Gustafson" userId="16d30e8de7881f07" providerId="LiveId" clId="{38742DFF-5B16-4E54-A981-69FD6BC9A8A7}" dt="2025-12-02T21:38:56.429" v="3441" actId="47"/>
        <pc:sldMkLst>
          <pc:docMk/>
          <pc:sldMk cId="0" sldId="261"/>
        </pc:sldMkLst>
        <pc:spChg chg="mod">
          <ac:chgData name="Parker Gustafson" userId="16d30e8de7881f07" providerId="LiveId" clId="{38742DFF-5B16-4E54-A981-69FD6BC9A8A7}" dt="2025-12-02T05:03:32.790" v="2988"/>
          <ac:spMkLst>
            <pc:docMk/>
            <pc:sldMk cId="0" sldId="261"/>
            <ac:spMk id="4" creationId="{00000000-0000-0000-0000-000000000000}"/>
          </ac:spMkLst>
        </pc:spChg>
        <pc:spChg chg="mod">
          <ac:chgData name="Parker Gustafson" userId="16d30e8de7881f07" providerId="LiveId" clId="{38742DFF-5B16-4E54-A981-69FD6BC9A8A7}" dt="2025-12-02T05:03:32.790" v="2988"/>
          <ac:spMkLst>
            <pc:docMk/>
            <pc:sldMk cId="0" sldId="261"/>
            <ac:spMk id="5" creationId="{00000000-0000-0000-0000-000000000000}"/>
          </ac:spMkLst>
        </pc:spChg>
        <pc:spChg chg="mod">
          <ac:chgData name="Parker Gustafson" userId="16d30e8de7881f07" providerId="LiveId" clId="{38742DFF-5B16-4E54-A981-69FD6BC9A8A7}" dt="2025-12-02T05:03:32.790" v="2988"/>
          <ac:spMkLst>
            <pc:docMk/>
            <pc:sldMk cId="0" sldId="261"/>
            <ac:spMk id="6" creationId="{00000000-0000-0000-0000-000000000000}"/>
          </ac:spMkLst>
        </pc:spChg>
      </pc:sldChg>
      <pc:sldChg chg="del">
        <pc:chgData name="Parker Gustafson" userId="16d30e8de7881f07" providerId="LiveId" clId="{38742DFF-5B16-4E54-A981-69FD6BC9A8A7}" dt="2025-11-30T03:49:54.662" v="623" actId="47"/>
        <pc:sldMkLst>
          <pc:docMk/>
          <pc:sldMk cId="1838100400" sldId="261"/>
        </pc:sldMkLst>
      </pc:sldChg>
      <pc:sldChg chg="modSp add del">
        <pc:chgData name="Parker Gustafson" userId="16d30e8de7881f07" providerId="LiveId" clId="{38742DFF-5B16-4E54-A981-69FD6BC9A8A7}" dt="2025-12-02T21:38:55.763" v="3440" actId="47"/>
        <pc:sldMkLst>
          <pc:docMk/>
          <pc:sldMk cId="0" sldId="262"/>
        </pc:sldMkLst>
        <pc:spChg chg="mod">
          <ac:chgData name="Parker Gustafson" userId="16d30e8de7881f07" providerId="LiveId" clId="{38742DFF-5B16-4E54-A981-69FD6BC9A8A7}" dt="2025-12-02T05:03:32.790" v="2988"/>
          <ac:spMkLst>
            <pc:docMk/>
            <pc:sldMk cId="0" sldId="262"/>
            <ac:spMk id="4" creationId="{00000000-0000-0000-0000-000000000000}"/>
          </ac:spMkLst>
        </pc:spChg>
        <pc:spChg chg="mod">
          <ac:chgData name="Parker Gustafson" userId="16d30e8de7881f07" providerId="LiveId" clId="{38742DFF-5B16-4E54-A981-69FD6BC9A8A7}" dt="2025-12-02T05:03:32.790" v="2988"/>
          <ac:spMkLst>
            <pc:docMk/>
            <pc:sldMk cId="0" sldId="262"/>
            <ac:spMk id="5" creationId="{00000000-0000-0000-0000-000000000000}"/>
          </ac:spMkLst>
        </pc:spChg>
        <pc:spChg chg="mod">
          <ac:chgData name="Parker Gustafson" userId="16d30e8de7881f07" providerId="LiveId" clId="{38742DFF-5B16-4E54-A981-69FD6BC9A8A7}" dt="2025-12-02T05:03:32.790" v="2988"/>
          <ac:spMkLst>
            <pc:docMk/>
            <pc:sldMk cId="0" sldId="262"/>
            <ac:spMk id="6" creationId="{00000000-0000-0000-0000-000000000000}"/>
          </ac:spMkLst>
        </pc:spChg>
      </pc:sldChg>
      <pc:sldChg chg="del">
        <pc:chgData name="Parker Gustafson" userId="16d30e8de7881f07" providerId="LiveId" clId="{38742DFF-5B16-4E54-A981-69FD6BC9A8A7}" dt="2025-11-30T03:49:55.319" v="624" actId="47"/>
        <pc:sldMkLst>
          <pc:docMk/>
          <pc:sldMk cId="3937752524" sldId="262"/>
        </pc:sldMkLst>
      </pc:sldChg>
      <pc:sldChg chg="modSp add del">
        <pc:chgData name="Parker Gustafson" userId="16d30e8de7881f07" providerId="LiveId" clId="{38742DFF-5B16-4E54-A981-69FD6BC9A8A7}" dt="2025-12-02T21:38:55.106" v="3439" actId="47"/>
        <pc:sldMkLst>
          <pc:docMk/>
          <pc:sldMk cId="0" sldId="263"/>
        </pc:sldMkLst>
        <pc:spChg chg="mod">
          <ac:chgData name="Parker Gustafson" userId="16d30e8de7881f07" providerId="LiveId" clId="{38742DFF-5B16-4E54-A981-69FD6BC9A8A7}" dt="2025-12-02T05:03:32.790" v="2988"/>
          <ac:spMkLst>
            <pc:docMk/>
            <pc:sldMk cId="0" sldId="263"/>
            <ac:spMk id="4" creationId="{00000000-0000-0000-0000-000000000000}"/>
          </ac:spMkLst>
        </pc:spChg>
        <pc:spChg chg="mod">
          <ac:chgData name="Parker Gustafson" userId="16d30e8de7881f07" providerId="LiveId" clId="{38742DFF-5B16-4E54-A981-69FD6BC9A8A7}" dt="2025-12-02T05:03:32.790" v="2988"/>
          <ac:spMkLst>
            <pc:docMk/>
            <pc:sldMk cId="0" sldId="263"/>
            <ac:spMk id="5" creationId="{00000000-0000-0000-0000-000000000000}"/>
          </ac:spMkLst>
        </pc:spChg>
        <pc:spChg chg="mod">
          <ac:chgData name="Parker Gustafson" userId="16d30e8de7881f07" providerId="LiveId" clId="{38742DFF-5B16-4E54-A981-69FD6BC9A8A7}" dt="2025-12-02T05:03:32.790" v="2988"/>
          <ac:spMkLst>
            <pc:docMk/>
            <pc:sldMk cId="0" sldId="263"/>
            <ac:spMk id="6" creationId="{00000000-0000-0000-0000-000000000000}"/>
          </ac:spMkLst>
        </pc:spChg>
      </pc:sldChg>
      <pc:sldChg chg="modSp add del">
        <pc:chgData name="Parker Gustafson" userId="16d30e8de7881f07" providerId="LiveId" clId="{38742DFF-5B16-4E54-A981-69FD6BC9A8A7}" dt="2025-12-02T21:38:54.524" v="3438" actId="47"/>
        <pc:sldMkLst>
          <pc:docMk/>
          <pc:sldMk cId="0" sldId="264"/>
        </pc:sldMkLst>
        <pc:spChg chg="mod">
          <ac:chgData name="Parker Gustafson" userId="16d30e8de7881f07" providerId="LiveId" clId="{38742DFF-5B16-4E54-A981-69FD6BC9A8A7}" dt="2025-12-02T05:03:32.790" v="2988"/>
          <ac:spMkLst>
            <pc:docMk/>
            <pc:sldMk cId="0" sldId="264"/>
            <ac:spMk id="4" creationId="{00000000-0000-0000-0000-000000000000}"/>
          </ac:spMkLst>
        </pc:spChg>
        <pc:spChg chg="mod">
          <ac:chgData name="Parker Gustafson" userId="16d30e8de7881f07" providerId="LiveId" clId="{38742DFF-5B16-4E54-A981-69FD6BC9A8A7}" dt="2025-12-02T05:03:32.790" v="2988"/>
          <ac:spMkLst>
            <pc:docMk/>
            <pc:sldMk cId="0" sldId="264"/>
            <ac:spMk id="5" creationId="{00000000-0000-0000-0000-000000000000}"/>
          </ac:spMkLst>
        </pc:spChg>
        <pc:spChg chg="mod">
          <ac:chgData name="Parker Gustafson" userId="16d30e8de7881f07" providerId="LiveId" clId="{38742DFF-5B16-4E54-A981-69FD6BC9A8A7}" dt="2025-12-02T05:03:32.790" v="2988"/>
          <ac:spMkLst>
            <pc:docMk/>
            <pc:sldMk cId="0" sldId="264"/>
            <ac:spMk id="6" creationId="{00000000-0000-0000-0000-000000000000}"/>
          </ac:spMkLst>
        </pc:spChg>
      </pc:sldChg>
      <pc:sldChg chg="del">
        <pc:chgData name="Parker Gustafson" userId="16d30e8de7881f07" providerId="LiveId" clId="{38742DFF-5B16-4E54-A981-69FD6BC9A8A7}" dt="2025-11-30T03:49:56.547" v="626" actId="47"/>
        <pc:sldMkLst>
          <pc:docMk/>
          <pc:sldMk cId="1380924364" sldId="264"/>
        </pc:sldMkLst>
      </pc:sldChg>
      <pc:sldChg chg="modSp add del">
        <pc:chgData name="Parker Gustafson" userId="16d30e8de7881f07" providerId="LiveId" clId="{38742DFF-5B16-4E54-A981-69FD6BC9A8A7}" dt="2025-12-02T21:38:53.567" v="3437" actId="47"/>
        <pc:sldMkLst>
          <pc:docMk/>
          <pc:sldMk cId="0" sldId="265"/>
        </pc:sldMkLst>
        <pc:spChg chg="mod">
          <ac:chgData name="Parker Gustafson" userId="16d30e8de7881f07" providerId="LiveId" clId="{38742DFF-5B16-4E54-A981-69FD6BC9A8A7}" dt="2025-12-02T21:36:08.429" v="3427"/>
          <ac:spMkLst>
            <pc:docMk/>
            <pc:sldMk cId="0" sldId="265"/>
            <ac:spMk id="13" creationId="{00000000-0000-0000-0000-000000000000}"/>
          </ac:spMkLst>
        </pc:spChg>
      </pc:sldChg>
      <pc:sldChg chg="del">
        <pc:chgData name="Parker Gustafson" userId="16d30e8de7881f07" providerId="LiveId" clId="{38742DFF-5B16-4E54-A981-69FD6BC9A8A7}" dt="2025-11-30T03:49:58.062" v="628" actId="47"/>
        <pc:sldMkLst>
          <pc:docMk/>
          <pc:sldMk cId="2373044026" sldId="265"/>
        </pc:sldMkLst>
      </pc:sldChg>
      <pc:sldChg chg="delSp modSp add mod">
        <pc:chgData name="Parker Gustafson" userId="16d30e8de7881f07" providerId="LiveId" clId="{38742DFF-5B16-4E54-A981-69FD6BC9A8A7}" dt="2025-12-03T07:52:44.653" v="9801" actId="20577"/>
        <pc:sldMkLst>
          <pc:docMk/>
          <pc:sldMk cId="0" sldId="267"/>
        </pc:sldMkLst>
        <pc:spChg chg="mod">
          <ac:chgData name="Parker Gustafson" userId="16d30e8de7881f07" providerId="LiveId" clId="{38742DFF-5B16-4E54-A981-69FD6BC9A8A7}" dt="2025-12-03T07:52:44.653" v="9801" actId="20577"/>
          <ac:spMkLst>
            <pc:docMk/>
            <pc:sldMk cId="0" sldId="267"/>
            <ac:spMk id="2" creationId="{00000000-0000-0000-0000-000000000000}"/>
          </ac:spMkLst>
        </pc:spChg>
        <pc:spChg chg="mod">
          <ac:chgData name="Parker Gustafson" userId="16d30e8de7881f07" providerId="LiveId" clId="{38742DFF-5B16-4E54-A981-69FD6BC9A8A7}" dt="2025-12-02T05:09:36.423" v="3003" actId="1076"/>
          <ac:spMkLst>
            <pc:docMk/>
            <pc:sldMk cId="0" sldId="267"/>
            <ac:spMk id="3" creationId="{00000000-0000-0000-0000-000000000000}"/>
          </ac:spMkLst>
        </pc:spChg>
        <pc:spChg chg="del mod">
          <ac:chgData name="Parker Gustafson" userId="16d30e8de7881f07" providerId="LiveId" clId="{38742DFF-5B16-4E54-A981-69FD6BC9A8A7}" dt="2025-12-03T07:38:54.907" v="9431" actId="478"/>
          <ac:spMkLst>
            <pc:docMk/>
            <pc:sldMk cId="0" sldId="267"/>
            <ac:spMk id="4" creationId="{00000000-0000-0000-0000-000000000000}"/>
          </ac:spMkLst>
        </pc:spChg>
        <pc:spChg chg="del mod">
          <ac:chgData name="Parker Gustafson" userId="16d30e8de7881f07" providerId="LiveId" clId="{38742DFF-5B16-4E54-A981-69FD6BC9A8A7}" dt="2025-12-02T05:09:13.087" v="3001" actId="478"/>
          <ac:spMkLst>
            <pc:docMk/>
            <pc:sldMk cId="0" sldId="267"/>
            <ac:spMk id="5" creationId="{00000000-0000-0000-0000-000000000000}"/>
          </ac:spMkLst>
        </pc:spChg>
        <pc:spChg chg="del mod">
          <ac:chgData name="Parker Gustafson" userId="16d30e8de7881f07" providerId="LiveId" clId="{38742DFF-5B16-4E54-A981-69FD6BC9A8A7}" dt="2025-12-02T05:09:15.731" v="3002" actId="478"/>
          <ac:spMkLst>
            <pc:docMk/>
            <pc:sldMk cId="0" sldId="267"/>
            <ac:spMk id="6" creationId="{00000000-0000-0000-0000-000000000000}"/>
          </ac:spMkLst>
        </pc:spChg>
      </pc:sldChg>
      <pc:sldChg chg="del">
        <pc:chgData name="Parker Gustafson" userId="16d30e8de7881f07" providerId="LiveId" clId="{38742DFF-5B16-4E54-A981-69FD6BC9A8A7}" dt="2025-11-25T01:18:44.762" v="352" actId="47"/>
        <pc:sldMkLst>
          <pc:docMk/>
          <pc:sldMk cId="1354851295" sldId="267"/>
        </pc:sldMkLst>
      </pc:sldChg>
      <pc:sldChg chg="addSp delSp modSp add mod modNotesTx">
        <pc:chgData name="Parker Gustafson" userId="16d30e8de7881f07" providerId="LiveId" clId="{38742DFF-5B16-4E54-A981-69FD6BC9A8A7}" dt="2025-12-03T07:50:10.853" v="9792" actId="1076"/>
        <pc:sldMkLst>
          <pc:docMk/>
          <pc:sldMk cId="0" sldId="268"/>
        </pc:sldMkLst>
        <pc:spChg chg="mod">
          <ac:chgData name="Parker Gustafson" userId="16d30e8de7881f07" providerId="LiveId" clId="{38742DFF-5B16-4E54-A981-69FD6BC9A8A7}" dt="2025-12-03T07:50:10.853" v="9792" actId="1076"/>
          <ac:spMkLst>
            <pc:docMk/>
            <pc:sldMk cId="0" sldId="268"/>
            <ac:spMk id="2" creationId="{00000000-0000-0000-0000-000000000000}"/>
          </ac:spMkLst>
        </pc:spChg>
        <pc:spChg chg="mod">
          <ac:chgData name="Parker Gustafson" userId="16d30e8de7881f07" providerId="LiveId" clId="{38742DFF-5B16-4E54-A981-69FD6BC9A8A7}" dt="2025-12-03T07:49:21.213" v="9790" actId="20577"/>
          <ac:spMkLst>
            <pc:docMk/>
            <pc:sldMk cId="0" sldId="268"/>
            <ac:spMk id="3" creationId="{00000000-0000-0000-0000-000000000000}"/>
          </ac:spMkLst>
        </pc:spChg>
        <pc:spChg chg="del mod">
          <ac:chgData name="Parker Gustafson" userId="16d30e8de7881f07" providerId="LiveId" clId="{38742DFF-5B16-4E54-A981-69FD6BC9A8A7}" dt="2025-12-02T05:19:34.668" v="3162" actId="478"/>
          <ac:spMkLst>
            <pc:docMk/>
            <pc:sldMk cId="0" sldId="268"/>
            <ac:spMk id="5" creationId="{00000000-0000-0000-0000-000000000000}"/>
          </ac:spMkLst>
        </pc:spChg>
        <pc:spChg chg="del mod">
          <ac:chgData name="Parker Gustafson" userId="16d30e8de7881f07" providerId="LiveId" clId="{38742DFF-5B16-4E54-A981-69FD6BC9A8A7}" dt="2025-12-02T05:19:34.668" v="3162" actId="478"/>
          <ac:spMkLst>
            <pc:docMk/>
            <pc:sldMk cId="0" sldId="268"/>
            <ac:spMk id="6" creationId="{00000000-0000-0000-0000-000000000000}"/>
          </ac:spMkLst>
        </pc:spChg>
        <pc:spChg chg="del mod">
          <ac:chgData name="Parker Gustafson" userId="16d30e8de7881f07" providerId="LiveId" clId="{38742DFF-5B16-4E54-A981-69FD6BC9A8A7}" dt="2025-12-02T05:19:34.668" v="3162" actId="478"/>
          <ac:spMkLst>
            <pc:docMk/>
            <pc:sldMk cId="0" sldId="268"/>
            <ac:spMk id="7" creationId="{00000000-0000-0000-0000-000000000000}"/>
          </ac:spMkLst>
        </pc:spChg>
        <pc:spChg chg="add mod">
          <ac:chgData name="Parker Gustafson" userId="16d30e8de7881f07" providerId="LiveId" clId="{38742DFF-5B16-4E54-A981-69FD6BC9A8A7}" dt="2025-12-03T02:17:15.786" v="7030" actId="20577"/>
          <ac:spMkLst>
            <pc:docMk/>
            <pc:sldMk cId="0" sldId="268"/>
            <ac:spMk id="8" creationId="{04C78579-ED04-CD80-3DCD-520F8B89AA4B}"/>
          </ac:spMkLst>
        </pc:spChg>
        <pc:picChg chg="del mod">
          <ac:chgData name="Parker Gustafson" userId="16d30e8de7881f07" providerId="LiveId" clId="{38742DFF-5B16-4E54-A981-69FD6BC9A8A7}" dt="2025-12-02T22:47:06.437" v="5254" actId="478"/>
          <ac:picMkLst>
            <pc:docMk/>
            <pc:sldMk cId="0" sldId="268"/>
            <ac:picMk id="4" creationId="{00000000-0000-0000-0000-000000000000}"/>
          </ac:picMkLst>
        </pc:picChg>
      </pc:sldChg>
      <pc:sldChg chg="del">
        <pc:chgData name="Parker Gustafson" userId="16d30e8de7881f07" providerId="LiveId" clId="{38742DFF-5B16-4E54-A981-69FD6BC9A8A7}" dt="2025-11-30T03:49:57.554" v="627" actId="47"/>
        <pc:sldMkLst>
          <pc:docMk/>
          <pc:sldMk cId="2210259099" sldId="268"/>
        </pc:sldMkLst>
      </pc:sldChg>
      <pc:sldChg chg="modSp add del">
        <pc:chgData name="Parker Gustafson" userId="16d30e8de7881f07" providerId="LiveId" clId="{38742DFF-5B16-4E54-A981-69FD6BC9A8A7}" dt="2025-12-02T05:11:18.311" v="3126"/>
        <pc:sldMkLst>
          <pc:docMk/>
          <pc:sldMk cId="0" sldId="269"/>
        </pc:sldMkLst>
        <pc:spChg chg="mod">
          <ac:chgData name="Parker Gustafson" userId="16d30e8de7881f07" providerId="LiveId" clId="{38742DFF-5B16-4E54-A981-69FD6BC9A8A7}" dt="2025-12-02T05:11:16.826" v="3125"/>
          <ac:spMkLst>
            <pc:docMk/>
            <pc:sldMk cId="0" sldId="269"/>
            <ac:spMk id="13" creationId="{00000000-0000-0000-0000-000000000000}"/>
          </ac:spMkLst>
        </pc:spChg>
        <pc:spChg chg="mod">
          <ac:chgData name="Parker Gustafson" userId="16d30e8de7881f07" providerId="LiveId" clId="{38742DFF-5B16-4E54-A981-69FD6BC9A8A7}" dt="2025-12-02T05:11:16.826" v="3125"/>
          <ac:spMkLst>
            <pc:docMk/>
            <pc:sldMk cId="0" sldId="269"/>
            <ac:spMk id="14" creationId="{00000000-0000-0000-0000-000000000000}"/>
          </ac:spMkLst>
        </pc:spChg>
        <pc:spChg chg="mod">
          <ac:chgData name="Parker Gustafson" userId="16d30e8de7881f07" providerId="LiveId" clId="{38742DFF-5B16-4E54-A981-69FD6BC9A8A7}" dt="2025-12-02T05:11:16.826" v="3125"/>
          <ac:spMkLst>
            <pc:docMk/>
            <pc:sldMk cId="0" sldId="269"/>
            <ac:spMk id="15" creationId="{00000000-0000-0000-0000-000000000000}"/>
          </ac:spMkLst>
        </pc:spChg>
      </pc:sldChg>
      <pc:sldChg chg="del">
        <pc:chgData name="Parker Gustafson" userId="16d30e8de7881f07" providerId="LiveId" clId="{38742DFF-5B16-4E54-A981-69FD6BC9A8A7}" dt="2025-11-30T03:49:59.819" v="630" actId="47"/>
        <pc:sldMkLst>
          <pc:docMk/>
          <pc:sldMk cId="2808908174" sldId="269"/>
        </pc:sldMkLst>
      </pc:sldChg>
      <pc:sldChg chg="addSp delSp modSp add mod">
        <pc:chgData name="Parker Gustafson" userId="16d30e8de7881f07" providerId="LiveId" clId="{38742DFF-5B16-4E54-A981-69FD6BC9A8A7}" dt="2025-12-03T07:46:52.489" v="9690" actId="20577"/>
        <pc:sldMkLst>
          <pc:docMk/>
          <pc:sldMk cId="0" sldId="272"/>
        </pc:sldMkLst>
        <pc:spChg chg="del mod">
          <ac:chgData name="Parker Gustafson" userId="16d30e8de7881f07" providerId="LiveId" clId="{38742DFF-5B16-4E54-A981-69FD6BC9A8A7}" dt="2025-12-03T07:46:42.953" v="9666" actId="478"/>
          <ac:spMkLst>
            <pc:docMk/>
            <pc:sldMk cId="0" sldId="272"/>
            <ac:spMk id="2" creationId="{00000000-0000-0000-0000-000000000000}"/>
          </ac:spMkLst>
        </pc:spChg>
        <pc:spChg chg="mod">
          <ac:chgData name="Parker Gustafson" userId="16d30e8de7881f07" providerId="LiveId" clId="{38742DFF-5B16-4E54-A981-69FD6BC9A8A7}" dt="2025-12-02T21:23:38.305" v="3391" actId="20577"/>
          <ac:spMkLst>
            <pc:docMk/>
            <pc:sldMk cId="0" sldId="272"/>
            <ac:spMk id="3" creationId="{00000000-0000-0000-0000-000000000000}"/>
          </ac:spMkLst>
        </pc:spChg>
        <pc:spChg chg="mod">
          <ac:chgData name="Parker Gustafson" userId="16d30e8de7881f07" providerId="LiveId" clId="{38742DFF-5B16-4E54-A981-69FD6BC9A8A7}" dt="2025-12-02T05:07:08.540" v="2992"/>
          <ac:spMkLst>
            <pc:docMk/>
            <pc:sldMk cId="0" sldId="272"/>
            <ac:spMk id="4" creationId="{00000000-0000-0000-0000-000000000000}"/>
          </ac:spMkLst>
        </pc:spChg>
        <pc:spChg chg="del mod">
          <ac:chgData name="Parker Gustafson" userId="16d30e8de7881f07" providerId="LiveId" clId="{38742DFF-5B16-4E54-A981-69FD6BC9A8A7}" dt="2025-12-02T05:08:01.762" v="2995" actId="478"/>
          <ac:spMkLst>
            <pc:docMk/>
            <pc:sldMk cId="0" sldId="272"/>
            <ac:spMk id="5" creationId="{00000000-0000-0000-0000-000000000000}"/>
          </ac:spMkLst>
        </pc:spChg>
        <pc:spChg chg="del mod">
          <ac:chgData name="Parker Gustafson" userId="16d30e8de7881f07" providerId="LiveId" clId="{38742DFF-5B16-4E54-A981-69FD6BC9A8A7}" dt="2025-12-02T05:08:03.753" v="2996" actId="478"/>
          <ac:spMkLst>
            <pc:docMk/>
            <pc:sldMk cId="0" sldId="272"/>
            <ac:spMk id="6" creationId="{00000000-0000-0000-0000-000000000000}"/>
          </ac:spMkLst>
        </pc:spChg>
        <pc:spChg chg="add del mod">
          <ac:chgData name="Parker Gustafson" userId="16d30e8de7881f07" providerId="LiveId" clId="{38742DFF-5B16-4E54-A981-69FD6BC9A8A7}" dt="2025-12-03T07:46:44.987" v="9668" actId="478"/>
          <ac:spMkLst>
            <pc:docMk/>
            <pc:sldMk cId="0" sldId="272"/>
            <ac:spMk id="8" creationId="{5F0D74B6-9625-3031-9561-D02AE364582D}"/>
          </ac:spMkLst>
        </pc:spChg>
        <pc:spChg chg="add mod">
          <ac:chgData name="Parker Gustafson" userId="16d30e8de7881f07" providerId="LiveId" clId="{38742DFF-5B16-4E54-A981-69FD6BC9A8A7}" dt="2025-12-03T07:46:52.489" v="9690" actId="20577"/>
          <ac:spMkLst>
            <pc:docMk/>
            <pc:sldMk cId="0" sldId="272"/>
            <ac:spMk id="9" creationId="{87BBCD8F-F8DE-8417-AEE7-641FFDE789C9}"/>
          </ac:spMkLst>
        </pc:spChg>
      </pc:sldChg>
      <pc:sldChg chg="delSp modSp add del mod">
        <pc:chgData name="Parker Gustafson" userId="16d30e8de7881f07" providerId="LiveId" clId="{38742DFF-5B16-4E54-A981-69FD6BC9A8A7}" dt="2025-12-02T22:14:20.944" v="4030" actId="47"/>
        <pc:sldMkLst>
          <pc:docMk/>
          <pc:sldMk cId="0" sldId="273"/>
        </pc:sldMkLst>
        <pc:spChg chg="mod">
          <ac:chgData name="Parker Gustafson" userId="16d30e8de7881f07" providerId="LiveId" clId="{38742DFF-5B16-4E54-A981-69FD6BC9A8A7}" dt="2025-12-02T05:17:09.659" v="3132"/>
          <ac:spMkLst>
            <pc:docMk/>
            <pc:sldMk cId="0" sldId="273"/>
            <ac:spMk id="5" creationId="{00000000-0000-0000-0000-000000000000}"/>
          </ac:spMkLst>
        </pc:spChg>
        <pc:spChg chg="del mod">
          <ac:chgData name="Parker Gustafson" userId="16d30e8de7881f07" providerId="LiveId" clId="{38742DFF-5B16-4E54-A981-69FD6BC9A8A7}" dt="2025-12-02T05:17:14.603" v="3133" actId="478"/>
          <ac:spMkLst>
            <pc:docMk/>
            <pc:sldMk cId="0" sldId="273"/>
            <ac:spMk id="6" creationId="{00000000-0000-0000-0000-000000000000}"/>
          </ac:spMkLst>
        </pc:spChg>
        <pc:spChg chg="del mod">
          <ac:chgData name="Parker Gustafson" userId="16d30e8de7881f07" providerId="LiveId" clId="{38742DFF-5B16-4E54-A981-69FD6BC9A8A7}" dt="2025-12-02T05:17:14.603" v="3133" actId="478"/>
          <ac:spMkLst>
            <pc:docMk/>
            <pc:sldMk cId="0" sldId="273"/>
            <ac:spMk id="7" creationId="{00000000-0000-0000-0000-000000000000}"/>
          </ac:spMkLst>
        </pc:spChg>
      </pc:sldChg>
      <pc:sldChg chg="addSp delSp modSp add mod">
        <pc:chgData name="Parker Gustafson" userId="16d30e8de7881f07" providerId="LiveId" clId="{38742DFF-5B16-4E54-A981-69FD6BC9A8A7}" dt="2025-12-03T07:44:55.082" v="9650" actId="20577"/>
        <pc:sldMkLst>
          <pc:docMk/>
          <pc:sldMk cId="4203185866" sldId="273"/>
        </pc:sldMkLst>
        <pc:spChg chg="del mod">
          <ac:chgData name="Parker Gustafson" userId="16d30e8de7881f07" providerId="LiveId" clId="{38742DFF-5B16-4E54-A981-69FD6BC9A8A7}" dt="2025-12-03T07:44:48.669" v="9627" actId="478"/>
          <ac:spMkLst>
            <pc:docMk/>
            <pc:sldMk cId="4203185866" sldId="273"/>
            <ac:spMk id="2" creationId="{B0827BD2-1F19-3DAD-10B1-26923311D090}"/>
          </ac:spMkLst>
        </pc:spChg>
        <pc:spChg chg="add del mod">
          <ac:chgData name="Parker Gustafson" userId="16d30e8de7881f07" providerId="LiveId" clId="{38742DFF-5B16-4E54-A981-69FD6BC9A8A7}" dt="2025-12-03T07:44:51.558" v="9629" actId="478"/>
          <ac:spMkLst>
            <pc:docMk/>
            <pc:sldMk cId="4203185866" sldId="273"/>
            <ac:spMk id="7" creationId="{404FA2B0-8384-C42F-20D2-B8CCB73E2F29}"/>
          </ac:spMkLst>
        </pc:spChg>
        <pc:spChg chg="add mod">
          <ac:chgData name="Parker Gustafson" userId="16d30e8de7881f07" providerId="LiveId" clId="{38742DFF-5B16-4E54-A981-69FD6BC9A8A7}" dt="2025-12-03T07:44:55.082" v="9650" actId="20577"/>
          <ac:spMkLst>
            <pc:docMk/>
            <pc:sldMk cId="4203185866" sldId="273"/>
            <ac:spMk id="8" creationId="{05FA64FD-F630-74B4-A402-C601FDA6304A}"/>
          </ac:spMkLst>
        </pc:spChg>
        <pc:picChg chg="mod">
          <ac:chgData name="Parker Gustafson" userId="16d30e8de7881f07" providerId="LiveId" clId="{38742DFF-5B16-4E54-A981-69FD6BC9A8A7}" dt="2025-12-02T22:15:27.277" v="4032" actId="1076"/>
          <ac:picMkLst>
            <pc:docMk/>
            <pc:sldMk cId="4203185866" sldId="273"/>
            <ac:picMk id="4" creationId="{9BA9A335-9267-C3C9-596E-CE1DA8322C53}"/>
          </ac:picMkLst>
        </pc:picChg>
      </pc:sldChg>
      <pc:sldChg chg="delSp modSp add del mod modNotesTx">
        <pc:chgData name="Parker Gustafson" userId="16d30e8de7881f07" providerId="LiveId" clId="{38742DFF-5B16-4E54-A981-69FD6BC9A8A7}" dt="2025-12-02T22:14:20.944" v="4030" actId="47"/>
        <pc:sldMkLst>
          <pc:docMk/>
          <pc:sldMk cId="0" sldId="274"/>
        </pc:sldMkLst>
        <pc:spChg chg="del mod">
          <ac:chgData name="Parker Gustafson" userId="16d30e8de7881f07" providerId="LiveId" clId="{38742DFF-5B16-4E54-A981-69FD6BC9A8A7}" dt="2025-12-02T05:20:03.173" v="3163" actId="478"/>
          <ac:spMkLst>
            <pc:docMk/>
            <pc:sldMk cId="0" sldId="274"/>
            <ac:spMk id="4" creationId="{00000000-0000-0000-0000-000000000000}"/>
          </ac:spMkLst>
        </pc:spChg>
        <pc:spChg chg="mod">
          <ac:chgData name="Parker Gustafson" userId="16d30e8de7881f07" providerId="LiveId" clId="{38742DFF-5B16-4E54-A981-69FD6BC9A8A7}" dt="2025-12-02T05:17:09.659" v="3132"/>
          <ac:spMkLst>
            <pc:docMk/>
            <pc:sldMk cId="0" sldId="274"/>
            <ac:spMk id="8" creationId="{00000000-0000-0000-0000-000000000000}"/>
          </ac:spMkLst>
        </pc:spChg>
        <pc:spChg chg="del mod">
          <ac:chgData name="Parker Gustafson" userId="16d30e8de7881f07" providerId="LiveId" clId="{38742DFF-5B16-4E54-A981-69FD6BC9A8A7}" dt="2025-12-02T05:17:24.309" v="3135" actId="478"/>
          <ac:spMkLst>
            <pc:docMk/>
            <pc:sldMk cId="0" sldId="274"/>
            <ac:spMk id="9" creationId="{00000000-0000-0000-0000-000000000000}"/>
          </ac:spMkLst>
        </pc:spChg>
        <pc:spChg chg="del mod">
          <ac:chgData name="Parker Gustafson" userId="16d30e8de7881f07" providerId="LiveId" clId="{38742DFF-5B16-4E54-A981-69FD6BC9A8A7}" dt="2025-12-02T05:17:24.309" v="3135" actId="478"/>
          <ac:spMkLst>
            <pc:docMk/>
            <pc:sldMk cId="0" sldId="274"/>
            <ac:spMk id="10" creationId="{00000000-0000-0000-0000-000000000000}"/>
          </ac:spMkLst>
        </pc:spChg>
      </pc:sldChg>
      <pc:sldChg chg="addSp delSp modSp add mod">
        <pc:chgData name="Parker Gustafson" userId="16d30e8de7881f07" providerId="LiveId" clId="{38742DFF-5B16-4E54-A981-69FD6BC9A8A7}" dt="2025-12-03T07:45:04.167" v="9653" actId="478"/>
        <pc:sldMkLst>
          <pc:docMk/>
          <pc:sldMk cId="840658979" sldId="274"/>
        </pc:sldMkLst>
        <pc:spChg chg="del">
          <ac:chgData name="Parker Gustafson" userId="16d30e8de7881f07" providerId="LiveId" clId="{38742DFF-5B16-4E54-A981-69FD6BC9A8A7}" dt="2025-12-03T07:45:00.284" v="9651" actId="478"/>
          <ac:spMkLst>
            <pc:docMk/>
            <pc:sldMk cId="840658979" sldId="274"/>
            <ac:spMk id="2" creationId="{66B8BBAC-4A30-1FA9-8D26-B5E9EA7DCE04}"/>
          </ac:spMkLst>
        </pc:spChg>
        <pc:spChg chg="add del mod">
          <ac:chgData name="Parker Gustafson" userId="16d30e8de7881f07" providerId="LiveId" clId="{38742DFF-5B16-4E54-A981-69FD6BC9A8A7}" dt="2025-12-03T07:45:04.167" v="9653" actId="478"/>
          <ac:spMkLst>
            <pc:docMk/>
            <pc:sldMk cId="840658979" sldId="274"/>
            <ac:spMk id="10" creationId="{16C03291-8B85-3B77-F3E5-367B999E78D1}"/>
          </ac:spMkLst>
        </pc:spChg>
        <pc:spChg chg="add mod">
          <ac:chgData name="Parker Gustafson" userId="16d30e8de7881f07" providerId="LiveId" clId="{38742DFF-5B16-4E54-A981-69FD6BC9A8A7}" dt="2025-12-03T07:45:00.378" v="9652"/>
          <ac:spMkLst>
            <pc:docMk/>
            <pc:sldMk cId="840658979" sldId="274"/>
            <ac:spMk id="11" creationId="{7B88F8D1-7652-32BB-CEC3-EA29E3FA7F39}"/>
          </ac:spMkLst>
        </pc:spChg>
        <pc:grpChg chg="add del">
          <ac:chgData name="Parker Gustafson" userId="16d30e8de7881f07" providerId="LiveId" clId="{38742DFF-5B16-4E54-A981-69FD6BC9A8A7}" dt="2025-12-02T22:15:36.857" v="4037" actId="478"/>
          <ac:grpSpMkLst>
            <pc:docMk/>
            <pc:sldMk cId="840658979" sldId="274"/>
            <ac:grpSpMk id="5" creationId="{E9E9F96E-9390-A010-D770-458DF1D9C1A8}"/>
          </ac:grpSpMkLst>
        </pc:grpChg>
        <pc:picChg chg="add mod">
          <ac:chgData name="Parker Gustafson" userId="16d30e8de7881f07" providerId="LiveId" clId="{38742DFF-5B16-4E54-A981-69FD6BC9A8A7}" dt="2025-12-02T22:15:31.229" v="4033"/>
          <ac:picMkLst>
            <pc:docMk/>
            <pc:sldMk cId="840658979" sldId="274"/>
            <ac:picMk id="4" creationId="{2E4F93DD-119B-F16C-E083-B9593F78F68E}"/>
          </ac:picMkLst>
        </pc:picChg>
        <pc:picChg chg="del topLvl">
          <ac:chgData name="Parker Gustafson" userId="16d30e8de7881f07" providerId="LiveId" clId="{38742DFF-5B16-4E54-A981-69FD6BC9A8A7}" dt="2025-12-02T22:15:36.857" v="4037" actId="478"/>
          <ac:picMkLst>
            <pc:docMk/>
            <pc:sldMk cId="840658979" sldId="274"/>
            <ac:picMk id="6" creationId="{DBF3D9EC-4D32-E13D-4E20-F777EADD5F49}"/>
          </ac:picMkLst>
        </pc:picChg>
        <pc:picChg chg="mod topLvl">
          <ac:chgData name="Parker Gustafson" userId="16d30e8de7881f07" providerId="LiveId" clId="{38742DFF-5B16-4E54-A981-69FD6BC9A8A7}" dt="2025-12-02T22:15:39.263" v="4038" actId="1076"/>
          <ac:picMkLst>
            <pc:docMk/>
            <pc:sldMk cId="840658979" sldId="274"/>
            <ac:picMk id="7" creationId="{296C9C59-2037-06ED-320C-EFA2DE4C3974}"/>
          </ac:picMkLst>
        </pc:picChg>
      </pc:sldChg>
      <pc:sldChg chg="addSp delSp modSp add del mod">
        <pc:chgData name="Parker Gustafson" userId="16d30e8de7881f07" providerId="LiveId" clId="{38742DFF-5B16-4E54-A981-69FD6BC9A8A7}" dt="2025-12-03T07:55:23.235" v="9898" actId="1076"/>
        <pc:sldMkLst>
          <pc:docMk/>
          <pc:sldMk cId="0" sldId="279"/>
        </pc:sldMkLst>
        <pc:spChg chg="mod">
          <ac:chgData name="Parker Gustafson" userId="16d30e8de7881f07" providerId="LiveId" clId="{38742DFF-5B16-4E54-A981-69FD6BC9A8A7}" dt="2025-12-03T07:54:10.106" v="9810" actId="1076"/>
          <ac:spMkLst>
            <pc:docMk/>
            <pc:sldMk cId="0" sldId="279"/>
            <ac:spMk id="2" creationId="{00000000-0000-0000-0000-000000000000}"/>
          </ac:spMkLst>
        </pc:spChg>
        <pc:spChg chg="mod">
          <ac:chgData name="Parker Gustafson" userId="16d30e8de7881f07" providerId="LiveId" clId="{38742DFF-5B16-4E54-A981-69FD6BC9A8A7}" dt="2025-12-03T07:55:23.235" v="9898" actId="1076"/>
          <ac:spMkLst>
            <pc:docMk/>
            <pc:sldMk cId="0" sldId="279"/>
            <ac:spMk id="3" creationId="{00000000-0000-0000-0000-000000000000}"/>
          </ac:spMkLst>
        </pc:spChg>
        <pc:spChg chg="mod">
          <ac:chgData name="Parker Gustafson" userId="16d30e8de7881f07" providerId="LiveId" clId="{38742DFF-5B16-4E54-A981-69FD6BC9A8A7}" dt="2025-12-02T05:22:30.388" v="3169"/>
          <ac:spMkLst>
            <pc:docMk/>
            <pc:sldMk cId="0" sldId="279"/>
            <ac:spMk id="4" creationId="{00000000-0000-0000-0000-000000000000}"/>
          </ac:spMkLst>
        </pc:spChg>
        <pc:spChg chg="del mod">
          <ac:chgData name="Parker Gustafson" userId="16d30e8de7881f07" providerId="LiveId" clId="{38742DFF-5B16-4E54-A981-69FD6BC9A8A7}" dt="2025-12-02T05:22:35.732" v="3170" actId="478"/>
          <ac:spMkLst>
            <pc:docMk/>
            <pc:sldMk cId="0" sldId="279"/>
            <ac:spMk id="5" creationId="{00000000-0000-0000-0000-000000000000}"/>
          </ac:spMkLst>
        </pc:spChg>
        <pc:spChg chg="del mod">
          <ac:chgData name="Parker Gustafson" userId="16d30e8de7881f07" providerId="LiveId" clId="{38742DFF-5B16-4E54-A981-69FD6BC9A8A7}" dt="2025-12-02T05:22:35.732" v="3170" actId="478"/>
          <ac:spMkLst>
            <pc:docMk/>
            <pc:sldMk cId="0" sldId="279"/>
            <ac:spMk id="6" creationId="{00000000-0000-0000-0000-000000000000}"/>
          </ac:spMkLst>
        </pc:spChg>
        <pc:spChg chg="add mod">
          <ac:chgData name="Parker Gustafson" userId="16d30e8de7881f07" providerId="LiveId" clId="{38742DFF-5B16-4E54-A981-69FD6BC9A8A7}" dt="2025-12-03T07:55:20.157" v="9897" actId="1076"/>
          <ac:spMkLst>
            <pc:docMk/>
            <pc:sldMk cId="0" sldId="279"/>
            <ac:spMk id="7" creationId="{298B4D4C-AFD2-19BD-20A4-78F75D940432}"/>
          </ac:spMkLst>
        </pc:spChg>
      </pc:sldChg>
      <pc:sldChg chg="addSp delSp modSp add del mod">
        <pc:chgData name="Parker Gustafson" userId="16d30e8de7881f07" providerId="LiveId" clId="{38742DFF-5B16-4E54-A981-69FD6BC9A8A7}" dt="2025-12-03T06:28:48.523" v="8382" actId="47"/>
        <pc:sldMkLst>
          <pc:docMk/>
          <pc:sldMk cId="0" sldId="280"/>
        </pc:sldMkLst>
        <pc:spChg chg="mod">
          <ac:chgData name="Parker Gustafson" userId="16d30e8de7881f07" providerId="LiveId" clId="{38742DFF-5B16-4E54-A981-69FD6BC9A8A7}" dt="2025-12-02T23:02:45.667" v="5926" actId="207"/>
          <ac:spMkLst>
            <pc:docMk/>
            <pc:sldMk cId="0" sldId="280"/>
            <ac:spMk id="2" creationId="{00000000-0000-0000-0000-000000000000}"/>
          </ac:spMkLst>
        </pc:spChg>
        <pc:spChg chg="mod">
          <ac:chgData name="Parker Gustafson" userId="16d30e8de7881f07" providerId="LiveId" clId="{38742DFF-5B16-4E54-A981-69FD6BC9A8A7}" dt="2025-12-02T22:55:58.302" v="5550"/>
          <ac:spMkLst>
            <pc:docMk/>
            <pc:sldMk cId="0" sldId="280"/>
            <ac:spMk id="5" creationId="{00000000-0000-0000-0000-000000000000}"/>
          </ac:spMkLst>
        </pc:spChg>
        <pc:spChg chg="del mod">
          <ac:chgData name="Parker Gustafson" userId="16d30e8de7881f07" providerId="LiveId" clId="{38742DFF-5B16-4E54-A981-69FD6BC9A8A7}" dt="2025-12-02T23:01:11.638" v="5835" actId="478"/>
          <ac:spMkLst>
            <pc:docMk/>
            <pc:sldMk cId="0" sldId="280"/>
            <ac:spMk id="6" creationId="{00000000-0000-0000-0000-000000000000}"/>
          </ac:spMkLst>
        </pc:spChg>
        <pc:spChg chg="del mod">
          <ac:chgData name="Parker Gustafson" userId="16d30e8de7881f07" providerId="LiveId" clId="{38742DFF-5B16-4E54-A981-69FD6BC9A8A7}" dt="2025-12-02T23:01:11.638" v="5835" actId="478"/>
          <ac:spMkLst>
            <pc:docMk/>
            <pc:sldMk cId="0" sldId="280"/>
            <ac:spMk id="7" creationId="{00000000-0000-0000-0000-000000000000}"/>
          </ac:spMkLst>
        </pc:spChg>
        <pc:spChg chg="add mod">
          <ac:chgData name="Parker Gustafson" userId="16d30e8de7881f07" providerId="LiveId" clId="{38742DFF-5B16-4E54-A981-69FD6BC9A8A7}" dt="2025-12-02T23:04:43.096" v="6014" actId="255"/>
          <ac:spMkLst>
            <pc:docMk/>
            <pc:sldMk cId="0" sldId="280"/>
            <ac:spMk id="8" creationId="{12638625-5220-CED5-2D86-CC11925C7853}"/>
          </ac:spMkLst>
        </pc:spChg>
        <pc:picChg chg="del mod">
          <ac:chgData name="Parker Gustafson" userId="16d30e8de7881f07" providerId="LiveId" clId="{38742DFF-5B16-4E54-A981-69FD6BC9A8A7}" dt="2025-12-02T23:04:32.674" v="6012" actId="478"/>
          <ac:picMkLst>
            <pc:docMk/>
            <pc:sldMk cId="0" sldId="280"/>
            <ac:picMk id="4" creationId="{00000000-0000-0000-0000-000000000000}"/>
          </ac:picMkLst>
        </pc:picChg>
      </pc:sldChg>
      <pc:sldChg chg="modSp add del">
        <pc:chgData name="Parker Gustafson" userId="16d30e8de7881f07" providerId="LiveId" clId="{38742DFF-5B16-4E54-A981-69FD6BC9A8A7}" dt="2025-12-02T23:06:53.334" v="6123" actId="47"/>
        <pc:sldMkLst>
          <pc:docMk/>
          <pc:sldMk cId="0" sldId="281"/>
        </pc:sldMkLst>
        <pc:spChg chg="mod">
          <ac:chgData name="Parker Gustafson" userId="16d30e8de7881f07" providerId="LiveId" clId="{38742DFF-5B16-4E54-A981-69FD6BC9A8A7}" dt="2025-12-02T05:22:48.459" v="3171"/>
          <ac:spMkLst>
            <pc:docMk/>
            <pc:sldMk cId="0" sldId="281"/>
            <ac:spMk id="6" creationId="{00000000-0000-0000-0000-000000000000}"/>
          </ac:spMkLst>
        </pc:spChg>
        <pc:spChg chg="mod">
          <ac:chgData name="Parker Gustafson" userId="16d30e8de7881f07" providerId="LiveId" clId="{38742DFF-5B16-4E54-A981-69FD6BC9A8A7}" dt="2025-12-02T05:22:48.459" v="3171"/>
          <ac:spMkLst>
            <pc:docMk/>
            <pc:sldMk cId="0" sldId="281"/>
            <ac:spMk id="7" creationId="{00000000-0000-0000-0000-000000000000}"/>
          </ac:spMkLst>
        </pc:spChg>
        <pc:spChg chg="mod">
          <ac:chgData name="Parker Gustafson" userId="16d30e8de7881f07" providerId="LiveId" clId="{38742DFF-5B16-4E54-A981-69FD6BC9A8A7}" dt="2025-12-02T05:22:48.459" v="3171"/>
          <ac:spMkLst>
            <pc:docMk/>
            <pc:sldMk cId="0" sldId="281"/>
            <ac:spMk id="8" creationId="{00000000-0000-0000-0000-000000000000}"/>
          </ac:spMkLst>
        </pc:spChg>
      </pc:sldChg>
      <pc:sldChg chg="addSp delSp modSp add mod">
        <pc:chgData name="Parker Gustafson" userId="16d30e8de7881f07" providerId="LiveId" clId="{38742DFF-5B16-4E54-A981-69FD6BC9A8A7}" dt="2025-12-03T08:00:27.530" v="9997" actId="20577"/>
        <pc:sldMkLst>
          <pc:docMk/>
          <pc:sldMk cId="0" sldId="283"/>
        </pc:sldMkLst>
        <pc:spChg chg="del mod">
          <ac:chgData name="Parker Gustafson" userId="16d30e8de7881f07" providerId="LiveId" clId="{38742DFF-5B16-4E54-A981-69FD6BC9A8A7}" dt="2025-12-03T08:00:20.257" v="9990" actId="478"/>
          <ac:spMkLst>
            <pc:docMk/>
            <pc:sldMk cId="0" sldId="283"/>
            <ac:spMk id="2" creationId="{00000000-0000-0000-0000-000000000000}"/>
          </ac:spMkLst>
        </pc:spChg>
        <pc:spChg chg="mod">
          <ac:chgData name="Parker Gustafson" userId="16d30e8de7881f07" providerId="LiveId" clId="{38742DFF-5B16-4E54-A981-69FD6BC9A8A7}" dt="2025-12-03T07:58:49.353" v="9956" actId="207"/>
          <ac:spMkLst>
            <pc:docMk/>
            <pc:sldMk cId="0" sldId="283"/>
            <ac:spMk id="3" creationId="{00000000-0000-0000-0000-000000000000}"/>
          </ac:spMkLst>
        </pc:spChg>
        <pc:spChg chg="mod">
          <ac:chgData name="Parker Gustafson" userId="16d30e8de7881f07" providerId="LiveId" clId="{38742DFF-5B16-4E54-A981-69FD6BC9A8A7}" dt="2025-12-02T05:24:02.203" v="3179"/>
          <ac:spMkLst>
            <pc:docMk/>
            <pc:sldMk cId="0" sldId="283"/>
            <ac:spMk id="4" creationId="{00000000-0000-0000-0000-000000000000}"/>
          </ac:spMkLst>
        </pc:spChg>
        <pc:spChg chg="del mod">
          <ac:chgData name="Parker Gustafson" userId="16d30e8de7881f07" providerId="LiveId" clId="{38742DFF-5B16-4E54-A981-69FD6BC9A8A7}" dt="2025-12-02T23:08:18.838" v="6265" actId="478"/>
          <ac:spMkLst>
            <pc:docMk/>
            <pc:sldMk cId="0" sldId="283"/>
            <ac:spMk id="5" creationId="{00000000-0000-0000-0000-000000000000}"/>
          </ac:spMkLst>
        </pc:spChg>
        <pc:spChg chg="del mod">
          <ac:chgData name="Parker Gustafson" userId="16d30e8de7881f07" providerId="LiveId" clId="{38742DFF-5B16-4E54-A981-69FD6BC9A8A7}" dt="2025-12-02T23:08:18.838" v="6265" actId="478"/>
          <ac:spMkLst>
            <pc:docMk/>
            <pc:sldMk cId="0" sldId="283"/>
            <ac:spMk id="6" creationId="{00000000-0000-0000-0000-000000000000}"/>
          </ac:spMkLst>
        </pc:spChg>
        <pc:spChg chg="add del mod">
          <ac:chgData name="Parker Gustafson" userId="16d30e8de7881f07" providerId="LiveId" clId="{38742DFF-5B16-4E54-A981-69FD6BC9A8A7}" dt="2025-12-03T08:00:22.890" v="9992" actId="478"/>
          <ac:spMkLst>
            <pc:docMk/>
            <pc:sldMk cId="0" sldId="283"/>
            <ac:spMk id="8" creationId="{72497005-30A1-A2E3-B5A7-F6E19CB4D32A}"/>
          </ac:spMkLst>
        </pc:spChg>
        <pc:spChg chg="add mod">
          <ac:chgData name="Parker Gustafson" userId="16d30e8de7881f07" providerId="LiveId" clId="{38742DFF-5B16-4E54-A981-69FD6BC9A8A7}" dt="2025-12-03T08:00:27.530" v="9997" actId="20577"/>
          <ac:spMkLst>
            <pc:docMk/>
            <pc:sldMk cId="0" sldId="283"/>
            <ac:spMk id="9" creationId="{EBDF55B9-A896-2DF7-39F8-1035E2C08847}"/>
          </ac:spMkLst>
        </pc:spChg>
      </pc:sldChg>
      <pc:sldChg chg="delSp modSp add del mod">
        <pc:chgData name="Parker Gustafson" userId="16d30e8de7881f07" providerId="LiveId" clId="{38742DFF-5B16-4E54-A981-69FD6BC9A8A7}" dt="2025-12-02T23:21:14.716" v="6281" actId="47"/>
        <pc:sldMkLst>
          <pc:docMk/>
          <pc:sldMk cId="0" sldId="284"/>
        </pc:sldMkLst>
        <pc:spChg chg="mod">
          <ac:chgData name="Parker Gustafson" userId="16d30e8de7881f07" providerId="LiveId" clId="{38742DFF-5B16-4E54-A981-69FD6BC9A8A7}" dt="2025-12-02T05:24:02.203" v="3179"/>
          <ac:spMkLst>
            <pc:docMk/>
            <pc:sldMk cId="0" sldId="284"/>
            <ac:spMk id="4" creationId="{00000000-0000-0000-0000-000000000000}"/>
          </ac:spMkLst>
        </pc:spChg>
        <pc:spChg chg="del mod">
          <ac:chgData name="Parker Gustafson" userId="16d30e8de7881f07" providerId="LiveId" clId="{38742DFF-5B16-4E54-A981-69FD6BC9A8A7}" dt="2025-12-02T23:08:28.602" v="6266" actId="478"/>
          <ac:spMkLst>
            <pc:docMk/>
            <pc:sldMk cId="0" sldId="284"/>
            <ac:spMk id="5" creationId="{00000000-0000-0000-0000-000000000000}"/>
          </ac:spMkLst>
        </pc:spChg>
        <pc:spChg chg="del mod">
          <ac:chgData name="Parker Gustafson" userId="16d30e8de7881f07" providerId="LiveId" clId="{38742DFF-5B16-4E54-A981-69FD6BC9A8A7}" dt="2025-12-02T23:08:28.602" v="6266" actId="478"/>
          <ac:spMkLst>
            <pc:docMk/>
            <pc:sldMk cId="0" sldId="284"/>
            <ac:spMk id="6" creationId="{00000000-0000-0000-0000-000000000000}"/>
          </ac:spMkLst>
        </pc:spChg>
      </pc:sldChg>
      <pc:sldChg chg="delSp modSp add del mod">
        <pc:chgData name="Parker Gustafson" userId="16d30e8de7881f07" providerId="LiveId" clId="{38742DFF-5B16-4E54-A981-69FD6BC9A8A7}" dt="2025-12-02T23:21:35.123" v="6286" actId="47"/>
        <pc:sldMkLst>
          <pc:docMk/>
          <pc:sldMk cId="0" sldId="285"/>
        </pc:sldMkLst>
        <pc:spChg chg="mod">
          <ac:chgData name="Parker Gustafson" userId="16d30e8de7881f07" providerId="LiveId" clId="{38742DFF-5B16-4E54-A981-69FD6BC9A8A7}" dt="2025-12-02T05:24:02.203" v="3179"/>
          <ac:spMkLst>
            <pc:docMk/>
            <pc:sldMk cId="0" sldId="285"/>
            <ac:spMk id="4" creationId="{00000000-0000-0000-0000-000000000000}"/>
          </ac:spMkLst>
        </pc:spChg>
        <pc:spChg chg="del mod">
          <ac:chgData name="Parker Gustafson" userId="16d30e8de7881f07" providerId="LiveId" clId="{38742DFF-5B16-4E54-A981-69FD6BC9A8A7}" dt="2025-12-02T23:08:33.756" v="6267" actId="478"/>
          <ac:spMkLst>
            <pc:docMk/>
            <pc:sldMk cId="0" sldId="285"/>
            <ac:spMk id="5" creationId="{00000000-0000-0000-0000-000000000000}"/>
          </ac:spMkLst>
        </pc:spChg>
        <pc:spChg chg="del mod">
          <ac:chgData name="Parker Gustafson" userId="16d30e8de7881f07" providerId="LiveId" clId="{38742DFF-5B16-4E54-A981-69FD6BC9A8A7}" dt="2025-12-02T23:08:33.756" v="6267" actId="478"/>
          <ac:spMkLst>
            <pc:docMk/>
            <pc:sldMk cId="0" sldId="285"/>
            <ac:spMk id="6" creationId="{00000000-0000-0000-0000-000000000000}"/>
          </ac:spMkLst>
        </pc:spChg>
      </pc:sldChg>
      <pc:sldChg chg="delSp modSp add del mod">
        <pc:chgData name="Parker Gustafson" userId="16d30e8de7881f07" providerId="LiveId" clId="{38742DFF-5B16-4E54-A981-69FD6BC9A8A7}" dt="2025-12-02T23:21:37.391" v="6287" actId="47"/>
        <pc:sldMkLst>
          <pc:docMk/>
          <pc:sldMk cId="0" sldId="286"/>
        </pc:sldMkLst>
        <pc:spChg chg="mod">
          <ac:chgData name="Parker Gustafson" userId="16d30e8de7881f07" providerId="LiveId" clId="{38742DFF-5B16-4E54-A981-69FD6BC9A8A7}" dt="2025-12-02T05:24:02.203" v="3179"/>
          <ac:spMkLst>
            <pc:docMk/>
            <pc:sldMk cId="0" sldId="286"/>
            <ac:spMk id="4" creationId="{00000000-0000-0000-0000-000000000000}"/>
          </ac:spMkLst>
        </pc:spChg>
        <pc:spChg chg="del mod">
          <ac:chgData name="Parker Gustafson" userId="16d30e8de7881f07" providerId="LiveId" clId="{38742DFF-5B16-4E54-A981-69FD6BC9A8A7}" dt="2025-12-02T23:08:37.943" v="6268" actId="478"/>
          <ac:spMkLst>
            <pc:docMk/>
            <pc:sldMk cId="0" sldId="286"/>
            <ac:spMk id="5" creationId="{00000000-0000-0000-0000-000000000000}"/>
          </ac:spMkLst>
        </pc:spChg>
        <pc:spChg chg="del mod">
          <ac:chgData name="Parker Gustafson" userId="16d30e8de7881f07" providerId="LiveId" clId="{38742DFF-5B16-4E54-A981-69FD6BC9A8A7}" dt="2025-12-02T23:08:37.943" v="6268" actId="478"/>
          <ac:spMkLst>
            <pc:docMk/>
            <pc:sldMk cId="0" sldId="286"/>
            <ac:spMk id="6" creationId="{00000000-0000-0000-0000-000000000000}"/>
          </ac:spMkLst>
        </pc:spChg>
      </pc:sldChg>
      <pc:sldChg chg="delSp modSp add del mod">
        <pc:chgData name="Parker Gustafson" userId="16d30e8de7881f07" providerId="LiveId" clId="{38742DFF-5B16-4E54-A981-69FD6BC9A8A7}" dt="2025-12-02T23:21:41.972" v="6288" actId="47"/>
        <pc:sldMkLst>
          <pc:docMk/>
          <pc:sldMk cId="0" sldId="287"/>
        </pc:sldMkLst>
        <pc:spChg chg="mod">
          <ac:chgData name="Parker Gustafson" userId="16d30e8de7881f07" providerId="LiveId" clId="{38742DFF-5B16-4E54-A981-69FD6BC9A8A7}" dt="2025-12-02T05:24:02.203" v="3179"/>
          <ac:spMkLst>
            <pc:docMk/>
            <pc:sldMk cId="0" sldId="287"/>
            <ac:spMk id="6" creationId="{00000000-0000-0000-0000-000000000000}"/>
          </ac:spMkLst>
        </pc:spChg>
        <pc:spChg chg="del mod">
          <ac:chgData name="Parker Gustafson" userId="16d30e8de7881f07" providerId="LiveId" clId="{38742DFF-5B16-4E54-A981-69FD6BC9A8A7}" dt="2025-12-02T23:08:43.360" v="6269" actId="478"/>
          <ac:spMkLst>
            <pc:docMk/>
            <pc:sldMk cId="0" sldId="287"/>
            <ac:spMk id="7" creationId="{00000000-0000-0000-0000-000000000000}"/>
          </ac:spMkLst>
        </pc:spChg>
        <pc:spChg chg="del mod">
          <ac:chgData name="Parker Gustafson" userId="16d30e8de7881f07" providerId="LiveId" clId="{38742DFF-5B16-4E54-A981-69FD6BC9A8A7}" dt="2025-12-02T23:08:43.360" v="6269" actId="478"/>
          <ac:spMkLst>
            <pc:docMk/>
            <pc:sldMk cId="0" sldId="287"/>
            <ac:spMk id="8" creationId="{00000000-0000-0000-0000-000000000000}"/>
          </ac:spMkLst>
        </pc:spChg>
      </pc:sldChg>
      <pc:sldChg chg="delSp modSp add del mod">
        <pc:chgData name="Parker Gustafson" userId="16d30e8de7881f07" providerId="LiveId" clId="{38742DFF-5B16-4E54-A981-69FD6BC9A8A7}" dt="2025-12-02T23:22:01.193" v="6294" actId="47"/>
        <pc:sldMkLst>
          <pc:docMk/>
          <pc:sldMk cId="0" sldId="288"/>
        </pc:sldMkLst>
        <pc:spChg chg="mod">
          <ac:chgData name="Parker Gustafson" userId="16d30e8de7881f07" providerId="LiveId" clId="{38742DFF-5B16-4E54-A981-69FD6BC9A8A7}" dt="2025-12-02T05:24:02.203" v="3179"/>
          <ac:spMkLst>
            <pc:docMk/>
            <pc:sldMk cId="0" sldId="288"/>
            <ac:spMk id="4" creationId="{00000000-0000-0000-0000-000000000000}"/>
          </ac:spMkLst>
        </pc:spChg>
        <pc:spChg chg="del mod">
          <ac:chgData name="Parker Gustafson" userId="16d30e8de7881f07" providerId="LiveId" clId="{38742DFF-5B16-4E54-A981-69FD6BC9A8A7}" dt="2025-12-02T23:08:47.239" v="6270" actId="478"/>
          <ac:spMkLst>
            <pc:docMk/>
            <pc:sldMk cId="0" sldId="288"/>
            <ac:spMk id="5" creationId="{00000000-0000-0000-0000-000000000000}"/>
          </ac:spMkLst>
        </pc:spChg>
        <pc:spChg chg="del mod">
          <ac:chgData name="Parker Gustafson" userId="16d30e8de7881f07" providerId="LiveId" clId="{38742DFF-5B16-4E54-A981-69FD6BC9A8A7}" dt="2025-12-02T23:08:47.239" v="6270" actId="478"/>
          <ac:spMkLst>
            <pc:docMk/>
            <pc:sldMk cId="0" sldId="288"/>
            <ac:spMk id="6" creationId="{00000000-0000-0000-0000-000000000000}"/>
          </ac:spMkLst>
        </pc:spChg>
      </pc:sldChg>
      <pc:sldChg chg="delSp modSp add del mod">
        <pc:chgData name="Parker Gustafson" userId="16d30e8de7881f07" providerId="LiveId" clId="{38742DFF-5B16-4E54-A981-69FD6BC9A8A7}" dt="2025-12-02T23:22:49.170" v="6322" actId="47"/>
        <pc:sldMkLst>
          <pc:docMk/>
          <pc:sldMk cId="0" sldId="289"/>
        </pc:sldMkLst>
        <pc:spChg chg="mod">
          <ac:chgData name="Parker Gustafson" userId="16d30e8de7881f07" providerId="LiveId" clId="{38742DFF-5B16-4E54-A981-69FD6BC9A8A7}" dt="2025-12-02T05:24:02.203" v="3179"/>
          <ac:spMkLst>
            <pc:docMk/>
            <pc:sldMk cId="0" sldId="289"/>
            <ac:spMk id="4" creationId="{00000000-0000-0000-0000-000000000000}"/>
          </ac:spMkLst>
        </pc:spChg>
        <pc:spChg chg="del mod">
          <ac:chgData name="Parker Gustafson" userId="16d30e8de7881f07" providerId="LiveId" clId="{38742DFF-5B16-4E54-A981-69FD6BC9A8A7}" dt="2025-12-02T23:08:53.697" v="6271" actId="478"/>
          <ac:spMkLst>
            <pc:docMk/>
            <pc:sldMk cId="0" sldId="289"/>
            <ac:spMk id="5" creationId="{00000000-0000-0000-0000-000000000000}"/>
          </ac:spMkLst>
        </pc:spChg>
        <pc:spChg chg="del mod">
          <ac:chgData name="Parker Gustafson" userId="16d30e8de7881f07" providerId="LiveId" clId="{38742DFF-5B16-4E54-A981-69FD6BC9A8A7}" dt="2025-12-02T23:08:53.697" v="6271" actId="478"/>
          <ac:spMkLst>
            <pc:docMk/>
            <pc:sldMk cId="0" sldId="289"/>
            <ac:spMk id="6" creationId="{00000000-0000-0000-0000-000000000000}"/>
          </ac:spMkLst>
        </pc:spChg>
      </pc:sldChg>
      <pc:sldChg chg="delSp modSp add mod">
        <pc:chgData name="Parker Gustafson" userId="16d30e8de7881f07" providerId="LiveId" clId="{38742DFF-5B16-4E54-A981-69FD6BC9A8A7}" dt="2025-12-03T08:00:58.190" v="10017" actId="20577"/>
        <pc:sldMkLst>
          <pc:docMk/>
          <pc:sldMk cId="0" sldId="290"/>
        </pc:sldMkLst>
        <pc:spChg chg="mod">
          <ac:chgData name="Parker Gustafson" userId="16d30e8de7881f07" providerId="LiveId" clId="{38742DFF-5B16-4E54-A981-69FD6BC9A8A7}" dt="2025-12-03T08:00:58.190" v="10017" actId="20577"/>
          <ac:spMkLst>
            <pc:docMk/>
            <pc:sldMk cId="0" sldId="290"/>
            <ac:spMk id="2" creationId="{00000000-0000-0000-0000-000000000000}"/>
          </ac:spMkLst>
        </pc:spChg>
        <pc:spChg chg="mod">
          <ac:chgData name="Parker Gustafson" userId="16d30e8de7881f07" providerId="LiveId" clId="{38742DFF-5B16-4E54-A981-69FD6BC9A8A7}" dt="2025-12-02T05:24:02.203" v="3179"/>
          <ac:spMkLst>
            <pc:docMk/>
            <pc:sldMk cId="0" sldId="290"/>
            <ac:spMk id="4" creationId="{00000000-0000-0000-0000-000000000000}"/>
          </ac:spMkLst>
        </pc:spChg>
        <pc:spChg chg="del mod">
          <ac:chgData name="Parker Gustafson" userId="16d30e8de7881f07" providerId="LiveId" clId="{38742DFF-5B16-4E54-A981-69FD6BC9A8A7}" dt="2025-12-02T05:24:16.451" v="3180" actId="478"/>
          <ac:spMkLst>
            <pc:docMk/>
            <pc:sldMk cId="0" sldId="290"/>
            <ac:spMk id="5" creationId="{00000000-0000-0000-0000-000000000000}"/>
          </ac:spMkLst>
        </pc:spChg>
        <pc:spChg chg="del mod">
          <ac:chgData name="Parker Gustafson" userId="16d30e8de7881f07" providerId="LiveId" clId="{38742DFF-5B16-4E54-A981-69FD6BC9A8A7}" dt="2025-12-02T05:24:16.451" v="3180" actId="478"/>
          <ac:spMkLst>
            <pc:docMk/>
            <pc:sldMk cId="0" sldId="290"/>
            <ac:spMk id="6" creationId="{00000000-0000-0000-0000-000000000000}"/>
          </ac:spMkLst>
        </pc:spChg>
      </pc:sldChg>
      <pc:sldChg chg="addSp delSp modSp add mod">
        <pc:chgData name="Parker Gustafson" userId="16d30e8de7881f07" providerId="LiveId" clId="{38742DFF-5B16-4E54-A981-69FD6BC9A8A7}" dt="2025-12-03T08:24:25.702" v="10559" actId="20577"/>
        <pc:sldMkLst>
          <pc:docMk/>
          <pc:sldMk cId="0" sldId="292"/>
        </pc:sldMkLst>
        <pc:spChg chg="del">
          <ac:chgData name="Parker Gustafson" userId="16d30e8de7881f07" providerId="LiveId" clId="{38742DFF-5B16-4E54-A981-69FD6BC9A8A7}" dt="2025-12-03T03:03:26.256" v="7090" actId="478"/>
          <ac:spMkLst>
            <pc:docMk/>
            <pc:sldMk cId="0" sldId="292"/>
            <ac:spMk id="2" creationId="{00000000-0000-0000-0000-000000000000}"/>
          </ac:spMkLst>
        </pc:spChg>
        <pc:spChg chg="mod">
          <ac:chgData name="Parker Gustafson" userId="16d30e8de7881f07" providerId="LiveId" clId="{38742DFF-5B16-4E54-A981-69FD6BC9A8A7}" dt="2025-12-03T08:24:25.702" v="10559" actId="20577"/>
          <ac:spMkLst>
            <pc:docMk/>
            <pc:sldMk cId="0" sldId="292"/>
            <ac:spMk id="3" creationId="{00000000-0000-0000-0000-000000000000}"/>
          </ac:spMkLst>
        </pc:spChg>
        <pc:spChg chg="del mod">
          <ac:chgData name="Parker Gustafson" userId="16d30e8de7881f07" providerId="LiveId" clId="{38742DFF-5B16-4E54-A981-69FD6BC9A8A7}" dt="2025-12-02T23:47:47.608" v="6778" actId="478"/>
          <ac:spMkLst>
            <pc:docMk/>
            <pc:sldMk cId="0" sldId="292"/>
            <ac:spMk id="6" creationId="{00000000-0000-0000-0000-000000000000}"/>
          </ac:spMkLst>
        </pc:spChg>
        <pc:spChg chg="del mod">
          <ac:chgData name="Parker Gustafson" userId="16d30e8de7881f07" providerId="LiveId" clId="{38742DFF-5B16-4E54-A981-69FD6BC9A8A7}" dt="2025-12-02T05:32:25.116" v="3182" actId="478"/>
          <ac:spMkLst>
            <pc:docMk/>
            <pc:sldMk cId="0" sldId="292"/>
            <ac:spMk id="7" creationId="{00000000-0000-0000-0000-000000000000}"/>
          </ac:spMkLst>
        </pc:spChg>
        <pc:spChg chg="del mod">
          <ac:chgData name="Parker Gustafson" userId="16d30e8de7881f07" providerId="LiveId" clId="{38742DFF-5B16-4E54-A981-69FD6BC9A8A7}" dt="2025-12-02T05:32:25.116" v="3182" actId="478"/>
          <ac:spMkLst>
            <pc:docMk/>
            <pc:sldMk cId="0" sldId="292"/>
            <ac:spMk id="8" creationId="{00000000-0000-0000-0000-000000000000}"/>
          </ac:spMkLst>
        </pc:spChg>
        <pc:spChg chg="add del mod">
          <ac:chgData name="Parker Gustafson" userId="16d30e8de7881f07" providerId="LiveId" clId="{38742DFF-5B16-4E54-A981-69FD6BC9A8A7}" dt="2025-12-03T03:03:29.398" v="7092" actId="478"/>
          <ac:spMkLst>
            <pc:docMk/>
            <pc:sldMk cId="0" sldId="292"/>
            <ac:spMk id="12" creationId="{3D762626-2D28-B280-566A-78D870D1CC44}"/>
          </ac:spMkLst>
        </pc:spChg>
        <pc:spChg chg="add mod">
          <ac:chgData name="Parker Gustafson" userId="16d30e8de7881f07" providerId="LiveId" clId="{38742DFF-5B16-4E54-A981-69FD6BC9A8A7}" dt="2025-12-03T08:03:26.156" v="10091" actId="1076"/>
          <ac:spMkLst>
            <pc:docMk/>
            <pc:sldMk cId="0" sldId="292"/>
            <ac:spMk id="13" creationId="{5F3A1357-7457-248D-11C1-9323D59A61E9}"/>
          </ac:spMkLst>
        </pc:spChg>
        <pc:picChg chg="del">
          <ac:chgData name="Parker Gustafson" userId="16d30e8de7881f07" providerId="LiveId" clId="{38742DFF-5B16-4E54-A981-69FD6BC9A8A7}" dt="2025-12-02T23:47:47.608" v="6778" actId="478"/>
          <ac:picMkLst>
            <pc:docMk/>
            <pc:sldMk cId="0" sldId="292"/>
            <ac:picMk id="5" creationId="{00000000-0000-0000-0000-000000000000}"/>
          </ac:picMkLst>
        </pc:picChg>
        <pc:picChg chg="add del mod">
          <ac:chgData name="Parker Gustafson" userId="16d30e8de7881f07" providerId="LiveId" clId="{38742DFF-5B16-4E54-A981-69FD6BC9A8A7}" dt="2025-12-03T05:53:39.688" v="7679" actId="478"/>
          <ac:picMkLst>
            <pc:docMk/>
            <pc:sldMk cId="0" sldId="292"/>
            <ac:picMk id="10" creationId="{F6C0D07B-6E16-88D4-DB0F-BF9E86616E26}"/>
          </ac:picMkLst>
        </pc:picChg>
        <pc:picChg chg="add del mod">
          <ac:chgData name="Parker Gustafson" userId="16d30e8de7881f07" providerId="LiveId" clId="{38742DFF-5B16-4E54-A981-69FD6BC9A8A7}" dt="2025-12-03T06:01:18.824" v="7842" actId="478"/>
          <ac:picMkLst>
            <pc:docMk/>
            <pc:sldMk cId="0" sldId="292"/>
            <ac:picMk id="15" creationId="{CF171CD7-C39F-0EC3-00C8-55FA7FB99A86}"/>
          </ac:picMkLst>
        </pc:picChg>
        <pc:picChg chg="add del mod">
          <ac:chgData name="Parker Gustafson" userId="16d30e8de7881f07" providerId="LiveId" clId="{38742DFF-5B16-4E54-A981-69FD6BC9A8A7}" dt="2025-12-03T06:03:07.042" v="7862" actId="478"/>
          <ac:picMkLst>
            <pc:docMk/>
            <pc:sldMk cId="0" sldId="292"/>
            <ac:picMk id="17" creationId="{9F601DED-EF3E-CA86-35D0-AD0E8514AD54}"/>
          </ac:picMkLst>
        </pc:picChg>
        <pc:picChg chg="add mod">
          <ac:chgData name="Parker Gustafson" userId="16d30e8de7881f07" providerId="LiveId" clId="{38742DFF-5B16-4E54-A981-69FD6BC9A8A7}" dt="2025-12-03T06:22:37.182" v="8298" actId="1076"/>
          <ac:picMkLst>
            <pc:docMk/>
            <pc:sldMk cId="0" sldId="292"/>
            <ac:picMk id="19" creationId="{58CD2B46-DA0F-53D1-226F-5C96BD37FCCE}"/>
          </ac:picMkLst>
        </pc:picChg>
      </pc:sldChg>
      <pc:sldChg chg="add del">
        <pc:chgData name="Parker Gustafson" userId="16d30e8de7881f07" providerId="LiveId" clId="{38742DFF-5B16-4E54-A981-69FD6BC9A8A7}" dt="2025-12-03T06:22:48.579" v="8301" actId="47"/>
        <pc:sldMkLst>
          <pc:docMk/>
          <pc:sldMk cId="0" sldId="293"/>
        </pc:sldMkLst>
      </pc:sldChg>
      <pc:sldChg chg="addSp modSp add del">
        <pc:chgData name="Parker Gustafson" userId="16d30e8de7881f07" providerId="LiveId" clId="{38742DFF-5B16-4E54-A981-69FD6BC9A8A7}" dt="2025-12-03T06:38:17.642" v="8595" actId="47"/>
        <pc:sldMkLst>
          <pc:docMk/>
          <pc:sldMk cId="0" sldId="294"/>
        </pc:sldMkLst>
        <pc:picChg chg="add mod">
          <ac:chgData name="Parker Gustafson" userId="16d30e8de7881f07" providerId="LiveId" clId="{38742DFF-5B16-4E54-A981-69FD6BC9A8A7}" dt="2025-12-02T23:55:36.717" v="6818"/>
          <ac:picMkLst>
            <pc:docMk/>
            <pc:sldMk cId="0" sldId="294"/>
            <ac:picMk id="8" creationId="{335C9CA1-E540-9840-73DA-787D424817E9}"/>
          </ac:picMkLst>
        </pc:picChg>
      </pc:sldChg>
      <pc:sldChg chg="add del">
        <pc:chgData name="Parker Gustafson" userId="16d30e8de7881f07" providerId="LiveId" clId="{38742DFF-5B16-4E54-A981-69FD6BC9A8A7}" dt="2025-12-03T06:46:33.186" v="8806" actId="47"/>
        <pc:sldMkLst>
          <pc:docMk/>
          <pc:sldMk cId="0" sldId="295"/>
        </pc:sldMkLst>
      </pc:sldChg>
      <pc:sldChg chg="modSp add del">
        <pc:chgData name="Parker Gustafson" userId="16d30e8de7881f07" providerId="LiveId" clId="{38742DFF-5B16-4E54-A981-69FD6BC9A8A7}" dt="2025-12-03T06:46:53.093" v="8807" actId="47"/>
        <pc:sldMkLst>
          <pc:docMk/>
          <pc:sldMk cId="0" sldId="297"/>
        </pc:sldMkLst>
        <pc:spChg chg="mod">
          <ac:chgData name="Parker Gustafson" userId="16d30e8de7881f07" providerId="LiveId" clId="{38742DFF-5B16-4E54-A981-69FD6BC9A8A7}" dt="2025-12-02T05:34:15.531" v="3186"/>
          <ac:spMkLst>
            <pc:docMk/>
            <pc:sldMk cId="0" sldId="297"/>
            <ac:spMk id="10" creationId="{00000000-0000-0000-0000-000000000000}"/>
          </ac:spMkLst>
        </pc:spChg>
        <pc:spChg chg="mod">
          <ac:chgData name="Parker Gustafson" userId="16d30e8de7881f07" providerId="LiveId" clId="{38742DFF-5B16-4E54-A981-69FD6BC9A8A7}" dt="2025-12-02T05:34:15.531" v="3186"/>
          <ac:spMkLst>
            <pc:docMk/>
            <pc:sldMk cId="0" sldId="297"/>
            <ac:spMk id="11" creationId="{00000000-0000-0000-0000-000000000000}"/>
          </ac:spMkLst>
        </pc:spChg>
        <pc:spChg chg="mod">
          <ac:chgData name="Parker Gustafson" userId="16d30e8de7881f07" providerId="LiveId" clId="{38742DFF-5B16-4E54-A981-69FD6BC9A8A7}" dt="2025-12-02T05:34:15.531" v="3186"/>
          <ac:spMkLst>
            <pc:docMk/>
            <pc:sldMk cId="0" sldId="297"/>
            <ac:spMk id="12" creationId="{00000000-0000-0000-0000-000000000000}"/>
          </ac:spMkLst>
        </pc:spChg>
      </pc:sldChg>
      <pc:sldChg chg="modSp add del">
        <pc:chgData name="Parker Gustafson" userId="16d30e8de7881f07" providerId="LiveId" clId="{38742DFF-5B16-4E54-A981-69FD6BC9A8A7}" dt="2025-12-03T06:46:54.129" v="8808" actId="47"/>
        <pc:sldMkLst>
          <pc:docMk/>
          <pc:sldMk cId="0" sldId="298"/>
        </pc:sldMkLst>
        <pc:spChg chg="mod">
          <ac:chgData name="Parker Gustafson" userId="16d30e8de7881f07" providerId="LiveId" clId="{38742DFF-5B16-4E54-A981-69FD6BC9A8A7}" dt="2025-12-02T05:34:15.531" v="3186"/>
          <ac:spMkLst>
            <pc:docMk/>
            <pc:sldMk cId="0" sldId="298"/>
            <ac:spMk id="6" creationId="{00000000-0000-0000-0000-000000000000}"/>
          </ac:spMkLst>
        </pc:spChg>
        <pc:spChg chg="mod">
          <ac:chgData name="Parker Gustafson" userId="16d30e8de7881f07" providerId="LiveId" clId="{38742DFF-5B16-4E54-A981-69FD6BC9A8A7}" dt="2025-12-02T05:34:15.531" v="3186"/>
          <ac:spMkLst>
            <pc:docMk/>
            <pc:sldMk cId="0" sldId="298"/>
            <ac:spMk id="7" creationId="{00000000-0000-0000-0000-000000000000}"/>
          </ac:spMkLst>
        </pc:spChg>
        <pc:spChg chg="mod">
          <ac:chgData name="Parker Gustafson" userId="16d30e8de7881f07" providerId="LiveId" clId="{38742DFF-5B16-4E54-A981-69FD6BC9A8A7}" dt="2025-12-02T05:34:15.531" v="3186"/>
          <ac:spMkLst>
            <pc:docMk/>
            <pc:sldMk cId="0" sldId="298"/>
            <ac:spMk id="8" creationId="{00000000-0000-0000-0000-000000000000}"/>
          </ac:spMkLst>
        </pc:spChg>
      </pc:sldChg>
      <pc:sldChg chg="del">
        <pc:chgData name="Parker Gustafson" userId="16d30e8de7881f07" providerId="LiveId" clId="{38742DFF-5B16-4E54-A981-69FD6BC9A8A7}" dt="2025-11-25T01:18:43.719" v="349" actId="47"/>
        <pc:sldMkLst>
          <pc:docMk/>
          <pc:sldMk cId="1283780191" sldId="298"/>
        </pc:sldMkLst>
      </pc:sldChg>
      <pc:sldChg chg="del">
        <pc:chgData name="Parker Gustafson" userId="16d30e8de7881f07" providerId="LiveId" clId="{38742DFF-5B16-4E54-A981-69FD6BC9A8A7}" dt="2025-11-25T01:18:57.404" v="385" actId="47"/>
        <pc:sldMkLst>
          <pc:docMk/>
          <pc:sldMk cId="792310654" sldId="300"/>
        </pc:sldMkLst>
      </pc:sldChg>
      <pc:sldChg chg="modSp add del">
        <pc:chgData name="Parker Gustafson" userId="16d30e8de7881f07" providerId="LiveId" clId="{38742DFF-5B16-4E54-A981-69FD6BC9A8A7}" dt="2025-12-03T06:46:57.108" v="8810" actId="47"/>
        <pc:sldMkLst>
          <pc:docMk/>
          <pc:sldMk cId="0" sldId="304"/>
        </pc:sldMkLst>
        <pc:spChg chg="mod">
          <ac:chgData name="Parker Gustafson" userId="16d30e8de7881f07" providerId="LiveId" clId="{38742DFF-5B16-4E54-A981-69FD6BC9A8A7}" dt="2025-12-02T05:35:43.578" v="3187"/>
          <ac:spMkLst>
            <pc:docMk/>
            <pc:sldMk cId="0" sldId="304"/>
            <ac:spMk id="4" creationId="{00000000-0000-0000-0000-000000000000}"/>
          </ac:spMkLst>
        </pc:spChg>
        <pc:spChg chg="mod">
          <ac:chgData name="Parker Gustafson" userId="16d30e8de7881f07" providerId="LiveId" clId="{38742DFF-5B16-4E54-A981-69FD6BC9A8A7}" dt="2025-12-02T05:35:43.578" v="3187"/>
          <ac:spMkLst>
            <pc:docMk/>
            <pc:sldMk cId="0" sldId="304"/>
            <ac:spMk id="5" creationId="{00000000-0000-0000-0000-000000000000}"/>
          </ac:spMkLst>
        </pc:spChg>
        <pc:spChg chg="mod">
          <ac:chgData name="Parker Gustafson" userId="16d30e8de7881f07" providerId="LiveId" clId="{38742DFF-5B16-4E54-A981-69FD6BC9A8A7}" dt="2025-12-02T05:35:43.578" v="3187"/>
          <ac:spMkLst>
            <pc:docMk/>
            <pc:sldMk cId="0" sldId="304"/>
            <ac:spMk id="6" creationId="{00000000-0000-0000-0000-000000000000}"/>
          </ac:spMkLst>
        </pc:spChg>
      </pc:sldChg>
      <pc:sldChg chg="modSp add del">
        <pc:chgData name="Parker Gustafson" userId="16d30e8de7881f07" providerId="LiveId" clId="{38742DFF-5B16-4E54-A981-69FD6BC9A8A7}" dt="2025-12-03T06:46:57.614" v="8811" actId="47"/>
        <pc:sldMkLst>
          <pc:docMk/>
          <pc:sldMk cId="0" sldId="305"/>
        </pc:sldMkLst>
        <pc:spChg chg="mod">
          <ac:chgData name="Parker Gustafson" userId="16d30e8de7881f07" providerId="LiveId" clId="{38742DFF-5B16-4E54-A981-69FD6BC9A8A7}" dt="2025-12-02T05:35:43.578" v="3187"/>
          <ac:spMkLst>
            <pc:docMk/>
            <pc:sldMk cId="0" sldId="305"/>
            <ac:spMk id="4" creationId="{00000000-0000-0000-0000-000000000000}"/>
          </ac:spMkLst>
        </pc:spChg>
        <pc:spChg chg="mod">
          <ac:chgData name="Parker Gustafson" userId="16d30e8de7881f07" providerId="LiveId" clId="{38742DFF-5B16-4E54-A981-69FD6BC9A8A7}" dt="2025-12-02T05:35:43.578" v="3187"/>
          <ac:spMkLst>
            <pc:docMk/>
            <pc:sldMk cId="0" sldId="305"/>
            <ac:spMk id="5" creationId="{00000000-0000-0000-0000-000000000000}"/>
          </ac:spMkLst>
        </pc:spChg>
        <pc:spChg chg="mod">
          <ac:chgData name="Parker Gustafson" userId="16d30e8de7881f07" providerId="LiveId" clId="{38742DFF-5B16-4E54-A981-69FD6BC9A8A7}" dt="2025-12-02T05:35:43.578" v="3187"/>
          <ac:spMkLst>
            <pc:docMk/>
            <pc:sldMk cId="0" sldId="305"/>
            <ac:spMk id="6" creationId="{00000000-0000-0000-0000-000000000000}"/>
          </ac:spMkLst>
        </pc:spChg>
      </pc:sldChg>
      <pc:sldChg chg="modSp add del">
        <pc:chgData name="Parker Gustafson" userId="16d30e8de7881f07" providerId="LiveId" clId="{38742DFF-5B16-4E54-A981-69FD6BC9A8A7}" dt="2025-12-03T06:46:58.034" v="8812" actId="47"/>
        <pc:sldMkLst>
          <pc:docMk/>
          <pc:sldMk cId="0" sldId="306"/>
        </pc:sldMkLst>
        <pc:spChg chg="mod">
          <ac:chgData name="Parker Gustafson" userId="16d30e8de7881f07" providerId="LiveId" clId="{38742DFF-5B16-4E54-A981-69FD6BC9A8A7}" dt="2025-12-02T05:35:43.578" v="3187"/>
          <ac:spMkLst>
            <pc:docMk/>
            <pc:sldMk cId="0" sldId="306"/>
            <ac:spMk id="4" creationId="{00000000-0000-0000-0000-000000000000}"/>
          </ac:spMkLst>
        </pc:spChg>
        <pc:spChg chg="mod">
          <ac:chgData name="Parker Gustafson" userId="16d30e8de7881f07" providerId="LiveId" clId="{38742DFF-5B16-4E54-A981-69FD6BC9A8A7}" dt="2025-12-02T05:35:43.578" v="3187"/>
          <ac:spMkLst>
            <pc:docMk/>
            <pc:sldMk cId="0" sldId="306"/>
            <ac:spMk id="5" creationId="{00000000-0000-0000-0000-000000000000}"/>
          </ac:spMkLst>
        </pc:spChg>
        <pc:spChg chg="mod">
          <ac:chgData name="Parker Gustafson" userId="16d30e8de7881f07" providerId="LiveId" clId="{38742DFF-5B16-4E54-A981-69FD6BC9A8A7}" dt="2025-12-02T05:35:43.578" v="3187"/>
          <ac:spMkLst>
            <pc:docMk/>
            <pc:sldMk cId="0" sldId="306"/>
            <ac:spMk id="6" creationId="{00000000-0000-0000-0000-000000000000}"/>
          </ac:spMkLst>
        </pc:spChg>
      </pc:sldChg>
      <pc:sldChg chg="delSp modSp add mod">
        <pc:chgData name="Parker Gustafson" userId="16d30e8de7881f07" providerId="LiveId" clId="{38742DFF-5B16-4E54-A981-69FD6BC9A8A7}" dt="2025-12-03T08:14:06.182" v="10540" actId="1076"/>
        <pc:sldMkLst>
          <pc:docMk/>
          <pc:sldMk cId="0" sldId="307"/>
        </pc:sldMkLst>
        <pc:spChg chg="mod">
          <ac:chgData name="Parker Gustafson" userId="16d30e8de7881f07" providerId="LiveId" clId="{38742DFF-5B16-4E54-A981-69FD6BC9A8A7}" dt="2025-12-03T08:14:06.182" v="10540" actId="1076"/>
          <ac:spMkLst>
            <pc:docMk/>
            <pc:sldMk cId="0" sldId="307"/>
            <ac:spMk id="3" creationId="{00000000-0000-0000-0000-000000000000}"/>
          </ac:spMkLst>
        </pc:spChg>
        <pc:spChg chg="mod">
          <ac:chgData name="Parker Gustafson" userId="16d30e8de7881f07" providerId="LiveId" clId="{38742DFF-5B16-4E54-A981-69FD6BC9A8A7}" dt="2025-12-03T06:48:10.582" v="8825"/>
          <ac:spMkLst>
            <pc:docMk/>
            <pc:sldMk cId="0" sldId="307"/>
            <ac:spMk id="4" creationId="{00000000-0000-0000-0000-000000000000}"/>
          </ac:spMkLst>
        </pc:spChg>
        <pc:spChg chg="del mod">
          <ac:chgData name="Parker Gustafson" userId="16d30e8de7881f07" providerId="LiveId" clId="{38742DFF-5B16-4E54-A981-69FD6BC9A8A7}" dt="2025-12-03T06:51:36.787" v="8845" actId="478"/>
          <ac:spMkLst>
            <pc:docMk/>
            <pc:sldMk cId="0" sldId="307"/>
            <ac:spMk id="5" creationId="{00000000-0000-0000-0000-000000000000}"/>
          </ac:spMkLst>
        </pc:spChg>
        <pc:spChg chg="del mod">
          <ac:chgData name="Parker Gustafson" userId="16d30e8de7881f07" providerId="LiveId" clId="{38742DFF-5B16-4E54-A981-69FD6BC9A8A7}" dt="2025-12-03T06:51:36.787" v="8845" actId="478"/>
          <ac:spMkLst>
            <pc:docMk/>
            <pc:sldMk cId="0" sldId="307"/>
            <ac:spMk id="6" creationId="{00000000-0000-0000-0000-000000000000}"/>
          </ac:spMkLst>
        </pc:spChg>
      </pc:sldChg>
      <pc:sldChg chg="addSp delSp modSp add mod">
        <pc:chgData name="Parker Gustafson" userId="16d30e8de7881f07" providerId="LiveId" clId="{38742DFF-5B16-4E54-A981-69FD6BC9A8A7}" dt="2025-12-03T08:17:54.101" v="10544" actId="20577"/>
        <pc:sldMkLst>
          <pc:docMk/>
          <pc:sldMk cId="0" sldId="308"/>
        </pc:sldMkLst>
        <pc:spChg chg="mod">
          <ac:chgData name="Parker Gustafson" userId="16d30e8de7881f07" providerId="LiveId" clId="{38742DFF-5B16-4E54-A981-69FD6BC9A8A7}" dt="2025-12-03T08:17:54.101" v="10544" actId="20577"/>
          <ac:spMkLst>
            <pc:docMk/>
            <pc:sldMk cId="0" sldId="308"/>
            <ac:spMk id="3" creationId="{00000000-0000-0000-0000-000000000000}"/>
          </ac:spMkLst>
        </pc:spChg>
        <pc:spChg chg="del mod">
          <ac:chgData name="Parker Gustafson" userId="16d30e8de7881f07" providerId="LiveId" clId="{38742DFF-5B16-4E54-A981-69FD6BC9A8A7}" dt="2025-12-03T06:52:18.241" v="8847" actId="478"/>
          <ac:spMkLst>
            <pc:docMk/>
            <pc:sldMk cId="0" sldId="308"/>
            <ac:spMk id="4" creationId="{00000000-0000-0000-0000-000000000000}"/>
          </ac:spMkLst>
        </pc:spChg>
        <pc:spChg chg="del mod">
          <ac:chgData name="Parker Gustafson" userId="16d30e8de7881f07" providerId="LiveId" clId="{38742DFF-5B16-4E54-A981-69FD6BC9A8A7}" dt="2025-12-03T06:51:49.180" v="8846" actId="478"/>
          <ac:spMkLst>
            <pc:docMk/>
            <pc:sldMk cId="0" sldId="308"/>
            <ac:spMk id="5" creationId="{00000000-0000-0000-0000-000000000000}"/>
          </ac:spMkLst>
        </pc:spChg>
        <pc:spChg chg="del mod">
          <ac:chgData name="Parker Gustafson" userId="16d30e8de7881f07" providerId="LiveId" clId="{38742DFF-5B16-4E54-A981-69FD6BC9A8A7}" dt="2025-12-03T06:51:49.180" v="8846" actId="478"/>
          <ac:spMkLst>
            <pc:docMk/>
            <pc:sldMk cId="0" sldId="308"/>
            <ac:spMk id="6" creationId="{00000000-0000-0000-0000-000000000000}"/>
          </ac:spMkLst>
        </pc:spChg>
        <pc:picChg chg="del">
          <ac:chgData name="Parker Gustafson" userId="16d30e8de7881f07" providerId="LiveId" clId="{38742DFF-5B16-4E54-A981-69FD6BC9A8A7}" dt="2025-12-03T06:52:18.241" v="8847" actId="478"/>
          <ac:picMkLst>
            <pc:docMk/>
            <pc:sldMk cId="0" sldId="308"/>
            <ac:picMk id="2" creationId="{00000000-0000-0000-0000-000000000000}"/>
          </ac:picMkLst>
        </pc:picChg>
        <pc:picChg chg="add mod">
          <ac:chgData name="Parker Gustafson" userId="16d30e8de7881f07" providerId="LiveId" clId="{38742DFF-5B16-4E54-A981-69FD6BC9A8A7}" dt="2025-12-03T06:53:18.297" v="8861" actId="14100"/>
          <ac:picMkLst>
            <pc:docMk/>
            <pc:sldMk cId="0" sldId="308"/>
            <ac:picMk id="7" creationId="{1C0F8A10-DD25-517B-BC1F-24A8DDC47D94}"/>
          </ac:picMkLst>
        </pc:picChg>
        <pc:picChg chg="add mod">
          <ac:chgData name="Parker Gustafson" userId="16d30e8de7881f07" providerId="LiveId" clId="{38742DFF-5B16-4E54-A981-69FD6BC9A8A7}" dt="2025-12-03T06:53:30.143" v="8864" actId="1076"/>
          <ac:picMkLst>
            <pc:docMk/>
            <pc:sldMk cId="0" sldId="308"/>
            <ac:picMk id="5122" creationId="{F7099385-DE45-E593-AEF8-70372262F635}"/>
          </ac:picMkLst>
        </pc:picChg>
      </pc:sldChg>
      <pc:sldChg chg="addSp delSp modSp add mod">
        <pc:chgData name="Parker Gustafson" userId="16d30e8de7881f07" providerId="LiveId" clId="{38742DFF-5B16-4E54-A981-69FD6BC9A8A7}" dt="2025-12-03T08:18:02.132" v="10545" actId="1076"/>
        <pc:sldMkLst>
          <pc:docMk/>
          <pc:sldMk cId="0" sldId="309"/>
        </pc:sldMkLst>
        <pc:spChg chg="mod">
          <ac:chgData name="Parker Gustafson" userId="16d30e8de7881f07" providerId="LiveId" clId="{38742DFF-5B16-4E54-A981-69FD6BC9A8A7}" dt="2025-12-03T08:18:02.132" v="10545" actId="1076"/>
          <ac:spMkLst>
            <pc:docMk/>
            <pc:sldMk cId="0" sldId="309"/>
            <ac:spMk id="7" creationId="{00000000-0000-0000-0000-000000000000}"/>
          </ac:spMkLst>
        </pc:spChg>
        <pc:spChg chg="mod">
          <ac:chgData name="Parker Gustafson" userId="16d30e8de7881f07" providerId="LiveId" clId="{38742DFF-5B16-4E54-A981-69FD6BC9A8A7}" dt="2025-12-03T06:48:10.582" v="8825"/>
          <ac:spMkLst>
            <pc:docMk/>
            <pc:sldMk cId="0" sldId="309"/>
            <ac:spMk id="8" creationId="{00000000-0000-0000-0000-000000000000}"/>
          </ac:spMkLst>
        </pc:spChg>
        <pc:spChg chg="del mod">
          <ac:chgData name="Parker Gustafson" userId="16d30e8de7881f07" providerId="LiveId" clId="{38742DFF-5B16-4E54-A981-69FD6BC9A8A7}" dt="2025-12-03T06:52:38.933" v="8851" actId="478"/>
          <ac:spMkLst>
            <pc:docMk/>
            <pc:sldMk cId="0" sldId="309"/>
            <ac:spMk id="9" creationId="{00000000-0000-0000-0000-000000000000}"/>
          </ac:spMkLst>
        </pc:spChg>
        <pc:spChg chg="del mod">
          <ac:chgData name="Parker Gustafson" userId="16d30e8de7881f07" providerId="LiveId" clId="{38742DFF-5B16-4E54-A981-69FD6BC9A8A7}" dt="2025-12-03T06:52:38.933" v="8851" actId="478"/>
          <ac:spMkLst>
            <pc:docMk/>
            <pc:sldMk cId="0" sldId="309"/>
            <ac:spMk id="10" creationId="{00000000-0000-0000-0000-000000000000}"/>
          </ac:spMkLst>
        </pc:spChg>
        <pc:spChg chg="add del">
          <ac:chgData name="Parker Gustafson" userId="16d30e8de7881f07" providerId="LiveId" clId="{38742DFF-5B16-4E54-A981-69FD6BC9A8A7}" dt="2025-12-03T06:52:48.209" v="8855" actId="22"/>
          <ac:spMkLst>
            <pc:docMk/>
            <pc:sldMk cId="0" sldId="309"/>
            <ac:spMk id="12" creationId="{FAF09209-6F7F-FBE1-3EFA-20D95EAD574C}"/>
          </ac:spMkLst>
        </pc:spChg>
        <pc:grpChg chg="del">
          <ac:chgData name="Parker Gustafson" userId="16d30e8de7881f07" providerId="LiveId" clId="{38742DFF-5B16-4E54-A981-69FD6BC9A8A7}" dt="2025-12-03T06:52:44.109" v="8852" actId="478"/>
          <ac:grpSpMkLst>
            <pc:docMk/>
            <pc:sldMk cId="0" sldId="309"/>
            <ac:grpSpMk id="2" creationId="{00000000-0000-0000-0000-000000000000}"/>
          </ac:grpSpMkLst>
        </pc:grpChg>
        <pc:picChg chg="del topLvl">
          <ac:chgData name="Parker Gustafson" userId="16d30e8de7881f07" providerId="LiveId" clId="{38742DFF-5B16-4E54-A981-69FD6BC9A8A7}" dt="2025-12-03T06:52:46.731" v="8853" actId="478"/>
          <ac:picMkLst>
            <pc:docMk/>
            <pc:sldMk cId="0" sldId="309"/>
            <ac:picMk id="3" creationId="{00000000-0000-0000-0000-000000000000}"/>
          </ac:picMkLst>
        </pc:picChg>
        <pc:picChg chg="del topLvl">
          <ac:chgData name="Parker Gustafson" userId="16d30e8de7881f07" providerId="LiveId" clId="{38742DFF-5B16-4E54-A981-69FD6BC9A8A7}" dt="2025-12-03T06:52:44.109" v="8852" actId="478"/>
          <ac:picMkLst>
            <pc:docMk/>
            <pc:sldMk cId="0" sldId="309"/>
            <ac:picMk id="4" creationId="{00000000-0000-0000-0000-000000000000}"/>
          </ac:picMkLst>
        </pc:picChg>
        <pc:picChg chg="del">
          <ac:chgData name="Parker Gustafson" userId="16d30e8de7881f07" providerId="LiveId" clId="{38742DFF-5B16-4E54-A981-69FD6BC9A8A7}" dt="2025-12-03T06:52:38.933" v="8851" actId="478"/>
          <ac:picMkLst>
            <pc:docMk/>
            <pc:sldMk cId="0" sldId="309"/>
            <ac:picMk id="5" creationId="{00000000-0000-0000-0000-000000000000}"/>
          </ac:picMkLst>
        </pc:picChg>
        <pc:picChg chg="del">
          <ac:chgData name="Parker Gustafson" userId="16d30e8de7881f07" providerId="LiveId" clId="{38742DFF-5B16-4E54-A981-69FD6BC9A8A7}" dt="2025-12-03T06:52:38.933" v="8851" actId="478"/>
          <ac:picMkLst>
            <pc:docMk/>
            <pc:sldMk cId="0" sldId="309"/>
            <ac:picMk id="6" creationId="{00000000-0000-0000-0000-000000000000}"/>
          </ac:picMkLst>
        </pc:picChg>
        <pc:picChg chg="add mod">
          <ac:chgData name="Parker Gustafson" userId="16d30e8de7881f07" providerId="LiveId" clId="{38742DFF-5B16-4E54-A981-69FD6BC9A8A7}" dt="2025-12-03T06:53:11.104" v="8858" actId="1076"/>
          <ac:picMkLst>
            <pc:docMk/>
            <pc:sldMk cId="0" sldId="309"/>
            <ac:picMk id="14" creationId="{11195130-E547-5ED9-716E-88A16B87CED3}"/>
          </ac:picMkLst>
        </pc:picChg>
        <pc:picChg chg="add mod">
          <ac:chgData name="Parker Gustafson" userId="16d30e8de7881f07" providerId="LiveId" clId="{38742DFF-5B16-4E54-A981-69FD6BC9A8A7}" dt="2025-12-03T06:54:50.161" v="8871" actId="14100"/>
          <ac:picMkLst>
            <pc:docMk/>
            <pc:sldMk cId="0" sldId="309"/>
            <ac:picMk id="15" creationId="{C77ED251-0EC6-133E-8BAF-BAAEE9D47ADE}"/>
          </ac:picMkLst>
        </pc:picChg>
      </pc:sldChg>
      <pc:sldChg chg="addSp delSp modSp add mod">
        <pc:chgData name="Parker Gustafson" userId="16d30e8de7881f07" providerId="LiveId" clId="{38742DFF-5B16-4E54-A981-69FD6BC9A8A7}" dt="2025-12-03T06:56:03.811" v="8883" actId="1076"/>
        <pc:sldMkLst>
          <pc:docMk/>
          <pc:sldMk cId="0" sldId="310"/>
        </pc:sldMkLst>
        <pc:spChg chg="mod">
          <ac:chgData name="Parker Gustafson" userId="16d30e8de7881f07" providerId="LiveId" clId="{38742DFF-5B16-4E54-A981-69FD6BC9A8A7}" dt="2025-12-03T06:48:10.582" v="8825"/>
          <ac:spMkLst>
            <pc:docMk/>
            <pc:sldMk cId="0" sldId="310"/>
            <ac:spMk id="8" creationId="{00000000-0000-0000-0000-000000000000}"/>
          </ac:spMkLst>
        </pc:spChg>
        <pc:spChg chg="del mod">
          <ac:chgData name="Parker Gustafson" userId="16d30e8de7881f07" providerId="LiveId" clId="{38742DFF-5B16-4E54-A981-69FD6BC9A8A7}" dt="2025-12-03T06:55:02.873" v="8872" actId="478"/>
          <ac:spMkLst>
            <pc:docMk/>
            <pc:sldMk cId="0" sldId="310"/>
            <ac:spMk id="9" creationId="{00000000-0000-0000-0000-000000000000}"/>
          </ac:spMkLst>
        </pc:spChg>
        <pc:spChg chg="del mod">
          <ac:chgData name="Parker Gustafson" userId="16d30e8de7881f07" providerId="LiveId" clId="{38742DFF-5B16-4E54-A981-69FD6BC9A8A7}" dt="2025-12-03T06:55:02.873" v="8872" actId="478"/>
          <ac:spMkLst>
            <pc:docMk/>
            <pc:sldMk cId="0" sldId="310"/>
            <ac:spMk id="10" creationId="{00000000-0000-0000-0000-000000000000}"/>
          </ac:spMkLst>
        </pc:spChg>
        <pc:grpChg chg="del">
          <ac:chgData name="Parker Gustafson" userId="16d30e8de7881f07" providerId="LiveId" clId="{38742DFF-5B16-4E54-A981-69FD6BC9A8A7}" dt="2025-12-03T06:55:02.873" v="8872" actId="478"/>
          <ac:grpSpMkLst>
            <pc:docMk/>
            <pc:sldMk cId="0" sldId="310"/>
            <ac:grpSpMk id="4" creationId="{00000000-0000-0000-0000-000000000000}"/>
          </ac:grpSpMkLst>
        </pc:grpChg>
        <pc:picChg chg="del">
          <ac:chgData name="Parker Gustafson" userId="16d30e8de7881f07" providerId="LiveId" clId="{38742DFF-5B16-4E54-A981-69FD6BC9A8A7}" dt="2025-12-03T06:55:02.873" v="8872" actId="478"/>
          <ac:picMkLst>
            <pc:docMk/>
            <pc:sldMk cId="0" sldId="310"/>
            <ac:picMk id="3" creationId="{00000000-0000-0000-0000-000000000000}"/>
          </ac:picMkLst>
        </pc:picChg>
        <pc:picChg chg="add mod">
          <ac:chgData name="Parker Gustafson" userId="16d30e8de7881f07" providerId="LiveId" clId="{38742DFF-5B16-4E54-A981-69FD6BC9A8A7}" dt="2025-12-03T06:56:02.264" v="8882" actId="1076"/>
          <ac:picMkLst>
            <pc:docMk/>
            <pc:sldMk cId="0" sldId="310"/>
            <ac:picMk id="11" creationId="{C3158833-52CB-9AB0-3185-FA4168448E7D}"/>
          </ac:picMkLst>
        </pc:picChg>
        <pc:picChg chg="add mod">
          <ac:chgData name="Parker Gustafson" userId="16d30e8de7881f07" providerId="LiveId" clId="{38742DFF-5B16-4E54-A981-69FD6BC9A8A7}" dt="2025-12-03T06:56:03.811" v="8883" actId="1076"/>
          <ac:picMkLst>
            <pc:docMk/>
            <pc:sldMk cId="0" sldId="310"/>
            <ac:picMk id="12" creationId="{0138AFFE-6155-DB11-87A9-E3923CB4884C}"/>
          </ac:picMkLst>
        </pc:picChg>
      </pc:sldChg>
      <pc:sldChg chg="addSp delSp modSp add del mod">
        <pc:chgData name="Parker Gustafson" userId="16d30e8de7881f07" providerId="LiveId" clId="{38742DFF-5B16-4E54-A981-69FD6BC9A8A7}" dt="2025-12-03T06:56:32.071" v="8884" actId="47"/>
        <pc:sldMkLst>
          <pc:docMk/>
          <pc:sldMk cId="0" sldId="311"/>
        </pc:sldMkLst>
        <pc:spChg chg="mod">
          <ac:chgData name="Parker Gustafson" userId="16d30e8de7881f07" providerId="LiveId" clId="{38742DFF-5B16-4E54-A981-69FD6BC9A8A7}" dt="2025-12-03T06:48:10.582" v="8825"/>
          <ac:spMkLst>
            <pc:docMk/>
            <pc:sldMk cId="0" sldId="311"/>
            <ac:spMk id="7" creationId="{00000000-0000-0000-0000-000000000000}"/>
          </ac:spMkLst>
        </pc:spChg>
        <pc:spChg chg="mod">
          <ac:chgData name="Parker Gustafson" userId="16d30e8de7881f07" providerId="LiveId" clId="{38742DFF-5B16-4E54-A981-69FD6BC9A8A7}" dt="2025-12-03T06:48:10.582" v="8825"/>
          <ac:spMkLst>
            <pc:docMk/>
            <pc:sldMk cId="0" sldId="311"/>
            <ac:spMk id="8" creationId="{00000000-0000-0000-0000-000000000000}"/>
          </ac:spMkLst>
        </pc:spChg>
        <pc:spChg chg="mod">
          <ac:chgData name="Parker Gustafson" userId="16d30e8de7881f07" providerId="LiveId" clId="{38742DFF-5B16-4E54-A981-69FD6BC9A8A7}" dt="2025-12-03T06:48:10.582" v="8825"/>
          <ac:spMkLst>
            <pc:docMk/>
            <pc:sldMk cId="0" sldId="311"/>
            <ac:spMk id="9" creationId="{00000000-0000-0000-0000-000000000000}"/>
          </ac:spMkLst>
        </pc:spChg>
        <pc:spChg chg="add del">
          <ac:chgData name="Parker Gustafson" userId="16d30e8de7881f07" providerId="LiveId" clId="{38742DFF-5B16-4E54-A981-69FD6BC9A8A7}" dt="2025-12-03T06:48:29.469" v="8827" actId="22"/>
          <ac:spMkLst>
            <pc:docMk/>
            <pc:sldMk cId="0" sldId="311"/>
            <ac:spMk id="11" creationId="{F9DDA364-2030-7531-01D3-A2300091C05B}"/>
          </ac:spMkLst>
        </pc:spChg>
      </pc:sldChg>
      <pc:sldChg chg="add del">
        <pc:chgData name="Parker Gustafson" userId="16d30e8de7881f07" providerId="LiveId" clId="{38742DFF-5B16-4E54-A981-69FD6BC9A8A7}" dt="2025-12-02T23:48:25.074" v="6801" actId="47"/>
        <pc:sldMkLst>
          <pc:docMk/>
          <pc:sldMk cId="2041725557" sldId="405"/>
        </pc:sldMkLst>
      </pc:sldChg>
      <pc:sldChg chg="add del">
        <pc:chgData name="Parker Gustafson" userId="16d30e8de7881f07" providerId="LiveId" clId="{38742DFF-5B16-4E54-A981-69FD6BC9A8A7}" dt="2025-12-02T05:37:19.324" v="3227" actId="47"/>
        <pc:sldMkLst>
          <pc:docMk/>
          <pc:sldMk cId="2743142169" sldId="405"/>
        </pc:sldMkLst>
      </pc:sldChg>
      <pc:sldChg chg="del">
        <pc:chgData name="Parker Gustafson" userId="16d30e8de7881f07" providerId="LiveId" clId="{38742DFF-5B16-4E54-A981-69FD6BC9A8A7}" dt="2025-11-25T01:18:28.707" v="340" actId="47"/>
        <pc:sldMkLst>
          <pc:docMk/>
          <pc:sldMk cId="1083038884" sldId="748"/>
        </pc:sldMkLst>
      </pc:sldChg>
      <pc:sldChg chg="modSp mod">
        <pc:chgData name="Parker Gustafson" userId="16d30e8de7881f07" providerId="LiveId" clId="{38742DFF-5B16-4E54-A981-69FD6BC9A8A7}" dt="2025-12-03T07:42:45.510" v="9603" actId="2711"/>
        <pc:sldMkLst>
          <pc:docMk/>
          <pc:sldMk cId="0" sldId="749"/>
        </pc:sldMkLst>
        <pc:spChg chg="mod">
          <ac:chgData name="Parker Gustafson" userId="16d30e8de7881f07" providerId="LiveId" clId="{38742DFF-5B16-4E54-A981-69FD6BC9A8A7}" dt="2025-12-03T07:42:45.510" v="9603" actId="2711"/>
          <ac:spMkLst>
            <pc:docMk/>
            <pc:sldMk cId="0" sldId="749"/>
            <ac:spMk id="3" creationId="{00000000-0000-0000-0000-000000000000}"/>
          </ac:spMkLst>
        </pc:spChg>
      </pc:sldChg>
      <pc:sldChg chg="del">
        <pc:chgData name="Parker Gustafson" userId="16d30e8de7881f07" providerId="LiveId" clId="{38742DFF-5B16-4E54-A981-69FD6BC9A8A7}" dt="2025-11-25T01:18:22.475" v="335" actId="47"/>
        <pc:sldMkLst>
          <pc:docMk/>
          <pc:sldMk cId="0" sldId="805"/>
        </pc:sldMkLst>
      </pc:sldChg>
      <pc:sldChg chg="del">
        <pc:chgData name="Parker Gustafson" userId="16d30e8de7881f07" providerId="LiveId" clId="{38742DFF-5B16-4E54-A981-69FD6BC9A8A7}" dt="2025-11-25T01:18:23.531" v="337" actId="47"/>
        <pc:sldMkLst>
          <pc:docMk/>
          <pc:sldMk cId="0" sldId="806"/>
        </pc:sldMkLst>
      </pc:sldChg>
      <pc:sldChg chg="del">
        <pc:chgData name="Parker Gustafson" userId="16d30e8de7881f07" providerId="LiveId" clId="{38742DFF-5B16-4E54-A981-69FD6BC9A8A7}" dt="2025-11-25T01:18:22.280" v="334" actId="47"/>
        <pc:sldMkLst>
          <pc:docMk/>
          <pc:sldMk cId="982040427" sldId="829"/>
        </pc:sldMkLst>
      </pc:sldChg>
      <pc:sldChg chg="del">
        <pc:chgData name="Parker Gustafson" userId="16d30e8de7881f07" providerId="LiveId" clId="{38742DFF-5B16-4E54-A981-69FD6BC9A8A7}" dt="2025-11-25T01:18:36.240" v="342" actId="47"/>
        <pc:sldMkLst>
          <pc:docMk/>
          <pc:sldMk cId="0" sldId="830"/>
        </pc:sldMkLst>
      </pc:sldChg>
      <pc:sldChg chg="add del">
        <pc:chgData name="Parker Gustafson" userId="16d30e8de7881f07" providerId="LiveId" clId="{38742DFF-5B16-4E54-A981-69FD6BC9A8A7}" dt="2025-11-25T01:18:35.141" v="341" actId="47"/>
        <pc:sldMkLst>
          <pc:docMk/>
          <pc:sldMk cId="1202513669" sldId="831"/>
        </pc:sldMkLst>
      </pc:sldChg>
      <pc:sldChg chg="del">
        <pc:chgData name="Parker Gustafson" userId="16d30e8de7881f07" providerId="LiveId" clId="{38742DFF-5B16-4E54-A981-69FD6BC9A8A7}" dt="2025-11-25T01:18:36.402" v="343" actId="47"/>
        <pc:sldMkLst>
          <pc:docMk/>
          <pc:sldMk cId="568393216" sldId="834"/>
        </pc:sldMkLst>
      </pc:sldChg>
      <pc:sldChg chg="del">
        <pc:chgData name="Parker Gustafson" userId="16d30e8de7881f07" providerId="LiveId" clId="{38742DFF-5B16-4E54-A981-69FD6BC9A8A7}" dt="2025-11-25T01:18:36.604" v="344" actId="47"/>
        <pc:sldMkLst>
          <pc:docMk/>
          <pc:sldMk cId="2682573576" sldId="835"/>
        </pc:sldMkLst>
      </pc:sldChg>
      <pc:sldChg chg="del">
        <pc:chgData name="Parker Gustafson" userId="16d30e8de7881f07" providerId="LiveId" clId="{38742DFF-5B16-4E54-A981-69FD6BC9A8A7}" dt="2025-11-25T01:18:36.776" v="345" actId="47"/>
        <pc:sldMkLst>
          <pc:docMk/>
          <pc:sldMk cId="4069803374" sldId="836"/>
        </pc:sldMkLst>
      </pc:sldChg>
      <pc:sldChg chg="del">
        <pc:chgData name="Parker Gustafson" userId="16d30e8de7881f07" providerId="LiveId" clId="{38742DFF-5B16-4E54-A981-69FD6BC9A8A7}" dt="2025-11-25T01:18:37.450" v="346" actId="47"/>
        <pc:sldMkLst>
          <pc:docMk/>
          <pc:sldMk cId="1152612618" sldId="837"/>
        </pc:sldMkLst>
      </pc:sldChg>
      <pc:sldChg chg="del">
        <pc:chgData name="Parker Gustafson" userId="16d30e8de7881f07" providerId="LiveId" clId="{38742DFF-5B16-4E54-A981-69FD6BC9A8A7}" dt="2025-11-25T01:18:37.630" v="347" actId="47"/>
        <pc:sldMkLst>
          <pc:docMk/>
          <pc:sldMk cId="989793786" sldId="838"/>
        </pc:sldMkLst>
      </pc:sldChg>
      <pc:sldChg chg="del">
        <pc:chgData name="Parker Gustafson" userId="16d30e8de7881f07" providerId="LiveId" clId="{38742DFF-5B16-4E54-A981-69FD6BC9A8A7}" dt="2025-11-25T01:18:38.201" v="348" actId="47"/>
        <pc:sldMkLst>
          <pc:docMk/>
          <pc:sldMk cId="2977159508" sldId="839"/>
        </pc:sldMkLst>
      </pc:sldChg>
      <pc:sldChg chg="del">
        <pc:chgData name="Parker Gustafson" userId="16d30e8de7881f07" providerId="LiveId" clId="{38742DFF-5B16-4E54-A981-69FD6BC9A8A7}" dt="2025-11-30T03:49:50.801" v="617" actId="47"/>
        <pc:sldMkLst>
          <pc:docMk/>
          <pc:sldMk cId="337418582" sldId="840"/>
        </pc:sldMkLst>
      </pc:sldChg>
      <pc:sldChg chg="del">
        <pc:chgData name="Parker Gustafson" userId="16d30e8de7881f07" providerId="LiveId" clId="{38742DFF-5B16-4E54-A981-69FD6BC9A8A7}" dt="2025-11-25T01:18:23.155" v="336" actId="47"/>
        <pc:sldMkLst>
          <pc:docMk/>
          <pc:sldMk cId="2163180241" sldId="844"/>
        </pc:sldMkLst>
      </pc:sldChg>
      <pc:sldChg chg="del">
        <pc:chgData name="Parker Gustafson" userId="16d30e8de7881f07" providerId="LiveId" clId="{38742DFF-5B16-4E54-A981-69FD6BC9A8A7}" dt="2025-11-30T03:49:58.924" v="629" actId="47"/>
        <pc:sldMkLst>
          <pc:docMk/>
          <pc:sldMk cId="0" sldId="847"/>
        </pc:sldMkLst>
      </pc:sldChg>
      <pc:sldChg chg="del">
        <pc:chgData name="Parker Gustafson" userId="16d30e8de7881f07" providerId="LiveId" clId="{38742DFF-5B16-4E54-A981-69FD6BC9A8A7}" dt="2025-11-25T01:18:46.022" v="361" actId="47"/>
        <pc:sldMkLst>
          <pc:docMk/>
          <pc:sldMk cId="0" sldId="848"/>
        </pc:sldMkLst>
      </pc:sldChg>
      <pc:sldChg chg="del">
        <pc:chgData name="Parker Gustafson" userId="16d30e8de7881f07" providerId="LiveId" clId="{38742DFF-5B16-4E54-A981-69FD6BC9A8A7}" dt="2025-11-25T01:18:46.075" v="362" actId="47"/>
        <pc:sldMkLst>
          <pc:docMk/>
          <pc:sldMk cId="0" sldId="849"/>
        </pc:sldMkLst>
      </pc:sldChg>
      <pc:sldChg chg="del">
        <pc:chgData name="Parker Gustafson" userId="16d30e8de7881f07" providerId="LiveId" clId="{38742DFF-5B16-4E54-A981-69FD6BC9A8A7}" dt="2025-11-25T01:18:48.388" v="371" actId="47"/>
        <pc:sldMkLst>
          <pc:docMk/>
          <pc:sldMk cId="0" sldId="851"/>
        </pc:sldMkLst>
      </pc:sldChg>
      <pc:sldChg chg="del">
        <pc:chgData name="Parker Gustafson" userId="16d30e8de7881f07" providerId="LiveId" clId="{38742DFF-5B16-4E54-A981-69FD6BC9A8A7}" dt="2025-11-30T03:49:51.404" v="618" actId="47"/>
        <pc:sldMkLst>
          <pc:docMk/>
          <pc:sldMk cId="3775419699" sldId="859"/>
        </pc:sldMkLst>
      </pc:sldChg>
      <pc:sldChg chg="del">
        <pc:chgData name="Parker Gustafson" userId="16d30e8de7881f07" providerId="LiveId" clId="{38742DFF-5B16-4E54-A981-69FD6BC9A8A7}" dt="2025-11-30T03:49:55.715" v="625" actId="47"/>
        <pc:sldMkLst>
          <pc:docMk/>
          <pc:sldMk cId="3305677265" sldId="861"/>
        </pc:sldMkLst>
      </pc:sldChg>
      <pc:sldChg chg="del">
        <pc:chgData name="Parker Gustafson" userId="16d30e8de7881f07" providerId="LiveId" clId="{38742DFF-5B16-4E54-A981-69FD6BC9A8A7}" dt="2025-11-25T01:18:44.258" v="350" actId="47"/>
        <pc:sldMkLst>
          <pc:docMk/>
          <pc:sldMk cId="1375733462" sldId="862"/>
        </pc:sldMkLst>
      </pc:sldChg>
      <pc:sldChg chg="modSp add mod">
        <pc:chgData name="Parker Gustafson" userId="16d30e8de7881f07" providerId="LiveId" clId="{38742DFF-5B16-4E54-A981-69FD6BC9A8A7}" dt="2025-12-02T21:42:38.564" v="3502" actId="14100"/>
        <pc:sldMkLst>
          <pc:docMk/>
          <pc:sldMk cId="3761826102" sldId="862"/>
        </pc:sldMkLst>
        <pc:spChg chg="mod">
          <ac:chgData name="Parker Gustafson" userId="16d30e8de7881f07" providerId="LiveId" clId="{38742DFF-5B16-4E54-A981-69FD6BC9A8A7}" dt="2025-12-02T21:42:38.564" v="3502" actId="14100"/>
          <ac:spMkLst>
            <pc:docMk/>
            <pc:sldMk cId="3761826102" sldId="862"/>
            <ac:spMk id="10" creationId="{9614D869-7974-A1B3-7808-4BDAF75006C9}"/>
          </ac:spMkLst>
        </pc:spChg>
      </pc:sldChg>
      <pc:sldChg chg="add del">
        <pc:chgData name="Parker Gustafson" userId="16d30e8de7881f07" providerId="LiveId" clId="{38742DFF-5B16-4E54-A981-69FD6BC9A8A7}" dt="2025-12-02T22:18:42.857" v="4041" actId="47"/>
        <pc:sldMkLst>
          <pc:docMk/>
          <pc:sldMk cId="3252023287" sldId="863"/>
        </pc:sldMkLst>
      </pc:sldChg>
      <pc:sldChg chg="modSp add mod">
        <pc:chgData name="Parker Gustafson" userId="16d30e8de7881f07" providerId="LiveId" clId="{38742DFF-5B16-4E54-A981-69FD6BC9A8A7}" dt="2025-12-03T07:48:31.317" v="9753" actId="20577"/>
        <pc:sldMkLst>
          <pc:docMk/>
          <pc:sldMk cId="3318628144" sldId="863"/>
        </pc:sldMkLst>
        <pc:spChg chg="mod">
          <ac:chgData name="Parker Gustafson" userId="16d30e8de7881f07" providerId="LiveId" clId="{38742DFF-5B16-4E54-A981-69FD6BC9A8A7}" dt="2025-12-03T07:48:31.317" v="9753" actId="20577"/>
          <ac:spMkLst>
            <pc:docMk/>
            <pc:sldMk cId="3318628144" sldId="863"/>
            <ac:spMk id="3" creationId="{D5E9C5FC-3C6C-E6AC-7E2D-D49339D8C719}"/>
          </ac:spMkLst>
        </pc:spChg>
        <pc:spChg chg="mod">
          <ac:chgData name="Parker Gustafson" userId="16d30e8de7881f07" providerId="LiveId" clId="{38742DFF-5B16-4E54-A981-69FD6BC9A8A7}" dt="2025-12-02T22:51:31.249" v="5409" actId="20577"/>
          <ac:spMkLst>
            <pc:docMk/>
            <pc:sldMk cId="3318628144" sldId="863"/>
            <ac:spMk id="11" creationId="{9EA99B32-2514-1980-E6DB-9225D3A328E1}"/>
          </ac:spMkLst>
        </pc:spChg>
      </pc:sldChg>
      <pc:sldChg chg="del">
        <pc:chgData name="Parker Gustafson" userId="16d30e8de7881f07" providerId="LiveId" clId="{38742DFF-5B16-4E54-A981-69FD6BC9A8A7}" dt="2025-11-25T01:18:44.538" v="351" actId="47"/>
        <pc:sldMkLst>
          <pc:docMk/>
          <pc:sldMk cId="4180065286" sldId="863"/>
        </pc:sldMkLst>
      </pc:sldChg>
      <pc:sldChg chg="addSp delSp modSp add del mod">
        <pc:chgData name="Parker Gustafson" userId="16d30e8de7881f07" providerId="LiveId" clId="{38742DFF-5B16-4E54-A981-69FD6BC9A8A7}" dt="2025-12-02T21:42:28.973" v="3483" actId="47"/>
        <pc:sldMkLst>
          <pc:docMk/>
          <pc:sldMk cId="4196755399" sldId="863"/>
        </pc:sldMkLst>
        <pc:spChg chg="mod">
          <ac:chgData name="Parker Gustafson" userId="16d30e8de7881f07" providerId="LiveId" clId="{38742DFF-5B16-4E54-A981-69FD6BC9A8A7}" dt="2025-12-02T21:20:56.952" v="3383" actId="20577"/>
          <ac:spMkLst>
            <pc:docMk/>
            <pc:sldMk cId="4196755399" sldId="863"/>
            <ac:spMk id="3" creationId="{7CD1360F-F159-5C83-F423-2D4CD454C442}"/>
          </ac:spMkLst>
        </pc:spChg>
        <pc:spChg chg="add mod">
          <ac:chgData name="Parker Gustafson" userId="16d30e8de7881f07" providerId="LiveId" clId="{38742DFF-5B16-4E54-A981-69FD6BC9A8A7}" dt="2025-12-02T21:21:19.156" v="3386" actId="1076"/>
          <ac:spMkLst>
            <pc:docMk/>
            <pc:sldMk cId="4196755399" sldId="863"/>
            <ac:spMk id="11" creationId="{67972F92-2166-8D44-084A-6422980A2251}"/>
          </ac:spMkLst>
        </pc:spChg>
        <pc:spChg chg="add mod">
          <ac:chgData name="Parker Gustafson" userId="16d30e8de7881f07" providerId="LiveId" clId="{38742DFF-5B16-4E54-A981-69FD6BC9A8A7}" dt="2025-12-02T21:21:19.156" v="3386" actId="1076"/>
          <ac:spMkLst>
            <pc:docMk/>
            <pc:sldMk cId="4196755399" sldId="863"/>
            <ac:spMk id="13" creationId="{0C29216C-BF35-D491-1AF2-129279402ED2}"/>
          </ac:spMkLst>
        </pc:spChg>
        <pc:spChg chg="add mod">
          <ac:chgData name="Parker Gustafson" userId="16d30e8de7881f07" providerId="LiveId" clId="{38742DFF-5B16-4E54-A981-69FD6BC9A8A7}" dt="2025-12-02T05:02:12.832" v="2985"/>
          <ac:spMkLst>
            <pc:docMk/>
            <pc:sldMk cId="4196755399" sldId="863"/>
            <ac:spMk id="15" creationId="{60944F91-9F0A-BBB4-4F34-C7713BE23EE5}"/>
          </ac:spMkLst>
        </pc:spChg>
        <pc:spChg chg="add mod">
          <ac:chgData name="Parker Gustafson" userId="16d30e8de7881f07" providerId="LiveId" clId="{38742DFF-5B16-4E54-A981-69FD6BC9A8A7}" dt="2025-12-02T05:02:12.832" v="2985"/>
          <ac:spMkLst>
            <pc:docMk/>
            <pc:sldMk cId="4196755399" sldId="863"/>
            <ac:spMk id="17" creationId="{32509400-7AED-96AA-69E7-E86592A5BB7A}"/>
          </ac:spMkLst>
        </pc:spChg>
        <pc:spChg chg="add mod">
          <ac:chgData name="Parker Gustafson" userId="16d30e8de7881f07" providerId="LiveId" clId="{38742DFF-5B16-4E54-A981-69FD6BC9A8A7}" dt="2025-12-02T05:02:12.832" v="2985"/>
          <ac:spMkLst>
            <pc:docMk/>
            <pc:sldMk cId="4196755399" sldId="863"/>
            <ac:spMk id="19" creationId="{04EA8958-CE56-869D-2AEE-20AA12842D82}"/>
          </ac:spMkLst>
        </pc:spChg>
        <pc:spChg chg="add mod">
          <ac:chgData name="Parker Gustafson" userId="16d30e8de7881f07" providerId="LiveId" clId="{38742DFF-5B16-4E54-A981-69FD6BC9A8A7}" dt="2025-12-02T05:02:12.832" v="2985"/>
          <ac:spMkLst>
            <pc:docMk/>
            <pc:sldMk cId="4196755399" sldId="863"/>
            <ac:spMk id="20" creationId="{59C7946F-2B06-126E-8AB6-C0BF05129625}"/>
          </ac:spMkLst>
        </pc:spChg>
        <pc:spChg chg="add mod">
          <ac:chgData name="Parker Gustafson" userId="16d30e8de7881f07" providerId="LiveId" clId="{38742DFF-5B16-4E54-A981-69FD6BC9A8A7}" dt="2025-12-02T05:02:12.832" v="2985"/>
          <ac:spMkLst>
            <pc:docMk/>
            <pc:sldMk cId="4196755399" sldId="863"/>
            <ac:spMk id="22" creationId="{2A9E0B13-233F-CF58-A7F1-BD7063B751F3}"/>
          </ac:spMkLst>
        </pc:spChg>
        <pc:spChg chg="add mod">
          <ac:chgData name="Parker Gustafson" userId="16d30e8de7881f07" providerId="LiveId" clId="{38742DFF-5B16-4E54-A981-69FD6BC9A8A7}" dt="2025-12-02T05:02:12.832" v="2985"/>
          <ac:spMkLst>
            <pc:docMk/>
            <pc:sldMk cId="4196755399" sldId="863"/>
            <ac:spMk id="23" creationId="{0AD3D06E-AEF6-0E97-AC66-7A9E642C3169}"/>
          </ac:spMkLst>
        </pc:spChg>
        <pc:spChg chg="add mod">
          <ac:chgData name="Parker Gustafson" userId="16d30e8de7881f07" providerId="LiveId" clId="{38742DFF-5B16-4E54-A981-69FD6BC9A8A7}" dt="2025-12-02T05:02:12.832" v="2985"/>
          <ac:spMkLst>
            <pc:docMk/>
            <pc:sldMk cId="4196755399" sldId="863"/>
            <ac:spMk id="24" creationId="{3E7F281B-659E-AD0A-6D44-9A0774D8C3E8}"/>
          </ac:spMkLst>
        </pc:spChg>
        <pc:spChg chg="add del mod">
          <ac:chgData name="Parker Gustafson" userId="16d30e8de7881f07" providerId="LiveId" clId="{38742DFF-5B16-4E54-A981-69FD6BC9A8A7}" dt="2025-12-02T21:19:58.054" v="3366" actId="478"/>
          <ac:spMkLst>
            <pc:docMk/>
            <pc:sldMk cId="4196755399" sldId="863"/>
            <ac:spMk id="25" creationId="{B61BE531-154F-6C21-5C48-D6E7FA17B6B3}"/>
          </ac:spMkLst>
        </pc:spChg>
        <pc:grpChg chg="mod">
          <ac:chgData name="Parker Gustafson" userId="16d30e8de7881f07" providerId="LiveId" clId="{38742DFF-5B16-4E54-A981-69FD6BC9A8A7}" dt="2025-12-02T21:21:19.156" v="3386" actId="1076"/>
          <ac:grpSpMkLst>
            <pc:docMk/>
            <pc:sldMk cId="4196755399" sldId="863"/>
            <ac:grpSpMk id="10" creationId="{D50E8662-9B31-B6A1-1201-72ADA029169C}"/>
          </ac:grpSpMkLst>
        </pc:grpChg>
        <pc:grpChg chg="mod">
          <ac:chgData name="Parker Gustafson" userId="16d30e8de7881f07" providerId="LiveId" clId="{38742DFF-5B16-4E54-A981-69FD6BC9A8A7}" dt="2025-12-02T21:21:19.156" v="3386" actId="1076"/>
          <ac:grpSpMkLst>
            <pc:docMk/>
            <pc:sldMk cId="4196755399" sldId="863"/>
            <ac:grpSpMk id="12" creationId="{A30029C8-B86F-07CD-36D3-1530080D1494}"/>
          </ac:grpSpMkLst>
        </pc:grpChg>
        <pc:grpChg chg="mod">
          <ac:chgData name="Parker Gustafson" userId="16d30e8de7881f07" providerId="LiveId" clId="{38742DFF-5B16-4E54-A981-69FD6BC9A8A7}" dt="2025-12-02T21:21:19.156" v="3386" actId="1076"/>
          <ac:grpSpMkLst>
            <pc:docMk/>
            <pc:sldMk cId="4196755399" sldId="863"/>
            <ac:grpSpMk id="14" creationId="{A0CF23FB-76F8-25E2-465C-AD6C1481EBB1}"/>
          </ac:grpSpMkLst>
        </pc:grpChg>
        <pc:picChg chg="add del mod modCrop">
          <ac:chgData name="Parker Gustafson" userId="16d30e8de7881f07" providerId="LiveId" clId="{38742DFF-5B16-4E54-A981-69FD6BC9A8A7}" dt="2025-12-02T05:02:07.778" v="2984" actId="478"/>
          <ac:picMkLst>
            <pc:docMk/>
            <pc:sldMk cId="4196755399" sldId="863"/>
            <ac:picMk id="9" creationId="{ED3195A8-9103-AE60-CAF2-D88B8143B9B8}"/>
          </ac:picMkLst>
        </pc:picChg>
        <pc:picChg chg="add mod">
          <ac:chgData name="Parker Gustafson" userId="16d30e8de7881f07" providerId="LiveId" clId="{38742DFF-5B16-4E54-A981-69FD6BC9A8A7}" dt="2025-12-02T05:02:12.832" v="2985"/>
          <ac:picMkLst>
            <pc:docMk/>
            <pc:sldMk cId="4196755399" sldId="863"/>
            <ac:picMk id="18" creationId="{7478130C-0025-7EAA-6E78-75F8472B8272}"/>
          </ac:picMkLst>
        </pc:picChg>
      </pc:sldChg>
      <pc:sldChg chg="del">
        <pc:chgData name="Parker Gustafson" userId="16d30e8de7881f07" providerId="LiveId" clId="{38742DFF-5B16-4E54-A981-69FD6BC9A8A7}" dt="2025-11-25T01:18:46.282" v="363" actId="47"/>
        <pc:sldMkLst>
          <pc:docMk/>
          <pc:sldMk cId="1325736973" sldId="864"/>
        </pc:sldMkLst>
      </pc:sldChg>
      <pc:sldChg chg="modSp add del mod">
        <pc:chgData name="Parker Gustafson" userId="16d30e8de7881f07" providerId="LiveId" clId="{38742DFF-5B16-4E54-A981-69FD6BC9A8A7}" dt="2025-11-30T05:38:25.842" v="1723" actId="47"/>
        <pc:sldMkLst>
          <pc:docMk/>
          <pc:sldMk cId="2224024180" sldId="864"/>
        </pc:sldMkLst>
      </pc:sldChg>
      <pc:sldChg chg="modSp add del mod">
        <pc:chgData name="Parker Gustafson" userId="16d30e8de7881f07" providerId="LiveId" clId="{38742DFF-5B16-4E54-A981-69FD6BC9A8A7}" dt="2025-11-30T05:33:15.830" v="1678" actId="47"/>
        <pc:sldMkLst>
          <pc:docMk/>
          <pc:sldMk cId="1974471043" sldId="865"/>
        </pc:sldMkLst>
      </pc:sldChg>
      <pc:sldChg chg="modSp add mod">
        <pc:chgData name="Parker Gustafson" userId="16d30e8de7881f07" providerId="LiveId" clId="{38742DFF-5B16-4E54-A981-69FD6BC9A8A7}" dt="2025-11-30T05:57:31.010" v="1943" actId="20577"/>
        <pc:sldMkLst>
          <pc:docMk/>
          <pc:sldMk cId="1310362258" sldId="866"/>
        </pc:sldMkLst>
        <pc:spChg chg="mod">
          <ac:chgData name="Parker Gustafson" userId="16d30e8de7881f07" providerId="LiveId" clId="{38742DFF-5B16-4E54-A981-69FD6BC9A8A7}" dt="2025-11-30T05:57:31.010" v="1943" actId="20577"/>
          <ac:spMkLst>
            <pc:docMk/>
            <pc:sldMk cId="1310362258" sldId="866"/>
            <ac:spMk id="10" creationId="{890E1F66-3234-113D-6D6E-F417833FA57D}"/>
          </ac:spMkLst>
        </pc:spChg>
      </pc:sldChg>
      <pc:sldChg chg="modSp add del mod">
        <pc:chgData name="Parker Gustafson" userId="16d30e8de7881f07" providerId="LiveId" clId="{38742DFF-5B16-4E54-A981-69FD6BC9A8A7}" dt="2025-11-30T06:29:51.401" v="2966" actId="47"/>
        <pc:sldMkLst>
          <pc:docMk/>
          <pc:sldMk cId="3498626898" sldId="867"/>
        </pc:sldMkLst>
      </pc:sldChg>
      <pc:sldChg chg="addSp modSp add del mod ord">
        <pc:chgData name="Parker Gustafson" userId="16d30e8de7881f07" providerId="LiveId" clId="{38742DFF-5B16-4E54-A981-69FD6BC9A8A7}" dt="2025-12-02T05:10:36.949" v="3066" actId="47"/>
        <pc:sldMkLst>
          <pc:docMk/>
          <pc:sldMk cId="46229427" sldId="868"/>
        </pc:sldMkLst>
      </pc:sldChg>
      <pc:sldChg chg="del">
        <pc:chgData name="Parker Gustafson" userId="16d30e8de7881f07" providerId="LiveId" clId="{38742DFF-5B16-4E54-A981-69FD6BC9A8A7}" dt="2025-11-25T01:18:46.400" v="364" actId="47"/>
        <pc:sldMkLst>
          <pc:docMk/>
          <pc:sldMk cId="2447704546" sldId="868"/>
        </pc:sldMkLst>
      </pc:sldChg>
      <pc:sldChg chg="addSp delSp modSp add del mod">
        <pc:chgData name="Parker Gustafson" userId="16d30e8de7881f07" providerId="LiveId" clId="{38742DFF-5B16-4E54-A981-69FD6BC9A8A7}" dt="2025-12-02T05:07:10.079" v="2993" actId="47"/>
        <pc:sldMkLst>
          <pc:docMk/>
          <pc:sldMk cId="495988752" sldId="869"/>
        </pc:sldMkLst>
      </pc:sldChg>
      <pc:sldChg chg="addSp delSp modSp add mod ord">
        <pc:chgData name="Parker Gustafson" userId="16d30e8de7881f07" providerId="LiveId" clId="{38742DFF-5B16-4E54-A981-69FD6BC9A8A7}" dt="2025-12-03T07:46:26.776" v="9661" actId="478"/>
        <pc:sldMkLst>
          <pc:docMk/>
          <pc:sldMk cId="149486205" sldId="870"/>
        </pc:sldMkLst>
        <pc:spChg chg="mod">
          <ac:chgData name="Parker Gustafson" userId="16d30e8de7881f07" providerId="LiveId" clId="{38742DFF-5B16-4E54-A981-69FD6BC9A8A7}" dt="2025-12-02T05:09:58.780" v="3035" actId="20577"/>
          <ac:spMkLst>
            <pc:docMk/>
            <pc:sldMk cId="149486205" sldId="870"/>
            <ac:spMk id="2" creationId="{FA48D475-A1A7-9980-24EB-6C1DBAC77031}"/>
          </ac:spMkLst>
        </pc:spChg>
        <pc:spChg chg="mod">
          <ac:chgData name="Parker Gustafson" userId="16d30e8de7881f07" providerId="LiveId" clId="{38742DFF-5B16-4E54-A981-69FD6BC9A8A7}" dt="2025-11-30T04:32:37.192" v="888" actId="20577"/>
          <ac:spMkLst>
            <pc:docMk/>
            <pc:sldMk cId="149486205" sldId="870"/>
            <ac:spMk id="3" creationId="{88804CA4-1ADF-FE41-163F-EB1DA099341F}"/>
          </ac:spMkLst>
        </pc:spChg>
        <pc:picChg chg="add">
          <ac:chgData name="Parker Gustafson" userId="16d30e8de7881f07" providerId="LiveId" clId="{38742DFF-5B16-4E54-A981-69FD6BC9A8A7}" dt="2025-11-30T04:32:37.450" v="889" actId="22"/>
          <ac:picMkLst>
            <pc:docMk/>
            <pc:sldMk cId="149486205" sldId="870"/>
            <ac:picMk id="5" creationId="{964029C3-82E4-7D9A-1EB6-7E5CCA9448B5}"/>
          </ac:picMkLst>
        </pc:picChg>
        <pc:picChg chg="add del mod">
          <ac:chgData name="Parker Gustafson" userId="16d30e8de7881f07" providerId="LiveId" clId="{38742DFF-5B16-4E54-A981-69FD6BC9A8A7}" dt="2025-12-03T07:46:26.776" v="9661" actId="478"/>
          <ac:picMkLst>
            <pc:docMk/>
            <pc:sldMk cId="149486205" sldId="870"/>
            <ac:picMk id="6" creationId="{B375C629-4538-4659-044B-B13A70DC3431}"/>
          </ac:picMkLst>
        </pc:picChg>
      </pc:sldChg>
      <pc:sldChg chg="del">
        <pc:chgData name="Parker Gustafson" userId="16d30e8de7881f07" providerId="LiveId" clId="{38742DFF-5B16-4E54-A981-69FD6BC9A8A7}" dt="2025-11-25T01:18:47.101" v="366" actId="47"/>
        <pc:sldMkLst>
          <pc:docMk/>
          <pc:sldMk cId="1985240070" sldId="870"/>
        </pc:sldMkLst>
      </pc:sldChg>
      <pc:sldChg chg="modSp add mod">
        <pc:chgData name="Parker Gustafson" userId="16d30e8de7881f07" providerId="LiveId" clId="{38742DFF-5B16-4E54-A981-69FD6BC9A8A7}" dt="2025-12-02T22:19:39.392" v="4069" actId="14100"/>
        <pc:sldMkLst>
          <pc:docMk/>
          <pc:sldMk cId="1973515295" sldId="871"/>
        </pc:sldMkLst>
        <pc:spChg chg="mod">
          <ac:chgData name="Parker Gustafson" userId="16d30e8de7881f07" providerId="LiveId" clId="{38742DFF-5B16-4E54-A981-69FD6BC9A8A7}" dt="2025-12-02T22:19:39.392" v="4069" actId="14100"/>
          <ac:spMkLst>
            <pc:docMk/>
            <pc:sldMk cId="1973515295" sldId="871"/>
            <ac:spMk id="10" creationId="{94C6D54A-4DEA-D56B-1C31-2356B2E94283}"/>
          </ac:spMkLst>
        </pc:spChg>
      </pc:sldChg>
      <pc:sldChg chg="addSp delSp modSp add del mod">
        <pc:chgData name="Parker Gustafson" userId="16d30e8de7881f07" providerId="LiveId" clId="{38742DFF-5B16-4E54-A981-69FD6BC9A8A7}" dt="2025-12-02T05:04:27.268" v="2989" actId="47"/>
        <pc:sldMkLst>
          <pc:docMk/>
          <pc:sldMk cId="1869897902" sldId="872"/>
        </pc:sldMkLst>
      </pc:sldChg>
      <pc:sldChg chg="delSp add del mod">
        <pc:chgData name="Parker Gustafson" userId="16d30e8de7881f07" providerId="LiveId" clId="{38742DFF-5B16-4E54-A981-69FD6BC9A8A7}" dt="2025-11-30T04:38:36.870" v="1046" actId="47"/>
        <pc:sldMkLst>
          <pc:docMk/>
          <pc:sldMk cId="2806385000" sldId="872"/>
        </pc:sldMkLst>
      </pc:sldChg>
      <pc:sldChg chg="del">
        <pc:chgData name="Parker Gustafson" userId="16d30e8de7881f07" providerId="LiveId" clId="{38742DFF-5B16-4E54-A981-69FD6BC9A8A7}" dt="2025-11-25T01:18:47.242" v="367" actId="47"/>
        <pc:sldMkLst>
          <pc:docMk/>
          <pc:sldMk cId="522905314" sldId="873"/>
        </pc:sldMkLst>
      </pc:sldChg>
      <pc:sldChg chg="modSp add del mod">
        <pc:chgData name="Parker Gustafson" userId="16d30e8de7881f07" providerId="LiveId" clId="{38742DFF-5B16-4E54-A981-69FD6BC9A8A7}" dt="2025-12-02T05:04:27.964" v="2990" actId="47"/>
        <pc:sldMkLst>
          <pc:docMk/>
          <pc:sldMk cId="3852919240" sldId="873"/>
        </pc:sldMkLst>
      </pc:sldChg>
      <pc:sldChg chg="modSp add del mod">
        <pc:chgData name="Parker Gustafson" userId="16d30e8de7881f07" providerId="LiveId" clId="{38742DFF-5B16-4E54-A981-69FD6BC9A8A7}" dt="2025-12-02T05:04:28.530" v="2991" actId="47"/>
        <pc:sldMkLst>
          <pc:docMk/>
          <pc:sldMk cId="617908466" sldId="874"/>
        </pc:sldMkLst>
      </pc:sldChg>
      <pc:sldChg chg="del">
        <pc:chgData name="Parker Gustafson" userId="16d30e8de7881f07" providerId="LiveId" clId="{38742DFF-5B16-4E54-A981-69FD6BC9A8A7}" dt="2025-11-25T01:18:47.685" v="368" actId="47"/>
        <pc:sldMkLst>
          <pc:docMk/>
          <pc:sldMk cId="3752321899" sldId="874"/>
        </pc:sldMkLst>
      </pc:sldChg>
      <pc:sldChg chg="del">
        <pc:chgData name="Parker Gustafson" userId="16d30e8de7881f07" providerId="LiveId" clId="{38742DFF-5B16-4E54-A981-69FD6BC9A8A7}" dt="2025-11-25T01:18:47.918" v="369" actId="47"/>
        <pc:sldMkLst>
          <pc:docMk/>
          <pc:sldMk cId="656430174" sldId="875"/>
        </pc:sldMkLst>
      </pc:sldChg>
      <pc:sldChg chg="addSp delSp modSp add mod ord">
        <pc:chgData name="Parker Gustafson" userId="16d30e8de7881f07" providerId="LiveId" clId="{38742DFF-5B16-4E54-A981-69FD6BC9A8A7}" dt="2025-12-02T22:22:32.466" v="4181" actId="20577"/>
        <pc:sldMkLst>
          <pc:docMk/>
          <pc:sldMk cId="1861479771" sldId="875"/>
        </pc:sldMkLst>
        <pc:spChg chg="mod">
          <ac:chgData name="Parker Gustafson" userId="16d30e8de7881f07" providerId="LiveId" clId="{38742DFF-5B16-4E54-A981-69FD6BC9A8A7}" dt="2025-12-02T22:22:32.466" v="4181" actId="20577"/>
          <ac:spMkLst>
            <pc:docMk/>
            <pc:sldMk cId="1861479771" sldId="875"/>
            <ac:spMk id="2" creationId="{F0FDAE02-DCD7-8B36-9570-AEECEB03D513}"/>
          </ac:spMkLst>
        </pc:spChg>
        <pc:spChg chg="mod">
          <ac:chgData name="Parker Gustafson" userId="16d30e8de7881f07" providerId="LiveId" clId="{38742DFF-5B16-4E54-A981-69FD6BC9A8A7}" dt="2025-12-02T05:16:04.145" v="3131" actId="20577"/>
          <ac:spMkLst>
            <pc:docMk/>
            <pc:sldMk cId="1861479771" sldId="875"/>
            <ac:spMk id="6" creationId="{C62AB672-6C0D-76B8-D0F1-9F9F470B5323}"/>
          </ac:spMkLst>
        </pc:spChg>
        <pc:spChg chg="add mod">
          <ac:chgData name="Parker Gustafson" userId="16d30e8de7881f07" providerId="LiveId" clId="{38742DFF-5B16-4E54-A981-69FD6BC9A8A7}" dt="2025-12-02T21:55:15.791" v="4023" actId="20577"/>
          <ac:spMkLst>
            <pc:docMk/>
            <pc:sldMk cId="1861479771" sldId="875"/>
            <ac:spMk id="10" creationId="{E89EAD15-C3FA-AA32-42F3-4078DC6B60FD}"/>
          </ac:spMkLst>
        </pc:spChg>
        <pc:picChg chg="add del mod">
          <ac:chgData name="Parker Gustafson" userId="16d30e8de7881f07" providerId="LiveId" clId="{38742DFF-5B16-4E54-A981-69FD6BC9A8A7}" dt="2025-12-02T21:54:18.348" v="4003" actId="478"/>
          <ac:picMkLst>
            <pc:docMk/>
            <pc:sldMk cId="1861479771" sldId="875"/>
            <ac:picMk id="7" creationId="{9D8DE237-BD94-F7CA-D644-389550EEDB81}"/>
          </ac:picMkLst>
        </pc:picChg>
        <pc:picChg chg="add del mod">
          <ac:chgData name="Parker Gustafson" userId="16d30e8de7881f07" providerId="LiveId" clId="{38742DFF-5B16-4E54-A981-69FD6BC9A8A7}" dt="2025-12-02T21:39:10.919" v="3443" actId="478"/>
          <ac:picMkLst>
            <pc:docMk/>
            <pc:sldMk cId="1861479771" sldId="875"/>
            <ac:picMk id="8" creationId="{F58C5E31-6315-D1DC-824C-E312BD503938}"/>
          </ac:picMkLst>
        </pc:picChg>
        <pc:picChg chg="add mod">
          <ac:chgData name="Parker Gustafson" userId="16d30e8de7881f07" providerId="LiveId" clId="{38742DFF-5B16-4E54-A981-69FD6BC9A8A7}" dt="2025-12-02T21:54:30.576" v="4005" actId="1076"/>
          <ac:picMkLst>
            <pc:docMk/>
            <pc:sldMk cId="1861479771" sldId="875"/>
            <ac:picMk id="9" creationId="{4E926774-33A0-FDED-5B02-30B114A5688E}"/>
          </ac:picMkLst>
        </pc:picChg>
      </pc:sldChg>
      <pc:sldChg chg="del">
        <pc:chgData name="Parker Gustafson" userId="16d30e8de7881f07" providerId="LiveId" clId="{38742DFF-5B16-4E54-A981-69FD6BC9A8A7}" dt="2025-11-25T01:18:48.213" v="370" actId="47"/>
        <pc:sldMkLst>
          <pc:docMk/>
          <pc:sldMk cId="640082675" sldId="876"/>
        </pc:sldMkLst>
      </pc:sldChg>
      <pc:sldChg chg="addSp delSp modSp add del mod ord">
        <pc:chgData name="Parker Gustafson" userId="16d30e8de7881f07" providerId="LiveId" clId="{38742DFF-5B16-4E54-A981-69FD6BC9A8A7}" dt="2025-11-30T05:03:55.820" v="1220" actId="47"/>
        <pc:sldMkLst>
          <pc:docMk/>
          <pc:sldMk cId="3277434728" sldId="876"/>
        </pc:sldMkLst>
      </pc:sldChg>
      <pc:sldChg chg="addSp delSp modSp add del mod ord">
        <pc:chgData name="Parker Gustafson" userId="16d30e8de7881f07" providerId="LiveId" clId="{38742DFF-5B16-4E54-A981-69FD6BC9A8A7}" dt="2025-12-02T22:29:01.353" v="4470" actId="47"/>
        <pc:sldMkLst>
          <pc:docMk/>
          <pc:sldMk cId="150273109" sldId="877"/>
        </pc:sldMkLst>
      </pc:sldChg>
      <pc:sldChg chg="del">
        <pc:chgData name="Parker Gustafson" userId="16d30e8de7881f07" providerId="LiveId" clId="{38742DFF-5B16-4E54-A981-69FD6BC9A8A7}" dt="2025-11-25T01:18:46.892" v="365" actId="47"/>
        <pc:sldMkLst>
          <pc:docMk/>
          <pc:sldMk cId="1323177950" sldId="878"/>
        </pc:sldMkLst>
      </pc:sldChg>
      <pc:sldChg chg="addSp delSp add del mod">
        <pc:chgData name="Parker Gustafson" userId="16d30e8de7881f07" providerId="LiveId" clId="{38742DFF-5B16-4E54-A981-69FD6BC9A8A7}" dt="2025-11-30T05:29:03.786" v="1645" actId="47"/>
        <pc:sldMkLst>
          <pc:docMk/>
          <pc:sldMk cId="3047350663" sldId="878"/>
        </pc:sldMkLst>
      </pc:sldChg>
      <pc:sldChg chg="addSp delSp modSp add mod">
        <pc:chgData name="Parker Gustafson" userId="16d30e8de7881f07" providerId="LiveId" clId="{38742DFF-5B16-4E54-A981-69FD6BC9A8A7}" dt="2025-12-03T07:53:53.021" v="9809" actId="20577"/>
        <pc:sldMkLst>
          <pc:docMk/>
          <pc:sldMk cId="982507475" sldId="879"/>
        </pc:sldMkLst>
        <pc:spChg chg="mod">
          <ac:chgData name="Parker Gustafson" userId="16d30e8de7881f07" providerId="LiveId" clId="{38742DFF-5B16-4E54-A981-69FD6BC9A8A7}" dt="2025-12-02T22:54:29.853" v="5441" actId="20577"/>
          <ac:spMkLst>
            <pc:docMk/>
            <pc:sldMk cId="982507475" sldId="879"/>
            <ac:spMk id="2" creationId="{11B237C5-59DD-961A-C7B3-387B3F318D90}"/>
          </ac:spMkLst>
        </pc:spChg>
        <pc:spChg chg="del">
          <ac:chgData name="Parker Gustafson" userId="16d30e8de7881f07" providerId="LiveId" clId="{38742DFF-5B16-4E54-A981-69FD6BC9A8A7}" dt="2025-12-02T22:39:41.031" v="4855" actId="478"/>
          <ac:spMkLst>
            <pc:docMk/>
            <pc:sldMk cId="982507475" sldId="879"/>
            <ac:spMk id="3" creationId="{8F4E4A1F-6C86-AB30-D7E6-92F421DA9DE0}"/>
          </ac:spMkLst>
        </pc:spChg>
        <pc:spChg chg="mod">
          <ac:chgData name="Parker Gustafson" userId="16d30e8de7881f07" providerId="LiveId" clId="{38742DFF-5B16-4E54-A981-69FD6BC9A8A7}" dt="2025-12-03T02:21:14.397" v="7046" actId="20577"/>
          <ac:spMkLst>
            <pc:docMk/>
            <pc:sldMk cId="982507475" sldId="879"/>
            <ac:spMk id="6" creationId="{F718348F-A747-438C-BDAE-5B6402661BE5}"/>
          </ac:spMkLst>
        </pc:spChg>
        <pc:spChg chg="add del mod">
          <ac:chgData name="Parker Gustafson" userId="16d30e8de7881f07" providerId="LiveId" clId="{38742DFF-5B16-4E54-A981-69FD6BC9A8A7}" dt="2025-12-02T22:39:43.554" v="4856" actId="478"/>
          <ac:spMkLst>
            <pc:docMk/>
            <pc:sldMk cId="982507475" sldId="879"/>
            <ac:spMk id="10" creationId="{4F0083F2-619A-E797-45C3-F050FA36863B}"/>
          </ac:spMkLst>
        </pc:spChg>
        <pc:spChg chg="add mod">
          <ac:chgData name="Parker Gustafson" userId="16d30e8de7881f07" providerId="LiveId" clId="{38742DFF-5B16-4E54-A981-69FD6BC9A8A7}" dt="2025-12-03T07:53:53.021" v="9809" actId="20577"/>
          <ac:spMkLst>
            <pc:docMk/>
            <pc:sldMk cId="982507475" sldId="879"/>
            <ac:spMk id="11" creationId="{124FF76E-7A8D-7EF4-C76A-F66A29F8708F}"/>
          </ac:spMkLst>
        </pc:spChg>
        <pc:picChg chg="add del mod">
          <ac:chgData name="Parker Gustafson" userId="16d30e8de7881f07" providerId="LiveId" clId="{38742DFF-5B16-4E54-A981-69FD6BC9A8A7}" dt="2025-12-02T22:41:12.350" v="5099" actId="478"/>
          <ac:picMkLst>
            <pc:docMk/>
            <pc:sldMk cId="982507475" sldId="879"/>
            <ac:picMk id="4" creationId="{511CFF1C-338E-8821-FC18-D7D9362DA10A}"/>
          </ac:picMkLst>
        </pc:picChg>
        <pc:picChg chg="add del mod">
          <ac:chgData name="Parker Gustafson" userId="16d30e8de7881f07" providerId="LiveId" clId="{38742DFF-5B16-4E54-A981-69FD6BC9A8A7}" dt="2025-12-02T22:46:22.860" v="5248" actId="478"/>
          <ac:picMkLst>
            <pc:docMk/>
            <pc:sldMk cId="982507475" sldId="879"/>
            <ac:picMk id="8" creationId="{CCA8064D-7C8E-B4AF-7E9D-B1BD5F2648A5}"/>
          </ac:picMkLst>
        </pc:picChg>
      </pc:sldChg>
      <pc:sldChg chg="del">
        <pc:chgData name="Parker Gustafson" userId="16d30e8de7881f07" providerId="LiveId" clId="{38742DFF-5B16-4E54-A981-69FD6BC9A8A7}" dt="2025-11-25T01:18:48.586" v="372" actId="47"/>
        <pc:sldMkLst>
          <pc:docMk/>
          <pc:sldMk cId="1861591017" sldId="879"/>
        </pc:sldMkLst>
      </pc:sldChg>
      <pc:sldChg chg="add del">
        <pc:chgData name="Parker Gustafson" userId="16d30e8de7881f07" providerId="LiveId" clId="{38742DFF-5B16-4E54-A981-69FD6BC9A8A7}" dt="2025-11-30T05:29:04.632" v="1646" actId="47"/>
        <pc:sldMkLst>
          <pc:docMk/>
          <pc:sldMk cId="2892025057" sldId="880"/>
        </pc:sldMkLst>
      </pc:sldChg>
      <pc:sldChg chg="add del">
        <pc:chgData name="Parker Gustafson" userId="16d30e8de7881f07" providerId="LiveId" clId="{38742DFF-5B16-4E54-A981-69FD6BC9A8A7}" dt="2025-11-30T05:27:33.859" v="1631" actId="47"/>
        <pc:sldMkLst>
          <pc:docMk/>
          <pc:sldMk cId="2869681244" sldId="881"/>
        </pc:sldMkLst>
      </pc:sldChg>
      <pc:sldChg chg="add del">
        <pc:chgData name="Parker Gustafson" userId="16d30e8de7881f07" providerId="LiveId" clId="{38742DFF-5B16-4E54-A981-69FD6BC9A8A7}" dt="2025-12-02T22:56:07.545" v="5551" actId="47"/>
        <pc:sldMkLst>
          <pc:docMk/>
          <pc:sldMk cId="266721304" sldId="882"/>
        </pc:sldMkLst>
      </pc:sldChg>
      <pc:sldChg chg="addSp delSp modSp add del mod">
        <pc:chgData name="Parker Gustafson" userId="16d30e8de7881f07" providerId="LiveId" clId="{38742DFF-5B16-4E54-A981-69FD6BC9A8A7}" dt="2025-12-02T05:18:34.206" v="3152" actId="47"/>
        <pc:sldMkLst>
          <pc:docMk/>
          <pc:sldMk cId="980681445" sldId="882"/>
        </pc:sldMkLst>
      </pc:sldChg>
      <pc:sldChg chg="add del">
        <pc:chgData name="Parker Gustafson" userId="16d30e8de7881f07" providerId="LiveId" clId="{38742DFF-5B16-4E54-A981-69FD6BC9A8A7}" dt="2025-11-30T05:38:23.838" v="1722" actId="47"/>
        <pc:sldMkLst>
          <pc:docMk/>
          <pc:sldMk cId="1550021025" sldId="883"/>
        </pc:sldMkLst>
      </pc:sldChg>
      <pc:sldChg chg="add del">
        <pc:chgData name="Parker Gustafson" userId="16d30e8de7881f07" providerId="LiveId" clId="{38742DFF-5B16-4E54-A981-69FD6BC9A8A7}" dt="2025-11-30T05:38:21.825" v="1721" actId="47"/>
        <pc:sldMkLst>
          <pc:docMk/>
          <pc:sldMk cId="3678741985" sldId="884"/>
        </pc:sldMkLst>
      </pc:sldChg>
      <pc:sldChg chg="add del">
        <pc:chgData name="Parker Gustafson" userId="16d30e8de7881f07" providerId="LiveId" clId="{38742DFF-5B16-4E54-A981-69FD6BC9A8A7}" dt="2025-11-30T05:38:20.867" v="1720" actId="47"/>
        <pc:sldMkLst>
          <pc:docMk/>
          <pc:sldMk cId="3759099205" sldId="885"/>
        </pc:sldMkLst>
      </pc:sldChg>
      <pc:sldChg chg="add del">
        <pc:chgData name="Parker Gustafson" userId="16d30e8de7881f07" providerId="LiveId" clId="{38742DFF-5B16-4E54-A981-69FD6BC9A8A7}" dt="2025-11-30T05:38:19.816" v="1719" actId="47"/>
        <pc:sldMkLst>
          <pc:docMk/>
          <pc:sldMk cId="3448817737" sldId="886"/>
        </pc:sldMkLst>
      </pc:sldChg>
      <pc:sldChg chg="addSp delSp modSp add del mod">
        <pc:chgData name="Parker Gustafson" userId="16d30e8de7881f07" providerId="LiveId" clId="{38742DFF-5B16-4E54-A981-69FD6BC9A8A7}" dt="2025-12-02T05:23:43.970" v="3174" actId="47"/>
        <pc:sldMkLst>
          <pc:docMk/>
          <pc:sldMk cId="2673880029" sldId="887"/>
        </pc:sldMkLst>
      </pc:sldChg>
      <pc:sldChg chg="addSp delSp modSp add del mod">
        <pc:chgData name="Parker Gustafson" userId="16d30e8de7881f07" providerId="LiveId" clId="{38742DFF-5B16-4E54-A981-69FD6BC9A8A7}" dt="2025-12-02T05:23:44.455" v="3175" actId="47"/>
        <pc:sldMkLst>
          <pc:docMk/>
          <pc:sldMk cId="328787426" sldId="888"/>
        </pc:sldMkLst>
      </pc:sldChg>
      <pc:sldChg chg="del">
        <pc:chgData name="Parker Gustafson" userId="16d30e8de7881f07" providerId="LiveId" clId="{38742DFF-5B16-4E54-A981-69FD6BC9A8A7}" dt="2025-11-25T01:18:49.389" v="373" actId="47"/>
        <pc:sldMkLst>
          <pc:docMk/>
          <pc:sldMk cId="2034989736" sldId="888"/>
        </pc:sldMkLst>
      </pc:sldChg>
      <pc:sldChg chg="addSp delSp add del mod">
        <pc:chgData name="Parker Gustafson" userId="16d30e8de7881f07" providerId="LiveId" clId="{38742DFF-5B16-4E54-A981-69FD6BC9A8A7}" dt="2025-12-02T05:23:45.270" v="3176" actId="47"/>
        <pc:sldMkLst>
          <pc:docMk/>
          <pc:sldMk cId="272963534" sldId="889"/>
        </pc:sldMkLst>
      </pc:sldChg>
      <pc:sldChg chg="del">
        <pc:chgData name="Parker Gustafson" userId="16d30e8de7881f07" providerId="LiveId" clId="{38742DFF-5B16-4E54-A981-69FD6BC9A8A7}" dt="2025-11-25T01:18:49.527" v="374" actId="47"/>
        <pc:sldMkLst>
          <pc:docMk/>
          <pc:sldMk cId="2959328623" sldId="889"/>
        </pc:sldMkLst>
      </pc:sldChg>
      <pc:sldChg chg="del">
        <pc:chgData name="Parker Gustafson" userId="16d30e8de7881f07" providerId="LiveId" clId="{38742DFF-5B16-4E54-A981-69FD6BC9A8A7}" dt="2025-11-25T01:18:49.683" v="375" actId="47"/>
        <pc:sldMkLst>
          <pc:docMk/>
          <pc:sldMk cId="1884654855" sldId="890"/>
        </pc:sldMkLst>
      </pc:sldChg>
      <pc:sldChg chg="addSp delSp modSp add del mod">
        <pc:chgData name="Parker Gustafson" userId="16d30e8de7881f07" providerId="LiveId" clId="{38742DFF-5B16-4E54-A981-69FD6BC9A8A7}" dt="2025-12-02T05:23:46.530" v="3177" actId="47"/>
        <pc:sldMkLst>
          <pc:docMk/>
          <pc:sldMk cId="2799006481" sldId="890"/>
        </pc:sldMkLst>
      </pc:sldChg>
      <pc:sldChg chg="addSp delSp add del mod">
        <pc:chgData name="Parker Gustafson" userId="16d30e8de7881f07" providerId="LiveId" clId="{38742DFF-5B16-4E54-A981-69FD6BC9A8A7}" dt="2025-12-02T05:23:48.200" v="3178" actId="47"/>
        <pc:sldMkLst>
          <pc:docMk/>
          <pc:sldMk cId="711575411" sldId="891"/>
        </pc:sldMkLst>
      </pc:sldChg>
      <pc:sldChg chg="del">
        <pc:chgData name="Parker Gustafson" userId="16d30e8de7881f07" providerId="LiveId" clId="{38742DFF-5B16-4E54-A981-69FD6BC9A8A7}" dt="2025-11-25T01:18:50.330" v="376" actId="47"/>
        <pc:sldMkLst>
          <pc:docMk/>
          <pc:sldMk cId="413860378" sldId="892"/>
        </pc:sldMkLst>
      </pc:sldChg>
      <pc:sldChg chg="addSp delSp modSp add del mod">
        <pc:chgData name="Parker Gustafson" userId="16d30e8de7881f07" providerId="LiveId" clId="{38742DFF-5B16-4E54-A981-69FD6BC9A8A7}" dt="2025-11-30T05:59:57.174" v="1947" actId="47"/>
        <pc:sldMkLst>
          <pc:docMk/>
          <pc:sldMk cId="2600198001" sldId="892"/>
        </pc:sldMkLst>
      </pc:sldChg>
      <pc:sldChg chg="del">
        <pc:chgData name="Parker Gustafson" userId="16d30e8de7881f07" providerId="LiveId" clId="{38742DFF-5B16-4E54-A981-69FD6BC9A8A7}" dt="2025-11-25T01:18:51.016" v="377" actId="47"/>
        <pc:sldMkLst>
          <pc:docMk/>
          <pc:sldMk cId="1008966625" sldId="893"/>
        </pc:sldMkLst>
      </pc:sldChg>
      <pc:sldChg chg="addSp modSp add del mod">
        <pc:chgData name="Parker Gustafson" userId="16d30e8de7881f07" providerId="LiveId" clId="{38742DFF-5B16-4E54-A981-69FD6BC9A8A7}" dt="2025-12-02T23:54:25.971" v="6812" actId="47"/>
        <pc:sldMkLst>
          <pc:docMk/>
          <pc:sldMk cId="1859932809" sldId="893"/>
        </pc:sldMkLst>
      </pc:sldChg>
      <pc:sldChg chg="addSp delSp modSp add del mod">
        <pc:chgData name="Parker Gustafson" userId="16d30e8de7881f07" providerId="LiveId" clId="{38742DFF-5B16-4E54-A981-69FD6BC9A8A7}" dt="2025-11-30T06:07:01.642" v="2197" actId="47"/>
        <pc:sldMkLst>
          <pc:docMk/>
          <pc:sldMk cId="3493604098" sldId="893"/>
        </pc:sldMkLst>
      </pc:sldChg>
      <pc:sldChg chg="del">
        <pc:chgData name="Parker Gustafson" userId="16d30e8de7881f07" providerId="LiveId" clId="{38742DFF-5B16-4E54-A981-69FD6BC9A8A7}" dt="2025-11-25T01:18:51.155" v="378" actId="47"/>
        <pc:sldMkLst>
          <pc:docMk/>
          <pc:sldMk cId="1304283604" sldId="894"/>
        </pc:sldMkLst>
      </pc:sldChg>
      <pc:sldChg chg="modSp add del mod ord">
        <pc:chgData name="Parker Gustafson" userId="16d30e8de7881f07" providerId="LiveId" clId="{38742DFF-5B16-4E54-A981-69FD6BC9A8A7}" dt="2025-11-30T06:06:56.073" v="2196" actId="47"/>
        <pc:sldMkLst>
          <pc:docMk/>
          <pc:sldMk cId="1494376757" sldId="894"/>
        </pc:sldMkLst>
      </pc:sldChg>
      <pc:sldChg chg="modSp add del mod">
        <pc:chgData name="Parker Gustafson" userId="16d30e8de7881f07" providerId="LiveId" clId="{38742DFF-5B16-4E54-A981-69FD6BC9A8A7}" dt="2025-11-30T06:07:01.642" v="2197" actId="47"/>
        <pc:sldMkLst>
          <pc:docMk/>
          <pc:sldMk cId="571497283" sldId="895"/>
        </pc:sldMkLst>
      </pc:sldChg>
      <pc:sldChg chg="addSp delSp modSp add del mod">
        <pc:chgData name="Parker Gustafson" userId="16d30e8de7881f07" providerId="LiveId" clId="{38742DFF-5B16-4E54-A981-69FD6BC9A8A7}" dt="2025-12-02T23:55:10.925" v="6815" actId="47"/>
        <pc:sldMkLst>
          <pc:docMk/>
          <pc:sldMk cId="575644107" sldId="895"/>
        </pc:sldMkLst>
      </pc:sldChg>
      <pc:sldChg chg="addSp delSp modSp add mod">
        <pc:chgData name="Parker Gustafson" userId="16d30e8de7881f07" providerId="LiveId" clId="{38742DFF-5B16-4E54-A981-69FD6BC9A8A7}" dt="2025-12-03T07:58:29.572" v="9954" actId="2711"/>
        <pc:sldMkLst>
          <pc:docMk/>
          <pc:sldMk cId="2397110769" sldId="896"/>
        </pc:sldMkLst>
        <pc:spChg chg="mod">
          <ac:chgData name="Parker Gustafson" userId="16d30e8de7881f07" providerId="LiveId" clId="{38742DFF-5B16-4E54-A981-69FD6BC9A8A7}" dt="2025-12-03T07:57:03.054" v="9953" actId="20577"/>
          <ac:spMkLst>
            <pc:docMk/>
            <pc:sldMk cId="2397110769" sldId="896"/>
            <ac:spMk id="2" creationId="{265DC71A-3D1E-37BE-9242-17309DED0F78}"/>
          </ac:spMkLst>
        </pc:spChg>
        <pc:spChg chg="mod">
          <ac:chgData name="Parker Gustafson" userId="16d30e8de7881f07" providerId="LiveId" clId="{38742DFF-5B16-4E54-A981-69FD6BC9A8A7}" dt="2025-12-03T07:58:29.572" v="9954" actId="2711"/>
          <ac:spMkLst>
            <pc:docMk/>
            <pc:sldMk cId="2397110769" sldId="896"/>
            <ac:spMk id="6" creationId="{8A552F7B-CBB5-863D-EE6E-58524427FD3D}"/>
          </ac:spMkLst>
        </pc:spChg>
        <pc:spChg chg="add mod">
          <ac:chgData name="Parker Gustafson" userId="16d30e8de7881f07" providerId="LiveId" clId="{38742DFF-5B16-4E54-A981-69FD6BC9A8A7}" dt="2025-12-03T02:14:27.384" v="6827" actId="20577"/>
          <ac:spMkLst>
            <pc:docMk/>
            <pc:sldMk cId="2397110769" sldId="896"/>
            <ac:spMk id="8" creationId="{54D7B9D5-D0A6-8E3D-EA02-73C833D0FF34}"/>
          </ac:spMkLst>
        </pc:spChg>
        <pc:picChg chg="add del mod">
          <ac:chgData name="Parker Gustafson" userId="16d30e8de7881f07" providerId="LiveId" clId="{38742DFF-5B16-4E54-A981-69FD6BC9A8A7}" dt="2025-12-02T23:07:24.217" v="6128" actId="478"/>
          <ac:picMkLst>
            <pc:docMk/>
            <pc:sldMk cId="2397110769" sldId="896"/>
            <ac:picMk id="5" creationId="{42494D71-12B9-A7F0-3DC3-7C5907DCD8C0}"/>
          </ac:picMkLst>
        </pc:picChg>
      </pc:sldChg>
      <pc:sldChg chg="del">
        <pc:chgData name="Parker Gustafson" userId="16d30e8de7881f07" providerId="LiveId" clId="{38742DFF-5B16-4E54-A981-69FD6BC9A8A7}" dt="2025-11-25T01:18:51.292" v="379" actId="47"/>
        <pc:sldMkLst>
          <pc:docMk/>
          <pc:sldMk cId="3721218153" sldId="896"/>
        </pc:sldMkLst>
      </pc:sldChg>
      <pc:sldChg chg="addSp delSp modSp add del mod">
        <pc:chgData name="Parker Gustafson" userId="16d30e8de7881f07" providerId="LiveId" clId="{38742DFF-5B16-4E54-A981-69FD6BC9A8A7}" dt="2025-12-02T23:55:45.317" v="6822" actId="47"/>
        <pc:sldMkLst>
          <pc:docMk/>
          <pc:sldMk cId="1977264880" sldId="897"/>
        </pc:sldMkLst>
      </pc:sldChg>
      <pc:sldChg chg="del">
        <pc:chgData name="Parker Gustafson" userId="16d30e8de7881f07" providerId="LiveId" clId="{38742DFF-5B16-4E54-A981-69FD6BC9A8A7}" dt="2025-11-25T01:18:51.748" v="380" actId="47"/>
        <pc:sldMkLst>
          <pc:docMk/>
          <pc:sldMk cId="2396822605" sldId="897"/>
        </pc:sldMkLst>
      </pc:sldChg>
      <pc:sldChg chg="add del">
        <pc:chgData name="Parker Gustafson" userId="16d30e8de7881f07" providerId="LiveId" clId="{38742DFF-5B16-4E54-A981-69FD6BC9A8A7}" dt="2025-11-30T06:07:01.642" v="2197" actId="47"/>
        <pc:sldMkLst>
          <pc:docMk/>
          <pc:sldMk cId="2667843276" sldId="897"/>
        </pc:sldMkLst>
      </pc:sldChg>
      <pc:sldChg chg="add del">
        <pc:chgData name="Parker Gustafson" userId="16d30e8de7881f07" providerId="LiveId" clId="{38742DFF-5B16-4E54-A981-69FD6BC9A8A7}" dt="2025-11-30T06:07:01.642" v="2197" actId="47"/>
        <pc:sldMkLst>
          <pc:docMk/>
          <pc:sldMk cId="2228338305" sldId="898"/>
        </pc:sldMkLst>
      </pc:sldChg>
      <pc:sldChg chg="addSp delSp modSp add mod">
        <pc:chgData name="Parker Gustafson" userId="16d30e8de7881f07" providerId="LiveId" clId="{38742DFF-5B16-4E54-A981-69FD6BC9A8A7}" dt="2025-12-03T07:07:35.971" v="9070" actId="20577"/>
        <pc:sldMkLst>
          <pc:docMk/>
          <pc:sldMk cId="2876140522" sldId="898"/>
        </pc:sldMkLst>
        <pc:spChg chg="mod">
          <ac:chgData name="Parker Gustafson" userId="16d30e8de7881f07" providerId="LiveId" clId="{38742DFF-5B16-4E54-A981-69FD6BC9A8A7}" dt="2025-12-03T07:07:35.971" v="9070" actId="20577"/>
          <ac:spMkLst>
            <pc:docMk/>
            <pc:sldMk cId="2876140522" sldId="898"/>
            <ac:spMk id="2" creationId="{C4F108DC-EC4D-6446-ACA2-89E314DE5A50}"/>
          </ac:spMkLst>
        </pc:spChg>
        <pc:spChg chg="del">
          <ac:chgData name="Parker Gustafson" userId="16d30e8de7881f07" providerId="LiveId" clId="{38742DFF-5B16-4E54-A981-69FD6BC9A8A7}" dt="2025-12-03T06:49:21.374" v="8841" actId="478"/>
          <ac:spMkLst>
            <pc:docMk/>
            <pc:sldMk cId="2876140522" sldId="898"/>
            <ac:spMk id="6" creationId="{5AF6F75D-06EC-2049-B77A-8D4AEF04A26F}"/>
          </ac:spMkLst>
        </pc:spChg>
        <pc:picChg chg="add mod">
          <ac:chgData name="Parker Gustafson" userId="16d30e8de7881f07" providerId="LiveId" clId="{38742DFF-5B16-4E54-A981-69FD6BC9A8A7}" dt="2025-12-03T07:03:42.980" v="8926" actId="1076"/>
          <ac:picMkLst>
            <pc:docMk/>
            <pc:sldMk cId="2876140522" sldId="898"/>
            <ac:picMk id="9" creationId="{15A97DFD-6370-C9AD-18F5-2F4C1A854C1F}"/>
          </ac:picMkLst>
        </pc:picChg>
      </pc:sldChg>
      <pc:sldChg chg="del">
        <pc:chgData name="Parker Gustafson" userId="16d30e8de7881f07" providerId="LiveId" clId="{38742DFF-5B16-4E54-A981-69FD6BC9A8A7}" dt="2025-11-25T01:18:52.452" v="381" actId="47"/>
        <pc:sldMkLst>
          <pc:docMk/>
          <pc:sldMk cId="3715011142" sldId="898"/>
        </pc:sldMkLst>
      </pc:sldChg>
      <pc:sldChg chg="add del">
        <pc:chgData name="Parker Gustafson" userId="16d30e8de7881f07" providerId="LiveId" clId="{38742DFF-5B16-4E54-A981-69FD6BC9A8A7}" dt="2025-11-30T06:29:05.537" v="2921" actId="47"/>
        <pc:sldMkLst>
          <pc:docMk/>
          <pc:sldMk cId="718077203" sldId="899"/>
        </pc:sldMkLst>
      </pc:sldChg>
      <pc:sldChg chg="add del">
        <pc:chgData name="Parker Gustafson" userId="16d30e8de7881f07" providerId="LiveId" clId="{38742DFF-5B16-4E54-A981-69FD6BC9A8A7}" dt="2025-11-30T06:07:01.642" v="2197" actId="47"/>
        <pc:sldMkLst>
          <pc:docMk/>
          <pc:sldMk cId="1263248622" sldId="899"/>
        </pc:sldMkLst>
      </pc:sldChg>
      <pc:sldChg chg="addSp delSp modSp add del mod">
        <pc:chgData name="Parker Gustafson" userId="16d30e8de7881f07" providerId="LiveId" clId="{38742DFF-5B16-4E54-A981-69FD6BC9A8A7}" dt="2025-12-02T23:41:03.645" v="6476" actId="47"/>
        <pc:sldMkLst>
          <pc:docMk/>
          <pc:sldMk cId="1641360162" sldId="900"/>
        </pc:sldMkLst>
      </pc:sldChg>
      <pc:sldChg chg="addSp delSp modSp add del mod">
        <pc:chgData name="Parker Gustafson" userId="16d30e8de7881f07" providerId="LiveId" clId="{38742DFF-5B16-4E54-A981-69FD6BC9A8A7}" dt="2025-11-30T06:13:29.914" v="2226" actId="47"/>
        <pc:sldMkLst>
          <pc:docMk/>
          <pc:sldMk cId="1695129999" sldId="900"/>
        </pc:sldMkLst>
      </pc:sldChg>
      <pc:sldChg chg="del">
        <pc:chgData name="Parker Gustafson" userId="16d30e8de7881f07" providerId="LiveId" clId="{38742DFF-5B16-4E54-A981-69FD6BC9A8A7}" dt="2025-11-25T01:18:52.884" v="382" actId="47"/>
        <pc:sldMkLst>
          <pc:docMk/>
          <pc:sldMk cId="3974052911" sldId="900"/>
        </pc:sldMkLst>
      </pc:sldChg>
      <pc:sldChg chg="addSp delSp modSp add del mod ord">
        <pc:chgData name="Parker Gustafson" userId="16d30e8de7881f07" providerId="LiveId" clId="{38742DFF-5B16-4E54-A981-69FD6BC9A8A7}" dt="2025-11-30T06:27:38.510" v="2878" actId="47"/>
        <pc:sldMkLst>
          <pc:docMk/>
          <pc:sldMk cId="3945300283" sldId="901"/>
        </pc:sldMkLst>
      </pc:sldChg>
      <pc:sldChg chg="addSp delSp modSp add del mod ord">
        <pc:chgData name="Parker Gustafson" userId="16d30e8de7881f07" providerId="LiveId" clId="{38742DFF-5B16-4E54-A981-69FD6BC9A8A7}" dt="2025-11-30T06:27:39.181" v="2879" actId="47"/>
        <pc:sldMkLst>
          <pc:docMk/>
          <pc:sldMk cId="4267233697" sldId="902"/>
        </pc:sldMkLst>
      </pc:sldChg>
      <pc:sldChg chg="modSp add del mod">
        <pc:chgData name="Parker Gustafson" userId="16d30e8de7881f07" providerId="LiveId" clId="{38742DFF-5B16-4E54-A981-69FD6BC9A8A7}" dt="2025-11-30T06:27:37.616" v="2877" actId="47"/>
        <pc:sldMkLst>
          <pc:docMk/>
          <pc:sldMk cId="4103321733" sldId="903"/>
        </pc:sldMkLst>
      </pc:sldChg>
      <pc:sldChg chg="addSp delSp modSp add del mod">
        <pc:chgData name="Parker Gustafson" userId="16d30e8de7881f07" providerId="LiveId" clId="{38742DFF-5B16-4E54-A981-69FD6BC9A8A7}" dt="2025-11-30T06:11:42.026" v="2221" actId="47"/>
        <pc:sldMkLst>
          <pc:docMk/>
          <pc:sldMk cId="2354150557" sldId="904"/>
        </pc:sldMkLst>
      </pc:sldChg>
      <pc:sldChg chg="add del">
        <pc:chgData name="Parker Gustafson" userId="16d30e8de7881f07" providerId="LiveId" clId="{38742DFF-5B16-4E54-A981-69FD6BC9A8A7}" dt="2025-12-02T23:55:21.331" v="6816" actId="47"/>
        <pc:sldMkLst>
          <pc:docMk/>
          <pc:sldMk cId="3038452721" sldId="904"/>
        </pc:sldMkLst>
      </pc:sldChg>
      <pc:sldChg chg="add del">
        <pc:chgData name="Parker Gustafson" userId="16d30e8de7881f07" providerId="LiveId" clId="{38742DFF-5B16-4E54-A981-69FD6BC9A8A7}" dt="2025-12-03T06:25:12.634" v="8324" actId="47"/>
        <pc:sldMkLst>
          <pc:docMk/>
          <pc:sldMk cId="4158780275" sldId="904"/>
        </pc:sldMkLst>
      </pc:sldChg>
      <pc:sldChg chg="addSp delSp modSp add del mod">
        <pc:chgData name="Parker Gustafson" userId="16d30e8de7881f07" providerId="LiveId" clId="{38742DFF-5B16-4E54-A981-69FD6BC9A8A7}" dt="2025-11-30T06:11:42.026" v="2221" actId="47"/>
        <pc:sldMkLst>
          <pc:docMk/>
          <pc:sldMk cId="1627106841" sldId="905"/>
        </pc:sldMkLst>
      </pc:sldChg>
      <pc:sldChg chg="add del">
        <pc:chgData name="Parker Gustafson" userId="16d30e8de7881f07" providerId="LiveId" clId="{38742DFF-5B16-4E54-A981-69FD6BC9A8A7}" dt="2025-12-03T06:25:13.933" v="8325" actId="47"/>
        <pc:sldMkLst>
          <pc:docMk/>
          <pc:sldMk cId="3663189943" sldId="905"/>
        </pc:sldMkLst>
      </pc:sldChg>
      <pc:sldChg chg="addSp delSp modSp add del mod">
        <pc:chgData name="Parker Gustafson" userId="16d30e8de7881f07" providerId="LiveId" clId="{38742DFF-5B16-4E54-A981-69FD6BC9A8A7}" dt="2025-12-02T23:55:21.331" v="6816" actId="47"/>
        <pc:sldMkLst>
          <pc:docMk/>
          <pc:sldMk cId="4117202513" sldId="905"/>
        </pc:sldMkLst>
      </pc:sldChg>
      <pc:sldChg chg="add del">
        <pc:chgData name="Parker Gustafson" userId="16d30e8de7881f07" providerId="LiveId" clId="{38742DFF-5B16-4E54-A981-69FD6BC9A8A7}" dt="2025-12-02T05:23:41.002" v="3173" actId="47"/>
        <pc:sldMkLst>
          <pc:docMk/>
          <pc:sldMk cId="1481192774" sldId="906"/>
        </pc:sldMkLst>
      </pc:sldChg>
      <pc:sldChg chg="add del">
        <pc:chgData name="Parker Gustafson" userId="16d30e8de7881f07" providerId="LiveId" clId="{38742DFF-5B16-4E54-A981-69FD6BC9A8A7}" dt="2025-12-03T06:46:56.228" v="8809" actId="47"/>
        <pc:sldMkLst>
          <pc:docMk/>
          <pc:sldMk cId="2489117942" sldId="907"/>
        </pc:sldMkLst>
      </pc:sldChg>
      <pc:sldChg chg="delSp modSp add del mod">
        <pc:chgData name="Parker Gustafson" userId="16d30e8de7881f07" providerId="LiveId" clId="{38742DFF-5B16-4E54-A981-69FD6BC9A8A7}" dt="2025-12-02T05:33:14.682" v="3183" actId="47"/>
        <pc:sldMkLst>
          <pc:docMk/>
          <pc:sldMk cId="3783465589" sldId="907"/>
        </pc:sldMkLst>
      </pc:sldChg>
      <pc:sldChg chg="add del">
        <pc:chgData name="Parker Gustafson" userId="16d30e8de7881f07" providerId="LiveId" clId="{38742DFF-5B16-4E54-A981-69FD6BC9A8A7}" dt="2025-12-02T05:38:10.543" v="3230" actId="47"/>
        <pc:sldMkLst>
          <pc:docMk/>
          <pc:sldMk cId="2710062356" sldId="908"/>
        </pc:sldMkLst>
      </pc:sldChg>
      <pc:sldChg chg="add del">
        <pc:chgData name="Parker Gustafson" userId="16d30e8de7881f07" providerId="LiveId" clId="{38742DFF-5B16-4E54-A981-69FD6BC9A8A7}" dt="2025-12-02T23:41:08.566" v="6478" actId="47"/>
        <pc:sldMkLst>
          <pc:docMk/>
          <pc:sldMk cId="3573734250" sldId="908"/>
        </pc:sldMkLst>
      </pc:sldChg>
      <pc:sldChg chg="addSp delSp modSp add del mod">
        <pc:chgData name="Parker Gustafson" userId="16d30e8de7881f07" providerId="LiveId" clId="{38742DFF-5B16-4E54-A981-69FD6BC9A8A7}" dt="2025-12-02T05:33:14.682" v="3183" actId="47"/>
        <pc:sldMkLst>
          <pc:docMk/>
          <pc:sldMk cId="3952826649" sldId="908"/>
        </pc:sldMkLst>
      </pc:sldChg>
      <pc:sldChg chg="add del">
        <pc:chgData name="Parker Gustafson" userId="16d30e8de7881f07" providerId="LiveId" clId="{38742DFF-5B16-4E54-A981-69FD6BC9A8A7}" dt="2025-12-02T23:55:48.771" v="6823" actId="47"/>
        <pc:sldMkLst>
          <pc:docMk/>
          <pc:sldMk cId="4209814671" sldId="908"/>
        </pc:sldMkLst>
      </pc:sldChg>
      <pc:sldChg chg="addSp delSp modSp add del mod">
        <pc:chgData name="Parker Gustafson" userId="16d30e8de7881f07" providerId="LiveId" clId="{38742DFF-5B16-4E54-A981-69FD6BC9A8A7}" dt="2025-12-02T23:55:40.746" v="6820" actId="47"/>
        <pc:sldMkLst>
          <pc:docMk/>
          <pc:sldMk cId="3023159800" sldId="909"/>
        </pc:sldMkLst>
      </pc:sldChg>
      <pc:sldChg chg="del">
        <pc:chgData name="Parker Gustafson" userId="16d30e8de7881f07" providerId="LiveId" clId="{38742DFF-5B16-4E54-A981-69FD6BC9A8A7}" dt="2025-11-25T01:18:45.062" v="354" actId="47"/>
        <pc:sldMkLst>
          <pc:docMk/>
          <pc:sldMk cId="49114303" sldId="910"/>
        </pc:sldMkLst>
      </pc:sldChg>
      <pc:sldChg chg="modSp add del mod">
        <pc:chgData name="Parker Gustafson" userId="16d30e8de7881f07" providerId="LiveId" clId="{38742DFF-5B16-4E54-A981-69FD6BC9A8A7}" dt="2025-12-02T05:37:19.324" v="3227" actId="47"/>
        <pc:sldMkLst>
          <pc:docMk/>
          <pc:sldMk cId="1393918784" sldId="910"/>
        </pc:sldMkLst>
      </pc:sldChg>
      <pc:sldChg chg="add del">
        <pc:chgData name="Parker Gustafson" userId="16d30e8de7881f07" providerId="LiveId" clId="{38742DFF-5B16-4E54-A981-69FD6BC9A8A7}" dt="2025-12-02T23:48:23.377" v="6799" actId="47"/>
        <pc:sldMkLst>
          <pc:docMk/>
          <pc:sldMk cId="1882132968" sldId="910"/>
        </pc:sldMkLst>
      </pc:sldChg>
      <pc:sldChg chg="delSp add del mod">
        <pc:chgData name="Parker Gustafson" userId="16d30e8de7881f07" providerId="LiveId" clId="{38742DFF-5B16-4E54-A981-69FD6BC9A8A7}" dt="2025-12-02T05:37:19.324" v="3227" actId="47"/>
        <pc:sldMkLst>
          <pc:docMk/>
          <pc:sldMk cId="1206849572" sldId="911"/>
        </pc:sldMkLst>
      </pc:sldChg>
      <pc:sldChg chg="add del">
        <pc:chgData name="Parker Gustafson" userId="16d30e8de7881f07" providerId="LiveId" clId="{38742DFF-5B16-4E54-A981-69FD6BC9A8A7}" dt="2025-12-02T23:48:24.324" v="6800" actId="47"/>
        <pc:sldMkLst>
          <pc:docMk/>
          <pc:sldMk cId="1881643022" sldId="911"/>
        </pc:sldMkLst>
      </pc:sldChg>
      <pc:sldChg chg="del">
        <pc:chgData name="Parker Gustafson" userId="16d30e8de7881f07" providerId="LiveId" clId="{38742DFF-5B16-4E54-A981-69FD6BC9A8A7}" dt="2025-11-25T01:18:44.923" v="353" actId="47"/>
        <pc:sldMkLst>
          <pc:docMk/>
          <pc:sldMk cId="1111136620" sldId="912"/>
        </pc:sldMkLst>
      </pc:sldChg>
      <pc:sldChg chg="addSp delSp modSp add del mod">
        <pc:chgData name="Parker Gustafson" userId="16d30e8de7881f07" providerId="LiveId" clId="{38742DFF-5B16-4E54-A981-69FD6BC9A8A7}" dt="2025-12-03T07:06:26.057" v="9014" actId="47"/>
        <pc:sldMkLst>
          <pc:docMk/>
          <pc:sldMk cId="2754081210" sldId="912"/>
        </pc:sldMkLst>
      </pc:sldChg>
      <pc:sldChg chg="delSp add del mod">
        <pc:chgData name="Parker Gustafson" userId="16d30e8de7881f07" providerId="LiveId" clId="{38742DFF-5B16-4E54-A981-69FD6BC9A8A7}" dt="2025-11-30T06:29:48.038" v="2965" actId="47"/>
        <pc:sldMkLst>
          <pc:docMk/>
          <pc:sldMk cId="4185891571" sldId="912"/>
        </pc:sldMkLst>
      </pc:sldChg>
      <pc:sldChg chg="modSp add mod">
        <pc:chgData name="Parker Gustafson" userId="16d30e8de7881f07" providerId="LiveId" clId="{38742DFF-5B16-4E54-A981-69FD6BC9A8A7}" dt="2025-12-03T06:47:07.462" v="8824" actId="20577"/>
        <pc:sldMkLst>
          <pc:docMk/>
          <pc:sldMk cId="2765757556" sldId="913"/>
        </pc:sldMkLst>
        <pc:spChg chg="mod">
          <ac:chgData name="Parker Gustafson" userId="16d30e8de7881f07" providerId="LiveId" clId="{38742DFF-5B16-4E54-A981-69FD6BC9A8A7}" dt="2025-12-03T06:47:07.462" v="8824" actId="20577"/>
          <ac:spMkLst>
            <pc:docMk/>
            <pc:sldMk cId="2765757556" sldId="913"/>
            <ac:spMk id="10" creationId="{12836ABA-5995-DA36-4BD4-63467E02C4EC}"/>
          </ac:spMkLst>
        </pc:spChg>
      </pc:sldChg>
      <pc:sldChg chg="del">
        <pc:chgData name="Parker Gustafson" userId="16d30e8de7881f07" providerId="LiveId" clId="{38742DFF-5B16-4E54-A981-69FD6BC9A8A7}" dt="2025-11-25T01:18:45.205" v="355" actId="47"/>
        <pc:sldMkLst>
          <pc:docMk/>
          <pc:sldMk cId="3009301908" sldId="913"/>
        </pc:sldMkLst>
      </pc:sldChg>
      <pc:sldChg chg="del">
        <pc:chgData name="Parker Gustafson" userId="16d30e8de7881f07" providerId="LiveId" clId="{38742DFF-5B16-4E54-A981-69FD6BC9A8A7}" dt="2025-11-25T01:18:45.364" v="356" actId="47"/>
        <pc:sldMkLst>
          <pc:docMk/>
          <pc:sldMk cId="35587771" sldId="914"/>
        </pc:sldMkLst>
      </pc:sldChg>
      <pc:sldChg chg="modSp add del mod">
        <pc:chgData name="Parker Gustafson" userId="16d30e8de7881f07" providerId="LiveId" clId="{38742DFF-5B16-4E54-A981-69FD6BC9A8A7}" dt="2025-12-02T05:38:11.775" v="3231" actId="47"/>
        <pc:sldMkLst>
          <pc:docMk/>
          <pc:sldMk cId="1349778267" sldId="914"/>
        </pc:sldMkLst>
        <pc:spChg chg="mod">
          <ac:chgData name="Parker Gustafson" userId="16d30e8de7881f07" providerId="LiveId" clId="{38742DFF-5B16-4E54-A981-69FD6BC9A8A7}" dt="2025-12-02T05:36:34.446" v="3208" actId="20577"/>
          <ac:spMkLst>
            <pc:docMk/>
            <pc:sldMk cId="1349778267" sldId="914"/>
            <ac:spMk id="10" creationId="{09641F3F-A960-607B-1F38-D3883BF34197}"/>
          </ac:spMkLst>
        </pc:spChg>
      </pc:sldChg>
      <pc:sldChg chg="modSp add mod">
        <pc:chgData name="Parker Gustafson" userId="16d30e8de7881f07" providerId="LiveId" clId="{38742DFF-5B16-4E54-A981-69FD6BC9A8A7}" dt="2025-12-02T05:37:15.252" v="3226" actId="20577"/>
        <pc:sldMkLst>
          <pc:docMk/>
          <pc:sldMk cId="817776902" sldId="915"/>
        </pc:sldMkLst>
        <pc:spChg chg="mod">
          <ac:chgData name="Parker Gustafson" userId="16d30e8de7881f07" providerId="LiveId" clId="{38742DFF-5B16-4E54-A981-69FD6BC9A8A7}" dt="2025-12-02T05:37:15.252" v="3226" actId="20577"/>
          <ac:spMkLst>
            <pc:docMk/>
            <pc:sldMk cId="817776902" sldId="915"/>
            <ac:spMk id="10" creationId="{49B9A6D5-74C8-E8F1-4587-6820A766AED0}"/>
          </ac:spMkLst>
        </pc:spChg>
      </pc:sldChg>
      <pc:sldChg chg="del">
        <pc:chgData name="Parker Gustafson" userId="16d30e8de7881f07" providerId="LiveId" clId="{38742DFF-5B16-4E54-A981-69FD6BC9A8A7}" dt="2025-11-25T01:18:45.528" v="357" actId="47"/>
        <pc:sldMkLst>
          <pc:docMk/>
          <pc:sldMk cId="3981382801" sldId="915"/>
        </pc:sldMkLst>
      </pc:sldChg>
      <pc:sldChg chg="del">
        <pc:chgData name="Parker Gustafson" userId="16d30e8de7881f07" providerId="LiveId" clId="{38742DFF-5B16-4E54-A981-69FD6BC9A8A7}" dt="2025-11-25T01:18:45.705" v="358" actId="47"/>
        <pc:sldMkLst>
          <pc:docMk/>
          <pc:sldMk cId="2675301263" sldId="916"/>
        </pc:sldMkLst>
      </pc:sldChg>
      <pc:sldChg chg="addSp modSp add mod">
        <pc:chgData name="Parker Gustafson" userId="16d30e8de7881f07" providerId="LiveId" clId="{38742DFF-5B16-4E54-A981-69FD6BC9A8A7}" dt="2025-12-03T16:27:33.784" v="10801" actId="14100"/>
        <pc:sldMkLst>
          <pc:docMk/>
          <pc:sldMk cId="3783173075" sldId="916"/>
        </pc:sldMkLst>
        <pc:spChg chg="mod">
          <ac:chgData name="Parker Gustafson" userId="16d30e8de7881f07" providerId="LiveId" clId="{38742DFF-5B16-4E54-A981-69FD6BC9A8A7}" dt="2025-12-03T06:58:46.796" v="8919" actId="20577"/>
          <ac:spMkLst>
            <pc:docMk/>
            <pc:sldMk cId="3783173075" sldId="916"/>
            <ac:spMk id="2" creationId="{7CBF67B5-F3E8-E67E-148A-429DD46EE673}"/>
          </ac:spMkLst>
        </pc:spChg>
        <pc:picChg chg="add mod">
          <ac:chgData name="Parker Gustafson" userId="16d30e8de7881f07" providerId="LiveId" clId="{38742DFF-5B16-4E54-A981-69FD6BC9A8A7}" dt="2025-12-03T16:27:33.784" v="10801" actId="14100"/>
          <ac:picMkLst>
            <pc:docMk/>
            <pc:sldMk cId="3783173075" sldId="916"/>
            <ac:picMk id="4" creationId="{63F9C5A4-04E9-E348-7F6C-F2A8195ECCBA}"/>
          </ac:picMkLst>
        </pc:picChg>
      </pc:sldChg>
      <pc:sldChg chg="del">
        <pc:chgData name="Parker Gustafson" userId="16d30e8de7881f07" providerId="LiveId" clId="{38742DFF-5B16-4E54-A981-69FD6BC9A8A7}" dt="2025-11-25T01:18:45.891" v="359" actId="47"/>
        <pc:sldMkLst>
          <pc:docMk/>
          <pc:sldMk cId="3165214487" sldId="917"/>
        </pc:sldMkLst>
      </pc:sldChg>
      <pc:sldChg chg="modSp add del mod">
        <pc:chgData name="Parker Gustafson" userId="16d30e8de7881f07" providerId="LiveId" clId="{38742DFF-5B16-4E54-A981-69FD6BC9A8A7}" dt="2025-12-03T08:31:15.732" v="10702" actId="20577"/>
        <pc:sldMkLst>
          <pc:docMk/>
          <pc:sldMk cId="3696659034" sldId="917"/>
        </pc:sldMkLst>
        <pc:spChg chg="mod">
          <ac:chgData name="Parker Gustafson" userId="16d30e8de7881f07" providerId="LiveId" clId="{38742DFF-5B16-4E54-A981-69FD6BC9A8A7}" dt="2025-12-02T05:38:47.176" v="3251" actId="20577"/>
          <ac:spMkLst>
            <pc:docMk/>
            <pc:sldMk cId="3696659034" sldId="917"/>
            <ac:spMk id="2" creationId="{F273E171-277E-9802-91CB-5CB17759E551}"/>
          </ac:spMkLst>
        </pc:spChg>
        <pc:spChg chg="mod">
          <ac:chgData name="Parker Gustafson" userId="16d30e8de7881f07" providerId="LiveId" clId="{38742DFF-5B16-4E54-A981-69FD6BC9A8A7}" dt="2025-12-03T08:31:15.732" v="10702" actId="20577"/>
          <ac:spMkLst>
            <pc:docMk/>
            <pc:sldMk cId="3696659034" sldId="917"/>
            <ac:spMk id="3" creationId="{5A2BA5E6-80A7-EC2B-8C3F-5EC659E83C7D}"/>
          </ac:spMkLst>
        </pc:spChg>
      </pc:sldChg>
      <pc:sldChg chg="del">
        <pc:chgData name="Parker Gustafson" userId="16d30e8de7881f07" providerId="LiveId" clId="{38742DFF-5B16-4E54-A981-69FD6BC9A8A7}" dt="2025-11-25T01:18:46.007" v="360" actId="47"/>
        <pc:sldMkLst>
          <pc:docMk/>
          <pc:sldMk cId="370838546" sldId="918"/>
        </pc:sldMkLst>
      </pc:sldChg>
      <pc:sldChg chg="addSp modSp add mod">
        <pc:chgData name="Parker Gustafson" userId="16d30e8de7881f07" providerId="LiveId" clId="{38742DFF-5B16-4E54-A981-69FD6BC9A8A7}" dt="2025-12-03T07:46:31.001" v="9664"/>
        <pc:sldMkLst>
          <pc:docMk/>
          <pc:sldMk cId="2682988393" sldId="918"/>
        </pc:sldMkLst>
        <pc:spChg chg="mod">
          <ac:chgData name="Parker Gustafson" userId="16d30e8de7881f07" providerId="LiveId" clId="{38742DFF-5B16-4E54-A981-69FD6BC9A8A7}" dt="2025-12-02T21:38:27.458" v="3434" actId="20577"/>
          <ac:spMkLst>
            <pc:docMk/>
            <pc:sldMk cId="2682988393" sldId="918"/>
            <ac:spMk id="9" creationId="{587177CD-60E0-2D20-5343-813FC5AF420D}"/>
          </ac:spMkLst>
        </pc:spChg>
        <pc:picChg chg="add mod">
          <ac:chgData name="Parker Gustafson" userId="16d30e8de7881f07" providerId="LiveId" clId="{38742DFF-5B16-4E54-A981-69FD6BC9A8A7}" dt="2025-12-03T07:46:31.001" v="9664"/>
          <ac:picMkLst>
            <pc:docMk/>
            <pc:sldMk cId="2682988393" sldId="918"/>
            <ac:picMk id="2" creationId="{A42DDFA0-05C9-40FC-CA1C-5CAFC54543B2}"/>
          </ac:picMkLst>
        </pc:picChg>
      </pc:sldChg>
      <pc:sldChg chg="addSp modSp add mod">
        <pc:chgData name="Parker Gustafson" userId="16d30e8de7881f07" providerId="LiveId" clId="{38742DFF-5B16-4E54-A981-69FD6BC9A8A7}" dt="2025-12-03T07:47:39.481" v="9692" actId="2711"/>
        <pc:sldMkLst>
          <pc:docMk/>
          <pc:sldMk cId="1691071266" sldId="919"/>
        </pc:sldMkLst>
        <pc:spChg chg="mod">
          <ac:chgData name="Parker Gustafson" userId="16d30e8de7881f07" providerId="LiveId" clId="{38742DFF-5B16-4E54-A981-69FD6BC9A8A7}" dt="2025-12-03T07:47:39.481" v="9692" actId="2711"/>
          <ac:spMkLst>
            <pc:docMk/>
            <pc:sldMk cId="1691071266" sldId="919"/>
            <ac:spMk id="9" creationId="{0913E13C-C70B-44BC-951A-5869AE8AE9C8}"/>
          </ac:spMkLst>
        </pc:spChg>
        <pc:picChg chg="add mod">
          <ac:chgData name="Parker Gustafson" userId="16d30e8de7881f07" providerId="LiveId" clId="{38742DFF-5B16-4E54-A981-69FD6BC9A8A7}" dt="2025-12-03T07:46:31.794" v="9665"/>
          <ac:picMkLst>
            <pc:docMk/>
            <pc:sldMk cId="1691071266" sldId="919"/>
            <ac:picMk id="2" creationId="{6188619B-7183-B9A3-212F-268BD8FA0830}"/>
          </ac:picMkLst>
        </pc:picChg>
      </pc:sldChg>
      <pc:sldChg chg="add del">
        <pc:chgData name="Parker Gustafson" userId="16d30e8de7881f07" providerId="LiveId" clId="{38742DFF-5B16-4E54-A981-69FD6BC9A8A7}" dt="2025-12-02T21:38:41.596" v="3436" actId="47"/>
        <pc:sldMkLst>
          <pc:docMk/>
          <pc:sldMk cId="293238574" sldId="920"/>
        </pc:sldMkLst>
      </pc:sldChg>
      <pc:sldChg chg="addSp delSp modSp add del mod">
        <pc:chgData name="Parker Gustafson" userId="16d30e8de7881f07" providerId="LiveId" clId="{38742DFF-5B16-4E54-A981-69FD6BC9A8A7}" dt="2025-12-02T22:29:36.108" v="4472" actId="47"/>
        <pc:sldMkLst>
          <pc:docMk/>
          <pc:sldMk cId="1396247195" sldId="920"/>
        </pc:sldMkLst>
        <pc:spChg chg="add mod">
          <ac:chgData name="Parker Gustafson" userId="16d30e8de7881f07" providerId="LiveId" clId="{38742DFF-5B16-4E54-A981-69FD6BC9A8A7}" dt="2025-12-02T22:27:35.204" v="4452" actId="1076"/>
          <ac:spMkLst>
            <pc:docMk/>
            <pc:sldMk cId="1396247195" sldId="920"/>
            <ac:spMk id="4" creationId="{7464708E-4A59-9AEB-6CD9-67042FD57039}"/>
          </ac:spMkLst>
        </pc:spChg>
        <pc:spChg chg="add mod">
          <ac:chgData name="Parker Gustafson" userId="16d30e8de7881f07" providerId="LiveId" clId="{38742DFF-5B16-4E54-A981-69FD6BC9A8A7}" dt="2025-12-02T22:27:17.816" v="4444" actId="14100"/>
          <ac:spMkLst>
            <pc:docMk/>
            <pc:sldMk cId="1396247195" sldId="920"/>
            <ac:spMk id="5" creationId="{559299B4-4AEF-4998-61F7-BBEE34669C93}"/>
          </ac:spMkLst>
        </pc:spChg>
        <pc:spChg chg="mod">
          <ac:chgData name="Parker Gustafson" userId="16d30e8de7881f07" providerId="LiveId" clId="{38742DFF-5B16-4E54-A981-69FD6BC9A8A7}" dt="2025-12-02T22:20:00.553" v="4070" actId="20577"/>
          <ac:spMkLst>
            <pc:docMk/>
            <pc:sldMk cId="1396247195" sldId="920"/>
            <ac:spMk id="6" creationId="{0E14DC67-8718-8ABE-54D8-F4CABDAAEBC2}"/>
          </ac:spMkLst>
        </pc:spChg>
        <pc:picChg chg="del">
          <ac:chgData name="Parker Gustafson" userId="16d30e8de7881f07" providerId="LiveId" clId="{38742DFF-5B16-4E54-A981-69FD6BC9A8A7}" dt="2025-12-02T22:20:15.393" v="4071" actId="478"/>
          <ac:picMkLst>
            <pc:docMk/>
            <pc:sldMk cId="1396247195" sldId="920"/>
            <ac:picMk id="7" creationId="{1D1955C7-0A9E-2371-61D1-3BF68C9F4B13}"/>
          </ac:picMkLst>
        </pc:picChg>
        <pc:picChg chg="del">
          <ac:chgData name="Parker Gustafson" userId="16d30e8de7881f07" providerId="LiveId" clId="{38742DFF-5B16-4E54-A981-69FD6BC9A8A7}" dt="2025-12-02T22:20:19.620" v="4072" actId="478"/>
          <ac:picMkLst>
            <pc:docMk/>
            <pc:sldMk cId="1396247195" sldId="920"/>
            <ac:picMk id="9" creationId="{F99585C2-9DEA-6648-C842-887F4B9660F5}"/>
          </ac:picMkLst>
        </pc:picChg>
      </pc:sldChg>
      <pc:sldChg chg="add del">
        <pc:chgData name="Parker Gustafson" userId="16d30e8de7881f07" providerId="LiveId" clId="{38742DFF-5B16-4E54-A981-69FD6BC9A8A7}" dt="2025-12-02T21:43:10.862" v="3506"/>
        <pc:sldMkLst>
          <pc:docMk/>
          <pc:sldMk cId="4029643862" sldId="920"/>
        </pc:sldMkLst>
      </pc:sldChg>
      <pc:sldChg chg="addSp modSp add del mod">
        <pc:chgData name="Parker Gustafson" userId="16d30e8de7881f07" providerId="LiveId" clId="{38742DFF-5B16-4E54-A981-69FD6BC9A8A7}" dt="2025-12-02T22:31:55.550" v="4548" actId="47"/>
        <pc:sldMkLst>
          <pc:docMk/>
          <pc:sldMk cId="1578460270" sldId="921"/>
        </pc:sldMkLst>
        <pc:spChg chg="mod">
          <ac:chgData name="Parker Gustafson" userId="16d30e8de7881f07" providerId="LiveId" clId="{38742DFF-5B16-4E54-A981-69FD6BC9A8A7}" dt="2025-12-02T22:28:49.761" v="4468" actId="2710"/>
          <ac:spMkLst>
            <pc:docMk/>
            <pc:sldMk cId="1578460270" sldId="921"/>
            <ac:spMk id="5" creationId="{AECDD838-63E2-0F08-F50B-5A6934BE695E}"/>
          </ac:spMkLst>
        </pc:spChg>
        <pc:picChg chg="add mod modCrop">
          <ac:chgData name="Parker Gustafson" userId="16d30e8de7881f07" providerId="LiveId" clId="{38742DFF-5B16-4E54-A981-69FD6BC9A8A7}" dt="2025-12-02T22:28:54.208" v="4469" actId="1076"/>
          <ac:picMkLst>
            <pc:docMk/>
            <pc:sldMk cId="1578460270" sldId="921"/>
            <ac:picMk id="7" creationId="{625D5D4E-206D-AB23-E6FE-FF49272DA9B1}"/>
          </ac:picMkLst>
        </pc:picChg>
      </pc:sldChg>
      <pc:sldChg chg="delSp modSp add del mod">
        <pc:chgData name="Parker Gustafson" userId="16d30e8de7881f07" providerId="LiveId" clId="{38742DFF-5B16-4E54-A981-69FD6BC9A8A7}" dt="2025-12-02T22:32:01.214" v="4549" actId="47"/>
        <pc:sldMkLst>
          <pc:docMk/>
          <pc:sldMk cId="1455379621" sldId="922"/>
        </pc:sldMkLst>
        <pc:spChg chg="mod">
          <ac:chgData name="Parker Gustafson" userId="16d30e8de7881f07" providerId="LiveId" clId="{38742DFF-5B16-4E54-A981-69FD6BC9A8A7}" dt="2025-12-02T22:31:33.853" v="4543" actId="20577"/>
          <ac:spMkLst>
            <pc:docMk/>
            <pc:sldMk cId="1455379621" sldId="922"/>
            <ac:spMk id="4" creationId="{54C16987-C357-E19C-0197-E146670B4516}"/>
          </ac:spMkLst>
        </pc:spChg>
        <pc:spChg chg="mod">
          <ac:chgData name="Parker Gustafson" userId="16d30e8de7881f07" providerId="LiveId" clId="{38742DFF-5B16-4E54-A981-69FD6BC9A8A7}" dt="2025-12-02T22:30:55.829" v="4524" actId="1076"/>
          <ac:spMkLst>
            <pc:docMk/>
            <pc:sldMk cId="1455379621" sldId="922"/>
            <ac:spMk id="5" creationId="{5AC16F9B-F076-EB67-33C5-8C349A78D41A}"/>
          </ac:spMkLst>
        </pc:spChg>
        <pc:picChg chg="del">
          <ac:chgData name="Parker Gustafson" userId="16d30e8de7881f07" providerId="LiveId" clId="{38742DFF-5B16-4E54-A981-69FD6BC9A8A7}" dt="2025-12-02T22:29:37.731" v="4473" actId="478"/>
          <ac:picMkLst>
            <pc:docMk/>
            <pc:sldMk cId="1455379621" sldId="922"/>
            <ac:picMk id="7" creationId="{863D83F3-561E-26CE-E92B-E9A0D5F26FCB}"/>
          </ac:picMkLst>
        </pc:picChg>
      </pc:sldChg>
      <pc:sldChg chg="modSp add mod">
        <pc:chgData name="Parker Gustafson" userId="16d30e8de7881f07" providerId="LiveId" clId="{38742DFF-5B16-4E54-A981-69FD6BC9A8A7}" dt="2025-12-03T08:20:10.010" v="10548" actId="20577"/>
        <pc:sldMkLst>
          <pc:docMk/>
          <pc:sldMk cId="2490432884" sldId="923"/>
        </pc:sldMkLst>
        <pc:spChg chg="mod">
          <ac:chgData name="Parker Gustafson" userId="16d30e8de7881f07" providerId="LiveId" clId="{38742DFF-5B16-4E54-A981-69FD6BC9A8A7}" dt="2025-12-03T07:50:24.411" v="9793"/>
          <ac:spMkLst>
            <pc:docMk/>
            <pc:sldMk cId="2490432884" sldId="923"/>
            <ac:spMk id="2" creationId="{8B8C2BE9-0F12-2736-AD72-172F0D63B8CF}"/>
          </ac:spMkLst>
        </pc:spChg>
        <pc:spChg chg="mod">
          <ac:chgData name="Parker Gustafson" userId="16d30e8de7881f07" providerId="LiveId" clId="{38742DFF-5B16-4E54-A981-69FD6BC9A8A7}" dt="2025-12-03T08:20:10.010" v="10548" actId="20577"/>
          <ac:spMkLst>
            <pc:docMk/>
            <pc:sldMk cId="2490432884" sldId="923"/>
            <ac:spMk id="5" creationId="{23085C84-FEF5-F8C7-07F6-253D5C834804}"/>
          </ac:spMkLst>
        </pc:spChg>
      </pc:sldChg>
      <pc:sldChg chg="addSp delSp modSp add mod">
        <pc:chgData name="Parker Gustafson" userId="16d30e8de7881f07" providerId="LiveId" clId="{38742DFF-5B16-4E54-A981-69FD6BC9A8A7}" dt="2025-12-03T08:20:19.517" v="10551" actId="20577"/>
        <pc:sldMkLst>
          <pc:docMk/>
          <pc:sldMk cId="1783793418" sldId="924"/>
        </pc:sldMkLst>
        <pc:spChg chg="del">
          <ac:chgData name="Parker Gustafson" userId="16d30e8de7881f07" providerId="LiveId" clId="{38742DFF-5B16-4E54-A981-69FD6BC9A8A7}" dt="2025-12-03T07:50:56.215" v="9794" actId="478"/>
          <ac:spMkLst>
            <pc:docMk/>
            <pc:sldMk cId="1783793418" sldId="924"/>
            <ac:spMk id="2" creationId="{99102435-CD67-56ED-27B6-1DE129D3A3CC}"/>
          </ac:spMkLst>
        </pc:spChg>
        <pc:spChg chg="del">
          <ac:chgData name="Parker Gustafson" userId="16d30e8de7881f07" providerId="LiveId" clId="{38742DFF-5B16-4E54-A981-69FD6BC9A8A7}" dt="2025-12-03T02:18:25.589" v="7033" actId="478"/>
          <ac:spMkLst>
            <pc:docMk/>
            <pc:sldMk cId="1783793418" sldId="924"/>
            <ac:spMk id="5" creationId="{00B8AB25-5DC0-1F32-5179-DA01530EEB61}"/>
          </ac:spMkLst>
        </pc:spChg>
        <pc:spChg chg="add mod">
          <ac:chgData name="Parker Gustafson" userId="16d30e8de7881f07" providerId="LiveId" clId="{38742DFF-5B16-4E54-A981-69FD6BC9A8A7}" dt="2025-12-03T02:18:32.572" v="7035" actId="1076"/>
          <ac:spMkLst>
            <pc:docMk/>
            <pc:sldMk cId="1783793418" sldId="924"/>
            <ac:spMk id="8" creationId="{783ABC64-4B7D-211E-F1A4-FC4D51755BCE}"/>
          </ac:spMkLst>
        </pc:spChg>
        <pc:spChg chg="add mod">
          <ac:chgData name="Parker Gustafson" userId="16d30e8de7881f07" providerId="LiveId" clId="{38742DFF-5B16-4E54-A981-69FD6BC9A8A7}" dt="2025-12-03T02:18:35.573" v="7036" actId="1076"/>
          <ac:spMkLst>
            <pc:docMk/>
            <pc:sldMk cId="1783793418" sldId="924"/>
            <ac:spMk id="9" creationId="{D1FC2660-4281-9053-40D7-A16F7FE04290}"/>
          </ac:spMkLst>
        </pc:spChg>
        <pc:spChg chg="add mod">
          <ac:chgData name="Parker Gustafson" userId="16d30e8de7881f07" providerId="LiveId" clId="{38742DFF-5B16-4E54-A981-69FD6BC9A8A7}" dt="2025-12-03T08:20:19.517" v="10551" actId="20577"/>
          <ac:spMkLst>
            <pc:docMk/>
            <pc:sldMk cId="1783793418" sldId="924"/>
            <ac:spMk id="10" creationId="{182E3ADF-4423-E6D5-DC36-0AB768B4F5E1}"/>
          </ac:spMkLst>
        </pc:spChg>
        <pc:spChg chg="add del mod">
          <ac:chgData name="Parker Gustafson" userId="16d30e8de7881f07" providerId="LiveId" clId="{38742DFF-5B16-4E54-A981-69FD6BC9A8A7}" dt="2025-12-03T07:50:58.040" v="9796" actId="478"/>
          <ac:spMkLst>
            <pc:docMk/>
            <pc:sldMk cId="1783793418" sldId="924"/>
            <ac:spMk id="12" creationId="{F65AA2DE-E8B2-F8DC-ACA8-6D1C307D6977}"/>
          </ac:spMkLst>
        </pc:spChg>
        <pc:spChg chg="add mod">
          <ac:chgData name="Parker Gustafson" userId="16d30e8de7881f07" providerId="LiveId" clId="{38742DFF-5B16-4E54-A981-69FD6BC9A8A7}" dt="2025-12-03T07:51:01.408" v="9797" actId="1076"/>
          <ac:spMkLst>
            <pc:docMk/>
            <pc:sldMk cId="1783793418" sldId="924"/>
            <ac:spMk id="13" creationId="{047675C4-C326-F9C3-E4D6-328E5BE0854A}"/>
          </ac:spMkLst>
        </pc:spChg>
        <pc:picChg chg="add del mod">
          <ac:chgData name="Parker Gustafson" userId="16d30e8de7881f07" providerId="LiveId" clId="{38742DFF-5B16-4E54-A981-69FD6BC9A8A7}" dt="2025-12-02T22:35:00.358" v="4566" actId="478"/>
          <ac:picMkLst>
            <pc:docMk/>
            <pc:sldMk cId="1783793418" sldId="924"/>
            <ac:picMk id="7" creationId="{B4868847-B7ED-9248-DDD8-82C9AEB75FB2}"/>
          </ac:picMkLst>
        </pc:picChg>
      </pc:sldChg>
      <pc:sldChg chg="add del">
        <pc:chgData name="Parker Gustafson" userId="16d30e8de7881f07" providerId="LiveId" clId="{38742DFF-5B16-4E54-A981-69FD6BC9A8A7}" dt="2025-12-02T22:48:51.764" v="5350" actId="47"/>
        <pc:sldMkLst>
          <pc:docMk/>
          <pc:sldMk cId="4069746831" sldId="925"/>
        </pc:sldMkLst>
      </pc:sldChg>
      <pc:sldChg chg="add del">
        <pc:chgData name="Parker Gustafson" userId="16d30e8de7881f07" providerId="LiveId" clId="{38742DFF-5B16-4E54-A981-69FD6BC9A8A7}" dt="2025-12-03T02:17:50.866" v="7031" actId="47"/>
        <pc:sldMkLst>
          <pc:docMk/>
          <pc:sldMk cId="4091175887" sldId="926"/>
        </pc:sldMkLst>
      </pc:sldChg>
      <pc:sldChg chg="modSp add mod">
        <pc:chgData name="Parker Gustafson" userId="16d30e8de7881f07" providerId="LiveId" clId="{38742DFF-5B16-4E54-A981-69FD6BC9A8A7}" dt="2025-12-02T22:55:04.260" v="5497" actId="20577"/>
        <pc:sldMkLst>
          <pc:docMk/>
          <pc:sldMk cId="263268097" sldId="927"/>
        </pc:sldMkLst>
        <pc:spChg chg="mod">
          <ac:chgData name="Parker Gustafson" userId="16d30e8de7881f07" providerId="LiveId" clId="{38742DFF-5B16-4E54-A981-69FD6BC9A8A7}" dt="2025-12-02T22:55:04.260" v="5497" actId="20577"/>
          <ac:spMkLst>
            <pc:docMk/>
            <pc:sldMk cId="263268097" sldId="927"/>
            <ac:spMk id="10" creationId="{7FB122AA-F189-4B6C-2308-2D5AC0A0738B}"/>
          </ac:spMkLst>
        </pc:spChg>
      </pc:sldChg>
      <pc:sldChg chg="add del">
        <pc:chgData name="Parker Gustafson" userId="16d30e8de7881f07" providerId="LiveId" clId="{38742DFF-5B16-4E54-A981-69FD6BC9A8A7}" dt="2025-12-02T22:51:46.457" v="5413"/>
        <pc:sldMkLst>
          <pc:docMk/>
          <pc:sldMk cId="2304632147" sldId="927"/>
        </pc:sldMkLst>
      </pc:sldChg>
      <pc:sldChg chg="add del">
        <pc:chgData name="Parker Gustafson" userId="16d30e8de7881f07" providerId="LiveId" clId="{38742DFF-5B16-4E54-A981-69FD6BC9A8A7}" dt="2025-12-02T22:51:44.243" v="5411"/>
        <pc:sldMkLst>
          <pc:docMk/>
          <pc:sldMk cId="2694127798" sldId="927"/>
        </pc:sldMkLst>
      </pc:sldChg>
      <pc:sldChg chg="addSp delSp modSp add del mod">
        <pc:chgData name="Parker Gustafson" userId="16d30e8de7881f07" providerId="LiveId" clId="{38742DFF-5B16-4E54-A981-69FD6BC9A8A7}" dt="2025-12-03T06:28:37.586" v="8380" actId="47"/>
        <pc:sldMkLst>
          <pc:docMk/>
          <pc:sldMk cId="3618931266" sldId="928"/>
        </pc:sldMkLst>
        <pc:spChg chg="add del mod">
          <ac:chgData name="Parker Gustafson" userId="16d30e8de7881f07" providerId="LiveId" clId="{38742DFF-5B16-4E54-A981-69FD6BC9A8A7}" dt="2025-12-02T23:05:03.228" v="6018"/>
          <ac:spMkLst>
            <pc:docMk/>
            <pc:sldMk cId="3618931266" sldId="928"/>
            <ac:spMk id="4" creationId="{8967C3EF-85C8-50A4-2BDC-65C0F5496763}"/>
          </ac:spMkLst>
        </pc:spChg>
        <pc:spChg chg="add mod">
          <ac:chgData name="Parker Gustafson" userId="16d30e8de7881f07" providerId="LiveId" clId="{38742DFF-5B16-4E54-A981-69FD6BC9A8A7}" dt="2025-12-02T23:06:35.678" v="6118" actId="20577"/>
          <ac:spMkLst>
            <pc:docMk/>
            <pc:sldMk cId="3618931266" sldId="928"/>
            <ac:spMk id="6" creationId="{70D868F9-1A09-3FEE-EBB1-13242F589268}"/>
          </ac:spMkLst>
        </pc:spChg>
        <pc:spChg chg="add mod">
          <ac:chgData name="Parker Gustafson" userId="16d30e8de7881f07" providerId="LiveId" clId="{38742DFF-5B16-4E54-A981-69FD6BC9A8A7}" dt="2025-12-03T06:28:32.524" v="8378"/>
          <ac:spMkLst>
            <pc:docMk/>
            <pc:sldMk cId="3618931266" sldId="928"/>
            <ac:spMk id="7" creationId="{F555B4CB-5EB8-F1D9-AB7D-0A3A4BA9BBA8}"/>
          </ac:spMkLst>
        </pc:spChg>
      </pc:sldChg>
      <pc:sldChg chg="addSp delSp modSp add mod">
        <pc:chgData name="Parker Gustafson" userId="16d30e8de7881f07" providerId="LiveId" clId="{38742DFF-5B16-4E54-A981-69FD6BC9A8A7}" dt="2025-12-03T07:55:42.458" v="9904" actId="478"/>
        <pc:sldMkLst>
          <pc:docMk/>
          <pc:sldMk cId="3194921436" sldId="929"/>
        </pc:sldMkLst>
        <pc:spChg chg="mod">
          <ac:chgData name="Parker Gustafson" userId="16d30e8de7881f07" providerId="LiveId" clId="{38742DFF-5B16-4E54-A981-69FD6BC9A8A7}" dt="2025-12-03T05:59:59.871" v="7810" actId="114"/>
          <ac:spMkLst>
            <pc:docMk/>
            <pc:sldMk cId="3194921436" sldId="929"/>
            <ac:spMk id="2" creationId="{DFDA122E-005D-D48C-7B9F-D3DED64B498B}"/>
          </ac:spMkLst>
        </pc:spChg>
        <pc:spChg chg="del">
          <ac:chgData name="Parker Gustafson" userId="16d30e8de7881f07" providerId="LiveId" clId="{38742DFF-5B16-4E54-A981-69FD6BC9A8A7}" dt="2025-12-03T07:55:40.059" v="9902" actId="478"/>
          <ac:spMkLst>
            <pc:docMk/>
            <pc:sldMk cId="3194921436" sldId="929"/>
            <ac:spMk id="3" creationId="{3EEFDC17-5735-4235-348F-4A2C9A806F1E}"/>
          </ac:spMkLst>
        </pc:spChg>
        <pc:spChg chg="add mod">
          <ac:chgData name="Parker Gustafson" userId="16d30e8de7881f07" providerId="LiveId" clId="{38742DFF-5B16-4E54-A981-69FD6BC9A8A7}" dt="2025-12-02T23:06:49.452" v="6122" actId="1076"/>
          <ac:spMkLst>
            <pc:docMk/>
            <pc:sldMk cId="3194921436" sldId="929"/>
            <ac:spMk id="4" creationId="{1447EA99-7D59-F20F-C666-E4A1E6D2AA7F}"/>
          </ac:spMkLst>
        </pc:spChg>
        <pc:spChg chg="del">
          <ac:chgData name="Parker Gustafson" userId="16d30e8de7881f07" providerId="LiveId" clId="{38742DFF-5B16-4E54-A981-69FD6BC9A8A7}" dt="2025-12-02T23:06:47.387" v="6120" actId="478"/>
          <ac:spMkLst>
            <pc:docMk/>
            <pc:sldMk cId="3194921436" sldId="929"/>
            <ac:spMk id="6" creationId="{5127F9CF-A2BB-3508-2008-A94A3E173AF3}"/>
          </ac:spMkLst>
        </pc:spChg>
        <pc:spChg chg="mod">
          <ac:chgData name="Parker Gustafson" userId="16d30e8de7881f07" providerId="LiveId" clId="{38742DFF-5B16-4E54-A981-69FD6BC9A8A7}" dt="2025-12-03T06:00:04.423" v="7811" actId="114"/>
          <ac:spMkLst>
            <pc:docMk/>
            <pc:sldMk cId="3194921436" sldId="929"/>
            <ac:spMk id="8" creationId="{56270598-8657-2132-E2BA-6DC868C5F165}"/>
          </ac:spMkLst>
        </pc:spChg>
        <pc:spChg chg="add del mod">
          <ac:chgData name="Parker Gustafson" userId="16d30e8de7881f07" providerId="LiveId" clId="{38742DFF-5B16-4E54-A981-69FD6BC9A8A7}" dt="2025-12-03T07:55:42.458" v="9904" actId="478"/>
          <ac:spMkLst>
            <pc:docMk/>
            <pc:sldMk cId="3194921436" sldId="929"/>
            <ac:spMk id="9" creationId="{527CD7A7-8C83-4C9C-1705-A979A8A0C601}"/>
          </ac:spMkLst>
        </pc:spChg>
        <pc:spChg chg="add mod">
          <ac:chgData name="Parker Gustafson" userId="16d30e8de7881f07" providerId="LiveId" clId="{38742DFF-5B16-4E54-A981-69FD6BC9A8A7}" dt="2025-12-03T07:55:40.177" v="9903"/>
          <ac:spMkLst>
            <pc:docMk/>
            <pc:sldMk cId="3194921436" sldId="929"/>
            <ac:spMk id="10" creationId="{7B5DFD6D-0586-BD20-4CD4-236EED0D417D}"/>
          </ac:spMkLst>
        </pc:spChg>
      </pc:sldChg>
      <pc:sldChg chg="modSp add del">
        <pc:chgData name="Parker Gustafson" userId="16d30e8de7881f07" providerId="LiveId" clId="{38742DFF-5B16-4E54-A981-69FD6BC9A8A7}" dt="2025-12-02T23:20:51.597" v="6273"/>
        <pc:sldMkLst>
          <pc:docMk/>
          <pc:sldMk cId="0" sldId="930"/>
        </pc:sldMkLst>
        <pc:spChg chg="mod">
          <ac:chgData name="Parker Gustafson" userId="16d30e8de7881f07" providerId="LiveId" clId="{38742DFF-5B16-4E54-A981-69FD6BC9A8A7}" dt="2025-12-02T23:20:50.449" v="6272"/>
          <ac:spMkLst>
            <pc:docMk/>
            <pc:sldMk cId="0" sldId="930"/>
            <ac:spMk id="4" creationId="{00000000-0000-0000-0000-000000000000}"/>
          </ac:spMkLst>
        </pc:spChg>
        <pc:spChg chg="mod">
          <ac:chgData name="Parker Gustafson" userId="16d30e8de7881f07" providerId="LiveId" clId="{38742DFF-5B16-4E54-A981-69FD6BC9A8A7}" dt="2025-12-02T23:20:50.449" v="6272"/>
          <ac:spMkLst>
            <pc:docMk/>
            <pc:sldMk cId="0" sldId="930"/>
            <ac:spMk id="5" creationId="{00000000-0000-0000-0000-000000000000}"/>
          </ac:spMkLst>
        </pc:spChg>
        <pc:spChg chg="mod">
          <ac:chgData name="Parker Gustafson" userId="16d30e8de7881f07" providerId="LiveId" clId="{38742DFF-5B16-4E54-A981-69FD6BC9A8A7}" dt="2025-12-02T23:20:50.449" v="6272"/>
          <ac:spMkLst>
            <pc:docMk/>
            <pc:sldMk cId="0" sldId="930"/>
            <ac:spMk id="6" creationId="{00000000-0000-0000-0000-000000000000}"/>
          </ac:spMkLst>
        </pc:spChg>
      </pc:sldChg>
      <pc:sldChg chg="add del">
        <pc:chgData name="Parker Gustafson" userId="16d30e8de7881f07" providerId="LiveId" clId="{38742DFF-5B16-4E54-A981-69FD6BC9A8A7}" dt="2025-12-02T23:08:13.540" v="6264" actId="47"/>
        <pc:sldMkLst>
          <pc:docMk/>
          <pc:sldMk cId="338859448" sldId="930"/>
        </pc:sldMkLst>
      </pc:sldChg>
      <pc:sldChg chg="addSp delSp modSp add mod">
        <pc:chgData name="Parker Gustafson" userId="16d30e8de7881f07" providerId="LiveId" clId="{38742DFF-5B16-4E54-A981-69FD6BC9A8A7}" dt="2025-12-03T08:00:30.981" v="10000" actId="20577"/>
        <pc:sldMkLst>
          <pc:docMk/>
          <pc:sldMk cId="688964812" sldId="930"/>
        </pc:sldMkLst>
        <pc:spChg chg="del mod">
          <ac:chgData name="Parker Gustafson" userId="16d30e8de7881f07" providerId="LiveId" clId="{38742DFF-5B16-4E54-A981-69FD6BC9A8A7}" dt="2025-12-03T08:00:15.283" v="9987" actId="478"/>
          <ac:spMkLst>
            <pc:docMk/>
            <pc:sldMk cId="688964812" sldId="930"/>
            <ac:spMk id="2" creationId="{4D32B5A4-466E-6C8F-167F-24DBF1CA5D43}"/>
          </ac:spMkLst>
        </pc:spChg>
        <pc:spChg chg="mod">
          <ac:chgData name="Parker Gustafson" userId="16d30e8de7881f07" providerId="LiveId" clId="{38742DFF-5B16-4E54-A981-69FD6BC9A8A7}" dt="2025-12-02T23:21:27.540" v="6284" actId="14100"/>
          <ac:spMkLst>
            <pc:docMk/>
            <pc:sldMk cId="688964812" sldId="930"/>
            <ac:spMk id="3" creationId="{230E5473-5301-95F7-4F50-AB7081AAC773}"/>
          </ac:spMkLst>
        </pc:spChg>
        <pc:spChg chg="add del mod">
          <ac:chgData name="Parker Gustafson" userId="16d30e8de7881f07" providerId="LiveId" clId="{38742DFF-5B16-4E54-A981-69FD6BC9A8A7}" dt="2025-12-03T08:00:17.080" v="9989" actId="478"/>
          <ac:spMkLst>
            <pc:docMk/>
            <pc:sldMk cId="688964812" sldId="930"/>
            <ac:spMk id="6" creationId="{614C6AEB-76F2-02CE-E96D-C5E7C2931A03}"/>
          </ac:spMkLst>
        </pc:spChg>
        <pc:spChg chg="add mod">
          <ac:chgData name="Parker Gustafson" userId="16d30e8de7881f07" providerId="LiveId" clId="{38742DFF-5B16-4E54-A981-69FD6BC9A8A7}" dt="2025-12-03T08:00:30.981" v="10000" actId="20577"/>
          <ac:spMkLst>
            <pc:docMk/>
            <pc:sldMk cId="688964812" sldId="930"/>
            <ac:spMk id="7" creationId="{155BB324-1CA4-31D8-1F29-C7AD21EB526D}"/>
          </ac:spMkLst>
        </pc:spChg>
      </pc:sldChg>
      <pc:sldChg chg="addSp delSp modSp add mod">
        <pc:chgData name="Parker Gustafson" userId="16d30e8de7881f07" providerId="LiveId" clId="{38742DFF-5B16-4E54-A981-69FD6BC9A8A7}" dt="2025-12-03T08:00:43.303" v="10008" actId="20577"/>
        <pc:sldMkLst>
          <pc:docMk/>
          <pc:sldMk cId="2838381997" sldId="931"/>
        </pc:sldMkLst>
        <pc:spChg chg="del mod">
          <ac:chgData name="Parker Gustafson" userId="16d30e8de7881f07" providerId="LiveId" clId="{38742DFF-5B16-4E54-A981-69FD6BC9A8A7}" dt="2025-12-03T08:00:37.949" v="10001" actId="478"/>
          <ac:spMkLst>
            <pc:docMk/>
            <pc:sldMk cId="2838381997" sldId="931"/>
            <ac:spMk id="2" creationId="{EE2DC5B3-6D6E-2C83-113D-5CB88F249BBD}"/>
          </ac:spMkLst>
        </pc:spChg>
        <pc:spChg chg="mod">
          <ac:chgData name="Parker Gustafson" userId="16d30e8de7881f07" providerId="LiveId" clId="{38742DFF-5B16-4E54-A981-69FD6BC9A8A7}" dt="2025-12-02T23:21:19.962" v="6283"/>
          <ac:spMkLst>
            <pc:docMk/>
            <pc:sldMk cId="2838381997" sldId="931"/>
            <ac:spMk id="3" creationId="{F6358367-8E70-DBD1-2223-5F622D0E9EFC}"/>
          </ac:spMkLst>
        </pc:spChg>
        <pc:spChg chg="add del mod">
          <ac:chgData name="Parker Gustafson" userId="16d30e8de7881f07" providerId="LiveId" clId="{38742DFF-5B16-4E54-A981-69FD6BC9A8A7}" dt="2025-12-03T08:00:39.566" v="10003" actId="478"/>
          <ac:spMkLst>
            <pc:docMk/>
            <pc:sldMk cId="2838381997" sldId="931"/>
            <ac:spMk id="6" creationId="{7BDA14A3-0705-4FD5-6769-34E880F59AEE}"/>
          </ac:spMkLst>
        </pc:spChg>
        <pc:spChg chg="add mod">
          <ac:chgData name="Parker Gustafson" userId="16d30e8de7881f07" providerId="LiveId" clId="{38742DFF-5B16-4E54-A981-69FD6BC9A8A7}" dt="2025-12-03T08:00:43.303" v="10008" actId="20577"/>
          <ac:spMkLst>
            <pc:docMk/>
            <pc:sldMk cId="2838381997" sldId="931"/>
            <ac:spMk id="7" creationId="{D798B06C-AA6D-934A-0325-B7974A7D5DAA}"/>
          </ac:spMkLst>
        </pc:spChg>
      </pc:sldChg>
      <pc:sldChg chg="addSp delSp modSp add mod">
        <pc:chgData name="Parker Gustafson" userId="16d30e8de7881f07" providerId="LiveId" clId="{38742DFF-5B16-4E54-A981-69FD6BC9A8A7}" dt="2025-12-03T08:00:48.704" v="10011" actId="20577"/>
        <pc:sldMkLst>
          <pc:docMk/>
          <pc:sldMk cId="3294994480" sldId="932"/>
        </pc:sldMkLst>
        <pc:spChg chg="del mod">
          <ac:chgData name="Parker Gustafson" userId="16d30e8de7881f07" providerId="LiveId" clId="{38742DFF-5B16-4E54-A981-69FD6BC9A8A7}" dt="2025-12-03T08:00:09.058" v="9984" actId="478"/>
          <ac:spMkLst>
            <pc:docMk/>
            <pc:sldMk cId="3294994480" sldId="932"/>
            <ac:spMk id="2" creationId="{38DE4043-9904-82E6-6C54-7A5F678A4890}"/>
          </ac:spMkLst>
        </pc:spChg>
        <pc:spChg chg="mod">
          <ac:chgData name="Parker Gustafson" userId="16d30e8de7881f07" providerId="LiveId" clId="{38742DFF-5B16-4E54-A981-69FD6BC9A8A7}" dt="2025-12-02T23:21:57.874" v="6292"/>
          <ac:spMkLst>
            <pc:docMk/>
            <pc:sldMk cId="3294994480" sldId="932"/>
            <ac:spMk id="3" creationId="{549B5DDC-815F-D850-F71B-9175C487505C}"/>
          </ac:spMkLst>
        </pc:spChg>
        <pc:spChg chg="add del mod">
          <ac:chgData name="Parker Gustafson" userId="16d30e8de7881f07" providerId="LiveId" clId="{38742DFF-5B16-4E54-A981-69FD6BC9A8A7}" dt="2025-12-03T08:00:10.808" v="9986" actId="478"/>
          <ac:spMkLst>
            <pc:docMk/>
            <pc:sldMk cId="3294994480" sldId="932"/>
            <ac:spMk id="6" creationId="{8572EBDE-4D9D-459A-786D-ABBE20DCF6FC}"/>
          </ac:spMkLst>
        </pc:spChg>
        <pc:spChg chg="add mod">
          <ac:chgData name="Parker Gustafson" userId="16d30e8de7881f07" providerId="LiveId" clId="{38742DFF-5B16-4E54-A981-69FD6BC9A8A7}" dt="2025-12-03T08:00:48.704" v="10011" actId="20577"/>
          <ac:spMkLst>
            <pc:docMk/>
            <pc:sldMk cId="3294994480" sldId="932"/>
            <ac:spMk id="7" creationId="{D2C0CAC7-61A4-BB1F-467F-4553A835AA5F}"/>
          </ac:spMkLst>
        </pc:spChg>
      </pc:sldChg>
      <pc:sldChg chg="addSp delSp modSp add mod">
        <pc:chgData name="Parker Gustafson" userId="16d30e8de7881f07" providerId="LiveId" clId="{38742DFF-5B16-4E54-A981-69FD6BC9A8A7}" dt="2025-12-03T08:00:51.955" v="10014" actId="20577"/>
        <pc:sldMkLst>
          <pc:docMk/>
          <pc:sldMk cId="3031803512" sldId="933"/>
        </pc:sldMkLst>
        <pc:spChg chg="del mod">
          <ac:chgData name="Parker Gustafson" userId="16d30e8de7881f07" providerId="LiveId" clId="{38742DFF-5B16-4E54-A981-69FD6BC9A8A7}" dt="2025-12-03T08:00:02.813" v="9981" actId="478"/>
          <ac:spMkLst>
            <pc:docMk/>
            <pc:sldMk cId="3031803512" sldId="933"/>
            <ac:spMk id="2" creationId="{3AF15CAA-E8C5-9E6C-79CA-9EE1C481AE27}"/>
          </ac:spMkLst>
        </pc:spChg>
        <pc:spChg chg="mod">
          <ac:chgData name="Parker Gustafson" userId="16d30e8de7881f07" providerId="LiveId" clId="{38742DFF-5B16-4E54-A981-69FD6BC9A8A7}" dt="2025-12-02T23:22:45.278" v="6321" actId="207"/>
          <ac:spMkLst>
            <pc:docMk/>
            <pc:sldMk cId="3031803512" sldId="933"/>
            <ac:spMk id="3" creationId="{25F40727-F9B7-4DAD-8C87-EC7338CE0A71}"/>
          </ac:spMkLst>
        </pc:spChg>
        <pc:spChg chg="add del mod">
          <ac:chgData name="Parker Gustafson" userId="16d30e8de7881f07" providerId="LiveId" clId="{38742DFF-5B16-4E54-A981-69FD6BC9A8A7}" dt="2025-12-03T08:00:05.850" v="9983" actId="478"/>
          <ac:spMkLst>
            <pc:docMk/>
            <pc:sldMk cId="3031803512" sldId="933"/>
            <ac:spMk id="6" creationId="{486DA459-3647-C23A-1240-791AC92709C0}"/>
          </ac:spMkLst>
        </pc:spChg>
        <pc:spChg chg="add mod">
          <ac:chgData name="Parker Gustafson" userId="16d30e8de7881f07" providerId="LiveId" clId="{38742DFF-5B16-4E54-A981-69FD6BC9A8A7}" dt="2025-12-03T08:00:51.955" v="10014" actId="20577"/>
          <ac:spMkLst>
            <pc:docMk/>
            <pc:sldMk cId="3031803512" sldId="933"/>
            <ac:spMk id="7" creationId="{DAE6BE3F-9C7E-F474-68AD-A3252607A138}"/>
          </ac:spMkLst>
        </pc:spChg>
      </pc:sldChg>
      <pc:sldChg chg="new del">
        <pc:chgData name="Parker Gustafson" userId="16d30e8de7881f07" providerId="LiveId" clId="{38742DFF-5B16-4E54-A981-69FD6BC9A8A7}" dt="2025-12-02T23:21:56.001" v="6290" actId="680"/>
        <pc:sldMkLst>
          <pc:docMk/>
          <pc:sldMk cId="4274970188" sldId="933"/>
        </pc:sldMkLst>
      </pc:sldChg>
      <pc:sldChg chg="add del">
        <pc:chgData name="Parker Gustafson" userId="16d30e8de7881f07" providerId="LiveId" clId="{38742DFF-5B16-4E54-A981-69FD6BC9A8A7}" dt="2025-12-02T23:41:04.300" v="6477" actId="47"/>
        <pc:sldMkLst>
          <pc:docMk/>
          <pc:sldMk cId="2127242543" sldId="934"/>
        </pc:sldMkLst>
      </pc:sldChg>
      <pc:sldChg chg="addSp delSp modSp add del mod">
        <pc:chgData name="Parker Gustafson" userId="16d30e8de7881f07" providerId="LiveId" clId="{38742DFF-5B16-4E54-A981-69FD6BC9A8A7}" dt="2025-12-03T03:00:54.459" v="7085" actId="47"/>
        <pc:sldMkLst>
          <pc:docMk/>
          <pc:sldMk cId="4091010240" sldId="935"/>
        </pc:sldMkLst>
        <pc:spChg chg="del">
          <ac:chgData name="Parker Gustafson" userId="16d30e8de7881f07" providerId="LiveId" clId="{38742DFF-5B16-4E54-A981-69FD6BC9A8A7}" dt="2025-12-03T03:00:09.053" v="7077" actId="478"/>
          <ac:spMkLst>
            <pc:docMk/>
            <pc:sldMk cId="4091010240" sldId="935"/>
            <ac:spMk id="2" creationId="{3499ABBE-3AE2-6200-B54E-04457F76127F}"/>
          </ac:spMkLst>
        </pc:spChg>
        <pc:spChg chg="add del mod">
          <ac:chgData name="Parker Gustafson" userId="16d30e8de7881f07" providerId="LiveId" clId="{38742DFF-5B16-4E54-A981-69FD6BC9A8A7}" dt="2025-12-03T03:00:12.720" v="7079" actId="478"/>
          <ac:spMkLst>
            <pc:docMk/>
            <pc:sldMk cId="4091010240" sldId="935"/>
            <ac:spMk id="5" creationId="{13BC53F9-9C7E-1102-50CD-9EDC7F894809}"/>
          </ac:spMkLst>
        </pc:spChg>
        <pc:spChg chg="mod">
          <ac:chgData name="Parker Gustafson" userId="16d30e8de7881f07" providerId="LiveId" clId="{38742DFF-5B16-4E54-A981-69FD6BC9A8A7}" dt="2025-12-02T23:28:21.175" v="6328" actId="20577"/>
          <ac:spMkLst>
            <pc:docMk/>
            <pc:sldMk cId="4091010240" sldId="935"/>
            <ac:spMk id="6" creationId="{C8364614-5C85-5E94-A239-923436B8AB7F}"/>
          </ac:spMkLst>
        </pc:spChg>
        <pc:spChg chg="add mod">
          <ac:chgData name="Parker Gustafson" userId="16d30e8de7881f07" providerId="LiveId" clId="{38742DFF-5B16-4E54-A981-69FD6BC9A8A7}" dt="2025-12-03T03:00:09.250" v="7078"/>
          <ac:spMkLst>
            <pc:docMk/>
            <pc:sldMk cId="4091010240" sldId="935"/>
            <ac:spMk id="7" creationId="{0BFD82B8-DEDC-DF32-EFF7-1BAA13684DF6}"/>
          </ac:spMkLst>
        </pc:spChg>
        <pc:spChg chg="mod">
          <ac:chgData name="Parker Gustafson" userId="16d30e8de7881f07" providerId="LiveId" clId="{38742DFF-5B16-4E54-A981-69FD6BC9A8A7}" dt="2025-12-03T03:00:17.015" v="7080" actId="1076"/>
          <ac:spMkLst>
            <pc:docMk/>
            <pc:sldMk cId="4091010240" sldId="935"/>
            <ac:spMk id="8" creationId="{076E897D-D96E-F9E0-8D5D-91E38AFE2815}"/>
          </ac:spMkLst>
        </pc:spChg>
      </pc:sldChg>
      <pc:sldChg chg="addSp delSp modSp add mod">
        <pc:chgData name="Parker Gustafson" userId="16d30e8de7881f07" providerId="LiveId" clId="{38742DFF-5B16-4E54-A981-69FD6BC9A8A7}" dt="2025-12-03T08:02:46.562" v="10084" actId="2711"/>
        <pc:sldMkLst>
          <pc:docMk/>
          <pc:sldMk cId="1461970968" sldId="936"/>
        </pc:sldMkLst>
        <pc:spChg chg="del">
          <ac:chgData name="Parker Gustafson" userId="16d30e8de7881f07" providerId="LiveId" clId="{38742DFF-5B16-4E54-A981-69FD6BC9A8A7}" dt="2025-12-03T03:01:03.762" v="7086" actId="478"/>
          <ac:spMkLst>
            <pc:docMk/>
            <pc:sldMk cId="1461970968" sldId="936"/>
            <ac:spMk id="2" creationId="{6DAE2739-2AE7-4617-A412-951E0CB8B2B9}"/>
          </ac:spMkLst>
        </pc:spChg>
        <pc:spChg chg="add del mod">
          <ac:chgData name="Parker Gustafson" userId="16d30e8de7881f07" providerId="LiveId" clId="{38742DFF-5B16-4E54-A981-69FD6BC9A8A7}" dt="2025-12-03T03:01:07.527" v="7088" actId="478"/>
          <ac:spMkLst>
            <pc:docMk/>
            <pc:sldMk cId="1461970968" sldId="936"/>
            <ac:spMk id="5" creationId="{E18DD942-7CC9-FC65-DF97-7E8DABD9348C}"/>
          </ac:spMkLst>
        </pc:spChg>
        <pc:spChg chg="mod">
          <ac:chgData name="Parker Gustafson" userId="16d30e8de7881f07" providerId="LiveId" clId="{38742DFF-5B16-4E54-A981-69FD6BC9A8A7}" dt="2025-12-03T08:02:46.562" v="10084" actId="2711"/>
          <ac:spMkLst>
            <pc:docMk/>
            <pc:sldMk cId="1461970968" sldId="936"/>
            <ac:spMk id="6" creationId="{73920CAF-8689-394F-0C29-E9D59E583E92}"/>
          </ac:spMkLst>
        </pc:spChg>
        <pc:spChg chg="add mod">
          <ac:chgData name="Parker Gustafson" userId="16d30e8de7881f07" providerId="LiveId" clId="{38742DFF-5B16-4E54-A981-69FD6BC9A8A7}" dt="2025-12-03T08:01:12.897" v="10063" actId="20577"/>
          <ac:spMkLst>
            <pc:docMk/>
            <pc:sldMk cId="1461970968" sldId="936"/>
            <ac:spMk id="7" creationId="{F73CC4EB-94F8-B53E-B49D-8FF7B60FADEB}"/>
          </ac:spMkLst>
        </pc:spChg>
        <pc:spChg chg="mod">
          <ac:chgData name="Parker Gustafson" userId="16d30e8de7881f07" providerId="LiveId" clId="{38742DFF-5B16-4E54-A981-69FD6BC9A8A7}" dt="2025-12-03T08:02:37.598" v="10083" actId="20577"/>
          <ac:spMkLst>
            <pc:docMk/>
            <pc:sldMk cId="1461970968" sldId="936"/>
            <ac:spMk id="8" creationId="{67B18BFD-B2BA-9F0B-E30F-C0AF6211B88A}"/>
          </ac:spMkLst>
        </pc:spChg>
      </pc:sldChg>
      <pc:sldChg chg="add del">
        <pc:chgData name="Parker Gustafson" userId="16d30e8de7881f07" providerId="LiveId" clId="{38742DFF-5B16-4E54-A981-69FD6BC9A8A7}" dt="2025-12-02T23:46:07.966" v="6738"/>
        <pc:sldMkLst>
          <pc:docMk/>
          <pc:sldMk cId="1260497593" sldId="937"/>
        </pc:sldMkLst>
      </pc:sldChg>
      <pc:sldChg chg="addSp delSp modSp add mod">
        <pc:chgData name="Parker Gustafson" userId="16d30e8de7881f07" providerId="LiveId" clId="{38742DFF-5B16-4E54-A981-69FD6BC9A8A7}" dt="2025-12-03T08:03:19.547" v="10090" actId="1076"/>
        <pc:sldMkLst>
          <pc:docMk/>
          <pc:sldMk cId="1854940983" sldId="937"/>
        </pc:sldMkLst>
        <pc:spChg chg="mod">
          <ac:chgData name="Parker Gustafson" userId="16d30e8de7881f07" providerId="LiveId" clId="{38742DFF-5B16-4E54-A981-69FD6BC9A8A7}" dt="2025-12-03T08:02:50.940" v="10085" actId="1076"/>
          <ac:spMkLst>
            <pc:docMk/>
            <pc:sldMk cId="1854940983" sldId="937"/>
            <ac:spMk id="2" creationId="{42B4FD3B-E62F-A42C-D688-71498567D991}"/>
          </ac:spMkLst>
        </pc:spChg>
        <pc:spChg chg="del">
          <ac:chgData name="Parker Gustafson" userId="16d30e8de7881f07" providerId="LiveId" clId="{38742DFF-5B16-4E54-A981-69FD6BC9A8A7}" dt="2025-12-02T23:46:36.214" v="6762" actId="478"/>
          <ac:spMkLst>
            <pc:docMk/>
            <pc:sldMk cId="1854940983" sldId="937"/>
            <ac:spMk id="3" creationId="{40B9A3EB-DCAE-8867-C462-31B83F279948}"/>
          </ac:spMkLst>
        </pc:spChg>
        <pc:spChg chg="del">
          <ac:chgData name="Parker Gustafson" userId="16d30e8de7881f07" providerId="LiveId" clId="{38742DFF-5B16-4E54-A981-69FD6BC9A8A7}" dt="2025-12-02T23:46:36.214" v="6762" actId="478"/>
          <ac:spMkLst>
            <pc:docMk/>
            <pc:sldMk cId="1854940983" sldId="937"/>
            <ac:spMk id="4" creationId="{23EACA01-A7B9-C344-C812-DC8CEA0859FF}"/>
          </ac:spMkLst>
        </pc:spChg>
        <pc:spChg chg="del">
          <ac:chgData name="Parker Gustafson" userId="16d30e8de7881f07" providerId="LiveId" clId="{38742DFF-5B16-4E54-A981-69FD6BC9A8A7}" dt="2025-12-02T23:46:36.214" v="6762" actId="478"/>
          <ac:spMkLst>
            <pc:docMk/>
            <pc:sldMk cId="1854940983" sldId="937"/>
            <ac:spMk id="6" creationId="{C1C2BEA7-0BA6-5773-C618-AA6C69296845}"/>
          </ac:spMkLst>
        </pc:spChg>
        <pc:spChg chg="add mod">
          <ac:chgData name="Parker Gustafson" userId="16d30e8de7881f07" providerId="LiveId" clId="{38742DFF-5B16-4E54-A981-69FD6BC9A8A7}" dt="2025-12-03T08:03:19.547" v="10090" actId="1076"/>
          <ac:spMkLst>
            <pc:docMk/>
            <pc:sldMk cId="1854940983" sldId="937"/>
            <ac:spMk id="9" creationId="{6F9587CA-B7B0-8452-9142-25BDBCDA5C5B}"/>
          </ac:spMkLst>
        </pc:spChg>
        <pc:picChg chg="del">
          <ac:chgData name="Parker Gustafson" userId="16d30e8de7881f07" providerId="LiveId" clId="{38742DFF-5B16-4E54-A981-69FD6BC9A8A7}" dt="2025-12-02T23:46:36.214" v="6762" actId="478"/>
          <ac:picMkLst>
            <pc:docMk/>
            <pc:sldMk cId="1854940983" sldId="937"/>
            <ac:picMk id="5" creationId="{6079B3F2-04B9-5207-86E1-62C234D2E99F}"/>
          </ac:picMkLst>
        </pc:picChg>
        <pc:picChg chg="add del mod">
          <ac:chgData name="Parker Gustafson" userId="16d30e8de7881f07" providerId="LiveId" clId="{38742DFF-5B16-4E54-A981-69FD6BC9A8A7}" dt="2025-12-03T05:51:04.405" v="7588" actId="478"/>
          <ac:picMkLst>
            <pc:docMk/>
            <pc:sldMk cId="1854940983" sldId="937"/>
            <ac:picMk id="8" creationId="{88CD23F4-57DC-9361-60A5-B07EF16D0DED}"/>
          </ac:picMkLst>
        </pc:picChg>
      </pc:sldChg>
      <pc:sldChg chg="addSp delSp modSp add del mod">
        <pc:chgData name="Parker Gustafson" userId="16d30e8de7881f07" providerId="LiveId" clId="{38742DFF-5B16-4E54-A981-69FD6BC9A8A7}" dt="2025-12-03T05:55:45.257" v="7771" actId="47"/>
        <pc:sldMkLst>
          <pc:docMk/>
          <pc:sldMk cId="2500640361" sldId="938"/>
        </pc:sldMkLst>
        <pc:spChg chg="del">
          <ac:chgData name="Parker Gustafson" userId="16d30e8de7881f07" providerId="LiveId" clId="{38742DFF-5B16-4E54-A981-69FD6BC9A8A7}" dt="2025-12-03T03:03:59.135" v="7094" actId="478"/>
          <ac:spMkLst>
            <pc:docMk/>
            <pc:sldMk cId="2500640361" sldId="938"/>
            <ac:spMk id="2" creationId="{2AC04BBD-42A2-61B0-66F6-084C828DCCAE}"/>
          </ac:spMkLst>
        </pc:spChg>
        <pc:spChg chg="mod">
          <ac:chgData name="Parker Gustafson" userId="16d30e8de7881f07" providerId="LiveId" clId="{38742DFF-5B16-4E54-A981-69FD6BC9A8A7}" dt="2025-12-02T23:47:39.387" v="6777" actId="20577"/>
          <ac:spMkLst>
            <pc:docMk/>
            <pc:sldMk cId="2500640361" sldId="938"/>
            <ac:spMk id="3" creationId="{DA4C6368-DDCF-6F17-3787-C534D74DA7C2}"/>
          </ac:spMkLst>
        </pc:spChg>
        <pc:spChg chg="del">
          <ac:chgData name="Parker Gustafson" userId="16d30e8de7881f07" providerId="LiveId" clId="{38742DFF-5B16-4E54-A981-69FD6BC9A8A7}" dt="2025-12-02T23:47:28.759" v="6770" actId="478"/>
          <ac:spMkLst>
            <pc:docMk/>
            <pc:sldMk cId="2500640361" sldId="938"/>
            <ac:spMk id="6" creationId="{85A04DAA-B687-D9DC-5331-708C6E1083D6}"/>
          </ac:spMkLst>
        </pc:spChg>
        <pc:spChg chg="add del mod">
          <ac:chgData name="Parker Gustafson" userId="16d30e8de7881f07" providerId="LiveId" clId="{38742DFF-5B16-4E54-A981-69FD6BC9A8A7}" dt="2025-12-03T03:04:11.186" v="7096" actId="478"/>
          <ac:spMkLst>
            <pc:docMk/>
            <pc:sldMk cId="2500640361" sldId="938"/>
            <ac:spMk id="7" creationId="{65AEB029-20EE-421A-03D7-5A8EE2334E46}"/>
          </ac:spMkLst>
        </pc:spChg>
        <pc:spChg chg="add del mod">
          <ac:chgData name="Parker Gustafson" userId="16d30e8de7881f07" providerId="LiveId" clId="{38742DFF-5B16-4E54-A981-69FD6BC9A8A7}" dt="2025-12-03T03:04:02.626" v="7095" actId="478"/>
          <ac:spMkLst>
            <pc:docMk/>
            <pc:sldMk cId="2500640361" sldId="938"/>
            <ac:spMk id="9" creationId="{7436D984-A243-549B-7A4E-932041E093FD}"/>
          </ac:spMkLst>
        </pc:spChg>
        <pc:spChg chg="add mod">
          <ac:chgData name="Parker Gustafson" userId="16d30e8de7881f07" providerId="LiveId" clId="{38742DFF-5B16-4E54-A981-69FD6BC9A8A7}" dt="2025-12-03T03:04:15.438" v="7097"/>
          <ac:spMkLst>
            <pc:docMk/>
            <pc:sldMk cId="2500640361" sldId="938"/>
            <ac:spMk id="11" creationId="{6E6E3E89-0067-3EB2-A468-544CFE1DE7F0}"/>
          </ac:spMkLst>
        </pc:spChg>
        <pc:picChg chg="del">
          <ac:chgData name="Parker Gustafson" userId="16d30e8de7881f07" providerId="LiveId" clId="{38742DFF-5B16-4E54-A981-69FD6BC9A8A7}" dt="2025-12-02T23:47:28.759" v="6770" actId="478"/>
          <ac:picMkLst>
            <pc:docMk/>
            <pc:sldMk cId="2500640361" sldId="938"/>
            <ac:picMk id="5" creationId="{246B4BEE-96D9-A80B-B111-5D380A351DF9}"/>
          </ac:picMkLst>
        </pc:picChg>
      </pc:sldChg>
      <pc:sldChg chg="add del">
        <pc:chgData name="Parker Gustafson" userId="16d30e8de7881f07" providerId="LiveId" clId="{38742DFF-5B16-4E54-A981-69FD6BC9A8A7}" dt="2025-12-02T23:46:37.486" v="6764"/>
        <pc:sldMkLst>
          <pc:docMk/>
          <pc:sldMk cId="2891791763" sldId="938"/>
        </pc:sldMkLst>
      </pc:sldChg>
      <pc:sldChg chg="addSp delSp modSp add mod">
        <pc:chgData name="Parker Gustafson" userId="16d30e8de7881f07" providerId="LiveId" clId="{38742DFF-5B16-4E54-A981-69FD6BC9A8A7}" dt="2025-12-02T23:54:07.757" v="6811" actId="1076"/>
        <pc:sldMkLst>
          <pc:docMk/>
          <pc:sldMk cId="1836017738" sldId="939"/>
        </pc:sldMkLst>
        <pc:spChg chg="mod">
          <ac:chgData name="Parker Gustafson" userId="16d30e8de7881f07" providerId="LiveId" clId="{38742DFF-5B16-4E54-A981-69FD6BC9A8A7}" dt="2025-12-02T23:53:51.215" v="6806" actId="20577"/>
          <ac:spMkLst>
            <pc:docMk/>
            <pc:sldMk cId="1836017738" sldId="939"/>
            <ac:spMk id="2" creationId="{D458B7E4-DFBC-280D-A24E-1FE26ECC2A82}"/>
          </ac:spMkLst>
        </pc:spChg>
        <pc:spChg chg="del">
          <ac:chgData name="Parker Gustafson" userId="16d30e8de7881f07" providerId="LiveId" clId="{38742DFF-5B16-4E54-A981-69FD6BC9A8A7}" dt="2025-12-02T23:53:47.835" v="6803" actId="478"/>
          <ac:spMkLst>
            <pc:docMk/>
            <pc:sldMk cId="1836017738" sldId="939"/>
            <ac:spMk id="3" creationId="{FAEAFD71-06D4-68B9-4455-B04074D77EFB}"/>
          </ac:spMkLst>
        </pc:spChg>
        <pc:spChg chg="del">
          <ac:chgData name="Parker Gustafson" userId="16d30e8de7881f07" providerId="LiveId" clId="{38742DFF-5B16-4E54-A981-69FD6BC9A8A7}" dt="2025-12-02T23:53:47.835" v="6803" actId="478"/>
          <ac:spMkLst>
            <pc:docMk/>
            <pc:sldMk cId="1836017738" sldId="939"/>
            <ac:spMk id="4" creationId="{E213122B-7460-1872-5A01-7EB610F8117F}"/>
          </ac:spMkLst>
        </pc:spChg>
        <pc:picChg chg="add mod">
          <ac:chgData name="Parker Gustafson" userId="16d30e8de7881f07" providerId="LiveId" clId="{38742DFF-5B16-4E54-A981-69FD6BC9A8A7}" dt="2025-12-02T23:54:07.757" v="6811" actId="1076"/>
          <ac:picMkLst>
            <pc:docMk/>
            <pc:sldMk cId="1836017738" sldId="939"/>
            <ac:picMk id="6" creationId="{51F5ADC1-AFFF-3939-8F27-27F9C7716D4E}"/>
          </ac:picMkLst>
        </pc:picChg>
        <pc:picChg chg="del">
          <ac:chgData name="Parker Gustafson" userId="16d30e8de7881f07" providerId="LiveId" clId="{38742DFF-5B16-4E54-A981-69FD6BC9A8A7}" dt="2025-12-02T23:53:48.814" v="6804" actId="478"/>
          <ac:picMkLst>
            <pc:docMk/>
            <pc:sldMk cId="1836017738" sldId="939"/>
            <ac:picMk id="10" creationId="{0AF76098-EB6F-7683-4197-0DA65B97AD2B}"/>
          </ac:picMkLst>
        </pc:picChg>
      </pc:sldChg>
      <pc:sldChg chg="addSp delSp modSp add mod modAnim">
        <pc:chgData name="Parker Gustafson" userId="16d30e8de7881f07" providerId="LiveId" clId="{38742DFF-5B16-4E54-A981-69FD6BC9A8A7}" dt="2025-12-03T06:26:10.862" v="8337" actId="1076"/>
        <pc:sldMkLst>
          <pc:docMk/>
          <pc:sldMk cId="667628735" sldId="940"/>
        </pc:sldMkLst>
        <pc:spChg chg="mod">
          <ac:chgData name="Parker Gustafson" userId="16d30e8de7881f07" providerId="LiveId" clId="{38742DFF-5B16-4E54-A981-69FD6BC9A8A7}" dt="2025-12-03T06:09:08.066" v="8097" actId="20577"/>
          <ac:spMkLst>
            <pc:docMk/>
            <pc:sldMk cId="667628735" sldId="940"/>
            <ac:spMk id="2" creationId="{207DED12-93FA-0474-4769-DEAB4AC23510}"/>
          </ac:spMkLst>
        </pc:spChg>
        <pc:spChg chg="del">
          <ac:chgData name="Parker Gustafson" userId="16d30e8de7881f07" providerId="LiveId" clId="{38742DFF-5B16-4E54-A981-69FD6BC9A8A7}" dt="2025-12-03T06:03:40.492" v="7874" actId="478"/>
          <ac:spMkLst>
            <pc:docMk/>
            <pc:sldMk cId="667628735" sldId="940"/>
            <ac:spMk id="3" creationId="{77B76928-C436-37B3-218C-981E076EE0CC}"/>
          </ac:spMkLst>
        </pc:spChg>
        <pc:spChg chg="add mod">
          <ac:chgData name="Parker Gustafson" userId="16d30e8de7881f07" providerId="LiveId" clId="{38742DFF-5B16-4E54-A981-69FD6BC9A8A7}" dt="2025-12-03T06:26:04.771" v="8336" actId="1076"/>
          <ac:spMkLst>
            <pc:docMk/>
            <pc:sldMk cId="667628735" sldId="940"/>
            <ac:spMk id="4" creationId="{E54AC0AF-7572-321E-8EDE-1F7B75E91A46}"/>
          </ac:spMkLst>
        </pc:spChg>
        <pc:spChg chg="del mod">
          <ac:chgData name="Parker Gustafson" userId="16d30e8de7881f07" providerId="LiveId" clId="{38742DFF-5B16-4E54-A981-69FD6BC9A8A7}" dt="2025-12-03T05:57:55.394" v="7781" actId="478"/>
          <ac:spMkLst>
            <pc:docMk/>
            <pc:sldMk cId="667628735" sldId="940"/>
            <ac:spMk id="6" creationId="{BB51114A-AC6C-8E03-2F0E-2F77F9D4B342}"/>
          </ac:spMkLst>
        </pc:spChg>
        <pc:spChg chg="add del mod">
          <ac:chgData name="Parker Gustafson" userId="16d30e8de7881f07" providerId="LiveId" clId="{38742DFF-5B16-4E54-A981-69FD6BC9A8A7}" dt="2025-12-03T06:03:42.191" v="7875" actId="478"/>
          <ac:spMkLst>
            <pc:docMk/>
            <pc:sldMk cId="667628735" sldId="940"/>
            <ac:spMk id="8" creationId="{F7325538-5905-16AA-F033-F412B6717252}"/>
          </ac:spMkLst>
        </pc:spChg>
        <pc:spChg chg="add del mod">
          <ac:chgData name="Parker Gustafson" userId="16d30e8de7881f07" providerId="LiveId" clId="{38742DFF-5B16-4E54-A981-69FD6BC9A8A7}" dt="2025-12-03T06:26:10.862" v="8337" actId="1076"/>
          <ac:spMkLst>
            <pc:docMk/>
            <pc:sldMk cId="667628735" sldId="940"/>
            <ac:spMk id="10" creationId="{3C894285-69EF-8D1C-5619-1DE92E048B6B}"/>
          </ac:spMkLst>
        </pc:spChg>
        <pc:picChg chg="del">
          <ac:chgData name="Parker Gustafson" userId="16d30e8de7881f07" providerId="LiveId" clId="{38742DFF-5B16-4E54-A981-69FD6BC9A8A7}" dt="2025-12-03T05:57:50.435" v="7778" actId="478"/>
          <ac:picMkLst>
            <pc:docMk/>
            <pc:sldMk cId="667628735" sldId="940"/>
            <ac:picMk id="7" creationId="{2710DBD2-EC45-51B9-BFA6-4212F04813EE}"/>
          </ac:picMkLst>
        </pc:picChg>
        <pc:picChg chg="del">
          <ac:chgData name="Parker Gustafson" userId="16d30e8de7881f07" providerId="LiveId" clId="{38742DFF-5B16-4E54-A981-69FD6BC9A8A7}" dt="2025-12-02T23:55:03.987" v="6814" actId="478"/>
          <ac:picMkLst>
            <pc:docMk/>
            <pc:sldMk cId="667628735" sldId="940"/>
            <ac:picMk id="9" creationId="{585ADC79-45ED-6999-24F5-C40F328A51FB}"/>
          </ac:picMkLst>
        </pc:picChg>
      </pc:sldChg>
      <pc:sldChg chg="addSp delSp modSp add mod modAnim">
        <pc:chgData name="Parker Gustafson" userId="16d30e8de7881f07" providerId="LiveId" clId="{38742DFF-5B16-4E54-A981-69FD6BC9A8A7}" dt="2025-12-03T08:06:10.092" v="10118" actId="20577"/>
        <pc:sldMkLst>
          <pc:docMk/>
          <pc:sldMk cId="3908337287" sldId="941"/>
        </pc:sldMkLst>
        <pc:spChg chg="mod">
          <ac:chgData name="Parker Gustafson" userId="16d30e8de7881f07" providerId="LiveId" clId="{38742DFF-5B16-4E54-A981-69FD6BC9A8A7}" dt="2025-12-03T06:27:06.509" v="8358" actId="20577"/>
          <ac:spMkLst>
            <pc:docMk/>
            <pc:sldMk cId="3908337287" sldId="941"/>
            <ac:spMk id="2" creationId="{0413FD40-4854-CF06-DDAD-4F8288C824AE}"/>
          </ac:spMkLst>
        </pc:spChg>
        <pc:spChg chg="add del mod">
          <ac:chgData name="Parker Gustafson" userId="16d30e8de7881f07" providerId="LiveId" clId="{38742DFF-5B16-4E54-A981-69FD6BC9A8A7}" dt="2025-12-03T06:26:21.063" v="8338" actId="478"/>
          <ac:spMkLst>
            <pc:docMk/>
            <pc:sldMk cId="3908337287" sldId="941"/>
            <ac:spMk id="4" creationId="{AD72DABB-E9E3-511F-352F-C0BBA05D93D7}"/>
          </ac:spMkLst>
        </pc:spChg>
        <pc:spChg chg="del">
          <ac:chgData name="Parker Gustafson" userId="16d30e8de7881f07" providerId="LiveId" clId="{38742DFF-5B16-4E54-A981-69FD6BC9A8A7}" dt="2025-12-03T06:26:25.918" v="8341" actId="478"/>
          <ac:spMkLst>
            <pc:docMk/>
            <pc:sldMk cId="3908337287" sldId="941"/>
            <ac:spMk id="6" creationId="{7D4104EF-A027-7414-70FC-5AE06958895E}"/>
          </ac:spMkLst>
        </pc:spChg>
        <pc:spChg chg="add mod">
          <ac:chgData name="Parker Gustafson" userId="16d30e8de7881f07" providerId="LiveId" clId="{38742DFF-5B16-4E54-A981-69FD6BC9A8A7}" dt="2025-12-03T06:31:43.610" v="8438" actId="1076"/>
          <ac:spMkLst>
            <pc:docMk/>
            <pc:sldMk cId="3908337287" sldId="941"/>
            <ac:spMk id="7" creationId="{EEA9606E-F9FF-8FF7-861B-86DAEEB0C093}"/>
          </ac:spMkLst>
        </pc:spChg>
        <pc:spChg chg="add mod">
          <ac:chgData name="Parker Gustafson" userId="16d30e8de7881f07" providerId="LiveId" clId="{38742DFF-5B16-4E54-A981-69FD6BC9A8A7}" dt="2025-12-03T08:06:10.092" v="10118" actId="20577"/>
          <ac:spMkLst>
            <pc:docMk/>
            <pc:sldMk cId="3908337287" sldId="941"/>
            <ac:spMk id="8" creationId="{E8099729-FD57-AE32-C6D3-C6EC6813B292}"/>
          </ac:spMkLst>
        </pc:spChg>
        <pc:picChg chg="del">
          <ac:chgData name="Parker Gustafson" userId="16d30e8de7881f07" providerId="LiveId" clId="{38742DFF-5B16-4E54-A981-69FD6BC9A8A7}" dt="2025-12-03T06:25:49.125" v="8332" actId="478"/>
          <ac:picMkLst>
            <pc:docMk/>
            <pc:sldMk cId="3908337287" sldId="941"/>
            <ac:picMk id="5" creationId="{50A37F08-2D64-CCEA-4B65-3C780A4250D3}"/>
          </ac:picMkLst>
        </pc:picChg>
      </pc:sldChg>
      <pc:sldChg chg="addSp delSp modSp add mod modAnim">
        <pc:chgData name="Parker Gustafson" userId="16d30e8de7881f07" providerId="LiveId" clId="{38742DFF-5B16-4E54-A981-69FD6BC9A8A7}" dt="2025-12-03T06:45:58.235" v="8805" actId="20577"/>
        <pc:sldMkLst>
          <pc:docMk/>
          <pc:sldMk cId="539829888" sldId="942"/>
        </pc:sldMkLst>
        <pc:spChg chg="add del mod">
          <ac:chgData name="Parker Gustafson" userId="16d30e8de7881f07" providerId="LiveId" clId="{38742DFF-5B16-4E54-A981-69FD6BC9A8A7}" dt="2025-12-03T06:40:50.786" v="8636" actId="478"/>
          <ac:spMkLst>
            <pc:docMk/>
            <pc:sldMk cId="539829888" sldId="942"/>
            <ac:spMk id="4" creationId="{A032AC2F-061C-3AD3-D801-08CD867EBD80}"/>
          </ac:spMkLst>
        </pc:spChg>
        <pc:spChg chg="add mod">
          <ac:chgData name="Parker Gustafson" userId="16d30e8de7881f07" providerId="LiveId" clId="{38742DFF-5B16-4E54-A981-69FD6BC9A8A7}" dt="2025-12-03T06:45:58.235" v="8805" actId="20577"/>
          <ac:spMkLst>
            <pc:docMk/>
            <pc:sldMk cId="539829888" sldId="942"/>
            <ac:spMk id="5" creationId="{47197DDE-FBB1-CF87-C148-7FDC7BAE52B4}"/>
          </ac:spMkLst>
        </pc:spChg>
        <pc:spChg chg="add del">
          <ac:chgData name="Parker Gustafson" userId="16d30e8de7881f07" providerId="LiveId" clId="{38742DFF-5B16-4E54-A981-69FD6BC9A8A7}" dt="2025-12-03T06:40:47.888" v="8635" actId="478"/>
          <ac:spMkLst>
            <pc:docMk/>
            <pc:sldMk cId="539829888" sldId="942"/>
            <ac:spMk id="6" creationId="{A65DF484-9132-4F56-566A-C218F273BA4E}"/>
          </ac:spMkLst>
        </pc:spChg>
        <pc:spChg chg="add mod">
          <ac:chgData name="Parker Gustafson" userId="16d30e8de7881f07" providerId="LiveId" clId="{38742DFF-5B16-4E54-A981-69FD6BC9A8A7}" dt="2025-12-03T06:44:56.565" v="8793" actId="1076"/>
          <ac:spMkLst>
            <pc:docMk/>
            <pc:sldMk cId="539829888" sldId="942"/>
            <ac:spMk id="8" creationId="{22536C99-2701-7189-E424-21FF7C7C5B9F}"/>
          </ac:spMkLst>
        </pc:spChg>
        <pc:picChg chg="del">
          <ac:chgData name="Parker Gustafson" userId="16d30e8de7881f07" providerId="LiveId" clId="{38742DFF-5B16-4E54-A981-69FD6BC9A8A7}" dt="2025-12-03T06:25:38.156" v="8326" actId="478"/>
          <ac:picMkLst>
            <pc:docMk/>
            <pc:sldMk cId="539829888" sldId="942"/>
            <ac:picMk id="7" creationId="{CD344F52-CB3E-3ED2-82C9-5A4B10216FEB}"/>
          </ac:picMkLst>
        </pc:picChg>
      </pc:sldChg>
      <pc:sldChg chg="addSp delSp modSp add mod">
        <pc:chgData name="Parker Gustafson" userId="16d30e8de7881f07" providerId="LiveId" clId="{38742DFF-5B16-4E54-A981-69FD6BC9A8A7}" dt="2025-12-03T08:04:14.373" v="10094"/>
        <pc:sldMkLst>
          <pc:docMk/>
          <pc:sldMk cId="91572832" sldId="943"/>
        </pc:sldMkLst>
        <pc:spChg chg="mod">
          <ac:chgData name="Parker Gustafson" userId="16d30e8de7881f07" providerId="LiveId" clId="{38742DFF-5B16-4E54-A981-69FD6BC9A8A7}" dt="2025-12-03T08:04:14.373" v="10094"/>
          <ac:spMkLst>
            <pc:docMk/>
            <pc:sldMk cId="91572832" sldId="943"/>
            <ac:spMk id="3" creationId="{E123E90E-BF96-CC27-0EFE-23FC5B127C9C}"/>
          </ac:spMkLst>
        </pc:spChg>
        <pc:spChg chg="mod">
          <ac:chgData name="Parker Gustafson" userId="16d30e8de7881f07" providerId="LiveId" clId="{38742DFF-5B16-4E54-A981-69FD6BC9A8A7}" dt="2025-12-03T08:04:03.271" v="10092" actId="1076"/>
          <ac:spMkLst>
            <pc:docMk/>
            <pc:sldMk cId="91572832" sldId="943"/>
            <ac:spMk id="13" creationId="{6104CC81-2393-04B7-0B18-86C3910DF63D}"/>
          </ac:spMkLst>
        </pc:spChg>
        <pc:picChg chg="add del mod">
          <ac:chgData name="Parker Gustafson" userId="16d30e8de7881f07" providerId="LiveId" clId="{38742DFF-5B16-4E54-A981-69FD6BC9A8A7}" dt="2025-12-03T06:03:16.555" v="7865" actId="478"/>
          <ac:picMkLst>
            <pc:docMk/>
            <pc:sldMk cId="91572832" sldId="943"/>
            <ac:picMk id="2" creationId="{F74AF677-BDC5-587B-8FAA-CBD0415B8B2C}"/>
          </ac:picMkLst>
        </pc:picChg>
        <pc:picChg chg="add del mod">
          <ac:chgData name="Parker Gustafson" userId="16d30e8de7881f07" providerId="LiveId" clId="{38742DFF-5B16-4E54-A981-69FD6BC9A8A7}" dt="2025-12-03T06:22:40.050" v="8299" actId="478"/>
          <ac:picMkLst>
            <pc:docMk/>
            <pc:sldMk cId="91572832" sldId="943"/>
            <ac:picMk id="5" creationId="{593311BE-3228-2D9A-732C-66A9A4660500}"/>
          </ac:picMkLst>
        </pc:picChg>
        <pc:picChg chg="add mod">
          <ac:chgData name="Parker Gustafson" userId="16d30e8de7881f07" providerId="LiveId" clId="{38742DFF-5B16-4E54-A981-69FD6BC9A8A7}" dt="2025-12-03T06:22:40.217" v="8300"/>
          <ac:picMkLst>
            <pc:docMk/>
            <pc:sldMk cId="91572832" sldId="943"/>
            <ac:picMk id="6" creationId="{866D254D-5E88-F83C-F40C-A96DA6487A24}"/>
          </ac:picMkLst>
        </pc:picChg>
        <pc:picChg chg="del">
          <ac:chgData name="Parker Gustafson" userId="16d30e8de7881f07" providerId="LiveId" clId="{38742DFF-5B16-4E54-A981-69FD6BC9A8A7}" dt="2025-12-03T06:01:36.882" v="7845" actId="478"/>
          <ac:picMkLst>
            <pc:docMk/>
            <pc:sldMk cId="91572832" sldId="943"/>
            <ac:picMk id="15" creationId="{657FB036-14A9-63D9-4DD7-0D0B91F2933B}"/>
          </ac:picMkLst>
        </pc:picChg>
      </pc:sldChg>
      <pc:sldChg chg="addSp delSp modSp add del mod">
        <pc:chgData name="Parker Gustafson" userId="16d30e8de7881f07" providerId="LiveId" clId="{38742DFF-5B16-4E54-A981-69FD6BC9A8A7}" dt="2025-12-03T03:01:19.992" v="7089" actId="47"/>
        <pc:sldMkLst>
          <pc:docMk/>
          <pc:sldMk cId="2637751027" sldId="943"/>
        </pc:sldMkLst>
        <pc:spChg chg="del">
          <ac:chgData name="Parker Gustafson" userId="16d30e8de7881f07" providerId="LiveId" clId="{38742DFF-5B16-4E54-A981-69FD6BC9A8A7}" dt="2025-12-03T03:00:36.325" v="7082" actId="478"/>
          <ac:spMkLst>
            <pc:docMk/>
            <pc:sldMk cId="2637751027" sldId="943"/>
            <ac:spMk id="3" creationId="{5FBB8E1B-96DB-40C0-297B-AC5A5D77BF12}"/>
          </ac:spMkLst>
        </pc:spChg>
        <pc:spChg chg="add mod">
          <ac:chgData name="Parker Gustafson" userId="16d30e8de7881f07" providerId="LiveId" clId="{38742DFF-5B16-4E54-A981-69FD6BC9A8A7}" dt="2025-12-03T03:00:36.504" v="7083"/>
          <ac:spMkLst>
            <pc:docMk/>
            <pc:sldMk cId="2637751027" sldId="943"/>
            <ac:spMk id="5" creationId="{E0D56F4C-145B-062C-4C8B-877220809671}"/>
          </ac:spMkLst>
        </pc:spChg>
        <pc:spChg chg="add mod">
          <ac:chgData name="Parker Gustafson" userId="16d30e8de7881f07" providerId="LiveId" clId="{38742DFF-5B16-4E54-A981-69FD6BC9A8A7}" dt="2025-12-03T03:00:42.171" v="7084"/>
          <ac:spMkLst>
            <pc:docMk/>
            <pc:sldMk cId="2637751027" sldId="943"/>
            <ac:spMk id="6" creationId="{6A0352C1-6919-9260-B042-6EF4EC59C983}"/>
          </ac:spMkLst>
        </pc:spChg>
      </pc:sldChg>
      <pc:sldChg chg="add del">
        <pc:chgData name="Parker Gustafson" userId="16d30e8de7881f07" providerId="LiveId" clId="{38742DFF-5B16-4E54-A981-69FD6BC9A8A7}" dt="2025-12-03T05:53:27.726" v="7678" actId="47"/>
        <pc:sldMkLst>
          <pc:docMk/>
          <pc:sldMk cId="4184972895" sldId="943"/>
        </pc:sldMkLst>
      </pc:sldChg>
      <pc:sldChg chg="add del">
        <pc:chgData name="Parker Gustafson" userId="16d30e8de7881f07" providerId="LiveId" clId="{38742DFF-5B16-4E54-A981-69FD6BC9A8A7}" dt="2025-12-03T06:08:19.653" v="8075" actId="47"/>
        <pc:sldMkLst>
          <pc:docMk/>
          <pc:sldMk cId="519165595" sldId="944"/>
        </pc:sldMkLst>
      </pc:sldChg>
      <pc:sldChg chg="addSp delSp modSp add mod">
        <pc:chgData name="Parker Gustafson" userId="16d30e8de7881f07" providerId="LiveId" clId="{38742DFF-5B16-4E54-A981-69FD6BC9A8A7}" dt="2025-12-03T08:24:51.921" v="10562" actId="20577"/>
        <pc:sldMkLst>
          <pc:docMk/>
          <pc:sldMk cId="1026840229" sldId="944"/>
        </pc:sldMkLst>
        <pc:spChg chg="mod">
          <ac:chgData name="Parker Gustafson" userId="16d30e8de7881f07" providerId="LiveId" clId="{38742DFF-5B16-4E54-A981-69FD6BC9A8A7}" dt="2025-12-03T08:24:51.921" v="10562" actId="20577"/>
          <ac:spMkLst>
            <pc:docMk/>
            <pc:sldMk cId="1026840229" sldId="944"/>
            <ac:spMk id="3" creationId="{480A5620-5CC8-E3C6-1201-8FF23B490B52}"/>
          </ac:spMkLst>
        </pc:spChg>
        <pc:spChg chg="mod">
          <ac:chgData name="Parker Gustafson" userId="16d30e8de7881f07" providerId="LiveId" clId="{38742DFF-5B16-4E54-A981-69FD6BC9A8A7}" dt="2025-12-03T08:13:06.315" v="10522" actId="20577"/>
          <ac:spMkLst>
            <pc:docMk/>
            <pc:sldMk cId="1026840229" sldId="944"/>
            <ac:spMk id="4" creationId="{5B26FDE3-E7E8-2CB4-B1E7-E6C4590EC6D9}"/>
          </ac:spMkLst>
        </pc:spChg>
        <pc:spChg chg="add del">
          <ac:chgData name="Parker Gustafson" userId="16d30e8de7881f07" providerId="LiveId" clId="{38742DFF-5B16-4E54-A981-69FD6BC9A8A7}" dt="2025-12-03T06:22:12.814" v="8292" actId="22"/>
          <ac:spMkLst>
            <pc:docMk/>
            <pc:sldMk cId="1026840229" sldId="944"/>
            <ac:spMk id="11" creationId="{05F0E327-84BB-02FB-4862-CEF887B9E6CA}"/>
          </ac:spMkLst>
        </pc:spChg>
        <pc:spChg chg="mod">
          <ac:chgData name="Parker Gustafson" userId="16d30e8de7881f07" providerId="LiveId" clId="{38742DFF-5B16-4E54-A981-69FD6BC9A8A7}" dt="2025-12-03T06:09:00.693" v="8088" actId="20577"/>
          <ac:spMkLst>
            <pc:docMk/>
            <pc:sldMk cId="1026840229" sldId="944"/>
            <ac:spMk id="13" creationId="{ABD81A67-AFF6-E271-CE7A-C4CD1239D478}"/>
          </ac:spMkLst>
        </pc:spChg>
        <pc:picChg chg="add del mod">
          <ac:chgData name="Parker Gustafson" userId="16d30e8de7881f07" providerId="LiveId" clId="{38742DFF-5B16-4E54-A981-69FD6BC9A8A7}" dt="2025-12-03T06:15:34.171" v="8098" actId="478"/>
          <ac:picMkLst>
            <pc:docMk/>
            <pc:sldMk cId="1026840229" sldId="944"/>
            <ac:picMk id="5" creationId="{8E1E6C7B-781A-7E73-40AC-92EB044ABD7A}"/>
          </ac:picMkLst>
        </pc:picChg>
        <pc:picChg chg="add del mod">
          <ac:chgData name="Parker Gustafson" userId="16d30e8de7881f07" providerId="LiveId" clId="{38742DFF-5B16-4E54-A981-69FD6BC9A8A7}" dt="2025-12-03T06:19:30.545" v="8205" actId="478"/>
          <ac:picMkLst>
            <pc:docMk/>
            <pc:sldMk cId="1026840229" sldId="944"/>
            <ac:picMk id="7" creationId="{3B4555E3-03F0-5714-A9C6-411E248B63C2}"/>
          </ac:picMkLst>
        </pc:picChg>
        <pc:picChg chg="add mod">
          <ac:chgData name="Parker Gustafson" userId="16d30e8de7881f07" providerId="LiveId" clId="{38742DFF-5B16-4E54-A981-69FD6BC9A8A7}" dt="2025-12-03T06:22:26.373" v="8295" actId="1076"/>
          <ac:picMkLst>
            <pc:docMk/>
            <pc:sldMk cId="1026840229" sldId="944"/>
            <ac:picMk id="9" creationId="{293E55B4-281E-65CB-087A-BAA31927DDE6}"/>
          </ac:picMkLst>
        </pc:picChg>
        <pc:picChg chg="del">
          <ac:chgData name="Parker Gustafson" userId="16d30e8de7881f07" providerId="LiveId" clId="{38742DFF-5B16-4E54-A981-69FD6BC9A8A7}" dt="2025-12-03T06:08:52.995" v="8078" actId="478"/>
          <ac:picMkLst>
            <pc:docMk/>
            <pc:sldMk cId="1026840229" sldId="944"/>
            <ac:picMk id="19" creationId="{9C6B1D92-325E-E6A3-6061-A347357BD314}"/>
          </ac:picMkLst>
        </pc:picChg>
      </pc:sldChg>
      <pc:sldChg chg="modSp add del mod">
        <pc:chgData name="Parker Gustafson" userId="16d30e8de7881f07" providerId="LiveId" clId="{38742DFF-5B16-4E54-A981-69FD6BC9A8A7}" dt="2025-12-03T06:25:59.950" v="8335" actId="47"/>
        <pc:sldMkLst>
          <pc:docMk/>
          <pc:sldMk cId="589285338" sldId="945"/>
        </pc:sldMkLst>
        <pc:spChg chg="mod">
          <ac:chgData name="Parker Gustafson" userId="16d30e8de7881f07" providerId="LiveId" clId="{38742DFF-5B16-4E54-A981-69FD6BC9A8A7}" dt="2025-12-03T06:19:22.593" v="8204" actId="14100"/>
          <ac:spMkLst>
            <pc:docMk/>
            <pc:sldMk cId="589285338" sldId="945"/>
            <ac:spMk id="4" creationId="{B3CC9E85-2C70-ABA1-E38A-0B02272FFFAA}"/>
          </ac:spMkLst>
        </pc:spChg>
      </pc:sldChg>
      <pc:sldChg chg="modSp add">
        <pc:chgData name="Parker Gustafson" userId="16d30e8de7881f07" providerId="LiveId" clId="{38742DFF-5B16-4E54-A981-69FD6BC9A8A7}" dt="2025-12-03T06:23:37.496" v="8311" actId="20577"/>
        <pc:sldMkLst>
          <pc:docMk/>
          <pc:sldMk cId="3572685941" sldId="946"/>
        </pc:sldMkLst>
        <pc:spChg chg="mod">
          <ac:chgData name="Parker Gustafson" userId="16d30e8de7881f07" providerId="LiveId" clId="{38742DFF-5B16-4E54-A981-69FD6BC9A8A7}" dt="2025-12-03T06:23:37.496" v="8311" actId="20577"/>
          <ac:spMkLst>
            <pc:docMk/>
            <pc:sldMk cId="3572685941" sldId="946"/>
            <ac:spMk id="3" creationId="{7F2037AD-BD29-E517-7CB1-CAB8AC4FE10B}"/>
          </ac:spMkLst>
        </pc:spChg>
      </pc:sldChg>
      <pc:sldChg chg="modSp add">
        <pc:chgData name="Parker Gustafson" userId="16d30e8de7881f07" providerId="LiveId" clId="{38742DFF-5B16-4E54-A981-69FD6BC9A8A7}" dt="2025-12-03T06:24:03.814" v="8320" actId="20577"/>
        <pc:sldMkLst>
          <pc:docMk/>
          <pc:sldMk cId="3390115265" sldId="947"/>
        </pc:sldMkLst>
        <pc:spChg chg="mod">
          <ac:chgData name="Parker Gustafson" userId="16d30e8de7881f07" providerId="LiveId" clId="{38742DFF-5B16-4E54-A981-69FD6BC9A8A7}" dt="2025-12-03T06:24:03.814" v="8320" actId="20577"/>
          <ac:spMkLst>
            <pc:docMk/>
            <pc:sldMk cId="3390115265" sldId="947"/>
            <ac:spMk id="3" creationId="{D0372771-11F0-B9C3-C505-BAF4137B199B}"/>
          </ac:spMkLst>
        </pc:spChg>
      </pc:sldChg>
      <pc:sldChg chg="modSp add">
        <pc:chgData name="Parker Gustafson" userId="16d30e8de7881f07" providerId="LiveId" clId="{38742DFF-5B16-4E54-A981-69FD6BC9A8A7}" dt="2025-12-03T08:05:33.745" v="10098" actId="20577"/>
        <pc:sldMkLst>
          <pc:docMk/>
          <pc:sldMk cId="2464532924" sldId="948"/>
        </pc:sldMkLst>
        <pc:spChg chg="mod">
          <ac:chgData name="Parker Gustafson" userId="16d30e8de7881f07" providerId="LiveId" clId="{38742DFF-5B16-4E54-A981-69FD6BC9A8A7}" dt="2025-12-03T08:05:33.745" v="10098" actId="20577"/>
          <ac:spMkLst>
            <pc:docMk/>
            <pc:sldMk cId="2464532924" sldId="948"/>
            <ac:spMk id="3" creationId="{035EB99E-6238-4D92-961F-CBB0C1D32AD2}"/>
          </ac:spMkLst>
        </pc:spChg>
      </pc:sldChg>
      <pc:sldChg chg="addSp delSp modSp add mod">
        <pc:chgData name="Parker Gustafson" userId="16d30e8de7881f07" providerId="LiveId" clId="{38742DFF-5B16-4E54-A981-69FD6BC9A8A7}" dt="2025-12-03T07:55:36.199" v="9901" actId="478"/>
        <pc:sldMkLst>
          <pc:docMk/>
          <pc:sldMk cId="1543527666" sldId="949"/>
        </pc:sldMkLst>
        <pc:spChg chg="del">
          <ac:chgData name="Parker Gustafson" userId="16d30e8de7881f07" providerId="LiveId" clId="{38742DFF-5B16-4E54-A981-69FD6BC9A8A7}" dt="2025-12-03T07:55:33.716" v="9899" actId="478"/>
          <ac:spMkLst>
            <pc:docMk/>
            <pc:sldMk cId="1543527666" sldId="949"/>
            <ac:spMk id="3" creationId="{37E3F7DB-B9F9-2BC9-CC1D-A792D405AA76}"/>
          </ac:spMkLst>
        </pc:spChg>
        <pc:spChg chg="del">
          <ac:chgData name="Parker Gustafson" userId="16d30e8de7881f07" providerId="LiveId" clId="{38742DFF-5B16-4E54-A981-69FD6BC9A8A7}" dt="2025-12-03T06:28:30.435" v="8376" actId="478"/>
          <ac:spMkLst>
            <pc:docMk/>
            <pc:sldMk cId="1543527666" sldId="949"/>
            <ac:spMk id="4" creationId="{021AC66A-406F-DEB9-0DEE-4FB1ED30BCB1}"/>
          </ac:spMkLst>
        </pc:spChg>
        <pc:spChg chg="add mod">
          <ac:chgData name="Parker Gustafson" userId="16d30e8de7881f07" providerId="LiveId" clId="{38742DFF-5B16-4E54-A981-69FD6BC9A8A7}" dt="2025-12-03T06:28:30.626" v="8377"/>
          <ac:spMkLst>
            <pc:docMk/>
            <pc:sldMk cId="1543527666" sldId="949"/>
            <ac:spMk id="6" creationId="{5955C67E-20E4-FE98-59E6-3BBE20A84F99}"/>
          </ac:spMkLst>
        </pc:spChg>
        <pc:spChg chg="add del mod">
          <ac:chgData name="Parker Gustafson" userId="16d30e8de7881f07" providerId="LiveId" clId="{38742DFF-5B16-4E54-A981-69FD6BC9A8A7}" dt="2025-12-03T07:55:36.199" v="9901" actId="478"/>
          <ac:spMkLst>
            <pc:docMk/>
            <pc:sldMk cId="1543527666" sldId="949"/>
            <ac:spMk id="9" creationId="{3E910008-76EB-E3BB-9877-D1CF3CB37558}"/>
          </ac:spMkLst>
        </pc:spChg>
        <pc:spChg chg="add mod">
          <ac:chgData name="Parker Gustafson" userId="16d30e8de7881f07" providerId="LiveId" clId="{38742DFF-5B16-4E54-A981-69FD6BC9A8A7}" dt="2025-12-03T07:55:33.834" v="9900"/>
          <ac:spMkLst>
            <pc:docMk/>
            <pc:sldMk cId="1543527666" sldId="949"/>
            <ac:spMk id="10" creationId="{23E7487E-75F2-4348-EC72-3F7986C1F5DE}"/>
          </ac:spMkLst>
        </pc:spChg>
      </pc:sldChg>
      <pc:sldChg chg="delSp modSp add mod">
        <pc:chgData name="Parker Gustafson" userId="16d30e8de7881f07" providerId="LiveId" clId="{38742DFF-5B16-4E54-A981-69FD6BC9A8A7}" dt="2025-12-03T07:55:15.442" v="9896" actId="20577"/>
        <pc:sldMkLst>
          <pc:docMk/>
          <pc:sldMk cId="1329745568" sldId="950"/>
        </pc:sldMkLst>
        <pc:spChg chg="mod">
          <ac:chgData name="Parker Gustafson" userId="16d30e8de7881f07" providerId="LiveId" clId="{38742DFF-5B16-4E54-A981-69FD6BC9A8A7}" dt="2025-12-03T07:55:15.442" v="9896" actId="20577"/>
          <ac:spMkLst>
            <pc:docMk/>
            <pc:sldMk cId="1329745568" sldId="950"/>
            <ac:spMk id="3" creationId="{B5D15856-3411-95A5-9B26-3727FC579334}"/>
          </ac:spMkLst>
        </pc:spChg>
        <pc:spChg chg="del">
          <ac:chgData name="Parker Gustafson" userId="16d30e8de7881f07" providerId="LiveId" clId="{38742DFF-5B16-4E54-A981-69FD6BC9A8A7}" dt="2025-12-03T06:28:41.933" v="8381" actId="478"/>
          <ac:spMkLst>
            <pc:docMk/>
            <pc:sldMk cId="1329745568" sldId="950"/>
            <ac:spMk id="6" creationId="{4F650127-9F2F-DB9B-C0D4-3730D07E3530}"/>
          </ac:spMkLst>
        </pc:spChg>
      </pc:sldChg>
      <pc:sldChg chg="addSp delSp modSp add mod">
        <pc:chgData name="Parker Gustafson" userId="16d30e8de7881f07" providerId="LiveId" clId="{38742DFF-5B16-4E54-A981-69FD6BC9A8A7}" dt="2025-12-03T08:11:45.456" v="10477"/>
        <pc:sldMkLst>
          <pc:docMk/>
          <pc:sldMk cId="2576001670" sldId="951"/>
        </pc:sldMkLst>
        <pc:spChg chg="mod">
          <ac:chgData name="Parker Gustafson" userId="16d30e8de7881f07" providerId="LiveId" clId="{38742DFF-5B16-4E54-A981-69FD6BC9A8A7}" dt="2025-12-03T06:37:14.653" v="8561" actId="20577"/>
          <ac:spMkLst>
            <pc:docMk/>
            <pc:sldMk cId="2576001670" sldId="951"/>
            <ac:spMk id="3" creationId="{F2493AA6-8568-16F5-F303-53783BEE40CE}"/>
          </ac:spMkLst>
        </pc:spChg>
        <pc:spChg chg="add mod">
          <ac:chgData name="Parker Gustafson" userId="16d30e8de7881f07" providerId="LiveId" clId="{38742DFF-5B16-4E54-A981-69FD6BC9A8A7}" dt="2025-12-03T08:11:45.456" v="10477"/>
          <ac:spMkLst>
            <pc:docMk/>
            <pc:sldMk cId="2576001670" sldId="951"/>
            <ac:spMk id="6" creationId="{B3FEE09B-3521-2B42-8B91-F3862F47C816}"/>
          </ac:spMkLst>
        </pc:spChg>
        <pc:spChg chg="del mod">
          <ac:chgData name="Parker Gustafson" userId="16d30e8de7881f07" providerId="LiveId" clId="{38742DFF-5B16-4E54-A981-69FD6BC9A8A7}" dt="2025-12-03T08:11:45.315" v="10476" actId="478"/>
          <ac:spMkLst>
            <pc:docMk/>
            <pc:sldMk cId="2576001670" sldId="951"/>
            <ac:spMk id="13" creationId="{3C4820E1-2916-FC83-556A-4EBC5A83A94C}"/>
          </ac:spMkLst>
        </pc:spChg>
        <pc:picChg chg="add mod">
          <ac:chgData name="Parker Gustafson" userId="16d30e8de7881f07" providerId="LiveId" clId="{38742DFF-5B16-4E54-A981-69FD6BC9A8A7}" dt="2025-12-03T06:36:47.516" v="8534" actId="1076"/>
          <ac:picMkLst>
            <pc:docMk/>
            <pc:sldMk cId="2576001670" sldId="951"/>
            <ac:picMk id="5" creationId="{1EE66B85-3414-3BC7-3C3F-94CE72DF84F7}"/>
          </ac:picMkLst>
        </pc:picChg>
        <pc:picChg chg="del">
          <ac:chgData name="Parker Gustafson" userId="16d30e8de7881f07" providerId="LiveId" clId="{38742DFF-5B16-4E54-A981-69FD6BC9A8A7}" dt="2025-12-03T06:36:42.239" v="8530" actId="478"/>
          <ac:picMkLst>
            <pc:docMk/>
            <pc:sldMk cId="2576001670" sldId="951"/>
            <ac:picMk id="9" creationId="{29B700CA-DC68-0529-4932-D1BF86562F14}"/>
          </ac:picMkLst>
        </pc:picChg>
      </pc:sldChg>
      <pc:sldChg chg="modSp add del mod">
        <pc:chgData name="Parker Gustafson" userId="16d30e8de7881f07" providerId="LiveId" clId="{38742DFF-5B16-4E54-A981-69FD6BC9A8A7}" dt="2025-12-03T06:40:33.165" v="8634" actId="47"/>
        <pc:sldMkLst>
          <pc:docMk/>
          <pc:sldMk cId="3900210593" sldId="952"/>
        </pc:sldMkLst>
        <pc:spChg chg="mod">
          <ac:chgData name="Parker Gustafson" userId="16d30e8de7881f07" providerId="LiveId" clId="{38742DFF-5B16-4E54-A981-69FD6BC9A8A7}" dt="2025-12-03T06:36:34.824" v="8529" actId="14100"/>
          <ac:spMkLst>
            <pc:docMk/>
            <pc:sldMk cId="3900210593" sldId="952"/>
            <ac:spMk id="7" creationId="{589A44D6-74E0-0B6B-C3FF-8ED5DC76C84F}"/>
          </ac:spMkLst>
        </pc:spChg>
      </pc:sldChg>
      <pc:sldChg chg="addSp delSp modSp add mod">
        <pc:chgData name="Parker Gustafson" userId="16d30e8de7881f07" providerId="LiveId" clId="{38742DFF-5B16-4E54-A981-69FD6BC9A8A7}" dt="2025-12-03T08:11:51.001" v="10479"/>
        <pc:sldMkLst>
          <pc:docMk/>
          <pc:sldMk cId="2326377444" sldId="953"/>
        </pc:sldMkLst>
        <pc:spChg chg="add mod">
          <ac:chgData name="Parker Gustafson" userId="16d30e8de7881f07" providerId="LiveId" clId="{38742DFF-5B16-4E54-A981-69FD6BC9A8A7}" dt="2025-12-03T08:11:51.001" v="10479"/>
          <ac:spMkLst>
            <pc:docMk/>
            <pc:sldMk cId="2326377444" sldId="953"/>
            <ac:spMk id="2" creationId="{9503B632-D4FE-A550-3544-30B080AB8E95}"/>
          </ac:spMkLst>
        </pc:spChg>
        <pc:spChg chg="mod">
          <ac:chgData name="Parker Gustafson" userId="16d30e8de7881f07" providerId="LiveId" clId="{38742DFF-5B16-4E54-A981-69FD6BC9A8A7}" dt="2025-12-03T06:37:34.754" v="8582" actId="20577"/>
          <ac:spMkLst>
            <pc:docMk/>
            <pc:sldMk cId="2326377444" sldId="953"/>
            <ac:spMk id="3" creationId="{BB7894F2-1E2C-42FF-591F-C841D37A9319}"/>
          </ac:spMkLst>
        </pc:spChg>
        <pc:spChg chg="del">
          <ac:chgData name="Parker Gustafson" userId="16d30e8de7881f07" providerId="LiveId" clId="{38742DFF-5B16-4E54-A981-69FD6BC9A8A7}" dt="2025-12-03T08:11:50.869" v="10478" actId="478"/>
          <ac:spMkLst>
            <pc:docMk/>
            <pc:sldMk cId="2326377444" sldId="953"/>
            <ac:spMk id="13" creationId="{005D2728-9C81-73F4-09BD-FD92BB25908E}"/>
          </ac:spMkLst>
        </pc:spChg>
      </pc:sldChg>
      <pc:sldChg chg="addSp delSp modSp add mod">
        <pc:chgData name="Parker Gustafson" userId="16d30e8de7881f07" providerId="LiveId" clId="{38742DFF-5B16-4E54-A981-69FD6BC9A8A7}" dt="2025-12-03T08:11:54.447" v="10481"/>
        <pc:sldMkLst>
          <pc:docMk/>
          <pc:sldMk cId="3547401230" sldId="954"/>
        </pc:sldMkLst>
        <pc:spChg chg="add mod">
          <ac:chgData name="Parker Gustafson" userId="16d30e8de7881f07" providerId="LiveId" clId="{38742DFF-5B16-4E54-A981-69FD6BC9A8A7}" dt="2025-12-03T08:11:54.447" v="10481"/>
          <ac:spMkLst>
            <pc:docMk/>
            <pc:sldMk cId="3547401230" sldId="954"/>
            <ac:spMk id="2" creationId="{FC28F4EE-791F-BEED-08E9-FCFFCD767AD5}"/>
          </ac:spMkLst>
        </pc:spChg>
        <pc:spChg chg="mod">
          <ac:chgData name="Parker Gustafson" userId="16d30e8de7881f07" providerId="LiveId" clId="{38742DFF-5B16-4E54-A981-69FD6BC9A8A7}" dt="2025-12-03T06:38:03.025" v="8594" actId="20577"/>
          <ac:spMkLst>
            <pc:docMk/>
            <pc:sldMk cId="3547401230" sldId="954"/>
            <ac:spMk id="3" creationId="{9A0C8601-49BF-A916-FCCE-F5B253C39C12}"/>
          </ac:spMkLst>
        </pc:spChg>
        <pc:spChg chg="del">
          <ac:chgData name="Parker Gustafson" userId="16d30e8de7881f07" providerId="LiveId" clId="{38742DFF-5B16-4E54-A981-69FD6BC9A8A7}" dt="2025-12-03T08:11:54.317" v="10480" actId="478"/>
          <ac:spMkLst>
            <pc:docMk/>
            <pc:sldMk cId="3547401230" sldId="954"/>
            <ac:spMk id="13" creationId="{9E030A11-75A6-7045-E656-93EB7A8377DD}"/>
          </ac:spMkLst>
        </pc:spChg>
      </pc:sldChg>
      <pc:sldChg chg="addSp delSp modSp add mod">
        <pc:chgData name="Parker Gustafson" userId="16d30e8de7881f07" providerId="LiveId" clId="{38742DFF-5B16-4E54-A981-69FD6BC9A8A7}" dt="2025-12-03T08:13:37.734" v="10537" actId="20577"/>
        <pc:sldMkLst>
          <pc:docMk/>
          <pc:sldMk cId="0" sldId="955"/>
        </pc:sldMkLst>
        <pc:spChg chg="del mod">
          <ac:chgData name="Parker Gustafson" userId="16d30e8de7881f07" providerId="LiveId" clId="{38742DFF-5B16-4E54-A981-69FD6BC9A8A7}" dt="2025-12-03T08:12:00.667" v="10482" actId="478"/>
          <ac:spMkLst>
            <pc:docMk/>
            <pc:sldMk cId="0" sldId="955"/>
            <ac:spMk id="2" creationId="{00000000-0000-0000-0000-000000000000}"/>
          </ac:spMkLst>
        </pc:spChg>
        <pc:spChg chg="mod">
          <ac:chgData name="Parker Gustafson" userId="16d30e8de7881f07" providerId="LiveId" clId="{38742DFF-5B16-4E54-A981-69FD6BC9A8A7}" dt="2025-12-03T06:38:55.320" v="8596"/>
          <ac:spMkLst>
            <pc:docMk/>
            <pc:sldMk cId="0" sldId="955"/>
            <ac:spMk id="4" creationId="{00000000-0000-0000-0000-000000000000}"/>
          </ac:spMkLst>
        </pc:spChg>
        <pc:spChg chg="del mod">
          <ac:chgData name="Parker Gustafson" userId="16d30e8de7881f07" providerId="LiveId" clId="{38742DFF-5B16-4E54-A981-69FD6BC9A8A7}" dt="2025-12-03T06:38:59.075" v="8597" actId="478"/>
          <ac:spMkLst>
            <pc:docMk/>
            <pc:sldMk cId="0" sldId="955"/>
            <ac:spMk id="5" creationId="{00000000-0000-0000-0000-000000000000}"/>
          </ac:spMkLst>
        </pc:spChg>
        <pc:spChg chg="del mod">
          <ac:chgData name="Parker Gustafson" userId="16d30e8de7881f07" providerId="LiveId" clId="{38742DFF-5B16-4E54-A981-69FD6BC9A8A7}" dt="2025-12-03T06:38:59.075" v="8597" actId="478"/>
          <ac:spMkLst>
            <pc:docMk/>
            <pc:sldMk cId="0" sldId="955"/>
            <ac:spMk id="6" creationId="{00000000-0000-0000-0000-000000000000}"/>
          </ac:spMkLst>
        </pc:spChg>
        <pc:spChg chg="add del mod">
          <ac:chgData name="Parker Gustafson" userId="16d30e8de7881f07" providerId="LiveId" clId="{38742DFF-5B16-4E54-A981-69FD6BC9A8A7}" dt="2025-12-03T08:12:02.965" v="10484" actId="478"/>
          <ac:spMkLst>
            <pc:docMk/>
            <pc:sldMk cId="0" sldId="955"/>
            <ac:spMk id="8" creationId="{8461773E-89E0-C461-4980-A360FC3B5017}"/>
          </ac:spMkLst>
        </pc:spChg>
        <pc:spChg chg="add mod">
          <ac:chgData name="Parker Gustafson" userId="16d30e8de7881f07" providerId="LiveId" clId="{38742DFF-5B16-4E54-A981-69FD6BC9A8A7}" dt="2025-12-03T08:12:00.774" v="10483"/>
          <ac:spMkLst>
            <pc:docMk/>
            <pc:sldMk cId="0" sldId="955"/>
            <ac:spMk id="9" creationId="{945ADCDC-44E3-747A-FFB4-A67A3E110E94}"/>
          </ac:spMkLst>
        </pc:spChg>
        <pc:spChg chg="add mod">
          <ac:chgData name="Parker Gustafson" userId="16d30e8de7881f07" providerId="LiveId" clId="{38742DFF-5B16-4E54-A981-69FD6BC9A8A7}" dt="2025-12-03T08:13:37.734" v="10537" actId="20577"/>
          <ac:spMkLst>
            <pc:docMk/>
            <pc:sldMk cId="0" sldId="955"/>
            <ac:spMk id="10" creationId="{E2299291-9654-9D83-77E7-BEE2F15ACA33}"/>
          </ac:spMkLst>
        </pc:spChg>
        <pc:picChg chg="del mod">
          <ac:chgData name="Parker Gustafson" userId="16d30e8de7881f07" providerId="LiveId" clId="{38742DFF-5B16-4E54-A981-69FD6BC9A8A7}" dt="2025-12-03T08:13:31.600" v="10523" actId="478"/>
          <ac:picMkLst>
            <pc:docMk/>
            <pc:sldMk cId="0" sldId="955"/>
            <ac:picMk id="3" creationId="{00000000-0000-0000-0000-000000000000}"/>
          </ac:picMkLst>
        </pc:picChg>
      </pc:sldChg>
      <pc:sldChg chg="add del">
        <pc:chgData name="Parker Gustafson" userId="16d30e8de7881f07" providerId="LiveId" clId="{38742DFF-5B16-4E54-A981-69FD6BC9A8A7}" dt="2025-12-03T06:37:44.703" v="8586"/>
        <pc:sldMkLst>
          <pc:docMk/>
          <pc:sldMk cId="804580255" sldId="955"/>
        </pc:sldMkLst>
      </pc:sldChg>
      <pc:sldChg chg="addSp delSp modSp add mod">
        <pc:chgData name="Parker Gustafson" userId="16d30e8de7881f07" providerId="LiveId" clId="{38742DFF-5B16-4E54-A981-69FD6BC9A8A7}" dt="2025-12-03T08:12:08.367" v="10487" actId="478"/>
        <pc:sldMkLst>
          <pc:docMk/>
          <pc:sldMk cId="0" sldId="956"/>
        </pc:sldMkLst>
        <pc:spChg chg="del mod">
          <ac:chgData name="Parker Gustafson" userId="16d30e8de7881f07" providerId="LiveId" clId="{38742DFF-5B16-4E54-A981-69FD6BC9A8A7}" dt="2025-12-03T08:12:06.777" v="10485" actId="478"/>
          <ac:spMkLst>
            <pc:docMk/>
            <pc:sldMk cId="0" sldId="956"/>
            <ac:spMk id="2" creationId="{00000000-0000-0000-0000-000000000000}"/>
          </ac:spMkLst>
        </pc:spChg>
        <pc:spChg chg="mod">
          <ac:chgData name="Parker Gustafson" userId="16d30e8de7881f07" providerId="LiveId" clId="{38742DFF-5B16-4E54-A981-69FD6BC9A8A7}" dt="2025-12-03T06:38:55.320" v="8596"/>
          <ac:spMkLst>
            <pc:docMk/>
            <pc:sldMk cId="0" sldId="956"/>
            <ac:spMk id="4" creationId="{00000000-0000-0000-0000-000000000000}"/>
          </ac:spMkLst>
        </pc:spChg>
        <pc:spChg chg="del mod">
          <ac:chgData name="Parker Gustafson" userId="16d30e8de7881f07" providerId="LiveId" clId="{38742DFF-5B16-4E54-A981-69FD6BC9A8A7}" dt="2025-12-03T06:39:15.539" v="8622" actId="478"/>
          <ac:spMkLst>
            <pc:docMk/>
            <pc:sldMk cId="0" sldId="956"/>
            <ac:spMk id="5" creationId="{00000000-0000-0000-0000-000000000000}"/>
          </ac:spMkLst>
        </pc:spChg>
        <pc:spChg chg="del mod">
          <ac:chgData name="Parker Gustafson" userId="16d30e8de7881f07" providerId="LiveId" clId="{38742DFF-5B16-4E54-A981-69FD6BC9A8A7}" dt="2025-12-03T06:39:17.917" v="8623" actId="478"/>
          <ac:spMkLst>
            <pc:docMk/>
            <pc:sldMk cId="0" sldId="956"/>
            <ac:spMk id="6" creationId="{00000000-0000-0000-0000-000000000000}"/>
          </ac:spMkLst>
        </pc:spChg>
        <pc:spChg chg="add mod">
          <ac:chgData name="Parker Gustafson" userId="16d30e8de7881f07" providerId="LiveId" clId="{38742DFF-5B16-4E54-A981-69FD6BC9A8A7}" dt="2025-12-03T08:08:53.932" v="10183" actId="20577"/>
          <ac:spMkLst>
            <pc:docMk/>
            <pc:sldMk cId="0" sldId="956"/>
            <ac:spMk id="7" creationId="{A06C8B3F-67C9-042E-8A3A-E6BFF2DB5583}"/>
          </ac:spMkLst>
        </pc:spChg>
        <pc:spChg chg="add del mod">
          <ac:chgData name="Parker Gustafson" userId="16d30e8de7881f07" providerId="LiveId" clId="{38742DFF-5B16-4E54-A981-69FD6BC9A8A7}" dt="2025-12-03T08:12:08.367" v="10487" actId="478"/>
          <ac:spMkLst>
            <pc:docMk/>
            <pc:sldMk cId="0" sldId="956"/>
            <ac:spMk id="9" creationId="{9440E80D-8C4B-A7A3-F1C6-3D1156F1C416}"/>
          </ac:spMkLst>
        </pc:spChg>
        <pc:spChg chg="add mod">
          <ac:chgData name="Parker Gustafson" userId="16d30e8de7881f07" providerId="LiveId" clId="{38742DFF-5B16-4E54-A981-69FD6BC9A8A7}" dt="2025-12-03T08:12:06.880" v="10486"/>
          <ac:spMkLst>
            <pc:docMk/>
            <pc:sldMk cId="0" sldId="956"/>
            <ac:spMk id="10" creationId="{854D71E2-9568-B84E-E07C-E40B1444FAC1}"/>
          </ac:spMkLst>
        </pc:spChg>
        <pc:picChg chg="del mod">
          <ac:chgData name="Parker Gustafson" userId="16d30e8de7881f07" providerId="LiveId" clId="{38742DFF-5B16-4E54-A981-69FD6BC9A8A7}" dt="2025-12-03T08:08:44.077" v="10179" actId="478"/>
          <ac:picMkLst>
            <pc:docMk/>
            <pc:sldMk cId="0" sldId="956"/>
            <ac:picMk id="3" creationId="{00000000-0000-0000-0000-000000000000}"/>
          </ac:picMkLst>
        </pc:picChg>
      </pc:sldChg>
      <pc:sldChg chg="addSp delSp modSp add mod">
        <pc:chgData name="Parker Gustafson" userId="16d30e8de7881f07" providerId="LiveId" clId="{38742DFF-5B16-4E54-A981-69FD6BC9A8A7}" dt="2025-12-03T08:13:51.300" v="10539" actId="1076"/>
        <pc:sldMkLst>
          <pc:docMk/>
          <pc:sldMk cId="0" sldId="957"/>
        </pc:sldMkLst>
        <pc:spChg chg="del mod">
          <ac:chgData name="Parker Gustafson" userId="16d30e8de7881f07" providerId="LiveId" clId="{38742DFF-5B16-4E54-A981-69FD6BC9A8A7}" dt="2025-12-03T08:12:25.578" v="10492" actId="478"/>
          <ac:spMkLst>
            <pc:docMk/>
            <pc:sldMk cId="0" sldId="957"/>
            <ac:spMk id="2" creationId="{00000000-0000-0000-0000-000000000000}"/>
          </ac:spMkLst>
        </pc:spChg>
        <pc:spChg chg="mod">
          <ac:chgData name="Parker Gustafson" userId="16d30e8de7881f07" providerId="LiveId" clId="{38742DFF-5B16-4E54-A981-69FD6BC9A8A7}" dt="2025-12-03T06:38:55.320" v="8596"/>
          <ac:spMkLst>
            <pc:docMk/>
            <pc:sldMk cId="0" sldId="957"/>
            <ac:spMk id="4" creationId="{00000000-0000-0000-0000-000000000000}"/>
          </ac:spMkLst>
        </pc:spChg>
        <pc:spChg chg="del mod">
          <ac:chgData name="Parker Gustafson" userId="16d30e8de7881f07" providerId="LiveId" clId="{38742DFF-5B16-4E54-A981-69FD6BC9A8A7}" dt="2025-12-03T06:39:26.216" v="8627" actId="478"/>
          <ac:spMkLst>
            <pc:docMk/>
            <pc:sldMk cId="0" sldId="957"/>
            <ac:spMk id="5" creationId="{00000000-0000-0000-0000-000000000000}"/>
          </ac:spMkLst>
        </pc:spChg>
        <pc:spChg chg="del mod">
          <ac:chgData name="Parker Gustafson" userId="16d30e8de7881f07" providerId="LiveId" clId="{38742DFF-5B16-4E54-A981-69FD6BC9A8A7}" dt="2025-12-03T06:39:26.216" v="8627" actId="478"/>
          <ac:spMkLst>
            <pc:docMk/>
            <pc:sldMk cId="0" sldId="957"/>
            <ac:spMk id="6" creationId="{00000000-0000-0000-0000-000000000000}"/>
          </ac:spMkLst>
        </pc:spChg>
        <pc:spChg chg="add mod">
          <ac:chgData name="Parker Gustafson" userId="16d30e8de7881f07" providerId="LiveId" clId="{38742DFF-5B16-4E54-A981-69FD6BC9A8A7}" dt="2025-12-03T08:13:51.300" v="10539" actId="1076"/>
          <ac:spMkLst>
            <pc:docMk/>
            <pc:sldMk cId="0" sldId="957"/>
            <ac:spMk id="7" creationId="{6730B1AC-2087-B6D8-5DCE-4B20E1E92144}"/>
          </ac:spMkLst>
        </pc:spChg>
        <pc:spChg chg="add del mod">
          <ac:chgData name="Parker Gustafson" userId="16d30e8de7881f07" providerId="LiveId" clId="{38742DFF-5B16-4E54-A981-69FD6BC9A8A7}" dt="2025-12-03T08:12:27.467" v="10494" actId="478"/>
          <ac:spMkLst>
            <pc:docMk/>
            <pc:sldMk cId="0" sldId="957"/>
            <ac:spMk id="9" creationId="{00B3C130-7F5E-840B-7E9C-927CE80D7765}"/>
          </ac:spMkLst>
        </pc:spChg>
        <pc:spChg chg="add mod">
          <ac:chgData name="Parker Gustafson" userId="16d30e8de7881f07" providerId="LiveId" clId="{38742DFF-5B16-4E54-A981-69FD6BC9A8A7}" dt="2025-12-03T08:12:25.693" v="10493"/>
          <ac:spMkLst>
            <pc:docMk/>
            <pc:sldMk cId="0" sldId="957"/>
            <ac:spMk id="10" creationId="{89557613-2274-1485-9559-94F2BBE152DC}"/>
          </ac:spMkLst>
        </pc:spChg>
        <pc:picChg chg="del mod">
          <ac:chgData name="Parker Gustafson" userId="16d30e8de7881f07" providerId="LiveId" clId="{38742DFF-5B16-4E54-A981-69FD6BC9A8A7}" dt="2025-12-03T08:11:26.634" v="10475" actId="478"/>
          <ac:picMkLst>
            <pc:docMk/>
            <pc:sldMk cId="0" sldId="957"/>
            <ac:picMk id="3" creationId="{00000000-0000-0000-0000-000000000000}"/>
          </ac:picMkLst>
        </pc:picChg>
      </pc:sldChg>
      <pc:sldChg chg="addSp delSp modSp add mod">
        <pc:chgData name="Parker Gustafson" userId="16d30e8de7881f07" providerId="LiveId" clId="{38742DFF-5B16-4E54-A981-69FD6BC9A8A7}" dt="2025-12-03T07:08:23.206" v="9099"/>
        <pc:sldMkLst>
          <pc:docMk/>
          <pc:sldMk cId="237969109" sldId="958"/>
        </pc:sldMkLst>
        <pc:spChg chg="mod">
          <ac:chgData name="Parker Gustafson" userId="16d30e8de7881f07" providerId="LiveId" clId="{38742DFF-5B16-4E54-A981-69FD6BC9A8A7}" dt="2025-12-03T07:08:23.206" v="9099"/>
          <ac:spMkLst>
            <pc:docMk/>
            <pc:sldMk cId="237969109" sldId="958"/>
            <ac:spMk id="2" creationId="{7A48FCA5-EF0A-402F-540A-0F6773F858F5}"/>
          </ac:spMkLst>
        </pc:spChg>
        <pc:spChg chg="del">
          <ac:chgData name="Parker Gustafson" userId="16d30e8de7881f07" providerId="LiveId" clId="{38742DFF-5B16-4E54-A981-69FD6BC9A8A7}" dt="2025-12-03T06:48:38.363" v="8832" actId="478"/>
          <ac:spMkLst>
            <pc:docMk/>
            <pc:sldMk cId="237969109" sldId="958"/>
            <ac:spMk id="6" creationId="{C9E465AF-B4B6-36F0-2FDA-336C4A6763A1}"/>
          </ac:spMkLst>
        </pc:spChg>
        <pc:spChg chg="add del">
          <ac:chgData name="Parker Gustafson" userId="16d30e8de7881f07" providerId="LiveId" clId="{38742DFF-5B16-4E54-A981-69FD6BC9A8A7}" dt="2025-12-03T06:56:54.050" v="8886" actId="478"/>
          <ac:spMkLst>
            <pc:docMk/>
            <pc:sldMk cId="237969109" sldId="958"/>
            <ac:spMk id="7" creationId="{0012D648-404D-6531-7EA0-73B526A6B9E3}"/>
          </ac:spMkLst>
        </pc:spChg>
        <pc:spChg chg="add del">
          <ac:chgData name="Parker Gustafson" userId="16d30e8de7881f07" providerId="LiveId" clId="{38742DFF-5B16-4E54-A981-69FD6BC9A8A7}" dt="2025-12-03T06:57:01.704" v="8888" actId="22"/>
          <ac:spMkLst>
            <pc:docMk/>
            <pc:sldMk cId="237969109" sldId="958"/>
            <ac:spMk id="10" creationId="{9F158C1C-41F9-60A5-EED8-1F4302FA5CC2}"/>
          </ac:spMkLst>
        </pc:spChg>
        <pc:spChg chg="add mod">
          <ac:chgData name="Parker Gustafson" userId="16d30e8de7881f07" providerId="LiveId" clId="{38742DFF-5B16-4E54-A981-69FD6BC9A8A7}" dt="2025-12-03T06:57:28.296" v="8891" actId="2085"/>
          <ac:spMkLst>
            <pc:docMk/>
            <pc:sldMk cId="237969109" sldId="958"/>
            <ac:spMk id="11" creationId="{54673041-805B-D1EE-9183-C36E5D3CF402}"/>
          </ac:spMkLst>
        </pc:spChg>
        <pc:picChg chg="add mod">
          <ac:chgData name="Parker Gustafson" userId="16d30e8de7881f07" providerId="LiveId" clId="{38742DFF-5B16-4E54-A981-69FD6BC9A8A7}" dt="2025-12-03T06:48:56.597" v="8835" actId="1076"/>
          <ac:picMkLst>
            <pc:docMk/>
            <pc:sldMk cId="237969109" sldId="958"/>
            <ac:picMk id="5" creationId="{C8D60F4D-7DFC-9333-A2AB-66D2C0976B61}"/>
          </ac:picMkLst>
        </pc:picChg>
        <pc:picChg chg="del">
          <ac:chgData name="Parker Gustafson" userId="16d30e8de7881f07" providerId="LiveId" clId="{38742DFF-5B16-4E54-A981-69FD6BC9A8A7}" dt="2025-12-03T06:48:35.920" v="8831" actId="478"/>
          <ac:picMkLst>
            <pc:docMk/>
            <pc:sldMk cId="237969109" sldId="958"/>
            <ac:picMk id="9" creationId="{449ABFD4-D7D6-6E28-8449-ABE58B96D073}"/>
          </ac:picMkLst>
        </pc:picChg>
      </pc:sldChg>
      <pc:sldChg chg="add del">
        <pc:chgData name="Parker Gustafson" userId="16d30e8de7881f07" providerId="LiveId" clId="{38742DFF-5B16-4E54-A981-69FD6BC9A8A7}" dt="2025-12-03T06:48:31.839" v="8829"/>
        <pc:sldMkLst>
          <pc:docMk/>
          <pc:sldMk cId="3204651792" sldId="958"/>
        </pc:sldMkLst>
      </pc:sldChg>
      <pc:sldChg chg="addSp delSp modSp add mod">
        <pc:chgData name="Parker Gustafson" userId="16d30e8de7881f07" providerId="LiveId" clId="{38742DFF-5B16-4E54-A981-69FD6BC9A8A7}" dt="2025-12-03T07:08:16.668" v="9096"/>
        <pc:sldMkLst>
          <pc:docMk/>
          <pc:sldMk cId="3383194157" sldId="959"/>
        </pc:sldMkLst>
        <pc:spChg chg="mod">
          <ac:chgData name="Parker Gustafson" userId="16d30e8de7881f07" providerId="LiveId" clId="{38742DFF-5B16-4E54-A981-69FD6BC9A8A7}" dt="2025-12-03T07:08:16.668" v="9096"/>
          <ac:spMkLst>
            <pc:docMk/>
            <pc:sldMk cId="3383194157" sldId="959"/>
            <ac:spMk id="2" creationId="{70C18ABC-840F-14A1-7A40-6B4DA65ADF75}"/>
          </ac:spMkLst>
        </pc:spChg>
        <pc:spChg chg="add mod">
          <ac:chgData name="Parker Gustafson" userId="16d30e8de7881f07" providerId="LiveId" clId="{38742DFF-5B16-4E54-A981-69FD6BC9A8A7}" dt="2025-12-03T06:58:00.957" v="8898" actId="14100"/>
          <ac:spMkLst>
            <pc:docMk/>
            <pc:sldMk cId="3383194157" sldId="959"/>
            <ac:spMk id="7" creationId="{1049CA73-FA19-26C1-1FEF-69597186F0D2}"/>
          </ac:spMkLst>
        </pc:spChg>
        <pc:picChg chg="del">
          <ac:chgData name="Parker Gustafson" userId="16d30e8de7881f07" providerId="LiveId" clId="{38742DFF-5B16-4E54-A981-69FD6BC9A8A7}" dt="2025-12-03T06:49:11.218" v="8837" actId="478"/>
          <ac:picMkLst>
            <pc:docMk/>
            <pc:sldMk cId="3383194157" sldId="959"/>
            <ac:picMk id="5" creationId="{A5D84772-89D9-104E-2EF4-242302F0E9C4}"/>
          </ac:picMkLst>
        </pc:picChg>
        <pc:picChg chg="add mod">
          <ac:chgData name="Parker Gustafson" userId="16d30e8de7881f07" providerId="LiveId" clId="{38742DFF-5B16-4E54-A981-69FD6BC9A8A7}" dt="2025-12-03T06:49:14.214" v="8840" actId="1076"/>
          <ac:picMkLst>
            <pc:docMk/>
            <pc:sldMk cId="3383194157" sldId="959"/>
            <ac:picMk id="6" creationId="{E0AF4D62-40EB-8458-B75C-CC5C4E3B89E4}"/>
          </ac:picMkLst>
        </pc:picChg>
      </pc:sldChg>
      <pc:sldChg chg="modSp add mod">
        <pc:chgData name="Parker Gustafson" userId="16d30e8de7881f07" providerId="LiveId" clId="{38742DFF-5B16-4E54-A981-69FD6BC9A8A7}" dt="2025-12-03T07:08:20.373" v="9098"/>
        <pc:sldMkLst>
          <pc:docMk/>
          <pc:sldMk cId="3033588632" sldId="960"/>
        </pc:sldMkLst>
        <pc:spChg chg="mod">
          <ac:chgData name="Parker Gustafson" userId="16d30e8de7881f07" providerId="LiveId" clId="{38742DFF-5B16-4E54-A981-69FD6BC9A8A7}" dt="2025-12-03T07:08:20.373" v="9098"/>
          <ac:spMkLst>
            <pc:docMk/>
            <pc:sldMk cId="3033588632" sldId="960"/>
            <ac:spMk id="2" creationId="{4F80FD0D-BE8A-9811-4691-48492EBF3335}"/>
          </ac:spMkLst>
        </pc:spChg>
        <pc:spChg chg="mod">
          <ac:chgData name="Parker Gustafson" userId="16d30e8de7881f07" providerId="LiveId" clId="{38742DFF-5B16-4E54-A981-69FD6BC9A8A7}" dt="2025-12-03T06:57:40.493" v="8893" actId="14100"/>
          <ac:spMkLst>
            <pc:docMk/>
            <pc:sldMk cId="3033588632" sldId="960"/>
            <ac:spMk id="11" creationId="{CF87D2A3-444F-9C80-B5EA-C635AE586CDE}"/>
          </ac:spMkLst>
        </pc:spChg>
      </pc:sldChg>
      <pc:sldChg chg="delSp modSp add mod">
        <pc:chgData name="Parker Gustafson" userId="16d30e8de7881f07" providerId="LiveId" clId="{38742DFF-5B16-4E54-A981-69FD6BC9A8A7}" dt="2025-12-03T07:08:18.332" v="9097"/>
        <pc:sldMkLst>
          <pc:docMk/>
          <pc:sldMk cId="1943507593" sldId="961"/>
        </pc:sldMkLst>
        <pc:spChg chg="mod">
          <ac:chgData name="Parker Gustafson" userId="16d30e8de7881f07" providerId="LiveId" clId="{38742DFF-5B16-4E54-A981-69FD6BC9A8A7}" dt="2025-12-03T07:08:18.332" v="9097"/>
          <ac:spMkLst>
            <pc:docMk/>
            <pc:sldMk cId="1943507593" sldId="961"/>
            <ac:spMk id="2" creationId="{8708823A-5686-43B9-9564-F04648634063}"/>
          </ac:spMkLst>
        </pc:spChg>
        <pc:spChg chg="del">
          <ac:chgData name="Parker Gustafson" userId="16d30e8de7881f07" providerId="LiveId" clId="{38742DFF-5B16-4E54-A981-69FD6BC9A8A7}" dt="2025-12-03T06:57:47.481" v="8895" actId="478"/>
          <ac:spMkLst>
            <pc:docMk/>
            <pc:sldMk cId="1943507593" sldId="961"/>
            <ac:spMk id="11" creationId="{114FA27F-3A43-4735-B6B9-FCAF8F763BED}"/>
          </ac:spMkLst>
        </pc:spChg>
      </pc:sldChg>
      <pc:sldChg chg="modSp add mod">
        <pc:chgData name="Parker Gustafson" userId="16d30e8de7881f07" providerId="LiveId" clId="{38742DFF-5B16-4E54-A981-69FD6BC9A8A7}" dt="2025-12-03T07:08:14.911" v="9095"/>
        <pc:sldMkLst>
          <pc:docMk/>
          <pc:sldMk cId="4216825579" sldId="962"/>
        </pc:sldMkLst>
        <pc:spChg chg="mod">
          <ac:chgData name="Parker Gustafson" userId="16d30e8de7881f07" providerId="LiveId" clId="{38742DFF-5B16-4E54-A981-69FD6BC9A8A7}" dt="2025-12-03T07:08:14.911" v="9095"/>
          <ac:spMkLst>
            <pc:docMk/>
            <pc:sldMk cId="4216825579" sldId="962"/>
            <ac:spMk id="2" creationId="{8D3A5141-8FC1-602F-9635-A976816B871B}"/>
          </ac:spMkLst>
        </pc:spChg>
        <pc:spChg chg="mod">
          <ac:chgData name="Parker Gustafson" userId="16d30e8de7881f07" providerId="LiveId" clId="{38742DFF-5B16-4E54-A981-69FD6BC9A8A7}" dt="2025-12-03T06:58:14.886" v="8901" actId="14100"/>
          <ac:spMkLst>
            <pc:docMk/>
            <pc:sldMk cId="4216825579" sldId="962"/>
            <ac:spMk id="7" creationId="{549E41EA-7F8F-1744-31B6-E399D4598BE7}"/>
          </ac:spMkLst>
        </pc:spChg>
      </pc:sldChg>
      <pc:sldChg chg="modSp add mod">
        <pc:chgData name="Parker Gustafson" userId="16d30e8de7881f07" providerId="LiveId" clId="{38742DFF-5B16-4E54-A981-69FD6BC9A8A7}" dt="2025-12-03T07:07:58.844" v="9093"/>
        <pc:sldMkLst>
          <pc:docMk/>
          <pc:sldMk cId="2387797017" sldId="963"/>
        </pc:sldMkLst>
        <pc:spChg chg="mod">
          <ac:chgData name="Parker Gustafson" userId="16d30e8de7881f07" providerId="LiveId" clId="{38742DFF-5B16-4E54-A981-69FD6BC9A8A7}" dt="2025-12-03T07:07:58.844" v="9093"/>
          <ac:spMkLst>
            <pc:docMk/>
            <pc:sldMk cId="2387797017" sldId="963"/>
            <ac:spMk id="2" creationId="{5E3EA73F-8A49-121C-6AC2-82442B1E8F73}"/>
          </ac:spMkLst>
        </pc:spChg>
        <pc:spChg chg="mod">
          <ac:chgData name="Parker Gustafson" userId="16d30e8de7881f07" providerId="LiveId" clId="{38742DFF-5B16-4E54-A981-69FD6BC9A8A7}" dt="2025-12-03T06:58:25.621" v="8903" actId="14100"/>
          <ac:spMkLst>
            <pc:docMk/>
            <pc:sldMk cId="2387797017" sldId="963"/>
            <ac:spMk id="7" creationId="{E5476809-F1B2-BF95-8828-D5E9988A76B5}"/>
          </ac:spMkLst>
        </pc:spChg>
      </pc:sldChg>
      <pc:sldChg chg="delSp modSp add mod">
        <pc:chgData name="Parker Gustafson" userId="16d30e8de7881f07" providerId="LiveId" clId="{38742DFF-5B16-4E54-A981-69FD6BC9A8A7}" dt="2025-12-03T07:07:52.884" v="9092" actId="20577"/>
        <pc:sldMkLst>
          <pc:docMk/>
          <pc:sldMk cId="816034727" sldId="964"/>
        </pc:sldMkLst>
        <pc:spChg chg="mod">
          <ac:chgData name="Parker Gustafson" userId="16d30e8de7881f07" providerId="LiveId" clId="{38742DFF-5B16-4E54-A981-69FD6BC9A8A7}" dt="2025-12-03T07:07:52.884" v="9092" actId="20577"/>
          <ac:spMkLst>
            <pc:docMk/>
            <pc:sldMk cId="816034727" sldId="964"/>
            <ac:spMk id="2" creationId="{FEC34AC2-B5A6-F316-B2F9-4E96E2F56E68}"/>
          </ac:spMkLst>
        </pc:spChg>
        <pc:spChg chg="del">
          <ac:chgData name="Parker Gustafson" userId="16d30e8de7881f07" providerId="LiveId" clId="{38742DFF-5B16-4E54-A981-69FD6BC9A8A7}" dt="2025-12-03T06:58:29.898" v="8905" actId="478"/>
          <ac:spMkLst>
            <pc:docMk/>
            <pc:sldMk cId="816034727" sldId="964"/>
            <ac:spMk id="7" creationId="{47489A53-B5F6-8DD0-82D5-2D75FFD6CEA3}"/>
          </ac:spMkLst>
        </pc:spChg>
      </pc:sldChg>
      <pc:sldChg chg="add del">
        <pc:chgData name="Parker Gustafson" userId="16d30e8de7881f07" providerId="LiveId" clId="{38742DFF-5B16-4E54-A981-69FD6BC9A8A7}" dt="2025-12-03T07:02:32.354" v="8921" actId="47"/>
        <pc:sldMkLst>
          <pc:docMk/>
          <pc:sldMk cId="763838440" sldId="965"/>
        </pc:sldMkLst>
      </pc:sldChg>
      <pc:sldChg chg="delSp modSp add mod delAnim">
        <pc:chgData name="Parker Gustafson" userId="16d30e8de7881f07" providerId="LiveId" clId="{38742DFF-5B16-4E54-A981-69FD6BC9A8A7}" dt="2025-12-03T07:07:24.385" v="9049" actId="20577"/>
        <pc:sldMkLst>
          <pc:docMk/>
          <pc:sldMk cId="1412647447" sldId="965"/>
        </pc:sldMkLst>
        <pc:spChg chg="mod">
          <ac:chgData name="Parker Gustafson" userId="16d30e8de7881f07" providerId="LiveId" clId="{38742DFF-5B16-4E54-A981-69FD6BC9A8A7}" dt="2025-12-03T07:07:24.385" v="9049" actId="20577"/>
          <ac:spMkLst>
            <pc:docMk/>
            <pc:sldMk cId="1412647447" sldId="965"/>
            <ac:spMk id="2" creationId="{7BD098D1-CD0E-580C-30D3-D3300A691F4C}"/>
          </ac:spMkLst>
        </pc:spChg>
        <pc:spChg chg="mod">
          <ac:chgData name="Parker Gustafson" userId="16d30e8de7881f07" providerId="LiveId" clId="{38742DFF-5B16-4E54-A981-69FD6BC9A8A7}" dt="2025-12-03T07:06:19.771" v="9013" actId="14100"/>
          <ac:spMkLst>
            <pc:docMk/>
            <pc:sldMk cId="1412647447" sldId="965"/>
            <ac:spMk id="5" creationId="{706F5D60-48E3-E7AA-1C85-FEDEC1734692}"/>
          </ac:spMkLst>
        </pc:spChg>
        <pc:spChg chg="del mod">
          <ac:chgData name="Parker Gustafson" userId="16d30e8de7881f07" providerId="LiveId" clId="{38742DFF-5B16-4E54-A981-69FD6BC9A8A7}" dt="2025-12-03T07:04:19.846" v="8931" actId="478"/>
          <ac:spMkLst>
            <pc:docMk/>
            <pc:sldMk cId="1412647447" sldId="965"/>
            <ac:spMk id="8" creationId="{C795CD85-1A1E-F619-2FD5-3C83693AFC80}"/>
          </ac:spMkLst>
        </pc:spChg>
      </pc:sldChg>
      <pc:sldChg chg="addSp delSp modSp add del mod">
        <pc:chgData name="Parker Gustafson" userId="16d30e8de7881f07" providerId="LiveId" clId="{38742DFF-5B16-4E54-A981-69FD6BC9A8A7}" dt="2025-12-03T08:12:22.045" v="10491" actId="47"/>
        <pc:sldMkLst>
          <pc:docMk/>
          <pc:sldMk cId="1541255613" sldId="966"/>
        </pc:sldMkLst>
        <pc:spChg chg="del">
          <ac:chgData name="Parker Gustafson" userId="16d30e8de7881f07" providerId="LiveId" clId="{38742DFF-5B16-4E54-A981-69FD6BC9A8A7}" dt="2025-12-03T08:12:13.304" v="10488" actId="478"/>
          <ac:spMkLst>
            <pc:docMk/>
            <pc:sldMk cId="1541255613" sldId="966"/>
            <ac:spMk id="2" creationId="{96F2AFB0-187E-5CFD-E57A-5AF74BBA0275}"/>
          </ac:spMkLst>
        </pc:spChg>
        <pc:spChg chg="add del mod">
          <ac:chgData name="Parker Gustafson" userId="16d30e8de7881f07" providerId="LiveId" clId="{38742DFF-5B16-4E54-A981-69FD6BC9A8A7}" dt="2025-12-03T08:12:14.977" v="10490" actId="478"/>
          <ac:spMkLst>
            <pc:docMk/>
            <pc:sldMk cId="1541255613" sldId="966"/>
            <ac:spMk id="5" creationId="{A8F45D77-3F11-C27A-3FBA-EF99D8405447}"/>
          </ac:spMkLst>
        </pc:spChg>
        <pc:spChg chg="add mod">
          <ac:chgData name="Parker Gustafson" userId="16d30e8de7881f07" providerId="LiveId" clId="{38742DFF-5B16-4E54-A981-69FD6BC9A8A7}" dt="2025-12-03T08:12:13.409" v="10489"/>
          <ac:spMkLst>
            <pc:docMk/>
            <pc:sldMk cId="1541255613" sldId="966"/>
            <ac:spMk id="6" creationId="{297A75A4-161A-223A-4E75-F803BEE2FA44}"/>
          </ac:spMkLst>
        </pc:spChg>
      </pc:sldChg>
      <pc:sldChg chg="modSp add mod">
        <pc:chgData name="Parker Gustafson" userId="16d30e8de7881f07" providerId="LiveId" clId="{38742DFF-5B16-4E54-A981-69FD6BC9A8A7}" dt="2025-12-03T15:37:00.104" v="10793" actId="20577"/>
        <pc:sldMkLst>
          <pc:docMk/>
          <pc:sldMk cId="2568524220" sldId="966"/>
        </pc:sldMkLst>
        <pc:spChg chg="mod">
          <ac:chgData name="Parker Gustafson" userId="16d30e8de7881f07" providerId="LiveId" clId="{38742DFF-5B16-4E54-A981-69FD6BC9A8A7}" dt="2025-12-03T15:37:00.104" v="10793" actId="20577"/>
          <ac:spMkLst>
            <pc:docMk/>
            <pc:sldMk cId="2568524220" sldId="966"/>
            <ac:spMk id="2" creationId="{F7AD93EF-9A18-E1D9-ADBD-67AD549F7BF2}"/>
          </ac:spMkLst>
        </pc:spChg>
      </pc:sldChg>
      <pc:sldChg chg="add del">
        <pc:chgData name="Parker Gustafson" userId="16d30e8de7881f07" providerId="LiveId" clId="{38742DFF-5B16-4E54-A981-69FD6BC9A8A7}" dt="2025-12-03T07:46:01.083" v="9655"/>
        <pc:sldMkLst>
          <pc:docMk/>
          <pc:sldMk cId="3591736337" sldId="966"/>
        </pc:sldMkLst>
      </pc:sldChg>
      <pc:sldChg chg="delSp add mod">
        <pc:chgData name="Parker Gustafson" userId="16d30e8de7881f07" providerId="LiveId" clId="{38742DFF-5B16-4E54-A981-69FD6BC9A8A7}" dt="2025-12-03T15:51:07.191" v="10795" actId="478"/>
        <pc:sldMkLst>
          <pc:docMk/>
          <pc:sldMk cId="3930551849" sldId="967"/>
        </pc:sldMkLst>
        <pc:spChg chg="del">
          <ac:chgData name="Parker Gustafson" userId="16d30e8de7881f07" providerId="LiveId" clId="{38742DFF-5B16-4E54-A981-69FD6BC9A8A7}" dt="2025-12-03T15:51:07.191" v="10795" actId="478"/>
          <ac:spMkLst>
            <pc:docMk/>
            <pc:sldMk cId="3930551849" sldId="967"/>
            <ac:spMk id="9" creationId="{1A76C080-640E-E45F-07FD-D431F744A83E}"/>
          </ac:spMkLst>
        </pc:spChg>
      </pc:sldChg>
      <pc:sldChg chg="new del">
        <pc:chgData name="Parker Gustafson" userId="16d30e8de7881f07" providerId="LiveId" clId="{38742DFF-5B16-4E54-A981-69FD6BC9A8A7}" dt="2025-12-03T16:22:59.707" v="10799" actId="680"/>
        <pc:sldMkLst>
          <pc:docMk/>
          <pc:sldMk cId="955354763" sldId="968"/>
        </pc:sldMkLst>
      </pc:sldChg>
      <pc:sldChg chg="new del">
        <pc:chgData name="Parker Gustafson" userId="16d30e8de7881f07" providerId="LiveId" clId="{38742DFF-5B16-4E54-A981-69FD6BC9A8A7}" dt="2025-12-03T16:22:59.541" v="10798" actId="680"/>
        <pc:sldMkLst>
          <pc:docMk/>
          <pc:sldMk cId="3489125829" sldId="969"/>
        </pc:sldMkLst>
      </pc:sldChg>
      <pc:sldMasterChg chg="delSldLayout">
        <pc:chgData name="Parker Gustafson" userId="16d30e8de7881f07" providerId="LiveId" clId="{38742DFF-5B16-4E54-A981-69FD6BC9A8A7}" dt="2025-11-30T03:49:50.801" v="617" actId="47"/>
        <pc:sldMasterMkLst>
          <pc:docMk/>
          <pc:sldMasterMk cId="1999244470" sldId="2147483660"/>
        </pc:sldMasterMkLst>
        <pc:sldLayoutChg chg="del">
          <pc:chgData name="Parker Gustafson" userId="16d30e8de7881f07" providerId="LiveId" clId="{38742DFF-5B16-4E54-A981-69FD6BC9A8A7}" dt="2025-11-30T03:49:50.801" v="617" actId="47"/>
          <pc:sldLayoutMkLst>
            <pc:docMk/>
            <pc:sldMasterMk cId="1999244470" sldId="2147483660"/>
            <pc:sldLayoutMk cId="2178282434" sldId="2147483663"/>
          </pc:sldLayoutMkLst>
        </pc:sldLayoutChg>
      </pc:sldMasterChg>
      <pc:sldMasterChg chg="delSldLayout">
        <pc:chgData name="Parker Gustafson" userId="16d30e8de7881f07" providerId="LiveId" clId="{38742DFF-5B16-4E54-A981-69FD6BC9A8A7}" dt="2025-12-03T06:46:33.186" v="8806" actId="47"/>
        <pc:sldMasterMkLst>
          <pc:docMk/>
          <pc:sldMasterMk cId="3329499891" sldId="2147483673"/>
        </pc:sldMasterMkLst>
        <pc:sldLayoutChg chg="del">
          <pc:chgData name="Parker Gustafson" userId="16d30e8de7881f07" providerId="LiveId" clId="{38742DFF-5B16-4E54-A981-69FD6BC9A8A7}" dt="2025-11-25T01:18:28.707" v="340" actId="47"/>
          <pc:sldLayoutMkLst>
            <pc:docMk/>
            <pc:sldMasterMk cId="3329499891" sldId="2147483673"/>
            <pc:sldLayoutMk cId="1546066330" sldId="2147483676"/>
          </pc:sldLayoutMkLst>
        </pc:sldLayoutChg>
        <pc:sldLayoutChg chg="del">
          <pc:chgData name="Parker Gustafson" userId="16d30e8de7881f07" providerId="LiveId" clId="{38742DFF-5B16-4E54-A981-69FD6BC9A8A7}" dt="2025-12-03T06:46:33.186" v="8806" actId="47"/>
          <pc:sldLayoutMkLst>
            <pc:docMk/>
            <pc:sldMasterMk cId="3329499891" sldId="2147483673"/>
            <pc:sldLayoutMk cId="694686476" sldId="2147483699"/>
          </pc:sldLayoutMkLst>
        </pc:sldLayoutChg>
      </pc:sldMasterChg>
      <pc:sldMasterChg chg="del delSldLayout">
        <pc:chgData name="Parker Gustafson" userId="16d30e8de7881f07" providerId="LiveId" clId="{38742DFF-5B16-4E54-A981-69FD6BC9A8A7}" dt="2025-11-25T01:18:38.201" v="348" actId="47"/>
        <pc:sldMasterMkLst>
          <pc:docMk/>
          <pc:sldMasterMk cId="173938025" sldId="2147483686"/>
        </pc:sldMasterMkLst>
        <pc:sldLayoutChg chg="del">
          <pc:chgData name="Parker Gustafson" userId="16d30e8de7881f07" providerId="LiveId" clId="{38742DFF-5B16-4E54-A981-69FD6BC9A8A7}" dt="2025-11-25T01:18:38.201" v="348" actId="47"/>
          <pc:sldLayoutMkLst>
            <pc:docMk/>
            <pc:sldMasterMk cId="173938025" sldId="2147483686"/>
            <pc:sldLayoutMk cId="1954370338" sldId="2147483687"/>
          </pc:sldLayoutMkLst>
        </pc:sldLayoutChg>
        <pc:sldLayoutChg chg="del">
          <pc:chgData name="Parker Gustafson" userId="16d30e8de7881f07" providerId="LiveId" clId="{38742DFF-5B16-4E54-A981-69FD6BC9A8A7}" dt="2025-11-25T01:18:38.201" v="348" actId="47"/>
          <pc:sldLayoutMkLst>
            <pc:docMk/>
            <pc:sldMasterMk cId="173938025" sldId="2147483686"/>
            <pc:sldLayoutMk cId="743153397" sldId="2147483688"/>
          </pc:sldLayoutMkLst>
        </pc:sldLayoutChg>
        <pc:sldLayoutChg chg="del">
          <pc:chgData name="Parker Gustafson" userId="16d30e8de7881f07" providerId="LiveId" clId="{38742DFF-5B16-4E54-A981-69FD6BC9A8A7}" dt="2025-11-25T01:18:38.201" v="348" actId="47"/>
          <pc:sldLayoutMkLst>
            <pc:docMk/>
            <pc:sldMasterMk cId="173938025" sldId="2147483686"/>
            <pc:sldLayoutMk cId="3555949249" sldId="2147483689"/>
          </pc:sldLayoutMkLst>
        </pc:sldLayoutChg>
        <pc:sldLayoutChg chg="del">
          <pc:chgData name="Parker Gustafson" userId="16d30e8de7881f07" providerId="LiveId" clId="{38742DFF-5B16-4E54-A981-69FD6BC9A8A7}" dt="2025-11-25T01:18:38.201" v="348" actId="47"/>
          <pc:sldLayoutMkLst>
            <pc:docMk/>
            <pc:sldMasterMk cId="173938025" sldId="2147483686"/>
            <pc:sldLayoutMk cId="1204942643" sldId="2147483690"/>
          </pc:sldLayoutMkLst>
        </pc:sldLayoutChg>
        <pc:sldLayoutChg chg="del">
          <pc:chgData name="Parker Gustafson" userId="16d30e8de7881f07" providerId="LiveId" clId="{38742DFF-5B16-4E54-A981-69FD6BC9A8A7}" dt="2025-11-25T01:18:38.201" v="348" actId="47"/>
          <pc:sldLayoutMkLst>
            <pc:docMk/>
            <pc:sldMasterMk cId="173938025" sldId="2147483686"/>
            <pc:sldLayoutMk cId="3945720441" sldId="2147483691"/>
          </pc:sldLayoutMkLst>
        </pc:sldLayoutChg>
      </pc:sldMasterChg>
      <pc:sldMasterChg chg="del delSldLayout">
        <pc:chgData name="Parker Gustafson" userId="16d30e8de7881f07" providerId="LiveId" clId="{38742DFF-5B16-4E54-A981-69FD6BC9A8A7}" dt="2025-11-30T03:49:58.924" v="629" actId="47"/>
        <pc:sldMasterMkLst>
          <pc:docMk/>
          <pc:sldMasterMk cId="374418393" sldId="2147483692"/>
        </pc:sldMasterMkLst>
        <pc:sldLayoutChg chg="del">
          <pc:chgData name="Parker Gustafson" userId="16d30e8de7881f07" providerId="LiveId" clId="{38742DFF-5B16-4E54-A981-69FD6BC9A8A7}" dt="2025-11-30T03:49:58.924" v="629" actId="47"/>
          <pc:sldLayoutMkLst>
            <pc:docMk/>
            <pc:sldMasterMk cId="374418393" sldId="2147483692"/>
            <pc:sldLayoutMk cId="2992838942" sldId="2147483693"/>
          </pc:sldLayoutMkLst>
        </pc:sldLayoutChg>
        <pc:sldLayoutChg chg="del">
          <pc:chgData name="Parker Gustafson" userId="16d30e8de7881f07" providerId="LiveId" clId="{38742DFF-5B16-4E54-A981-69FD6BC9A8A7}" dt="2025-11-30T03:49:58.924" v="629" actId="47"/>
          <pc:sldLayoutMkLst>
            <pc:docMk/>
            <pc:sldMasterMk cId="374418393" sldId="2147483692"/>
            <pc:sldLayoutMk cId="2942070916" sldId="2147483694"/>
          </pc:sldLayoutMkLst>
        </pc:sldLayoutChg>
        <pc:sldLayoutChg chg="del">
          <pc:chgData name="Parker Gustafson" userId="16d30e8de7881f07" providerId="LiveId" clId="{38742DFF-5B16-4E54-A981-69FD6BC9A8A7}" dt="2025-11-30T03:49:58.924" v="629" actId="47"/>
          <pc:sldLayoutMkLst>
            <pc:docMk/>
            <pc:sldMasterMk cId="374418393" sldId="2147483692"/>
            <pc:sldLayoutMk cId="2948502142" sldId="2147483695"/>
          </pc:sldLayoutMkLst>
        </pc:sldLayoutChg>
        <pc:sldLayoutChg chg="del">
          <pc:chgData name="Parker Gustafson" userId="16d30e8de7881f07" providerId="LiveId" clId="{38742DFF-5B16-4E54-A981-69FD6BC9A8A7}" dt="2025-11-30T03:49:58.924" v="629" actId="47"/>
          <pc:sldLayoutMkLst>
            <pc:docMk/>
            <pc:sldMasterMk cId="374418393" sldId="2147483692"/>
            <pc:sldLayoutMk cId="1754035583" sldId="2147483696"/>
          </pc:sldLayoutMkLst>
        </pc:sldLayoutChg>
        <pc:sldLayoutChg chg="del">
          <pc:chgData name="Parker Gustafson" userId="16d30e8de7881f07" providerId="LiveId" clId="{38742DFF-5B16-4E54-A981-69FD6BC9A8A7}" dt="2025-11-30T03:49:58.924" v="629" actId="47"/>
          <pc:sldLayoutMkLst>
            <pc:docMk/>
            <pc:sldMasterMk cId="374418393" sldId="2147483692"/>
            <pc:sldLayoutMk cId="2258260668" sldId="2147483697"/>
          </pc:sldLayoutMkLst>
        </pc:sldLayoutChg>
      </pc:sldMasterChg>
    </pc:docChg>
  </pc:docChgLst>
  <pc:docChgLst>
    <pc:chgData name="Parker Gustafson" userId="16d30e8de7881f07" providerId="LiveId" clId="{16F74BF9-E5C0-8442-85DA-4009F6F577C0}"/>
    <pc:docChg chg="custSel modSld">
      <pc:chgData name="Parker Gustafson" userId="16d30e8de7881f07" providerId="LiveId" clId="{16F74BF9-E5C0-8442-85DA-4009F6F577C0}" dt="2025-07-21T20:00:21.686" v="0" actId="7634"/>
      <pc:docMkLst>
        <pc:docMk/>
      </pc:docMkLst>
      <pc:sldChg chg="addSp">
        <pc:chgData name="Parker Gustafson" userId="16d30e8de7881f07" providerId="LiveId" clId="{16F74BF9-E5C0-8442-85DA-4009F6F577C0}" dt="2025-07-21T20:00:21.686" v="0" actId="7634"/>
        <pc:sldMkLst>
          <pc:docMk/>
          <pc:sldMk cId="928761914" sldId="257"/>
        </pc:sldMkLst>
      </pc:sldChg>
      <pc:sldChg chg="addSp">
        <pc:chgData name="Parker Gustafson" userId="16d30e8de7881f07" providerId="LiveId" clId="{16F74BF9-E5C0-8442-85DA-4009F6F577C0}" dt="2025-07-21T20:00:21.686" v="0" actId="7634"/>
        <pc:sldMkLst>
          <pc:docMk/>
          <pc:sldMk cId="1049990497" sldId="258"/>
        </pc:sldMkLst>
      </pc:sldChg>
      <pc:sldChg chg="addSp">
        <pc:chgData name="Parker Gustafson" userId="16d30e8de7881f07" providerId="LiveId" clId="{16F74BF9-E5C0-8442-85DA-4009F6F577C0}" dt="2025-07-21T20:00:21.686" v="0" actId="7634"/>
        <pc:sldMkLst>
          <pc:docMk/>
          <pc:sldMk cId="4231660021" sldId="259"/>
        </pc:sldMkLst>
      </pc:sldChg>
      <pc:sldChg chg="addSp">
        <pc:chgData name="Parker Gustafson" userId="16d30e8de7881f07" providerId="LiveId" clId="{16F74BF9-E5C0-8442-85DA-4009F6F577C0}" dt="2025-07-21T20:00:21.686" v="0" actId="7634"/>
        <pc:sldMkLst>
          <pc:docMk/>
          <pc:sldMk cId="42245373" sldId="260"/>
        </pc:sldMkLst>
      </pc:sldChg>
      <pc:sldChg chg="addSp">
        <pc:chgData name="Parker Gustafson" userId="16d30e8de7881f07" providerId="LiveId" clId="{16F74BF9-E5C0-8442-85DA-4009F6F577C0}" dt="2025-07-21T20:00:21.686" v="0" actId="7634"/>
        <pc:sldMkLst>
          <pc:docMk/>
          <pc:sldMk cId="1838100400" sldId="261"/>
        </pc:sldMkLst>
      </pc:sldChg>
      <pc:sldChg chg="addSp">
        <pc:chgData name="Parker Gustafson" userId="16d30e8de7881f07" providerId="LiveId" clId="{16F74BF9-E5C0-8442-85DA-4009F6F577C0}" dt="2025-07-21T20:00:21.686" v="0" actId="7634"/>
        <pc:sldMkLst>
          <pc:docMk/>
          <pc:sldMk cId="3937752524" sldId="262"/>
        </pc:sldMkLst>
      </pc:sldChg>
      <pc:sldChg chg="addSp">
        <pc:chgData name="Parker Gustafson" userId="16d30e8de7881f07" providerId="LiveId" clId="{16F74BF9-E5C0-8442-85DA-4009F6F577C0}" dt="2025-07-21T20:00:21.686" v="0" actId="7634"/>
        <pc:sldMkLst>
          <pc:docMk/>
          <pc:sldMk cId="1380924364" sldId="264"/>
        </pc:sldMkLst>
      </pc:sldChg>
      <pc:sldChg chg="addSp">
        <pc:chgData name="Parker Gustafson" userId="16d30e8de7881f07" providerId="LiveId" clId="{16F74BF9-E5C0-8442-85DA-4009F6F577C0}" dt="2025-07-21T20:00:21.686" v="0" actId="7634"/>
        <pc:sldMkLst>
          <pc:docMk/>
          <pc:sldMk cId="1354851295" sldId="267"/>
        </pc:sldMkLst>
      </pc:sldChg>
      <pc:sldChg chg="addSp">
        <pc:chgData name="Parker Gustafson" userId="16d30e8de7881f07" providerId="LiveId" clId="{16F74BF9-E5C0-8442-85DA-4009F6F577C0}" dt="2025-07-21T20:00:21.686" v="0" actId="7634"/>
        <pc:sldMkLst>
          <pc:docMk/>
          <pc:sldMk cId="2210259099" sldId="268"/>
        </pc:sldMkLst>
      </pc:sldChg>
      <pc:sldChg chg="addSp">
        <pc:chgData name="Parker Gustafson" userId="16d30e8de7881f07" providerId="LiveId" clId="{16F74BF9-E5C0-8442-85DA-4009F6F577C0}" dt="2025-07-21T20:00:21.686" v="0" actId="7634"/>
        <pc:sldMkLst>
          <pc:docMk/>
          <pc:sldMk cId="2808908174" sldId="269"/>
        </pc:sldMkLst>
      </pc:sldChg>
      <pc:sldChg chg="addSp">
        <pc:chgData name="Parker Gustafson" userId="16d30e8de7881f07" providerId="LiveId" clId="{16F74BF9-E5C0-8442-85DA-4009F6F577C0}" dt="2025-07-21T20:00:21.686" v="0" actId="7634"/>
        <pc:sldMkLst>
          <pc:docMk/>
          <pc:sldMk cId="0" sldId="749"/>
        </pc:sldMkLst>
      </pc:sldChg>
      <pc:sldChg chg="addSp">
        <pc:chgData name="Parker Gustafson" userId="16d30e8de7881f07" providerId="LiveId" clId="{16F74BF9-E5C0-8442-85DA-4009F6F577C0}" dt="2025-07-21T20:00:21.686" v="0" actId="7634"/>
        <pc:sldMkLst>
          <pc:docMk/>
          <pc:sldMk cId="0" sldId="805"/>
        </pc:sldMkLst>
      </pc:sldChg>
      <pc:sldChg chg="addSp">
        <pc:chgData name="Parker Gustafson" userId="16d30e8de7881f07" providerId="LiveId" clId="{16F74BF9-E5C0-8442-85DA-4009F6F577C0}" dt="2025-07-21T20:00:21.686" v="0" actId="7634"/>
        <pc:sldMkLst>
          <pc:docMk/>
          <pc:sldMk cId="0" sldId="806"/>
        </pc:sldMkLst>
      </pc:sldChg>
      <pc:sldChg chg="addSp">
        <pc:chgData name="Parker Gustafson" userId="16d30e8de7881f07" providerId="LiveId" clId="{16F74BF9-E5C0-8442-85DA-4009F6F577C0}" dt="2025-07-21T20:00:21.686" v="0" actId="7634"/>
        <pc:sldMkLst>
          <pc:docMk/>
          <pc:sldMk cId="982040427" sldId="829"/>
        </pc:sldMkLst>
      </pc:sldChg>
      <pc:sldChg chg="addSp">
        <pc:chgData name="Parker Gustafson" userId="16d30e8de7881f07" providerId="LiveId" clId="{16F74BF9-E5C0-8442-85DA-4009F6F577C0}" dt="2025-07-21T20:00:21.686" v="0" actId="7634"/>
        <pc:sldMkLst>
          <pc:docMk/>
          <pc:sldMk cId="0" sldId="830"/>
        </pc:sldMkLst>
      </pc:sldChg>
      <pc:sldChg chg="addSp">
        <pc:chgData name="Parker Gustafson" userId="16d30e8de7881f07" providerId="LiveId" clId="{16F74BF9-E5C0-8442-85DA-4009F6F577C0}" dt="2025-07-21T20:00:21.686" v="0" actId="7634"/>
        <pc:sldMkLst>
          <pc:docMk/>
          <pc:sldMk cId="568393216" sldId="834"/>
        </pc:sldMkLst>
      </pc:sldChg>
      <pc:sldChg chg="addSp">
        <pc:chgData name="Parker Gustafson" userId="16d30e8de7881f07" providerId="LiveId" clId="{16F74BF9-E5C0-8442-85DA-4009F6F577C0}" dt="2025-07-21T20:00:21.686" v="0" actId="7634"/>
        <pc:sldMkLst>
          <pc:docMk/>
          <pc:sldMk cId="2682573576" sldId="835"/>
        </pc:sldMkLst>
      </pc:sldChg>
      <pc:sldChg chg="addSp">
        <pc:chgData name="Parker Gustafson" userId="16d30e8de7881f07" providerId="LiveId" clId="{16F74BF9-E5C0-8442-85DA-4009F6F577C0}" dt="2025-07-21T20:00:21.686" v="0" actId="7634"/>
        <pc:sldMkLst>
          <pc:docMk/>
          <pc:sldMk cId="1152612618" sldId="837"/>
        </pc:sldMkLst>
      </pc:sldChg>
      <pc:sldChg chg="addSp">
        <pc:chgData name="Parker Gustafson" userId="16d30e8de7881f07" providerId="LiveId" clId="{16F74BF9-E5C0-8442-85DA-4009F6F577C0}" dt="2025-07-21T20:00:21.686" v="0" actId="7634"/>
        <pc:sldMkLst>
          <pc:docMk/>
          <pc:sldMk cId="989793786" sldId="838"/>
        </pc:sldMkLst>
      </pc:sldChg>
      <pc:sldChg chg="addSp">
        <pc:chgData name="Parker Gustafson" userId="16d30e8de7881f07" providerId="LiveId" clId="{16F74BF9-E5C0-8442-85DA-4009F6F577C0}" dt="2025-07-21T20:00:21.686" v="0" actId="7634"/>
        <pc:sldMkLst>
          <pc:docMk/>
          <pc:sldMk cId="2977159508" sldId="839"/>
        </pc:sldMkLst>
      </pc:sldChg>
      <pc:sldChg chg="addSp">
        <pc:chgData name="Parker Gustafson" userId="16d30e8de7881f07" providerId="LiveId" clId="{16F74BF9-E5C0-8442-85DA-4009F6F577C0}" dt="2025-07-21T20:00:21.686" v="0" actId="7634"/>
        <pc:sldMkLst>
          <pc:docMk/>
          <pc:sldMk cId="2163180241" sldId="844"/>
        </pc:sldMkLst>
      </pc:sldChg>
      <pc:sldChg chg="addSp">
        <pc:chgData name="Parker Gustafson" userId="16d30e8de7881f07" providerId="LiveId" clId="{16F74BF9-E5C0-8442-85DA-4009F6F577C0}" dt="2025-07-21T20:00:21.686" v="0" actId="7634"/>
        <pc:sldMkLst>
          <pc:docMk/>
          <pc:sldMk cId="0" sldId="849"/>
        </pc:sldMkLst>
      </pc:sldChg>
      <pc:sldChg chg="addSp">
        <pc:chgData name="Parker Gustafson" userId="16d30e8de7881f07" providerId="LiveId" clId="{16F74BF9-E5C0-8442-85DA-4009F6F577C0}" dt="2025-07-21T20:00:21.686" v="0" actId="7634"/>
        <pc:sldMkLst>
          <pc:docMk/>
          <pc:sldMk cId="3305677265" sldId="861"/>
        </pc:sldMkLst>
      </pc:sldChg>
      <pc:sldChg chg="addSp">
        <pc:chgData name="Parker Gustafson" userId="16d30e8de7881f07" providerId="LiveId" clId="{16F74BF9-E5C0-8442-85DA-4009F6F577C0}" dt="2025-07-21T20:00:21.686" v="0" actId="7634"/>
        <pc:sldMkLst>
          <pc:docMk/>
          <pc:sldMk cId="1375733462" sldId="862"/>
        </pc:sldMkLst>
      </pc:sldChg>
      <pc:sldChg chg="addSp">
        <pc:chgData name="Parker Gustafson" userId="16d30e8de7881f07" providerId="LiveId" clId="{16F74BF9-E5C0-8442-85DA-4009F6F577C0}" dt="2025-07-21T20:00:21.686" v="0" actId="7634"/>
        <pc:sldMkLst>
          <pc:docMk/>
          <pc:sldMk cId="49114303" sldId="910"/>
        </pc:sldMkLst>
      </pc:sldChg>
      <pc:sldChg chg="addSp">
        <pc:chgData name="Parker Gustafson" userId="16d30e8de7881f07" providerId="LiveId" clId="{16F74BF9-E5C0-8442-85DA-4009F6F577C0}" dt="2025-07-21T20:00:21.686" v="0" actId="7634"/>
        <pc:sldMkLst>
          <pc:docMk/>
          <pc:sldMk cId="1111136620" sldId="912"/>
        </pc:sldMkLst>
      </pc:sldChg>
      <pc:sldChg chg="addSp">
        <pc:chgData name="Parker Gustafson" userId="16d30e8de7881f07" providerId="LiveId" clId="{16F74BF9-E5C0-8442-85DA-4009F6F577C0}" dt="2025-07-21T20:00:21.686" v="0" actId="7634"/>
        <pc:sldMkLst>
          <pc:docMk/>
          <pc:sldMk cId="3009301908" sldId="913"/>
        </pc:sldMkLst>
      </pc:sldChg>
      <pc:sldChg chg="addSp">
        <pc:chgData name="Parker Gustafson" userId="16d30e8de7881f07" providerId="LiveId" clId="{16F74BF9-E5C0-8442-85DA-4009F6F577C0}" dt="2025-07-21T20:00:21.686" v="0" actId="7634"/>
        <pc:sldMkLst>
          <pc:docMk/>
          <pc:sldMk cId="35587771" sldId="914"/>
        </pc:sldMkLst>
      </pc:sldChg>
      <pc:sldChg chg="addSp">
        <pc:chgData name="Parker Gustafson" userId="16d30e8de7881f07" providerId="LiveId" clId="{16F74BF9-E5C0-8442-85DA-4009F6F577C0}" dt="2025-07-21T20:00:21.686" v="0" actId="7634"/>
        <pc:sldMkLst>
          <pc:docMk/>
          <pc:sldMk cId="3981382801" sldId="915"/>
        </pc:sldMkLst>
      </pc:sldChg>
      <pc:sldChg chg="addSp">
        <pc:chgData name="Parker Gustafson" userId="16d30e8de7881f07" providerId="LiveId" clId="{16F74BF9-E5C0-8442-85DA-4009F6F577C0}" dt="2025-07-21T20:00:21.686" v="0" actId="7634"/>
        <pc:sldMkLst>
          <pc:docMk/>
          <pc:sldMk cId="2675301263" sldId="916"/>
        </pc:sldMkLst>
      </pc:sldChg>
      <pc:sldChg chg="addSp">
        <pc:chgData name="Parker Gustafson" userId="16d30e8de7881f07" providerId="LiveId" clId="{16F74BF9-E5C0-8442-85DA-4009F6F577C0}" dt="2025-07-21T20:00:21.686" v="0" actId="7634"/>
        <pc:sldMkLst>
          <pc:docMk/>
          <pc:sldMk cId="370838546" sldId="9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7FDA73-EAC4-2A98-8D55-021F086187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F50B0E-8560-7D9D-C087-A370670F3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CB3EDF19-DDD7-6DA4-AF95-037A2FE5A0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BAC4D9-4810-E0FD-6021-7EC3153904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E47B3E-AE9B-46EC-853F-F9E71D7EB569}" type="slidenum">
              <a:rPr lang="en-US" smtClean="0"/>
              <a:t>‹#›</a:t>
            </a:fld>
            <a:endParaRPr lang="en-US"/>
          </a:p>
        </p:txBody>
      </p:sp>
    </p:spTree>
    <p:extLst>
      <p:ext uri="{BB962C8B-B14F-4D97-AF65-F5344CB8AC3E}">
        <p14:creationId xmlns:p14="http://schemas.microsoft.com/office/powerpoint/2010/main" val="417773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2F13B-1259-410F-97B9-A2C4562BA154}" type="slidenum">
              <a:rPr lang="en-US" smtClean="0"/>
              <a:t>‹#›</a:t>
            </a:fld>
            <a:endParaRPr lang="en-US"/>
          </a:p>
        </p:txBody>
      </p:sp>
    </p:spTree>
    <p:extLst>
      <p:ext uri="{BB962C8B-B14F-4D97-AF65-F5344CB8AC3E}">
        <p14:creationId xmlns:p14="http://schemas.microsoft.com/office/powerpoint/2010/main" val="112017767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5D01C-7755-09F6-81C1-081D7AE98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1A5F1-4000-D010-A762-BA7CF8D5A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0EC3-00A5-E98E-3BC8-85AB9634C513}"/>
              </a:ext>
            </a:extLst>
          </p:cNvPr>
          <p:cNvSpPr>
            <a:spLocks noGrp="1"/>
          </p:cNvSpPr>
          <p:nvPr>
            <p:ph type="body" idx="1"/>
          </p:nvPr>
        </p:nvSpPr>
        <p:spPr/>
        <p:txBody>
          <a:bodyPr/>
          <a:lstStyle/>
          <a:p>
            <a:r>
              <a:rPr lang="en-US" dirty="0"/>
              <a:t>Update notation</a:t>
            </a:r>
          </a:p>
        </p:txBody>
      </p:sp>
      <p:sp>
        <p:nvSpPr>
          <p:cNvPr id="4" name="Date Placeholder 3">
            <a:extLst>
              <a:ext uri="{FF2B5EF4-FFF2-40B4-BE49-F238E27FC236}">
                <a16:creationId xmlns:a16="http://schemas.microsoft.com/office/drawing/2014/main" id="{CFD97F61-6438-33D4-0E1B-ED0817014A3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2255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67982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89E5915E-D180-4062-98A3-71128119FA3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8DA25-3039-4245-BB2A-5D403529E4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70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9E5915E-D180-4062-98A3-71128119FA3C}" type="datetimeFigureOut">
              <a:rPr lang="en-US" smtClean="0"/>
              <a:t>12/3/2025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5F8DA25-3039-4245-BB2A-5D403529E408}"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3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64188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5AB06B4-108A-47B7-98ED-19E00BD82085}"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30D62-C39A-4907-8E2C-5E0481235F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965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0"/>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B06B4-108A-47B7-98ED-19E00BD82085}"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30D62-C39A-4907-8E2C-5E0481235F31}" type="slidenum">
              <a:rPr lang="en-US" smtClean="0"/>
              <a:t>‹#›</a:t>
            </a:fld>
            <a:endParaRPr lang="en-US"/>
          </a:p>
        </p:txBody>
      </p:sp>
    </p:spTree>
    <p:extLst>
      <p:ext uri="{BB962C8B-B14F-4D97-AF65-F5344CB8AC3E}">
        <p14:creationId xmlns:p14="http://schemas.microsoft.com/office/powerpoint/2010/main" val="2466639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5AB06B4-108A-47B7-98ED-19E00BD82085}"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30D62-C39A-4907-8E2C-5E0481235F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69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B06B4-108A-47B7-98ED-19E00BD82085}"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30D62-C39A-4907-8E2C-5E0481235F31}" type="slidenum">
              <a:rPr lang="en-US" smtClean="0"/>
              <a:t>‹#›</a:t>
            </a:fld>
            <a:endParaRPr lang="en-US"/>
          </a:p>
        </p:txBody>
      </p:sp>
    </p:spTree>
    <p:extLst>
      <p:ext uri="{BB962C8B-B14F-4D97-AF65-F5344CB8AC3E}">
        <p14:creationId xmlns:p14="http://schemas.microsoft.com/office/powerpoint/2010/main" val="124856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B06B4-108A-47B7-98ED-19E00BD82085}"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30D62-C39A-4907-8E2C-5E0481235F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2063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B06B4-108A-47B7-98ED-19E00BD82085}"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30D62-C39A-4907-8E2C-5E0481235F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3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B06B4-108A-47B7-98ED-19E00BD82085}"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30D62-C39A-4907-8E2C-5E0481235F31}" type="slidenum">
              <a:rPr lang="en-US" smtClean="0"/>
              <a:t>‹#›</a:t>
            </a:fld>
            <a:endParaRPr lang="en-US"/>
          </a:p>
        </p:txBody>
      </p:sp>
    </p:spTree>
    <p:extLst>
      <p:ext uri="{BB962C8B-B14F-4D97-AF65-F5344CB8AC3E}">
        <p14:creationId xmlns:p14="http://schemas.microsoft.com/office/powerpoint/2010/main" val="2140385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AB06B4-108A-47B7-98ED-19E00BD82085}"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30D62-C39A-4907-8E2C-5E0481235F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96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5915E-D180-4062-98A3-71128119FA3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8DA25-3039-4245-BB2A-5D403529E408}" type="slidenum">
              <a:rPr lang="en-US" smtClean="0"/>
              <a:t>‹#›</a:t>
            </a:fld>
            <a:endParaRPr lang="en-US"/>
          </a:p>
        </p:txBody>
      </p:sp>
    </p:spTree>
    <p:extLst>
      <p:ext uri="{BB962C8B-B14F-4D97-AF65-F5344CB8AC3E}">
        <p14:creationId xmlns:p14="http://schemas.microsoft.com/office/powerpoint/2010/main" val="3793207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5AB06B4-108A-47B7-98ED-19E00BD82085}" type="datetimeFigureOut">
              <a:rPr lang="en-US" smtClean="0"/>
              <a:t>12/3/2025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9C330D62-C39A-4907-8E2C-5E0481235F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265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5AB06B4-108A-47B7-98ED-19E00BD82085}" type="datetimeFigureOut">
              <a:rPr lang="en-US" smtClean="0"/>
              <a:t>12/3/2025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9C330D62-C39A-4907-8E2C-5E0481235F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202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579630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89E5915E-D180-4062-98A3-71128119FA3C}" type="datetimeFigureOut">
              <a:rPr lang="en-US" smtClean="0"/>
              <a:t>12/3/2025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5F8DA25-3039-4245-BB2A-5D403529E408}"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2157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9E5915E-D180-4062-98A3-71128119FA3C}"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8DA25-3039-4245-BB2A-5D403529E408}"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69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5915E-D180-4062-98A3-71128119FA3C}"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8DA25-3039-4245-BB2A-5D403529E408}" type="slidenum">
              <a:rPr lang="en-US" smtClean="0"/>
              <a:t>‹#›</a:t>
            </a:fld>
            <a:endParaRPr lang="en-US"/>
          </a:p>
        </p:txBody>
      </p:sp>
    </p:spTree>
    <p:extLst>
      <p:ext uri="{BB962C8B-B14F-4D97-AF65-F5344CB8AC3E}">
        <p14:creationId xmlns:p14="http://schemas.microsoft.com/office/powerpoint/2010/main" val="81622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5915E-D180-4062-98A3-71128119FA3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8DA25-3039-4245-BB2A-5D403529E408}"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6175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E5915E-D180-4062-98A3-71128119FA3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8DA25-3039-4245-BB2A-5D403529E4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9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5915E-D180-4062-98A3-71128119FA3C}"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8DA25-3039-4245-BB2A-5D403529E408}" type="slidenum">
              <a:rPr lang="en-US" smtClean="0"/>
              <a:t>‹#›</a:t>
            </a:fld>
            <a:endParaRPr lang="en-US"/>
          </a:p>
        </p:txBody>
      </p:sp>
    </p:spTree>
    <p:extLst>
      <p:ext uri="{BB962C8B-B14F-4D97-AF65-F5344CB8AC3E}">
        <p14:creationId xmlns:p14="http://schemas.microsoft.com/office/powerpoint/2010/main" val="73448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E5915E-D180-4062-98A3-71128119FA3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8DA25-3039-4245-BB2A-5D403529E4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89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9E5915E-D180-4062-98A3-71128119FA3C}" type="datetimeFigureOut">
              <a:rPr lang="en-US" smtClean="0"/>
              <a:t>12/3/2025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5F8DA25-3039-4245-BB2A-5D403529E408}"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38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9E5915E-D180-4062-98A3-71128119FA3C}" type="datetimeFigureOut">
              <a:rPr lang="en-US" smtClean="0"/>
              <a:t>12/3/2025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5F8DA25-3039-4245-BB2A-5D403529E408}"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44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5AB06B4-108A-47B7-98ED-19E00BD82085}" type="datetimeFigureOut">
              <a:rPr lang="en-US" smtClean="0"/>
              <a:t>12/3/2025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C330D62-C39A-4907-8E2C-5E0481235F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499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8"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eimao.github.io/blog/Maximum-Likelihood-Estimation-Ngram/"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123D-4053-4577-9EA2-67936A2A9D58}"/>
              </a:ext>
            </a:extLst>
          </p:cNvPr>
          <p:cNvSpPr>
            <a:spLocks noGrp="1"/>
          </p:cNvSpPr>
          <p:nvPr>
            <p:ph type="ctrTitle"/>
          </p:nvPr>
        </p:nvSpPr>
        <p:spPr>
          <a:xfrm>
            <a:off x="0" y="4778929"/>
            <a:ext cx="8153400" cy="1463040"/>
          </a:xfrm>
        </p:spPr>
        <p:txBody>
          <a:bodyPr>
            <a:normAutofit fontScale="90000"/>
          </a:bodyPr>
          <a:lstStyle/>
          <a:p>
            <a:pPr>
              <a:lnSpc>
                <a:spcPct val="100000"/>
              </a:lnSpc>
            </a:pPr>
            <a:r>
              <a:rPr lang="en-US" dirty="0"/>
              <a:t>Applications: N-Grams</a:t>
            </a:r>
            <a:br>
              <a:rPr lang="en-US" dirty="0"/>
            </a:br>
            <a:br>
              <a:rPr lang="en-US" sz="1100" dirty="0"/>
            </a:br>
            <a:r>
              <a:rPr lang="en-US" sz="2200" dirty="0"/>
              <a:t>Slides adapted from Yulia Tsvetkov’s 25au offering of   CSE 447 with many figures from </a:t>
            </a:r>
            <a:r>
              <a:rPr lang="en-US" sz="2200" dirty="0" err="1"/>
              <a:t>Jurafsky</a:t>
            </a:r>
            <a:r>
              <a:rPr lang="en-US" sz="2200" dirty="0"/>
              <a:t> and Martin </a:t>
            </a:r>
            <a:r>
              <a:rPr lang="en-US" sz="2200" dirty="0" err="1"/>
              <a:t>ch.</a:t>
            </a:r>
            <a:r>
              <a:rPr lang="en-US" sz="2200" dirty="0"/>
              <a:t> 3 </a:t>
            </a:r>
          </a:p>
        </p:txBody>
      </p:sp>
      <p:sp>
        <p:nvSpPr>
          <p:cNvPr id="3" name="Subtitle 2">
            <a:extLst>
              <a:ext uri="{FF2B5EF4-FFF2-40B4-BE49-F238E27FC236}">
                <a16:creationId xmlns:a16="http://schemas.microsoft.com/office/drawing/2014/main" id="{9AACEBED-F876-4800-959E-ECEAA51086C3}"/>
              </a:ext>
            </a:extLst>
          </p:cNvPr>
          <p:cNvSpPr>
            <a:spLocks noGrp="1"/>
          </p:cNvSpPr>
          <p:nvPr>
            <p:ph type="subTitle" idx="1"/>
          </p:nvPr>
        </p:nvSpPr>
        <p:spPr/>
        <p:txBody>
          <a:bodyPr/>
          <a:lstStyle/>
          <a:p>
            <a:r>
              <a:rPr lang="en-US" dirty="0"/>
              <a:t>CSE 312 Autumn 2025</a:t>
            </a:r>
          </a:p>
          <a:p>
            <a:r>
              <a:rPr lang="en-US" dirty="0"/>
              <a:t>Lecture 29</a:t>
            </a:r>
          </a:p>
        </p:txBody>
      </p:sp>
    </p:spTree>
    <p:extLst>
      <p:ext uri="{BB962C8B-B14F-4D97-AF65-F5344CB8AC3E}">
        <p14:creationId xmlns:p14="http://schemas.microsoft.com/office/powerpoint/2010/main" val="3034240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6" name="Title 1">
            <a:extLst>
              <a:ext uri="{FF2B5EF4-FFF2-40B4-BE49-F238E27FC236}">
                <a16:creationId xmlns:a16="http://schemas.microsoft.com/office/drawing/2014/main" id="{398AD0C1-C1C2-8895-2827-22229334E590}"/>
              </a:ext>
            </a:extLst>
          </p:cNvPr>
          <p:cNvSpPr txBox="1">
            <a:spLocks/>
          </p:cNvSpPr>
          <p:nvPr/>
        </p:nvSpPr>
        <p:spPr>
          <a:xfrm>
            <a:off x="575239" y="263276"/>
            <a:ext cx="11187259" cy="1014667"/>
          </a:xfrm>
          <a:prstGeom prst="rect">
            <a:avLst/>
          </a:prstGeom>
        </p:spPr>
        <p:txBody>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Motivation: Text Generation</a:t>
            </a:r>
          </a:p>
        </p:txBody>
      </p:sp>
      <p:pic>
        <p:nvPicPr>
          <p:cNvPr id="2056" name="Picture 8" descr="Gale the wizard grins">
            <a:extLst>
              <a:ext uri="{FF2B5EF4-FFF2-40B4-BE49-F238E27FC236}">
                <a16:creationId xmlns:a16="http://schemas.microsoft.com/office/drawing/2014/main" id="{43294D03-BCB6-59FC-03B9-C5ABC20E6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88" r="17077"/>
          <a:stretch>
            <a:fillRect/>
          </a:stretch>
        </p:blipFill>
        <p:spPr bwMode="auto">
          <a:xfrm>
            <a:off x="713362" y="1418191"/>
            <a:ext cx="3521414" cy="270104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a:extLst>
              <a:ext uri="{FF2B5EF4-FFF2-40B4-BE49-F238E27FC236}">
                <a16:creationId xmlns:a16="http://schemas.microsoft.com/office/drawing/2014/main" id="{AB65B6EE-4623-57C6-FF71-BA55A4813B3D}"/>
              </a:ext>
            </a:extLst>
          </p:cNvPr>
          <p:cNvSpPr txBox="1"/>
          <p:nvPr/>
        </p:nvSpPr>
        <p:spPr>
          <a:xfrm>
            <a:off x="5107844" y="1418191"/>
            <a:ext cx="6312430" cy="1119067"/>
          </a:xfrm>
          <a:prstGeom prst="rect">
            <a:avLst/>
          </a:prstGeom>
        </p:spPr>
        <p:txBody>
          <a:bodyPr vert="horz" wrap="square" lIns="0" tIns="14393" rIns="0" bIns="0" rtlCol="0">
            <a:spAutoFit/>
          </a:bodyPr>
          <a:lstStyle/>
          <a:p>
            <a:pPr marL="16933" marR="6773" algn="just">
              <a:lnSpc>
                <a:spcPct val="100699"/>
              </a:lnSpc>
              <a:spcBef>
                <a:spcPts val="113"/>
              </a:spcBef>
            </a:pPr>
            <a:r>
              <a:rPr lang="en-US" sz="2400" dirty="0"/>
              <a:t>My current quest is for the Radiant Lexicon, a book that keeps being called the shiny one because that is easier for everyone’s mouths to manage.</a:t>
            </a:r>
            <a:endParaRPr sz="2400" dirty="0">
              <a:latin typeface="Comic Sans MS"/>
              <a:cs typeface="Comic Sans MS"/>
            </a:endParaRPr>
          </a:p>
        </p:txBody>
      </p:sp>
      <p:pic>
        <p:nvPicPr>
          <p:cNvPr id="12" name="Picture 11">
            <a:extLst>
              <a:ext uri="{FF2B5EF4-FFF2-40B4-BE49-F238E27FC236}">
                <a16:creationId xmlns:a16="http://schemas.microsoft.com/office/drawing/2014/main" id="{31BAAAA8-0C74-0025-9920-5A0B69D3DBA6}"/>
              </a:ext>
            </a:extLst>
          </p:cNvPr>
          <p:cNvPicPr>
            <a:picLocks noChangeAspect="1"/>
          </p:cNvPicPr>
          <p:nvPr/>
        </p:nvPicPr>
        <p:blipFill>
          <a:blip r:embed="rId3"/>
          <a:stretch>
            <a:fillRect/>
          </a:stretch>
        </p:blipFill>
        <p:spPr>
          <a:xfrm>
            <a:off x="300551" y="49657"/>
            <a:ext cx="257901" cy="14419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A06F2-8106-5370-6526-7C13AA3842D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9DE22C81-27B3-F753-B74B-0BF93B569B80}"/>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6" name="Title 1">
            <a:extLst>
              <a:ext uri="{FF2B5EF4-FFF2-40B4-BE49-F238E27FC236}">
                <a16:creationId xmlns:a16="http://schemas.microsoft.com/office/drawing/2014/main" id="{71497083-73B8-8C06-19EF-12DDDB694957}"/>
              </a:ext>
            </a:extLst>
          </p:cNvPr>
          <p:cNvSpPr txBox="1">
            <a:spLocks/>
          </p:cNvSpPr>
          <p:nvPr/>
        </p:nvSpPr>
        <p:spPr>
          <a:xfrm>
            <a:off x="575239" y="263276"/>
            <a:ext cx="11187259" cy="1014667"/>
          </a:xfrm>
          <a:prstGeom prst="rect">
            <a:avLst/>
          </a:prstGeom>
        </p:spPr>
        <p:txBody>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Motivation: Text Generation</a:t>
            </a:r>
          </a:p>
        </p:txBody>
      </p:sp>
      <p:pic>
        <p:nvPicPr>
          <p:cNvPr id="2056" name="Picture 8" descr="Gale the wizard grins">
            <a:extLst>
              <a:ext uri="{FF2B5EF4-FFF2-40B4-BE49-F238E27FC236}">
                <a16:creationId xmlns:a16="http://schemas.microsoft.com/office/drawing/2014/main" id="{F922FD92-D62C-10FD-5027-5E2609A841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88" r="17077"/>
          <a:stretch>
            <a:fillRect/>
          </a:stretch>
        </p:blipFill>
        <p:spPr bwMode="auto">
          <a:xfrm>
            <a:off x="713362" y="1418191"/>
            <a:ext cx="3521414" cy="270104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a:extLst>
              <a:ext uri="{FF2B5EF4-FFF2-40B4-BE49-F238E27FC236}">
                <a16:creationId xmlns:a16="http://schemas.microsoft.com/office/drawing/2014/main" id="{587177CD-60E0-2D20-5343-813FC5AF420D}"/>
              </a:ext>
            </a:extLst>
          </p:cNvPr>
          <p:cNvSpPr txBox="1"/>
          <p:nvPr/>
        </p:nvSpPr>
        <p:spPr>
          <a:xfrm>
            <a:off x="5107844" y="1418191"/>
            <a:ext cx="6312430" cy="2238219"/>
          </a:xfrm>
          <a:prstGeom prst="rect">
            <a:avLst/>
          </a:prstGeom>
        </p:spPr>
        <p:txBody>
          <a:bodyPr vert="horz" wrap="square" lIns="0" tIns="14393" rIns="0" bIns="0" rtlCol="0">
            <a:spAutoFit/>
          </a:bodyPr>
          <a:lstStyle/>
          <a:p>
            <a:pPr marL="16933" marR="6773" algn="just">
              <a:lnSpc>
                <a:spcPct val="100699"/>
              </a:lnSpc>
              <a:spcBef>
                <a:spcPts val="113"/>
              </a:spcBef>
            </a:pPr>
            <a:r>
              <a:rPr lang="en-US" sz="2400" dirty="0"/>
              <a:t>My current quest is for the Radiant Lexicon, a book that keeps being called the shiny one because that is easier for everyone’s mouths to manage. </a:t>
            </a:r>
            <a:r>
              <a:rPr lang="en-US" sz="2400" dirty="0" err="1"/>
              <a:t>Elminster</a:t>
            </a:r>
            <a:r>
              <a:rPr lang="en-US" sz="2400" dirty="0"/>
              <a:t> once named it the sort of volume you truly should not approach, which only tilted my curiosity upward. </a:t>
            </a:r>
            <a:endParaRPr sz="2400" dirty="0">
              <a:latin typeface="Comic Sans MS"/>
              <a:cs typeface="Comic Sans MS"/>
            </a:endParaRPr>
          </a:p>
        </p:txBody>
      </p:sp>
      <p:pic>
        <p:nvPicPr>
          <p:cNvPr id="2" name="Picture 1">
            <a:extLst>
              <a:ext uri="{FF2B5EF4-FFF2-40B4-BE49-F238E27FC236}">
                <a16:creationId xmlns:a16="http://schemas.microsoft.com/office/drawing/2014/main" id="{A42DDFA0-05C9-40FC-CA1C-5CAFC54543B2}"/>
              </a:ext>
            </a:extLst>
          </p:cNvPr>
          <p:cNvPicPr>
            <a:picLocks noChangeAspect="1"/>
          </p:cNvPicPr>
          <p:nvPr/>
        </p:nvPicPr>
        <p:blipFill>
          <a:blip r:embed="rId3"/>
          <a:stretch>
            <a:fillRect/>
          </a:stretch>
        </p:blipFill>
        <p:spPr>
          <a:xfrm>
            <a:off x="300551" y="49657"/>
            <a:ext cx="257901" cy="1441903"/>
          </a:xfrm>
          <a:prstGeom prst="rect">
            <a:avLst/>
          </a:prstGeom>
        </p:spPr>
      </p:pic>
    </p:spTree>
    <p:extLst>
      <p:ext uri="{BB962C8B-B14F-4D97-AF65-F5344CB8AC3E}">
        <p14:creationId xmlns:p14="http://schemas.microsoft.com/office/powerpoint/2010/main" val="268298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25A23-63EC-E0DB-DA98-AC17003AB30B}"/>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34E2148-3036-5892-E69E-FAB8700981E5}"/>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6" name="Title 1">
            <a:extLst>
              <a:ext uri="{FF2B5EF4-FFF2-40B4-BE49-F238E27FC236}">
                <a16:creationId xmlns:a16="http://schemas.microsoft.com/office/drawing/2014/main" id="{FDED3BB7-D900-B121-3F85-8E6DA85A31D5}"/>
              </a:ext>
            </a:extLst>
          </p:cNvPr>
          <p:cNvSpPr txBox="1">
            <a:spLocks/>
          </p:cNvSpPr>
          <p:nvPr/>
        </p:nvSpPr>
        <p:spPr>
          <a:xfrm>
            <a:off x="575239" y="263276"/>
            <a:ext cx="11187259" cy="1014667"/>
          </a:xfrm>
          <a:prstGeom prst="rect">
            <a:avLst/>
          </a:prstGeom>
        </p:spPr>
        <p:txBody>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Motivation: Text Generation</a:t>
            </a:r>
          </a:p>
        </p:txBody>
      </p:sp>
      <p:pic>
        <p:nvPicPr>
          <p:cNvPr id="2056" name="Picture 8" descr="Gale the wizard grins">
            <a:extLst>
              <a:ext uri="{FF2B5EF4-FFF2-40B4-BE49-F238E27FC236}">
                <a16:creationId xmlns:a16="http://schemas.microsoft.com/office/drawing/2014/main" id="{A3BA1A51-8EA4-6FF4-022E-80DCFADA7B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88" r="17077"/>
          <a:stretch>
            <a:fillRect/>
          </a:stretch>
        </p:blipFill>
        <p:spPr bwMode="auto">
          <a:xfrm>
            <a:off x="713362" y="1418191"/>
            <a:ext cx="3521414" cy="270104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a:extLst>
              <a:ext uri="{FF2B5EF4-FFF2-40B4-BE49-F238E27FC236}">
                <a16:creationId xmlns:a16="http://schemas.microsoft.com/office/drawing/2014/main" id="{0913E13C-C70B-44BC-951A-5869AE8AE9C8}"/>
              </a:ext>
            </a:extLst>
          </p:cNvPr>
          <p:cNvSpPr txBox="1"/>
          <p:nvPr/>
        </p:nvSpPr>
        <p:spPr>
          <a:xfrm>
            <a:off x="5107844" y="1418191"/>
            <a:ext cx="6312430" cy="5222626"/>
          </a:xfrm>
          <a:prstGeom prst="rect">
            <a:avLst/>
          </a:prstGeom>
        </p:spPr>
        <p:txBody>
          <a:bodyPr vert="horz" wrap="square" lIns="0" tIns="14393" rIns="0" bIns="0" rtlCol="0">
            <a:spAutoFit/>
          </a:bodyPr>
          <a:lstStyle/>
          <a:p>
            <a:pPr marL="16933" marR="6773" algn="just">
              <a:lnSpc>
                <a:spcPct val="100699"/>
              </a:lnSpc>
              <a:spcBef>
                <a:spcPts val="113"/>
              </a:spcBef>
            </a:pPr>
            <a:r>
              <a:rPr lang="en-US" sz="2400" dirty="0"/>
              <a:t>My current quest is for the Radiant Lexicon, a book that keeps being called the shiny one because that is easier for everyone’s mouths to manage. </a:t>
            </a:r>
            <a:r>
              <a:rPr lang="en-US" sz="2400" dirty="0" err="1"/>
              <a:t>Elminster</a:t>
            </a:r>
            <a:r>
              <a:rPr lang="en-US" sz="2400" dirty="0"/>
              <a:t> once named it the sort of volume you truly should not approach, which only tilted my curiosity upward. You might wonder why I chase it, and honestly it feels more like it chases me, ever since the orb near my heart began attracting magic the way lanterns attract lost insects. The Lexicon sits in a ruin that cannot keep its hallways agreeing with themselves, shifting forward, then sideways, like the place is rehearsing its own confusion. Troublesome, yes, but so am I, and I imagine the ruin knows this already.</a:t>
            </a:r>
            <a:endParaRPr sz="2400" dirty="0">
              <a:latin typeface="Comic Sans MS"/>
              <a:cs typeface="Comic Sans MS"/>
            </a:endParaRPr>
          </a:p>
        </p:txBody>
      </p:sp>
      <p:pic>
        <p:nvPicPr>
          <p:cNvPr id="2" name="Picture 1">
            <a:extLst>
              <a:ext uri="{FF2B5EF4-FFF2-40B4-BE49-F238E27FC236}">
                <a16:creationId xmlns:a16="http://schemas.microsoft.com/office/drawing/2014/main" id="{6188619B-7183-B9A3-212F-268BD8FA0830}"/>
              </a:ext>
            </a:extLst>
          </p:cNvPr>
          <p:cNvPicPr>
            <a:picLocks noChangeAspect="1"/>
          </p:cNvPicPr>
          <p:nvPr/>
        </p:nvPicPr>
        <p:blipFill>
          <a:blip r:embed="rId3"/>
          <a:stretch>
            <a:fillRect/>
          </a:stretch>
        </p:blipFill>
        <p:spPr>
          <a:xfrm>
            <a:off x="300551" y="49657"/>
            <a:ext cx="257901" cy="1441903"/>
          </a:xfrm>
          <a:prstGeom prst="rect">
            <a:avLst/>
          </a:prstGeom>
        </p:spPr>
      </p:pic>
    </p:spTree>
    <p:extLst>
      <p:ext uri="{BB962C8B-B14F-4D97-AF65-F5344CB8AC3E}">
        <p14:creationId xmlns:p14="http://schemas.microsoft.com/office/powerpoint/2010/main" val="169107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p:cNvSpPr txBox="1"/>
          <p:nvPr/>
        </p:nvSpPr>
        <p:spPr>
          <a:xfrm>
            <a:off x="766986" y="1660667"/>
            <a:ext cx="10164233" cy="4225494"/>
          </a:xfrm>
          <a:prstGeom prst="rect">
            <a:avLst/>
          </a:prstGeom>
        </p:spPr>
        <p:txBody>
          <a:bodyPr vert="horz" wrap="square" lIns="0" tIns="77892" rIns="0" bIns="0" rtlCol="0">
            <a:spAutoFit/>
          </a:bodyPr>
          <a:lstStyle/>
          <a:p>
            <a:pPr marL="505447" indent="-488514">
              <a:spcBef>
                <a:spcPts val="612"/>
              </a:spcBef>
              <a:buClr>
                <a:srgbClr val="674EA7"/>
              </a:buClr>
              <a:buChar char="●"/>
              <a:tabLst>
                <a:tab pos="505447" algn="l"/>
              </a:tabLst>
            </a:pPr>
            <a:r>
              <a:rPr sz="2400" spc="-13" dirty="0">
                <a:solidFill>
                  <a:srgbClr val="555555"/>
                </a:solidFill>
                <a:latin typeface="Arial MT"/>
                <a:cs typeface="Arial MT"/>
              </a:rPr>
              <a:t>Machine</a:t>
            </a:r>
            <a:r>
              <a:rPr sz="2400" spc="-87" dirty="0">
                <a:solidFill>
                  <a:srgbClr val="555555"/>
                </a:solidFill>
                <a:latin typeface="Arial MT"/>
                <a:cs typeface="Arial MT"/>
              </a:rPr>
              <a:t> </a:t>
            </a:r>
            <a:r>
              <a:rPr sz="2400" spc="-13" dirty="0">
                <a:solidFill>
                  <a:srgbClr val="555555"/>
                </a:solidFill>
                <a:latin typeface="Arial MT"/>
                <a:cs typeface="Arial MT"/>
              </a:rPr>
              <a:t>translation</a:t>
            </a:r>
            <a:endParaRPr sz="2400" dirty="0">
              <a:latin typeface="Arial MT"/>
              <a:cs typeface="Arial MT"/>
            </a:endParaRPr>
          </a:p>
          <a:p>
            <a:pPr marL="1115031" lvl="1" indent="-468195">
              <a:spcBef>
                <a:spcPts val="433"/>
              </a:spcBef>
              <a:buClr>
                <a:srgbClr val="674EA7"/>
              </a:buClr>
              <a:buChar char="○"/>
              <a:tabLst>
                <a:tab pos="1115031" algn="l"/>
              </a:tabLst>
            </a:pPr>
            <a:r>
              <a:rPr sz="2133" dirty="0">
                <a:solidFill>
                  <a:srgbClr val="555555"/>
                </a:solidFill>
                <a:latin typeface="Arial MT"/>
                <a:cs typeface="Arial MT"/>
              </a:rPr>
              <a:t>p(</a:t>
            </a:r>
            <a:r>
              <a:rPr sz="2133" i="1" dirty="0">
                <a:solidFill>
                  <a:srgbClr val="674EA7"/>
                </a:solidFill>
                <a:latin typeface="Arial"/>
                <a:cs typeface="Arial"/>
              </a:rPr>
              <a:t>strong</a:t>
            </a:r>
            <a:r>
              <a:rPr sz="2133" i="1" spc="-53" dirty="0">
                <a:solidFill>
                  <a:srgbClr val="674EA7"/>
                </a:solidFill>
                <a:latin typeface="Arial"/>
                <a:cs typeface="Arial"/>
              </a:rPr>
              <a:t> </a:t>
            </a:r>
            <a:r>
              <a:rPr sz="2133" i="1" dirty="0">
                <a:solidFill>
                  <a:srgbClr val="674EA7"/>
                </a:solidFill>
                <a:latin typeface="Arial"/>
                <a:cs typeface="Arial"/>
              </a:rPr>
              <a:t>winds</a:t>
            </a:r>
            <a:r>
              <a:rPr sz="2133" dirty="0">
                <a:solidFill>
                  <a:srgbClr val="555555"/>
                </a:solidFill>
                <a:latin typeface="Arial MT"/>
                <a:cs typeface="Arial MT"/>
              </a:rPr>
              <a:t>)</a:t>
            </a:r>
            <a:r>
              <a:rPr sz="2133" spc="-53" dirty="0">
                <a:solidFill>
                  <a:srgbClr val="555555"/>
                </a:solidFill>
                <a:latin typeface="Arial MT"/>
                <a:cs typeface="Arial MT"/>
              </a:rPr>
              <a:t> </a:t>
            </a:r>
            <a:r>
              <a:rPr sz="2133" dirty="0">
                <a:solidFill>
                  <a:srgbClr val="555555"/>
                </a:solidFill>
                <a:latin typeface="Arial MT"/>
                <a:cs typeface="Arial MT"/>
              </a:rPr>
              <a:t>&gt;</a:t>
            </a:r>
            <a:r>
              <a:rPr sz="2133" spc="-53" dirty="0">
                <a:solidFill>
                  <a:srgbClr val="555555"/>
                </a:solidFill>
                <a:latin typeface="Arial MT"/>
                <a:cs typeface="Arial MT"/>
              </a:rPr>
              <a:t> </a:t>
            </a:r>
            <a:r>
              <a:rPr sz="2133" dirty="0">
                <a:solidFill>
                  <a:srgbClr val="555555"/>
                </a:solidFill>
                <a:latin typeface="Arial MT"/>
                <a:cs typeface="Arial MT"/>
              </a:rPr>
              <a:t>p(</a:t>
            </a:r>
            <a:r>
              <a:rPr sz="2133" i="1" dirty="0">
                <a:solidFill>
                  <a:srgbClr val="674EA7"/>
                </a:solidFill>
                <a:latin typeface="Arial"/>
                <a:cs typeface="Arial"/>
              </a:rPr>
              <a:t>large</a:t>
            </a:r>
            <a:r>
              <a:rPr sz="2133" i="1" spc="-53" dirty="0">
                <a:solidFill>
                  <a:srgbClr val="674EA7"/>
                </a:solidFill>
                <a:latin typeface="Arial"/>
                <a:cs typeface="Arial"/>
              </a:rPr>
              <a:t> </a:t>
            </a:r>
            <a:r>
              <a:rPr sz="2133" i="1" spc="-13" dirty="0">
                <a:solidFill>
                  <a:srgbClr val="674EA7"/>
                </a:solidFill>
                <a:latin typeface="Arial"/>
                <a:cs typeface="Arial"/>
              </a:rPr>
              <a:t>winds</a:t>
            </a:r>
            <a:r>
              <a:rPr sz="2133" spc="-13" dirty="0">
                <a:solidFill>
                  <a:srgbClr val="555555"/>
                </a:solidFill>
                <a:latin typeface="Arial MT"/>
                <a:cs typeface="Arial MT"/>
              </a:rPr>
              <a:t>)</a:t>
            </a:r>
            <a:endParaRPr sz="2133" dirty="0">
              <a:latin typeface="Arial MT"/>
              <a:cs typeface="Arial MT"/>
            </a:endParaRPr>
          </a:p>
          <a:p>
            <a:pPr lvl="1">
              <a:spcBef>
                <a:spcPts val="773"/>
              </a:spcBef>
              <a:buClr>
                <a:srgbClr val="674EA7"/>
              </a:buClr>
              <a:buFont typeface="Arial MT"/>
              <a:buChar char="○"/>
            </a:pPr>
            <a:endParaRPr sz="2133" dirty="0">
              <a:latin typeface="Arial MT"/>
              <a:cs typeface="Arial MT"/>
            </a:endParaRPr>
          </a:p>
          <a:p>
            <a:pPr marL="505447" indent="-488514">
              <a:buClr>
                <a:srgbClr val="674EA7"/>
              </a:buClr>
              <a:buChar char="●"/>
              <a:tabLst>
                <a:tab pos="505447" algn="l"/>
              </a:tabLst>
            </a:pPr>
            <a:r>
              <a:rPr sz="2400" dirty="0">
                <a:solidFill>
                  <a:srgbClr val="555555"/>
                </a:solidFill>
                <a:latin typeface="Arial MT"/>
                <a:cs typeface="Arial MT"/>
              </a:rPr>
              <a:t>Spelling</a:t>
            </a:r>
            <a:r>
              <a:rPr sz="2400" spc="-53" dirty="0">
                <a:solidFill>
                  <a:srgbClr val="555555"/>
                </a:solidFill>
                <a:latin typeface="Arial MT"/>
                <a:cs typeface="Arial MT"/>
              </a:rPr>
              <a:t> </a:t>
            </a:r>
            <a:r>
              <a:rPr sz="2400" spc="-13" dirty="0">
                <a:solidFill>
                  <a:srgbClr val="555555"/>
                </a:solidFill>
                <a:latin typeface="Arial MT"/>
                <a:cs typeface="Arial MT"/>
              </a:rPr>
              <a:t>correction</a:t>
            </a:r>
            <a:endParaRPr sz="2400" dirty="0">
              <a:latin typeface="Arial MT"/>
              <a:cs typeface="Arial MT"/>
            </a:endParaRPr>
          </a:p>
          <a:p>
            <a:pPr marL="1115031" lvl="1" indent="-468195">
              <a:spcBef>
                <a:spcPts val="433"/>
              </a:spcBef>
              <a:buClr>
                <a:srgbClr val="674EA7"/>
              </a:buClr>
              <a:buChar char="○"/>
              <a:tabLst>
                <a:tab pos="1115031" algn="l"/>
              </a:tabLst>
            </a:pPr>
            <a:r>
              <a:rPr sz="2133" dirty="0">
                <a:solidFill>
                  <a:srgbClr val="555555"/>
                </a:solidFill>
                <a:latin typeface="Arial MT"/>
                <a:cs typeface="Arial MT"/>
              </a:rPr>
              <a:t>The</a:t>
            </a:r>
            <a:r>
              <a:rPr sz="2133" spc="-47" dirty="0">
                <a:solidFill>
                  <a:srgbClr val="555555"/>
                </a:solidFill>
                <a:latin typeface="Arial MT"/>
                <a:cs typeface="Arial MT"/>
              </a:rPr>
              <a:t> </a:t>
            </a:r>
            <a:r>
              <a:rPr sz="2133" dirty="0">
                <a:solidFill>
                  <a:srgbClr val="555555"/>
                </a:solidFill>
                <a:latin typeface="Arial MT"/>
                <a:cs typeface="Arial MT"/>
              </a:rPr>
              <a:t>office</a:t>
            </a:r>
            <a:r>
              <a:rPr sz="2133" spc="-47" dirty="0">
                <a:solidFill>
                  <a:srgbClr val="555555"/>
                </a:solidFill>
                <a:latin typeface="Arial MT"/>
                <a:cs typeface="Arial MT"/>
              </a:rPr>
              <a:t> </a:t>
            </a:r>
            <a:r>
              <a:rPr sz="2133" dirty="0">
                <a:solidFill>
                  <a:srgbClr val="555555"/>
                </a:solidFill>
                <a:latin typeface="Arial MT"/>
                <a:cs typeface="Arial MT"/>
              </a:rPr>
              <a:t>is</a:t>
            </a:r>
            <a:r>
              <a:rPr sz="2133" spc="-40" dirty="0">
                <a:solidFill>
                  <a:srgbClr val="555555"/>
                </a:solidFill>
                <a:latin typeface="Arial MT"/>
                <a:cs typeface="Arial MT"/>
              </a:rPr>
              <a:t> </a:t>
            </a:r>
            <a:r>
              <a:rPr sz="2133" dirty="0">
                <a:solidFill>
                  <a:srgbClr val="555555"/>
                </a:solidFill>
                <a:latin typeface="Arial MT"/>
                <a:cs typeface="Arial MT"/>
              </a:rPr>
              <a:t>about</a:t>
            </a:r>
            <a:r>
              <a:rPr sz="2133" spc="-47" dirty="0">
                <a:solidFill>
                  <a:srgbClr val="555555"/>
                </a:solidFill>
                <a:latin typeface="Arial MT"/>
                <a:cs typeface="Arial MT"/>
              </a:rPr>
              <a:t> </a:t>
            </a:r>
            <a:r>
              <a:rPr sz="2133" dirty="0">
                <a:solidFill>
                  <a:srgbClr val="555555"/>
                </a:solidFill>
                <a:latin typeface="Arial MT"/>
                <a:cs typeface="Arial MT"/>
              </a:rPr>
              <a:t>fifteen</a:t>
            </a:r>
            <a:r>
              <a:rPr sz="2133" spc="-47" dirty="0">
                <a:solidFill>
                  <a:srgbClr val="555555"/>
                </a:solidFill>
                <a:latin typeface="Arial MT"/>
                <a:cs typeface="Arial MT"/>
              </a:rPr>
              <a:t> </a:t>
            </a:r>
            <a:r>
              <a:rPr sz="2133" dirty="0">
                <a:solidFill>
                  <a:srgbClr val="555555"/>
                </a:solidFill>
                <a:latin typeface="Arial MT"/>
                <a:cs typeface="Arial MT"/>
              </a:rPr>
              <a:t>minuets</a:t>
            </a:r>
            <a:r>
              <a:rPr sz="2133" spc="-40" dirty="0">
                <a:solidFill>
                  <a:srgbClr val="555555"/>
                </a:solidFill>
                <a:latin typeface="Arial MT"/>
                <a:cs typeface="Arial MT"/>
              </a:rPr>
              <a:t> </a:t>
            </a:r>
            <a:r>
              <a:rPr sz="2133" dirty="0">
                <a:solidFill>
                  <a:srgbClr val="555555"/>
                </a:solidFill>
                <a:latin typeface="Arial MT"/>
                <a:cs typeface="Arial MT"/>
              </a:rPr>
              <a:t>from</a:t>
            </a:r>
            <a:r>
              <a:rPr sz="2133" spc="-47" dirty="0">
                <a:solidFill>
                  <a:srgbClr val="555555"/>
                </a:solidFill>
                <a:latin typeface="Arial MT"/>
                <a:cs typeface="Arial MT"/>
              </a:rPr>
              <a:t> </a:t>
            </a:r>
            <a:r>
              <a:rPr sz="2133" dirty="0">
                <a:solidFill>
                  <a:srgbClr val="555555"/>
                </a:solidFill>
                <a:latin typeface="Arial MT"/>
                <a:cs typeface="Arial MT"/>
              </a:rPr>
              <a:t>my</a:t>
            </a:r>
            <a:r>
              <a:rPr sz="2133" spc="-47" dirty="0">
                <a:solidFill>
                  <a:srgbClr val="555555"/>
                </a:solidFill>
                <a:latin typeface="Arial MT"/>
                <a:cs typeface="Arial MT"/>
              </a:rPr>
              <a:t> </a:t>
            </a:r>
            <a:r>
              <a:rPr sz="2133" spc="-13" dirty="0">
                <a:solidFill>
                  <a:srgbClr val="555555"/>
                </a:solidFill>
                <a:latin typeface="Arial MT"/>
                <a:cs typeface="Arial MT"/>
              </a:rPr>
              <a:t>house</a:t>
            </a:r>
            <a:endParaRPr sz="2133" dirty="0">
              <a:latin typeface="Arial MT"/>
              <a:cs typeface="Arial MT"/>
            </a:endParaRPr>
          </a:p>
          <a:p>
            <a:pPr marL="1115031" lvl="1" indent="-468195">
              <a:spcBef>
                <a:spcPts val="339"/>
              </a:spcBef>
              <a:buClr>
                <a:srgbClr val="674EA7"/>
              </a:buClr>
              <a:buChar char="○"/>
              <a:tabLst>
                <a:tab pos="1115031" algn="l"/>
              </a:tabLst>
            </a:pPr>
            <a:r>
              <a:rPr sz="2133" dirty="0">
                <a:solidFill>
                  <a:srgbClr val="555555"/>
                </a:solidFill>
                <a:latin typeface="Arial MT"/>
                <a:cs typeface="Arial MT"/>
              </a:rPr>
              <a:t>p(</a:t>
            </a:r>
            <a:r>
              <a:rPr sz="2133" i="1" dirty="0">
                <a:solidFill>
                  <a:srgbClr val="674EA7"/>
                </a:solidFill>
                <a:latin typeface="Arial"/>
                <a:cs typeface="Arial"/>
              </a:rPr>
              <a:t>about</a:t>
            </a:r>
            <a:r>
              <a:rPr sz="2133" i="1" spc="-47" dirty="0">
                <a:solidFill>
                  <a:srgbClr val="674EA7"/>
                </a:solidFill>
                <a:latin typeface="Arial"/>
                <a:cs typeface="Arial"/>
              </a:rPr>
              <a:t> </a:t>
            </a:r>
            <a:r>
              <a:rPr sz="2133" i="1" dirty="0">
                <a:solidFill>
                  <a:srgbClr val="674EA7"/>
                </a:solidFill>
                <a:latin typeface="Arial"/>
                <a:cs typeface="Arial"/>
              </a:rPr>
              <a:t>fifteen</a:t>
            </a:r>
            <a:r>
              <a:rPr sz="2133" i="1" spc="-47" dirty="0">
                <a:solidFill>
                  <a:srgbClr val="674EA7"/>
                </a:solidFill>
                <a:latin typeface="Arial"/>
                <a:cs typeface="Arial"/>
              </a:rPr>
              <a:t> </a:t>
            </a:r>
            <a:r>
              <a:rPr sz="2133" i="1" dirty="0">
                <a:solidFill>
                  <a:srgbClr val="674EA7"/>
                </a:solidFill>
                <a:latin typeface="Arial"/>
                <a:cs typeface="Arial"/>
              </a:rPr>
              <a:t>minutes</a:t>
            </a:r>
            <a:r>
              <a:rPr sz="2133" i="1" spc="-47" dirty="0">
                <a:solidFill>
                  <a:srgbClr val="674EA7"/>
                </a:solidFill>
                <a:latin typeface="Arial"/>
                <a:cs typeface="Arial"/>
              </a:rPr>
              <a:t> </a:t>
            </a:r>
            <a:r>
              <a:rPr sz="2133" i="1" dirty="0">
                <a:solidFill>
                  <a:srgbClr val="674EA7"/>
                </a:solidFill>
                <a:latin typeface="Arial"/>
                <a:cs typeface="Arial"/>
              </a:rPr>
              <a:t>from</a:t>
            </a:r>
            <a:r>
              <a:rPr sz="2133" dirty="0">
                <a:solidFill>
                  <a:srgbClr val="555555"/>
                </a:solidFill>
                <a:latin typeface="Arial MT"/>
                <a:cs typeface="Arial MT"/>
              </a:rPr>
              <a:t>)</a:t>
            </a:r>
            <a:r>
              <a:rPr sz="2133" spc="513" dirty="0">
                <a:solidFill>
                  <a:srgbClr val="555555"/>
                </a:solidFill>
                <a:latin typeface="Arial MT"/>
                <a:cs typeface="Arial MT"/>
              </a:rPr>
              <a:t> </a:t>
            </a:r>
            <a:r>
              <a:rPr sz="2133" dirty="0">
                <a:solidFill>
                  <a:srgbClr val="555555"/>
                </a:solidFill>
                <a:latin typeface="Arial MT"/>
                <a:cs typeface="Arial MT"/>
              </a:rPr>
              <a:t>&gt;</a:t>
            </a:r>
            <a:r>
              <a:rPr sz="2133" spc="-47" dirty="0">
                <a:solidFill>
                  <a:srgbClr val="555555"/>
                </a:solidFill>
                <a:latin typeface="Arial MT"/>
                <a:cs typeface="Arial MT"/>
              </a:rPr>
              <a:t> </a:t>
            </a:r>
            <a:r>
              <a:rPr sz="2133" dirty="0">
                <a:solidFill>
                  <a:srgbClr val="555555"/>
                </a:solidFill>
                <a:latin typeface="Arial MT"/>
                <a:cs typeface="Arial MT"/>
              </a:rPr>
              <a:t>p(</a:t>
            </a:r>
            <a:r>
              <a:rPr sz="2133" i="1" dirty="0">
                <a:solidFill>
                  <a:srgbClr val="674EA7"/>
                </a:solidFill>
                <a:latin typeface="Arial"/>
                <a:cs typeface="Arial"/>
              </a:rPr>
              <a:t>about</a:t>
            </a:r>
            <a:r>
              <a:rPr sz="2133" i="1" spc="-40" dirty="0">
                <a:solidFill>
                  <a:srgbClr val="674EA7"/>
                </a:solidFill>
                <a:latin typeface="Arial"/>
                <a:cs typeface="Arial"/>
              </a:rPr>
              <a:t> </a:t>
            </a:r>
            <a:r>
              <a:rPr sz="2133" i="1" dirty="0">
                <a:solidFill>
                  <a:srgbClr val="674EA7"/>
                </a:solidFill>
                <a:latin typeface="Arial"/>
                <a:cs typeface="Arial"/>
              </a:rPr>
              <a:t>fifteen</a:t>
            </a:r>
            <a:r>
              <a:rPr sz="2133" i="1" spc="-47" dirty="0">
                <a:solidFill>
                  <a:srgbClr val="674EA7"/>
                </a:solidFill>
                <a:latin typeface="Arial"/>
                <a:cs typeface="Arial"/>
              </a:rPr>
              <a:t> </a:t>
            </a:r>
            <a:r>
              <a:rPr sz="2133" i="1" dirty="0">
                <a:solidFill>
                  <a:srgbClr val="674EA7"/>
                </a:solidFill>
                <a:latin typeface="Arial"/>
                <a:cs typeface="Arial"/>
              </a:rPr>
              <a:t>minuets</a:t>
            </a:r>
            <a:r>
              <a:rPr sz="2133" i="1" spc="-47" dirty="0">
                <a:solidFill>
                  <a:srgbClr val="674EA7"/>
                </a:solidFill>
                <a:latin typeface="Arial"/>
                <a:cs typeface="Arial"/>
              </a:rPr>
              <a:t> </a:t>
            </a:r>
            <a:r>
              <a:rPr sz="2133" i="1" spc="-13" dirty="0">
                <a:solidFill>
                  <a:srgbClr val="674EA7"/>
                </a:solidFill>
                <a:latin typeface="Arial"/>
                <a:cs typeface="Arial"/>
              </a:rPr>
              <a:t>from</a:t>
            </a:r>
            <a:r>
              <a:rPr sz="2133" spc="-13" dirty="0">
                <a:solidFill>
                  <a:srgbClr val="555555"/>
                </a:solidFill>
                <a:latin typeface="Arial MT"/>
                <a:cs typeface="Arial MT"/>
              </a:rPr>
              <a:t>)</a:t>
            </a:r>
            <a:endParaRPr sz="2133" dirty="0">
              <a:latin typeface="Arial MT"/>
              <a:cs typeface="Arial MT"/>
            </a:endParaRPr>
          </a:p>
          <a:p>
            <a:pPr lvl="1">
              <a:spcBef>
                <a:spcPts val="320"/>
              </a:spcBef>
              <a:buClr>
                <a:srgbClr val="674EA7"/>
              </a:buClr>
              <a:buFont typeface="Arial MT"/>
              <a:buChar char="○"/>
            </a:pPr>
            <a:endParaRPr sz="2133" dirty="0">
              <a:latin typeface="Arial MT"/>
              <a:cs typeface="Arial MT"/>
            </a:endParaRPr>
          </a:p>
          <a:p>
            <a:pPr marL="505447" indent="-488514">
              <a:buClr>
                <a:srgbClr val="674EA7"/>
              </a:buClr>
              <a:buChar char="●"/>
              <a:tabLst>
                <a:tab pos="505447" algn="l"/>
              </a:tabLst>
            </a:pPr>
            <a:r>
              <a:rPr sz="2400" dirty="0">
                <a:solidFill>
                  <a:srgbClr val="555555"/>
                </a:solidFill>
                <a:latin typeface="Arial MT"/>
                <a:cs typeface="Arial MT"/>
              </a:rPr>
              <a:t>Speech</a:t>
            </a:r>
            <a:r>
              <a:rPr sz="2400" spc="-40" dirty="0">
                <a:solidFill>
                  <a:srgbClr val="555555"/>
                </a:solidFill>
                <a:latin typeface="Arial MT"/>
                <a:cs typeface="Arial MT"/>
              </a:rPr>
              <a:t> </a:t>
            </a:r>
            <a:r>
              <a:rPr sz="2400" spc="-13" dirty="0">
                <a:solidFill>
                  <a:srgbClr val="555555"/>
                </a:solidFill>
                <a:latin typeface="Arial MT"/>
                <a:cs typeface="Arial MT"/>
              </a:rPr>
              <a:t>recognition</a:t>
            </a:r>
            <a:endParaRPr sz="2400" dirty="0">
              <a:latin typeface="Arial MT"/>
              <a:cs typeface="Arial MT"/>
            </a:endParaRPr>
          </a:p>
          <a:p>
            <a:pPr marL="1115031" lvl="1" indent="-468195">
              <a:spcBef>
                <a:spcPts val="433"/>
              </a:spcBef>
              <a:buClr>
                <a:srgbClr val="674EA7"/>
              </a:buClr>
              <a:buChar char="○"/>
              <a:tabLst>
                <a:tab pos="1115031" algn="l"/>
              </a:tabLst>
            </a:pPr>
            <a:r>
              <a:rPr sz="2133" dirty="0">
                <a:solidFill>
                  <a:srgbClr val="555555"/>
                </a:solidFill>
                <a:latin typeface="Arial MT"/>
                <a:cs typeface="Arial MT"/>
              </a:rPr>
              <a:t>p(</a:t>
            </a:r>
            <a:r>
              <a:rPr sz="2133" i="1" dirty="0">
                <a:solidFill>
                  <a:srgbClr val="674EA7"/>
                </a:solidFill>
                <a:latin typeface="Arial"/>
                <a:cs typeface="Arial"/>
              </a:rPr>
              <a:t>I</a:t>
            </a:r>
            <a:r>
              <a:rPr sz="2133" i="1" spc="-40" dirty="0">
                <a:solidFill>
                  <a:srgbClr val="674EA7"/>
                </a:solidFill>
                <a:latin typeface="Arial"/>
                <a:cs typeface="Arial"/>
              </a:rPr>
              <a:t> </a:t>
            </a:r>
            <a:r>
              <a:rPr sz="2133" i="1" dirty="0">
                <a:solidFill>
                  <a:srgbClr val="674EA7"/>
                </a:solidFill>
                <a:latin typeface="Arial"/>
                <a:cs typeface="Arial"/>
              </a:rPr>
              <a:t>saw</a:t>
            </a:r>
            <a:r>
              <a:rPr sz="2133" i="1" spc="-27" dirty="0">
                <a:solidFill>
                  <a:srgbClr val="674EA7"/>
                </a:solidFill>
                <a:latin typeface="Arial"/>
                <a:cs typeface="Arial"/>
              </a:rPr>
              <a:t> </a:t>
            </a:r>
            <a:r>
              <a:rPr sz="2133" i="1" dirty="0">
                <a:solidFill>
                  <a:srgbClr val="674EA7"/>
                </a:solidFill>
                <a:latin typeface="Arial"/>
                <a:cs typeface="Arial"/>
              </a:rPr>
              <a:t>a</a:t>
            </a:r>
            <a:r>
              <a:rPr sz="2133" i="1" spc="-27" dirty="0">
                <a:solidFill>
                  <a:srgbClr val="674EA7"/>
                </a:solidFill>
                <a:latin typeface="Arial"/>
                <a:cs typeface="Arial"/>
              </a:rPr>
              <a:t> </a:t>
            </a:r>
            <a:r>
              <a:rPr sz="2133" i="1" dirty="0">
                <a:solidFill>
                  <a:srgbClr val="674EA7"/>
                </a:solidFill>
                <a:latin typeface="Arial"/>
                <a:cs typeface="Arial"/>
              </a:rPr>
              <a:t>van</a:t>
            </a:r>
            <a:r>
              <a:rPr sz="2133" dirty="0">
                <a:solidFill>
                  <a:srgbClr val="555555"/>
                </a:solidFill>
                <a:latin typeface="Arial MT"/>
                <a:cs typeface="Arial MT"/>
              </a:rPr>
              <a:t>)</a:t>
            </a:r>
            <a:r>
              <a:rPr sz="2133" spc="-27" dirty="0">
                <a:solidFill>
                  <a:srgbClr val="555555"/>
                </a:solidFill>
                <a:latin typeface="Arial MT"/>
                <a:cs typeface="Arial MT"/>
              </a:rPr>
              <a:t> </a:t>
            </a:r>
            <a:r>
              <a:rPr sz="2133" dirty="0">
                <a:solidFill>
                  <a:srgbClr val="555555"/>
                </a:solidFill>
                <a:latin typeface="Arial MT"/>
                <a:cs typeface="Arial MT"/>
              </a:rPr>
              <a:t>&gt;&gt;</a:t>
            </a:r>
            <a:r>
              <a:rPr sz="2133" spc="-27" dirty="0">
                <a:solidFill>
                  <a:srgbClr val="555555"/>
                </a:solidFill>
                <a:latin typeface="Arial MT"/>
                <a:cs typeface="Arial MT"/>
              </a:rPr>
              <a:t> </a:t>
            </a:r>
            <a:r>
              <a:rPr sz="2133" dirty="0">
                <a:solidFill>
                  <a:srgbClr val="555555"/>
                </a:solidFill>
                <a:latin typeface="Arial MT"/>
                <a:cs typeface="Arial MT"/>
              </a:rPr>
              <a:t>p(</a:t>
            </a:r>
            <a:r>
              <a:rPr sz="2133" i="1" dirty="0">
                <a:solidFill>
                  <a:srgbClr val="674EA7"/>
                </a:solidFill>
                <a:latin typeface="Arial"/>
                <a:cs typeface="Arial"/>
              </a:rPr>
              <a:t>eyes</a:t>
            </a:r>
            <a:r>
              <a:rPr sz="2133" i="1" spc="-27" dirty="0">
                <a:solidFill>
                  <a:srgbClr val="674EA7"/>
                </a:solidFill>
                <a:latin typeface="Arial"/>
                <a:cs typeface="Arial"/>
              </a:rPr>
              <a:t> </a:t>
            </a:r>
            <a:r>
              <a:rPr sz="2133" i="1" dirty="0">
                <a:solidFill>
                  <a:srgbClr val="674EA7"/>
                </a:solidFill>
                <a:latin typeface="Arial"/>
                <a:cs typeface="Arial"/>
              </a:rPr>
              <a:t>awe</a:t>
            </a:r>
            <a:r>
              <a:rPr sz="2133" i="1" spc="-27" dirty="0">
                <a:solidFill>
                  <a:srgbClr val="674EA7"/>
                </a:solidFill>
                <a:latin typeface="Arial"/>
                <a:cs typeface="Arial"/>
              </a:rPr>
              <a:t> </a:t>
            </a:r>
            <a:r>
              <a:rPr sz="2133" i="1" dirty="0">
                <a:solidFill>
                  <a:srgbClr val="674EA7"/>
                </a:solidFill>
                <a:latin typeface="Arial"/>
                <a:cs typeface="Arial"/>
              </a:rPr>
              <a:t>of</a:t>
            </a:r>
            <a:r>
              <a:rPr sz="2133" i="1" spc="-27" dirty="0">
                <a:solidFill>
                  <a:srgbClr val="674EA7"/>
                </a:solidFill>
                <a:latin typeface="Arial"/>
                <a:cs typeface="Arial"/>
              </a:rPr>
              <a:t> </a:t>
            </a:r>
            <a:r>
              <a:rPr sz="2133" i="1" spc="-33" dirty="0">
                <a:solidFill>
                  <a:srgbClr val="674EA7"/>
                </a:solidFill>
                <a:latin typeface="Arial"/>
                <a:cs typeface="Arial"/>
              </a:rPr>
              <a:t>an</a:t>
            </a:r>
            <a:r>
              <a:rPr sz="2133" spc="-33" dirty="0">
                <a:solidFill>
                  <a:srgbClr val="555555"/>
                </a:solidFill>
                <a:latin typeface="Arial MT"/>
                <a:cs typeface="Arial MT"/>
              </a:rPr>
              <a:t>)</a:t>
            </a:r>
            <a:endParaRPr sz="2133" dirty="0">
              <a:latin typeface="Arial MT"/>
              <a:cs typeface="Arial MT"/>
            </a:endParaRPr>
          </a:p>
          <a:p>
            <a:pPr lvl="1">
              <a:spcBef>
                <a:spcPts val="320"/>
              </a:spcBef>
              <a:buClr>
                <a:srgbClr val="674EA7"/>
              </a:buClr>
              <a:buFont typeface="Arial MT"/>
              <a:buChar char="○"/>
            </a:pPr>
            <a:endParaRPr sz="2133" dirty="0">
              <a:latin typeface="Arial MT"/>
              <a:cs typeface="Arial MT"/>
            </a:endParaRPr>
          </a:p>
          <a:p>
            <a:pPr marL="505447" indent="-488514">
              <a:spcBef>
                <a:spcPts val="7"/>
              </a:spcBef>
              <a:buClr>
                <a:srgbClr val="674EA7"/>
              </a:buClr>
              <a:buChar char="●"/>
              <a:tabLst>
                <a:tab pos="505447" algn="l"/>
              </a:tabLst>
            </a:pPr>
            <a:r>
              <a:rPr sz="2400" dirty="0">
                <a:solidFill>
                  <a:srgbClr val="555555"/>
                </a:solidFill>
                <a:latin typeface="Arial MT"/>
                <a:cs typeface="Arial MT"/>
              </a:rPr>
              <a:t>Summarization,</a:t>
            </a:r>
            <a:r>
              <a:rPr sz="2400" spc="-73" dirty="0">
                <a:solidFill>
                  <a:srgbClr val="555555"/>
                </a:solidFill>
                <a:latin typeface="Arial MT"/>
                <a:cs typeface="Arial MT"/>
              </a:rPr>
              <a:t> </a:t>
            </a:r>
            <a:r>
              <a:rPr sz="2400" spc="-13" dirty="0">
                <a:solidFill>
                  <a:srgbClr val="555555"/>
                </a:solidFill>
                <a:latin typeface="Arial MT"/>
                <a:cs typeface="Arial MT"/>
              </a:rPr>
              <a:t>question-</a:t>
            </a:r>
            <a:r>
              <a:rPr sz="2400" dirty="0">
                <a:solidFill>
                  <a:srgbClr val="555555"/>
                </a:solidFill>
                <a:latin typeface="Arial MT"/>
                <a:cs typeface="Arial MT"/>
              </a:rPr>
              <a:t>answering,</a:t>
            </a:r>
            <a:r>
              <a:rPr sz="2400" spc="-53" dirty="0">
                <a:solidFill>
                  <a:srgbClr val="555555"/>
                </a:solidFill>
                <a:latin typeface="Arial MT"/>
                <a:cs typeface="Arial MT"/>
              </a:rPr>
              <a:t> </a:t>
            </a:r>
            <a:r>
              <a:rPr sz="2400" dirty="0">
                <a:solidFill>
                  <a:srgbClr val="555555"/>
                </a:solidFill>
                <a:latin typeface="Arial MT"/>
                <a:cs typeface="Arial MT"/>
              </a:rPr>
              <a:t>handwriting</a:t>
            </a:r>
            <a:r>
              <a:rPr sz="2400" spc="-60" dirty="0">
                <a:solidFill>
                  <a:srgbClr val="555555"/>
                </a:solidFill>
                <a:latin typeface="Arial MT"/>
                <a:cs typeface="Arial MT"/>
              </a:rPr>
              <a:t> </a:t>
            </a:r>
            <a:r>
              <a:rPr sz="2400" dirty="0">
                <a:solidFill>
                  <a:srgbClr val="555555"/>
                </a:solidFill>
                <a:latin typeface="Arial MT"/>
                <a:cs typeface="Arial MT"/>
              </a:rPr>
              <a:t>recognition,</a:t>
            </a:r>
            <a:r>
              <a:rPr sz="2400" spc="-53" dirty="0">
                <a:solidFill>
                  <a:srgbClr val="555555"/>
                </a:solidFill>
                <a:latin typeface="Arial MT"/>
                <a:cs typeface="Arial MT"/>
              </a:rPr>
              <a:t> </a:t>
            </a:r>
            <a:r>
              <a:rPr sz="2400" dirty="0">
                <a:solidFill>
                  <a:srgbClr val="555555"/>
                </a:solidFill>
                <a:latin typeface="Arial MT"/>
                <a:cs typeface="Arial MT"/>
              </a:rPr>
              <a:t>OCR,</a:t>
            </a:r>
            <a:r>
              <a:rPr sz="2400" spc="-53" dirty="0">
                <a:solidFill>
                  <a:srgbClr val="555555"/>
                </a:solidFill>
                <a:latin typeface="Arial MT"/>
                <a:cs typeface="Arial MT"/>
              </a:rPr>
              <a:t> </a:t>
            </a:r>
            <a:r>
              <a:rPr sz="2400" spc="-27" dirty="0">
                <a:solidFill>
                  <a:srgbClr val="555555"/>
                </a:solidFill>
                <a:latin typeface="Arial MT"/>
                <a:cs typeface="Arial MT"/>
              </a:rPr>
              <a:t>etc.</a:t>
            </a:r>
            <a:endParaRPr sz="2400" dirty="0">
              <a:latin typeface="Arial MT"/>
              <a:cs typeface="Arial MT"/>
            </a:endParaRPr>
          </a:p>
        </p:txBody>
      </p:sp>
      <p:sp>
        <p:nvSpPr>
          <p:cNvPr id="9" name="Title 1">
            <a:extLst>
              <a:ext uri="{FF2B5EF4-FFF2-40B4-BE49-F238E27FC236}">
                <a16:creationId xmlns:a16="http://schemas.microsoft.com/office/drawing/2014/main" id="{87BBCD8F-F8DE-8417-AEE7-641FFDE789C9}"/>
              </a:ext>
            </a:extLst>
          </p:cNvPr>
          <p:cNvSpPr txBox="1">
            <a:spLocks/>
          </p:cNvSpPr>
          <p:nvPr/>
        </p:nvSpPr>
        <p:spPr>
          <a:xfrm>
            <a:off x="727639" y="415676"/>
            <a:ext cx="11187259" cy="1014667"/>
          </a:xfrm>
          <a:prstGeom prst="rect">
            <a:avLst/>
          </a:prstGeom>
        </p:spPr>
        <p:txBody>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Even More Motivation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DB1B7-F000-FCFC-9FBD-6F103B4F8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6AC4B-6189-F7C7-9C39-29D9608ABECC}"/>
              </a:ext>
            </a:extLst>
          </p:cNvPr>
          <p:cNvSpPr>
            <a:spLocks noGrp="1"/>
          </p:cNvSpPr>
          <p:nvPr>
            <p:ph type="title"/>
          </p:nvPr>
        </p:nvSpPr>
        <p:spPr/>
        <p:txBody>
          <a:bodyPr/>
          <a:lstStyle/>
          <a:p>
            <a:r>
              <a:rPr lang="en-US" dirty="0"/>
              <a:t>Language Models</a:t>
            </a:r>
          </a:p>
        </p:txBody>
      </p:sp>
      <p:sp>
        <p:nvSpPr>
          <p:cNvPr id="3" name="Content Placeholder 2">
            <a:extLst>
              <a:ext uri="{FF2B5EF4-FFF2-40B4-BE49-F238E27FC236}">
                <a16:creationId xmlns:a16="http://schemas.microsoft.com/office/drawing/2014/main" id="{D5E9C5FC-3C6C-E6AC-7E2D-D49339D8C719}"/>
              </a:ext>
            </a:extLst>
          </p:cNvPr>
          <p:cNvSpPr>
            <a:spLocks noGrp="1"/>
          </p:cNvSpPr>
          <p:nvPr>
            <p:ph idx="1"/>
          </p:nvPr>
        </p:nvSpPr>
        <p:spPr>
          <a:xfrm>
            <a:off x="744574" y="1446924"/>
            <a:ext cx="11187258" cy="4845504"/>
          </a:xfrm>
        </p:spPr>
        <p:txBody>
          <a:bodyPr>
            <a:normAutofit/>
          </a:bodyPr>
          <a:lstStyle/>
          <a:p>
            <a:pPr marL="0" indent="0">
              <a:buNone/>
            </a:pPr>
            <a:r>
              <a:rPr lang="en-US" dirty="0">
                <a:latin typeface="Arial MT"/>
              </a:rPr>
              <a:t>A </a:t>
            </a:r>
            <a:r>
              <a:rPr lang="en-US" dirty="0">
                <a:solidFill>
                  <a:schemeClr val="accent3"/>
                </a:solidFill>
                <a:latin typeface="Arial MT"/>
              </a:rPr>
              <a:t>language model </a:t>
            </a:r>
            <a:r>
              <a:rPr lang="en-US" dirty="0">
                <a:latin typeface="Arial MT"/>
              </a:rPr>
              <a:t>is a machine learning model that predicts upcoming words based on the words that came before</a:t>
            </a:r>
          </a:p>
          <a:p>
            <a:pPr marL="0" indent="0">
              <a:buNone/>
            </a:pPr>
            <a:endParaRPr lang="en-US" dirty="0"/>
          </a:p>
          <a:p>
            <a:pPr marL="0" indent="0">
              <a:buNone/>
            </a:pPr>
            <a:endParaRPr lang="en-US" dirty="0"/>
          </a:p>
          <a:p>
            <a:pPr marL="0" indent="0">
              <a:buNone/>
            </a:pPr>
            <a:endParaRPr lang="en-US" dirty="0"/>
          </a:p>
        </p:txBody>
      </p:sp>
      <p:grpSp>
        <p:nvGrpSpPr>
          <p:cNvPr id="10" name="object 12">
            <a:extLst>
              <a:ext uri="{FF2B5EF4-FFF2-40B4-BE49-F238E27FC236}">
                <a16:creationId xmlns:a16="http://schemas.microsoft.com/office/drawing/2014/main" id="{1060B1CC-0C85-61A7-2B53-3DC5C3E2EBDD}"/>
              </a:ext>
            </a:extLst>
          </p:cNvPr>
          <p:cNvGrpSpPr/>
          <p:nvPr/>
        </p:nvGrpSpPr>
        <p:grpSpPr>
          <a:xfrm>
            <a:off x="2916015" y="3867635"/>
            <a:ext cx="5978806" cy="890128"/>
            <a:chOff x="1450148" y="3576943"/>
            <a:chExt cx="5978806" cy="890128"/>
          </a:xfrm>
        </p:grpSpPr>
        <p:pic>
          <p:nvPicPr>
            <p:cNvPr id="21" name="object 13">
              <a:extLst>
                <a:ext uri="{FF2B5EF4-FFF2-40B4-BE49-F238E27FC236}">
                  <a16:creationId xmlns:a16="http://schemas.microsoft.com/office/drawing/2014/main" id="{F44C7DBD-D329-91F0-5D66-0853F587BDF1}"/>
                </a:ext>
              </a:extLst>
            </p:cNvPr>
            <p:cNvPicPr/>
            <p:nvPr/>
          </p:nvPicPr>
          <p:blipFill>
            <a:blip r:embed="rId2" cstate="print"/>
            <a:stretch>
              <a:fillRect/>
            </a:stretch>
          </p:blipFill>
          <p:spPr>
            <a:xfrm>
              <a:off x="5782567" y="3604304"/>
              <a:ext cx="1641252" cy="857655"/>
            </a:xfrm>
            <a:prstGeom prst="rect">
              <a:avLst/>
            </a:prstGeom>
          </p:spPr>
        </p:pic>
        <p:sp>
          <p:nvSpPr>
            <p:cNvPr id="22" name="object 14">
              <a:extLst>
                <a:ext uri="{FF2B5EF4-FFF2-40B4-BE49-F238E27FC236}">
                  <a16:creationId xmlns:a16="http://schemas.microsoft.com/office/drawing/2014/main" id="{868E18CB-7260-8253-504F-918ED5D76F90}"/>
                </a:ext>
              </a:extLst>
            </p:cNvPr>
            <p:cNvSpPr/>
            <p:nvPr/>
          </p:nvSpPr>
          <p:spPr>
            <a:xfrm>
              <a:off x="5775415" y="3587596"/>
              <a:ext cx="1653539" cy="879475"/>
            </a:xfrm>
            <a:custGeom>
              <a:avLst/>
              <a:gdLst/>
              <a:ahLst/>
              <a:cxnLst/>
              <a:rect l="l" t="t" r="r" b="b"/>
              <a:pathLst>
                <a:path w="1653540" h="879475">
                  <a:moveTo>
                    <a:pt x="0" y="0"/>
                  </a:moveTo>
                  <a:lnTo>
                    <a:pt x="1653166" y="0"/>
                  </a:lnTo>
                  <a:lnTo>
                    <a:pt x="1653166" y="879125"/>
                  </a:lnTo>
                  <a:lnTo>
                    <a:pt x="0" y="879125"/>
                  </a:lnTo>
                  <a:lnTo>
                    <a:pt x="0" y="0"/>
                  </a:lnTo>
                  <a:close/>
                </a:path>
              </a:pathLst>
            </a:custGeom>
            <a:ln w="9524">
              <a:solidFill>
                <a:srgbClr val="A5A5A5"/>
              </a:solidFill>
            </a:ln>
          </p:spPr>
          <p:txBody>
            <a:bodyPr wrap="square" lIns="0" tIns="0" rIns="0" bIns="0" rtlCol="0"/>
            <a:lstStyle>
              <a:defPPr>
                <a:defRPr kern="0"/>
              </a:defPPr>
            </a:lstStyle>
            <a:p>
              <a:endParaRPr/>
            </a:p>
          </p:txBody>
        </p:sp>
        <p:sp>
          <p:nvSpPr>
            <p:cNvPr id="23" name="object 15">
              <a:extLst>
                <a:ext uri="{FF2B5EF4-FFF2-40B4-BE49-F238E27FC236}">
                  <a16:creationId xmlns:a16="http://schemas.microsoft.com/office/drawing/2014/main" id="{5861D161-FE0A-F276-7C87-0144B911683C}"/>
                </a:ext>
              </a:extLst>
            </p:cNvPr>
            <p:cNvSpPr/>
            <p:nvPr/>
          </p:nvSpPr>
          <p:spPr>
            <a:xfrm>
              <a:off x="1450148" y="3576943"/>
              <a:ext cx="1296035" cy="869950"/>
            </a:xfrm>
            <a:custGeom>
              <a:avLst/>
              <a:gdLst/>
              <a:ahLst/>
              <a:cxnLst/>
              <a:rect l="l" t="t" r="r" b="b"/>
              <a:pathLst>
                <a:path w="1296035" h="869950">
                  <a:moveTo>
                    <a:pt x="1151046" y="869699"/>
                  </a:moveTo>
                  <a:lnTo>
                    <a:pt x="144952" y="869699"/>
                  </a:lnTo>
                  <a:lnTo>
                    <a:pt x="99136" y="862310"/>
                  </a:lnTo>
                  <a:lnTo>
                    <a:pt x="59345" y="841732"/>
                  </a:lnTo>
                  <a:lnTo>
                    <a:pt x="27967" y="810354"/>
                  </a:lnTo>
                  <a:lnTo>
                    <a:pt x="7389" y="770563"/>
                  </a:lnTo>
                  <a:lnTo>
                    <a:pt x="0" y="724747"/>
                  </a:lnTo>
                  <a:lnTo>
                    <a:pt x="0" y="144953"/>
                  </a:lnTo>
                  <a:lnTo>
                    <a:pt x="7389" y="99136"/>
                  </a:lnTo>
                  <a:lnTo>
                    <a:pt x="27967" y="59345"/>
                  </a:lnTo>
                  <a:lnTo>
                    <a:pt x="59345" y="27967"/>
                  </a:lnTo>
                  <a:lnTo>
                    <a:pt x="99136" y="7389"/>
                  </a:lnTo>
                  <a:lnTo>
                    <a:pt x="144952" y="0"/>
                  </a:lnTo>
                  <a:lnTo>
                    <a:pt x="1151046" y="0"/>
                  </a:lnTo>
                  <a:lnTo>
                    <a:pt x="1206518" y="11033"/>
                  </a:lnTo>
                  <a:lnTo>
                    <a:pt x="1253544" y="42455"/>
                  </a:lnTo>
                  <a:lnTo>
                    <a:pt x="1284966" y="89482"/>
                  </a:lnTo>
                  <a:lnTo>
                    <a:pt x="1295999" y="144953"/>
                  </a:lnTo>
                  <a:lnTo>
                    <a:pt x="1295999" y="724747"/>
                  </a:lnTo>
                  <a:lnTo>
                    <a:pt x="1288610" y="770563"/>
                  </a:lnTo>
                  <a:lnTo>
                    <a:pt x="1268032" y="810354"/>
                  </a:lnTo>
                  <a:lnTo>
                    <a:pt x="1236654" y="841732"/>
                  </a:lnTo>
                  <a:lnTo>
                    <a:pt x="1196863" y="862310"/>
                  </a:lnTo>
                  <a:lnTo>
                    <a:pt x="1151046" y="869699"/>
                  </a:lnTo>
                  <a:close/>
                </a:path>
              </a:pathLst>
            </a:custGeom>
            <a:solidFill>
              <a:srgbClr val="D4E6F0"/>
            </a:solidFill>
          </p:spPr>
          <p:txBody>
            <a:bodyPr wrap="square" lIns="0" tIns="0" rIns="0" bIns="0" rtlCol="0"/>
            <a:lstStyle>
              <a:defPPr>
                <a:defRPr kern="0"/>
              </a:defPPr>
            </a:lstStyle>
            <a:p>
              <a:endParaRPr/>
            </a:p>
          </p:txBody>
        </p:sp>
        <p:sp>
          <p:nvSpPr>
            <p:cNvPr id="24" name="object 16">
              <a:extLst>
                <a:ext uri="{FF2B5EF4-FFF2-40B4-BE49-F238E27FC236}">
                  <a16:creationId xmlns:a16="http://schemas.microsoft.com/office/drawing/2014/main" id="{711D3FC1-EF1D-A850-244D-0044AF7455A2}"/>
                </a:ext>
              </a:extLst>
            </p:cNvPr>
            <p:cNvSpPr/>
            <p:nvPr/>
          </p:nvSpPr>
          <p:spPr>
            <a:xfrm>
              <a:off x="1450148" y="3576943"/>
              <a:ext cx="1296035" cy="869950"/>
            </a:xfrm>
            <a:custGeom>
              <a:avLst/>
              <a:gdLst/>
              <a:ahLst/>
              <a:cxnLst/>
              <a:rect l="l" t="t" r="r" b="b"/>
              <a:pathLst>
                <a:path w="1296035" h="869950">
                  <a:moveTo>
                    <a:pt x="0" y="144953"/>
                  </a:moveTo>
                  <a:lnTo>
                    <a:pt x="7389" y="99136"/>
                  </a:lnTo>
                  <a:lnTo>
                    <a:pt x="27967" y="59345"/>
                  </a:lnTo>
                  <a:lnTo>
                    <a:pt x="59345" y="27967"/>
                  </a:lnTo>
                  <a:lnTo>
                    <a:pt x="99136" y="7389"/>
                  </a:lnTo>
                  <a:lnTo>
                    <a:pt x="144952" y="0"/>
                  </a:lnTo>
                  <a:lnTo>
                    <a:pt x="1151046" y="0"/>
                  </a:lnTo>
                  <a:lnTo>
                    <a:pt x="1206518" y="11033"/>
                  </a:lnTo>
                  <a:lnTo>
                    <a:pt x="1253544" y="42455"/>
                  </a:lnTo>
                  <a:lnTo>
                    <a:pt x="1284966" y="89482"/>
                  </a:lnTo>
                  <a:lnTo>
                    <a:pt x="1295999" y="144953"/>
                  </a:lnTo>
                  <a:lnTo>
                    <a:pt x="1295999" y="724747"/>
                  </a:lnTo>
                  <a:lnTo>
                    <a:pt x="1288610" y="770563"/>
                  </a:lnTo>
                  <a:lnTo>
                    <a:pt x="1268032" y="810354"/>
                  </a:lnTo>
                  <a:lnTo>
                    <a:pt x="1236654" y="841732"/>
                  </a:lnTo>
                  <a:lnTo>
                    <a:pt x="1196863" y="862310"/>
                  </a:lnTo>
                  <a:lnTo>
                    <a:pt x="1151046" y="869699"/>
                  </a:lnTo>
                  <a:lnTo>
                    <a:pt x="144952" y="869699"/>
                  </a:lnTo>
                  <a:lnTo>
                    <a:pt x="99136" y="862310"/>
                  </a:lnTo>
                  <a:lnTo>
                    <a:pt x="59345" y="841732"/>
                  </a:lnTo>
                  <a:lnTo>
                    <a:pt x="27967" y="810354"/>
                  </a:lnTo>
                  <a:lnTo>
                    <a:pt x="7389" y="770563"/>
                  </a:lnTo>
                  <a:lnTo>
                    <a:pt x="0" y="724747"/>
                  </a:lnTo>
                  <a:lnTo>
                    <a:pt x="0" y="144953"/>
                  </a:lnTo>
                  <a:close/>
                </a:path>
              </a:pathLst>
            </a:custGeom>
            <a:ln w="25399">
              <a:solidFill>
                <a:srgbClr val="2F6482"/>
              </a:solidFill>
            </a:ln>
          </p:spPr>
          <p:txBody>
            <a:bodyPr wrap="square" lIns="0" tIns="0" rIns="0" bIns="0" rtlCol="0"/>
            <a:lstStyle>
              <a:defPPr>
                <a:defRPr kern="0"/>
              </a:defPPr>
            </a:lstStyle>
            <a:p>
              <a:endParaRPr/>
            </a:p>
          </p:txBody>
        </p:sp>
      </p:grpSp>
      <p:sp>
        <p:nvSpPr>
          <p:cNvPr id="11" name="object 17">
            <a:extLst>
              <a:ext uri="{FF2B5EF4-FFF2-40B4-BE49-F238E27FC236}">
                <a16:creationId xmlns:a16="http://schemas.microsoft.com/office/drawing/2014/main" id="{9EA99B32-2514-1980-E6DB-9225D3A328E1}"/>
              </a:ext>
            </a:extLst>
          </p:cNvPr>
          <p:cNvSpPr txBox="1"/>
          <p:nvPr/>
        </p:nvSpPr>
        <p:spPr>
          <a:xfrm>
            <a:off x="3104221" y="4069313"/>
            <a:ext cx="920750" cy="452120"/>
          </a:xfrm>
          <a:prstGeom prst="rect">
            <a:avLst/>
          </a:prstGeom>
        </p:spPr>
        <p:txBody>
          <a:bodyPr vert="horz" wrap="square" lIns="0" tIns="12700" rIns="0" bIns="0" rtlCol="0">
            <a:spAutoFit/>
          </a:bodyPr>
          <a:lstStyle>
            <a:defPPr>
              <a:defRPr kern="0"/>
            </a:defPPr>
          </a:lstStyle>
          <a:p>
            <a:pPr marL="195580" marR="5080" indent="-183515">
              <a:lnSpc>
                <a:spcPct val="100000"/>
              </a:lnSpc>
              <a:spcBef>
                <a:spcPts val="100"/>
              </a:spcBef>
            </a:pPr>
            <a:r>
              <a:rPr lang="en-US" sz="1400" spc="-35" dirty="0">
                <a:solidFill>
                  <a:srgbClr val="4D4D4D"/>
                </a:solidFill>
                <a:latin typeface="Tahoma"/>
                <a:cs typeface="Tahoma"/>
              </a:rPr>
              <a:t>a</a:t>
            </a:r>
            <a:r>
              <a:rPr lang="en-US" sz="1400" spc="-145" dirty="0">
                <a:solidFill>
                  <a:srgbClr val="4D4D4D"/>
                </a:solidFill>
                <a:latin typeface="Tahoma"/>
                <a:cs typeface="Tahoma"/>
              </a:rPr>
              <a:t> </a:t>
            </a:r>
            <a:r>
              <a:rPr lang="en-US" sz="1400" dirty="0">
                <a:solidFill>
                  <a:srgbClr val="4D4D4D"/>
                </a:solidFill>
                <a:latin typeface="Tahoma"/>
                <a:cs typeface="Tahoma"/>
              </a:rPr>
              <a:t>very</a:t>
            </a:r>
            <a:r>
              <a:rPr lang="en-US" sz="1400" spc="-140" dirty="0">
                <a:solidFill>
                  <a:srgbClr val="4D4D4D"/>
                </a:solidFill>
                <a:latin typeface="Tahoma"/>
                <a:cs typeface="Tahoma"/>
              </a:rPr>
              <a:t> </a:t>
            </a:r>
            <a:r>
              <a:rPr lang="en-US" sz="1400" spc="-20" dirty="0">
                <a:solidFill>
                  <a:srgbClr val="4D4D4D"/>
                </a:solidFill>
                <a:latin typeface="Tahoma"/>
                <a:cs typeface="Tahoma"/>
              </a:rPr>
              <a:t>large </a:t>
            </a:r>
            <a:r>
              <a:rPr lang="en-US" sz="1400" spc="-10" dirty="0">
                <a:solidFill>
                  <a:srgbClr val="4D4D4D"/>
                </a:solidFill>
                <a:latin typeface="Tahoma"/>
                <a:cs typeface="Tahoma"/>
              </a:rPr>
              <a:t>corpus</a:t>
            </a:r>
            <a:endParaRPr lang="en-US" sz="1400" dirty="0">
              <a:latin typeface="Tahoma"/>
              <a:cs typeface="Tahoma"/>
            </a:endParaRPr>
          </a:p>
        </p:txBody>
      </p:sp>
      <p:grpSp>
        <p:nvGrpSpPr>
          <p:cNvPr id="12" name="object 18">
            <a:extLst>
              <a:ext uri="{FF2B5EF4-FFF2-40B4-BE49-F238E27FC236}">
                <a16:creationId xmlns:a16="http://schemas.microsoft.com/office/drawing/2014/main" id="{5D2249FA-A1C9-52D3-9991-15E2F08AB1D7}"/>
              </a:ext>
            </a:extLst>
          </p:cNvPr>
          <p:cNvGrpSpPr/>
          <p:nvPr/>
        </p:nvGrpSpPr>
        <p:grpSpPr>
          <a:xfrm>
            <a:off x="5085804" y="3867635"/>
            <a:ext cx="1296035" cy="869950"/>
            <a:chOff x="3619937" y="3576943"/>
            <a:chExt cx="1296035" cy="869950"/>
          </a:xfrm>
        </p:grpSpPr>
        <p:sp>
          <p:nvSpPr>
            <p:cNvPr id="19" name="object 19">
              <a:extLst>
                <a:ext uri="{FF2B5EF4-FFF2-40B4-BE49-F238E27FC236}">
                  <a16:creationId xmlns:a16="http://schemas.microsoft.com/office/drawing/2014/main" id="{984A6D88-33A1-1597-28E8-F1767EDC7080}"/>
                </a:ext>
              </a:extLst>
            </p:cNvPr>
            <p:cNvSpPr/>
            <p:nvPr/>
          </p:nvSpPr>
          <p:spPr>
            <a:xfrm>
              <a:off x="3619937" y="3576943"/>
              <a:ext cx="1296035" cy="869950"/>
            </a:xfrm>
            <a:custGeom>
              <a:avLst/>
              <a:gdLst/>
              <a:ahLst/>
              <a:cxnLst/>
              <a:rect l="l" t="t" r="r" b="b"/>
              <a:pathLst>
                <a:path w="1296035" h="869950">
                  <a:moveTo>
                    <a:pt x="1151046" y="869699"/>
                  </a:moveTo>
                  <a:lnTo>
                    <a:pt x="144952" y="869699"/>
                  </a:lnTo>
                  <a:lnTo>
                    <a:pt x="99136" y="862310"/>
                  </a:lnTo>
                  <a:lnTo>
                    <a:pt x="59345" y="841732"/>
                  </a:lnTo>
                  <a:lnTo>
                    <a:pt x="27967" y="810354"/>
                  </a:lnTo>
                  <a:lnTo>
                    <a:pt x="7389" y="770563"/>
                  </a:lnTo>
                  <a:lnTo>
                    <a:pt x="0" y="724747"/>
                  </a:lnTo>
                  <a:lnTo>
                    <a:pt x="0" y="144953"/>
                  </a:lnTo>
                  <a:lnTo>
                    <a:pt x="7389" y="99136"/>
                  </a:lnTo>
                  <a:lnTo>
                    <a:pt x="27967" y="59345"/>
                  </a:lnTo>
                  <a:lnTo>
                    <a:pt x="59345" y="27967"/>
                  </a:lnTo>
                  <a:lnTo>
                    <a:pt x="99136" y="7389"/>
                  </a:lnTo>
                  <a:lnTo>
                    <a:pt x="144952" y="0"/>
                  </a:lnTo>
                  <a:lnTo>
                    <a:pt x="1151046" y="0"/>
                  </a:lnTo>
                  <a:lnTo>
                    <a:pt x="1206518" y="11033"/>
                  </a:lnTo>
                  <a:lnTo>
                    <a:pt x="1253544" y="42455"/>
                  </a:lnTo>
                  <a:lnTo>
                    <a:pt x="1284966" y="89482"/>
                  </a:lnTo>
                  <a:lnTo>
                    <a:pt x="1295999" y="144953"/>
                  </a:lnTo>
                  <a:lnTo>
                    <a:pt x="1295999" y="724747"/>
                  </a:lnTo>
                  <a:lnTo>
                    <a:pt x="1288610" y="770563"/>
                  </a:lnTo>
                  <a:lnTo>
                    <a:pt x="1268032" y="810354"/>
                  </a:lnTo>
                  <a:lnTo>
                    <a:pt x="1236654" y="841732"/>
                  </a:lnTo>
                  <a:lnTo>
                    <a:pt x="1196863" y="862310"/>
                  </a:lnTo>
                  <a:lnTo>
                    <a:pt x="1151046" y="869699"/>
                  </a:lnTo>
                  <a:close/>
                </a:path>
              </a:pathLst>
            </a:custGeom>
            <a:solidFill>
              <a:srgbClr val="AEF0E7"/>
            </a:solidFill>
          </p:spPr>
          <p:txBody>
            <a:bodyPr wrap="square" lIns="0" tIns="0" rIns="0" bIns="0" rtlCol="0"/>
            <a:lstStyle>
              <a:defPPr>
                <a:defRPr kern="0"/>
              </a:defPPr>
            </a:lstStyle>
            <a:p>
              <a:endParaRPr/>
            </a:p>
          </p:txBody>
        </p:sp>
        <p:sp>
          <p:nvSpPr>
            <p:cNvPr id="20" name="object 20">
              <a:extLst>
                <a:ext uri="{FF2B5EF4-FFF2-40B4-BE49-F238E27FC236}">
                  <a16:creationId xmlns:a16="http://schemas.microsoft.com/office/drawing/2014/main" id="{BD650A9F-9E9E-F633-B78C-627E53C3652D}"/>
                </a:ext>
              </a:extLst>
            </p:cNvPr>
            <p:cNvSpPr/>
            <p:nvPr/>
          </p:nvSpPr>
          <p:spPr>
            <a:xfrm>
              <a:off x="3619937" y="3576943"/>
              <a:ext cx="1296035" cy="869950"/>
            </a:xfrm>
            <a:custGeom>
              <a:avLst/>
              <a:gdLst/>
              <a:ahLst/>
              <a:cxnLst/>
              <a:rect l="l" t="t" r="r" b="b"/>
              <a:pathLst>
                <a:path w="1296035" h="869950">
                  <a:moveTo>
                    <a:pt x="0" y="144953"/>
                  </a:moveTo>
                  <a:lnTo>
                    <a:pt x="7389" y="99136"/>
                  </a:lnTo>
                  <a:lnTo>
                    <a:pt x="27967" y="59345"/>
                  </a:lnTo>
                  <a:lnTo>
                    <a:pt x="59345" y="27967"/>
                  </a:lnTo>
                  <a:lnTo>
                    <a:pt x="99136" y="7389"/>
                  </a:lnTo>
                  <a:lnTo>
                    <a:pt x="144952" y="0"/>
                  </a:lnTo>
                  <a:lnTo>
                    <a:pt x="1151046" y="0"/>
                  </a:lnTo>
                  <a:lnTo>
                    <a:pt x="1206518" y="11033"/>
                  </a:lnTo>
                  <a:lnTo>
                    <a:pt x="1253544" y="42455"/>
                  </a:lnTo>
                  <a:lnTo>
                    <a:pt x="1284966" y="89482"/>
                  </a:lnTo>
                  <a:lnTo>
                    <a:pt x="1295999" y="144953"/>
                  </a:lnTo>
                  <a:lnTo>
                    <a:pt x="1295999" y="724747"/>
                  </a:lnTo>
                  <a:lnTo>
                    <a:pt x="1288610" y="770563"/>
                  </a:lnTo>
                  <a:lnTo>
                    <a:pt x="1268032" y="810354"/>
                  </a:lnTo>
                  <a:lnTo>
                    <a:pt x="1236654" y="841732"/>
                  </a:lnTo>
                  <a:lnTo>
                    <a:pt x="1196863" y="862310"/>
                  </a:lnTo>
                  <a:lnTo>
                    <a:pt x="1151046" y="869699"/>
                  </a:lnTo>
                  <a:lnTo>
                    <a:pt x="144952" y="869699"/>
                  </a:lnTo>
                  <a:lnTo>
                    <a:pt x="99136" y="862310"/>
                  </a:lnTo>
                  <a:lnTo>
                    <a:pt x="59345" y="841732"/>
                  </a:lnTo>
                  <a:lnTo>
                    <a:pt x="27967" y="810354"/>
                  </a:lnTo>
                  <a:lnTo>
                    <a:pt x="7389" y="770563"/>
                  </a:lnTo>
                  <a:lnTo>
                    <a:pt x="0" y="724747"/>
                  </a:lnTo>
                  <a:lnTo>
                    <a:pt x="0" y="144953"/>
                  </a:lnTo>
                  <a:close/>
                </a:path>
              </a:pathLst>
            </a:custGeom>
            <a:ln w="25399">
              <a:solidFill>
                <a:srgbClr val="377F83"/>
              </a:solidFill>
            </a:ln>
          </p:spPr>
          <p:txBody>
            <a:bodyPr wrap="square" lIns="0" tIns="0" rIns="0" bIns="0" rtlCol="0"/>
            <a:lstStyle>
              <a:defPPr>
                <a:defRPr kern="0"/>
              </a:defPPr>
            </a:lstStyle>
            <a:p>
              <a:endParaRPr/>
            </a:p>
          </p:txBody>
        </p:sp>
      </p:grpSp>
      <p:sp>
        <p:nvSpPr>
          <p:cNvPr id="13" name="object 21">
            <a:extLst>
              <a:ext uri="{FF2B5EF4-FFF2-40B4-BE49-F238E27FC236}">
                <a16:creationId xmlns:a16="http://schemas.microsoft.com/office/drawing/2014/main" id="{8F0FBA8F-5804-182E-F32B-C61EAA2B13E2}"/>
              </a:ext>
            </a:extLst>
          </p:cNvPr>
          <p:cNvSpPr txBox="1"/>
          <p:nvPr/>
        </p:nvSpPr>
        <p:spPr>
          <a:xfrm>
            <a:off x="5372100" y="4069313"/>
            <a:ext cx="723900" cy="452120"/>
          </a:xfrm>
          <a:prstGeom prst="rect">
            <a:avLst/>
          </a:prstGeom>
        </p:spPr>
        <p:txBody>
          <a:bodyPr vert="horz" wrap="square" lIns="0" tIns="12700" rIns="0" bIns="0" rtlCol="0">
            <a:spAutoFit/>
          </a:bodyPr>
          <a:lstStyle>
            <a:defPPr>
              <a:defRPr kern="0"/>
            </a:defPPr>
          </a:lstStyle>
          <a:p>
            <a:pPr marL="120014" marR="5080" indent="-107950">
              <a:lnSpc>
                <a:spcPct val="100000"/>
              </a:lnSpc>
              <a:spcBef>
                <a:spcPts val="100"/>
              </a:spcBef>
            </a:pPr>
            <a:r>
              <a:rPr sz="1400" spc="-30" dirty="0">
                <a:solidFill>
                  <a:srgbClr val="4D4D4D"/>
                </a:solidFill>
                <a:latin typeface="Tahoma"/>
                <a:cs typeface="Tahoma"/>
              </a:rPr>
              <a:t>language </a:t>
            </a:r>
            <a:r>
              <a:rPr sz="1400" spc="-10" dirty="0">
                <a:solidFill>
                  <a:srgbClr val="4D4D4D"/>
                </a:solidFill>
                <a:latin typeface="Tahoma"/>
                <a:cs typeface="Tahoma"/>
              </a:rPr>
              <a:t>model</a:t>
            </a:r>
            <a:endParaRPr sz="1400">
              <a:latin typeface="Tahoma"/>
              <a:cs typeface="Tahoma"/>
            </a:endParaRPr>
          </a:p>
        </p:txBody>
      </p:sp>
      <p:grpSp>
        <p:nvGrpSpPr>
          <p:cNvPr id="14" name="object 22">
            <a:extLst>
              <a:ext uri="{FF2B5EF4-FFF2-40B4-BE49-F238E27FC236}">
                <a16:creationId xmlns:a16="http://schemas.microsoft.com/office/drawing/2014/main" id="{3E6920FF-2AB7-F481-2327-57AE059A04AA}"/>
              </a:ext>
            </a:extLst>
          </p:cNvPr>
          <p:cNvGrpSpPr/>
          <p:nvPr/>
        </p:nvGrpSpPr>
        <p:grpSpPr>
          <a:xfrm>
            <a:off x="4212016" y="4236069"/>
            <a:ext cx="3016046" cy="127901"/>
            <a:chOff x="2746149" y="3945377"/>
            <a:chExt cx="3016046" cy="127901"/>
          </a:xfrm>
        </p:grpSpPr>
        <p:sp>
          <p:nvSpPr>
            <p:cNvPr id="15" name="object 23">
              <a:extLst>
                <a:ext uri="{FF2B5EF4-FFF2-40B4-BE49-F238E27FC236}">
                  <a16:creationId xmlns:a16="http://schemas.microsoft.com/office/drawing/2014/main" id="{6E3B140F-52EB-3ED4-9FC5-2E7CA8EF507E}"/>
                </a:ext>
              </a:extLst>
            </p:cNvPr>
            <p:cNvSpPr/>
            <p:nvPr/>
          </p:nvSpPr>
          <p:spPr>
            <a:xfrm>
              <a:off x="2746149" y="4011793"/>
              <a:ext cx="702945" cy="0"/>
            </a:xfrm>
            <a:custGeom>
              <a:avLst/>
              <a:gdLst/>
              <a:ahLst/>
              <a:cxnLst/>
              <a:rect l="l" t="t" r="r" b="b"/>
              <a:pathLst>
                <a:path w="702945">
                  <a:moveTo>
                    <a:pt x="0" y="0"/>
                  </a:moveTo>
                  <a:lnTo>
                    <a:pt x="702449" y="0"/>
                  </a:lnTo>
                </a:path>
              </a:pathLst>
            </a:custGeom>
            <a:ln w="28574">
              <a:solidFill>
                <a:srgbClr val="4D4D4D"/>
              </a:solidFill>
            </a:ln>
          </p:spPr>
          <p:txBody>
            <a:bodyPr wrap="square" lIns="0" tIns="0" rIns="0" bIns="0" rtlCol="0"/>
            <a:lstStyle>
              <a:defPPr>
                <a:defRPr kern="0"/>
              </a:defPPr>
            </a:lstStyle>
            <a:p>
              <a:endParaRPr/>
            </a:p>
          </p:txBody>
        </p:sp>
        <p:pic>
          <p:nvPicPr>
            <p:cNvPr id="16" name="object 24">
              <a:extLst>
                <a:ext uri="{FF2B5EF4-FFF2-40B4-BE49-F238E27FC236}">
                  <a16:creationId xmlns:a16="http://schemas.microsoft.com/office/drawing/2014/main" id="{700A971A-3397-49E7-0B20-2392939E44EB}"/>
                </a:ext>
              </a:extLst>
            </p:cNvPr>
            <p:cNvPicPr/>
            <p:nvPr/>
          </p:nvPicPr>
          <p:blipFill>
            <a:blip r:embed="rId3" cstate="print"/>
            <a:stretch>
              <a:fillRect/>
            </a:stretch>
          </p:blipFill>
          <p:spPr>
            <a:xfrm>
              <a:off x="3434311" y="3950307"/>
              <a:ext cx="158251" cy="122971"/>
            </a:xfrm>
            <a:prstGeom prst="rect">
              <a:avLst/>
            </a:prstGeom>
          </p:spPr>
        </p:pic>
        <p:sp>
          <p:nvSpPr>
            <p:cNvPr id="17" name="object 25">
              <a:extLst>
                <a:ext uri="{FF2B5EF4-FFF2-40B4-BE49-F238E27FC236}">
                  <a16:creationId xmlns:a16="http://schemas.microsoft.com/office/drawing/2014/main" id="{D5919190-E917-8184-2C45-0E06688A1F84}"/>
                </a:ext>
              </a:extLst>
            </p:cNvPr>
            <p:cNvSpPr/>
            <p:nvPr/>
          </p:nvSpPr>
          <p:spPr>
            <a:xfrm>
              <a:off x="4916082" y="4006863"/>
              <a:ext cx="702310" cy="0"/>
            </a:xfrm>
            <a:custGeom>
              <a:avLst/>
              <a:gdLst/>
              <a:ahLst/>
              <a:cxnLst/>
              <a:rect l="l" t="t" r="r" b="b"/>
              <a:pathLst>
                <a:path w="702310">
                  <a:moveTo>
                    <a:pt x="0" y="0"/>
                  </a:moveTo>
                  <a:lnTo>
                    <a:pt x="702149" y="0"/>
                  </a:lnTo>
                </a:path>
              </a:pathLst>
            </a:custGeom>
            <a:ln w="28574">
              <a:solidFill>
                <a:srgbClr val="4D4D4D"/>
              </a:solidFill>
            </a:ln>
          </p:spPr>
          <p:txBody>
            <a:bodyPr wrap="square" lIns="0" tIns="0" rIns="0" bIns="0" rtlCol="0"/>
            <a:lstStyle>
              <a:defPPr>
                <a:defRPr kern="0"/>
              </a:defPPr>
            </a:lstStyle>
            <a:p>
              <a:endParaRPr/>
            </a:p>
          </p:txBody>
        </p:sp>
        <p:pic>
          <p:nvPicPr>
            <p:cNvPr id="18" name="object 26">
              <a:extLst>
                <a:ext uri="{FF2B5EF4-FFF2-40B4-BE49-F238E27FC236}">
                  <a16:creationId xmlns:a16="http://schemas.microsoft.com/office/drawing/2014/main" id="{077D7D93-BF3F-C7C9-12AB-BB51825B844D}"/>
                </a:ext>
              </a:extLst>
            </p:cNvPr>
            <p:cNvPicPr/>
            <p:nvPr/>
          </p:nvPicPr>
          <p:blipFill>
            <a:blip r:embed="rId3" cstate="print"/>
            <a:stretch>
              <a:fillRect/>
            </a:stretch>
          </p:blipFill>
          <p:spPr>
            <a:xfrm>
              <a:off x="5603944" y="3945377"/>
              <a:ext cx="158251" cy="122971"/>
            </a:xfrm>
            <a:prstGeom prst="rect">
              <a:avLst/>
            </a:prstGeom>
          </p:spPr>
        </p:pic>
      </p:grpSp>
    </p:spTree>
    <p:extLst>
      <p:ext uri="{BB962C8B-B14F-4D97-AF65-F5344CB8AC3E}">
        <p14:creationId xmlns:p14="http://schemas.microsoft.com/office/powerpoint/2010/main" val="3318628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3FBF9-ED4D-AEE6-0841-2220BE9EEBB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4C6D54A-4DEA-D56B-1C31-2356B2E94283}"/>
              </a:ext>
            </a:extLst>
          </p:cNvPr>
          <p:cNvSpPr>
            <a:spLocks noGrp="1"/>
          </p:cNvSpPr>
          <p:nvPr>
            <p:ph type="title"/>
          </p:nvPr>
        </p:nvSpPr>
        <p:spPr>
          <a:xfrm>
            <a:off x="1902775" y="3262680"/>
            <a:ext cx="8490905" cy="590415"/>
          </a:xfrm>
        </p:spPr>
        <p:txBody>
          <a:bodyPr/>
          <a:lstStyle/>
          <a:p>
            <a:r>
              <a:rPr lang="en-US" dirty="0"/>
              <a:t>Formal Definition of Language Modeling</a:t>
            </a:r>
          </a:p>
        </p:txBody>
      </p:sp>
    </p:spTree>
    <p:extLst>
      <p:ext uri="{BB962C8B-B14F-4D97-AF65-F5344CB8AC3E}">
        <p14:creationId xmlns:p14="http://schemas.microsoft.com/office/powerpoint/2010/main" val="197351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776" y="377127"/>
            <a:ext cx="14916345" cy="694207"/>
          </a:xfrm>
          <a:prstGeom prst="rect">
            <a:avLst/>
          </a:prstGeom>
        </p:spPr>
        <p:txBody>
          <a:bodyPr vert="horz" wrap="square" lIns="0" tIns="16933" rIns="0" bIns="0" rtlCol="0" anchor="ctr">
            <a:spAutoFit/>
          </a:bodyPr>
          <a:lstStyle/>
          <a:p>
            <a:pPr marL="16933">
              <a:lnSpc>
                <a:spcPct val="100000"/>
              </a:lnSpc>
              <a:spcBef>
                <a:spcPts val="133"/>
              </a:spcBef>
            </a:pPr>
            <a:r>
              <a:rPr dirty="0"/>
              <a:t>The</a:t>
            </a:r>
            <a:r>
              <a:rPr spc="-33" dirty="0"/>
              <a:t> </a:t>
            </a:r>
            <a:r>
              <a:rPr dirty="0"/>
              <a:t>Language</a:t>
            </a:r>
            <a:r>
              <a:rPr spc="-27" dirty="0"/>
              <a:t> </a:t>
            </a:r>
            <a:r>
              <a:rPr spc="140" dirty="0"/>
              <a:t>Modeling</a:t>
            </a:r>
            <a:r>
              <a:rPr spc="-33" dirty="0"/>
              <a:t> </a:t>
            </a:r>
            <a:r>
              <a:rPr spc="193" dirty="0"/>
              <a:t>problem</a:t>
            </a:r>
          </a:p>
        </p:txBody>
      </p:sp>
      <mc:AlternateContent xmlns:mc="http://schemas.openxmlformats.org/markup-compatibility/2006" xmlns:a14="http://schemas.microsoft.com/office/drawing/2010/main">
        <mc:Choice Requires="a14">
          <p:sp>
            <p:nvSpPr>
              <p:cNvPr id="3" name="object 3"/>
              <p:cNvSpPr txBox="1"/>
              <p:nvPr/>
            </p:nvSpPr>
            <p:spPr>
              <a:xfrm>
                <a:off x="522865" y="1458743"/>
                <a:ext cx="11078990" cy="1868886"/>
              </a:xfrm>
              <a:prstGeom prst="rect">
                <a:avLst/>
              </a:prstGeom>
            </p:spPr>
            <p:txBody>
              <a:bodyPr vert="horz" wrap="square" lIns="0" tIns="77892" rIns="0" bIns="0" rtlCol="0">
                <a:spAutoFit/>
              </a:bodyPr>
              <a:lstStyle/>
              <a:p>
                <a:pPr marL="505447" indent="-488514">
                  <a:spcBef>
                    <a:spcPts val="612"/>
                  </a:spcBef>
                  <a:buClr>
                    <a:srgbClr val="674EA7"/>
                  </a:buClr>
                  <a:buChar char="●"/>
                  <a:tabLst>
                    <a:tab pos="505447" algn="l"/>
                  </a:tabLst>
                </a:pPr>
                <a:r>
                  <a:rPr lang="en-US" sz="2400" dirty="0">
                    <a:solidFill>
                      <a:srgbClr val="555555"/>
                    </a:solidFill>
                    <a:latin typeface="Arial MT"/>
                    <a:cs typeface="Arial MT"/>
                  </a:rPr>
                  <a:t>Create a</a:t>
                </a:r>
                <a:r>
                  <a:rPr lang="en-US" sz="2400" spc="-20" dirty="0">
                    <a:solidFill>
                      <a:srgbClr val="555555"/>
                    </a:solidFill>
                    <a:latin typeface="Arial MT"/>
                    <a:cs typeface="Arial MT"/>
                  </a:rPr>
                  <a:t> </a:t>
                </a:r>
                <a:r>
                  <a:rPr lang="en-US" sz="2400" dirty="0">
                    <a:solidFill>
                      <a:srgbClr val="555555"/>
                    </a:solidFill>
                    <a:latin typeface="Arial MT"/>
                    <a:cs typeface="Arial MT"/>
                  </a:rPr>
                  <a:t>probability</a:t>
                </a:r>
                <a:r>
                  <a:rPr lang="en-US" sz="2400" spc="-20" dirty="0">
                    <a:solidFill>
                      <a:srgbClr val="555555"/>
                    </a:solidFill>
                    <a:latin typeface="Arial MT"/>
                    <a:cs typeface="Arial MT"/>
                  </a:rPr>
                  <a:t> distribution over all sequences of words</a:t>
                </a:r>
                <a:endParaRPr lang="en-US" sz="2400" dirty="0">
                  <a:latin typeface="Arial MT"/>
                  <a:cs typeface="Arial MT"/>
                </a:endParaRPr>
              </a:p>
              <a:p>
                <a:pPr marL="1115031" lvl="1" indent="-468195">
                  <a:spcBef>
                    <a:spcPts val="433"/>
                  </a:spcBef>
                  <a:buClr>
                    <a:srgbClr val="674EA7"/>
                  </a:buClr>
                  <a:buChar char="○"/>
                  <a:tabLst>
                    <a:tab pos="1115031" algn="l"/>
                  </a:tabLst>
                </a:pPr>
                <a:r>
                  <a:rPr lang="en-US" sz="2400" dirty="0">
                    <a:solidFill>
                      <a:srgbClr val="555555"/>
                    </a:solidFill>
                    <a:latin typeface="Arial MT"/>
                    <a:cs typeface="Arial MT"/>
                  </a:rPr>
                  <a:t>finite</a:t>
                </a:r>
                <a:r>
                  <a:rPr lang="en-US" sz="2400" spc="-33" dirty="0">
                    <a:solidFill>
                      <a:srgbClr val="555555"/>
                    </a:solidFill>
                    <a:latin typeface="Arial MT"/>
                    <a:cs typeface="Arial MT"/>
                  </a:rPr>
                  <a:t> </a:t>
                </a:r>
                <a:r>
                  <a:rPr lang="en-US" sz="2400" dirty="0">
                    <a:solidFill>
                      <a:srgbClr val="555555"/>
                    </a:solidFill>
                    <a:latin typeface="Arial MT"/>
                    <a:cs typeface="Arial MT"/>
                  </a:rPr>
                  <a:t>vocabulary: </a:t>
                </a:r>
                <a14:m>
                  <m:oMath xmlns:m="http://schemas.openxmlformats.org/officeDocument/2006/math">
                    <m:r>
                      <m:rPr>
                        <m:sty m:val="p"/>
                      </m:rPr>
                      <a:rPr lang="en-US" sz="2800" spc="-47">
                        <a:solidFill>
                          <a:srgbClr val="555555"/>
                        </a:solidFill>
                        <a:latin typeface="Cambria Math" panose="02040503050406030204" pitchFamily="18" charset="0"/>
                        <a:cs typeface="Arial MT"/>
                      </a:rPr>
                      <m:t>Σ</m:t>
                    </m:r>
                  </m:oMath>
                </a14:m>
                <a:endParaRPr lang="en-US" sz="2800" dirty="0">
                  <a:latin typeface="Arial MT"/>
                  <a:cs typeface="Arial MT"/>
                </a:endParaRPr>
              </a:p>
              <a:p>
                <a:pPr marL="1115031" lvl="1" indent="-468195">
                  <a:spcBef>
                    <a:spcPts val="339"/>
                  </a:spcBef>
                  <a:buClr>
                    <a:srgbClr val="674EA7"/>
                  </a:buClr>
                  <a:buChar char="○"/>
                  <a:tabLst>
                    <a:tab pos="1115031" algn="l"/>
                  </a:tabLst>
                </a:pPr>
                <a:r>
                  <a:rPr lang="en-US" sz="2400" dirty="0">
                    <a:solidFill>
                      <a:srgbClr val="555555"/>
                    </a:solidFill>
                    <a:latin typeface="Arial MT"/>
                    <a:cs typeface="Arial MT"/>
                  </a:rPr>
                  <a:t>infinite</a:t>
                </a:r>
                <a:r>
                  <a:rPr lang="en-US" sz="2400" spc="-47" dirty="0">
                    <a:solidFill>
                      <a:srgbClr val="555555"/>
                    </a:solidFill>
                    <a:latin typeface="Arial MT"/>
                    <a:cs typeface="Arial MT"/>
                  </a:rPr>
                  <a:t> </a:t>
                </a:r>
                <a:r>
                  <a:rPr lang="en-US" sz="2400" dirty="0">
                    <a:solidFill>
                      <a:srgbClr val="555555"/>
                    </a:solidFill>
                    <a:latin typeface="Arial MT"/>
                    <a:cs typeface="Arial MT"/>
                  </a:rPr>
                  <a:t>set</a:t>
                </a:r>
                <a:r>
                  <a:rPr lang="en-US" sz="2400" spc="-47" dirty="0">
                    <a:solidFill>
                      <a:srgbClr val="555555"/>
                    </a:solidFill>
                    <a:latin typeface="Arial MT"/>
                    <a:cs typeface="Arial MT"/>
                  </a:rPr>
                  <a:t> </a:t>
                </a:r>
                <a:r>
                  <a:rPr lang="en-US" sz="2400" dirty="0">
                    <a:solidFill>
                      <a:srgbClr val="555555"/>
                    </a:solidFill>
                    <a:latin typeface="Arial MT"/>
                    <a:cs typeface="Arial MT"/>
                  </a:rPr>
                  <a:t>of</a:t>
                </a:r>
                <a:r>
                  <a:rPr lang="en-US" sz="2400" spc="-40" dirty="0">
                    <a:solidFill>
                      <a:srgbClr val="555555"/>
                    </a:solidFill>
                    <a:latin typeface="Arial MT"/>
                    <a:cs typeface="Arial MT"/>
                  </a:rPr>
                  <a:t> </a:t>
                </a:r>
                <a:r>
                  <a:rPr lang="en-US" sz="2400" spc="-13" dirty="0">
                    <a:solidFill>
                      <a:srgbClr val="555555"/>
                    </a:solidFill>
                    <a:latin typeface="Arial MT"/>
                    <a:cs typeface="Arial MT"/>
                  </a:rPr>
                  <a:t>sequences: </a:t>
                </a:r>
                <a14:m>
                  <m:oMath xmlns:m="http://schemas.openxmlformats.org/officeDocument/2006/math">
                    <m:sSup>
                      <m:sSupPr>
                        <m:ctrlPr>
                          <a:rPr lang="en-US" sz="2800" b="0" i="1" spc="-47" smtClean="0">
                            <a:solidFill>
                              <a:srgbClr val="555555"/>
                            </a:solidFill>
                            <a:latin typeface="Cambria Math" panose="02040503050406030204" pitchFamily="18" charset="0"/>
                            <a:cs typeface="Arial MT"/>
                          </a:rPr>
                        </m:ctrlPr>
                      </m:sSupPr>
                      <m:e>
                        <m:r>
                          <m:rPr>
                            <m:sty m:val="p"/>
                          </m:rPr>
                          <a:rPr lang="en-US" sz="2800" spc="-47">
                            <a:solidFill>
                              <a:srgbClr val="555555"/>
                            </a:solidFill>
                            <a:latin typeface="Cambria Math" panose="02040503050406030204" pitchFamily="18" charset="0"/>
                            <a:cs typeface="Arial MT"/>
                          </a:rPr>
                          <m:t>Σ</m:t>
                        </m:r>
                      </m:e>
                      <m:sup>
                        <m:r>
                          <a:rPr lang="en-US" sz="2800" b="0" i="0" spc="-47" smtClean="0">
                            <a:solidFill>
                              <a:srgbClr val="555555"/>
                            </a:solidFill>
                            <a:latin typeface="Cambria Math" panose="02040503050406030204" pitchFamily="18" charset="0"/>
                            <a:cs typeface="Arial MT"/>
                          </a:rPr>
                          <m:t>∗</m:t>
                        </m:r>
                      </m:sup>
                    </m:sSup>
                  </m:oMath>
                </a14:m>
                <a:endParaRPr lang="en-US" sz="2800" b="0" spc="-47" dirty="0">
                  <a:solidFill>
                    <a:srgbClr val="555555"/>
                  </a:solidFill>
                  <a:latin typeface="Arial MT"/>
                  <a:cs typeface="Arial MT"/>
                </a:endParaRPr>
              </a:p>
              <a:p>
                <a:pPr marL="1572231" lvl="2" indent="-468195">
                  <a:spcBef>
                    <a:spcPts val="339"/>
                  </a:spcBef>
                  <a:buClr>
                    <a:srgbClr val="674EA7"/>
                  </a:buClr>
                  <a:buChar char="○"/>
                  <a:tabLst>
                    <a:tab pos="1115031" algn="l"/>
                  </a:tabLst>
                </a:pPr>
                <a:r>
                  <a:rPr lang="en-US" sz="2400" spc="-47" dirty="0">
                    <a:solidFill>
                      <a:srgbClr val="555555"/>
                    </a:solidFill>
                    <a:latin typeface="Arial MT"/>
                    <a:cs typeface="Arial MT"/>
                  </a:rPr>
                  <a:t>Any sentence/sequence of words </a:t>
                </a:r>
                <a14:m>
                  <m:oMath xmlns:m="http://schemas.openxmlformats.org/officeDocument/2006/math">
                    <m:r>
                      <a:rPr lang="en-US" sz="2800" b="1" i="1" spc="-47" smtClean="0">
                        <a:solidFill>
                          <a:srgbClr val="555555"/>
                        </a:solidFill>
                        <a:latin typeface="Cambria Math" panose="02040503050406030204" pitchFamily="18" charset="0"/>
                        <a:cs typeface="Arial MT"/>
                      </a:rPr>
                      <m:t>𝒆</m:t>
                    </m:r>
                    <m:r>
                      <a:rPr lang="en-US" sz="2800" b="1" i="1" spc="-47" smtClean="0">
                        <a:solidFill>
                          <a:srgbClr val="555555"/>
                        </a:solidFill>
                        <a:latin typeface="Cambria Math" panose="02040503050406030204" pitchFamily="18" charset="0"/>
                        <a:cs typeface="Arial MT"/>
                      </a:rPr>
                      <m:t>=</m:t>
                    </m:r>
                    <m:sSub>
                      <m:sSubPr>
                        <m:ctrlPr>
                          <a:rPr lang="en-US" sz="2800" b="1" i="1" spc="-47" smtClean="0">
                            <a:solidFill>
                              <a:srgbClr val="555555"/>
                            </a:solidFill>
                            <a:latin typeface="Cambria Math" panose="02040503050406030204" pitchFamily="18" charset="0"/>
                            <a:cs typeface="Arial MT"/>
                          </a:rPr>
                        </m:ctrlPr>
                      </m:sSubPr>
                      <m:e>
                        <m:r>
                          <a:rPr lang="en-US" sz="2800" b="1" i="1" spc="-47" smtClean="0">
                            <a:solidFill>
                              <a:srgbClr val="555555"/>
                            </a:solidFill>
                            <a:latin typeface="Cambria Math" panose="02040503050406030204" pitchFamily="18" charset="0"/>
                            <a:cs typeface="Arial MT"/>
                          </a:rPr>
                          <m:t>𝒘</m:t>
                        </m:r>
                      </m:e>
                      <m:sub>
                        <m:r>
                          <a:rPr lang="en-US" sz="2800" b="1" i="1" spc="-47" smtClean="0">
                            <a:solidFill>
                              <a:srgbClr val="555555"/>
                            </a:solidFill>
                            <a:latin typeface="Cambria Math" panose="02040503050406030204" pitchFamily="18" charset="0"/>
                            <a:cs typeface="Arial MT"/>
                          </a:rPr>
                          <m:t>𝟏</m:t>
                        </m:r>
                      </m:sub>
                    </m:sSub>
                    <m:sSub>
                      <m:sSubPr>
                        <m:ctrlPr>
                          <a:rPr lang="en-US" sz="2800" b="1" i="1" spc="-47" smtClean="0">
                            <a:solidFill>
                              <a:srgbClr val="555555"/>
                            </a:solidFill>
                            <a:latin typeface="Cambria Math" panose="02040503050406030204" pitchFamily="18" charset="0"/>
                            <a:cs typeface="Arial MT"/>
                          </a:rPr>
                        </m:ctrlPr>
                      </m:sSubPr>
                      <m:e>
                        <m:r>
                          <a:rPr lang="en-US" sz="2800" b="1" i="1" spc="-47" smtClean="0">
                            <a:solidFill>
                              <a:srgbClr val="555555"/>
                            </a:solidFill>
                            <a:latin typeface="Cambria Math" panose="02040503050406030204" pitchFamily="18" charset="0"/>
                            <a:cs typeface="Arial MT"/>
                          </a:rPr>
                          <m:t>𝒘</m:t>
                        </m:r>
                      </m:e>
                      <m:sub>
                        <m:r>
                          <a:rPr lang="en-US" sz="2800" b="1" i="1" spc="-47" smtClean="0">
                            <a:solidFill>
                              <a:srgbClr val="555555"/>
                            </a:solidFill>
                            <a:latin typeface="Cambria Math" panose="02040503050406030204" pitchFamily="18" charset="0"/>
                            <a:cs typeface="Arial MT"/>
                          </a:rPr>
                          <m:t>𝟐</m:t>
                        </m:r>
                      </m:sub>
                    </m:sSub>
                    <m:r>
                      <a:rPr lang="en-US" sz="2800" b="1" i="1" spc="-47" smtClean="0">
                        <a:solidFill>
                          <a:srgbClr val="555555"/>
                        </a:solidFill>
                        <a:latin typeface="Cambria Math" panose="02040503050406030204" pitchFamily="18" charset="0"/>
                        <a:cs typeface="Arial MT"/>
                      </a:rPr>
                      <m:t>…</m:t>
                    </m:r>
                    <m:sSub>
                      <m:sSubPr>
                        <m:ctrlPr>
                          <a:rPr lang="en-US" sz="2800" b="1" i="1" spc="-47" smtClean="0">
                            <a:solidFill>
                              <a:srgbClr val="555555"/>
                            </a:solidFill>
                            <a:latin typeface="Cambria Math" panose="02040503050406030204" pitchFamily="18" charset="0"/>
                            <a:cs typeface="Arial MT"/>
                          </a:rPr>
                        </m:ctrlPr>
                      </m:sSubPr>
                      <m:e>
                        <m:r>
                          <a:rPr lang="en-US" sz="2800" b="1" i="1" spc="-47" smtClean="0">
                            <a:solidFill>
                              <a:srgbClr val="555555"/>
                            </a:solidFill>
                            <a:latin typeface="Cambria Math" panose="02040503050406030204" pitchFamily="18" charset="0"/>
                            <a:cs typeface="Arial MT"/>
                          </a:rPr>
                          <m:t>𝒘</m:t>
                        </m:r>
                      </m:e>
                      <m:sub>
                        <m:r>
                          <a:rPr lang="en-US" sz="2800" b="1" i="1" spc="-47" smtClean="0">
                            <a:solidFill>
                              <a:srgbClr val="555555"/>
                            </a:solidFill>
                            <a:latin typeface="Cambria Math" panose="02040503050406030204" pitchFamily="18" charset="0"/>
                            <a:cs typeface="Arial MT"/>
                          </a:rPr>
                          <m:t>𝒏</m:t>
                        </m:r>
                      </m:sub>
                    </m:sSub>
                  </m:oMath>
                </a14:m>
                <a:r>
                  <a:rPr lang="en-US" sz="2400" b="0" spc="-47" dirty="0">
                    <a:solidFill>
                      <a:srgbClr val="555555"/>
                    </a:solidFill>
                    <a:latin typeface="Arial MT"/>
                    <a:cs typeface="Arial MT"/>
                  </a:rPr>
                  <a:t>  is an element of </a:t>
                </a:r>
                <a14:m>
                  <m:oMath xmlns:m="http://schemas.openxmlformats.org/officeDocument/2006/math">
                    <m:sSup>
                      <m:sSupPr>
                        <m:ctrlPr>
                          <a:rPr lang="en-US" sz="2800" i="1" spc="-47">
                            <a:solidFill>
                              <a:srgbClr val="555555"/>
                            </a:solidFill>
                            <a:latin typeface="Cambria Math" panose="02040503050406030204" pitchFamily="18" charset="0"/>
                            <a:cs typeface="Arial MT"/>
                          </a:rPr>
                        </m:ctrlPr>
                      </m:sSupPr>
                      <m:e>
                        <m:r>
                          <m:rPr>
                            <m:sty m:val="p"/>
                          </m:rPr>
                          <a:rPr lang="en-US" sz="2800" spc="-47">
                            <a:solidFill>
                              <a:srgbClr val="555555"/>
                            </a:solidFill>
                            <a:latin typeface="Cambria Math" panose="02040503050406030204" pitchFamily="18" charset="0"/>
                            <a:cs typeface="Arial MT"/>
                          </a:rPr>
                          <m:t>Σ</m:t>
                        </m:r>
                      </m:e>
                      <m:sup>
                        <m:r>
                          <a:rPr lang="en-US" sz="2800" spc="-47">
                            <a:solidFill>
                              <a:srgbClr val="555555"/>
                            </a:solidFill>
                            <a:latin typeface="Cambria Math" panose="02040503050406030204" pitchFamily="18" charset="0"/>
                            <a:cs typeface="Arial MT"/>
                          </a:rPr>
                          <m:t>∗</m:t>
                        </m:r>
                      </m:sup>
                    </m:sSup>
                  </m:oMath>
                </a14:m>
                <a:endParaRPr lang="en-US" sz="2800" b="0" spc="-47" dirty="0">
                  <a:solidFill>
                    <a:srgbClr val="555555"/>
                  </a:solidFill>
                  <a:latin typeface="Arial MT"/>
                  <a:cs typeface="Arial MT"/>
                </a:endParaRPr>
              </a:p>
            </p:txBody>
          </p:sp>
        </mc:Choice>
        <mc:Fallback xmlns="">
          <p:sp>
            <p:nvSpPr>
              <p:cNvPr id="3" name="object 3"/>
              <p:cNvSpPr txBox="1">
                <a:spLocks noRot="1" noChangeAspect="1" noMove="1" noResize="1" noEditPoints="1" noAdjustHandles="1" noChangeArrowheads="1" noChangeShapeType="1" noTextEdit="1"/>
              </p:cNvSpPr>
              <p:nvPr/>
            </p:nvSpPr>
            <p:spPr>
              <a:xfrm>
                <a:off x="522865" y="1458743"/>
                <a:ext cx="11078990" cy="1868886"/>
              </a:xfrm>
              <a:prstGeom prst="rect">
                <a:avLst/>
              </a:prstGeom>
              <a:blipFill>
                <a:blip r:embed="rId3"/>
                <a:stretch>
                  <a:fillRect l="-1431" t="-326" b="-87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C78579-ED04-CD80-3DCD-520F8B89AA4B}"/>
                  </a:ext>
                </a:extLst>
              </p:cNvPr>
              <p:cNvSpPr txBox="1"/>
              <p:nvPr/>
            </p:nvSpPr>
            <p:spPr>
              <a:xfrm>
                <a:off x="3716457" y="3715038"/>
                <a:ext cx="4759086" cy="20965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𝑒</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0" smtClean="0">
                                  <a:latin typeface="Cambria Math" panose="02040503050406030204" pitchFamily="18" charset="0"/>
                                </a:rPr>
                                <m:t>∗</m:t>
                              </m:r>
                            </m:sup>
                          </m:sSup>
                        </m:sub>
                        <m:sup/>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𝑃</m:t>
                              </m:r>
                            </m:e>
                            <m:sub>
                              <m:r>
                                <a:rPr lang="en-US" sz="2400" b="0" i="1" smtClean="0">
                                  <a:latin typeface="Cambria Math" panose="02040503050406030204" pitchFamily="18" charset="0"/>
                                </a:rPr>
                                <m:t>𝐿𝑀</m:t>
                              </m:r>
                            </m:sub>
                          </m:sSub>
                          <m:r>
                            <a:rPr lang="en-US" sz="2400" i="1">
                              <a:latin typeface="Cambria Math" panose="02040503050406030204" pitchFamily="18" charset="0"/>
                            </a:rPr>
                            <m:t>(</m:t>
                          </m:r>
                          <m:r>
                            <a:rPr lang="en-US" sz="2400" b="0" i="1" smtClean="0">
                              <a:latin typeface="Cambria Math" panose="02040503050406030204" pitchFamily="18" charset="0"/>
                            </a:rPr>
                            <m:t>𝑒</m:t>
                          </m:r>
                          <m:r>
                            <a:rPr lang="en-US" sz="2400" i="1">
                              <a:latin typeface="Cambria Math" panose="02040503050406030204" pitchFamily="18" charset="0"/>
                            </a:rPr>
                            <m:t>)</m:t>
                          </m:r>
                        </m:e>
                      </m:nary>
                      <m:r>
                        <a:rPr lang="en-US" sz="2400" b="0" i="1" smtClean="0">
                          <a:latin typeface="Cambria Math" panose="02040503050406030204" pitchFamily="18" charset="0"/>
                        </a:rPr>
                        <m:t>=1</m:t>
                      </m:r>
                    </m:oMath>
                  </m:oMathPara>
                </a14:m>
                <a:endParaRPr lang="en-US" sz="2400" b="0" dirty="0"/>
              </a:p>
              <a:p>
                <a:endParaRPr lang="en-US" sz="2400" dirty="0"/>
              </a:p>
              <a:p>
                <a:r>
                  <a:rPr lang="en-US" sz="2400" b="0" dirty="0"/>
                  <a:t>	</a:t>
                </a:r>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𝑃</m:t>
                        </m:r>
                      </m:e>
                      <m:sub>
                        <m:r>
                          <a:rPr lang="en-US" sz="2400" b="0" i="1" smtClean="0">
                            <a:latin typeface="Cambria Math" panose="02040503050406030204" pitchFamily="18" charset="0"/>
                          </a:rPr>
                          <m:t>𝐿𝑀</m:t>
                        </m:r>
                      </m:sub>
                    </m:sSub>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)≥0</m:t>
                    </m:r>
                  </m:oMath>
                </a14:m>
                <a:r>
                  <a:rPr lang="en-US" sz="2400" b="0" dirty="0"/>
                  <a:t>  </a:t>
                </a:r>
                <a14:m>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𝑒</m:t>
                    </m:r>
                    <m:r>
                      <a:rPr lang="en-US" sz="2400" b="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m:rPr>
                            <m:sty m:val="p"/>
                          </m:rPr>
                          <a:rPr lang="en-US" sz="2400" b="0" i="0" dirty="0" smtClean="0">
                            <a:latin typeface="Cambria Math" panose="02040503050406030204" pitchFamily="18" charset="0"/>
                          </a:rPr>
                          <m:t>Σ</m:t>
                        </m:r>
                      </m:e>
                      <m:sup>
                        <m:r>
                          <a:rPr lang="en-US" sz="2400" b="0" i="0" dirty="0" smtClean="0">
                            <a:latin typeface="Cambria Math" panose="02040503050406030204" pitchFamily="18" charset="0"/>
                          </a:rPr>
                          <m:t>∗</m:t>
                        </m:r>
                      </m:sup>
                    </m:sSup>
                  </m:oMath>
                </a14:m>
                <a:endParaRPr lang="en-US" sz="2400" b="0" dirty="0"/>
              </a:p>
              <a:p>
                <a:endParaRPr lang="en-US" sz="2400" dirty="0"/>
              </a:p>
            </p:txBody>
          </p:sp>
        </mc:Choice>
        <mc:Fallback xmlns="">
          <p:sp>
            <p:nvSpPr>
              <p:cNvPr id="8" name="TextBox 7">
                <a:extLst>
                  <a:ext uri="{FF2B5EF4-FFF2-40B4-BE49-F238E27FC236}">
                    <a16:creationId xmlns:a16="http://schemas.microsoft.com/office/drawing/2014/main" id="{04C78579-ED04-CD80-3DCD-520F8B89AA4B}"/>
                  </a:ext>
                </a:extLst>
              </p:cNvPr>
              <p:cNvSpPr txBox="1">
                <a:spLocks noRot="1" noChangeAspect="1" noMove="1" noResize="1" noEditPoints="1" noAdjustHandles="1" noChangeArrowheads="1" noChangeShapeType="1" noTextEdit="1"/>
              </p:cNvSpPr>
              <p:nvPr/>
            </p:nvSpPr>
            <p:spPr>
              <a:xfrm>
                <a:off x="3716457" y="3715038"/>
                <a:ext cx="4759086" cy="2096536"/>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1E00C-DE56-F080-A298-9DB7A2794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DAE02-DCD7-8B36-9570-AEECEB03D513}"/>
              </a:ext>
            </a:extLst>
          </p:cNvPr>
          <p:cNvSpPr>
            <a:spLocks noGrp="1"/>
          </p:cNvSpPr>
          <p:nvPr>
            <p:ph type="title"/>
          </p:nvPr>
        </p:nvSpPr>
        <p:spPr/>
        <p:txBody>
          <a:bodyPr/>
          <a:lstStyle/>
          <a:p>
            <a:r>
              <a:rPr lang="en-US" dirty="0"/>
              <a:t>The Language Modeling Problem</a:t>
            </a:r>
          </a:p>
        </p:txBody>
      </p:sp>
      <p:sp>
        <p:nvSpPr>
          <p:cNvPr id="3" name="Content Placeholder 2">
            <a:extLst>
              <a:ext uri="{FF2B5EF4-FFF2-40B4-BE49-F238E27FC236}">
                <a16:creationId xmlns:a16="http://schemas.microsoft.com/office/drawing/2014/main" id="{BAFED9AE-35E5-4AF1-126D-C1FD422D52AE}"/>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C62AB672-6C0D-76B8-D0F1-9F9F470B5323}"/>
              </a:ext>
            </a:extLst>
          </p:cNvPr>
          <p:cNvSpPr txBox="1">
            <a:spLocks/>
          </p:cNvSpPr>
          <p:nvPr/>
        </p:nvSpPr>
        <p:spPr>
          <a:xfrm>
            <a:off x="727640" y="16162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p:txBody>
      </p:sp>
      <p:pic>
        <p:nvPicPr>
          <p:cNvPr id="9" name="Picture 8" descr="Gale the wizard grins">
            <a:extLst>
              <a:ext uri="{FF2B5EF4-FFF2-40B4-BE49-F238E27FC236}">
                <a16:creationId xmlns:a16="http://schemas.microsoft.com/office/drawing/2014/main" id="{4E926774-33A0-FDED-5B02-30B114A568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88" r="17077"/>
          <a:stretch>
            <a:fillRect/>
          </a:stretch>
        </p:blipFill>
        <p:spPr bwMode="auto">
          <a:xfrm>
            <a:off x="704630" y="1705088"/>
            <a:ext cx="3521414" cy="27010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89EAD15-C3FA-AA32-42F3-4078DC6B60FD}"/>
                  </a:ext>
                </a:extLst>
              </p:cNvPr>
              <p:cNvSpPr txBox="1"/>
              <p:nvPr/>
            </p:nvSpPr>
            <p:spPr>
              <a:xfrm>
                <a:off x="4302244" y="2861058"/>
                <a:ext cx="7889756" cy="769441"/>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d>
                        <m:dPr>
                          <m:ctrlPr>
                            <a:rPr lang="en-US" sz="2200" b="0" i="1" smtClean="0">
                              <a:latin typeface="Cambria Math" panose="02040503050406030204" pitchFamily="18" charset="0"/>
                            </a:rPr>
                          </m:ctrlPr>
                        </m:dPr>
                        <m:e>
                          <m:r>
                            <a:rPr lang="en-US" sz="2200" b="0" i="1" smtClean="0">
                              <a:solidFill>
                                <a:schemeClr val="accent3"/>
                              </a:solidFill>
                              <a:latin typeface="Cambria Math" panose="02040503050406030204" pitchFamily="18" charset="0"/>
                            </a:rPr>
                            <m:t>𝑦𝑖𝑒𝑙𝑑</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𝑡</m:t>
                          </m:r>
                          <m:r>
                            <a:rPr lang="en-US" sz="2200" b="0" i="1" smtClean="0">
                              <a:solidFill>
                                <a:schemeClr val="accent3"/>
                              </a:solidFill>
                              <a:latin typeface="Cambria Math" panose="02040503050406030204" pitchFamily="18" charset="0"/>
                            </a:rPr>
                            <m:t>h</m:t>
                          </m:r>
                          <m:r>
                            <a:rPr lang="en-US" sz="2200" b="0" i="1" smtClean="0">
                              <a:solidFill>
                                <a:schemeClr val="accent3"/>
                              </a:solidFill>
                              <a:latin typeface="Cambria Math" panose="02040503050406030204" pitchFamily="18" charset="0"/>
                            </a:rPr>
                            <m:t>𝑒</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𝑚𝑎𝑔𝑖𝑐𝑎𝑙</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𝑎𝑟𝑡𝑖𝑓𝑎𝑐𝑡</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𝑆𝑇𝑂𝑃</m:t>
                          </m:r>
                        </m:e>
                      </m:d>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10</m:t>
                          </m:r>
                        </m:e>
                        <m:sup>
                          <m:r>
                            <a:rPr lang="en-US" sz="2200" b="0" i="1" smtClean="0">
                              <a:latin typeface="Cambria Math" panose="02040503050406030204" pitchFamily="18" charset="0"/>
                            </a:rPr>
                            <m:t>−</m:t>
                          </m:r>
                          <m:r>
                            <a:rPr lang="en-US" sz="2200" b="0" i="1" smtClean="0">
                              <a:latin typeface="Cambria Math" panose="02040503050406030204" pitchFamily="18" charset="0"/>
                            </a:rPr>
                            <m:t>8</m:t>
                          </m:r>
                        </m:sup>
                      </m:sSup>
                    </m:oMath>
                  </m:oMathPara>
                </a14:m>
                <a:endParaRPr lang="en-US" sz="2200" b="0" dirty="0"/>
              </a:p>
              <a:p>
                <a:pPr algn="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d>
                        <m:dPr>
                          <m:ctrlPr>
                            <a:rPr lang="en-US" sz="2200" i="1">
                              <a:latin typeface="Cambria Math" panose="02040503050406030204" pitchFamily="18" charset="0"/>
                            </a:rPr>
                          </m:ctrlPr>
                        </m:dPr>
                        <m:e>
                          <m:r>
                            <a:rPr lang="en-US" sz="2200" b="0" i="1" smtClean="0">
                              <a:solidFill>
                                <a:schemeClr val="accent3"/>
                              </a:solidFill>
                              <a:latin typeface="Cambria Math" panose="02040503050406030204" pitchFamily="18" charset="0"/>
                            </a:rPr>
                            <m:t>𝑑𝑒𝑙𝑖𝑣𝑒𝑟</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𝑡</m:t>
                          </m:r>
                          <m:r>
                            <a:rPr lang="en-US" sz="2200" b="0" i="1" smtClean="0">
                              <a:solidFill>
                                <a:schemeClr val="accent3"/>
                              </a:solidFill>
                              <a:latin typeface="Cambria Math" panose="02040503050406030204" pitchFamily="18" charset="0"/>
                            </a:rPr>
                            <m:t>h</m:t>
                          </m:r>
                          <m:r>
                            <a:rPr lang="en-US" sz="2200" b="0" i="1" smtClean="0">
                              <a:solidFill>
                                <a:schemeClr val="accent3"/>
                              </a:solidFill>
                              <a:latin typeface="Cambria Math" panose="02040503050406030204" pitchFamily="18" charset="0"/>
                            </a:rPr>
                            <m:t>𝑒</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𝑂𝑛𝑒</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𝑅𝑖𝑛𝑔</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𝑡𝑜</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𝑀𝑜𝑢𝑛𝑡</m:t>
                          </m:r>
                          <m:r>
                            <a:rPr lang="en-US" sz="2200" b="0" i="1" smtClean="0">
                              <a:solidFill>
                                <a:schemeClr val="accent3"/>
                              </a:solidFill>
                              <a:latin typeface="Cambria Math" panose="02040503050406030204" pitchFamily="18" charset="0"/>
                            </a:rPr>
                            <m:t> </m:t>
                          </m:r>
                          <m:r>
                            <a:rPr lang="en-US" sz="2200" b="0" i="1" smtClean="0">
                              <a:solidFill>
                                <a:schemeClr val="accent3"/>
                              </a:solidFill>
                              <a:latin typeface="Cambria Math" panose="02040503050406030204" pitchFamily="18" charset="0"/>
                            </a:rPr>
                            <m:t>𝐷𝑜𝑜𝑚</m:t>
                          </m:r>
                          <m:r>
                            <a:rPr lang="en-US" sz="2200" b="0" i="1" smtClean="0">
                              <a:solidFill>
                                <a:schemeClr val="accent3"/>
                              </a:solidFill>
                              <a:latin typeface="Cambria Math" panose="02040503050406030204" pitchFamily="18" charset="0"/>
                            </a:rPr>
                            <m:t> </m:t>
                          </m:r>
                          <m:r>
                            <a:rPr lang="en-US" sz="2200" i="1">
                              <a:solidFill>
                                <a:schemeClr val="accent3"/>
                              </a:solidFill>
                              <a:latin typeface="Cambria Math" panose="02040503050406030204" pitchFamily="18" charset="0"/>
                            </a:rPr>
                            <m:t>𝑆𝑇𝑂𝑃</m:t>
                          </m:r>
                        </m:e>
                      </m:d>
                      <m:r>
                        <a:rPr lang="en-US" sz="2200" b="0" i="0" smtClean="0">
                          <a:solidFill>
                            <a:schemeClr val="tx1"/>
                          </a:solidFill>
                          <a:latin typeface="Cambria Math" panose="02040503050406030204" pitchFamily="18" charset="0"/>
                        </a:rPr>
                        <m:t>=</m:t>
                      </m:r>
                      <m:sSup>
                        <m:sSupPr>
                          <m:ctrlPr>
                            <a:rPr lang="en-US" sz="2200" b="0" i="1" smtClean="0">
                              <a:solidFill>
                                <a:schemeClr val="tx1"/>
                              </a:solidFill>
                              <a:latin typeface="Cambria Math" panose="02040503050406030204" pitchFamily="18" charset="0"/>
                            </a:rPr>
                          </m:ctrlPr>
                        </m:sSupPr>
                        <m:e>
                          <m:r>
                            <a:rPr lang="en-US" sz="2200" b="0" i="0" smtClean="0">
                              <a:solidFill>
                                <a:schemeClr val="tx1"/>
                              </a:solidFill>
                              <a:latin typeface="Cambria Math" panose="02040503050406030204" pitchFamily="18" charset="0"/>
                            </a:rPr>
                            <m:t>10</m:t>
                          </m:r>
                        </m:e>
                        <m:sup>
                          <m:r>
                            <a:rPr lang="en-US" sz="2200" b="0" i="0" smtClean="0">
                              <a:solidFill>
                                <a:schemeClr val="tx1"/>
                              </a:solidFill>
                              <a:latin typeface="Cambria Math" panose="02040503050406030204" pitchFamily="18" charset="0"/>
                            </a:rPr>
                            <m:t>−</m:t>
                          </m:r>
                          <m:r>
                            <a:rPr lang="en-US" sz="2200" b="0" i="0" smtClean="0">
                              <a:solidFill>
                                <a:schemeClr val="tx1"/>
                              </a:solidFill>
                              <a:latin typeface="Cambria Math" panose="02040503050406030204" pitchFamily="18" charset="0"/>
                            </a:rPr>
                            <m:t>20</m:t>
                          </m:r>
                        </m:sup>
                      </m:sSup>
                    </m:oMath>
                  </m:oMathPara>
                </a14:m>
                <a:endParaRPr lang="en-US" sz="2200" b="0" dirty="0">
                  <a:solidFill>
                    <a:schemeClr val="accent3"/>
                  </a:solidFill>
                </a:endParaRPr>
              </a:p>
            </p:txBody>
          </p:sp>
        </mc:Choice>
        <mc:Fallback xmlns="">
          <p:sp>
            <p:nvSpPr>
              <p:cNvPr id="10" name="TextBox 9">
                <a:extLst>
                  <a:ext uri="{FF2B5EF4-FFF2-40B4-BE49-F238E27FC236}">
                    <a16:creationId xmlns:a16="http://schemas.microsoft.com/office/drawing/2014/main" id="{E89EAD15-C3FA-AA32-42F3-4078DC6B60FD}"/>
                  </a:ext>
                </a:extLst>
              </p:cNvPr>
              <p:cNvSpPr txBox="1">
                <a:spLocks noRot="1" noChangeAspect="1" noMove="1" noResize="1" noEditPoints="1" noAdjustHandles="1" noChangeArrowheads="1" noChangeShapeType="1" noTextEdit="1"/>
              </p:cNvSpPr>
              <p:nvPr/>
            </p:nvSpPr>
            <p:spPr>
              <a:xfrm>
                <a:off x="4302244" y="2861058"/>
                <a:ext cx="7889756" cy="769441"/>
              </a:xfrm>
              <a:prstGeom prst="rect">
                <a:avLst/>
              </a:prstGeom>
              <a:blipFill>
                <a:blip r:embed="rId3"/>
                <a:stretch>
                  <a:fillRect b="-8661"/>
                </a:stretch>
              </a:blipFill>
            </p:spPr>
            <p:txBody>
              <a:bodyPr/>
              <a:lstStyle/>
              <a:p>
                <a:r>
                  <a:rPr lang="en-US">
                    <a:noFill/>
                  </a:rPr>
                  <a:t> </a:t>
                </a:r>
              </a:p>
            </p:txBody>
          </p:sp>
        </mc:Fallback>
      </mc:AlternateContent>
    </p:spTree>
    <p:extLst>
      <p:ext uri="{BB962C8B-B14F-4D97-AF65-F5344CB8AC3E}">
        <p14:creationId xmlns:p14="http://schemas.microsoft.com/office/powerpoint/2010/main" val="186147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40454-8387-6D9D-85BA-546A5A638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C2BE9-0F12-2736-AD72-172F0D63B8CF}"/>
              </a:ext>
            </a:extLst>
          </p:cNvPr>
          <p:cNvSpPr>
            <a:spLocks noGrp="1"/>
          </p:cNvSpPr>
          <p:nvPr>
            <p:ph type="title"/>
          </p:nvPr>
        </p:nvSpPr>
        <p:spPr/>
        <p:txBody>
          <a:bodyPr/>
          <a:lstStyle/>
          <a:p>
            <a:r>
              <a:rPr lang="en-US" dirty="0"/>
              <a:t>The</a:t>
            </a:r>
            <a:r>
              <a:rPr lang="en-US" spc="-33" dirty="0"/>
              <a:t> </a:t>
            </a:r>
            <a:r>
              <a:rPr lang="en-US" dirty="0"/>
              <a:t>Language</a:t>
            </a:r>
            <a:r>
              <a:rPr lang="en-US" spc="-27" dirty="0"/>
              <a:t> </a:t>
            </a:r>
            <a:r>
              <a:rPr lang="en-US" spc="140" dirty="0"/>
              <a:t>Modeling</a:t>
            </a:r>
            <a:r>
              <a:rPr lang="en-US" spc="-33" dirty="0"/>
              <a:t> </a:t>
            </a:r>
            <a:r>
              <a:rPr lang="en-US" spc="193" dirty="0"/>
              <a:t>problem</a:t>
            </a:r>
            <a:endParaRPr lang="en-US" dirty="0"/>
          </a:p>
        </p:txBody>
      </p:sp>
      <p:sp>
        <p:nvSpPr>
          <p:cNvPr id="3" name="Content Placeholder 2">
            <a:extLst>
              <a:ext uri="{FF2B5EF4-FFF2-40B4-BE49-F238E27FC236}">
                <a16:creationId xmlns:a16="http://schemas.microsoft.com/office/drawing/2014/main" id="{45103181-BB39-D2B4-1B12-3BBA58062DE3}"/>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55E2AFDB-D989-FBC7-AC83-0F4426494311}"/>
              </a:ext>
            </a:extLst>
          </p:cNvPr>
          <p:cNvSpPr txBox="1">
            <a:spLocks/>
          </p:cNvSpPr>
          <p:nvPr/>
        </p:nvSpPr>
        <p:spPr>
          <a:xfrm>
            <a:off x="727640" y="16162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DD3E1B-288F-0C91-A47F-911E784D453E}"/>
                  </a:ext>
                </a:extLst>
              </p:cNvPr>
              <p:cNvSpPr txBox="1"/>
              <p:nvPr/>
            </p:nvSpPr>
            <p:spPr>
              <a:xfrm>
                <a:off x="979240" y="1507143"/>
                <a:ext cx="10485120" cy="1200329"/>
              </a:xfrm>
              <a:prstGeom prst="rect">
                <a:avLst/>
              </a:prstGeom>
              <a:noFill/>
            </p:spPr>
            <p:txBody>
              <a:bodyPr wrap="square" rtlCol="0">
                <a:spAutoFit/>
              </a:bodyPr>
              <a:lstStyle/>
              <a:p>
                <a:r>
                  <a:rPr lang="en-US" sz="2400" dirty="0"/>
                  <a:t>Let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be a sequence of words</a:t>
                </a:r>
              </a:p>
              <a:p>
                <a:endParaRPr lang="en-US" sz="2400" dirty="0"/>
              </a:p>
              <a:p>
                <a:r>
                  <a:rPr lang="en-US" sz="2400" dirty="0"/>
                  <a:t>How do we calculate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e>
                    </m:d>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a:extLst>
                  <a:ext uri="{FF2B5EF4-FFF2-40B4-BE49-F238E27FC236}">
                    <a16:creationId xmlns:a16="http://schemas.microsoft.com/office/drawing/2014/main" id="{E0DD3E1B-288F-0C91-A47F-911E784D453E}"/>
                  </a:ext>
                </a:extLst>
              </p:cNvPr>
              <p:cNvSpPr txBox="1">
                <a:spLocks noRot="1" noChangeAspect="1" noMove="1" noResize="1" noEditPoints="1" noAdjustHandles="1" noChangeArrowheads="1" noChangeShapeType="1" noTextEdit="1"/>
              </p:cNvSpPr>
              <p:nvPr/>
            </p:nvSpPr>
            <p:spPr>
              <a:xfrm>
                <a:off x="979240" y="1507143"/>
                <a:ext cx="10485120" cy="1200329"/>
              </a:xfrm>
              <a:prstGeom prst="rect">
                <a:avLst/>
              </a:prstGeom>
              <a:blipFill>
                <a:blip r:embed="rId2"/>
                <a:stretch>
                  <a:fillRect l="-930" t="-4061"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3085C84-FEF5-F8C7-07F6-253D5C834804}"/>
                  </a:ext>
                </a:extLst>
              </p:cNvPr>
              <p:cNvSpPr txBox="1"/>
              <p:nvPr/>
            </p:nvSpPr>
            <p:spPr>
              <a:xfrm>
                <a:off x="979240" y="2859872"/>
                <a:ext cx="9499600" cy="2202206"/>
              </a:xfrm>
              <a:prstGeom prst="rect">
                <a:avLst/>
              </a:prstGeom>
              <a:noFill/>
            </p:spPr>
            <p:txBody>
              <a:bodyPr wrap="square" rtlCol="0">
                <a:spAutoFit/>
              </a:bodyPr>
              <a:lstStyle/>
              <a:p>
                <a:pPr>
                  <a:lnSpc>
                    <a:spcPct val="200000"/>
                  </a:lnSpc>
                </a:pPr>
                <a:r>
                  <a:rPr lang="en-US" sz="2400" dirty="0"/>
                  <a:t>Using the chain rule:</a:t>
                </a:r>
              </a:p>
              <a:p>
                <a:pPr>
                  <a:lnSpc>
                    <a:spcPct val="20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r>
                            <a:rPr lang="en-US" sz="2400" b="0" i="1" smtClean="0">
                              <a:latin typeface="Cambria Math" panose="02040503050406030204" pitchFamily="18" charset="0"/>
                            </a:rPr>
                            <m:t> −</m:t>
                          </m:r>
                          <m:r>
                            <a:rPr lang="en-US" sz="2400" b="0" i="1" smtClean="0">
                              <a:latin typeface="Cambria Math" panose="02040503050406030204" pitchFamily="18" charset="0"/>
                            </a:rPr>
                            <m:t>1</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m:oMathPara>
                </a14:m>
                <a:endParaRPr lang="en-US" sz="2400" b="0" dirty="0"/>
              </a:p>
              <a:p>
                <a:pPr>
                  <a:lnSpc>
                    <a:spcPct val="200000"/>
                  </a:lnSpc>
                </a:pPr>
                <a:r>
                  <a:rPr lang="en-US" sz="2400" dirty="0"/>
                  <a:t>		     </a:t>
                </a:r>
                <a14:m>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Π</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sSubSup>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𝑘</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 </m:t>
                    </m:r>
                  </m:oMath>
                </a14:m>
                <a:endParaRPr lang="en-US" sz="2400" dirty="0"/>
              </a:p>
            </p:txBody>
          </p:sp>
        </mc:Choice>
        <mc:Fallback xmlns="">
          <p:sp>
            <p:nvSpPr>
              <p:cNvPr id="5" name="TextBox 4">
                <a:extLst>
                  <a:ext uri="{FF2B5EF4-FFF2-40B4-BE49-F238E27FC236}">
                    <a16:creationId xmlns:a16="http://schemas.microsoft.com/office/drawing/2014/main" id="{23085C84-FEF5-F8C7-07F6-253D5C834804}"/>
                  </a:ext>
                </a:extLst>
              </p:cNvPr>
              <p:cNvSpPr txBox="1">
                <a:spLocks noRot="1" noChangeAspect="1" noMove="1" noResize="1" noEditPoints="1" noAdjustHandles="1" noChangeArrowheads="1" noChangeShapeType="1" noTextEdit="1"/>
              </p:cNvSpPr>
              <p:nvPr/>
            </p:nvSpPr>
            <p:spPr>
              <a:xfrm>
                <a:off x="979240" y="2859872"/>
                <a:ext cx="9499600" cy="2202206"/>
              </a:xfrm>
              <a:prstGeom prst="rect">
                <a:avLst/>
              </a:prstGeom>
              <a:blipFill>
                <a:blip r:embed="rId3"/>
                <a:stretch>
                  <a:fillRect l="-1027" b="-3047"/>
                </a:stretch>
              </a:blipFill>
            </p:spPr>
            <p:txBody>
              <a:bodyPr/>
              <a:lstStyle/>
              <a:p>
                <a:r>
                  <a:rPr lang="en-US">
                    <a:noFill/>
                  </a:rPr>
                  <a:t> </a:t>
                </a:r>
              </a:p>
            </p:txBody>
          </p:sp>
        </mc:Fallback>
      </mc:AlternateContent>
    </p:spTree>
    <p:extLst>
      <p:ext uri="{BB962C8B-B14F-4D97-AF65-F5344CB8AC3E}">
        <p14:creationId xmlns:p14="http://schemas.microsoft.com/office/powerpoint/2010/main" val="249043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8976C-89F9-9CED-875B-EE2152297A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929F22-7E2B-A26A-71A4-7C9DD2CFA33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84EB1A01-E85C-628E-4B02-33D30BD4408F}"/>
              </a:ext>
            </a:extLst>
          </p:cNvPr>
          <p:cNvSpPr txBox="1">
            <a:spLocks/>
          </p:cNvSpPr>
          <p:nvPr/>
        </p:nvSpPr>
        <p:spPr>
          <a:xfrm>
            <a:off x="727640" y="16162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D5D8D0-0CC0-894F-A09B-C405883F5058}"/>
                  </a:ext>
                </a:extLst>
              </p:cNvPr>
              <p:cNvSpPr txBox="1"/>
              <p:nvPr/>
            </p:nvSpPr>
            <p:spPr>
              <a:xfrm>
                <a:off x="979240" y="1507143"/>
                <a:ext cx="10485120" cy="1200329"/>
              </a:xfrm>
              <a:prstGeom prst="rect">
                <a:avLst/>
              </a:prstGeom>
              <a:noFill/>
            </p:spPr>
            <p:txBody>
              <a:bodyPr wrap="square" rtlCol="0">
                <a:spAutoFit/>
              </a:bodyPr>
              <a:lstStyle/>
              <a:p>
                <a:r>
                  <a:rPr lang="en-US" sz="2400" dirty="0"/>
                  <a:t>Let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be a sequence of words</a:t>
                </a:r>
              </a:p>
              <a:p>
                <a:endParaRPr lang="en-US" sz="2400" dirty="0"/>
              </a:p>
              <a:p>
                <a:r>
                  <a:rPr lang="en-US" sz="2400" dirty="0"/>
                  <a:t>How do we calculate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e>
                    </m:d>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a:extLst>
                  <a:ext uri="{FF2B5EF4-FFF2-40B4-BE49-F238E27FC236}">
                    <a16:creationId xmlns:a16="http://schemas.microsoft.com/office/drawing/2014/main" id="{EFD5D8D0-0CC0-894F-A09B-C405883F5058}"/>
                  </a:ext>
                </a:extLst>
              </p:cNvPr>
              <p:cNvSpPr txBox="1">
                <a:spLocks noRot="1" noChangeAspect="1" noMove="1" noResize="1" noEditPoints="1" noAdjustHandles="1" noChangeArrowheads="1" noChangeShapeType="1" noTextEdit="1"/>
              </p:cNvSpPr>
              <p:nvPr/>
            </p:nvSpPr>
            <p:spPr>
              <a:xfrm>
                <a:off x="979240" y="1507143"/>
                <a:ext cx="10485120" cy="1200329"/>
              </a:xfrm>
              <a:prstGeom prst="rect">
                <a:avLst/>
              </a:prstGeom>
              <a:blipFill>
                <a:blip r:embed="rId2"/>
                <a:stretch>
                  <a:fillRect l="-930" t="-4061" b="-10660"/>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783ABC64-4B7D-211E-F1A4-FC4D51755BCE}"/>
              </a:ext>
            </a:extLst>
          </p:cNvPr>
          <p:cNvSpPr/>
          <p:nvPr/>
        </p:nvSpPr>
        <p:spPr>
          <a:xfrm rot="5400000">
            <a:off x="4960401" y="4565393"/>
            <a:ext cx="381030" cy="1565047"/>
          </a:xfrm>
          <a:prstGeom prst="rightBrace">
            <a:avLst/>
          </a:prstGeom>
          <a:noFill/>
          <a:ln w="12700">
            <a:solidFill>
              <a:schemeClr val="accent3"/>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1FC2660-4281-9053-40D7-A16F7FE04290}"/>
              </a:ext>
            </a:extLst>
          </p:cNvPr>
          <p:cNvSpPr txBox="1"/>
          <p:nvPr/>
        </p:nvSpPr>
        <p:spPr>
          <a:xfrm>
            <a:off x="2499360" y="5586093"/>
            <a:ext cx="5933440" cy="923330"/>
          </a:xfrm>
          <a:prstGeom prst="rect">
            <a:avLst/>
          </a:prstGeom>
          <a:noFill/>
        </p:spPr>
        <p:txBody>
          <a:bodyPr wrap="square" rtlCol="0">
            <a:spAutoFit/>
          </a:bodyPr>
          <a:lstStyle/>
          <a:p>
            <a:r>
              <a:rPr lang="en-US" dirty="0">
                <a:solidFill>
                  <a:schemeClr val="accent3"/>
                </a:solidFill>
              </a:rPr>
              <a:t>To solve the language modeling problem, all a language model needs to do is calculate the probability of the next word given the previous words (for each word in the sequence).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2E3ADF-4423-E6D5-DC36-0AB768B4F5E1}"/>
                  </a:ext>
                </a:extLst>
              </p:cNvPr>
              <p:cNvSpPr txBox="1"/>
              <p:nvPr/>
            </p:nvSpPr>
            <p:spPr>
              <a:xfrm>
                <a:off x="979240" y="2859872"/>
                <a:ext cx="9499600" cy="2202206"/>
              </a:xfrm>
              <a:prstGeom prst="rect">
                <a:avLst/>
              </a:prstGeom>
              <a:noFill/>
            </p:spPr>
            <p:txBody>
              <a:bodyPr wrap="square" rtlCol="0">
                <a:spAutoFit/>
              </a:bodyPr>
              <a:lstStyle/>
              <a:p>
                <a:pPr>
                  <a:lnSpc>
                    <a:spcPct val="200000"/>
                  </a:lnSpc>
                </a:pPr>
                <a:r>
                  <a:rPr lang="en-US" sz="2400" dirty="0"/>
                  <a:t>Using the chain rule:</a:t>
                </a:r>
              </a:p>
              <a:p>
                <a:pPr>
                  <a:lnSpc>
                    <a:spcPct val="20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r>
                            <a:rPr lang="en-US" sz="2400" b="0" i="1" smtClean="0">
                              <a:latin typeface="Cambria Math" panose="02040503050406030204" pitchFamily="18" charset="0"/>
                            </a:rPr>
                            <m:t> −</m:t>
                          </m:r>
                          <m:r>
                            <a:rPr lang="en-US" sz="2400" b="0" i="1" smtClean="0">
                              <a:latin typeface="Cambria Math" panose="02040503050406030204" pitchFamily="18" charset="0"/>
                            </a:rPr>
                            <m:t>1</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m:oMathPara>
                </a14:m>
                <a:endParaRPr lang="en-US" sz="2400" b="0" dirty="0"/>
              </a:p>
              <a:p>
                <a:pPr>
                  <a:lnSpc>
                    <a:spcPct val="200000"/>
                  </a:lnSpc>
                </a:pPr>
                <a:r>
                  <a:rPr lang="en-US" sz="2400" dirty="0"/>
                  <a:t>		     </a:t>
                </a:r>
                <a14:m>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Π</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sSubSup>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𝑘</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 </m:t>
                    </m:r>
                  </m:oMath>
                </a14:m>
                <a:endParaRPr lang="en-US" sz="2400" dirty="0"/>
              </a:p>
            </p:txBody>
          </p:sp>
        </mc:Choice>
        <mc:Fallback xmlns="">
          <p:sp>
            <p:nvSpPr>
              <p:cNvPr id="10" name="TextBox 9">
                <a:extLst>
                  <a:ext uri="{FF2B5EF4-FFF2-40B4-BE49-F238E27FC236}">
                    <a16:creationId xmlns:a16="http://schemas.microsoft.com/office/drawing/2014/main" id="{182E3ADF-4423-E6D5-DC36-0AB768B4F5E1}"/>
                  </a:ext>
                </a:extLst>
              </p:cNvPr>
              <p:cNvSpPr txBox="1">
                <a:spLocks noRot="1" noChangeAspect="1" noMove="1" noResize="1" noEditPoints="1" noAdjustHandles="1" noChangeArrowheads="1" noChangeShapeType="1" noTextEdit="1"/>
              </p:cNvSpPr>
              <p:nvPr/>
            </p:nvSpPr>
            <p:spPr>
              <a:xfrm>
                <a:off x="979240" y="2859872"/>
                <a:ext cx="9499600" cy="2202206"/>
              </a:xfrm>
              <a:prstGeom prst="rect">
                <a:avLst/>
              </a:prstGeom>
              <a:blipFill>
                <a:blip r:embed="rId3"/>
                <a:stretch>
                  <a:fillRect l="-1027" b="-3047"/>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047675C4-C326-F9C3-E4D6-328E5BE0854A}"/>
              </a:ext>
            </a:extLst>
          </p:cNvPr>
          <p:cNvSpPr txBox="1">
            <a:spLocks/>
          </p:cNvSpPr>
          <p:nvPr/>
        </p:nvSpPr>
        <p:spPr>
          <a:xfrm>
            <a:off x="727639" y="339582"/>
            <a:ext cx="11187259"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The</a:t>
            </a:r>
            <a:r>
              <a:rPr lang="en-US" spc="-33" dirty="0"/>
              <a:t> </a:t>
            </a:r>
            <a:r>
              <a:rPr lang="en-US" dirty="0"/>
              <a:t>Language</a:t>
            </a:r>
            <a:r>
              <a:rPr lang="en-US" spc="-27" dirty="0"/>
              <a:t> </a:t>
            </a:r>
            <a:r>
              <a:rPr lang="en-US" spc="140" dirty="0"/>
              <a:t>Modeling</a:t>
            </a:r>
            <a:r>
              <a:rPr lang="en-US" spc="-33" dirty="0"/>
              <a:t> </a:t>
            </a:r>
            <a:r>
              <a:rPr lang="en-US" spc="193" dirty="0"/>
              <a:t>problem</a:t>
            </a:r>
            <a:endParaRPr lang="en-US" dirty="0"/>
          </a:p>
        </p:txBody>
      </p:sp>
    </p:spTree>
    <p:extLst>
      <p:ext uri="{BB962C8B-B14F-4D97-AF65-F5344CB8AC3E}">
        <p14:creationId xmlns:p14="http://schemas.microsoft.com/office/powerpoint/2010/main" val="178379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pc="55"/>
              <a:t>Announcements</a:t>
            </a:r>
          </a:p>
        </p:txBody>
      </p:sp>
      <p:sp>
        <p:nvSpPr>
          <p:cNvPr id="3" name="object 3"/>
          <p:cNvSpPr txBox="1"/>
          <p:nvPr/>
        </p:nvSpPr>
        <p:spPr>
          <a:xfrm>
            <a:off x="723117" y="1277943"/>
            <a:ext cx="10197996" cy="5457904"/>
          </a:xfrm>
          <a:prstGeom prst="rect">
            <a:avLst/>
          </a:prstGeom>
        </p:spPr>
        <p:txBody>
          <a:bodyPr vert="horz" wrap="square" lIns="0" tIns="88900" rIns="0" bIns="0" rtlCol="0">
            <a:spAutoFit/>
          </a:bodyPr>
          <a:lstStyle/>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r>
              <a:rPr kumimoji="0" lang="en-US" sz="2800" b="0" i="0" u="none" strike="noStrike" kern="1200" cap="none" spc="-25" normalizeH="0" baseline="0" noProof="0" dirty="0">
                <a:ln>
                  <a:noFill/>
                </a:ln>
                <a:solidFill>
                  <a:prstClr val="black"/>
                </a:solidFill>
                <a:effectLst/>
                <a:uLnTx/>
                <a:uFillTx/>
                <a:latin typeface="Segoe UI Semilight"/>
                <a:cs typeface="Segoe UI Semilight"/>
              </a:rPr>
              <a:t>Quiz retakes are happening in your assigned section tomorrow</a:t>
            </a:r>
          </a:p>
          <a:p>
            <a:pPr marL="926465" lvl="1" indent="-456565">
              <a:spcBef>
                <a:spcPts val="700"/>
              </a:spcBef>
              <a:buFont typeface="Arial"/>
              <a:buChar char="•"/>
              <a:tabLst>
                <a:tab pos="469265" algn="l"/>
              </a:tabLst>
              <a:defRPr/>
            </a:pPr>
            <a:r>
              <a:rPr lang="en-US" sz="2800" spc="-25" dirty="0">
                <a:solidFill>
                  <a:prstClr val="black"/>
                </a:solidFill>
                <a:latin typeface="Segoe UI Semilight"/>
                <a:cs typeface="Segoe UI Semilight"/>
              </a:rPr>
              <a:t>You must fill out the quiz retake form on Ed by </a:t>
            </a:r>
            <a:r>
              <a:rPr lang="en-US" sz="2800" i="1" u="sng" spc="-25" dirty="0">
                <a:solidFill>
                  <a:prstClr val="black"/>
                </a:solidFill>
                <a:latin typeface="Segoe UI Semilight"/>
                <a:cs typeface="Segoe UI Semilight"/>
              </a:rPr>
              <a:t>noon today</a:t>
            </a:r>
            <a:r>
              <a:rPr lang="en-US" sz="2800" i="1" spc="-25" dirty="0">
                <a:solidFill>
                  <a:prstClr val="black"/>
                </a:solidFill>
                <a:latin typeface="Segoe UI Semilight"/>
                <a:cs typeface="Segoe UI Semilight"/>
              </a:rPr>
              <a:t> </a:t>
            </a:r>
            <a:r>
              <a:rPr lang="en-US" sz="2800" spc="-25" dirty="0">
                <a:solidFill>
                  <a:prstClr val="black"/>
                </a:solidFill>
                <a:latin typeface="Segoe UI Semilight"/>
                <a:cs typeface="Segoe UI Semilight"/>
              </a:rPr>
              <a:t>if you want to be able to retake any of the quizzes</a:t>
            </a:r>
          </a:p>
          <a:p>
            <a:pPr marL="926465" lvl="1" indent="-456565">
              <a:spcBef>
                <a:spcPts val="700"/>
              </a:spcBef>
              <a:buFont typeface="Arial"/>
              <a:buChar char="•"/>
              <a:tabLst>
                <a:tab pos="469265" algn="l"/>
              </a:tabLst>
              <a:defRPr/>
            </a:pPr>
            <a:endParaRPr kumimoji="0" lang="en-US" sz="2800" b="0" i="1" u="none" strike="noStrike" kern="1200" cap="none" spc="-25" normalizeH="0" baseline="0" noProof="0" dirty="0">
              <a:ln>
                <a:noFill/>
              </a:ln>
              <a:solidFill>
                <a:prstClr val="black"/>
              </a:solidFill>
              <a:effectLst/>
              <a:uLnTx/>
              <a:uFillTx/>
              <a:latin typeface="Segoe UI Semilight"/>
              <a:cs typeface="Segoe UI Semilight"/>
            </a:endParaRPr>
          </a:p>
          <a:p>
            <a:pPr marL="469265" indent="-456565">
              <a:spcBef>
                <a:spcPts val="700"/>
              </a:spcBef>
              <a:buFont typeface="Arial"/>
              <a:buChar char="•"/>
              <a:tabLst>
                <a:tab pos="469265" algn="l"/>
              </a:tabLst>
              <a:defRPr/>
            </a:pPr>
            <a:r>
              <a:rPr kumimoji="0" lang="en-US" sz="2800" b="0" u="none" strike="noStrike" kern="1200" cap="none" spc="-60" normalizeH="0" baseline="0" noProof="0" dirty="0">
                <a:ln>
                  <a:noFill/>
                </a:ln>
                <a:solidFill>
                  <a:prstClr val="black"/>
                </a:solidFill>
                <a:effectLst/>
                <a:uLnTx/>
                <a:uFillTx/>
                <a:latin typeface="Segoe UI Semilight"/>
                <a:cs typeface="Segoe UI Semilight"/>
              </a:rPr>
              <a:t>HW8 is due tonight!</a:t>
            </a:r>
          </a:p>
          <a:p>
            <a:pPr marL="12700" marR="0" lvl="0" algn="l" defTabSz="914400" rtl="0" eaLnBrk="1" fontAlgn="auto" latinLnBrk="0" hangingPunct="1">
              <a:lnSpc>
                <a:spcPct val="100000"/>
              </a:lnSpc>
              <a:spcBef>
                <a:spcPts val="700"/>
              </a:spcBef>
              <a:spcAft>
                <a:spcPts val="0"/>
              </a:spcAft>
              <a:buClrTx/>
              <a:buSzTx/>
              <a:tabLst>
                <a:tab pos="469265" algn="l"/>
              </a:tabLst>
              <a:defRPr/>
            </a:pPr>
            <a:endParaRPr lang="en-US" sz="2800" dirty="0">
              <a:solidFill>
                <a:prstClr val="black"/>
              </a:solidFill>
              <a:latin typeface="Segoe UI Semilight"/>
              <a:cs typeface="Segoe UI Semilight"/>
            </a:endParaRPr>
          </a:p>
          <a:p>
            <a:pPr marL="469265" lvl="0" indent="-456565">
              <a:spcBef>
                <a:spcPts val="700"/>
              </a:spcBef>
              <a:buFont typeface="Arial"/>
              <a:buChar char="•"/>
              <a:tabLst>
                <a:tab pos="469265" algn="l"/>
              </a:tabLst>
              <a:defRPr/>
            </a:pPr>
            <a:r>
              <a:rPr lang="en-US" sz="2800" dirty="0">
                <a:solidFill>
                  <a:prstClr val="black"/>
                </a:solidFill>
                <a:latin typeface="Segoe UI Semilight"/>
                <a:cs typeface="Segoe UI Semilight"/>
              </a:rPr>
              <a:t>Our Final is next Wednesday (12/10) at 8:30 am</a:t>
            </a:r>
          </a:p>
          <a:p>
            <a:pPr marL="926465" lvl="1" indent="-456565">
              <a:spcBef>
                <a:spcPts val="700"/>
              </a:spcBef>
              <a:buFont typeface="Arial"/>
              <a:buChar char="•"/>
              <a:tabLst>
                <a:tab pos="469265" algn="l"/>
              </a:tabLst>
              <a:defRPr/>
            </a:pPr>
            <a:r>
              <a:rPr lang="en-US" sz="2800" dirty="0">
                <a:solidFill>
                  <a:prstClr val="black"/>
                </a:solidFill>
                <a:latin typeface="Segoe UI Semilight"/>
                <a:cs typeface="Segoe UI Semilight"/>
              </a:rPr>
              <a:t>Final exam logistics and practice exams are posted under the “Exams” tab on the course website</a:t>
            </a:r>
          </a:p>
          <a:p>
            <a:pPr marL="926465" lvl="1" indent="-456565">
              <a:spcBef>
                <a:spcPts val="700"/>
              </a:spcBef>
              <a:buFont typeface="Arial"/>
              <a:buChar char="•"/>
              <a:tabLst>
                <a:tab pos="469265" algn="l"/>
              </a:tabLst>
              <a:defRPr/>
            </a:pPr>
            <a:r>
              <a:rPr lang="en-US" sz="2800" dirty="0">
                <a:solidFill>
                  <a:prstClr val="black"/>
                </a:solidFill>
                <a:latin typeface="Segoe UI Semilight"/>
                <a:cs typeface="Segoe UI Semilight"/>
              </a:rPr>
              <a:t>There will be a Final Review Session this Sunday (12/7) on Zoom. More logistics will be posted on 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E3B5B-07BD-4781-D8F7-352FC1ECB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237C5-59DD-961A-C7B3-387B3F318D90}"/>
              </a:ext>
            </a:extLst>
          </p:cNvPr>
          <p:cNvSpPr>
            <a:spLocks noGrp="1"/>
          </p:cNvSpPr>
          <p:nvPr>
            <p:ph type="title"/>
          </p:nvPr>
        </p:nvSpPr>
        <p:spPr/>
        <p:txBody>
          <a:bodyPr/>
          <a:lstStyle/>
          <a:p>
            <a:r>
              <a:rPr lang="en-US" dirty="0"/>
              <a:t>Equivalent Definition</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718348F-A747-438C-BDAE-5B6402661BE5}"/>
                  </a:ext>
                </a:extLst>
              </p:cNvPr>
              <p:cNvSpPr txBox="1">
                <a:spLocks/>
              </p:cNvSpPr>
              <p:nvPr/>
            </p:nvSpPr>
            <p:spPr>
              <a:xfrm>
                <a:off x="727640" y="16162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505447" indent="-488514">
                  <a:spcBef>
                    <a:spcPts val="612"/>
                  </a:spcBef>
                  <a:buClr>
                    <a:srgbClr val="674EA7"/>
                  </a:buClr>
                  <a:buChar char="●"/>
                  <a:tabLst>
                    <a:tab pos="505447" algn="l"/>
                  </a:tabLst>
                </a:pPr>
                <a:r>
                  <a:rPr lang="en-US" dirty="0">
                    <a:latin typeface="Arial MT"/>
                    <a:cs typeface="Arial MT"/>
                  </a:rPr>
                  <a:t>For any sequence of words </a:t>
                </a:r>
                <a14:m>
                  <m:oMath xmlns:m="http://schemas.openxmlformats.org/officeDocument/2006/math">
                    <m:sSub>
                      <m:sSubPr>
                        <m:ctrlPr>
                          <a:rPr lang="en-US" b="0" i="1" smtClean="0">
                            <a:latin typeface="Cambria Math" panose="02040503050406030204" pitchFamily="18" charset="0"/>
                            <a:cs typeface="Arial MT"/>
                          </a:rPr>
                        </m:ctrlPr>
                      </m:sSubPr>
                      <m:e>
                        <m:r>
                          <a:rPr lang="en-US" b="0" i="1" smtClean="0">
                            <a:latin typeface="Cambria Math" panose="02040503050406030204" pitchFamily="18" charset="0"/>
                            <a:cs typeface="Arial MT"/>
                          </a:rPr>
                          <m:t>𝑤</m:t>
                        </m:r>
                      </m:e>
                      <m:sub>
                        <m:r>
                          <a:rPr lang="en-US" b="0" i="1" smtClean="0">
                            <a:latin typeface="Cambria Math" panose="02040503050406030204" pitchFamily="18" charset="0"/>
                            <a:cs typeface="Arial MT"/>
                          </a:rPr>
                          <m:t>1</m:t>
                        </m:r>
                      </m:sub>
                    </m:sSub>
                    <m:sSub>
                      <m:sSubPr>
                        <m:ctrlPr>
                          <a:rPr lang="en-US" b="0" i="1" smtClean="0">
                            <a:latin typeface="Cambria Math" panose="02040503050406030204" pitchFamily="18" charset="0"/>
                            <a:cs typeface="Arial MT"/>
                          </a:rPr>
                        </m:ctrlPr>
                      </m:sSubPr>
                      <m:e>
                        <m:r>
                          <a:rPr lang="en-US" b="0" i="1" smtClean="0">
                            <a:latin typeface="Cambria Math" panose="02040503050406030204" pitchFamily="18" charset="0"/>
                            <a:cs typeface="Arial MT"/>
                          </a:rPr>
                          <m:t>𝑤</m:t>
                        </m:r>
                      </m:e>
                      <m:sub>
                        <m:r>
                          <a:rPr lang="en-US" b="0" i="1" smtClean="0">
                            <a:latin typeface="Cambria Math" panose="02040503050406030204" pitchFamily="18" charset="0"/>
                            <a:cs typeface="Arial MT"/>
                          </a:rPr>
                          <m:t>2</m:t>
                        </m:r>
                      </m:sub>
                    </m:sSub>
                    <m:r>
                      <a:rPr lang="en-US" b="0" i="1" smtClean="0">
                        <a:latin typeface="Cambria Math" panose="02040503050406030204" pitchFamily="18" charset="0"/>
                        <a:cs typeface="Arial MT"/>
                      </a:rPr>
                      <m:t>…</m:t>
                    </m:r>
                    <m:sSub>
                      <m:sSubPr>
                        <m:ctrlPr>
                          <a:rPr lang="en-US" b="0" i="1" smtClean="0">
                            <a:latin typeface="Cambria Math" panose="02040503050406030204" pitchFamily="18" charset="0"/>
                            <a:cs typeface="Arial MT"/>
                          </a:rPr>
                        </m:ctrlPr>
                      </m:sSubPr>
                      <m:e>
                        <m:r>
                          <a:rPr lang="en-US" b="0" i="1" smtClean="0">
                            <a:latin typeface="Cambria Math" panose="02040503050406030204" pitchFamily="18" charset="0"/>
                            <a:cs typeface="Arial MT"/>
                          </a:rPr>
                          <m:t>𝑤</m:t>
                        </m:r>
                      </m:e>
                      <m:sub>
                        <m:r>
                          <a:rPr lang="en-US" b="0" i="1" smtClean="0">
                            <a:latin typeface="Cambria Math" panose="02040503050406030204" pitchFamily="18" charset="0"/>
                            <a:cs typeface="Arial MT"/>
                          </a:rPr>
                          <m:t>𝑛</m:t>
                        </m:r>
                        <m:r>
                          <a:rPr lang="en-US" b="0" i="1" smtClean="0">
                            <a:latin typeface="Cambria Math" panose="02040503050406030204" pitchFamily="18" charset="0"/>
                            <a:cs typeface="Arial MT"/>
                          </a:rPr>
                          <m:t>−</m:t>
                        </m:r>
                        <m:r>
                          <a:rPr lang="en-US" b="0" i="1" smtClean="0">
                            <a:latin typeface="Cambria Math" panose="02040503050406030204" pitchFamily="18" charset="0"/>
                            <a:cs typeface="Arial MT"/>
                          </a:rPr>
                          <m:t>1</m:t>
                        </m:r>
                      </m:sub>
                    </m:sSub>
                    <m:r>
                      <a:rPr lang="en-US" b="0" i="1" smtClean="0">
                        <a:latin typeface="Cambria Math" panose="02040503050406030204" pitchFamily="18" charset="0"/>
                        <a:cs typeface="Arial MT"/>
                      </a:rPr>
                      <m:t>∈</m:t>
                    </m:r>
                    <m:sSup>
                      <m:sSupPr>
                        <m:ctrlPr>
                          <a:rPr lang="en-US" b="0" i="1" smtClean="0">
                            <a:latin typeface="Cambria Math" panose="02040503050406030204" pitchFamily="18" charset="0"/>
                            <a:cs typeface="Arial MT"/>
                          </a:rPr>
                        </m:ctrlPr>
                      </m:sSupPr>
                      <m:e>
                        <m:r>
                          <m:rPr>
                            <m:sty m:val="p"/>
                          </m:rPr>
                          <a:rPr lang="en-US" b="0" i="0" smtClean="0">
                            <a:latin typeface="Cambria Math" panose="02040503050406030204" pitchFamily="18" charset="0"/>
                            <a:cs typeface="Arial MT"/>
                          </a:rPr>
                          <m:t>Σ</m:t>
                        </m:r>
                      </m:e>
                      <m:sup>
                        <m:r>
                          <a:rPr lang="en-US" b="0" i="1" smtClean="0">
                            <a:latin typeface="Cambria Math" panose="02040503050406030204" pitchFamily="18" charset="0"/>
                            <a:cs typeface="Arial MT"/>
                          </a:rPr>
                          <m:t>∗</m:t>
                        </m:r>
                      </m:sup>
                    </m:sSup>
                  </m:oMath>
                </a14:m>
                <a:r>
                  <a:rPr lang="en-US" dirty="0">
                    <a:latin typeface="Arial MT"/>
                    <a:cs typeface="Arial MT"/>
                  </a:rPr>
                  <a:t>, compute the probability distribution of the next word </a:t>
                </a:r>
                <a14:m>
                  <m:oMath xmlns:m="http://schemas.openxmlformats.org/officeDocument/2006/math">
                    <m:sSub>
                      <m:sSubPr>
                        <m:ctrlPr>
                          <a:rPr lang="en-US" b="0" i="1" smtClean="0">
                            <a:latin typeface="Cambria Math" panose="02040503050406030204" pitchFamily="18" charset="0"/>
                            <a:cs typeface="Arial MT"/>
                          </a:rPr>
                        </m:ctrlPr>
                      </m:sSubPr>
                      <m:e>
                        <m:r>
                          <a:rPr lang="en-US" b="0" i="1" smtClean="0">
                            <a:latin typeface="Cambria Math" panose="02040503050406030204" pitchFamily="18" charset="0"/>
                            <a:cs typeface="Arial MT"/>
                          </a:rPr>
                          <m:t>𝑤</m:t>
                        </m:r>
                      </m:e>
                      <m:sub>
                        <m:r>
                          <a:rPr lang="en-US" b="0" i="1" smtClean="0">
                            <a:latin typeface="Cambria Math" panose="02040503050406030204" pitchFamily="18" charset="0"/>
                            <a:cs typeface="Arial MT"/>
                          </a:rPr>
                          <m:t>𝑛</m:t>
                        </m:r>
                      </m:sub>
                    </m:sSub>
                  </m:oMath>
                </a14:m>
                <a:r>
                  <a:rPr lang="en-US" dirty="0">
                    <a:latin typeface="Arial MT"/>
                    <a:cs typeface="Arial MT"/>
                  </a:rPr>
                  <a:t>, where </a:t>
                </a:r>
                <a14:m>
                  <m:oMath xmlns:m="http://schemas.openxmlformats.org/officeDocument/2006/math">
                    <m:sSub>
                      <m:sSubPr>
                        <m:ctrlPr>
                          <a:rPr lang="en-US" b="0" i="1" smtClean="0">
                            <a:latin typeface="Cambria Math" panose="02040503050406030204" pitchFamily="18" charset="0"/>
                            <a:cs typeface="Arial MT"/>
                          </a:rPr>
                        </m:ctrlPr>
                      </m:sSubPr>
                      <m:e>
                        <m:r>
                          <a:rPr lang="en-US" b="0" i="1" smtClean="0">
                            <a:latin typeface="Cambria Math" panose="02040503050406030204" pitchFamily="18" charset="0"/>
                            <a:cs typeface="Arial MT"/>
                          </a:rPr>
                          <m:t>𝑤</m:t>
                        </m:r>
                      </m:e>
                      <m:sub>
                        <m:r>
                          <a:rPr lang="en-US" b="0" i="1" smtClean="0">
                            <a:latin typeface="Cambria Math" panose="02040503050406030204" pitchFamily="18" charset="0"/>
                            <a:cs typeface="Arial MT"/>
                          </a:rPr>
                          <m:t>𝑛</m:t>
                        </m:r>
                      </m:sub>
                    </m:sSub>
                  </m:oMath>
                </a14:m>
                <a:r>
                  <a:rPr lang="en-US" dirty="0">
                    <a:latin typeface="Arial MT"/>
                    <a:cs typeface="Arial MT"/>
                  </a:rPr>
                  <a:t> can be any word in our vocabulary </a:t>
                </a:r>
                <a14:m>
                  <m:oMath xmlns:m="http://schemas.openxmlformats.org/officeDocument/2006/math">
                    <m:r>
                      <m:rPr>
                        <m:sty m:val="p"/>
                      </m:rPr>
                      <a:rPr lang="en-US" b="0" i="0" smtClean="0">
                        <a:latin typeface="Cambria Math" panose="02040503050406030204" pitchFamily="18" charset="0"/>
                        <a:cs typeface="Arial MT"/>
                      </a:rPr>
                      <m:t>Σ</m:t>
                    </m:r>
                  </m:oMath>
                </a14:m>
                <a:r>
                  <a:rPr lang="en-US" dirty="0">
                    <a:latin typeface="Arial MT"/>
                    <a:cs typeface="Arial MT"/>
                  </a:rPr>
                  <a:t>.</a:t>
                </a:r>
              </a:p>
            </p:txBody>
          </p:sp>
        </mc:Choice>
        <mc:Fallback xmlns="">
          <p:sp>
            <p:nvSpPr>
              <p:cNvPr id="6" name="Content Placeholder 2">
                <a:extLst>
                  <a:ext uri="{FF2B5EF4-FFF2-40B4-BE49-F238E27FC236}">
                    <a16:creationId xmlns:a16="http://schemas.microsoft.com/office/drawing/2014/main" id="{F718348F-A747-438C-BDAE-5B6402661BE5}"/>
                  </a:ext>
                </a:extLst>
              </p:cNvPr>
              <p:cNvSpPr txBox="1">
                <a:spLocks noRot="1" noChangeAspect="1" noMove="1" noResize="1" noEditPoints="1" noAdjustHandles="1" noChangeArrowheads="1" noChangeShapeType="1" noTextEdit="1"/>
              </p:cNvSpPr>
              <p:nvPr/>
            </p:nvSpPr>
            <p:spPr>
              <a:xfrm>
                <a:off x="727640" y="1616257"/>
                <a:ext cx="11187258" cy="4845504"/>
              </a:xfrm>
              <a:prstGeom prst="rect">
                <a:avLst/>
              </a:prstGeom>
              <a:blipFill>
                <a:blip r:embed="rId2"/>
                <a:stretch>
                  <a:fillRect l="-119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24FF76E-7A8D-7EF4-C76A-F66A29F8708F}"/>
                  </a:ext>
                </a:extLst>
              </p:cNvPr>
              <p:cNvSpPr txBox="1"/>
              <p:nvPr/>
            </p:nvSpPr>
            <p:spPr>
              <a:xfrm>
                <a:off x="3389234" y="3429000"/>
                <a:ext cx="5413531" cy="2143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400" b="0" i="1" smtClean="0">
                              <a:latin typeface="Cambria Math" panose="02040503050406030204" pitchFamily="18" charset="0"/>
                            </a:rPr>
                          </m:ctrlPr>
                        </m:naryPr>
                        <m:sub>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𝑤</m:t>
                              </m:r>
                            </m:e>
                            <m:sub>
                              <m:r>
                                <m:rPr>
                                  <m:brk m:alnAt="7"/>
                                </m:rPr>
                                <a:rPr lang="en-US" sz="2400" b="0" i="1" smtClean="0">
                                  <a:latin typeface="Cambria Math" panose="02040503050406030204" pitchFamily="18" charset="0"/>
                                </a:rPr>
                                <m:t>𝑛</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sub>
                        <m:sup/>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𝑃</m:t>
                              </m:r>
                            </m:e>
                            <m:sub>
                              <m:r>
                                <a:rPr lang="en-US" sz="2400" b="0" i="1" smtClean="0">
                                  <a:latin typeface="Cambria Math" panose="02040503050406030204" pitchFamily="18" charset="0"/>
                                </a:rPr>
                                <m:t>𝐿𝑀</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i="1">
                              <a:latin typeface="Cambria Math" panose="02040503050406030204" pitchFamily="18" charset="0"/>
                            </a:rPr>
                            <m:t>)</m:t>
                          </m:r>
                        </m:e>
                      </m:nary>
                      <m:r>
                        <a:rPr lang="en-US" sz="2400" b="0" i="1" smtClean="0">
                          <a:latin typeface="Cambria Math" panose="02040503050406030204" pitchFamily="18" charset="0"/>
                        </a:rPr>
                        <m:t>=</m:t>
                      </m:r>
                      <m:r>
                        <a:rPr lang="en-US" sz="2400" b="0" i="1" smtClean="0">
                          <a:latin typeface="Cambria Math" panose="02040503050406030204" pitchFamily="18" charset="0"/>
                        </a:rPr>
                        <m:t>1</m:t>
                      </m:r>
                    </m:oMath>
                  </m:oMathPara>
                </a14:m>
                <a:endParaRPr lang="en-US" sz="2400" b="0" dirty="0"/>
              </a:p>
              <a:p>
                <a:endParaRPr lang="en-US" sz="2400" dirty="0"/>
              </a:p>
              <a:p>
                <a:r>
                  <a:rPr lang="en-US" sz="2400" b="0" dirty="0"/>
                  <a:t>	</a:t>
                </a:r>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𝑃</m:t>
                        </m:r>
                      </m:e>
                      <m:sub>
                        <m:r>
                          <a:rPr lang="en-US" sz="2400" b="0" i="1" smtClean="0">
                            <a:latin typeface="Cambria Math" panose="02040503050406030204" pitchFamily="18" charset="0"/>
                          </a:rPr>
                          <m:t>𝐿𝑀</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0</m:t>
                    </m:r>
                  </m:oMath>
                </a14:m>
                <a:r>
                  <a:rPr lang="en-US" sz="2400" b="0" dirty="0"/>
                  <a:t>  </a:t>
                </a:r>
                <a14:m>
                  <m:oMath xmlns:m="http://schemas.openxmlformats.org/officeDocument/2006/math">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𝑛</m:t>
                        </m:r>
                        <m:r>
                          <a:rPr lang="en-US" sz="2400" b="0" i="1" dirty="0" smtClean="0">
                            <a:latin typeface="Cambria Math" panose="02040503050406030204" pitchFamily="18" charset="0"/>
                          </a:rPr>
                          <m:t> </m:t>
                        </m:r>
                      </m:sub>
                    </m:sSub>
                    <m:r>
                      <a:rPr lang="en-US" sz="2400" b="0" i="1" dirty="0" smtClean="0">
                        <a:latin typeface="Cambria Math" panose="02040503050406030204" pitchFamily="18" charset="0"/>
                      </a:rPr>
                      <m:t>∈</m:t>
                    </m:r>
                    <m:r>
                      <m:rPr>
                        <m:sty m:val="p"/>
                      </m:rPr>
                      <a:rPr lang="en-US" sz="2400" b="0" i="0" dirty="0" smtClean="0">
                        <a:latin typeface="Cambria Math" panose="02040503050406030204" pitchFamily="18" charset="0"/>
                      </a:rPr>
                      <m:t>Σ</m:t>
                    </m:r>
                  </m:oMath>
                </a14:m>
                <a:endParaRPr lang="en-US" sz="2400" b="0" dirty="0"/>
              </a:p>
              <a:p>
                <a:endParaRPr lang="en-US" sz="2400" dirty="0"/>
              </a:p>
            </p:txBody>
          </p:sp>
        </mc:Choice>
        <mc:Fallback xmlns="">
          <p:sp>
            <p:nvSpPr>
              <p:cNvPr id="11" name="TextBox 10">
                <a:extLst>
                  <a:ext uri="{FF2B5EF4-FFF2-40B4-BE49-F238E27FC236}">
                    <a16:creationId xmlns:a16="http://schemas.microsoft.com/office/drawing/2014/main" id="{124FF76E-7A8D-7EF4-C76A-F66A29F8708F}"/>
                  </a:ext>
                </a:extLst>
              </p:cNvPr>
              <p:cNvSpPr txBox="1">
                <a:spLocks noRot="1" noChangeAspect="1" noMove="1" noResize="1" noEditPoints="1" noAdjustHandles="1" noChangeArrowheads="1" noChangeShapeType="1" noTextEdit="1"/>
              </p:cNvSpPr>
              <p:nvPr/>
            </p:nvSpPr>
            <p:spPr>
              <a:xfrm>
                <a:off x="3389234" y="3429000"/>
                <a:ext cx="5413531" cy="214366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250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4FF21-32CD-DC73-A4A3-A1AC6F14C22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FB122AA-F189-4B6C-2308-2D5AC0A0738B}"/>
              </a:ext>
            </a:extLst>
          </p:cNvPr>
          <p:cNvSpPr>
            <a:spLocks noGrp="1"/>
          </p:cNvSpPr>
          <p:nvPr>
            <p:ph type="title"/>
          </p:nvPr>
        </p:nvSpPr>
        <p:spPr/>
        <p:txBody>
          <a:bodyPr/>
          <a:lstStyle/>
          <a:p>
            <a:r>
              <a:rPr lang="en-US" dirty="0"/>
              <a:t>Our First Language Model</a:t>
            </a:r>
          </a:p>
        </p:txBody>
      </p:sp>
    </p:spTree>
    <p:extLst>
      <p:ext uri="{BB962C8B-B14F-4D97-AF65-F5344CB8AC3E}">
        <p14:creationId xmlns:p14="http://schemas.microsoft.com/office/powerpoint/2010/main" val="26326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6986" y="457351"/>
            <a:ext cx="14916345" cy="694207"/>
          </a:xfrm>
          <a:prstGeom prst="rect">
            <a:avLst/>
          </a:prstGeom>
        </p:spPr>
        <p:txBody>
          <a:bodyPr vert="horz" wrap="square" lIns="0" tIns="16933" rIns="0" bIns="0" rtlCol="0" anchor="ctr">
            <a:spAutoFit/>
          </a:bodyPr>
          <a:lstStyle/>
          <a:p>
            <a:pPr marL="16933">
              <a:lnSpc>
                <a:spcPct val="100000"/>
              </a:lnSpc>
              <a:spcBef>
                <a:spcPts val="133"/>
              </a:spcBef>
            </a:pPr>
            <a:r>
              <a:rPr lang="en-US" dirty="0"/>
              <a:t>Learning a Language Model</a:t>
            </a:r>
            <a:endParaRPr spc="93" dirty="0"/>
          </a:p>
        </p:txBody>
      </p:sp>
      <p:sp>
        <p:nvSpPr>
          <p:cNvPr id="4" name="object 4"/>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p:cNvSpPr txBox="1"/>
          <p:nvPr/>
        </p:nvSpPr>
        <p:spPr>
          <a:xfrm>
            <a:off x="1523984" y="2919459"/>
            <a:ext cx="8905614" cy="509541"/>
          </a:xfrm>
          <a:prstGeom prst="rect">
            <a:avLst/>
          </a:prstGeom>
        </p:spPr>
        <p:txBody>
          <a:bodyPr vert="horz" wrap="square" lIns="0" tIns="16933" rIns="0" bIns="0" rtlCol="0">
            <a:spAutoFit/>
          </a:bodyPr>
          <a:lstStyle/>
          <a:p>
            <a:pPr marL="16933">
              <a:buClr>
                <a:srgbClr val="674EA7"/>
              </a:buClr>
              <a:tabLst>
                <a:tab pos="505447" algn="l"/>
              </a:tabLst>
            </a:pPr>
            <a:r>
              <a:rPr sz="3200" dirty="0">
                <a:solidFill>
                  <a:schemeClr val="accent3"/>
                </a:solidFill>
                <a:latin typeface="Arial MT"/>
                <a:cs typeface="Arial MT"/>
              </a:rPr>
              <a:t>Question:</a:t>
            </a:r>
            <a:r>
              <a:rPr sz="3200" spc="-47" dirty="0">
                <a:solidFill>
                  <a:schemeClr val="accent3"/>
                </a:solidFill>
                <a:latin typeface="Arial MT"/>
                <a:cs typeface="Arial MT"/>
              </a:rPr>
              <a:t> </a:t>
            </a:r>
            <a:r>
              <a:rPr sz="3200" dirty="0">
                <a:latin typeface="Arial MT"/>
                <a:cs typeface="Arial MT"/>
              </a:rPr>
              <a:t>How</a:t>
            </a:r>
            <a:r>
              <a:rPr lang="en-US" sz="3200" spc="-33" dirty="0">
                <a:latin typeface="Arial MT"/>
                <a:cs typeface="Arial MT"/>
              </a:rPr>
              <a:t> do we </a:t>
            </a:r>
            <a:r>
              <a:rPr sz="3200" dirty="0">
                <a:latin typeface="Arial MT"/>
                <a:cs typeface="Arial MT"/>
              </a:rPr>
              <a:t>learn</a:t>
            </a:r>
            <a:r>
              <a:rPr sz="3200" spc="-33" dirty="0">
                <a:latin typeface="Arial MT"/>
                <a:cs typeface="Arial MT"/>
              </a:rPr>
              <a:t> </a:t>
            </a:r>
            <a:r>
              <a:rPr sz="3200" dirty="0">
                <a:latin typeface="Arial MT"/>
                <a:cs typeface="Arial MT"/>
              </a:rPr>
              <a:t>a</a:t>
            </a:r>
            <a:r>
              <a:rPr sz="3200" spc="-33" dirty="0">
                <a:latin typeface="Arial MT"/>
                <a:cs typeface="Arial MT"/>
              </a:rPr>
              <a:t> </a:t>
            </a:r>
            <a:r>
              <a:rPr sz="3200" dirty="0">
                <a:latin typeface="Arial MT"/>
                <a:cs typeface="Arial MT"/>
              </a:rPr>
              <a:t>Language</a:t>
            </a:r>
            <a:r>
              <a:rPr sz="3200" spc="-27" dirty="0">
                <a:latin typeface="Arial MT"/>
                <a:cs typeface="Arial MT"/>
              </a:rPr>
              <a:t> </a:t>
            </a:r>
            <a:r>
              <a:rPr sz="3200" spc="-13" dirty="0">
                <a:latin typeface="Arial MT"/>
                <a:cs typeface="Arial MT"/>
              </a:rPr>
              <a:t>Model</a:t>
            </a:r>
            <a:r>
              <a:rPr lang="en-US" sz="3200" spc="-13" dirty="0">
                <a:latin typeface="Arial MT"/>
                <a:cs typeface="Arial MT"/>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98B4D4C-AFD2-19BD-20A4-78F75D940432}"/>
                  </a:ext>
                </a:extLst>
              </p:cNvPr>
              <p:cNvSpPr txBox="1"/>
              <p:nvPr/>
            </p:nvSpPr>
            <p:spPr>
              <a:xfrm>
                <a:off x="522454" y="3952628"/>
                <a:ext cx="11147092" cy="400110"/>
              </a:xfrm>
              <a:prstGeom prst="rect">
                <a:avLst/>
              </a:prstGeom>
              <a:noFill/>
            </p:spPr>
            <p:txBody>
              <a:bodyPr wrap="square" rtlCol="0">
                <a:spAutoFit/>
              </a:bodyPr>
              <a:lstStyle/>
              <a:p>
                <a:r>
                  <a:rPr lang="en-US" sz="2000" dirty="0"/>
                  <a:t>(i.e. an algorithm or formula to produce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𝑛</m:t>
                            </m:r>
                          </m:sub>
                        </m:sSub>
                      </m:e>
                    </m:d>
                  </m:oMath>
                </a14:m>
                <a:r>
                  <a:rPr lang="en-US" sz="2000" dirty="0"/>
                  <a:t> or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𝑛</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e>
                    </m:d>
                  </m:oMath>
                </a14:m>
                <a:r>
                  <a:rPr lang="en-US" sz="2000" dirty="0"/>
                  <a:t> for any sequence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Σ</m:t>
                        </m:r>
                      </m:e>
                      <m:sup>
                        <m:r>
                          <a:rPr lang="en-US" sz="2000" b="0" i="1" smtClean="0">
                            <a:latin typeface="Cambria Math" panose="02040503050406030204" pitchFamily="18" charset="0"/>
                          </a:rPr>
                          <m:t>∗</m:t>
                        </m:r>
                      </m:sup>
                    </m:sSup>
                  </m:oMath>
                </a14:m>
                <a:r>
                  <a:rPr lang="en-US" sz="2000" dirty="0"/>
                  <a:t>)</a:t>
                </a:r>
              </a:p>
            </p:txBody>
          </p:sp>
        </mc:Choice>
        <mc:Fallback xmlns="">
          <p:sp>
            <p:nvSpPr>
              <p:cNvPr id="7" name="TextBox 6">
                <a:extLst>
                  <a:ext uri="{FF2B5EF4-FFF2-40B4-BE49-F238E27FC236}">
                    <a16:creationId xmlns:a16="http://schemas.microsoft.com/office/drawing/2014/main" id="{298B4D4C-AFD2-19BD-20A4-78F75D940432}"/>
                  </a:ext>
                </a:extLst>
              </p:cNvPr>
              <p:cNvSpPr txBox="1">
                <a:spLocks noRot="1" noChangeAspect="1" noMove="1" noResize="1" noEditPoints="1" noAdjustHandles="1" noChangeArrowheads="1" noChangeShapeType="1" noTextEdit="1"/>
              </p:cNvSpPr>
              <p:nvPr/>
            </p:nvSpPr>
            <p:spPr>
              <a:xfrm>
                <a:off x="522454" y="3952628"/>
                <a:ext cx="11147092" cy="400110"/>
              </a:xfrm>
              <a:prstGeom prst="rect">
                <a:avLst/>
              </a:prstGeom>
              <a:blipFill>
                <a:blip r:embed="rId2"/>
                <a:stretch>
                  <a:fillRect l="-602" t="-7576" r="-219" b="-25758"/>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D173A-D5DA-95F4-9587-EA244C73F1F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object 2">
                <a:extLst>
                  <a:ext uri="{FF2B5EF4-FFF2-40B4-BE49-F238E27FC236}">
                    <a16:creationId xmlns:a16="http://schemas.microsoft.com/office/drawing/2014/main" id="{4A765FC7-6F25-E979-6AD7-FDADC9732A3B}"/>
                  </a:ext>
                </a:extLst>
              </p:cNvPr>
              <p:cNvSpPr txBox="1"/>
              <p:nvPr/>
            </p:nvSpPr>
            <p:spPr>
              <a:xfrm>
                <a:off x="472066" y="1466933"/>
                <a:ext cx="10866494" cy="1710381"/>
              </a:xfrm>
              <a:prstGeom prst="rect">
                <a:avLst/>
              </a:prstGeom>
            </p:spPr>
            <p:txBody>
              <a:bodyPr vert="horz" wrap="square" lIns="0" tIns="70272" rIns="0" bIns="0" rtlCol="0">
                <a:spAutoFit/>
              </a:bodyPr>
              <a:lstStyle/>
              <a:p>
                <a:pPr marL="556246" indent="-488514">
                  <a:spcBef>
                    <a:spcPts val="552"/>
                  </a:spcBef>
                  <a:buClr>
                    <a:srgbClr val="674EA7"/>
                  </a:buClr>
                  <a:buChar char="●"/>
                  <a:tabLst>
                    <a:tab pos="556246" algn="l"/>
                  </a:tabLst>
                </a:pPr>
                <a:r>
                  <a:rPr lang="en-US" sz="2400" dirty="0">
                    <a:solidFill>
                      <a:srgbClr val="555555"/>
                    </a:solidFill>
                    <a:latin typeface="Arial MT"/>
                    <a:cs typeface="Arial MT"/>
                  </a:rPr>
                  <a:t>Assume</a:t>
                </a:r>
                <a:r>
                  <a:rPr lang="en-US" sz="2400" spc="-47" dirty="0">
                    <a:solidFill>
                      <a:srgbClr val="555555"/>
                    </a:solidFill>
                    <a:latin typeface="Arial MT"/>
                    <a:cs typeface="Arial MT"/>
                  </a:rPr>
                  <a:t> </a:t>
                </a:r>
                <a:r>
                  <a:rPr lang="en-US" sz="2400" dirty="0">
                    <a:solidFill>
                      <a:srgbClr val="555555"/>
                    </a:solidFill>
                    <a:latin typeface="Arial MT"/>
                    <a:cs typeface="Arial MT"/>
                  </a:rPr>
                  <a:t>we</a:t>
                </a:r>
                <a:r>
                  <a:rPr lang="en-US" sz="2400" spc="-27" dirty="0">
                    <a:solidFill>
                      <a:srgbClr val="555555"/>
                    </a:solidFill>
                    <a:latin typeface="Arial MT"/>
                    <a:cs typeface="Arial MT"/>
                  </a:rPr>
                  <a:t> </a:t>
                </a:r>
                <a:r>
                  <a:rPr lang="en-US" sz="2400" dirty="0">
                    <a:solidFill>
                      <a:srgbClr val="555555"/>
                    </a:solidFill>
                    <a:latin typeface="Arial MT"/>
                    <a:cs typeface="Arial MT"/>
                  </a:rPr>
                  <a:t>have</a:t>
                </a:r>
                <a:r>
                  <a:rPr lang="en-US" sz="2400" spc="-13" dirty="0">
                    <a:solidFill>
                      <a:srgbClr val="555555"/>
                    </a:solidFill>
                    <a:latin typeface="Arial MT"/>
                    <a:cs typeface="Arial MT"/>
                  </a:rPr>
                  <a:t> </a:t>
                </a:r>
                <a:r>
                  <a:rPr lang="en-US" sz="2400" spc="-13" dirty="0">
                    <a:solidFill>
                      <a:srgbClr val="CC0000"/>
                    </a:solidFill>
                    <a:latin typeface="Times New Roman"/>
                    <a:cs typeface="Times New Roman"/>
                  </a:rPr>
                  <a:t>N</a:t>
                </a:r>
                <a:r>
                  <a:rPr lang="en-US" sz="2400" spc="40" dirty="0">
                    <a:solidFill>
                      <a:srgbClr val="CC0000"/>
                    </a:solidFill>
                    <a:latin typeface="Times New Roman"/>
                    <a:cs typeface="Times New Roman"/>
                  </a:rPr>
                  <a:t> </a:t>
                </a:r>
                <a:r>
                  <a:rPr lang="en-US" sz="2400" dirty="0">
                    <a:solidFill>
                      <a:srgbClr val="555555"/>
                    </a:solidFill>
                    <a:latin typeface="Arial MT"/>
                    <a:cs typeface="Arial MT"/>
                  </a:rPr>
                  <a:t>training</a:t>
                </a:r>
                <a:r>
                  <a:rPr lang="en-US" sz="2400" spc="-27" dirty="0">
                    <a:solidFill>
                      <a:srgbClr val="555555"/>
                    </a:solidFill>
                    <a:latin typeface="Arial MT"/>
                    <a:cs typeface="Arial MT"/>
                  </a:rPr>
                  <a:t> </a:t>
                </a:r>
                <a:r>
                  <a:rPr lang="en-US" sz="2400" spc="-13" dirty="0">
                    <a:solidFill>
                      <a:srgbClr val="555555"/>
                    </a:solidFill>
                    <a:latin typeface="Arial MT"/>
                    <a:cs typeface="Arial MT"/>
                  </a:rPr>
                  <a:t>sentences</a:t>
                </a:r>
                <a:endParaRPr lang="en-US" sz="2400" dirty="0">
                  <a:latin typeface="Arial MT"/>
                  <a:cs typeface="Arial MT"/>
                </a:endParaRPr>
              </a:p>
              <a:p>
                <a:pPr marL="556246" marR="74505" indent="-489361">
                  <a:lnSpc>
                    <a:spcPct val="114599"/>
                  </a:lnSpc>
                  <a:buClr>
                    <a:srgbClr val="674EA7"/>
                  </a:buClr>
                  <a:buChar char="●"/>
                  <a:tabLst>
                    <a:tab pos="556246" algn="l"/>
                  </a:tabLst>
                </a:pPr>
                <a:r>
                  <a:rPr lang="en-US" sz="2400" dirty="0">
                    <a:solidFill>
                      <a:srgbClr val="555555"/>
                    </a:solidFill>
                    <a:latin typeface="Arial MT"/>
                    <a:cs typeface="Arial MT"/>
                  </a:rPr>
                  <a:t>Let</a:t>
                </a:r>
                <a:r>
                  <a:rPr lang="en-US" sz="2400" spc="-13" dirty="0">
                    <a:solidFill>
                      <a:srgbClr val="555555"/>
                    </a:solidFill>
                    <a:latin typeface="Arial MT"/>
                    <a:cs typeface="Arial MT"/>
                  </a:rPr>
                  <a:t> </a:t>
                </a:r>
                <a14:m>
                  <m:oMath xmlns:m="http://schemas.openxmlformats.org/officeDocument/2006/math">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1</m:t>
                        </m:r>
                      </m:sub>
                    </m:sSub>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2</m:t>
                        </m:r>
                      </m:sub>
                    </m:sSub>
                    <m:r>
                      <a:rPr lang="en-US" sz="2400" b="0" i="1" spc="-13" smtClean="0">
                        <a:solidFill>
                          <a:srgbClr val="C00000"/>
                        </a:solidFill>
                        <a:latin typeface="Cambria Math" panose="02040503050406030204" pitchFamily="18" charset="0"/>
                        <a:cs typeface="Arial MT"/>
                      </a:rPr>
                      <m:t>…</m:t>
                    </m:r>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𝑛</m:t>
                        </m:r>
                      </m:sub>
                    </m:sSub>
                  </m:oMath>
                </a14:m>
                <a:r>
                  <a:rPr lang="en-US" sz="2400" dirty="0">
                    <a:solidFill>
                      <a:srgbClr val="C00000"/>
                    </a:solidFill>
                    <a:latin typeface="Arial MT"/>
                    <a:cs typeface="Arial MT"/>
                  </a:rPr>
                  <a:t> </a:t>
                </a:r>
                <a:r>
                  <a:rPr lang="en-US" sz="2400" dirty="0">
                    <a:solidFill>
                      <a:srgbClr val="555555"/>
                    </a:solidFill>
                    <a:latin typeface="Arial MT"/>
                    <a:cs typeface="Arial MT"/>
                  </a:rPr>
                  <a:t>be</a:t>
                </a:r>
                <a:r>
                  <a:rPr lang="en-US" sz="2400" spc="-13" dirty="0">
                    <a:solidFill>
                      <a:srgbClr val="555555"/>
                    </a:solidFill>
                    <a:latin typeface="Arial MT"/>
                    <a:cs typeface="Arial MT"/>
                  </a:rPr>
                  <a:t> </a:t>
                </a:r>
                <a:r>
                  <a:rPr lang="en-US" sz="2400" dirty="0">
                    <a:solidFill>
                      <a:srgbClr val="555555"/>
                    </a:solidFill>
                    <a:latin typeface="Arial MT"/>
                    <a:cs typeface="Arial MT"/>
                  </a:rPr>
                  <a:t>a</a:t>
                </a:r>
                <a:r>
                  <a:rPr lang="en-US" sz="2400" spc="-13" dirty="0">
                    <a:solidFill>
                      <a:srgbClr val="555555"/>
                    </a:solidFill>
                    <a:latin typeface="Arial MT"/>
                    <a:cs typeface="Arial MT"/>
                  </a:rPr>
                  <a:t> </a:t>
                </a:r>
                <a:r>
                  <a:rPr lang="en-US" sz="2400" dirty="0">
                    <a:solidFill>
                      <a:srgbClr val="555555"/>
                    </a:solidFill>
                    <a:latin typeface="Arial MT"/>
                    <a:cs typeface="Arial MT"/>
                  </a:rPr>
                  <a:t>sentence,</a:t>
                </a:r>
                <a:r>
                  <a:rPr lang="en-US" sz="2400" spc="-20" dirty="0">
                    <a:solidFill>
                      <a:srgbClr val="555555"/>
                    </a:solidFill>
                    <a:latin typeface="Arial MT"/>
                    <a:cs typeface="Arial MT"/>
                  </a:rPr>
                  <a:t> </a:t>
                </a:r>
                <a:r>
                  <a:rPr lang="en-US" sz="2400" dirty="0">
                    <a:solidFill>
                      <a:srgbClr val="555555"/>
                    </a:solidFill>
                    <a:latin typeface="Arial MT"/>
                    <a:cs typeface="Arial MT"/>
                  </a:rPr>
                  <a:t>and</a:t>
                </a:r>
                <a:r>
                  <a:rPr lang="en-US" sz="2400" spc="20" dirty="0">
                    <a:solidFill>
                      <a:srgbClr val="555555"/>
                    </a:solidFill>
                    <a:latin typeface="Arial MT"/>
                    <a:cs typeface="Arial MT"/>
                  </a:rPr>
                  <a:t> </a:t>
                </a:r>
                <a14:m>
                  <m:oMath xmlns:m="http://schemas.openxmlformats.org/officeDocument/2006/math">
                    <m:sSub>
                      <m:sSubPr>
                        <m:ctrlPr>
                          <a:rPr lang="en-US" sz="2400" i="1" spc="-13" smtClean="0">
                            <a:solidFill>
                              <a:srgbClr val="C00000"/>
                            </a:solidFill>
                            <a:latin typeface="Cambria Math" panose="02040503050406030204" pitchFamily="18" charset="0"/>
                            <a:cs typeface="Arial MT"/>
                          </a:rPr>
                        </m:ctrlPr>
                      </m:sSubPr>
                      <m:e>
                        <m:r>
                          <m:rPr>
                            <m:sty m:val="p"/>
                          </m:rPr>
                          <a:rPr lang="en-US" sz="2400" b="0" i="0" spc="-13" smtClean="0">
                            <a:solidFill>
                              <a:srgbClr val="C00000"/>
                            </a:solidFill>
                            <a:latin typeface="Cambria Math" panose="02040503050406030204" pitchFamily="18" charset="0"/>
                            <a:cs typeface="Arial MT"/>
                          </a:rPr>
                          <m:t>count</m:t>
                        </m:r>
                        <m:r>
                          <a:rPr lang="en-US" sz="2400" b="0" i="1" spc="-13" smtClean="0">
                            <a:solidFill>
                              <a:srgbClr val="C00000"/>
                            </a:solidFill>
                            <a:latin typeface="Cambria Math" panose="02040503050406030204" pitchFamily="18" charset="0"/>
                            <a:cs typeface="Arial MT"/>
                          </a:rPr>
                          <m:t>(</m:t>
                        </m:r>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1</m:t>
                        </m:r>
                      </m:sub>
                    </m:sSub>
                    <m:r>
                      <a:rPr lang="en-US" sz="2400" b="0" i="1" spc="-13" smtClean="0">
                        <a:solidFill>
                          <a:srgbClr val="C00000"/>
                        </a:solidFill>
                        <a:latin typeface="Cambria Math" panose="02040503050406030204" pitchFamily="18" charset="0"/>
                        <a:cs typeface="Arial MT"/>
                      </a:rPr>
                      <m:t>, </m:t>
                    </m:r>
                    <m:sSub>
                      <m:sSubPr>
                        <m:ctrlPr>
                          <a:rPr lang="en-US" sz="2400" i="1" spc="-13">
                            <a:solidFill>
                              <a:srgbClr val="C00000"/>
                            </a:solidFill>
                            <a:latin typeface="Cambria Math" panose="02040503050406030204" pitchFamily="18" charset="0"/>
                            <a:cs typeface="Arial MT"/>
                          </a:rPr>
                        </m:ctrlPr>
                      </m:sSubPr>
                      <m:e>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2</m:t>
                        </m:r>
                      </m:sub>
                    </m:sSub>
                    <m:r>
                      <a:rPr lang="en-US" sz="2400" b="0" i="1" spc="-13" smtClean="0">
                        <a:solidFill>
                          <a:srgbClr val="C00000"/>
                        </a:solidFill>
                        <a:latin typeface="Cambria Math" panose="02040503050406030204" pitchFamily="18" charset="0"/>
                        <a:cs typeface="Arial MT"/>
                      </a:rPr>
                      <m:t>, </m:t>
                    </m:r>
                    <m:r>
                      <a:rPr lang="en-US" sz="2400" i="1" spc="-13">
                        <a:solidFill>
                          <a:srgbClr val="C00000"/>
                        </a:solidFill>
                        <a:latin typeface="Cambria Math" panose="02040503050406030204" pitchFamily="18" charset="0"/>
                        <a:cs typeface="Arial MT"/>
                      </a:rPr>
                      <m:t>…</m:t>
                    </m:r>
                    <m:sSub>
                      <m:sSubPr>
                        <m:ctrlPr>
                          <a:rPr lang="en-US" sz="2400" i="1" spc="-13">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 </m:t>
                        </m:r>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𝑛</m:t>
                        </m:r>
                      </m:sub>
                    </m:sSub>
                    <m:r>
                      <a:rPr lang="en-US" sz="2400" b="0" i="1" spc="-13" smtClean="0">
                        <a:solidFill>
                          <a:srgbClr val="C00000"/>
                        </a:solidFill>
                        <a:latin typeface="Cambria Math" panose="02040503050406030204" pitchFamily="18" charset="0"/>
                        <a:cs typeface="Arial MT"/>
                      </a:rPr>
                      <m:t>)</m:t>
                    </m:r>
                  </m:oMath>
                </a14:m>
                <a:r>
                  <a:rPr lang="en-US" sz="2400" spc="47" dirty="0">
                    <a:solidFill>
                      <a:srgbClr val="C00000"/>
                    </a:solidFill>
                    <a:latin typeface="Times New Roman"/>
                    <a:cs typeface="Times New Roman"/>
                  </a:rPr>
                  <a:t> </a:t>
                </a:r>
                <a:r>
                  <a:rPr lang="en-US" sz="2400" dirty="0">
                    <a:solidFill>
                      <a:srgbClr val="555555"/>
                    </a:solidFill>
                    <a:latin typeface="Arial MT"/>
                    <a:cs typeface="Arial MT"/>
                  </a:rPr>
                  <a:t>be</a:t>
                </a:r>
                <a:r>
                  <a:rPr lang="en-US" sz="2400" spc="-13" dirty="0">
                    <a:solidFill>
                      <a:srgbClr val="555555"/>
                    </a:solidFill>
                    <a:latin typeface="Arial MT"/>
                    <a:cs typeface="Arial MT"/>
                  </a:rPr>
                  <a:t> </a:t>
                </a:r>
                <a:r>
                  <a:rPr lang="en-US" sz="2400" dirty="0">
                    <a:solidFill>
                      <a:srgbClr val="555555"/>
                    </a:solidFill>
                    <a:latin typeface="Arial MT"/>
                    <a:cs typeface="Arial MT"/>
                  </a:rPr>
                  <a:t>the</a:t>
                </a:r>
                <a:r>
                  <a:rPr lang="en-US" sz="2400" spc="-13" dirty="0">
                    <a:solidFill>
                      <a:srgbClr val="555555"/>
                    </a:solidFill>
                    <a:latin typeface="Arial MT"/>
                    <a:cs typeface="Arial MT"/>
                  </a:rPr>
                  <a:t> </a:t>
                </a:r>
                <a:r>
                  <a:rPr lang="en-US" sz="2400" dirty="0">
                    <a:solidFill>
                      <a:srgbClr val="555555"/>
                    </a:solidFill>
                    <a:latin typeface="Arial MT"/>
                    <a:cs typeface="Arial MT"/>
                  </a:rPr>
                  <a:t>number</a:t>
                </a:r>
                <a:r>
                  <a:rPr lang="en-US" sz="2400" spc="-20" dirty="0">
                    <a:solidFill>
                      <a:srgbClr val="555555"/>
                    </a:solidFill>
                    <a:latin typeface="Arial MT"/>
                    <a:cs typeface="Arial MT"/>
                  </a:rPr>
                  <a:t> </a:t>
                </a:r>
                <a:r>
                  <a:rPr lang="en-US" sz="2400" dirty="0">
                    <a:solidFill>
                      <a:srgbClr val="555555"/>
                    </a:solidFill>
                    <a:latin typeface="Arial MT"/>
                    <a:cs typeface="Arial MT"/>
                  </a:rPr>
                  <a:t>of</a:t>
                </a:r>
                <a:r>
                  <a:rPr lang="en-US" sz="2400" spc="-13" dirty="0">
                    <a:solidFill>
                      <a:srgbClr val="555555"/>
                    </a:solidFill>
                    <a:latin typeface="Arial MT"/>
                    <a:cs typeface="Arial MT"/>
                  </a:rPr>
                  <a:t> </a:t>
                </a:r>
                <a:r>
                  <a:rPr lang="en-US" sz="2400" dirty="0">
                    <a:solidFill>
                      <a:srgbClr val="555555"/>
                    </a:solidFill>
                    <a:latin typeface="Arial MT"/>
                    <a:cs typeface="Arial MT"/>
                  </a:rPr>
                  <a:t>times</a:t>
                </a:r>
                <a:r>
                  <a:rPr lang="en-US" sz="2400" spc="-13" dirty="0">
                    <a:solidFill>
                      <a:srgbClr val="555555"/>
                    </a:solidFill>
                    <a:latin typeface="Arial MT"/>
                    <a:cs typeface="Arial MT"/>
                  </a:rPr>
                  <a:t> </a:t>
                </a:r>
                <a:r>
                  <a:rPr lang="en-US" sz="2400" spc="-33" dirty="0">
                    <a:solidFill>
                      <a:srgbClr val="555555"/>
                    </a:solidFill>
                    <a:latin typeface="Arial MT"/>
                    <a:cs typeface="Arial MT"/>
                  </a:rPr>
                  <a:t>it </a:t>
                </a:r>
                <a:r>
                  <a:rPr lang="en-US" sz="2400" dirty="0">
                    <a:solidFill>
                      <a:srgbClr val="555555"/>
                    </a:solidFill>
                    <a:latin typeface="Arial MT"/>
                    <a:cs typeface="Arial MT"/>
                  </a:rPr>
                  <a:t>appeared</a:t>
                </a:r>
                <a:r>
                  <a:rPr lang="en-US" sz="2400" spc="-40" dirty="0">
                    <a:solidFill>
                      <a:srgbClr val="555555"/>
                    </a:solidFill>
                    <a:latin typeface="Arial MT"/>
                    <a:cs typeface="Arial MT"/>
                  </a:rPr>
                  <a:t> </a:t>
                </a:r>
                <a:r>
                  <a:rPr lang="en-US" sz="2400" dirty="0">
                    <a:solidFill>
                      <a:srgbClr val="555555"/>
                    </a:solidFill>
                    <a:latin typeface="Arial MT"/>
                    <a:cs typeface="Arial MT"/>
                  </a:rPr>
                  <a:t>in</a:t>
                </a:r>
                <a:r>
                  <a:rPr lang="en-US" sz="2400" spc="-33" dirty="0">
                    <a:solidFill>
                      <a:srgbClr val="555555"/>
                    </a:solidFill>
                    <a:latin typeface="Arial MT"/>
                    <a:cs typeface="Arial MT"/>
                  </a:rPr>
                  <a:t> </a:t>
                </a:r>
                <a:r>
                  <a:rPr lang="en-US" sz="2400" dirty="0">
                    <a:solidFill>
                      <a:srgbClr val="555555"/>
                    </a:solidFill>
                    <a:latin typeface="Arial MT"/>
                    <a:cs typeface="Arial MT"/>
                  </a:rPr>
                  <a:t>the</a:t>
                </a:r>
                <a:r>
                  <a:rPr lang="en-US" sz="2400" spc="-33" dirty="0">
                    <a:solidFill>
                      <a:srgbClr val="555555"/>
                    </a:solidFill>
                    <a:latin typeface="Arial MT"/>
                    <a:cs typeface="Arial MT"/>
                  </a:rPr>
                  <a:t> </a:t>
                </a:r>
                <a:r>
                  <a:rPr lang="en-US" sz="2400" dirty="0">
                    <a:solidFill>
                      <a:srgbClr val="555555"/>
                    </a:solidFill>
                    <a:latin typeface="Arial MT"/>
                    <a:cs typeface="Arial MT"/>
                  </a:rPr>
                  <a:t>training</a:t>
                </a:r>
                <a:r>
                  <a:rPr lang="en-US" sz="2400" spc="-33" dirty="0">
                    <a:solidFill>
                      <a:srgbClr val="555555"/>
                    </a:solidFill>
                    <a:latin typeface="Arial MT"/>
                    <a:cs typeface="Arial MT"/>
                  </a:rPr>
                  <a:t> </a:t>
                </a:r>
                <a:r>
                  <a:rPr lang="en-US" sz="2400" spc="-13" dirty="0">
                    <a:solidFill>
                      <a:srgbClr val="555555"/>
                    </a:solidFill>
                    <a:latin typeface="Arial MT"/>
                    <a:cs typeface="Arial MT"/>
                  </a:rPr>
                  <a:t>data.</a:t>
                </a:r>
                <a:endParaRPr lang="en-US" sz="2400" dirty="0">
                  <a:latin typeface="Arial MT"/>
                  <a:cs typeface="Arial MT"/>
                </a:endParaRPr>
              </a:p>
              <a:p>
                <a:pPr marL="556246" indent="-488514">
                  <a:spcBef>
                    <a:spcPts val="420"/>
                  </a:spcBef>
                  <a:buClr>
                    <a:srgbClr val="674EA7"/>
                  </a:buClr>
                  <a:buChar char="●"/>
                  <a:tabLst>
                    <a:tab pos="556246" algn="l"/>
                  </a:tabLst>
                </a:pPr>
                <a:r>
                  <a:rPr lang="en-US" sz="2400" dirty="0">
                    <a:solidFill>
                      <a:srgbClr val="555555"/>
                    </a:solidFill>
                    <a:latin typeface="Arial MT"/>
                    <a:cs typeface="Arial MT"/>
                  </a:rPr>
                  <a:t>Define</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language</a:t>
                </a:r>
                <a:r>
                  <a:rPr lang="en-US" sz="2400" spc="-33" dirty="0">
                    <a:solidFill>
                      <a:srgbClr val="555555"/>
                    </a:solidFill>
                    <a:latin typeface="Arial MT"/>
                    <a:cs typeface="Arial MT"/>
                  </a:rPr>
                  <a:t> </a:t>
                </a:r>
                <a:r>
                  <a:rPr lang="en-US" sz="2400" spc="-13" dirty="0">
                    <a:solidFill>
                      <a:srgbClr val="555555"/>
                    </a:solidFill>
                    <a:latin typeface="Arial MT"/>
                    <a:cs typeface="Arial MT"/>
                  </a:rPr>
                  <a:t>model:</a:t>
                </a:r>
                <a:endParaRPr sz="2400" dirty="0">
                  <a:latin typeface="Arial MT"/>
                  <a:cs typeface="Arial MT"/>
                </a:endParaRPr>
              </a:p>
            </p:txBody>
          </p:sp>
        </mc:Choice>
        <mc:Fallback xmlns="">
          <p:sp>
            <p:nvSpPr>
              <p:cNvPr id="2" name="object 2">
                <a:extLst>
                  <a:ext uri="{FF2B5EF4-FFF2-40B4-BE49-F238E27FC236}">
                    <a16:creationId xmlns:a16="http://schemas.microsoft.com/office/drawing/2014/main" id="{4A765FC7-6F25-E979-6AD7-FDADC9732A3B}"/>
                  </a:ext>
                </a:extLst>
              </p:cNvPr>
              <p:cNvSpPr txBox="1">
                <a:spLocks noRot="1" noChangeAspect="1" noMove="1" noResize="1" noEditPoints="1" noAdjustHandles="1" noChangeArrowheads="1" noChangeShapeType="1" noTextEdit="1"/>
              </p:cNvSpPr>
              <p:nvPr/>
            </p:nvSpPr>
            <p:spPr>
              <a:xfrm>
                <a:off x="472066" y="1466933"/>
                <a:ext cx="10866494" cy="1710381"/>
              </a:xfrm>
              <a:prstGeom prst="rect">
                <a:avLst/>
              </a:prstGeom>
              <a:blipFill>
                <a:blip r:embed="rId2"/>
                <a:stretch>
                  <a:fillRect l="-953" t="-1429" b="-10357"/>
                </a:stretch>
              </a:blipFill>
            </p:spPr>
            <p:txBody>
              <a:bodyPr/>
              <a:lstStyle/>
              <a:p>
                <a:r>
                  <a:rPr lang="en-US">
                    <a:noFill/>
                  </a:rPr>
                  <a:t> </a:t>
                </a:r>
              </a:p>
            </p:txBody>
          </p:sp>
        </mc:Fallback>
      </mc:AlternateContent>
      <p:sp>
        <p:nvSpPr>
          <p:cNvPr id="3" name="object 3">
            <a:extLst>
              <a:ext uri="{FF2B5EF4-FFF2-40B4-BE49-F238E27FC236}">
                <a16:creationId xmlns:a16="http://schemas.microsoft.com/office/drawing/2014/main" id="{B5D15856-3411-95A5-9B26-3727FC579334}"/>
              </a:ext>
            </a:extLst>
          </p:cNvPr>
          <p:cNvSpPr txBox="1">
            <a:spLocks noGrp="1"/>
          </p:cNvSpPr>
          <p:nvPr>
            <p:ph type="title"/>
          </p:nvPr>
        </p:nvSpPr>
        <p:spPr>
          <a:xfrm>
            <a:off x="766986" y="382723"/>
            <a:ext cx="14916345" cy="694207"/>
          </a:xfrm>
          <a:prstGeom prst="rect">
            <a:avLst/>
          </a:prstGeom>
        </p:spPr>
        <p:txBody>
          <a:bodyPr vert="horz" wrap="square" lIns="0" tIns="16933" rIns="0" bIns="0" rtlCol="0" anchor="ctr">
            <a:spAutoFit/>
          </a:bodyPr>
          <a:lstStyle/>
          <a:p>
            <a:pPr marL="16933">
              <a:lnSpc>
                <a:spcPct val="100000"/>
              </a:lnSpc>
              <a:spcBef>
                <a:spcPts val="133"/>
              </a:spcBef>
            </a:pPr>
            <a:r>
              <a:rPr lang="en-US" spc="147" dirty="0"/>
              <a:t>Our First Attempt</a:t>
            </a:r>
            <a:endParaRPr spc="147" dirty="0"/>
          </a:p>
        </p:txBody>
      </p:sp>
      <p:sp>
        <p:nvSpPr>
          <p:cNvPr id="5" name="object 5">
            <a:extLst>
              <a:ext uri="{FF2B5EF4-FFF2-40B4-BE49-F238E27FC236}">
                <a16:creationId xmlns:a16="http://schemas.microsoft.com/office/drawing/2014/main" id="{509D27F0-0B26-5F56-ACE4-0D3938417AD1}"/>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53A030-AC93-0D92-4903-FEEA3A62C6F9}"/>
                  </a:ext>
                </a:extLst>
              </p:cNvPr>
              <p:cNvSpPr txBox="1"/>
              <p:nvPr/>
            </p:nvSpPr>
            <p:spPr>
              <a:xfrm>
                <a:off x="3389234" y="3957320"/>
                <a:ext cx="5413531" cy="9101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i="0">
                              <a:latin typeface="Cambria Math" panose="02040503050406030204" pitchFamily="18" charset="0"/>
                            </a:rPr>
                            <m:t>c</m:t>
                          </m:r>
                          <m:r>
                            <m:rPr>
                              <m:sty m:val="p"/>
                            </m:rPr>
                            <a:rPr lang="en-US" sz="2800" b="0" i="0" smtClean="0">
                              <a:latin typeface="Cambria Math" panose="02040503050406030204" pitchFamily="18" charset="0"/>
                            </a:rPr>
                            <m:t>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sub>
                          </m:sSub>
                          <m:r>
                            <a:rPr lang="en-US" sz="2800" b="0" i="1" smtClean="0">
                              <a:latin typeface="Cambria Math" panose="02040503050406030204" pitchFamily="18" charset="0"/>
                            </a:rPr>
                            <m:t>)</m:t>
                          </m:r>
                        </m:num>
                        <m:den>
                          <m:r>
                            <a:rPr lang="en-US" sz="2800" b="0" i="1" smtClean="0">
                              <a:latin typeface="Cambria Math" panose="02040503050406030204" pitchFamily="18" charset="0"/>
                            </a:rPr>
                            <m:t>𝑁</m:t>
                          </m:r>
                        </m:den>
                      </m:f>
                    </m:oMath>
                  </m:oMathPara>
                </a14:m>
                <a:endParaRPr lang="en-US" sz="2800" dirty="0"/>
              </a:p>
            </p:txBody>
          </p:sp>
        </mc:Choice>
        <mc:Fallback xmlns="">
          <p:sp>
            <p:nvSpPr>
              <p:cNvPr id="8" name="TextBox 7">
                <a:extLst>
                  <a:ext uri="{FF2B5EF4-FFF2-40B4-BE49-F238E27FC236}">
                    <a16:creationId xmlns:a16="http://schemas.microsoft.com/office/drawing/2014/main" id="{3B53A030-AC93-0D92-4903-FEEA3A62C6F9}"/>
                  </a:ext>
                </a:extLst>
              </p:cNvPr>
              <p:cNvSpPr txBox="1">
                <a:spLocks noRot="1" noChangeAspect="1" noMove="1" noResize="1" noEditPoints="1" noAdjustHandles="1" noChangeArrowheads="1" noChangeShapeType="1" noTextEdit="1"/>
              </p:cNvSpPr>
              <p:nvPr/>
            </p:nvSpPr>
            <p:spPr>
              <a:xfrm>
                <a:off x="3389234" y="3957320"/>
                <a:ext cx="5413531" cy="9101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974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EE952-CD40-A819-CAF1-60E45F882AC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object 2">
                <a:extLst>
                  <a:ext uri="{FF2B5EF4-FFF2-40B4-BE49-F238E27FC236}">
                    <a16:creationId xmlns:a16="http://schemas.microsoft.com/office/drawing/2014/main" id="{016EB93B-7000-2C4C-DF29-703B9579D0D8}"/>
                  </a:ext>
                </a:extLst>
              </p:cNvPr>
              <p:cNvSpPr txBox="1"/>
              <p:nvPr/>
            </p:nvSpPr>
            <p:spPr>
              <a:xfrm>
                <a:off x="472066" y="1466933"/>
                <a:ext cx="10866494" cy="1710381"/>
              </a:xfrm>
              <a:prstGeom prst="rect">
                <a:avLst/>
              </a:prstGeom>
            </p:spPr>
            <p:txBody>
              <a:bodyPr vert="horz" wrap="square" lIns="0" tIns="70272" rIns="0" bIns="0" rtlCol="0">
                <a:spAutoFit/>
              </a:bodyPr>
              <a:lstStyle/>
              <a:p>
                <a:pPr marL="556246" indent="-488514">
                  <a:spcBef>
                    <a:spcPts val="552"/>
                  </a:spcBef>
                  <a:buClr>
                    <a:srgbClr val="674EA7"/>
                  </a:buClr>
                  <a:buChar char="●"/>
                  <a:tabLst>
                    <a:tab pos="556246" algn="l"/>
                  </a:tabLst>
                </a:pPr>
                <a:r>
                  <a:rPr lang="en-US" sz="2400" dirty="0">
                    <a:solidFill>
                      <a:srgbClr val="555555"/>
                    </a:solidFill>
                    <a:latin typeface="Arial MT"/>
                    <a:cs typeface="Arial MT"/>
                  </a:rPr>
                  <a:t>Assume</a:t>
                </a:r>
                <a:r>
                  <a:rPr lang="en-US" sz="2400" spc="-47" dirty="0">
                    <a:solidFill>
                      <a:srgbClr val="555555"/>
                    </a:solidFill>
                    <a:latin typeface="Arial MT"/>
                    <a:cs typeface="Arial MT"/>
                  </a:rPr>
                  <a:t> </a:t>
                </a:r>
                <a:r>
                  <a:rPr lang="en-US" sz="2400" dirty="0">
                    <a:solidFill>
                      <a:srgbClr val="555555"/>
                    </a:solidFill>
                    <a:latin typeface="Arial MT"/>
                    <a:cs typeface="Arial MT"/>
                  </a:rPr>
                  <a:t>we</a:t>
                </a:r>
                <a:r>
                  <a:rPr lang="en-US" sz="2400" spc="-27" dirty="0">
                    <a:solidFill>
                      <a:srgbClr val="555555"/>
                    </a:solidFill>
                    <a:latin typeface="Arial MT"/>
                    <a:cs typeface="Arial MT"/>
                  </a:rPr>
                  <a:t> </a:t>
                </a:r>
                <a:r>
                  <a:rPr lang="en-US" sz="2400" dirty="0">
                    <a:solidFill>
                      <a:srgbClr val="555555"/>
                    </a:solidFill>
                    <a:latin typeface="Arial MT"/>
                    <a:cs typeface="Arial MT"/>
                  </a:rPr>
                  <a:t>have</a:t>
                </a:r>
                <a:r>
                  <a:rPr lang="en-US" sz="2400" spc="-13" dirty="0">
                    <a:solidFill>
                      <a:srgbClr val="555555"/>
                    </a:solidFill>
                    <a:latin typeface="Arial MT"/>
                    <a:cs typeface="Arial MT"/>
                  </a:rPr>
                  <a:t> </a:t>
                </a:r>
                <a:r>
                  <a:rPr lang="en-US" sz="2400" spc="-13" dirty="0">
                    <a:solidFill>
                      <a:srgbClr val="CC0000"/>
                    </a:solidFill>
                    <a:latin typeface="Times New Roman"/>
                    <a:cs typeface="Times New Roman"/>
                  </a:rPr>
                  <a:t>N</a:t>
                </a:r>
                <a:r>
                  <a:rPr lang="en-US" sz="2400" spc="40" dirty="0">
                    <a:solidFill>
                      <a:srgbClr val="CC0000"/>
                    </a:solidFill>
                    <a:latin typeface="Times New Roman"/>
                    <a:cs typeface="Times New Roman"/>
                  </a:rPr>
                  <a:t> </a:t>
                </a:r>
                <a:r>
                  <a:rPr lang="en-US" sz="2400" dirty="0">
                    <a:solidFill>
                      <a:srgbClr val="555555"/>
                    </a:solidFill>
                    <a:latin typeface="Arial MT"/>
                    <a:cs typeface="Arial MT"/>
                  </a:rPr>
                  <a:t>training</a:t>
                </a:r>
                <a:r>
                  <a:rPr lang="en-US" sz="2400" spc="-27" dirty="0">
                    <a:solidFill>
                      <a:srgbClr val="555555"/>
                    </a:solidFill>
                    <a:latin typeface="Arial MT"/>
                    <a:cs typeface="Arial MT"/>
                  </a:rPr>
                  <a:t> </a:t>
                </a:r>
                <a:r>
                  <a:rPr lang="en-US" sz="2400" spc="-13" dirty="0">
                    <a:solidFill>
                      <a:srgbClr val="555555"/>
                    </a:solidFill>
                    <a:latin typeface="Arial MT"/>
                    <a:cs typeface="Arial MT"/>
                  </a:rPr>
                  <a:t>sentences</a:t>
                </a:r>
                <a:endParaRPr lang="en-US" sz="2400" dirty="0">
                  <a:latin typeface="Arial MT"/>
                  <a:cs typeface="Arial MT"/>
                </a:endParaRPr>
              </a:p>
              <a:p>
                <a:pPr marL="556246" marR="74505" indent="-489361">
                  <a:lnSpc>
                    <a:spcPct val="114599"/>
                  </a:lnSpc>
                  <a:buClr>
                    <a:srgbClr val="674EA7"/>
                  </a:buClr>
                  <a:buChar char="●"/>
                  <a:tabLst>
                    <a:tab pos="556246" algn="l"/>
                  </a:tabLst>
                </a:pPr>
                <a:r>
                  <a:rPr lang="en-US" sz="2400" dirty="0">
                    <a:solidFill>
                      <a:srgbClr val="555555"/>
                    </a:solidFill>
                    <a:latin typeface="Arial MT"/>
                    <a:cs typeface="Arial MT"/>
                  </a:rPr>
                  <a:t>Let</a:t>
                </a:r>
                <a:r>
                  <a:rPr lang="en-US" sz="2400" spc="-13" dirty="0">
                    <a:solidFill>
                      <a:srgbClr val="555555"/>
                    </a:solidFill>
                    <a:latin typeface="Arial MT"/>
                    <a:cs typeface="Arial MT"/>
                  </a:rPr>
                  <a:t> </a:t>
                </a:r>
                <a14:m>
                  <m:oMath xmlns:m="http://schemas.openxmlformats.org/officeDocument/2006/math">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1</m:t>
                        </m:r>
                      </m:sub>
                    </m:sSub>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2</m:t>
                        </m:r>
                      </m:sub>
                    </m:sSub>
                    <m:r>
                      <a:rPr lang="en-US" sz="2400" b="0" i="1" spc="-13" smtClean="0">
                        <a:solidFill>
                          <a:srgbClr val="C00000"/>
                        </a:solidFill>
                        <a:latin typeface="Cambria Math" panose="02040503050406030204" pitchFamily="18" charset="0"/>
                        <a:cs typeface="Arial MT"/>
                      </a:rPr>
                      <m:t>…</m:t>
                    </m:r>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𝑛</m:t>
                        </m:r>
                      </m:sub>
                    </m:sSub>
                  </m:oMath>
                </a14:m>
                <a:r>
                  <a:rPr lang="en-US" sz="2400" dirty="0">
                    <a:solidFill>
                      <a:srgbClr val="C00000"/>
                    </a:solidFill>
                    <a:latin typeface="Arial MT"/>
                    <a:cs typeface="Arial MT"/>
                  </a:rPr>
                  <a:t> </a:t>
                </a:r>
                <a:r>
                  <a:rPr lang="en-US" sz="2400" dirty="0">
                    <a:solidFill>
                      <a:srgbClr val="555555"/>
                    </a:solidFill>
                    <a:latin typeface="Arial MT"/>
                    <a:cs typeface="Arial MT"/>
                  </a:rPr>
                  <a:t>be</a:t>
                </a:r>
                <a:r>
                  <a:rPr lang="en-US" sz="2400" spc="-13" dirty="0">
                    <a:solidFill>
                      <a:srgbClr val="555555"/>
                    </a:solidFill>
                    <a:latin typeface="Arial MT"/>
                    <a:cs typeface="Arial MT"/>
                  </a:rPr>
                  <a:t> </a:t>
                </a:r>
                <a:r>
                  <a:rPr lang="en-US" sz="2400" dirty="0">
                    <a:solidFill>
                      <a:srgbClr val="555555"/>
                    </a:solidFill>
                    <a:latin typeface="Arial MT"/>
                    <a:cs typeface="Arial MT"/>
                  </a:rPr>
                  <a:t>a</a:t>
                </a:r>
                <a:r>
                  <a:rPr lang="en-US" sz="2400" spc="-13" dirty="0">
                    <a:solidFill>
                      <a:srgbClr val="555555"/>
                    </a:solidFill>
                    <a:latin typeface="Arial MT"/>
                    <a:cs typeface="Arial MT"/>
                  </a:rPr>
                  <a:t> </a:t>
                </a:r>
                <a:r>
                  <a:rPr lang="en-US" sz="2400" dirty="0">
                    <a:solidFill>
                      <a:srgbClr val="555555"/>
                    </a:solidFill>
                    <a:latin typeface="Arial MT"/>
                    <a:cs typeface="Arial MT"/>
                  </a:rPr>
                  <a:t>sentence,</a:t>
                </a:r>
                <a:r>
                  <a:rPr lang="en-US" sz="2400" spc="-20" dirty="0">
                    <a:solidFill>
                      <a:srgbClr val="555555"/>
                    </a:solidFill>
                    <a:latin typeface="Arial MT"/>
                    <a:cs typeface="Arial MT"/>
                  </a:rPr>
                  <a:t> </a:t>
                </a:r>
                <a:r>
                  <a:rPr lang="en-US" sz="2400" dirty="0">
                    <a:solidFill>
                      <a:srgbClr val="555555"/>
                    </a:solidFill>
                    <a:latin typeface="Arial MT"/>
                    <a:cs typeface="Arial MT"/>
                  </a:rPr>
                  <a:t>and</a:t>
                </a:r>
                <a:r>
                  <a:rPr lang="en-US" sz="2400" spc="20" dirty="0">
                    <a:solidFill>
                      <a:srgbClr val="555555"/>
                    </a:solidFill>
                    <a:latin typeface="Arial MT"/>
                    <a:cs typeface="Arial MT"/>
                  </a:rPr>
                  <a:t> </a:t>
                </a:r>
                <a14:m>
                  <m:oMath xmlns:m="http://schemas.openxmlformats.org/officeDocument/2006/math">
                    <m:sSub>
                      <m:sSubPr>
                        <m:ctrlPr>
                          <a:rPr lang="en-US" sz="2400" i="1" spc="-13" smtClean="0">
                            <a:solidFill>
                              <a:srgbClr val="C00000"/>
                            </a:solidFill>
                            <a:latin typeface="Cambria Math" panose="02040503050406030204" pitchFamily="18" charset="0"/>
                            <a:cs typeface="Arial MT"/>
                          </a:rPr>
                        </m:ctrlPr>
                      </m:sSubPr>
                      <m:e>
                        <m:r>
                          <m:rPr>
                            <m:sty m:val="p"/>
                          </m:rPr>
                          <a:rPr lang="en-US" sz="2400" b="0" i="0" spc="-13" smtClean="0">
                            <a:solidFill>
                              <a:srgbClr val="C00000"/>
                            </a:solidFill>
                            <a:latin typeface="Cambria Math" panose="02040503050406030204" pitchFamily="18" charset="0"/>
                            <a:cs typeface="Arial MT"/>
                          </a:rPr>
                          <m:t>count</m:t>
                        </m:r>
                        <m:r>
                          <a:rPr lang="en-US" sz="2400" b="0" i="1" spc="-13" smtClean="0">
                            <a:solidFill>
                              <a:srgbClr val="C00000"/>
                            </a:solidFill>
                            <a:latin typeface="Cambria Math" panose="02040503050406030204" pitchFamily="18" charset="0"/>
                            <a:cs typeface="Arial MT"/>
                          </a:rPr>
                          <m:t>(</m:t>
                        </m:r>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1</m:t>
                        </m:r>
                      </m:sub>
                    </m:sSub>
                    <m:r>
                      <a:rPr lang="en-US" sz="2400" b="0" i="1" spc="-13" smtClean="0">
                        <a:solidFill>
                          <a:srgbClr val="C00000"/>
                        </a:solidFill>
                        <a:latin typeface="Cambria Math" panose="02040503050406030204" pitchFamily="18" charset="0"/>
                        <a:cs typeface="Arial MT"/>
                      </a:rPr>
                      <m:t>, </m:t>
                    </m:r>
                    <m:sSub>
                      <m:sSubPr>
                        <m:ctrlPr>
                          <a:rPr lang="en-US" sz="2400" i="1" spc="-13">
                            <a:solidFill>
                              <a:srgbClr val="C00000"/>
                            </a:solidFill>
                            <a:latin typeface="Cambria Math" panose="02040503050406030204" pitchFamily="18" charset="0"/>
                            <a:cs typeface="Arial MT"/>
                          </a:rPr>
                        </m:ctrlPr>
                      </m:sSubPr>
                      <m:e>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2</m:t>
                        </m:r>
                      </m:sub>
                    </m:sSub>
                    <m:r>
                      <a:rPr lang="en-US" sz="2400" b="0" i="1" spc="-13" smtClean="0">
                        <a:solidFill>
                          <a:srgbClr val="C00000"/>
                        </a:solidFill>
                        <a:latin typeface="Cambria Math" panose="02040503050406030204" pitchFamily="18" charset="0"/>
                        <a:cs typeface="Arial MT"/>
                      </a:rPr>
                      <m:t>, </m:t>
                    </m:r>
                    <m:r>
                      <a:rPr lang="en-US" sz="2400" i="1" spc="-13">
                        <a:solidFill>
                          <a:srgbClr val="C00000"/>
                        </a:solidFill>
                        <a:latin typeface="Cambria Math" panose="02040503050406030204" pitchFamily="18" charset="0"/>
                        <a:cs typeface="Arial MT"/>
                      </a:rPr>
                      <m:t>…</m:t>
                    </m:r>
                    <m:sSub>
                      <m:sSubPr>
                        <m:ctrlPr>
                          <a:rPr lang="en-US" sz="2400" i="1" spc="-13">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 </m:t>
                        </m:r>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𝑛</m:t>
                        </m:r>
                      </m:sub>
                    </m:sSub>
                    <m:r>
                      <a:rPr lang="en-US" sz="2400" b="0" i="1" spc="-13" smtClean="0">
                        <a:solidFill>
                          <a:srgbClr val="C00000"/>
                        </a:solidFill>
                        <a:latin typeface="Cambria Math" panose="02040503050406030204" pitchFamily="18" charset="0"/>
                        <a:cs typeface="Arial MT"/>
                      </a:rPr>
                      <m:t>)</m:t>
                    </m:r>
                  </m:oMath>
                </a14:m>
                <a:r>
                  <a:rPr lang="en-US" sz="2400" spc="47" dirty="0">
                    <a:solidFill>
                      <a:srgbClr val="C00000"/>
                    </a:solidFill>
                    <a:latin typeface="Times New Roman"/>
                    <a:cs typeface="Times New Roman"/>
                  </a:rPr>
                  <a:t> </a:t>
                </a:r>
                <a:r>
                  <a:rPr lang="en-US" sz="2400" dirty="0">
                    <a:solidFill>
                      <a:srgbClr val="555555"/>
                    </a:solidFill>
                    <a:latin typeface="Arial MT"/>
                    <a:cs typeface="Arial MT"/>
                  </a:rPr>
                  <a:t>be</a:t>
                </a:r>
                <a:r>
                  <a:rPr lang="en-US" sz="2400" spc="-13" dirty="0">
                    <a:solidFill>
                      <a:srgbClr val="555555"/>
                    </a:solidFill>
                    <a:latin typeface="Arial MT"/>
                    <a:cs typeface="Arial MT"/>
                  </a:rPr>
                  <a:t> </a:t>
                </a:r>
                <a:r>
                  <a:rPr lang="en-US" sz="2400" dirty="0">
                    <a:solidFill>
                      <a:srgbClr val="555555"/>
                    </a:solidFill>
                    <a:latin typeface="Arial MT"/>
                    <a:cs typeface="Arial MT"/>
                  </a:rPr>
                  <a:t>the</a:t>
                </a:r>
                <a:r>
                  <a:rPr lang="en-US" sz="2400" spc="-13" dirty="0">
                    <a:solidFill>
                      <a:srgbClr val="555555"/>
                    </a:solidFill>
                    <a:latin typeface="Arial MT"/>
                    <a:cs typeface="Arial MT"/>
                  </a:rPr>
                  <a:t> </a:t>
                </a:r>
                <a:r>
                  <a:rPr lang="en-US" sz="2400" dirty="0">
                    <a:solidFill>
                      <a:srgbClr val="555555"/>
                    </a:solidFill>
                    <a:latin typeface="Arial MT"/>
                    <a:cs typeface="Arial MT"/>
                  </a:rPr>
                  <a:t>number</a:t>
                </a:r>
                <a:r>
                  <a:rPr lang="en-US" sz="2400" spc="-20" dirty="0">
                    <a:solidFill>
                      <a:srgbClr val="555555"/>
                    </a:solidFill>
                    <a:latin typeface="Arial MT"/>
                    <a:cs typeface="Arial MT"/>
                  </a:rPr>
                  <a:t> </a:t>
                </a:r>
                <a:r>
                  <a:rPr lang="en-US" sz="2400" dirty="0">
                    <a:solidFill>
                      <a:srgbClr val="555555"/>
                    </a:solidFill>
                    <a:latin typeface="Arial MT"/>
                    <a:cs typeface="Arial MT"/>
                  </a:rPr>
                  <a:t>of</a:t>
                </a:r>
                <a:r>
                  <a:rPr lang="en-US" sz="2400" spc="-13" dirty="0">
                    <a:solidFill>
                      <a:srgbClr val="555555"/>
                    </a:solidFill>
                    <a:latin typeface="Arial MT"/>
                    <a:cs typeface="Arial MT"/>
                  </a:rPr>
                  <a:t> </a:t>
                </a:r>
                <a:r>
                  <a:rPr lang="en-US" sz="2400" dirty="0">
                    <a:solidFill>
                      <a:srgbClr val="555555"/>
                    </a:solidFill>
                    <a:latin typeface="Arial MT"/>
                    <a:cs typeface="Arial MT"/>
                  </a:rPr>
                  <a:t>times</a:t>
                </a:r>
                <a:r>
                  <a:rPr lang="en-US" sz="2400" spc="-13" dirty="0">
                    <a:solidFill>
                      <a:srgbClr val="555555"/>
                    </a:solidFill>
                    <a:latin typeface="Arial MT"/>
                    <a:cs typeface="Arial MT"/>
                  </a:rPr>
                  <a:t> </a:t>
                </a:r>
                <a:r>
                  <a:rPr lang="en-US" sz="2400" spc="-33" dirty="0">
                    <a:solidFill>
                      <a:srgbClr val="555555"/>
                    </a:solidFill>
                    <a:latin typeface="Arial MT"/>
                    <a:cs typeface="Arial MT"/>
                  </a:rPr>
                  <a:t>it </a:t>
                </a:r>
                <a:r>
                  <a:rPr lang="en-US" sz="2400" dirty="0">
                    <a:solidFill>
                      <a:srgbClr val="555555"/>
                    </a:solidFill>
                    <a:latin typeface="Arial MT"/>
                    <a:cs typeface="Arial MT"/>
                  </a:rPr>
                  <a:t>appeared</a:t>
                </a:r>
                <a:r>
                  <a:rPr lang="en-US" sz="2400" spc="-40" dirty="0">
                    <a:solidFill>
                      <a:srgbClr val="555555"/>
                    </a:solidFill>
                    <a:latin typeface="Arial MT"/>
                    <a:cs typeface="Arial MT"/>
                  </a:rPr>
                  <a:t> </a:t>
                </a:r>
                <a:r>
                  <a:rPr lang="en-US" sz="2400" dirty="0">
                    <a:solidFill>
                      <a:srgbClr val="555555"/>
                    </a:solidFill>
                    <a:latin typeface="Arial MT"/>
                    <a:cs typeface="Arial MT"/>
                  </a:rPr>
                  <a:t>in</a:t>
                </a:r>
                <a:r>
                  <a:rPr lang="en-US" sz="2400" spc="-33" dirty="0">
                    <a:solidFill>
                      <a:srgbClr val="555555"/>
                    </a:solidFill>
                    <a:latin typeface="Arial MT"/>
                    <a:cs typeface="Arial MT"/>
                  </a:rPr>
                  <a:t> </a:t>
                </a:r>
                <a:r>
                  <a:rPr lang="en-US" sz="2400" dirty="0">
                    <a:solidFill>
                      <a:srgbClr val="555555"/>
                    </a:solidFill>
                    <a:latin typeface="Arial MT"/>
                    <a:cs typeface="Arial MT"/>
                  </a:rPr>
                  <a:t>the</a:t>
                </a:r>
                <a:r>
                  <a:rPr lang="en-US" sz="2400" spc="-33" dirty="0">
                    <a:solidFill>
                      <a:srgbClr val="555555"/>
                    </a:solidFill>
                    <a:latin typeface="Arial MT"/>
                    <a:cs typeface="Arial MT"/>
                  </a:rPr>
                  <a:t> </a:t>
                </a:r>
                <a:r>
                  <a:rPr lang="en-US" sz="2400" dirty="0">
                    <a:solidFill>
                      <a:srgbClr val="555555"/>
                    </a:solidFill>
                    <a:latin typeface="Arial MT"/>
                    <a:cs typeface="Arial MT"/>
                  </a:rPr>
                  <a:t>training</a:t>
                </a:r>
                <a:r>
                  <a:rPr lang="en-US" sz="2400" spc="-33" dirty="0">
                    <a:solidFill>
                      <a:srgbClr val="555555"/>
                    </a:solidFill>
                    <a:latin typeface="Arial MT"/>
                    <a:cs typeface="Arial MT"/>
                  </a:rPr>
                  <a:t> </a:t>
                </a:r>
                <a:r>
                  <a:rPr lang="en-US" sz="2400" spc="-13" dirty="0">
                    <a:solidFill>
                      <a:srgbClr val="555555"/>
                    </a:solidFill>
                    <a:latin typeface="Arial MT"/>
                    <a:cs typeface="Arial MT"/>
                  </a:rPr>
                  <a:t>data.</a:t>
                </a:r>
                <a:endParaRPr lang="en-US" sz="2400" dirty="0">
                  <a:latin typeface="Arial MT"/>
                  <a:cs typeface="Arial MT"/>
                </a:endParaRPr>
              </a:p>
              <a:p>
                <a:pPr marL="556246" indent="-488514">
                  <a:spcBef>
                    <a:spcPts val="420"/>
                  </a:spcBef>
                  <a:buClr>
                    <a:srgbClr val="674EA7"/>
                  </a:buClr>
                  <a:buChar char="●"/>
                  <a:tabLst>
                    <a:tab pos="556246" algn="l"/>
                  </a:tabLst>
                </a:pPr>
                <a:r>
                  <a:rPr lang="en-US" sz="2400" dirty="0">
                    <a:solidFill>
                      <a:srgbClr val="555555"/>
                    </a:solidFill>
                    <a:latin typeface="Arial MT"/>
                    <a:cs typeface="Arial MT"/>
                  </a:rPr>
                  <a:t>Define</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language</a:t>
                </a:r>
                <a:r>
                  <a:rPr lang="en-US" sz="2400" spc="-33" dirty="0">
                    <a:solidFill>
                      <a:srgbClr val="555555"/>
                    </a:solidFill>
                    <a:latin typeface="Arial MT"/>
                    <a:cs typeface="Arial MT"/>
                  </a:rPr>
                  <a:t> </a:t>
                </a:r>
                <a:r>
                  <a:rPr lang="en-US" sz="2400" spc="-13" dirty="0">
                    <a:solidFill>
                      <a:srgbClr val="555555"/>
                    </a:solidFill>
                    <a:latin typeface="Arial MT"/>
                    <a:cs typeface="Arial MT"/>
                  </a:rPr>
                  <a:t>model:</a:t>
                </a:r>
                <a:endParaRPr sz="2400" dirty="0">
                  <a:latin typeface="Arial MT"/>
                  <a:cs typeface="Arial MT"/>
                </a:endParaRPr>
              </a:p>
            </p:txBody>
          </p:sp>
        </mc:Choice>
        <mc:Fallback xmlns="">
          <p:sp>
            <p:nvSpPr>
              <p:cNvPr id="2" name="object 2">
                <a:extLst>
                  <a:ext uri="{FF2B5EF4-FFF2-40B4-BE49-F238E27FC236}">
                    <a16:creationId xmlns:a16="http://schemas.microsoft.com/office/drawing/2014/main" id="{016EB93B-7000-2C4C-DF29-703B9579D0D8}"/>
                  </a:ext>
                </a:extLst>
              </p:cNvPr>
              <p:cNvSpPr txBox="1">
                <a:spLocks noRot="1" noChangeAspect="1" noMove="1" noResize="1" noEditPoints="1" noAdjustHandles="1" noChangeArrowheads="1" noChangeShapeType="1" noTextEdit="1"/>
              </p:cNvSpPr>
              <p:nvPr/>
            </p:nvSpPr>
            <p:spPr>
              <a:xfrm>
                <a:off x="472066" y="1466933"/>
                <a:ext cx="10866494" cy="1710381"/>
              </a:xfrm>
              <a:prstGeom prst="rect">
                <a:avLst/>
              </a:prstGeom>
              <a:blipFill>
                <a:blip r:embed="rId2"/>
                <a:stretch>
                  <a:fillRect l="-953" t="-1429" b="-10357"/>
                </a:stretch>
              </a:blipFill>
            </p:spPr>
            <p:txBody>
              <a:bodyPr/>
              <a:lstStyle/>
              <a:p>
                <a:r>
                  <a:rPr lang="en-US">
                    <a:noFill/>
                  </a:rPr>
                  <a:t> </a:t>
                </a:r>
              </a:p>
            </p:txBody>
          </p:sp>
        </mc:Fallback>
      </mc:AlternateContent>
      <p:sp>
        <p:nvSpPr>
          <p:cNvPr id="5" name="object 5">
            <a:extLst>
              <a:ext uri="{FF2B5EF4-FFF2-40B4-BE49-F238E27FC236}">
                <a16:creationId xmlns:a16="http://schemas.microsoft.com/office/drawing/2014/main" id="{4BB17E10-77B4-B21D-A8B6-9ACB751386DE}"/>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34EDF65-C190-35DB-0024-2F85931A3473}"/>
                  </a:ext>
                </a:extLst>
              </p:cNvPr>
              <p:cNvSpPr txBox="1"/>
              <p:nvPr/>
            </p:nvSpPr>
            <p:spPr>
              <a:xfrm>
                <a:off x="3389234" y="3957320"/>
                <a:ext cx="5413531" cy="9101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i="0">
                              <a:latin typeface="Cambria Math" panose="02040503050406030204" pitchFamily="18" charset="0"/>
                            </a:rPr>
                            <m:t>c</m:t>
                          </m:r>
                          <m:r>
                            <m:rPr>
                              <m:sty m:val="p"/>
                            </m:rPr>
                            <a:rPr lang="en-US" sz="2800" b="0" i="0" smtClean="0">
                              <a:latin typeface="Cambria Math" panose="02040503050406030204" pitchFamily="18" charset="0"/>
                            </a:rPr>
                            <m:t>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sub>
                          </m:sSub>
                          <m:r>
                            <a:rPr lang="en-US" sz="2800" b="0" i="1" smtClean="0">
                              <a:latin typeface="Cambria Math" panose="02040503050406030204" pitchFamily="18" charset="0"/>
                            </a:rPr>
                            <m:t>)</m:t>
                          </m:r>
                        </m:num>
                        <m:den>
                          <m:r>
                            <a:rPr lang="en-US" sz="2800" b="0" i="1" smtClean="0">
                              <a:latin typeface="Cambria Math" panose="02040503050406030204" pitchFamily="18" charset="0"/>
                            </a:rPr>
                            <m:t>𝑁</m:t>
                          </m:r>
                        </m:den>
                      </m:f>
                    </m:oMath>
                  </m:oMathPara>
                </a14:m>
                <a:endParaRPr lang="en-US" sz="2800" dirty="0"/>
              </a:p>
            </p:txBody>
          </p:sp>
        </mc:Choice>
        <mc:Fallback xmlns="">
          <p:sp>
            <p:nvSpPr>
              <p:cNvPr id="8" name="TextBox 7">
                <a:extLst>
                  <a:ext uri="{FF2B5EF4-FFF2-40B4-BE49-F238E27FC236}">
                    <a16:creationId xmlns:a16="http://schemas.microsoft.com/office/drawing/2014/main" id="{234EDF65-C190-35DB-0024-2F85931A3473}"/>
                  </a:ext>
                </a:extLst>
              </p:cNvPr>
              <p:cNvSpPr txBox="1">
                <a:spLocks noRot="1" noChangeAspect="1" noMove="1" noResize="1" noEditPoints="1" noAdjustHandles="1" noChangeArrowheads="1" noChangeShapeType="1" noTextEdit="1"/>
              </p:cNvSpPr>
              <p:nvPr/>
            </p:nvSpPr>
            <p:spPr>
              <a:xfrm>
                <a:off x="3389234" y="3957320"/>
                <a:ext cx="5413531" cy="910186"/>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955C67E-20E4-FE98-59E6-3BBE20A84F99}"/>
              </a:ext>
            </a:extLst>
          </p:cNvPr>
          <p:cNvSpPr txBox="1"/>
          <p:nvPr/>
        </p:nvSpPr>
        <p:spPr>
          <a:xfrm>
            <a:off x="846455" y="5405998"/>
            <a:ext cx="9560560" cy="461665"/>
          </a:xfrm>
          <a:prstGeom prst="rect">
            <a:avLst/>
          </a:prstGeom>
          <a:noFill/>
        </p:spPr>
        <p:txBody>
          <a:bodyPr wrap="square" rtlCol="0">
            <a:spAutoFit/>
          </a:bodyPr>
          <a:lstStyle/>
          <a:p>
            <a:r>
              <a:rPr lang="en-US" sz="2400" dirty="0">
                <a:solidFill>
                  <a:schemeClr val="accent3"/>
                </a:solidFill>
              </a:rPr>
              <a:t>Discuss: What are the drawbacks of this model? </a:t>
            </a:r>
          </a:p>
        </p:txBody>
      </p:sp>
      <p:sp>
        <p:nvSpPr>
          <p:cNvPr id="10" name="object 3">
            <a:extLst>
              <a:ext uri="{FF2B5EF4-FFF2-40B4-BE49-F238E27FC236}">
                <a16:creationId xmlns:a16="http://schemas.microsoft.com/office/drawing/2014/main" id="{23E7487E-75F2-4348-EC72-3F7986C1F5DE}"/>
              </a:ext>
            </a:extLst>
          </p:cNvPr>
          <p:cNvSpPr txBox="1">
            <a:spLocks/>
          </p:cNvSpPr>
          <p:nvPr/>
        </p:nvSpPr>
        <p:spPr>
          <a:xfrm>
            <a:off x="766986" y="382723"/>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pc="147"/>
              <a:t>Our First Attempt</a:t>
            </a:r>
            <a:endParaRPr lang="en-US" spc="147" dirty="0"/>
          </a:p>
        </p:txBody>
      </p:sp>
    </p:spTree>
    <p:extLst>
      <p:ext uri="{BB962C8B-B14F-4D97-AF65-F5344CB8AC3E}">
        <p14:creationId xmlns:p14="http://schemas.microsoft.com/office/powerpoint/2010/main" val="154352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CF43B-64A1-6065-D538-57BC3C5C437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object 2">
                <a:extLst>
                  <a:ext uri="{FF2B5EF4-FFF2-40B4-BE49-F238E27FC236}">
                    <a16:creationId xmlns:a16="http://schemas.microsoft.com/office/drawing/2014/main" id="{DFDA122E-005D-D48C-7B9F-D3DED64B498B}"/>
                  </a:ext>
                </a:extLst>
              </p:cNvPr>
              <p:cNvSpPr txBox="1"/>
              <p:nvPr/>
            </p:nvSpPr>
            <p:spPr>
              <a:xfrm>
                <a:off x="472066" y="1466933"/>
                <a:ext cx="10866494" cy="1710381"/>
              </a:xfrm>
              <a:prstGeom prst="rect">
                <a:avLst/>
              </a:prstGeom>
            </p:spPr>
            <p:txBody>
              <a:bodyPr vert="horz" wrap="square" lIns="0" tIns="70272" rIns="0" bIns="0" rtlCol="0">
                <a:spAutoFit/>
              </a:bodyPr>
              <a:lstStyle/>
              <a:p>
                <a:pPr marL="556246" indent="-488514">
                  <a:spcBef>
                    <a:spcPts val="552"/>
                  </a:spcBef>
                  <a:buClr>
                    <a:srgbClr val="674EA7"/>
                  </a:buClr>
                  <a:buChar char="●"/>
                  <a:tabLst>
                    <a:tab pos="556246" algn="l"/>
                  </a:tabLst>
                </a:pPr>
                <a:r>
                  <a:rPr lang="en-US" sz="2400" dirty="0">
                    <a:solidFill>
                      <a:srgbClr val="555555"/>
                    </a:solidFill>
                    <a:latin typeface="Arial MT"/>
                    <a:cs typeface="Arial MT"/>
                  </a:rPr>
                  <a:t>Assume</a:t>
                </a:r>
                <a:r>
                  <a:rPr lang="en-US" sz="2400" spc="-47" dirty="0">
                    <a:solidFill>
                      <a:srgbClr val="555555"/>
                    </a:solidFill>
                    <a:latin typeface="Arial MT"/>
                    <a:cs typeface="Arial MT"/>
                  </a:rPr>
                  <a:t> </a:t>
                </a:r>
                <a:r>
                  <a:rPr lang="en-US" sz="2400" dirty="0">
                    <a:solidFill>
                      <a:srgbClr val="555555"/>
                    </a:solidFill>
                    <a:latin typeface="Arial MT"/>
                    <a:cs typeface="Arial MT"/>
                  </a:rPr>
                  <a:t>we</a:t>
                </a:r>
                <a:r>
                  <a:rPr lang="en-US" sz="2400" spc="-27" dirty="0">
                    <a:solidFill>
                      <a:srgbClr val="555555"/>
                    </a:solidFill>
                    <a:latin typeface="Arial MT"/>
                    <a:cs typeface="Arial MT"/>
                  </a:rPr>
                  <a:t> </a:t>
                </a:r>
                <a:r>
                  <a:rPr lang="en-US" sz="2400" dirty="0">
                    <a:solidFill>
                      <a:srgbClr val="555555"/>
                    </a:solidFill>
                    <a:latin typeface="Arial MT"/>
                    <a:cs typeface="Arial MT"/>
                  </a:rPr>
                  <a:t>have</a:t>
                </a:r>
                <a:r>
                  <a:rPr lang="en-US" sz="2400" spc="-13" dirty="0">
                    <a:solidFill>
                      <a:srgbClr val="555555"/>
                    </a:solidFill>
                    <a:latin typeface="Arial MT"/>
                    <a:cs typeface="Arial MT"/>
                  </a:rPr>
                  <a:t> </a:t>
                </a:r>
                <a:r>
                  <a:rPr lang="en-US" sz="2400" spc="-13" dirty="0">
                    <a:solidFill>
                      <a:srgbClr val="CC0000"/>
                    </a:solidFill>
                    <a:latin typeface="Times New Roman"/>
                    <a:cs typeface="Times New Roman"/>
                  </a:rPr>
                  <a:t>N</a:t>
                </a:r>
                <a:r>
                  <a:rPr lang="en-US" sz="2400" spc="40" dirty="0">
                    <a:solidFill>
                      <a:srgbClr val="CC0000"/>
                    </a:solidFill>
                    <a:latin typeface="Times New Roman"/>
                    <a:cs typeface="Times New Roman"/>
                  </a:rPr>
                  <a:t> </a:t>
                </a:r>
                <a:r>
                  <a:rPr lang="en-US" sz="2400" dirty="0">
                    <a:solidFill>
                      <a:srgbClr val="555555"/>
                    </a:solidFill>
                    <a:latin typeface="Arial MT"/>
                    <a:cs typeface="Arial MT"/>
                  </a:rPr>
                  <a:t>training</a:t>
                </a:r>
                <a:r>
                  <a:rPr lang="en-US" sz="2400" spc="-27" dirty="0">
                    <a:solidFill>
                      <a:srgbClr val="555555"/>
                    </a:solidFill>
                    <a:latin typeface="Arial MT"/>
                    <a:cs typeface="Arial MT"/>
                  </a:rPr>
                  <a:t> </a:t>
                </a:r>
                <a:r>
                  <a:rPr lang="en-US" sz="2400" spc="-13" dirty="0">
                    <a:solidFill>
                      <a:srgbClr val="555555"/>
                    </a:solidFill>
                    <a:latin typeface="Arial MT"/>
                    <a:cs typeface="Arial MT"/>
                  </a:rPr>
                  <a:t>sentences</a:t>
                </a:r>
                <a:endParaRPr lang="en-US" sz="2400" dirty="0">
                  <a:latin typeface="Arial MT"/>
                  <a:cs typeface="Arial MT"/>
                </a:endParaRPr>
              </a:p>
              <a:p>
                <a:pPr marL="556246" marR="74505" indent="-489361">
                  <a:lnSpc>
                    <a:spcPct val="114599"/>
                  </a:lnSpc>
                  <a:buClr>
                    <a:srgbClr val="674EA7"/>
                  </a:buClr>
                  <a:buChar char="●"/>
                  <a:tabLst>
                    <a:tab pos="556246" algn="l"/>
                  </a:tabLst>
                </a:pPr>
                <a:r>
                  <a:rPr lang="en-US" sz="2400" dirty="0">
                    <a:solidFill>
                      <a:srgbClr val="555555"/>
                    </a:solidFill>
                    <a:latin typeface="Arial MT"/>
                    <a:cs typeface="Arial MT"/>
                  </a:rPr>
                  <a:t>Let</a:t>
                </a:r>
                <a:r>
                  <a:rPr lang="en-US" sz="2400" spc="-13" dirty="0">
                    <a:solidFill>
                      <a:srgbClr val="555555"/>
                    </a:solidFill>
                    <a:latin typeface="Arial MT"/>
                    <a:cs typeface="Arial MT"/>
                  </a:rPr>
                  <a:t> </a:t>
                </a:r>
                <a14:m>
                  <m:oMath xmlns:m="http://schemas.openxmlformats.org/officeDocument/2006/math">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1</m:t>
                        </m:r>
                      </m:sub>
                    </m:sSub>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2</m:t>
                        </m:r>
                      </m:sub>
                    </m:sSub>
                    <m:r>
                      <a:rPr lang="en-US" sz="2400" b="0" i="1" spc="-13" smtClean="0">
                        <a:solidFill>
                          <a:srgbClr val="C00000"/>
                        </a:solidFill>
                        <a:latin typeface="Cambria Math" panose="02040503050406030204" pitchFamily="18" charset="0"/>
                        <a:cs typeface="Arial MT"/>
                      </a:rPr>
                      <m:t>…</m:t>
                    </m:r>
                    <m:sSub>
                      <m:sSubPr>
                        <m:ctrlPr>
                          <a:rPr lang="en-US" sz="2400" b="0" i="1" spc="-13" smtClean="0">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𝑤</m:t>
                        </m:r>
                      </m:e>
                      <m:sub>
                        <m:r>
                          <a:rPr lang="en-US" sz="2400" b="0" i="1" spc="-13" smtClean="0">
                            <a:solidFill>
                              <a:srgbClr val="C00000"/>
                            </a:solidFill>
                            <a:latin typeface="Cambria Math" panose="02040503050406030204" pitchFamily="18" charset="0"/>
                            <a:cs typeface="Arial MT"/>
                          </a:rPr>
                          <m:t>𝑛</m:t>
                        </m:r>
                      </m:sub>
                    </m:sSub>
                  </m:oMath>
                </a14:m>
                <a:r>
                  <a:rPr lang="en-US" sz="2400" dirty="0">
                    <a:solidFill>
                      <a:srgbClr val="C00000"/>
                    </a:solidFill>
                    <a:latin typeface="Arial MT"/>
                    <a:cs typeface="Arial MT"/>
                  </a:rPr>
                  <a:t> </a:t>
                </a:r>
                <a:r>
                  <a:rPr lang="en-US" sz="2400" dirty="0">
                    <a:solidFill>
                      <a:srgbClr val="555555"/>
                    </a:solidFill>
                    <a:latin typeface="Arial MT"/>
                    <a:cs typeface="Arial MT"/>
                  </a:rPr>
                  <a:t>be</a:t>
                </a:r>
                <a:r>
                  <a:rPr lang="en-US" sz="2400" spc="-13" dirty="0">
                    <a:solidFill>
                      <a:srgbClr val="555555"/>
                    </a:solidFill>
                    <a:latin typeface="Arial MT"/>
                    <a:cs typeface="Arial MT"/>
                  </a:rPr>
                  <a:t> </a:t>
                </a:r>
                <a:r>
                  <a:rPr lang="en-US" sz="2400" dirty="0">
                    <a:solidFill>
                      <a:srgbClr val="555555"/>
                    </a:solidFill>
                    <a:latin typeface="Arial MT"/>
                    <a:cs typeface="Arial MT"/>
                  </a:rPr>
                  <a:t>a</a:t>
                </a:r>
                <a:r>
                  <a:rPr lang="en-US" sz="2400" spc="-13" dirty="0">
                    <a:solidFill>
                      <a:srgbClr val="555555"/>
                    </a:solidFill>
                    <a:latin typeface="Arial MT"/>
                    <a:cs typeface="Arial MT"/>
                  </a:rPr>
                  <a:t> </a:t>
                </a:r>
                <a:r>
                  <a:rPr lang="en-US" sz="2400" dirty="0">
                    <a:solidFill>
                      <a:srgbClr val="555555"/>
                    </a:solidFill>
                    <a:latin typeface="Arial MT"/>
                    <a:cs typeface="Arial MT"/>
                  </a:rPr>
                  <a:t>sentence,</a:t>
                </a:r>
                <a:r>
                  <a:rPr lang="en-US" sz="2400" spc="-20" dirty="0">
                    <a:solidFill>
                      <a:srgbClr val="555555"/>
                    </a:solidFill>
                    <a:latin typeface="Arial MT"/>
                    <a:cs typeface="Arial MT"/>
                  </a:rPr>
                  <a:t> </a:t>
                </a:r>
                <a:r>
                  <a:rPr lang="en-US" sz="2400" dirty="0">
                    <a:solidFill>
                      <a:srgbClr val="555555"/>
                    </a:solidFill>
                    <a:latin typeface="Arial MT"/>
                    <a:cs typeface="Arial MT"/>
                  </a:rPr>
                  <a:t>and</a:t>
                </a:r>
                <a:r>
                  <a:rPr lang="en-US" sz="2400" spc="20" dirty="0">
                    <a:solidFill>
                      <a:srgbClr val="555555"/>
                    </a:solidFill>
                    <a:latin typeface="Arial MT"/>
                    <a:cs typeface="Arial MT"/>
                  </a:rPr>
                  <a:t> </a:t>
                </a:r>
                <a14:m>
                  <m:oMath xmlns:m="http://schemas.openxmlformats.org/officeDocument/2006/math">
                    <m:sSub>
                      <m:sSubPr>
                        <m:ctrlPr>
                          <a:rPr lang="en-US" sz="2400" i="1" spc="-13" smtClean="0">
                            <a:solidFill>
                              <a:srgbClr val="C00000"/>
                            </a:solidFill>
                            <a:latin typeface="Cambria Math" panose="02040503050406030204" pitchFamily="18" charset="0"/>
                            <a:cs typeface="Arial MT"/>
                          </a:rPr>
                        </m:ctrlPr>
                      </m:sSubPr>
                      <m:e>
                        <m:r>
                          <m:rPr>
                            <m:sty m:val="p"/>
                          </m:rPr>
                          <a:rPr lang="en-US" sz="2400" b="0" i="0" spc="-13" smtClean="0">
                            <a:solidFill>
                              <a:srgbClr val="C00000"/>
                            </a:solidFill>
                            <a:latin typeface="Cambria Math" panose="02040503050406030204" pitchFamily="18" charset="0"/>
                            <a:cs typeface="Arial MT"/>
                          </a:rPr>
                          <m:t>count</m:t>
                        </m:r>
                        <m:r>
                          <a:rPr lang="en-US" sz="2400" b="0" i="1" spc="-13" smtClean="0">
                            <a:solidFill>
                              <a:srgbClr val="C00000"/>
                            </a:solidFill>
                            <a:latin typeface="Cambria Math" panose="02040503050406030204" pitchFamily="18" charset="0"/>
                            <a:cs typeface="Arial MT"/>
                          </a:rPr>
                          <m:t>(</m:t>
                        </m:r>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1</m:t>
                        </m:r>
                      </m:sub>
                    </m:sSub>
                    <m:r>
                      <a:rPr lang="en-US" sz="2400" b="0" i="1" spc="-13" smtClean="0">
                        <a:solidFill>
                          <a:srgbClr val="C00000"/>
                        </a:solidFill>
                        <a:latin typeface="Cambria Math" panose="02040503050406030204" pitchFamily="18" charset="0"/>
                        <a:cs typeface="Arial MT"/>
                      </a:rPr>
                      <m:t>, </m:t>
                    </m:r>
                    <m:sSub>
                      <m:sSubPr>
                        <m:ctrlPr>
                          <a:rPr lang="en-US" sz="2400" i="1" spc="-13">
                            <a:solidFill>
                              <a:srgbClr val="C00000"/>
                            </a:solidFill>
                            <a:latin typeface="Cambria Math" panose="02040503050406030204" pitchFamily="18" charset="0"/>
                            <a:cs typeface="Arial MT"/>
                          </a:rPr>
                        </m:ctrlPr>
                      </m:sSubPr>
                      <m:e>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2</m:t>
                        </m:r>
                      </m:sub>
                    </m:sSub>
                    <m:r>
                      <a:rPr lang="en-US" sz="2400" b="0" i="1" spc="-13" smtClean="0">
                        <a:solidFill>
                          <a:srgbClr val="C00000"/>
                        </a:solidFill>
                        <a:latin typeface="Cambria Math" panose="02040503050406030204" pitchFamily="18" charset="0"/>
                        <a:cs typeface="Arial MT"/>
                      </a:rPr>
                      <m:t>, </m:t>
                    </m:r>
                    <m:r>
                      <a:rPr lang="en-US" sz="2400" i="1" spc="-13">
                        <a:solidFill>
                          <a:srgbClr val="C00000"/>
                        </a:solidFill>
                        <a:latin typeface="Cambria Math" panose="02040503050406030204" pitchFamily="18" charset="0"/>
                        <a:cs typeface="Arial MT"/>
                      </a:rPr>
                      <m:t>…</m:t>
                    </m:r>
                    <m:sSub>
                      <m:sSubPr>
                        <m:ctrlPr>
                          <a:rPr lang="en-US" sz="2400" i="1" spc="-13">
                            <a:solidFill>
                              <a:srgbClr val="C00000"/>
                            </a:solidFill>
                            <a:latin typeface="Cambria Math" panose="02040503050406030204" pitchFamily="18" charset="0"/>
                            <a:cs typeface="Arial MT"/>
                          </a:rPr>
                        </m:ctrlPr>
                      </m:sSubPr>
                      <m:e>
                        <m:r>
                          <a:rPr lang="en-US" sz="2400" b="0" i="1" spc="-13" smtClean="0">
                            <a:solidFill>
                              <a:srgbClr val="C00000"/>
                            </a:solidFill>
                            <a:latin typeface="Cambria Math" panose="02040503050406030204" pitchFamily="18" charset="0"/>
                            <a:cs typeface="Arial MT"/>
                          </a:rPr>
                          <m:t>, </m:t>
                        </m:r>
                        <m:r>
                          <a:rPr lang="en-US" sz="2400" i="1" spc="-13">
                            <a:solidFill>
                              <a:srgbClr val="C00000"/>
                            </a:solidFill>
                            <a:latin typeface="Cambria Math" panose="02040503050406030204" pitchFamily="18" charset="0"/>
                            <a:cs typeface="Arial MT"/>
                          </a:rPr>
                          <m:t>𝑤</m:t>
                        </m:r>
                      </m:e>
                      <m:sub>
                        <m:r>
                          <a:rPr lang="en-US" sz="2400" i="1" spc="-13">
                            <a:solidFill>
                              <a:srgbClr val="C00000"/>
                            </a:solidFill>
                            <a:latin typeface="Cambria Math" panose="02040503050406030204" pitchFamily="18" charset="0"/>
                            <a:cs typeface="Arial MT"/>
                          </a:rPr>
                          <m:t>𝑛</m:t>
                        </m:r>
                      </m:sub>
                    </m:sSub>
                    <m:r>
                      <a:rPr lang="en-US" sz="2400" b="0" i="1" spc="-13" smtClean="0">
                        <a:solidFill>
                          <a:srgbClr val="C00000"/>
                        </a:solidFill>
                        <a:latin typeface="Cambria Math" panose="02040503050406030204" pitchFamily="18" charset="0"/>
                        <a:cs typeface="Arial MT"/>
                      </a:rPr>
                      <m:t>)</m:t>
                    </m:r>
                  </m:oMath>
                </a14:m>
                <a:r>
                  <a:rPr lang="en-US" sz="2400" spc="47" dirty="0">
                    <a:solidFill>
                      <a:srgbClr val="C00000"/>
                    </a:solidFill>
                    <a:latin typeface="Times New Roman"/>
                    <a:cs typeface="Times New Roman"/>
                  </a:rPr>
                  <a:t> </a:t>
                </a:r>
                <a:r>
                  <a:rPr lang="en-US" sz="2400" dirty="0">
                    <a:solidFill>
                      <a:srgbClr val="555555"/>
                    </a:solidFill>
                    <a:latin typeface="Arial MT"/>
                    <a:cs typeface="Arial MT"/>
                  </a:rPr>
                  <a:t>be</a:t>
                </a:r>
                <a:r>
                  <a:rPr lang="en-US" sz="2400" spc="-13" dirty="0">
                    <a:solidFill>
                      <a:srgbClr val="555555"/>
                    </a:solidFill>
                    <a:latin typeface="Arial MT"/>
                    <a:cs typeface="Arial MT"/>
                  </a:rPr>
                  <a:t> </a:t>
                </a:r>
                <a:r>
                  <a:rPr lang="en-US" sz="2400" dirty="0">
                    <a:solidFill>
                      <a:srgbClr val="555555"/>
                    </a:solidFill>
                    <a:latin typeface="Arial MT"/>
                    <a:cs typeface="Arial MT"/>
                  </a:rPr>
                  <a:t>the</a:t>
                </a:r>
                <a:r>
                  <a:rPr lang="en-US" sz="2400" spc="-13" dirty="0">
                    <a:solidFill>
                      <a:srgbClr val="555555"/>
                    </a:solidFill>
                    <a:latin typeface="Arial MT"/>
                    <a:cs typeface="Arial MT"/>
                  </a:rPr>
                  <a:t> </a:t>
                </a:r>
                <a:r>
                  <a:rPr lang="en-US" sz="2400" dirty="0">
                    <a:solidFill>
                      <a:srgbClr val="555555"/>
                    </a:solidFill>
                    <a:latin typeface="Arial MT"/>
                    <a:cs typeface="Arial MT"/>
                  </a:rPr>
                  <a:t>number</a:t>
                </a:r>
                <a:r>
                  <a:rPr lang="en-US" sz="2400" spc="-20" dirty="0">
                    <a:solidFill>
                      <a:srgbClr val="555555"/>
                    </a:solidFill>
                    <a:latin typeface="Arial MT"/>
                    <a:cs typeface="Arial MT"/>
                  </a:rPr>
                  <a:t> </a:t>
                </a:r>
                <a:r>
                  <a:rPr lang="en-US" sz="2400" dirty="0">
                    <a:solidFill>
                      <a:srgbClr val="555555"/>
                    </a:solidFill>
                    <a:latin typeface="Arial MT"/>
                    <a:cs typeface="Arial MT"/>
                  </a:rPr>
                  <a:t>of</a:t>
                </a:r>
                <a:r>
                  <a:rPr lang="en-US" sz="2400" spc="-13" dirty="0">
                    <a:solidFill>
                      <a:srgbClr val="555555"/>
                    </a:solidFill>
                    <a:latin typeface="Arial MT"/>
                    <a:cs typeface="Arial MT"/>
                  </a:rPr>
                  <a:t> </a:t>
                </a:r>
                <a:r>
                  <a:rPr lang="en-US" sz="2400" dirty="0">
                    <a:solidFill>
                      <a:srgbClr val="555555"/>
                    </a:solidFill>
                    <a:latin typeface="Arial MT"/>
                    <a:cs typeface="Arial MT"/>
                  </a:rPr>
                  <a:t>times</a:t>
                </a:r>
                <a:r>
                  <a:rPr lang="en-US" sz="2400" spc="-13" dirty="0">
                    <a:solidFill>
                      <a:srgbClr val="555555"/>
                    </a:solidFill>
                    <a:latin typeface="Arial MT"/>
                    <a:cs typeface="Arial MT"/>
                  </a:rPr>
                  <a:t> </a:t>
                </a:r>
                <a:r>
                  <a:rPr lang="en-US" sz="2400" spc="-33" dirty="0">
                    <a:solidFill>
                      <a:srgbClr val="555555"/>
                    </a:solidFill>
                    <a:latin typeface="Arial MT"/>
                    <a:cs typeface="Arial MT"/>
                  </a:rPr>
                  <a:t>it </a:t>
                </a:r>
                <a:r>
                  <a:rPr lang="en-US" sz="2400" dirty="0">
                    <a:solidFill>
                      <a:srgbClr val="555555"/>
                    </a:solidFill>
                    <a:latin typeface="Arial MT"/>
                    <a:cs typeface="Arial MT"/>
                  </a:rPr>
                  <a:t>appeared</a:t>
                </a:r>
                <a:r>
                  <a:rPr lang="en-US" sz="2400" spc="-40" dirty="0">
                    <a:solidFill>
                      <a:srgbClr val="555555"/>
                    </a:solidFill>
                    <a:latin typeface="Arial MT"/>
                    <a:cs typeface="Arial MT"/>
                  </a:rPr>
                  <a:t> </a:t>
                </a:r>
                <a:r>
                  <a:rPr lang="en-US" sz="2400" dirty="0">
                    <a:solidFill>
                      <a:srgbClr val="555555"/>
                    </a:solidFill>
                    <a:latin typeface="Arial MT"/>
                    <a:cs typeface="Arial MT"/>
                  </a:rPr>
                  <a:t>in</a:t>
                </a:r>
                <a:r>
                  <a:rPr lang="en-US" sz="2400" spc="-33" dirty="0">
                    <a:solidFill>
                      <a:srgbClr val="555555"/>
                    </a:solidFill>
                    <a:latin typeface="Arial MT"/>
                    <a:cs typeface="Arial MT"/>
                  </a:rPr>
                  <a:t> </a:t>
                </a:r>
                <a:r>
                  <a:rPr lang="en-US" sz="2400" dirty="0">
                    <a:solidFill>
                      <a:srgbClr val="555555"/>
                    </a:solidFill>
                    <a:latin typeface="Arial MT"/>
                    <a:cs typeface="Arial MT"/>
                  </a:rPr>
                  <a:t>the</a:t>
                </a:r>
                <a:r>
                  <a:rPr lang="en-US" sz="2400" spc="-33" dirty="0">
                    <a:solidFill>
                      <a:srgbClr val="555555"/>
                    </a:solidFill>
                    <a:latin typeface="Arial MT"/>
                    <a:cs typeface="Arial MT"/>
                  </a:rPr>
                  <a:t> </a:t>
                </a:r>
                <a:r>
                  <a:rPr lang="en-US" sz="2400" dirty="0">
                    <a:solidFill>
                      <a:srgbClr val="555555"/>
                    </a:solidFill>
                    <a:latin typeface="Arial MT"/>
                    <a:cs typeface="Arial MT"/>
                  </a:rPr>
                  <a:t>training</a:t>
                </a:r>
                <a:r>
                  <a:rPr lang="en-US" sz="2400" spc="-33" dirty="0">
                    <a:solidFill>
                      <a:srgbClr val="555555"/>
                    </a:solidFill>
                    <a:latin typeface="Arial MT"/>
                    <a:cs typeface="Arial MT"/>
                  </a:rPr>
                  <a:t> </a:t>
                </a:r>
                <a:r>
                  <a:rPr lang="en-US" sz="2400" spc="-13" dirty="0">
                    <a:solidFill>
                      <a:srgbClr val="555555"/>
                    </a:solidFill>
                    <a:latin typeface="Arial MT"/>
                    <a:cs typeface="Arial MT"/>
                  </a:rPr>
                  <a:t>data.</a:t>
                </a:r>
                <a:endParaRPr lang="en-US" sz="2400" dirty="0">
                  <a:latin typeface="Arial MT"/>
                  <a:cs typeface="Arial MT"/>
                </a:endParaRPr>
              </a:p>
              <a:p>
                <a:pPr marL="556246" indent="-488514">
                  <a:spcBef>
                    <a:spcPts val="420"/>
                  </a:spcBef>
                  <a:buClr>
                    <a:srgbClr val="674EA7"/>
                  </a:buClr>
                  <a:buChar char="●"/>
                  <a:tabLst>
                    <a:tab pos="556246" algn="l"/>
                  </a:tabLst>
                </a:pPr>
                <a:r>
                  <a:rPr lang="en-US" sz="2400" dirty="0">
                    <a:solidFill>
                      <a:srgbClr val="555555"/>
                    </a:solidFill>
                    <a:latin typeface="Arial MT"/>
                    <a:cs typeface="Arial MT"/>
                  </a:rPr>
                  <a:t>Define</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language</a:t>
                </a:r>
                <a:r>
                  <a:rPr lang="en-US" sz="2400" spc="-33" dirty="0">
                    <a:solidFill>
                      <a:srgbClr val="555555"/>
                    </a:solidFill>
                    <a:latin typeface="Arial MT"/>
                    <a:cs typeface="Arial MT"/>
                  </a:rPr>
                  <a:t> </a:t>
                </a:r>
                <a:r>
                  <a:rPr lang="en-US" sz="2400" spc="-13" dirty="0">
                    <a:solidFill>
                      <a:srgbClr val="555555"/>
                    </a:solidFill>
                    <a:latin typeface="Arial MT"/>
                    <a:cs typeface="Arial MT"/>
                  </a:rPr>
                  <a:t>model:</a:t>
                </a:r>
                <a:endParaRPr sz="2400" dirty="0">
                  <a:latin typeface="Arial MT"/>
                  <a:cs typeface="Arial MT"/>
                </a:endParaRPr>
              </a:p>
            </p:txBody>
          </p:sp>
        </mc:Choice>
        <mc:Fallback xmlns="">
          <p:sp>
            <p:nvSpPr>
              <p:cNvPr id="2" name="object 2">
                <a:extLst>
                  <a:ext uri="{FF2B5EF4-FFF2-40B4-BE49-F238E27FC236}">
                    <a16:creationId xmlns:a16="http://schemas.microsoft.com/office/drawing/2014/main" id="{DFDA122E-005D-D48C-7B9F-D3DED64B498B}"/>
                  </a:ext>
                </a:extLst>
              </p:cNvPr>
              <p:cNvSpPr txBox="1">
                <a:spLocks noRot="1" noChangeAspect="1" noMove="1" noResize="1" noEditPoints="1" noAdjustHandles="1" noChangeArrowheads="1" noChangeShapeType="1" noTextEdit="1"/>
              </p:cNvSpPr>
              <p:nvPr/>
            </p:nvSpPr>
            <p:spPr>
              <a:xfrm>
                <a:off x="472066" y="1466933"/>
                <a:ext cx="10866494" cy="1710381"/>
              </a:xfrm>
              <a:prstGeom prst="rect">
                <a:avLst/>
              </a:prstGeom>
              <a:blipFill>
                <a:blip r:embed="rId2"/>
                <a:stretch>
                  <a:fillRect l="-953" t="-1429" b="-10357"/>
                </a:stretch>
              </a:blipFill>
            </p:spPr>
            <p:txBody>
              <a:bodyPr/>
              <a:lstStyle/>
              <a:p>
                <a:r>
                  <a:rPr lang="en-US">
                    <a:noFill/>
                  </a:rPr>
                  <a:t> </a:t>
                </a:r>
              </a:p>
            </p:txBody>
          </p:sp>
        </mc:Fallback>
      </mc:AlternateContent>
      <p:sp>
        <p:nvSpPr>
          <p:cNvPr id="5" name="object 5">
            <a:extLst>
              <a:ext uri="{FF2B5EF4-FFF2-40B4-BE49-F238E27FC236}">
                <a16:creationId xmlns:a16="http://schemas.microsoft.com/office/drawing/2014/main" id="{59D19F30-41FD-ABF1-81CA-A3E73D9BEE1E}"/>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6270598-8657-2132-E2BA-6DC868C5F165}"/>
                  </a:ext>
                </a:extLst>
              </p:cNvPr>
              <p:cNvSpPr txBox="1"/>
              <p:nvPr/>
            </p:nvSpPr>
            <p:spPr>
              <a:xfrm>
                <a:off x="3389234" y="3957320"/>
                <a:ext cx="5413531" cy="9101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i="0">
                              <a:latin typeface="Cambria Math" panose="02040503050406030204" pitchFamily="18" charset="0"/>
                            </a:rPr>
                            <m:t>c</m:t>
                          </m:r>
                          <m:r>
                            <m:rPr>
                              <m:sty m:val="p"/>
                            </m:rPr>
                            <a:rPr lang="en-US" sz="2800" b="0" i="0" smtClean="0">
                              <a:latin typeface="Cambria Math" panose="02040503050406030204" pitchFamily="18" charset="0"/>
                            </a:rPr>
                            <m:t>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sub>
                          </m:sSub>
                          <m:r>
                            <a:rPr lang="en-US" sz="2800" b="0" i="1" smtClean="0">
                              <a:latin typeface="Cambria Math" panose="02040503050406030204" pitchFamily="18" charset="0"/>
                            </a:rPr>
                            <m:t>)</m:t>
                          </m:r>
                        </m:num>
                        <m:den>
                          <m:r>
                            <a:rPr lang="en-US" sz="2800" b="0" i="1" smtClean="0">
                              <a:latin typeface="Cambria Math" panose="02040503050406030204" pitchFamily="18" charset="0"/>
                            </a:rPr>
                            <m:t>𝑁</m:t>
                          </m:r>
                        </m:den>
                      </m:f>
                    </m:oMath>
                  </m:oMathPara>
                </a14:m>
                <a:endParaRPr lang="en-US" sz="2800" dirty="0"/>
              </a:p>
            </p:txBody>
          </p:sp>
        </mc:Choice>
        <mc:Fallback xmlns="">
          <p:sp>
            <p:nvSpPr>
              <p:cNvPr id="8" name="TextBox 7">
                <a:extLst>
                  <a:ext uri="{FF2B5EF4-FFF2-40B4-BE49-F238E27FC236}">
                    <a16:creationId xmlns:a16="http://schemas.microsoft.com/office/drawing/2014/main" id="{56270598-8657-2132-E2BA-6DC868C5F165}"/>
                  </a:ext>
                </a:extLst>
              </p:cNvPr>
              <p:cNvSpPr txBox="1">
                <a:spLocks noRot="1" noChangeAspect="1" noMove="1" noResize="1" noEditPoints="1" noAdjustHandles="1" noChangeArrowheads="1" noChangeShapeType="1" noTextEdit="1"/>
              </p:cNvSpPr>
              <p:nvPr/>
            </p:nvSpPr>
            <p:spPr>
              <a:xfrm>
                <a:off x="3389234" y="3957320"/>
                <a:ext cx="5413531" cy="910186"/>
              </a:xfrm>
              <a:prstGeom prst="rect">
                <a:avLst/>
              </a:prstGeom>
              <a:blipFill>
                <a:blip r:embed="rId3"/>
                <a:stretch>
                  <a:fillRect/>
                </a:stretch>
              </a:blipFill>
            </p:spPr>
            <p:txBody>
              <a:bodyPr/>
              <a:lstStyle/>
              <a:p>
                <a:r>
                  <a:rPr lang="en-US">
                    <a:noFill/>
                  </a:rPr>
                  <a:t> </a:t>
                </a:r>
              </a:p>
            </p:txBody>
          </p:sp>
        </mc:Fallback>
      </mc:AlternateContent>
      <p:sp>
        <p:nvSpPr>
          <p:cNvPr id="4" name="object 3">
            <a:extLst>
              <a:ext uri="{FF2B5EF4-FFF2-40B4-BE49-F238E27FC236}">
                <a16:creationId xmlns:a16="http://schemas.microsoft.com/office/drawing/2014/main" id="{1447EA99-7D59-F20F-C666-E4A1E6D2AA7F}"/>
              </a:ext>
            </a:extLst>
          </p:cNvPr>
          <p:cNvSpPr txBox="1"/>
          <p:nvPr/>
        </p:nvSpPr>
        <p:spPr>
          <a:xfrm>
            <a:off x="506820" y="5647512"/>
            <a:ext cx="2976033" cy="386430"/>
          </a:xfrm>
          <a:prstGeom prst="rect">
            <a:avLst/>
          </a:prstGeom>
        </p:spPr>
        <p:txBody>
          <a:bodyPr vert="horz" wrap="square" lIns="0" tIns="16933" rIns="0" bIns="0" rtlCol="0">
            <a:spAutoFit/>
          </a:bodyPr>
          <a:lstStyle/>
          <a:p>
            <a:pPr marL="505447" indent="-488514">
              <a:spcBef>
                <a:spcPts val="133"/>
              </a:spcBef>
              <a:buClr>
                <a:srgbClr val="674EA7"/>
              </a:buClr>
              <a:buChar char="●"/>
              <a:tabLst>
                <a:tab pos="505447" algn="l"/>
              </a:tabLst>
            </a:pPr>
            <a:r>
              <a:rPr sz="2400" dirty="0">
                <a:solidFill>
                  <a:srgbClr val="980000"/>
                </a:solidFill>
                <a:latin typeface="Arial MT"/>
                <a:cs typeface="Arial MT"/>
              </a:rPr>
              <a:t>No</a:t>
            </a:r>
            <a:r>
              <a:rPr sz="2400" spc="-13" dirty="0">
                <a:solidFill>
                  <a:srgbClr val="980000"/>
                </a:solidFill>
                <a:latin typeface="Arial MT"/>
                <a:cs typeface="Arial MT"/>
              </a:rPr>
              <a:t> generalization!</a:t>
            </a:r>
            <a:endParaRPr sz="2400" dirty="0">
              <a:latin typeface="Arial MT"/>
              <a:cs typeface="Arial MT"/>
            </a:endParaRPr>
          </a:p>
        </p:txBody>
      </p:sp>
      <p:sp>
        <p:nvSpPr>
          <p:cNvPr id="10" name="object 3">
            <a:extLst>
              <a:ext uri="{FF2B5EF4-FFF2-40B4-BE49-F238E27FC236}">
                <a16:creationId xmlns:a16="http://schemas.microsoft.com/office/drawing/2014/main" id="{7B5DFD6D-0586-BD20-4CD4-236EED0D417D}"/>
              </a:ext>
            </a:extLst>
          </p:cNvPr>
          <p:cNvSpPr txBox="1">
            <a:spLocks/>
          </p:cNvSpPr>
          <p:nvPr/>
        </p:nvSpPr>
        <p:spPr>
          <a:xfrm>
            <a:off x="766986" y="382723"/>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pc="147" dirty="0"/>
              <a:t>Our First Attempt</a:t>
            </a:r>
          </a:p>
        </p:txBody>
      </p:sp>
    </p:spTree>
    <p:extLst>
      <p:ext uri="{BB962C8B-B14F-4D97-AF65-F5344CB8AC3E}">
        <p14:creationId xmlns:p14="http://schemas.microsoft.com/office/powerpoint/2010/main" val="319492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2AEC-55D1-D20D-05EC-87CD1056A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DC71A-3D1E-37BE-9242-17309DED0F78}"/>
              </a:ext>
            </a:extLst>
          </p:cNvPr>
          <p:cNvSpPr>
            <a:spLocks noGrp="1"/>
          </p:cNvSpPr>
          <p:nvPr>
            <p:ph type="title"/>
          </p:nvPr>
        </p:nvSpPr>
        <p:spPr/>
        <p:txBody>
          <a:bodyPr/>
          <a:lstStyle/>
          <a:p>
            <a:pPr marL="16933">
              <a:lnSpc>
                <a:spcPct val="100000"/>
              </a:lnSpc>
              <a:spcBef>
                <a:spcPts val="133"/>
              </a:spcBef>
            </a:pPr>
            <a:r>
              <a:rPr lang="en-US" spc="147" dirty="0"/>
              <a:t>Our Second Attempt: N-grams</a:t>
            </a:r>
          </a:p>
        </p:txBody>
      </p:sp>
      <p:sp>
        <p:nvSpPr>
          <p:cNvPr id="3" name="Content Placeholder 2">
            <a:extLst>
              <a:ext uri="{FF2B5EF4-FFF2-40B4-BE49-F238E27FC236}">
                <a16:creationId xmlns:a16="http://schemas.microsoft.com/office/drawing/2014/main" id="{AEDC8592-D118-3D4C-0C96-22CABE331815}"/>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8A552F7B-CBB5-863D-EE6E-58524427FD3D}"/>
              </a:ext>
            </a:extLst>
          </p:cNvPr>
          <p:cNvSpPr txBox="1">
            <a:spLocks/>
          </p:cNvSpPr>
          <p:nvPr/>
        </p:nvSpPr>
        <p:spPr>
          <a:xfrm>
            <a:off x="727640" y="16162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dirty="0">
                <a:latin typeface="Arial MT"/>
              </a:rPr>
              <a:t>A solution that’s similar but more robust than the first approach</a:t>
            </a:r>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p:txBody>
      </p:sp>
      <p:sp>
        <p:nvSpPr>
          <p:cNvPr id="8" name="object 2">
            <a:extLst>
              <a:ext uri="{FF2B5EF4-FFF2-40B4-BE49-F238E27FC236}">
                <a16:creationId xmlns:a16="http://schemas.microsoft.com/office/drawing/2014/main" id="{54D7B9D5-D0A6-8E3D-EA02-73C833D0FF34}"/>
              </a:ext>
            </a:extLst>
          </p:cNvPr>
          <p:cNvSpPr txBox="1"/>
          <p:nvPr/>
        </p:nvSpPr>
        <p:spPr>
          <a:xfrm>
            <a:off x="575239" y="2401653"/>
            <a:ext cx="10734887" cy="886566"/>
          </a:xfrm>
          <a:prstGeom prst="rect">
            <a:avLst/>
          </a:prstGeom>
        </p:spPr>
        <p:txBody>
          <a:bodyPr vert="horz" wrap="square" lIns="0" tIns="70272" rIns="0" bIns="0" rtlCol="0">
            <a:spAutoFit/>
          </a:bodyPr>
          <a:lstStyle/>
          <a:p>
            <a:pPr marL="556246" indent="-488514">
              <a:spcBef>
                <a:spcPts val="552"/>
              </a:spcBef>
              <a:buClr>
                <a:srgbClr val="674EA7"/>
              </a:buClr>
              <a:buChar char="●"/>
              <a:tabLst>
                <a:tab pos="556246" algn="l"/>
              </a:tabLst>
            </a:pPr>
            <a:r>
              <a:rPr lang="en-US" sz="2400" dirty="0">
                <a:solidFill>
                  <a:schemeClr val="accent3"/>
                </a:solidFill>
                <a:latin typeface="Arial MT"/>
                <a:cs typeface="Arial MT"/>
              </a:rPr>
              <a:t>Question</a:t>
            </a:r>
            <a:r>
              <a:rPr lang="en-US" sz="2400" dirty="0">
                <a:solidFill>
                  <a:srgbClr val="555555"/>
                </a:solidFill>
                <a:latin typeface="Arial MT"/>
                <a:cs typeface="Arial MT"/>
              </a:rPr>
              <a:t>: How to learn a language model?</a:t>
            </a:r>
          </a:p>
          <a:p>
            <a:pPr marL="556246" indent="-488514">
              <a:spcBef>
                <a:spcPts val="552"/>
              </a:spcBef>
              <a:buClr>
                <a:srgbClr val="674EA7"/>
              </a:buClr>
              <a:buChar char="●"/>
              <a:tabLst>
                <a:tab pos="556246" algn="l"/>
              </a:tabLst>
            </a:pPr>
            <a:r>
              <a:rPr lang="en-US" sz="2400" dirty="0">
                <a:solidFill>
                  <a:schemeClr val="accent3"/>
                </a:solidFill>
                <a:latin typeface="Arial MT"/>
                <a:cs typeface="Arial MT"/>
              </a:rPr>
              <a:t>Answer </a:t>
            </a:r>
            <a:r>
              <a:rPr lang="en-US" sz="2400" dirty="0">
                <a:solidFill>
                  <a:srgbClr val="555555"/>
                </a:solidFill>
                <a:latin typeface="Arial MT"/>
                <a:cs typeface="Arial MT"/>
              </a:rPr>
              <a:t>(pre-Deep Learning): learn an </a:t>
            </a:r>
            <a:r>
              <a:rPr lang="en-US" sz="2400" dirty="0">
                <a:solidFill>
                  <a:schemeClr val="accent3"/>
                </a:solidFill>
                <a:latin typeface="Arial MT"/>
                <a:cs typeface="Arial MT"/>
              </a:rPr>
              <a:t>n-gram language model</a:t>
            </a:r>
            <a:r>
              <a:rPr lang="en-US" sz="2400" dirty="0">
                <a:solidFill>
                  <a:srgbClr val="555555"/>
                </a:solidFill>
                <a:latin typeface="Arial MT"/>
                <a:cs typeface="Arial MT"/>
              </a:rPr>
              <a:t>!</a:t>
            </a:r>
            <a:endParaRPr sz="2400" dirty="0">
              <a:latin typeface="Arial MT"/>
              <a:cs typeface="Arial MT"/>
            </a:endParaRPr>
          </a:p>
        </p:txBody>
      </p:sp>
    </p:spTree>
    <p:extLst>
      <p:ext uri="{BB962C8B-B14F-4D97-AF65-F5344CB8AC3E}">
        <p14:creationId xmlns:p14="http://schemas.microsoft.com/office/powerpoint/2010/main" val="239711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5FE83-B478-AFBD-F458-B9020D2325C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90E1F66-3234-113D-6D6E-F417833FA57D}"/>
              </a:ext>
            </a:extLst>
          </p:cNvPr>
          <p:cNvSpPr>
            <a:spLocks noGrp="1"/>
          </p:cNvSpPr>
          <p:nvPr>
            <p:ph type="title"/>
          </p:nvPr>
        </p:nvSpPr>
        <p:spPr/>
        <p:txBody>
          <a:bodyPr/>
          <a:lstStyle/>
          <a:p>
            <a:r>
              <a:rPr lang="en-US" dirty="0"/>
              <a:t>N-gram Language Models</a:t>
            </a:r>
          </a:p>
        </p:txBody>
      </p:sp>
    </p:spTree>
    <p:extLst>
      <p:ext uri="{BB962C8B-B14F-4D97-AF65-F5344CB8AC3E}">
        <p14:creationId xmlns:p14="http://schemas.microsoft.com/office/powerpoint/2010/main" val="131036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p:cNvSpPr txBox="1"/>
          <p:nvPr/>
        </p:nvSpPr>
        <p:spPr>
          <a:xfrm>
            <a:off x="522866" y="2011641"/>
            <a:ext cx="10926233" cy="1407223"/>
          </a:xfrm>
          <a:prstGeom prst="rect">
            <a:avLst/>
          </a:prstGeom>
        </p:spPr>
        <p:txBody>
          <a:bodyPr vert="horz" wrap="square" lIns="0" tIns="16933" rIns="0" bIns="0" rtlCol="0">
            <a:spAutoFit/>
          </a:bodyPr>
          <a:lstStyle/>
          <a:p>
            <a:pPr marL="253994">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dirty="0">
              <a:latin typeface="Arial"/>
              <a:cs typeface="Arial"/>
            </a:endParaRPr>
          </a:p>
          <a:p>
            <a:pPr>
              <a:spcBef>
                <a:spcPts val="2227"/>
              </a:spcBef>
            </a:pPr>
            <a:endParaRPr sz="2400" dirty="0">
              <a:latin typeface="Arial"/>
              <a:cs typeface="Arial"/>
            </a:endParaRPr>
          </a:p>
          <a:p>
            <a:pPr marL="505447" indent="-488514">
              <a:buChar char="●"/>
              <a:tabLst>
                <a:tab pos="505447" algn="l"/>
              </a:tabLst>
            </a:pPr>
            <a:r>
              <a:rPr sz="2400" dirty="0">
                <a:solidFill>
                  <a:srgbClr val="674EA7"/>
                </a:solidFill>
                <a:latin typeface="Arial MT"/>
                <a:cs typeface="Arial MT"/>
              </a:rPr>
              <a:t>Definition:</a:t>
            </a:r>
            <a:r>
              <a:rPr sz="2400" spc="-13" dirty="0">
                <a:solidFill>
                  <a:srgbClr val="674EA7"/>
                </a:solidFill>
                <a:latin typeface="Arial MT"/>
                <a:cs typeface="Arial MT"/>
              </a:rPr>
              <a:t> </a:t>
            </a:r>
            <a:r>
              <a:rPr sz="2400" dirty="0">
                <a:solidFill>
                  <a:srgbClr val="555555"/>
                </a:solidFill>
                <a:latin typeface="Arial MT"/>
                <a:cs typeface="Arial MT"/>
              </a:rPr>
              <a:t>An</a:t>
            </a:r>
            <a:r>
              <a:rPr sz="2400" spc="-20" dirty="0">
                <a:solidFill>
                  <a:srgbClr val="555555"/>
                </a:solidFill>
                <a:latin typeface="Arial MT"/>
                <a:cs typeface="Arial MT"/>
              </a:rPr>
              <a:t> </a:t>
            </a:r>
            <a:r>
              <a:rPr sz="2400" dirty="0">
                <a:solidFill>
                  <a:schemeClr val="accent3"/>
                </a:solidFill>
                <a:latin typeface="Arial MT"/>
                <a:cs typeface="Arial MT"/>
              </a:rPr>
              <a:t>n-gram</a:t>
            </a:r>
            <a:r>
              <a:rPr sz="2400" spc="-27" dirty="0">
                <a:solidFill>
                  <a:srgbClr val="555555"/>
                </a:solidFill>
                <a:latin typeface="Arial MT"/>
                <a:cs typeface="Arial MT"/>
              </a:rPr>
              <a:t> </a:t>
            </a:r>
            <a:r>
              <a:rPr sz="2400" dirty="0">
                <a:solidFill>
                  <a:srgbClr val="555555"/>
                </a:solidFill>
                <a:latin typeface="Arial MT"/>
                <a:cs typeface="Arial MT"/>
              </a:rPr>
              <a:t>is</a:t>
            </a:r>
            <a:r>
              <a:rPr sz="2400" spc="-20" dirty="0">
                <a:solidFill>
                  <a:srgbClr val="555555"/>
                </a:solidFill>
                <a:latin typeface="Arial MT"/>
                <a:cs typeface="Arial MT"/>
              </a:rPr>
              <a:t> </a:t>
            </a:r>
            <a:r>
              <a:rPr sz="2400" dirty="0">
                <a:solidFill>
                  <a:srgbClr val="555555"/>
                </a:solidFill>
                <a:latin typeface="Arial MT"/>
                <a:cs typeface="Arial MT"/>
              </a:rPr>
              <a:t>a</a:t>
            </a:r>
            <a:r>
              <a:rPr sz="2400" spc="-27" dirty="0">
                <a:solidFill>
                  <a:srgbClr val="555555"/>
                </a:solidFill>
                <a:latin typeface="Arial MT"/>
                <a:cs typeface="Arial MT"/>
              </a:rPr>
              <a:t> </a:t>
            </a:r>
            <a:r>
              <a:rPr sz="2400" dirty="0">
                <a:solidFill>
                  <a:srgbClr val="555555"/>
                </a:solidFill>
                <a:latin typeface="Arial MT"/>
                <a:cs typeface="Arial MT"/>
              </a:rPr>
              <a:t>chunk</a:t>
            </a:r>
            <a:r>
              <a:rPr sz="2400" spc="-20" dirty="0">
                <a:solidFill>
                  <a:srgbClr val="555555"/>
                </a:solidFill>
                <a:latin typeface="Arial MT"/>
                <a:cs typeface="Arial MT"/>
              </a:rPr>
              <a:t> </a:t>
            </a:r>
            <a:r>
              <a:rPr sz="2400" dirty="0">
                <a:solidFill>
                  <a:srgbClr val="555555"/>
                </a:solidFill>
                <a:latin typeface="Arial MT"/>
                <a:cs typeface="Arial MT"/>
              </a:rPr>
              <a:t>of</a:t>
            </a:r>
            <a:r>
              <a:rPr sz="2400" spc="-27" dirty="0">
                <a:solidFill>
                  <a:srgbClr val="555555"/>
                </a:solidFill>
                <a:latin typeface="Arial MT"/>
                <a:cs typeface="Arial MT"/>
              </a:rPr>
              <a:t> </a:t>
            </a:r>
            <a:r>
              <a:rPr sz="2400" dirty="0">
                <a:solidFill>
                  <a:srgbClr val="555555"/>
                </a:solidFill>
                <a:latin typeface="Arial MT"/>
                <a:cs typeface="Arial MT"/>
              </a:rPr>
              <a:t>n</a:t>
            </a:r>
            <a:r>
              <a:rPr sz="2400" spc="-20" dirty="0">
                <a:solidFill>
                  <a:srgbClr val="555555"/>
                </a:solidFill>
                <a:latin typeface="Arial MT"/>
                <a:cs typeface="Arial MT"/>
              </a:rPr>
              <a:t> </a:t>
            </a:r>
            <a:r>
              <a:rPr sz="2400" dirty="0">
                <a:solidFill>
                  <a:srgbClr val="555555"/>
                </a:solidFill>
                <a:latin typeface="Arial MT"/>
                <a:cs typeface="Arial MT"/>
              </a:rPr>
              <a:t>consecutive</a:t>
            </a:r>
            <a:r>
              <a:rPr sz="2400" spc="-20" dirty="0">
                <a:solidFill>
                  <a:srgbClr val="555555"/>
                </a:solidFill>
                <a:latin typeface="Arial MT"/>
                <a:cs typeface="Arial MT"/>
              </a:rPr>
              <a:t> </a:t>
            </a:r>
            <a:r>
              <a:rPr sz="2400" spc="-13" dirty="0">
                <a:solidFill>
                  <a:srgbClr val="555555"/>
                </a:solidFill>
                <a:latin typeface="Arial MT"/>
                <a:cs typeface="Arial MT"/>
              </a:rPr>
              <a:t>words.</a:t>
            </a:r>
            <a:endParaRPr sz="2400" dirty="0">
              <a:latin typeface="Arial MT"/>
              <a:cs typeface="Arial MT"/>
            </a:endParaRPr>
          </a:p>
        </p:txBody>
      </p:sp>
      <p:sp>
        <p:nvSpPr>
          <p:cNvPr id="9" name="object 2">
            <a:extLst>
              <a:ext uri="{FF2B5EF4-FFF2-40B4-BE49-F238E27FC236}">
                <a16:creationId xmlns:a16="http://schemas.microsoft.com/office/drawing/2014/main" id="{EBDF55B9-A896-2DF7-39F8-1035E2C08847}"/>
              </a:ext>
            </a:extLst>
          </p:cNvPr>
          <p:cNvSpPr txBox="1">
            <a:spLocks/>
          </p:cNvSpPr>
          <p:nvPr/>
        </p:nvSpPr>
        <p:spPr>
          <a:xfrm>
            <a:off x="766986" y="412745"/>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dirty="0"/>
              <a:t>N-</a:t>
            </a:r>
            <a:r>
              <a:rPr lang="en-US" spc="167" dirty="0"/>
              <a:t>grams</a:t>
            </a:r>
            <a:endParaRPr lang="en-US" spc="93"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FEB49-FC81-AFB4-CD5C-55A43CAD0343}"/>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F9801942-A70F-CF73-DC11-29237288F6FB}"/>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a:extLst>
              <a:ext uri="{FF2B5EF4-FFF2-40B4-BE49-F238E27FC236}">
                <a16:creationId xmlns:a16="http://schemas.microsoft.com/office/drawing/2014/main" id="{230E5473-5301-95F7-4F50-AB7081AAC773}"/>
              </a:ext>
            </a:extLst>
          </p:cNvPr>
          <p:cNvSpPr txBox="1"/>
          <p:nvPr/>
        </p:nvSpPr>
        <p:spPr>
          <a:xfrm>
            <a:off x="522866" y="2011641"/>
            <a:ext cx="11049374" cy="2884550"/>
          </a:xfrm>
          <a:prstGeom prst="rect">
            <a:avLst/>
          </a:prstGeom>
        </p:spPr>
        <p:txBody>
          <a:bodyPr vert="horz" wrap="square" lIns="0" tIns="16933" rIns="0" bIns="0" rtlCol="0">
            <a:spAutoFit/>
          </a:bodyPr>
          <a:lstStyle/>
          <a:p>
            <a:pPr marL="253994">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dirty="0">
              <a:latin typeface="Arial"/>
              <a:cs typeface="Arial"/>
            </a:endParaRPr>
          </a:p>
          <a:p>
            <a:pPr>
              <a:spcBef>
                <a:spcPts val="2227"/>
              </a:spcBef>
            </a:pPr>
            <a:endParaRPr sz="2400" dirty="0">
              <a:latin typeface="Arial"/>
              <a:cs typeface="Arial"/>
            </a:endParaRPr>
          </a:p>
          <a:p>
            <a:pPr marL="505447" indent="-488514">
              <a:buChar char="●"/>
              <a:tabLst>
                <a:tab pos="505447" algn="l"/>
              </a:tabLst>
            </a:pPr>
            <a:r>
              <a:rPr sz="2400" dirty="0">
                <a:solidFill>
                  <a:srgbClr val="674EA7"/>
                </a:solidFill>
                <a:latin typeface="Arial MT"/>
                <a:cs typeface="Arial MT"/>
              </a:rPr>
              <a:t>Definition:</a:t>
            </a:r>
            <a:r>
              <a:rPr sz="2400" spc="-13" dirty="0">
                <a:solidFill>
                  <a:srgbClr val="674EA7"/>
                </a:solidFill>
                <a:latin typeface="Arial MT"/>
                <a:cs typeface="Arial MT"/>
              </a:rPr>
              <a:t> </a:t>
            </a:r>
            <a:r>
              <a:rPr sz="2400" dirty="0">
                <a:solidFill>
                  <a:srgbClr val="555555"/>
                </a:solidFill>
                <a:latin typeface="Arial MT"/>
                <a:cs typeface="Arial MT"/>
              </a:rPr>
              <a:t>An</a:t>
            </a:r>
            <a:r>
              <a:rPr sz="2400" spc="-20" dirty="0">
                <a:solidFill>
                  <a:srgbClr val="555555"/>
                </a:solidFill>
                <a:latin typeface="Arial MT"/>
                <a:cs typeface="Arial MT"/>
              </a:rPr>
              <a:t> </a:t>
            </a:r>
            <a:r>
              <a:rPr sz="2400" dirty="0">
                <a:solidFill>
                  <a:srgbClr val="555555"/>
                </a:solidFill>
                <a:latin typeface="Arial MT"/>
                <a:cs typeface="Arial MT"/>
              </a:rPr>
              <a:t>n-gram</a:t>
            </a:r>
            <a:r>
              <a:rPr sz="2400" spc="-27" dirty="0">
                <a:solidFill>
                  <a:srgbClr val="555555"/>
                </a:solidFill>
                <a:latin typeface="Arial MT"/>
                <a:cs typeface="Arial MT"/>
              </a:rPr>
              <a:t> </a:t>
            </a:r>
            <a:r>
              <a:rPr sz="2400" dirty="0">
                <a:solidFill>
                  <a:srgbClr val="555555"/>
                </a:solidFill>
                <a:latin typeface="Arial MT"/>
                <a:cs typeface="Arial MT"/>
              </a:rPr>
              <a:t>is</a:t>
            </a:r>
            <a:r>
              <a:rPr sz="2400" spc="-20" dirty="0">
                <a:solidFill>
                  <a:srgbClr val="555555"/>
                </a:solidFill>
                <a:latin typeface="Arial MT"/>
                <a:cs typeface="Arial MT"/>
              </a:rPr>
              <a:t> </a:t>
            </a:r>
            <a:r>
              <a:rPr sz="2400" dirty="0">
                <a:solidFill>
                  <a:srgbClr val="555555"/>
                </a:solidFill>
                <a:latin typeface="Arial MT"/>
                <a:cs typeface="Arial MT"/>
              </a:rPr>
              <a:t>a</a:t>
            </a:r>
            <a:r>
              <a:rPr sz="2400" spc="-27" dirty="0">
                <a:solidFill>
                  <a:srgbClr val="555555"/>
                </a:solidFill>
                <a:latin typeface="Arial MT"/>
                <a:cs typeface="Arial MT"/>
              </a:rPr>
              <a:t> </a:t>
            </a:r>
            <a:r>
              <a:rPr sz="2400" dirty="0">
                <a:solidFill>
                  <a:srgbClr val="555555"/>
                </a:solidFill>
                <a:latin typeface="Arial MT"/>
                <a:cs typeface="Arial MT"/>
              </a:rPr>
              <a:t>chunk</a:t>
            </a:r>
            <a:r>
              <a:rPr sz="2400" spc="-20" dirty="0">
                <a:solidFill>
                  <a:srgbClr val="555555"/>
                </a:solidFill>
                <a:latin typeface="Arial MT"/>
                <a:cs typeface="Arial MT"/>
              </a:rPr>
              <a:t> </a:t>
            </a:r>
            <a:r>
              <a:rPr sz="2400" dirty="0">
                <a:solidFill>
                  <a:srgbClr val="555555"/>
                </a:solidFill>
                <a:latin typeface="Arial MT"/>
                <a:cs typeface="Arial MT"/>
              </a:rPr>
              <a:t>of</a:t>
            </a:r>
            <a:r>
              <a:rPr sz="2400" spc="-27" dirty="0">
                <a:solidFill>
                  <a:srgbClr val="555555"/>
                </a:solidFill>
                <a:latin typeface="Arial MT"/>
                <a:cs typeface="Arial MT"/>
              </a:rPr>
              <a:t> </a:t>
            </a:r>
            <a:r>
              <a:rPr sz="2400" dirty="0">
                <a:solidFill>
                  <a:srgbClr val="555555"/>
                </a:solidFill>
                <a:latin typeface="Arial MT"/>
                <a:cs typeface="Arial MT"/>
              </a:rPr>
              <a:t>n</a:t>
            </a:r>
            <a:r>
              <a:rPr sz="2400" spc="-20" dirty="0">
                <a:solidFill>
                  <a:srgbClr val="555555"/>
                </a:solidFill>
                <a:latin typeface="Arial MT"/>
                <a:cs typeface="Arial MT"/>
              </a:rPr>
              <a:t> </a:t>
            </a:r>
            <a:r>
              <a:rPr sz="2400" dirty="0">
                <a:solidFill>
                  <a:srgbClr val="555555"/>
                </a:solidFill>
                <a:latin typeface="Arial MT"/>
                <a:cs typeface="Arial MT"/>
              </a:rPr>
              <a:t>consecutive</a:t>
            </a:r>
            <a:r>
              <a:rPr sz="2400" spc="-20" dirty="0">
                <a:solidFill>
                  <a:srgbClr val="555555"/>
                </a:solidFill>
                <a:latin typeface="Arial MT"/>
                <a:cs typeface="Arial MT"/>
              </a:rPr>
              <a:t> </a:t>
            </a:r>
            <a:r>
              <a:rPr sz="2400" spc="-13" dirty="0">
                <a:solidFill>
                  <a:srgbClr val="555555"/>
                </a:solidFill>
                <a:latin typeface="Arial MT"/>
                <a:cs typeface="Arial MT"/>
              </a:rPr>
              <a:t>words.</a:t>
            </a:r>
            <a:endParaRPr lang="en-US" sz="2400" spc="-13" dirty="0">
              <a:solidFill>
                <a:srgbClr val="555555"/>
              </a:solidFill>
              <a:latin typeface="Arial MT"/>
              <a:cs typeface="Arial MT"/>
            </a:endParaRPr>
          </a:p>
          <a:p>
            <a:pPr marL="962647" lvl="1" indent="-488514">
              <a:buFontTx/>
              <a:buChar char="●"/>
              <a:tabLst>
                <a:tab pos="505447" algn="l"/>
              </a:tabLst>
            </a:pPr>
            <a:r>
              <a:rPr lang="en-US" sz="2400" dirty="0">
                <a:solidFill>
                  <a:srgbClr val="674EA7"/>
                </a:solidFill>
                <a:latin typeface="Arial MT"/>
                <a:cs typeface="Arial MT"/>
              </a:rPr>
              <a:t>uni</a:t>
            </a:r>
            <a:r>
              <a:rPr lang="en-US" sz="2400" dirty="0">
                <a:solidFill>
                  <a:srgbClr val="555555"/>
                </a:solidFill>
                <a:latin typeface="Arial MT"/>
                <a:cs typeface="Arial MT"/>
              </a:rPr>
              <a:t>grams:</a:t>
            </a:r>
            <a:r>
              <a:rPr lang="en-US" sz="2400" spc="-60" dirty="0">
                <a:solidFill>
                  <a:srgbClr val="555555"/>
                </a:solidFill>
                <a:latin typeface="Arial MT"/>
                <a:cs typeface="Arial MT"/>
              </a:rPr>
              <a:t> </a:t>
            </a:r>
            <a:r>
              <a:rPr lang="en-US" sz="2400" dirty="0">
                <a:solidFill>
                  <a:srgbClr val="555555"/>
                </a:solidFill>
                <a:latin typeface="Arial MT"/>
                <a:cs typeface="Arial MT"/>
              </a:rPr>
              <a:t>{I,</a:t>
            </a:r>
            <a:r>
              <a:rPr lang="en-US" sz="2400" spc="-60" dirty="0">
                <a:solidFill>
                  <a:srgbClr val="555555"/>
                </a:solidFill>
                <a:latin typeface="Arial MT"/>
                <a:cs typeface="Arial MT"/>
              </a:rPr>
              <a:t> </a:t>
            </a:r>
            <a:r>
              <a:rPr lang="en-US" sz="2400" dirty="0">
                <a:solidFill>
                  <a:srgbClr val="555555"/>
                </a:solidFill>
                <a:latin typeface="Arial MT"/>
                <a:cs typeface="Arial MT"/>
              </a:rPr>
              <a:t>have,</a:t>
            </a:r>
            <a:r>
              <a:rPr lang="en-US" sz="2400" spc="-60" dirty="0">
                <a:solidFill>
                  <a:srgbClr val="555555"/>
                </a:solidFill>
                <a:latin typeface="Arial MT"/>
                <a:cs typeface="Arial MT"/>
              </a:rPr>
              <a:t> </a:t>
            </a:r>
            <a:r>
              <a:rPr lang="en-US" sz="2400" dirty="0">
                <a:solidFill>
                  <a:srgbClr val="555555"/>
                </a:solidFill>
                <a:latin typeface="Arial MT"/>
                <a:cs typeface="Arial MT"/>
              </a:rPr>
              <a:t>a,</a:t>
            </a:r>
            <a:r>
              <a:rPr lang="en-US" sz="2400" spc="-60" dirty="0">
                <a:solidFill>
                  <a:srgbClr val="555555"/>
                </a:solidFill>
                <a:latin typeface="Arial MT"/>
                <a:cs typeface="Arial MT"/>
              </a:rPr>
              <a:t> </a:t>
            </a:r>
            <a:r>
              <a:rPr lang="en-US" sz="2400" dirty="0">
                <a:solidFill>
                  <a:srgbClr val="555555"/>
                </a:solidFill>
                <a:latin typeface="Arial MT"/>
                <a:cs typeface="Arial MT"/>
              </a:rPr>
              <a:t>dog,</a:t>
            </a:r>
            <a:r>
              <a:rPr lang="en-US" sz="2400" spc="-53" dirty="0">
                <a:solidFill>
                  <a:srgbClr val="555555"/>
                </a:solidFill>
                <a:latin typeface="Arial MT"/>
                <a:cs typeface="Arial MT"/>
              </a:rPr>
              <a:t> </a:t>
            </a:r>
            <a:r>
              <a:rPr lang="en-US" sz="2400" dirty="0">
                <a:solidFill>
                  <a:srgbClr val="555555"/>
                </a:solidFill>
                <a:latin typeface="Arial MT"/>
                <a:cs typeface="Arial MT"/>
              </a:rPr>
              <a:t>whose,</a:t>
            </a:r>
            <a:r>
              <a:rPr lang="en-US" sz="2400" spc="-60" dirty="0">
                <a:solidFill>
                  <a:srgbClr val="555555"/>
                </a:solidFill>
                <a:latin typeface="Arial MT"/>
                <a:cs typeface="Arial MT"/>
              </a:rPr>
              <a:t> </a:t>
            </a:r>
            <a:r>
              <a:rPr lang="en-US" sz="2400" dirty="0">
                <a:solidFill>
                  <a:srgbClr val="555555"/>
                </a:solidFill>
                <a:latin typeface="Arial MT"/>
                <a:cs typeface="Arial MT"/>
              </a:rPr>
              <a:t>name,</a:t>
            </a:r>
            <a:r>
              <a:rPr lang="en-US" sz="2400" spc="-60" dirty="0">
                <a:solidFill>
                  <a:srgbClr val="555555"/>
                </a:solidFill>
                <a:latin typeface="Arial MT"/>
                <a:cs typeface="Arial MT"/>
              </a:rPr>
              <a:t> </a:t>
            </a:r>
            <a:r>
              <a:rPr lang="en-US" sz="2400" dirty="0">
                <a:solidFill>
                  <a:srgbClr val="555555"/>
                </a:solidFill>
                <a:latin typeface="Arial MT"/>
                <a:cs typeface="Arial MT"/>
              </a:rPr>
              <a:t>is,</a:t>
            </a:r>
            <a:r>
              <a:rPr lang="en-US" sz="2400" spc="-60" dirty="0">
                <a:solidFill>
                  <a:srgbClr val="555555"/>
                </a:solidFill>
                <a:latin typeface="Arial MT"/>
                <a:cs typeface="Arial MT"/>
              </a:rPr>
              <a:t> </a:t>
            </a:r>
            <a:r>
              <a:rPr lang="en-US" sz="2400" spc="-13" dirty="0">
                <a:solidFill>
                  <a:srgbClr val="555555"/>
                </a:solidFill>
                <a:latin typeface="Arial MT"/>
                <a:cs typeface="Arial MT"/>
              </a:rPr>
              <a:t>Lucy,</a:t>
            </a:r>
            <a:r>
              <a:rPr lang="en-US" sz="2400" spc="-60" dirty="0">
                <a:solidFill>
                  <a:srgbClr val="555555"/>
                </a:solidFill>
                <a:latin typeface="Arial MT"/>
                <a:cs typeface="Arial MT"/>
              </a:rPr>
              <a:t> </a:t>
            </a:r>
            <a:r>
              <a:rPr lang="en-US" sz="2400" dirty="0">
                <a:solidFill>
                  <a:srgbClr val="555555"/>
                </a:solidFill>
                <a:latin typeface="Arial MT"/>
                <a:cs typeface="Arial MT"/>
              </a:rPr>
              <a:t>two,</a:t>
            </a:r>
            <a:r>
              <a:rPr lang="en-US" sz="2400" spc="-53" dirty="0">
                <a:solidFill>
                  <a:srgbClr val="555555"/>
                </a:solidFill>
                <a:latin typeface="Arial MT"/>
                <a:cs typeface="Arial MT"/>
              </a:rPr>
              <a:t> </a:t>
            </a:r>
            <a:r>
              <a:rPr lang="en-US" sz="2400" dirty="0">
                <a:solidFill>
                  <a:srgbClr val="555555"/>
                </a:solidFill>
                <a:latin typeface="Arial MT"/>
                <a:cs typeface="Arial MT"/>
              </a:rPr>
              <a:t>cats,</a:t>
            </a:r>
            <a:r>
              <a:rPr lang="en-US" sz="2400" spc="-60" dirty="0">
                <a:solidFill>
                  <a:srgbClr val="555555"/>
                </a:solidFill>
                <a:latin typeface="Arial MT"/>
                <a:cs typeface="Arial MT"/>
              </a:rPr>
              <a:t> </a:t>
            </a:r>
            <a:r>
              <a:rPr lang="en-US" sz="2400" spc="-27" dirty="0">
                <a:solidFill>
                  <a:srgbClr val="555555"/>
                </a:solidFill>
                <a:latin typeface="Arial MT"/>
                <a:cs typeface="Arial MT"/>
              </a:rPr>
              <a:t>they,</a:t>
            </a:r>
            <a:r>
              <a:rPr lang="en-US" sz="2400" spc="-60" dirty="0">
                <a:solidFill>
                  <a:srgbClr val="555555"/>
                </a:solidFill>
                <a:latin typeface="Arial MT"/>
                <a:cs typeface="Arial MT"/>
              </a:rPr>
              <a:t> </a:t>
            </a:r>
            <a:r>
              <a:rPr lang="en-US" sz="2400" dirty="0">
                <a:solidFill>
                  <a:srgbClr val="555555"/>
                </a:solidFill>
                <a:latin typeface="Arial MT"/>
                <a:cs typeface="Arial MT"/>
              </a:rPr>
              <a:t>like,</a:t>
            </a:r>
            <a:r>
              <a:rPr lang="en-US" sz="2400" spc="-60" dirty="0">
                <a:solidFill>
                  <a:srgbClr val="555555"/>
                </a:solidFill>
                <a:latin typeface="Arial MT"/>
                <a:cs typeface="Arial MT"/>
              </a:rPr>
              <a:t> </a:t>
            </a:r>
            <a:r>
              <a:rPr lang="en-US" sz="2400" dirty="0">
                <a:solidFill>
                  <a:srgbClr val="555555"/>
                </a:solidFill>
                <a:latin typeface="Arial MT"/>
                <a:cs typeface="Arial MT"/>
              </a:rPr>
              <a:t>playing,</a:t>
            </a:r>
            <a:r>
              <a:rPr lang="en-US" sz="2400" spc="-53" dirty="0">
                <a:solidFill>
                  <a:srgbClr val="555555"/>
                </a:solidFill>
                <a:latin typeface="Arial MT"/>
                <a:cs typeface="Arial MT"/>
              </a:rPr>
              <a:t> </a:t>
            </a:r>
            <a:r>
              <a:rPr lang="en-US" sz="2400" spc="-13" dirty="0">
                <a:solidFill>
                  <a:srgbClr val="555555"/>
                </a:solidFill>
                <a:latin typeface="Arial MT"/>
                <a:cs typeface="Arial MT"/>
              </a:rPr>
              <a:t>with}</a:t>
            </a:r>
            <a:endParaRPr lang="en-US" sz="2400" dirty="0">
              <a:latin typeface="Arial MT"/>
              <a:cs typeface="Arial MT"/>
            </a:endParaRPr>
          </a:p>
          <a:p>
            <a:pPr marL="962647" lvl="1" indent="-488514">
              <a:buChar char="●"/>
              <a:tabLst>
                <a:tab pos="505447" algn="l"/>
              </a:tabLst>
            </a:pPr>
            <a:endParaRPr lang="en-US" sz="2400" spc="-13" dirty="0">
              <a:solidFill>
                <a:srgbClr val="555555"/>
              </a:solidFill>
              <a:latin typeface="Arial MT"/>
              <a:cs typeface="Arial MT"/>
            </a:endParaRPr>
          </a:p>
          <a:p>
            <a:pPr marL="962647" lvl="1" indent="-488514">
              <a:buChar char="●"/>
              <a:tabLst>
                <a:tab pos="505447" algn="l"/>
              </a:tabLst>
            </a:pPr>
            <a:endParaRPr sz="2400" dirty="0">
              <a:latin typeface="Arial MT"/>
              <a:cs typeface="Arial MT"/>
            </a:endParaRPr>
          </a:p>
        </p:txBody>
      </p:sp>
      <p:sp>
        <p:nvSpPr>
          <p:cNvPr id="7" name="object 2">
            <a:extLst>
              <a:ext uri="{FF2B5EF4-FFF2-40B4-BE49-F238E27FC236}">
                <a16:creationId xmlns:a16="http://schemas.microsoft.com/office/drawing/2014/main" id="{155BB324-1CA4-31D8-1F29-C7AD21EB526D}"/>
              </a:ext>
            </a:extLst>
          </p:cNvPr>
          <p:cNvSpPr txBox="1">
            <a:spLocks/>
          </p:cNvSpPr>
          <p:nvPr/>
        </p:nvSpPr>
        <p:spPr>
          <a:xfrm>
            <a:off x="766986" y="412745"/>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dirty="0"/>
              <a:t>N-</a:t>
            </a:r>
            <a:r>
              <a:rPr lang="en-US" spc="167" dirty="0"/>
              <a:t>gram</a:t>
            </a:r>
            <a:r>
              <a:rPr lang="en-US" spc="93" dirty="0"/>
              <a:t>s</a:t>
            </a:r>
          </a:p>
        </p:txBody>
      </p:sp>
    </p:spTree>
    <p:extLst>
      <p:ext uri="{BB962C8B-B14F-4D97-AF65-F5344CB8AC3E}">
        <p14:creationId xmlns:p14="http://schemas.microsoft.com/office/powerpoint/2010/main" val="68896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597C9-261F-059A-E9A2-6FAEB43A7E4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614D869-7974-A1B3-7808-4BDAF75006C9}"/>
              </a:ext>
            </a:extLst>
          </p:cNvPr>
          <p:cNvSpPr>
            <a:spLocks noGrp="1"/>
          </p:cNvSpPr>
          <p:nvPr>
            <p:ph type="title"/>
          </p:nvPr>
        </p:nvSpPr>
        <p:spPr>
          <a:xfrm>
            <a:off x="1902775" y="3262680"/>
            <a:ext cx="6767812" cy="590415"/>
          </a:xfrm>
        </p:spPr>
        <p:txBody>
          <a:bodyPr/>
          <a:lstStyle/>
          <a:p>
            <a:r>
              <a:rPr lang="en-US" dirty="0"/>
              <a:t>The Language Modeling Problem</a:t>
            </a:r>
          </a:p>
        </p:txBody>
      </p:sp>
    </p:spTree>
    <p:extLst>
      <p:ext uri="{BB962C8B-B14F-4D97-AF65-F5344CB8AC3E}">
        <p14:creationId xmlns:p14="http://schemas.microsoft.com/office/powerpoint/2010/main" val="376182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AC980-23AC-5FB5-1C3B-C0AABF0EC5D0}"/>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A1DC842-210A-5683-F0A6-A420A57AF473}"/>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a:extLst>
              <a:ext uri="{FF2B5EF4-FFF2-40B4-BE49-F238E27FC236}">
                <a16:creationId xmlns:a16="http://schemas.microsoft.com/office/drawing/2014/main" id="{F6358367-8E70-DBD1-2223-5F622D0E9EFC}"/>
              </a:ext>
            </a:extLst>
          </p:cNvPr>
          <p:cNvSpPr txBox="1"/>
          <p:nvPr/>
        </p:nvSpPr>
        <p:spPr>
          <a:xfrm>
            <a:off x="522866" y="2011641"/>
            <a:ext cx="10926233" cy="3620585"/>
          </a:xfrm>
          <a:prstGeom prst="rect">
            <a:avLst/>
          </a:prstGeom>
        </p:spPr>
        <p:txBody>
          <a:bodyPr vert="horz" wrap="square" lIns="0" tIns="16933" rIns="0" bIns="0" rtlCol="0">
            <a:spAutoFit/>
          </a:bodyPr>
          <a:lstStyle/>
          <a:p>
            <a:pPr marL="253994">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dirty="0">
              <a:latin typeface="Arial"/>
              <a:cs typeface="Arial"/>
            </a:endParaRPr>
          </a:p>
          <a:p>
            <a:pPr>
              <a:spcBef>
                <a:spcPts val="2227"/>
              </a:spcBef>
            </a:pPr>
            <a:endParaRPr sz="2400" dirty="0">
              <a:latin typeface="Arial"/>
              <a:cs typeface="Arial"/>
            </a:endParaRPr>
          </a:p>
          <a:p>
            <a:pPr marL="505447" indent="-488514">
              <a:buChar char="●"/>
              <a:tabLst>
                <a:tab pos="505447" algn="l"/>
              </a:tabLst>
            </a:pPr>
            <a:r>
              <a:rPr sz="2400" dirty="0">
                <a:solidFill>
                  <a:srgbClr val="674EA7"/>
                </a:solidFill>
                <a:latin typeface="Arial MT"/>
                <a:cs typeface="Arial MT"/>
              </a:rPr>
              <a:t>Definition:</a:t>
            </a:r>
            <a:r>
              <a:rPr sz="2400" spc="-13" dirty="0">
                <a:solidFill>
                  <a:srgbClr val="674EA7"/>
                </a:solidFill>
                <a:latin typeface="Arial MT"/>
                <a:cs typeface="Arial MT"/>
              </a:rPr>
              <a:t> </a:t>
            </a:r>
            <a:r>
              <a:rPr sz="2400" dirty="0">
                <a:solidFill>
                  <a:srgbClr val="555555"/>
                </a:solidFill>
                <a:latin typeface="Arial MT"/>
                <a:cs typeface="Arial MT"/>
              </a:rPr>
              <a:t>An</a:t>
            </a:r>
            <a:r>
              <a:rPr sz="2400" spc="-20" dirty="0">
                <a:solidFill>
                  <a:srgbClr val="555555"/>
                </a:solidFill>
                <a:latin typeface="Arial MT"/>
                <a:cs typeface="Arial MT"/>
              </a:rPr>
              <a:t> </a:t>
            </a:r>
            <a:r>
              <a:rPr sz="2400" dirty="0">
                <a:solidFill>
                  <a:srgbClr val="555555"/>
                </a:solidFill>
                <a:latin typeface="Arial MT"/>
                <a:cs typeface="Arial MT"/>
              </a:rPr>
              <a:t>n-gram</a:t>
            </a:r>
            <a:r>
              <a:rPr sz="2400" spc="-27" dirty="0">
                <a:solidFill>
                  <a:srgbClr val="555555"/>
                </a:solidFill>
                <a:latin typeface="Arial MT"/>
                <a:cs typeface="Arial MT"/>
              </a:rPr>
              <a:t> </a:t>
            </a:r>
            <a:r>
              <a:rPr sz="2400" dirty="0">
                <a:solidFill>
                  <a:srgbClr val="555555"/>
                </a:solidFill>
                <a:latin typeface="Arial MT"/>
                <a:cs typeface="Arial MT"/>
              </a:rPr>
              <a:t>is</a:t>
            </a:r>
            <a:r>
              <a:rPr sz="2400" spc="-20" dirty="0">
                <a:solidFill>
                  <a:srgbClr val="555555"/>
                </a:solidFill>
                <a:latin typeface="Arial MT"/>
                <a:cs typeface="Arial MT"/>
              </a:rPr>
              <a:t> </a:t>
            </a:r>
            <a:r>
              <a:rPr sz="2400" dirty="0">
                <a:solidFill>
                  <a:srgbClr val="555555"/>
                </a:solidFill>
                <a:latin typeface="Arial MT"/>
                <a:cs typeface="Arial MT"/>
              </a:rPr>
              <a:t>a</a:t>
            </a:r>
            <a:r>
              <a:rPr sz="2400" spc="-27" dirty="0">
                <a:solidFill>
                  <a:srgbClr val="555555"/>
                </a:solidFill>
                <a:latin typeface="Arial MT"/>
                <a:cs typeface="Arial MT"/>
              </a:rPr>
              <a:t> </a:t>
            </a:r>
            <a:r>
              <a:rPr sz="2400" dirty="0">
                <a:solidFill>
                  <a:srgbClr val="555555"/>
                </a:solidFill>
                <a:latin typeface="Arial MT"/>
                <a:cs typeface="Arial MT"/>
              </a:rPr>
              <a:t>chunk</a:t>
            </a:r>
            <a:r>
              <a:rPr sz="2400" spc="-20" dirty="0">
                <a:solidFill>
                  <a:srgbClr val="555555"/>
                </a:solidFill>
                <a:latin typeface="Arial MT"/>
                <a:cs typeface="Arial MT"/>
              </a:rPr>
              <a:t> </a:t>
            </a:r>
            <a:r>
              <a:rPr sz="2400" dirty="0">
                <a:solidFill>
                  <a:srgbClr val="555555"/>
                </a:solidFill>
                <a:latin typeface="Arial MT"/>
                <a:cs typeface="Arial MT"/>
              </a:rPr>
              <a:t>of</a:t>
            </a:r>
            <a:r>
              <a:rPr sz="2400" spc="-27" dirty="0">
                <a:solidFill>
                  <a:srgbClr val="555555"/>
                </a:solidFill>
                <a:latin typeface="Arial MT"/>
                <a:cs typeface="Arial MT"/>
              </a:rPr>
              <a:t> </a:t>
            </a:r>
            <a:r>
              <a:rPr sz="2400" dirty="0">
                <a:solidFill>
                  <a:srgbClr val="555555"/>
                </a:solidFill>
                <a:latin typeface="Arial MT"/>
                <a:cs typeface="Arial MT"/>
              </a:rPr>
              <a:t>n</a:t>
            </a:r>
            <a:r>
              <a:rPr sz="2400" spc="-20" dirty="0">
                <a:solidFill>
                  <a:srgbClr val="555555"/>
                </a:solidFill>
                <a:latin typeface="Arial MT"/>
                <a:cs typeface="Arial MT"/>
              </a:rPr>
              <a:t> </a:t>
            </a:r>
            <a:r>
              <a:rPr sz="2400" dirty="0">
                <a:solidFill>
                  <a:srgbClr val="555555"/>
                </a:solidFill>
                <a:latin typeface="Arial MT"/>
                <a:cs typeface="Arial MT"/>
              </a:rPr>
              <a:t>consecutive</a:t>
            </a:r>
            <a:r>
              <a:rPr sz="2400" spc="-20" dirty="0">
                <a:solidFill>
                  <a:srgbClr val="555555"/>
                </a:solidFill>
                <a:latin typeface="Arial MT"/>
                <a:cs typeface="Arial MT"/>
              </a:rPr>
              <a:t> </a:t>
            </a:r>
            <a:r>
              <a:rPr sz="2400" spc="-13" dirty="0">
                <a:solidFill>
                  <a:srgbClr val="555555"/>
                </a:solidFill>
                <a:latin typeface="Arial MT"/>
                <a:cs typeface="Arial MT"/>
              </a:rPr>
              <a:t>words.</a:t>
            </a:r>
            <a:endParaRPr lang="en-US" sz="2400" spc="-13" dirty="0">
              <a:solidFill>
                <a:srgbClr val="555555"/>
              </a:solidFill>
              <a:latin typeface="Arial MT"/>
              <a:cs typeface="Arial MT"/>
            </a:endParaRPr>
          </a:p>
          <a:p>
            <a:pPr marL="962647" lvl="1" indent="-488514">
              <a:buFontTx/>
              <a:buChar char="●"/>
              <a:tabLst>
                <a:tab pos="505447" algn="l"/>
              </a:tabLst>
            </a:pPr>
            <a:r>
              <a:rPr lang="en-US" sz="2400" dirty="0">
                <a:solidFill>
                  <a:srgbClr val="674EA7"/>
                </a:solidFill>
                <a:latin typeface="Arial MT"/>
                <a:cs typeface="Arial MT"/>
              </a:rPr>
              <a:t>uni</a:t>
            </a:r>
            <a:r>
              <a:rPr lang="en-US" sz="2400" dirty="0">
                <a:solidFill>
                  <a:srgbClr val="555555"/>
                </a:solidFill>
                <a:latin typeface="Arial MT"/>
                <a:cs typeface="Arial MT"/>
              </a:rPr>
              <a:t>grams:</a:t>
            </a:r>
            <a:r>
              <a:rPr lang="en-US" sz="2400" spc="-60" dirty="0">
                <a:solidFill>
                  <a:srgbClr val="555555"/>
                </a:solidFill>
                <a:latin typeface="Arial MT"/>
                <a:cs typeface="Arial MT"/>
              </a:rPr>
              <a:t> </a:t>
            </a:r>
            <a:r>
              <a:rPr lang="en-US" sz="2400" dirty="0">
                <a:solidFill>
                  <a:srgbClr val="555555"/>
                </a:solidFill>
                <a:latin typeface="Arial MT"/>
                <a:cs typeface="Arial MT"/>
              </a:rPr>
              <a:t>{I,</a:t>
            </a:r>
            <a:r>
              <a:rPr lang="en-US" sz="2400" spc="-60" dirty="0">
                <a:solidFill>
                  <a:srgbClr val="555555"/>
                </a:solidFill>
                <a:latin typeface="Arial MT"/>
                <a:cs typeface="Arial MT"/>
              </a:rPr>
              <a:t> </a:t>
            </a:r>
            <a:r>
              <a:rPr lang="en-US" sz="2400" dirty="0">
                <a:solidFill>
                  <a:srgbClr val="555555"/>
                </a:solidFill>
                <a:latin typeface="Arial MT"/>
                <a:cs typeface="Arial MT"/>
              </a:rPr>
              <a:t>have,</a:t>
            </a:r>
            <a:r>
              <a:rPr lang="en-US" sz="2400" spc="-60" dirty="0">
                <a:solidFill>
                  <a:srgbClr val="555555"/>
                </a:solidFill>
                <a:latin typeface="Arial MT"/>
                <a:cs typeface="Arial MT"/>
              </a:rPr>
              <a:t> </a:t>
            </a:r>
            <a:r>
              <a:rPr lang="en-US" sz="2400" dirty="0">
                <a:solidFill>
                  <a:srgbClr val="555555"/>
                </a:solidFill>
                <a:latin typeface="Arial MT"/>
                <a:cs typeface="Arial MT"/>
              </a:rPr>
              <a:t>a,</a:t>
            </a:r>
            <a:r>
              <a:rPr lang="en-US" sz="2400" spc="-60" dirty="0">
                <a:solidFill>
                  <a:srgbClr val="555555"/>
                </a:solidFill>
                <a:latin typeface="Arial MT"/>
                <a:cs typeface="Arial MT"/>
              </a:rPr>
              <a:t> </a:t>
            </a:r>
            <a:r>
              <a:rPr lang="en-US" sz="2400" dirty="0">
                <a:solidFill>
                  <a:srgbClr val="555555"/>
                </a:solidFill>
                <a:latin typeface="Arial MT"/>
                <a:cs typeface="Arial MT"/>
              </a:rPr>
              <a:t>dog,</a:t>
            </a:r>
            <a:r>
              <a:rPr lang="en-US" sz="2400" spc="-53" dirty="0">
                <a:solidFill>
                  <a:srgbClr val="555555"/>
                </a:solidFill>
                <a:latin typeface="Arial MT"/>
                <a:cs typeface="Arial MT"/>
              </a:rPr>
              <a:t> </a:t>
            </a:r>
            <a:r>
              <a:rPr lang="en-US" sz="2400" dirty="0">
                <a:solidFill>
                  <a:srgbClr val="555555"/>
                </a:solidFill>
                <a:latin typeface="Arial MT"/>
                <a:cs typeface="Arial MT"/>
              </a:rPr>
              <a:t>whose,</a:t>
            </a:r>
            <a:r>
              <a:rPr lang="en-US" sz="2400" spc="-60" dirty="0">
                <a:solidFill>
                  <a:srgbClr val="555555"/>
                </a:solidFill>
                <a:latin typeface="Arial MT"/>
                <a:cs typeface="Arial MT"/>
              </a:rPr>
              <a:t> </a:t>
            </a:r>
            <a:r>
              <a:rPr lang="en-US" sz="2400" dirty="0">
                <a:solidFill>
                  <a:srgbClr val="555555"/>
                </a:solidFill>
                <a:latin typeface="Arial MT"/>
                <a:cs typeface="Arial MT"/>
              </a:rPr>
              <a:t>name,</a:t>
            </a:r>
            <a:r>
              <a:rPr lang="en-US" sz="2400" spc="-60" dirty="0">
                <a:solidFill>
                  <a:srgbClr val="555555"/>
                </a:solidFill>
                <a:latin typeface="Arial MT"/>
                <a:cs typeface="Arial MT"/>
              </a:rPr>
              <a:t> </a:t>
            </a:r>
            <a:r>
              <a:rPr lang="en-US" sz="2400" dirty="0">
                <a:solidFill>
                  <a:srgbClr val="555555"/>
                </a:solidFill>
                <a:latin typeface="Arial MT"/>
                <a:cs typeface="Arial MT"/>
              </a:rPr>
              <a:t>is,</a:t>
            </a:r>
            <a:r>
              <a:rPr lang="en-US" sz="2400" spc="-60" dirty="0">
                <a:solidFill>
                  <a:srgbClr val="555555"/>
                </a:solidFill>
                <a:latin typeface="Arial MT"/>
                <a:cs typeface="Arial MT"/>
              </a:rPr>
              <a:t> </a:t>
            </a:r>
            <a:r>
              <a:rPr lang="en-US" sz="2400" spc="-13" dirty="0">
                <a:solidFill>
                  <a:srgbClr val="555555"/>
                </a:solidFill>
                <a:latin typeface="Arial MT"/>
                <a:cs typeface="Arial MT"/>
              </a:rPr>
              <a:t>Lucy,</a:t>
            </a:r>
            <a:r>
              <a:rPr lang="en-US" sz="2400" spc="-60" dirty="0">
                <a:solidFill>
                  <a:srgbClr val="555555"/>
                </a:solidFill>
                <a:latin typeface="Arial MT"/>
                <a:cs typeface="Arial MT"/>
              </a:rPr>
              <a:t> </a:t>
            </a:r>
            <a:r>
              <a:rPr lang="en-US" sz="2400" dirty="0">
                <a:solidFill>
                  <a:srgbClr val="555555"/>
                </a:solidFill>
                <a:latin typeface="Arial MT"/>
                <a:cs typeface="Arial MT"/>
              </a:rPr>
              <a:t>two,</a:t>
            </a:r>
            <a:r>
              <a:rPr lang="en-US" sz="2400" spc="-53" dirty="0">
                <a:solidFill>
                  <a:srgbClr val="555555"/>
                </a:solidFill>
                <a:latin typeface="Arial MT"/>
                <a:cs typeface="Arial MT"/>
              </a:rPr>
              <a:t> </a:t>
            </a:r>
            <a:r>
              <a:rPr lang="en-US" sz="2400" dirty="0">
                <a:solidFill>
                  <a:srgbClr val="555555"/>
                </a:solidFill>
                <a:latin typeface="Arial MT"/>
                <a:cs typeface="Arial MT"/>
              </a:rPr>
              <a:t>cats,</a:t>
            </a:r>
            <a:r>
              <a:rPr lang="en-US" sz="2400" spc="-60" dirty="0">
                <a:solidFill>
                  <a:srgbClr val="555555"/>
                </a:solidFill>
                <a:latin typeface="Arial MT"/>
                <a:cs typeface="Arial MT"/>
              </a:rPr>
              <a:t> </a:t>
            </a:r>
            <a:r>
              <a:rPr lang="en-US" sz="2400" spc="-27" dirty="0">
                <a:solidFill>
                  <a:srgbClr val="555555"/>
                </a:solidFill>
                <a:latin typeface="Arial MT"/>
                <a:cs typeface="Arial MT"/>
              </a:rPr>
              <a:t>they,</a:t>
            </a:r>
            <a:r>
              <a:rPr lang="en-US" sz="2400" spc="-60" dirty="0">
                <a:solidFill>
                  <a:srgbClr val="555555"/>
                </a:solidFill>
                <a:latin typeface="Arial MT"/>
                <a:cs typeface="Arial MT"/>
              </a:rPr>
              <a:t> </a:t>
            </a:r>
            <a:r>
              <a:rPr lang="en-US" sz="2400" dirty="0">
                <a:solidFill>
                  <a:srgbClr val="555555"/>
                </a:solidFill>
                <a:latin typeface="Arial MT"/>
                <a:cs typeface="Arial MT"/>
              </a:rPr>
              <a:t>like,</a:t>
            </a:r>
            <a:r>
              <a:rPr lang="en-US" sz="2400" spc="-60" dirty="0">
                <a:solidFill>
                  <a:srgbClr val="555555"/>
                </a:solidFill>
                <a:latin typeface="Arial MT"/>
                <a:cs typeface="Arial MT"/>
              </a:rPr>
              <a:t> </a:t>
            </a:r>
            <a:r>
              <a:rPr lang="en-US" sz="2400" dirty="0">
                <a:solidFill>
                  <a:srgbClr val="555555"/>
                </a:solidFill>
                <a:latin typeface="Arial MT"/>
                <a:cs typeface="Arial MT"/>
              </a:rPr>
              <a:t>playing,</a:t>
            </a:r>
            <a:r>
              <a:rPr lang="en-US" sz="2400" spc="-53" dirty="0">
                <a:solidFill>
                  <a:srgbClr val="555555"/>
                </a:solidFill>
                <a:latin typeface="Arial MT"/>
                <a:cs typeface="Arial MT"/>
              </a:rPr>
              <a:t> </a:t>
            </a:r>
            <a:r>
              <a:rPr lang="en-US" sz="2400" spc="-13" dirty="0">
                <a:solidFill>
                  <a:srgbClr val="555555"/>
                </a:solidFill>
                <a:latin typeface="Arial MT"/>
                <a:cs typeface="Arial MT"/>
              </a:rPr>
              <a:t>with}</a:t>
            </a:r>
          </a:p>
          <a:p>
            <a:pPr marL="962647" lvl="1" indent="-488514">
              <a:buFontTx/>
              <a:buChar char="●"/>
              <a:tabLst>
                <a:tab pos="505447" algn="l"/>
              </a:tabLst>
            </a:pPr>
            <a:r>
              <a:rPr lang="en-US" sz="2400" dirty="0">
                <a:solidFill>
                  <a:srgbClr val="674EA7"/>
                </a:solidFill>
                <a:latin typeface="Arial MT"/>
                <a:cs typeface="Arial MT"/>
              </a:rPr>
              <a:t>bi</a:t>
            </a:r>
            <a:r>
              <a:rPr lang="en-US" sz="2400" dirty="0">
                <a:solidFill>
                  <a:srgbClr val="555555"/>
                </a:solidFill>
                <a:latin typeface="Arial MT"/>
                <a:cs typeface="Arial MT"/>
              </a:rPr>
              <a:t>grams:</a:t>
            </a:r>
            <a:r>
              <a:rPr lang="en-US" sz="2400" spc="-33" dirty="0">
                <a:solidFill>
                  <a:srgbClr val="555555"/>
                </a:solidFill>
                <a:latin typeface="Arial MT"/>
                <a:cs typeface="Arial MT"/>
              </a:rPr>
              <a:t> </a:t>
            </a:r>
            <a:r>
              <a:rPr lang="en-US" sz="2400" dirty="0">
                <a:solidFill>
                  <a:srgbClr val="555555"/>
                </a:solidFill>
                <a:latin typeface="Arial MT"/>
                <a:cs typeface="Arial MT"/>
              </a:rPr>
              <a:t>{I</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27"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dog,</a:t>
            </a:r>
            <a:r>
              <a:rPr lang="en-US" sz="2400" spc="-27" dirty="0">
                <a:solidFill>
                  <a:srgbClr val="555555"/>
                </a:solidFill>
                <a:latin typeface="Arial MT"/>
                <a:cs typeface="Arial MT"/>
              </a:rPr>
              <a:t> </a:t>
            </a:r>
            <a:r>
              <a:rPr lang="en-US" sz="2400" dirty="0">
                <a:solidFill>
                  <a:srgbClr val="555555"/>
                </a:solidFill>
                <a:latin typeface="Arial MT"/>
                <a:cs typeface="Arial MT"/>
              </a:rPr>
              <a:t>dog</a:t>
            </a:r>
            <a:r>
              <a:rPr lang="en-US" sz="2400" spc="-33" dirty="0">
                <a:solidFill>
                  <a:srgbClr val="555555"/>
                </a:solidFill>
                <a:latin typeface="Arial MT"/>
                <a:cs typeface="Arial MT"/>
              </a:rPr>
              <a:t> </a:t>
            </a:r>
            <a:r>
              <a:rPr lang="en-US" sz="2400" dirty="0">
                <a:solidFill>
                  <a:srgbClr val="555555"/>
                </a:solidFill>
                <a:latin typeface="Arial MT"/>
                <a:cs typeface="Arial MT"/>
              </a:rPr>
              <a:t>whose,</a:t>
            </a:r>
            <a:r>
              <a:rPr lang="en-US" sz="2400" spc="-33" dirty="0">
                <a:solidFill>
                  <a:srgbClr val="555555"/>
                </a:solidFill>
                <a:latin typeface="Arial MT"/>
                <a:cs typeface="Arial MT"/>
              </a:rPr>
              <a:t> </a:t>
            </a:r>
            <a:r>
              <a:rPr lang="en-US" sz="2400" dirty="0">
                <a:solidFill>
                  <a:srgbClr val="555555"/>
                </a:solidFill>
                <a:latin typeface="Arial MT"/>
                <a:cs typeface="Arial MT"/>
              </a:rPr>
              <a:t>…</a:t>
            </a:r>
            <a:r>
              <a:rPr lang="en-US" sz="2400" spc="-27" dirty="0">
                <a:solidFill>
                  <a:srgbClr val="555555"/>
                </a:solidFill>
                <a:latin typeface="Arial MT"/>
                <a:cs typeface="Arial MT"/>
              </a:rPr>
              <a:t> </a:t>
            </a:r>
            <a:r>
              <a:rPr lang="en-US" sz="2400" dirty="0">
                <a:solidFill>
                  <a:srgbClr val="555555"/>
                </a:solidFill>
                <a:latin typeface="Arial MT"/>
                <a:cs typeface="Arial MT"/>
              </a:rPr>
              <a:t>,</a:t>
            </a:r>
            <a:r>
              <a:rPr lang="en-US" sz="2400" spc="-33" dirty="0">
                <a:solidFill>
                  <a:srgbClr val="555555"/>
                </a:solidFill>
                <a:latin typeface="Arial MT"/>
                <a:cs typeface="Arial MT"/>
              </a:rPr>
              <a:t> </a:t>
            </a:r>
            <a:r>
              <a:rPr lang="en-US" sz="2400" dirty="0">
                <a:solidFill>
                  <a:srgbClr val="555555"/>
                </a:solidFill>
                <a:latin typeface="Arial MT"/>
                <a:cs typeface="Arial MT"/>
              </a:rPr>
              <a:t>with</a:t>
            </a:r>
            <a:r>
              <a:rPr lang="en-US" sz="2400" spc="-33" dirty="0">
                <a:solidFill>
                  <a:srgbClr val="555555"/>
                </a:solidFill>
                <a:latin typeface="Arial MT"/>
                <a:cs typeface="Arial MT"/>
              </a:rPr>
              <a:t> </a:t>
            </a:r>
            <a:r>
              <a:rPr lang="en-US" sz="2400" spc="-13" dirty="0">
                <a:solidFill>
                  <a:srgbClr val="555555"/>
                </a:solidFill>
                <a:latin typeface="Arial MT"/>
                <a:cs typeface="Arial MT"/>
              </a:rPr>
              <a:t>Lucy}</a:t>
            </a:r>
            <a:endParaRPr lang="en-US" sz="2400" dirty="0">
              <a:latin typeface="Arial MT"/>
              <a:cs typeface="Arial MT"/>
            </a:endParaRPr>
          </a:p>
          <a:p>
            <a:pPr marL="962647" lvl="1" indent="-488514">
              <a:buFontTx/>
              <a:buChar char="●"/>
              <a:tabLst>
                <a:tab pos="505447" algn="l"/>
              </a:tabLst>
            </a:pPr>
            <a:endParaRPr lang="en-US" sz="2400" dirty="0">
              <a:latin typeface="Arial MT"/>
              <a:cs typeface="Arial MT"/>
            </a:endParaRPr>
          </a:p>
          <a:p>
            <a:pPr marL="962647" lvl="1" indent="-488514">
              <a:buChar char="●"/>
              <a:tabLst>
                <a:tab pos="505447" algn="l"/>
              </a:tabLst>
            </a:pPr>
            <a:endParaRPr lang="en-US" sz="2400" spc="-13" dirty="0">
              <a:solidFill>
                <a:srgbClr val="555555"/>
              </a:solidFill>
              <a:latin typeface="Arial MT"/>
              <a:cs typeface="Arial MT"/>
            </a:endParaRPr>
          </a:p>
          <a:p>
            <a:pPr marL="962647" lvl="1" indent="-488514">
              <a:buChar char="●"/>
              <a:tabLst>
                <a:tab pos="505447" algn="l"/>
              </a:tabLst>
            </a:pPr>
            <a:endParaRPr sz="2400" dirty="0">
              <a:latin typeface="Arial MT"/>
              <a:cs typeface="Arial MT"/>
            </a:endParaRPr>
          </a:p>
        </p:txBody>
      </p:sp>
      <p:sp>
        <p:nvSpPr>
          <p:cNvPr id="7" name="object 2">
            <a:extLst>
              <a:ext uri="{FF2B5EF4-FFF2-40B4-BE49-F238E27FC236}">
                <a16:creationId xmlns:a16="http://schemas.microsoft.com/office/drawing/2014/main" id="{D798B06C-AA6D-934A-0325-B7974A7D5DAA}"/>
              </a:ext>
            </a:extLst>
          </p:cNvPr>
          <p:cNvSpPr txBox="1">
            <a:spLocks/>
          </p:cNvSpPr>
          <p:nvPr/>
        </p:nvSpPr>
        <p:spPr>
          <a:xfrm>
            <a:off x="766986" y="412745"/>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dirty="0"/>
              <a:t>N-</a:t>
            </a:r>
            <a:r>
              <a:rPr lang="en-US" spc="167" dirty="0"/>
              <a:t>grams</a:t>
            </a:r>
            <a:endParaRPr lang="en-US" spc="93" dirty="0"/>
          </a:p>
        </p:txBody>
      </p:sp>
    </p:spTree>
    <p:extLst>
      <p:ext uri="{BB962C8B-B14F-4D97-AF65-F5344CB8AC3E}">
        <p14:creationId xmlns:p14="http://schemas.microsoft.com/office/powerpoint/2010/main" val="283838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49E67-0740-55EF-CA57-2F1BB3A0CB56}"/>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78AD79C5-9B2B-9A5A-3908-ADFE27B153EC}"/>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a:extLst>
              <a:ext uri="{FF2B5EF4-FFF2-40B4-BE49-F238E27FC236}">
                <a16:creationId xmlns:a16="http://schemas.microsoft.com/office/drawing/2014/main" id="{549B5DDC-815F-D850-F71B-9175C487505C}"/>
              </a:ext>
            </a:extLst>
          </p:cNvPr>
          <p:cNvSpPr txBox="1"/>
          <p:nvPr/>
        </p:nvSpPr>
        <p:spPr>
          <a:xfrm>
            <a:off x="522866" y="2011641"/>
            <a:ext cx="10926233" cy="4359249"/>
          </a:xfrm>
          <a:prstGeom prst="rect">
            <a:avLst/>
          </a:prstGeom>
        </p:spPr>
        <p:txBody>
          <a:bodyPr vert="horz" wrap="square" lIns="0" tIns="16933" rIns="0" bIns="0" rtlCol="0">
            <a:spAutoFit/>
          </a:bodyPr>
          <a:lstStyle/>
          <a:p>
            <a:pPr marL="253994">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dirty="0">
              <a:latin typeface="Arial"/>
              <a:cs typeface="Arial"/>
            </a:endParaRPr>
          </a:p>
          <a:p>
            <a:pPr>
              <a:spcBef>
                <a:spcPts val="2227"/>
              </a:spcBef>
            </a:pPr>
            <a:endParaRPr sz="2400" dirty="0">
              <a:latin typeface="Arial"/>
              <a:cs typeface="Arial"/>
            </a:endParaRPr>
          </a:p>
          <a:p>
            <a:pPr marL="505447" indent="-488514">
              <a:buChar char="●"/>
              <a:tabLst>
                <a:tab pos="505447" algn="l"/>
              </a:tabLst>
            </a:pPr>
            <a:r>
              <a:rPr sz="2400" dirty="0">
                <a:solidFill>
                  <a:srgbClr val="674EA7"/>
                </a:solidFill>
                <a:latin typeface="Arial MT"/>
                <a:cs typeface="Arial MT"/>
              </a:rPr>
              <a:t>Definition:</a:t>
            </a:r>
            <a:r>
              <a:rPr sz="2400" spc="-13" dirty="0">
                <a:solidFill>
                  <a:srgbClr val="674EA7"/>
                </a:solidFill>
                <a:latin typeface="Arial MT"/>
                <a:cs typeface="Arial MT"/>
              </a:rPr>
              <a:t> </a:t>
            </a:r>
            <a:r>
              <a:rPr sz="2400" dirty="0">
                <a:solidFill>
                  <a:srgbClr val="555555"/>
                </a:solidFill>
                <a:latin typeface="Arial MT"/>
                <a:cs typeface="Arial MT"/>
              </a:rPr>
              <a:t>An</a:t>
            </a:r>
            <a:r>
              <a:rPr sz="2400" spc="-20" dirty="0">
                <a:solidFill>
                  <a:srgbClr val="555555"/>
                </a:solidFill>
                <a:latin typeface="Arial MT"/>
                <a:cs typeface="Arial MT"/>
              </a:rPr>
              <a:t> </a:t>
            </a:r>
            <a:r>
              <a:rPr sz="2400" dirty="0">
                <a:solidFill>
                  <a:srgbClr val="555555"/>
                </a:solidFill>
                <a:latin typeface="Arial MT"/>
                <a:cs typeface="Arial MT"/>
              </a:rPr>
              <a:t>n-gram</a:t>
            </a:r>
            <a:r>
              <a:rPr sz="2400" spc="-27" dirty="0">
                <a:solidFill>
                  <a:srgbClr val="555555"/>
                </a:solidFill>
                <a:latin typeface="Arial MT"/>
                <a:cs typeface="Arial MT"/>
              </a:rPr>
              <a:t> </a:t>
            </a:r>
            <a:r>
              <a:rPr sz="2400" dirty="0">
                <a:solidFill>
                  <a:srgbClr val="555555"/>
                </a:solidFill>
                <a:latin typeface="Arial MT"/>
                <a:cs typeface="Arial MT"/>
              </a:rPr>
              <a:t>is</a:t>
            </a:r>
            <a:r>
              <a:rPr sz="2400" spc="-20" dirty="0">
                <a:solidFill>
                  <a:srgbClr val="555555"/>
                </a:solidFill>
                <a:latin typeface="Arial MT"/>
                <a:cs typeface="Arial MT"/>
              </a:rPr>
              <a:t> </a:t>
            </a:r>
            <a:r>
              <a:rPr sz="2400" dirty="0">
                <a:solidFill>
                  <a:srgbClr val="555555"/>
                </a:solidFill>
                <a:latin typeface="Arial MT"/>
                <a:cs typeface="Arial MT"/>
              </a:rPr>
              <a:t>a</a:t>
            </a:r>
            <a:r>
              <a:rPr sz="2400" spc="-27" dirty="0">
                <a:solidFill>
                  <a:srgbClr val="555555"/>
                </a:solidFill>
                <a:latin typeface="Arial MT"/>
                <a:cs typeface="Arial MT"/>
              </a:rPr>
              <a:t> </a:t>
            </a:r>
            <a:r>
              <a:rPr sz="2400" dirty="0">
                <a:solidFill>
                  <a:srgbClr val="555555"/>
                </a:solidFill>
                <a:latin typeface="Arial MT"/>
                <a:cs typeface="Arial MT"/>
              </a:rPr>
              <a:t>chunk</a:t>
            </a:r>
            <a:r>
              <a:rPr sz="2400" spc="-20" dirty="0">
                <a:solidFill>
                  <a:srgbClr val="555555"/>
                </a:solidFill>
                <a:latin typeface="Arial MT"/>
                <a:cs typeface="Arial MT"/>
              </a:rPr>
              <a:t> </a:t>
            </a:r>
            <a:r>
              <a:rPr sz="2400" dirty="0">
                <a:solidFill>
                  <a:srgbClr val="555555"/>
                </a:solidFill>
                <a:latin typeface="Arial MT"/>
                <a:cs typeface="Arial MT"/>
              </a:rPr>
              <a:t>of</a:t>
            </a:r>
            <a:r>
              <a:rPr sz="2400" spc="-27" dirty="0">
                <a:solidFill>
                  <a:srgbClr val="555555"/>
                </a:solidFill>
                <a:latin typeface="Arial MT"/>
                <a:cs typeface="Arial MT"/>
              </a:rPr>
              <a:t> </a:t>
            </a:r>
            <a:r>
              <a:rPr sz="2400" dirty="0">
                <a:solidFill>
                  <a:srgbClr val="555555"/>
                </a:solidFill>
                <a:latin typeface="Arial MT"/>
                <a:cs typeface="Arial MT"/>
              </a:rPr>
              <a:t>n</a:t>
            </a:r>
            <a:r>
              <a:rPr sz="2400" spc="-20" dirty="0">
                <a:solidFill>
                  <a:srgbClr val="555555"/>
                </a:solidFill>
                <a:latin typeface="Arial MT"/>
                <a:cs typeface="Arial MT"/>
              </a:rPr>
              <a:t> </a:t>
            </a:r>
            <a:r>
              <a:rPr sz="2400" dirty="0">
                <a:solidFill>
                  <a:srgbClr val="555555"/>
                </a:solidFill>
                <a:latin typeface="Arial MT"/>
                <a:cs typeface="Arial MT"/>
              </a:rPr>
              <a:t>consecutive</a:t>
            </a:r>
            <a:r>
              <a:rPr sz="2400" spc="-20" dirty="0">
                <a:solidFill>
                  <a:srgbClr val="555555"/>
                </a:solidFill>
                <a:latin typeface="Arial MT"/>
                <a:cs typeface="Arial MT"/>
              </a:rPr>
              <a:t> </a:t>
            </a:r>
            <a:r>
              <a:rPr sz="2400" spc="-13" dirty="0">
                <a:solidFill>
                  <a:srgbClr val="555555"/>
                </a:solidFill>
                <a:latin typeface="Arial MT"/>
                <a:cs typeface="Arial MT"/>
              </a:rPr>
              <a:t>words.</a:t>
            </a:r>
            <a:endParaRPr lang="en-US" sz="2400" spc="-13" dirty="0">
              <a:solidFill>
                <a:srgbClr val="555555"/>
              </a:solidFill>
              <a:latin typeface="Arial MT"/>
              <a:cs typeface="Arial MT"/>
            </a:endParaRPr>
          </a:p>
          <a:p>
            <a:pPr marL="962647" lvl="1" indent="-488514">
              <a:buFontTx/>
              <a:buChar char="●"/>
              <a:tabLst>
                <a:tab pos="505447" algn="l"/>
              </a:tabLst>
            </a:pPr>
            <a:r>
              <a:rPr lang="en-US" sz="2400" dirty="0">
                <a:solidFill>
                  <a:srgbClr val="674EA7"/>
                </a:solidFill>
                <a:latin typeface="Arial MT"/>
                <a:cs typeface="Arial MT"/>
              </a:rPr>
              <a:t>uni</a:t>
            </a:r>
            <a:r>
              <a:rPr lang="en-US" sz="2400" dirty="0">
                <a:solidFill>
                  <a:srgbClr val="555555"/>
                </a:solidFill>
                <a:latin typeface="Arial MT"/>
                <a:cs typeface="Arial MT"/>
              </a:rPr>
              <a:t>grams:</a:t>
            </a:r>
            <a:r>
              <a:rPr lang="en-US" sz="2400" spc="-60" dirty="0">
                <a:solidFill>
                  <a:srgbClr val="555555"/>
                </a:solidFill>
                <a:latin typeface="Arial MT"/>
                <a:cs typeface="Arial MT"/>
              </a:rPr>
              <a:t> </a:t>
            </a:r>
            <a:r>
              <a:rPr lang="en-US" sz="2400" dirty="0">
                <a:solidFill>
                  <a:srgbClr val="555555"/>
                </a:solidFill>
                <a:latin typeface="Arial MT"/>
                <a:cs typeface="Arial MT"/>
              </a:rPr>
              <a:t>{I,</a:t>
            </a:r>
            <a:r>
              <a:rPr lang="en-US" sz="2400" spc="-60" dirty="0">
                <a:solidFill>
                  <a:srgbClr val="555555"/>
                </a:solidFill>
                <a:latin typeface="Arial MT"/>
                <a:cs typeface="Arial MT"/>
              </a:rPr>
              <a:t> </a:t>
            </a:r>
            <a:r>
              <a:rPr lang="en-US" sz="2400" dirty="0">
                <a:solidFill>
                  <a:srgbClr val="555555"/>
                </a:solidFill>
                <a:latin typeface="Arial MT"/>
                <a:cs typeface="Arial MT"/>
              </a:rPr>
              <a:t>have,</a:t>
            </a:r>
            <a:r>
              <a:rPr lang="en-US" sz="2400" spc="-60" dirty="0">
                <a:solidFill>
                  <a:srgbClr val="555555"/>
                </a:solidFill>
                <a:latin typeface="Arial MT"/>
                <a:cs typeface="Arial MT"/>
              </a:rPr>
              <a:t> </a:t>
            </a:r>
            <a:r>
              <a:rPr lang="en-US" sz="2400" dirty="0">
                <a:solidFill>
                  <a:srgbClr val="555555"/>
                </a:solidFill>
                <a:latin typeface="Arial MT"/>
                <a:cs typeface="Arial MT"/>
              </a:rPr>
              <a:t>a,</a:t>
            </a:r>
            <a:r>
              <a:rPr lang="en-US" sz="2400" spc="-60" dirty="0">
                <a:solidFill>
                  <a:srgbClr val="555555"/>
                </a:solidFill>
                <a:latin typeface="Arial MT"/>
                <a:cs typeface="Arial MT"/>
              </a:rPr>
              <a:t> </a:t>
            </a:r>
            <a:r>
              <a:rPr lang="en-US" sz="2400" dirty="0">
                <a:solidFill>
                  <a:srgbClr val="555555"/>
                </a:solidFill>
                <a:latin typeface="Arial MT"/>
                <a:cs typeface="Arial MT"/>
              </a:rPr>
              <a:t>dog,</a:t>
            </a:r>
            <a:r>
              <a:rPr lang="en-US" sz="2400" spc="-53" dirty="0">
                <a:solidFill>
                  <a:srgbClr val="555555"/>
                </a:solidFill>
                <a:latin typeface="Arial MT"/>
                <a:cs typeface="Arial MT"/>
              </a:rPr>
              <a:t> </a:t>
            </a:r>
            <a:r>
              <a:rPr lang="en-US" sz="2400" dirty="0">
                <a:solidFill>
                  <a:srgbClr val="555555"/>
                </a:solidFill>
                <a:latin typeface="Arial MT"/>
                <a:cs typeface="Arial MT"/>
              </a:rPr>
              <a:t>whose,</a:t>
            </a:r>
            <a:r>
              <a:rPr lang="en-US" sz="2400" spc="-60" dirty="0">
                <a:solidFill>
                  <a:srgbClr val="555555"/>
                </a:solidFill>
                <a:latin typeface="Arial MT"/>
                <a:cs typeface="Arial MT"/>
              </a:rPr>
              <a:t> </a:t>
            </a:r>
            <a:r>
              <a:rPr lang="en-US" sz="2400" dirty="0">
                <a:solidFill>
                  <a:srgbClr val="555555"/>
                </a:solidFill>
                <a:latin typeface="Arial MT"/>
                <a:cs typeface="Arial MT"/>
              </a:rPr>
              <a:t>name,</a:t>
            </a:r>
            <a:r>
              <a:rPr lang="en-US" sz="2400" spc="-60" dirty="0">
                <a:solidFill>
                  <a:srgbClr val="555555"/>
                </a:solidFill>
                <a:latin typeface="Arial MT"/>
                <a:cs typeface="Arial MT"/>
              </a:rPr>
              <a:t> </a:t>
            </a:r>
            <a:r>
              <a:rPr lang="en-US" sz="2400" dirty="0">
                <a:solidFill>
                  <a:srgbClr val="555555"/>
                </a:solidFill>
                <a:latin typeface="Arial MT"/>
                <a:cs typeface="Arial MT"/>
              </a:rPr>
              <a:t>is,</a:t>
            </a:r>
            <a:r>
              <a:rPr lang="en-US" sz="2400" spc="-60" dirty="0">
                <a:solidFill>
                  <a:srgbClr val="555555"/>
                </a:solidFill>
                <a:latin typeface="Arial MT"/>
                <a:cs typeface="Arial MT"/>
              </a:rPr>
              <a:t> </a:t>
            </a:r>
            <a:r>
              <a:rPr lang="en-US" sz="2400" spc="-13" dirty="0">
                <a:solidFill>
                  <a:srgbClr val="555555"/>
                </a:solidFill>
                <a:latin typeface="Arial MT"/>
                <a:cs typeface="Arial MT"/>
              </a:rPr>
              <a:t>Lucy,</a:t>
            </a:r>
            <a:r>
              <a:rPr lang="en-US" sz="2400" spc="-60" dirty="0">
                <a:solidFill>
                  <a:srgbClr val="555555"/>
                </a:solidFill>
                <a:latin typeface="Arial MT"/>
                <a:cs typeface="Arial MT"/>
              </a:rPr>
              <a:t> </a:t>
            </a:r>
            <a:r>
              <a:rPr lang="en-US" sz="2400" dirty="0">
                <a:solidFill>
                  <a:srgbClr val="555555"/>
                </a:solidFill>
                <a:latin typeface="Arial MT"/>
                <a:cs typeface="Arial MT"/>
              </a:rPr>
              <a:t>two,</a:t>
            </a:r>
            <a:r>
              <a:rPr lang="en-US" sz="2400" spc="-53" dirty="0">
                <a:solidFill>
                  <a:srgbClr val="555555"/>
                </a:solidFill>
                <a:latin typeface="Arial MT"/>
                <a:cs typeface="Arial MT"/>
              </a:rPr>
              <a:t> </a:t>
            </a:r>
            <a:r>
              <a:rPr lang="en-US" sz="2400" dirty="0">
                <a:solidFill>
                  <a:srgbClr val="555555"/>
                </a:solidFill>
                <a:latin typeface="Arial MT"/>
                <a:cs typeface="Arial MT"/>
              </a:rPr>
              <a:t>cats,</a:t>
            </a:r>
            <a:r>
              <a:rPr lang="en-US" sz="2400" spc="-60" dirty="0">
                <a:solidFill>
                  <a:srgbClr val="555555"/>
                </a:solidFill>
                <a:latin typeface="Arial MT"/>
                <a:cs typeface="Arial MT"/>
              </a:rPr>
              <a:t> </a:t>
            </a:r>
            <a:r>
              <a:rPr lang="en-US" sz="2400" spc="-27" dirty="0">
                <a:solidFill>
                  <a:srgbClr val="555555"/>
                </a:solidFill>
                <a:latin typeface="Arial MT"/>
                <a:cs typeface="Arial MT"/>
              </a:rPr>
              <a:t>they,</a:t>
            </a:r>
            <a:r>
              <a:rPr lang="en-US" sz="2400" spc="-60" dirty="0">
                <a:solidFill>
                  <a:srgbClr val="555555"/>
                </a:solidFill>
                <a:latin typeface="Arial MT"/>
                <a:cs typeface="Arial MT"/>
              </a:rPr>
              <a:t> </a:t>
            </a:r>
            <a:r>
              <a:rPr lang="en-US" sz="2400" dirty="0">
                <a:solidFill>
                  <a:srgbClr val="555555"/>
                </a:solidFill>
                <a:latin typeface="Arial MT"/>
                <a:cs typeface="Arial MT"/>
              </a:rPr>
              <a:t>like,</a:t>
            </a:r>
            <a:r>
              <a:rPr lang="en-US" sz="2400" spc="-60" dirty="0">
                <a:solidFill>
                  <a:srgbClr val="555555"/>
                </a:solidFill>
                <a:latin typeface="Arial MT"/>
                <a:cs typeface="Arial MT"/>
              </a:rPr>
              <a:t> </a:t>
            </a:r>
            <a:r>
              <a:rPr lang="en-US" sz="2400" dirty="0">
                <a:solidFill>
                  <a:srgbClr val="555555"/>
                </a:solidFill>
                <a:latin typeface="Arial MT"/>
                <a:cs typeface="Arial MT"/>
              </a:rPr>
              <a:t>playing,</a:t>
            </a:r>
            <a:r>
              <a:rPr lang="en-US" sz="2400" spc="-53" dirty="0">
                <a:solidFill>
                  <a:srgbClr val="555555"/>
                </a:solidFill>
                <a:latin typeface="Arial MT"/>
                <a:cs typeface="Arial MT"/>
              </a:rPr>
              <a:t> </a:t>
            </a:r>
            <a:r>
              <a:rPr lang="en-US" sz="2400" spc="-13" dirty="0">
                <a:solidFill>
                  <a:srgbClr val="555555"/>
                </a:solidFill>
                <a:latin typeface="Arial MT"/>
                <a:cs typeface="Arial MT"/>
              </a:rPr>
              <a:t>with}</a:t>
            </a:r>
          </a:p>
          <a:p>
            <a:pPr marL="962647" lvl="1" indent="-488514">
              <a:buFontTx/>
              <a:buChar char="●"/>
              <a:tabLst>
                <a:tab pos="505447" algn="l"/>
              </a:tabLst>
            </a:pPr>
            <a:r>
              <a:rPr lang="en-US" sz="2400" dirty="0">
                <a:solidFill>
                  <a:srgbClr val="674EA7"/>
                </a:solidFill>
                <a:latin typeface="Arial MT"/>
                <a:cs typeface="Arial MT"/>
              </a:rPr>
              <a:t>bi</a:t>
            </a:r>
            <a:r>
              <a:rPr lang="en-US" sz="2400" dirty="0">
                <a:solidFill>
                  <a:srgbClr val="555555"/>
                </a:solidFill>
                <a:latin typeface="Arial MT"/>
                <a:cs typeface="Arial MT"/>
              </a:rPr>
              <a:t>grams:</a:t>
            </a:r>
            <a:r>
              <a:rPr lang="en-US" sz="2400" spc="-33" dirty="0">
                <a:solidFill>
                  <a:srgbClr val="555555"/>
                </a:solidFill>
                <a:latin typeface="Arial MT"/>
                <a:cs typeface="Arial MT"/>
              </a:rPr>
              <a:t> </a:t>
            </a:r>
            <a:r>
              <a:rPr lang="en-US" sz="2400" dirty="0">
                <a:solidFill>
                  <a:srgbClr val="555555"/>
                </a:solidFill>
                <a:latin typeface="Arial MT"/>
                <a:cs typeface="Arial MT"/>
              </a:rPr>
              <a:t>{I</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27"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dog,</a:t>
            </a:r>
            <a:r>
              <a:rPr lang="en-US" sz="2400" spc="-27" dirty="0">
                <a:solidFill>
                  <a:srgbClr val="555555"/>
                </a:solidFill>
                <a:latin typeface="Arial MT"/>
                <a:cs typeface="Arial MT"/>
              </a:rPr>
              <a:t> </a:t>
            </a:r>
            <a:r>
              <a:rPr lang="en-US" sz="2400" dirty="0">
                <a:solidFill>
                  <a:srgbClr val="555555"/>
                </a:solidFill>
                <a:latin typeface="Arial MT"/>
                <a:cs typeface="Arial MT"/>
              </a:rPr>
              <a:t>dog</a:t>
            </a:r>
            <a:r>
              <a:rPr lang="en-US" sz="2400" spc="-33" dirty="0">
                <a:solidFill>
                  <a:srgbClr val="555555"/>
                </a:solidFill>
                <a:latin typeface="Arial MT"/>
                <a:cs typeface="Arial MT"/>
              </a:rPr>
              <a:t> </a:t>
            </a:r>
            <a:r>
              <a:rPr lang="en-US" sz="2400" dirty="0">
                <a:solidFill>
                  <a:srgbClr val="555555"/>
                </a:solidFill>
                <a:latin typeface="Arial MT"/>
                <a:cs typeface="Arial MT"/>
              </a:rPr>
              <a:t>whose,</a:t>
            </a:r>
            <a:r>
              <a:rPr lang="en-US" sz="2400" spc="-33" dirty="0">
                <a:solidFill>
                  <a:srgbClr val="555555"/>
                </a:solidFill>
                <a:latin typeface="Arial MT"/>
                <a:cs typeface="Arial MT"/>
              </a:rPr>
              <a:t> </a:t>
            </a:r>
            <a:r>
              <a:rPr lang="en-US" sz="2400" dirty="0">
                <a:solidFill>
                  <a:srgbClr val="555555"/>
                </a:solidFill>
                <a:latin typeface="Arial MT"/>
                <a:cs typeface="Arial MT"/>
              </a:rPr>
              <a:t>…</a:t>
            </a:r>
            <a:r>
              <a:rPr lang="en-US" sz="2400" spc="-27" dirty="0">
                <a:solidFill>
                  <a:srgbClr val="555555"/>
                </a:solidFill>
                <a:latin typeface="Arial MT"/>
                <a:cs typeface="Arial MT"/>
              </a:rPr>
              <a:t> </a:t>
            </a:r>
            <a:r>
              <a:rPr lang="en-US" sz="2400" dirty="0">
                <a:solidFill>
                  <a:srgbClr val="555555"/>
                </a:solidFill>
                <a:latin typeface="Arial MT"/>
                <a:cs typeface="Arial MT"/>
              </a:rPr>
              <a:t>,</a:t>
            </a:r>
            <a:r>
              <a:rPr lang="en-US" sz="2400" spc="-33" dirty="0">
                <a:solidFill>
                  <a:srgbClr val="555555"/>
                </a:solidFill>
                <a:latin typeface="Arial MT"/>
                <a:cs typeface="Arial MT"/>
              </a:rPr>
              <a:t> </a:t>
            </a:r>
            <a:r>
              <a:rPr lang="en-US" sz="2400" dirty="0">
                <a:solidFill>
                  <a:srgbClr val="555555"/>
                </a:solidFill>
                <a:latin typeface="Arial MT"/>
                <a:cs typeface="Arial MT"/>
              </a:rPr>
              <a:t>with</a:t>
            </a:r>
            <a:r>
              <a:rPr lang="en-US" sz="2400" spc="-33" dirty="0">
                <a:solidFill>
                  <a:srgbClr val="555555"/>
                </a:solidFill>
                <a:latin typeface="Arial MT"/>
                <a:cs typeface="Arial MT"/>
              </a:rPr>
              <a:t> </a:t>
            </a:r>
            <a:r>
              <a:rPr lang="en-US" sz="2400" spc="-13" dirty="0">
                <a:solidFill>
                  <a:srgbClr val="555555"/>
                </a:solidFill>
                <a:latin typeface="Arial MT"/>
                <a:cs typeface="Arial MT"/>
              </a:rPr>
              <a:t>Lucy}</a:t>
            </a:r>
          </a:p>
          <a:p>
            <a:pPr marL="962647" lvl="1" indent="-488514">
              <a:buFontTx/>
              <a:buChar char="●"/>
              <a:tabLst>
                <a:tab pos="505447" algn="l"/>
              </a:tabLst>
            </a:pPr>
            <a:r>
              <a:rPr lang="en-US" sz="2400" dirty="0">
                <a:solidFill>
                  <a:srgbClr val="674EA7"/>
                </a:solidFill>
                <a:latin typeface="Arial MT"/>
                <a:cs typeface="Arial MT"/>
              </a:rPr>
              <a:t>tri</a:t>
            </a:r>
            <a:r>
              <a:rPr lang="en-US" sz="2400" dirty="0">
                <a:solidFill>
                  <a:srgbClr val="555555"/>
                </a:solidFill>
                <a:latin typeface="Arial MT"/>
                <a:cs typeface="Arial MT"/>
              </a:rPr>
              <a:t>grams:</a:t>
            </a:r>
            <a:r>
              <a:rPr lang="en-US" sz="2400" spc="-33" dirty="0">
                <a:solidFill>
                  <a:srgbClr val="555555"/>
                </a:solidFill>
                <a:latin typeface="Arial MT"/>
                <a:cs typeface="Arial MT"/>
              </a:rPr>
              <a:t> </a:t>
            </a:r>
            <a:r>
              <a:rPr lang="en-US" sz="2400" dirty="0">
                <a:solidFill>
                  <a:srgbClr val="555555"/>
                </a:solidFill>
                <a:latin typeface="Arial MT"/>
                <a:cs typeface="Arial MT"/>
              </a:rPr>
              <a:t>{I</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27"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dog,</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dog</a:t>
            </a:r>
            <a:r>
              <a:rPr lang="en-US" sz="2400" spc="-33" dirty="0">
                <a:solidFill>
                  <a:srgbClr val="555555"/>
                </a:solidFill>
                <a:latin typeface="Arial MT"/>
                <a:cs typeface="Arial MT"/>
              </a:rPr>
              <a:t> </a:t>
            </a:r>
            <a:r>
              <a:rPr lang="en-US" sz="2400" dirty="0">
                <a:solidFill>
                  <a:srgbClr val="555555"/>
                </a:solidFill>
                <a:latin typeface="Arial MT"/>
                <a:cs typeface="Arial MT"/>
              </a:rPr>
              <a:t>whose,</a:t>
            </a:r>
            <a:r>
              <a:rPr lang="en-US" sz="2400" spc="-27" dirty="0">
                <a:solidFill>
                  <a:srgbClr val="555555"/>
                </a:solidFill>
                <a:latin typeface="Arial MT"/>
                <a:cs typeface="Arial MT"/>
              </a:rPr>
              <a:t> </a:t>
            </a:r>
            <a:r>
              <a:rPr lang="en-US" sz="2400" dirty="0">
                <a:solidFill>
                  <a:srgbClr val="555555"/>
                </a:solidFill>
                <a:latin typeface="Arial MT"/>
                <a:cs typeface="Arial MT"/>
              </a:rPr>
              <a:t>…</a:t>
            </a:r>
            <a:r>
              <a:rPr lang="en-US" sz="2400" spc="-33" dirty="0">
                <a:solidFill>
                  <a:srgbClr val="555555"/>
                </a:solidFill>
                <a:latin typeface="Arial MT"/>
                <a:cs typeface="Arial MT"/>
              </a:rPr>
              <a:t> </a:t>
            </a:r>
            <a:r>
              <a:rPr lang="en-US" sz="2400" dirty="0">
                <a:solidFill>
                  <a:srgbClr val="555555"/>
                </a:solidFill>
                <a:latin typeface="Arial MT"/>
                <a:cs typeface="Arial MT"/>
              </a:rPr>
              <a:t>,</a:t>
            </a:r>
            <a:r>
              <a:rPr lang="en-US" sz="2400" spc="-33" dirty="0">
                <a:solidFill>
                  <a:srgbClr val="555555"/>
                </a:solidFill>
                <a:latin typeface="Arial MT"/>
                <a:cs typeface="Arial MT"/>
              </a:rPr>
              <a:t> </a:t>
            </a:r>
            <a:r>
              <a:rPr lang="en-US" sz="2400" dirty="0">
                <a:solidFill>
                  <a:srgbClr val="555555"/>
                </a:solidFill>
                <a:latin typeface="Arial MT"/>
                <a:cs typeface="Arial MT"/>
              </a:rPr>
              <a:t>playing</a:t>
            </a:r>
            <a:r>
              <a:rPr lang="en-US" sz="2400" spc="-33" dirty="0">
                <a:solidFill>
                  <a:srgbClr val="555555"/>
                </a:solidFill>
                <a:latin typeface="Arial MT"/>
                <a:cs typeface="Arial MT"/>
              </a:rPr>
              <a:t> </a:t>
            </a:r>
            <a:r>
              <a:rPr lang="en-US" sz="2400" dirty="0">
                <a:solidFill>
                  <a:srgbClr val="555555"/>
                </a:solidFill>
                <a:latin typeface="Arial MT"/>
                <a:cs typeface="Arial MT"/>
              </a:rPr>
              <a:t>with</a:t>
            </a:r>
            <a:r>
              <a:rPr lang="en-US" sz="2400" spc="-27" dirty="0">
                <a:solidFill>
                  <a:srgbClr val="555555"/>
                </a:solidFill>
                <a:latin typeface="Arial MT"/>
                <a:cs typeface="Arial MT"/>
              </a:rPr>
              <a:t> </a:t>
            </a:r>
            <a:r>
              <a:rPr lang="en-US" sz="2400" spc="-13" dirty="0">
                <a:solidFill>
                  <a:srgbClr val="555555"/>
                </a:solidFill>
                <a:latin typeface="Arial MT"/>
                <a:cs typeface="Arial MT"/>
              </a:rPr>
              <a:t>Lucy}</a:t>
            </a:r>
            <a:endParaRPr lang="en-US" sz="2400" dirty="0">
              <a:latin typeface="Arial MT"/>
              <a:cs typeface="Arial MT"/>
            </a:endParaRPr>
          </a:p>
          <a:p>
            <a:pPr marL="962647" lvl="1" indent="-488514">
              <a:buFontTx/>
              <a:buChar char="●"/>
              <a:tabLst>
                <a:tab pos="505447" algn="l"/>
              </a:tabLst>
            </a:pPr>
            <a:endParaRPr lang="en-US" sz="2400" dirty="0">
              <a:latin typeface="Arial MT"/>
              <a:cs typeface="Arial MT"/>
            </a:endParaRPr>
          </a:p>
          <a:p>
            <a:pPr marL="962647" lvl="1" indent="-488514">
              <a:buFontTx/>
              <a:buChar char="●"/>
              <a:tabLst>
                <a:tab pos="505447" algn="l"/>
              </a:tabLst>
            </a:pPr>
            <a:endParaRPr lang="en-US" sz="2400" dirty="0">
              <a:latin typeface="Arial MT"/>
              <a:cs typeface="Arial MT"/>
            </a:endParaRPr>
          </a:p>
          <a:p>
            <a:pPr marL="962647" lvl="1" indent="-488514">
              <a:buChar char="●"/>
              <a:tabLst>
                <a:tab pos="505447" algn="l"/>
              </a:tabLst>
            </a:pPr>
            <a:endParaRPr lang="en-US" sz="2400" spc="-13" dirty="0">
              <a:solidFill>
                <a:srgbClr val="555555"/>
              </a:solidFill>
              <a:latin typeface="Arial MT"/>
              <a:cs typeface="Arial MT"/>
            </a:endParaRPr>
          </a:p>
          <a:p>
            <a:pPr marL="962647" lvl="1" indent="-488514">
              <a:buChar char="●"/>
              <a:tabLst>
                <a:tab pos="505447" algn="l"/>
              </a:tabLst>
            </a:pPr>
            <a:endParaRPr sz="2400" dirty="0">
              <a:latin typeface="Arial MT"/>
              <a:cs typeface="Arial MT"/>
            </a:endParaRPr>
          </a:p>
        </p:txBody>
      </p:sp>
      <p:sp>
        <p:nvSpPr>
          <p:cNvPr id="7" name="object 2">
            <a:extLst>
              <a:ext uri="{FF2B5EF4-FFF2-40B4-BE49-F238E27FC236}">
                <a16:creationId xmlns:a16="http://schemas.microsoft.com/office/drawing/2014/main" id="{D2C0CAC7-61A4-BB1F-467F-4553A835AA5F}"/>
              </a:ext>
            </a:extLst>
          </p:cNvPr>
          <p:cNvSpPr txBox="1">
            <a:spLocks/>
          </p:cNvSpPr>
          <p:nvPr/>
        </p:nvSpPr>
        <p:spPr>
          <a:xfrm>
            <a:off x="766986" y="412745"/>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dirty="0"/>
              <a:t>N-</a:t>
            </a:r>
            <a:r>
              <a:rPr lang="en-US" spc="167" dirty="0"/>
              <a:t>grams</a:t>
            </a:r>
            <a:endParaRPr lang="en-US" spc="93" dirty="0"/>
          </a:p>
        </p:txBody>
      </p:sp>
    </p:spTree>
    <p:extLst>
      <p:ext uri="{BB962C8B-B14F-4D97-AF65-F5344CB8AC3E}">
        <p14:creationId xmlns:p14="http://schemas.microsoft.com/office/powerpoint/2010/main" val="3294994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A633-213C-5071-7B9D-69FBD079A482}"/>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1ADBA108-B332-A8CD-144E-C665830AD3AB}"/>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a:extLst>
              <a:ext uri="{FF2B5EF4-FFF2-40B4-BE49-F238E27FC236}">
                <a16:creationId xmlns:a16="http://schemas.microsoft.com/office/drawing/2014/main" id="{25F40727-F9B7-4DAD-8C87-EC7338CE0A71}"/>
              </a:ext>
            </a:extLst>
          </p:cNvPr>
          <p:cNvSpPr txBox="1"/>
          <p:nvPr/>
        </p:nvSpPr>
        <p:spPr>
          <a:xfrm>
            <a:off x="522866" y="2011641"/>
            <a:ext cx="10926233" cy="4361878"/>
          </a:xfrm>
          <a:prstGeom prst="rect">
            <a:avLst/>
          </a:prstGeom>
        </p:spPr>
        <p:txBody>
          <a:bodyPr vert="horz" wrap="square" lIns="0" tIns="16933" rIns="0" bIns="0" rtlCol="0">
            <a:spAutoFit/>
          </a:bodyPr>
          <a:lstStyle/>
          <a:p>
            <a:pPr marL="253994">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dirty="0">
              <a:latin typeface="Arial"/>
              <a:cs typeface="Arial"/>
            </a:endParaRPr>
          </a:p>
          <a:p>
            <a:pPr>
              <a:spcBef>
                <a:spcPts val="2227"/>
              </a:spcBef>
            </a:pPr>
            <a:endParaRPr sz="2400" dirty="0">
              <a:latin typeface="Arial"/>
              <a:cs typeface="Arial"/>
            </a:endParaRPr>
          </a:p>
          <a:p>
            <a:pPr marL="505447" indent="-488514">
              <a:buChar char="●"/>
              <a:tabLst>
                <a:tab pos="505447" algn="l"/>
              </a:tabLst>
            </a:pPr>
            <a:r>
              <a:rPr sz="2400" dirty="0">
                <a:solidFill>
                  <a:srgbClr val="674EA7"/>
                </a:solidFill>
                <a:latin typeface="Arial MT"/>
                <a:cs typeface="Arial MT"/>
              </a:rPr>
              <a:t>Definition:</a:t>
            </a:r>
            <a:r>
              <a:rPr sz="2400" spc="-13" dirty="0">
                <a:solidFill>
                  <a:srgbClr val="674EA7"/>
                </a:solidFill>
                <a:latin typeface="Arial MT"/>
                <a:cs typeface="Arial MT"/>
              </a:rPr>
              <a:t> </a:t>
            </a:r>
            <a:r>
              <a:rPr sz="2400" dirty="0">
                <a:solidFill>
                  <a:srgbClr val="555555"/>
                </a:solidFill>
                <a:latin typeface="Arial MT"/>
                <a:cs typeface="Arial MT"/>
              </a:rPr>
              <a:t>An</a:t>
            </a:r>
            <a:r>
              <a:rPr sz="2400" spc="-20" dirty="0">
                <a:solidFill>
                  <a:srgbClr val="555555"/>
                </a:solidFill>
                <a:latin typeface="Arial MT"/>
                <a:cs typeface="Arial MT"/>
              </a:rPr>
              <a:t> </a:t>
            </a:r>
            <a:r>
              <a:rPr sz="2400" dirty="0">
                <a:solidFill>
                  <a:srgbClr val="555555"/>
                </a:solidFill>
                <a:latin typeface="Arial MT"/>
                <a:cs typeface="Arial MT"/>
              </a:rPr>
              <a:t>n-gram</a:t>
            </a:r>
            <a:r>
              <a:rPr sz="2400" spc="-27" dirty="0">
                <a:solidFill>
                  <a:srgbClr val="555555"/>
                </a:solidFill>
                <a:latin typeface="Arial MT"/>
                <a:cs typeface="Arial MT"/>
              </a:rPr>
              <a:t> </a:t>
            </a:r>
            <a:r>
              <a:rPr sz="2400" dirty="0">
                <a:solidFill>
                  <a:srgbClr val="555555"/>
                </a:solidFill>
                <a:latin typeface="Arial MT"/>
                <a:cs typeface="Arial MT"/>
              </a:rPr>
              <a:t>is</a:t>
            </a:r>
            <a:r>
              <a:rPr sz="2400" spc="-20" dirty="0">
                <a:solidFill>
                  <a:srgbClr val="555555"/>
                </a:solidFill>
                <a:latin typeface="Arial MT"/>
                <a:cs typeface="Arial MT"/>
              </a:rPr>
              <a:t> </a:t>
            </a:r>
            <a:r>
              <a:rPr sz="2400" dirty="0">
                <a:solidFill>
                  <a:srgbClr val="555555"/>
                </a:solidFill>
                <a:latin typeface="Arial MT"/>
                <a:cs typeface="Arial MT"/>
              </a:rPr>
              <a:t>a</a:t>
            </a:r>
            <a:r>
              <a:rPr sz="2400" spc="-27" dirty="0">
                <a:solidFill>
                  <a:srgbClr val="555555"/>
                </a:solidFill>
                <a:latin typeface="Arial MT"/>
                <a:cs typeface="Arial MT"/>
              </a:rPr>
              <a:t> </a:t>
            </a:r>
            <a:r>
              <a:rPr sz="2400" dirty="0">
                <a:solidFill>
                  <a:srgbClr val="555555"/>
                </a:solidFill>
                <a:latin typeface="Arial MT"/>
                <a:cs typeface="Arial MT"/>
              </a:rPr>
              <a:t>chunk</a:t>
            </a:r>
            <a:r>
              <a:rPr sz="2400" spc="-20" dirty="0">
                <a:solidFill>
                  <a:srgbClr val="555555"/>
                </a:solidFill>
                <a:latin typeface="Arial MT"/>
                <a:cs typeface="Arial MT"/>
              </a:rPr>
              <a:t> </a:t>
            </a:r>
            <a:r>
              <a:rPr sz="2400" dirty="0">
                <a:solidFill>
                  <a:srgbClr val="555555"/>
                </a:solidFill>
                <a:latin typeface="Arial MT"/>
                <a:cs typeface="Arial MT"/>
              </a:rPr>
              <a:t>of</a:t>
            </a:r>
            <a:r>
              <a:rPr sz="2400" spc="-27" dirty="0">
                <a:solidFill>
                  <a:srgbClr val="555555"/>
                </a:solidFill>
                <a:latin typeface="Arial MT"/>
                <a:cs typeface="Arial MT"/>
              </a:rPr>
              <a:t> </a:t>
            </a:r>
            <a:r>
              <a:rPr sz="2400" dirty="0">
                <a:solidFill>
                  <a:srgbClr val="555555"/>
                </a:solidFill>
                <a:latin typeface="Arial MT"/>
                <a:cs typeface="Arial MT"/>
              </a:rPr>
              <a:t>n</a:t>
            </a:r>
            <a:r>
              <a:rPr sz="2400" spc="-20" dirty="0">
                <a:solidFill>
                  <a:srgbClr val="555555"/>
                </a:solidFill>
                <a:latin typeface="Arial MT"/>
                <a:cs typeface="Arial MT"/>
              </a:rPr>
              <a:t> </a:t>
            </a:r>
            <a:r>
              <a:rPr sz="2400" dirty="0">
                <a:solidFill>
                  <a:srgbClr val="555555"/>
                </a:solidFill>
                <a:latin typeface="Arial MT"/>
                <a:cs typeface="Arial MT"/>
              </a:rPr>
              <a:t>consecutive</a:t>
            </a:r>
            <a:r>
              <a:rPr sz="2400" spc="-20" dirty="0">
                <a:solidFill>
                  <a:srgbClr val="555555"/>
                </a:solidFill>
                <a:latin typeface="Arial MT"/>
                <a:cs typeface="Arial MT"/>
              </a:rPr>
              <a:t> </a:t>
            </a:r>
            <a:r>
              <a:rPr sz="2400" spc="-13" dirty="0">
                <a:solidFill>
                  <a:srgbClr val="555555"/>
                </a:solidFill>
                <a:latin typeface="Arial MT"/>
                <a:cs typeface="Arial MT"/>
              </a:rPr>
              <a:t>words.</a:t>
            </a:r>
            <a:endParaRPr lang="en-US" sz="2400" spc="-13" dirty="0">
              <a:solidFill>
                <a:srgbClr val="555555"/>
              </a:solidFill>
              <a:latin typeface="Arial MT"/>
              <a:cs typeface="Arial MT"/>
            </a:endParaRPr>
          </a:p>
          <a:p>
            <a:pPr marL="962647" lvl="1" indent="-488514">
              <a:buFontTx/>
              <a:buChar char="●"/>
              <a:tabLst>
                <a:tab pos="505447" algn="l"/>
              </a:tabLst>
            </a:pPr>
            <a:r>
              <a:rPr lang="en-US" sz="2400" dirty="0">
                <a:solidFill>
                  <a:srgbClr val="674EA7"/>
                </a:solidFill>
                <a:latin typeface="Arial MT"/>
                <a:cs typeface="Arial MT"/>
              </a:rPr>
              <a:t>uni</a:t>
            </a:r>
            <a:r>
              <a:rPr lang="en-US" sz="2400" dirty="0">
                <a:solidFill>
                  <a:srgbClr val="555555"/>
                </a:solidFill>
                <a:latin typeface="Arial MT"/>
                <a:cs typeface="Arial MT"/>
              </a:rPr>
              <a:t>grams:</a:t>
            </a:r>
            <a:r>
              <a:rPr lang="en-US" sz="2400" spc="-60" dirty="0">
                <a:solidFill>
                  <a:srgbClr val="555555"/>
                </a:solidFill>
                <a:latin typeface="Arial MT"/>
                <a:cs typeface="Arial MT"/>
              </a:rPr>
              <a:t> </a:t>
            </a:r>
            <a:r>
              <a:rPr lang="en-US" sz="2400" dirty="0">
                <a:solidFill>
                  <a:srgbClr val="555555"/>
                </a:solidFill>
                <a:latin typeface="Arial MT"/>
                <a:cs typeface="Arial MT"/>
              </a:rPr>
              <a:t>{I,</a:t>
            </a:r>
            <a:r>
              <a:rPr lang="en-US" sz="2400" spc="-60" dirty="0">
                <a:solidFill>
                  <a:srgbClr val="555555"/>
                </a:solidFill>
                <a:latin typeface="Arial MT"/>
                <a:cs typeface="Arial MT"/>
              </a:rPr>
              <a:t> </a:t>
            </a:r>
            <a:r>
              <a:rPr lang="en-US" sz="2400" dirty="0">
                <a:solidFill>
                  <a:srgbClr val="555555"/>
                </a:solidFill>
                <a:latin typeface="Arial MT"/>
                <a:cs typeface="Arial MT"/>
              </a:rPr>
              <a:t>have,</a:t>
            </a:r>
            <a:r>
              <a:rPr lang="en-US" sz="2400" spc="-60" dirty="0">
                <a:solidFill>
                  <a:srgbClr val="555555"/>
                </a:solidFill>
                <a:latin typeface="Arial MT"/>
                <a:cs typeface="Arial MT"/>
              </a:rPr>
              <a:t> </a:t>
            </a:r>
            <a:r>
              <a:rPr lang="en-US" sz="2400" dirty="0">
                <a:solidFill>
                  <a:srgbClr val="555555"/>
                </a:solidFill>
                <a:latin typeface="Arial MT"/>
                <a:cs typeface="Arial MT"/>
              </a:rPr>
              <a:t>a,</a:t>
            </a:r>
            <a:r>
              <a:rPr lang="en-US" sz="2400" spc="-60" dirty="0">
                <a:solidFill>
                  <a:srgbClr val="555555"/>
                </a:solidFill>
                <a:latin typeface="Arial MT"/>
                <a:cs typeface="Arial MT"/>
              </a:rPr>
              <a:t> </a:t>
            </a:r>
            <a:r>
              <a:rPr lang="en-US" sz="2400" dirty="0">
                <a:solidFill>
                  <a:srgbClr val="555555"/>
                </a:solidFill>
                <a:latin typeface="Arial MT"/>
                <a:cs typeface="Arial MT"/>
              </a:rPr>
              <a:t>dog,</a:t>
            </a:r>
            <a:r>
              <a:rPr lang="en-US" sz="2400" spc="-53" dirty="0">
                <a:solidFill>
                  <a:srgbClr val="555555"/>
                </a:solidFill>
                <a:latin typeface="Arial MT"/>
                <a:cs typeface="Arial MT"/>
              </a:rPr>
              <a:t> </a:t>
            </a:r>
            <a:r>
              <a:rPr lang="en-US" sz="2400" dirty="0">
                <a:solidFill>
                  <a:srgbClr val="555555"/>
                </a:solidFill>
                <a:latin typeface="Arial MT"/>
                <a:cs typeface="Arial MT"/>
              </a:rPr>
              <a:t>whose,</a:t>
            </a:r>
            <a:r>
              <a:rPr lang="en-US" sz="2400" spc="-60" dirty="0">
                <a:solidFill>
                  <a:srgbClr val="555555"/>
                </a:solidFill>
                <a:latin typeface="Arial MT"/>
                <a:cs typeface="Arial MT"/>
              </a:rPr>
              <a:t> </a:t>
            </a:r>
            <a:r>
              <a:rPr lang="en-US" sz="2400" dirty="0">
                <a:solidFill>
                  <a:srgbClr val="555555"/>
                </a:solidFill>
                <a:latin typeface="Arial MT"/>
                <a:cs typeface="Arial MT"/>
              </a:rPr>
              <a:t>name,</a:t>
            </a:r>
            <a:r>
              <a:rPr lang="en-US" sz="2400" spc="-60" dirty="0">
                <a:solidFill>
                  <a:srgbClr val="555555"/>
                </a:solidFill>
                <a:latin typeface="Arial MT"/>
                <a:cs typeface="Arial MT"/>
              </a:rPr>
              <a:t> </a:t>
            </a:r>
            <a:r>
              <a:rPr lang="en-US" sz="2400" dirty="0">
                <a:solidFill>
                  <a:srgbClr val="555555"/>
                </a:solidFill>
                <a:latin typeface="Arial MT"/>
                <a:cs typeface="Arial MT"/>
              </a:rPr>
              <a:t>is,</a:t>
            </a:r>
            <a:r>
              <a:rPr lang="en-US" sz="2400" spc="-60" dirty="0">
                <a:solidFill>
                  <a:srgbClr val="555555"/>
                </a:solidFill>
                <a:latin typeface="Arial MT"/>
                <a:cs typeface="Arial MT"/>
              </a:rPr>
              <a:t> </a:t>
            </a:r>
            <a:r>
              <a:rPr lang="en-US" sz="2400" spc="-13" dirty="0">
                <a:solidFill>
                  <a:srgbClr val="555555"/>
                </a:solidFill>
                <a:latin typeface="Arial MT"/>
                <a:cs typeface="Arial MT"/>
              </a:rPr>
              <a:t>Lucy,</a:t>
            </a:r>
            <a:r>
              <a:rPr lang="en-US" sz="2400" spc="-60" dirty="0">
                <a:solidFill>
                  <a:srgbClr val="555555"/>
                </a:solidFill>
                <a:latin typeface="Arial MT"/>
                <a:cs typeface="Arial MT"/>
              </a:rPr>
              <a:t> </a:t>
            </a:r>
            <a:r>
              <a:rPr lang="en-US" sz="2400" dirty="0">
                <a:solidFill>
                  <a:srgbClr val="555555"/>
                </a:solidFill>
                <a:latin typeface="Arial MT"/>
                <a:cs typeface="Arial MT"/>
              </a:rPr>
              <a:t>two,</a:t>
            </a:r>
            <a:r>
              <a:rPr lang="en-US" sz="2400" spc="-53" dirty="0">
                <a:solidFill>
                  <a:srgbClr val="555555"/>
                </a:solidFill>
                <a:latin typeface="Arial MT"/>
                <a:cs typeface="Arial MT"/>
              </a:rPr>
              <a:t> </a:t>
            </a:r>
            <a:r>
              <a:rPr lang="en-US" sz="2400" dirty="0">
                <a:solidFill>
                  <a:srgbClr val="555555"/>
                </a:solidFill>
                <a:latin typeface="Arial MT"/>
                <a:cs typeface="Arial MT"/>
              </a:rPr>
              <a:t>cats,</a:t>
            </a:r>
            <a:r>
              <a:rPr lang="en-US" sz="2400" spc="-60" dirty="0">
                <a:solidFill>
                  <a:srgbClr val="555555"/>
                </a:solidFill>
                <a:latin typeface="Arial MT"/>
                <a:cs typeface="Arial MT"/>
              </a:rPr>
              <a:t> </a:t>
            </a:r>
            <a:r>
              <a:rPr lang="en-US" sz="2400" spc="-27" dirty="0">
                <a:solidFill>
                  <a:srgbClr val="555555"/>
                </a:solidFill>
                <a:latin typeface="Arial MT"/>
                <a:cs typeface="Arial MT"/>
              </a:rPr>
              <a:t>they,</a:t>
            </a:r>
            <a:r>
              <a:rPr lang="en-US" sz="2400" spc="-60" dirty="0">
                <a:solidFill>
                  <a:srgbClr val="555555"/>
                </a:solidFill>
                <a:latin typeface="Arial MT"/>
                <a:cs typeface="Arial MT"/>
              </a:rPr>
              <a:t> </a:t>
            </a:r>
            <a:r>
              <a:rPr lang="en-US" sz="2400" dirty="0">
                <a:solidFill>
                  <a:srgbClr val="555555"/>
                </a:solidFill>
                <a:latin typeface="Arial MT"/>
                <a:cs typeface="Arial MT"/>
              </a:rPr>
              <a:t>like,</a:t>
            </a:r>
            <a:r>
              <a:rPr lang="en-US" sz="2400" spc="-60" dirty="0">
                <a:solidFill>
                  <a:srgbClr val="555555"/>
                </a:solidFill>
                <a:latin typeface="Arial MT"/>
                <a:cs typeface="Arial MT"/>
              </a:rPr>
              <a:t> </a:t>
            </a:r>
            <a:r>
              <a:rPr lang="en-US" sz="2400" dirty="0">
                <a:solidFill>
                  <a:srgbClr val="555555"/>
                </a:solidFill>
                <a:latin typeface="Arial MT"/>
                <a:cs typeface="Arial MT"/>
              </a:rPr>
              <a:t>playing,</a:t>
            </a:r>
            <a:r>
              <a:rPr lang="en-US" sz="2400" spc="-53" dirty="0">
                <a:solidFill>
                  <a:srgbClr val="555555"/>
                </a:solidFill>
                <a:latin typeface="Arial MT"/>
                <a:cs typeface="Arial MT"/>
              </a:rPr>
              <a:t> </a:t>
            </a:r>
            <a:r>
              <a:rPr lang="en-US" sz="2400" spc="-13" dirty="0">
                <a:solidFill>
                  <a:srgbClr val="555555"/>
                </a:solidFill>
                <a:latin typeface="Arial MT"/>
                <a:cs typeface="Arial MT"/>
              </a:rPr>
              <a:t>with}</a:t>
            </a:r>
          </a:p>
          <a:p>
            <a:pPr marL="962647" lvl="1" indent="-488514">
              <a:buFontTx/>
              <a:buChar char="●"/>
              <a:tabLst>
                <a:tab pos="505447" algn="l"/>
              </a:tabLst>
            </a:pPr>
            <a:r>
              <a:rPr lang="en-US" sz="2400" dirty="0">
                <a:solidFill>
                  <a:srgbClr val="674EA7"/>
                </a:solidFill>
                <a:latin typeface="Arial MT"/>
                <a:cs typeface="Arial MT"/>
              </a:rPr>
              <a:t>bi</a:t>
            </a:r>
            <a:r>
              <a:rPr lang="en-US" sz="2400" dirty="0">
                <a:solidFill>
                  <a:srgbClr val="555555"/>
                </a:solidFill>
                <a:latin typeface="Arial MT"/>
                <a:cs typeface="Arial MT"/>
              </a:rPr>
              <a:t>grams:</a:t>
            </a:r>
            <a:r>
              <a:rPr lang="en-US" sz="2400" spc="-33" dirty="0">
                <a:solidFill>
                  <a:srgbClr val="555555"/>
                </a:solidFill>
                <a:latin typeface="Arial MT"/>
                <a:cs typeface="Arial MT"/>
              </a:rPr>
              <a:t> </a:t>
            </a:r>
            <a:r>
              <a:rPr lang="en-US" sz="2400" dirty="0">
                <a:solidFill>
                  <a:srgbClr val="555555"/>
                </a:solidFill>
                <a:latin typeface="Arial MT"/>
                <a:cs typeface="Arial MT"/>
              </a:rPr>
              <a:t>{I</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27"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dog,</a:t>
            </a:r>
            <a:r>
              <a:rPr lang="en-US" sz="2400" spc="-27" dirty="0">
                <a:solidFill>
                  <a:srgbClr val="555555"/>
                </a:solidFill>
                <a:latin typeface="Arial MT"/>
                <a:cs typeface="Arial MT"/>
              </a:rPr>
              <a:t> </a:t>
            </a:r>
            <a:r>
              <a:rPr lang="en-US" sz="2400" dirty="0">
                <a:solidFill>
                  <a:srgbClr val="555555"/>
                </a:solidFill>
                <a:latin typeface="Arial MT"/>
                <a:cs typeface="Arial MT"/>
              </a:rPr>
              <a:t>dog</a:t>
            </a:r>
            <a:r>
              <a:rPr lang="en-US" sz="2400" spc="-33" dirty="0">
                <a:solidFill>
                  <a:srgbClr val="555555"/>
                </a:solidFill>
                <a:latin typeface="Arial MT"/>
                <a:cs typeface="Arial MT"/>
              </a:rPr>
              <a:t> </a:t>
            </a:r>
            <a:r>
              <a:rPr lang="en-US" sz="2400" dirty="0">
                <a:solidFill>
                  <a:srgbClr val="555555"/>
                </a:solidFill>
                <a:latin typeface="Arial MT"/>
                <a:cs typeface="Arial MT"/>
              </a:rPr>
              <a:t>whose,</a:t>
            </a:r>
            <a:r>
              <a:rPr lang="en-US" sz="2400" spc="-33" dirty="0">
                <a:solidFill>
                  <a:srgbClr val="555555"/>
                </a:solidFill>
                <a:latin typeface="Arial MT"/>
                <a:cs typeface="Arial MT"/>
              </a:rPr>
              <a:t> </a:t>
            </a:r>
            <a:r>
              <a:rPr lang="en-US" sz="2400" dirty="0">
                <a:solidFill>
                  <a:srgbClr val="555555"/>
                </a:solidFill>
                <a:latin typeface="Arial MT"/>
                <a:cs typeface="Arial MT"/>
              </a:rPr>
              <a:t>…</a:t>
            </a:r>
            <a:r>
              <a:rPr lang="en-US" sz="2400" spc="-27" dirty="0">
                <a:solidFill>
                  <a:srgbClr val="555555"/>
                </a:solidFill>
                <a:latin typeface="Arial MT"/>
                <a:cs typeface="Arial MT"/>
              </a:rPr>
              <a:t> </a:t>
            </a:r>
            <a:r>
              <a:rPr lang="en-US" sz="2400" dirty="0">
                <a:solidFill>
                  <a:srgbClr val="555555"/>
                </a:solidFill>
                <a:latin typeface="Arial MT"/>
                <a:cs typeface="Arial MT"/>
              </a:rPr>
              <a:t>,</a:t>
            </a:r>
            <a:r>
              <a:rPr lang="en-US" sz="2400" spc="-33" dirty="0">
                <a:solidFill>
                  <a:srgbClr val="555555"/>
                </a:solidFill>
                <a:latin typeface="Arial MT"/>
                <a:cs typeface="Arial MT"/>
              </a:rPr>
              <a:t> </a:t>
            </a:r>
            <a:r>
              <a:rPr lang="en-US" sz="2400" dirty="0">
                <a:solidFill>
                  <a:srgbClr val="555555"/>
                </a:solidFill>
                <a:latin typeface="Arial MT"/>
                <a:cs typeface="Arial MT"/>
              </a:rPr>
              <a:t>with</a:t>
            </a:r>
            <a:r>
              <a:rPr lang="en-US" sz="2400" spc="-33" dirty="0">
                <a:solidFill>
                  <a:srgbClr val="555555"/>
                </a:solidFill>
                <a:latin typeface="Arial MT"/>
                <a:cs typeface="Arial MT"/>
              </a:rPr>
              <a:t> </a:t>
            </a:r>
            <a:r>
              <a:rPr lang="en-US" sz="2400" spc="-13" dirty="0">
                <a:solidFill>
                  <a:srgbClr val="555555"/>
                </a:solidFill>
                <a:latin typeface="Arial MT"/>
                <a:cs typeface="Arial MT"/>
              </a:rPr>
              <a:t>Lucy}</a:t>
            </a:r>
          </a:p>
          <a:p>
            <a:pPr marL="962647" lvl="1" indent="-488514">
              <a:buFontTx/>
              <a:buChar char="●"/>
              <a:tabLst>
                <a:tab pos="505447" algn="l"/>
              </a:tabLst>
            </a:pPr>
            <a:r>
              <a:rPr lang="en-US" sz="2400" dirty="0">
                <a:solidFill>
                  <a:srgbClr val="674EA7"/>
                </a:solidFill>
                <a:latin typeface="Arial MT"/>
                <a:cs typeface="Arial MT"/>
              </a:rPr>
              <a:t>tri</a:t>
            </a:r>
            <a:r>
              <a:rPr lang="en-US" sz="2400" dirty="0">
                <a:solidFill>
                  <a:srgbClr val="555555"/>
                </a:solidFill>
                <a:latin typeface="Arial MT"/>
                <a:cs typeface="Arial MT"/>
              </a:rPr>
              <a:t>grams:</a:t>
            </a:r>
            <a:r>
              <a:rPr lang="en-US" sz="2400" spc="-33" dirty="0">
                <a:solidFill>
                  <a:srgbClr val="555555"/>
                </a:solidFill>
                <a:latin typeface="Arial MT"/>
                <a:cs typeface="Arial MT"/>
              </a:rPr>
              <a:t> </a:t>
            </a:r>
            <a:r>
              <a:rPr lang="en-US" sz="2400" dirty="0">
                <a:solidFill>
                  <a:srgbClr val="555555"/>
                </a:solidFill>
                <a:latin typeface="Arial MT"/>
                <a:cs typeface="Arial MT"/>
              </a:rPr>
              <a:t>{I</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27"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dog,</a:t>
            </a:r>
            <a:r>
              <a:rPr lang="en-US" sz="2400" spc="-33"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dog</a:t>
            </a:r>
            <a:r>
              <a:rPr lang="en-US" sz="2400" spc="-33" dirty="0">
                <a:solidFill>
                  <a:srgbClr val="555555"/>
                </a:solidFill>
                <a:latin typeface="Arial MT"/>
                <a:cs typeface="Arial MT"/>
              </a:rPr>
              <a:t> </a:t>
            </a:r>
            <a:r>
              <a:rPr lang="en-US" sz="2400" dirty="0">
                <a:solidFill>
                  <a:srgbClr val="555555"/>
                </a:solidFill>
                <a:latin typeface="Arial MT"/>
                <a:cs typeface="Arial MT"/>
              </a:rPr>
              <a:t>whose,</a:t>
            </a:r>
            <a:r>
              <a:rPr lang="en-US" sz="2400" spc="-27" dirty="0">
                <a:solidFill>
                  <a:srgbClr val="555555"/>
                </a:solidFill>
                <a:latin typeface="Arial MT"/>
                <a:cs typeface="Arial MT"/>
              </a:rPr>
              <a:t> </a:t>
            </a:r>
            <a:r>
              <a:rPr lang="en-US" sz="2400" dirty="0">
                <a:solidFill>
                  <a:srgbClr val="555555"/>
                </a:solidFill>
                <a:latin typeface="Arial MT"/>
                <a:cs typeface="Arial MT"/>
              </a:rPr>
              <a:t>…</a:t>
            </a:r>
            <a:r>
              <a:rPr lang="en-US" sz="2400" spc="-33" dirty="0">
                <a:solidFill>
                  <a:srgbClr val="555555"/>
                </a:solidFill>
                <a:latin typeface="Arial MT"/>
                <a:cs typeface="Arial MT"/>
              </a:rPr>
              <a:t> </a:t>
            </a:r>
            <a:r>
              <a:rPr lang="en-US" sz="2400" dirty="0">
                <a:solidFill>
                  <a:srgbClr val="555555"/>
                </a:solidFill>
                <a:latin typeface="Arial MT"/>
                <a:cs typeface="Arial MT"/>
              </a:rPr>
              <a:t>,</a:t>
            </a:r>
            <a:r>
              <a:rPr lang="en-US" sz="2400" spc="-33" dirty="0">
                <a:solidFill>
                  <a:srgbClr val="555555"/>
                </a:solidFill>
                <a:latin typeface="Arial MT"/>
                <a:cs typeface="Arial MT"/>
              </a:rPr>
              <a:t> </a:t>
            </a:r>
            <a:r>
              <a:rPr lang="en-US" sz="2400" dirty="0">
                <a:solidFill>
                  <a:srgbClr val="555555"/>
                </a:solidFill>
                <a:latin typeface="Arial MT"/>
                <a:cs typeface="Arial MT"/>
              </a:rPr>
              <a:t>playing</a:t>
            </a:r>
            <a:r>
              <a:rPr lang="en-US" sz="2400" spc="-33" dirty="0">
                <a:solidFill>
                  <a:srgbClr val="555555"/>
                </a:solidFill>
                <a:latin typeface="Arial MT"/>
                <a:cs typeface="Arial MT"/>
              </a:rPr>
              <a:t> </a:t>
            </a:r>
            <a:r>
              <a:rPr lang="en-US" sz="2400" dirty="0">
                <a:solidFill>
                  <a:srgbClr val="555555"/>
                </a:solidFill>
                <a:latin typeface="Arial MT"/>
                <a:cs typeface="Arial MT"/>
              </a:rPr>
              <a:t>with</a:t>
            </a:r>
            <a:r>
              <a:rPr lang="en-US" sz="2400" spc="-27" dirty="0">
                <a:solidFill>
                  <a:srgbClr val="555555"/>
                </a:solidFill>
                <a:latin typeface="Arial MT"/>
                <a:cs typeface="Arial MT"/>
              </a:rPr>
              <a:t> </a:t>
            </a:r>
            <a:r>
              <a:rPr lang="en-US" sz="2400" spc="-13" dirty="0">
                <a:solidFill>
                  <a:srgbClr val="555555"/>
                </a:solidFill>
                <a:latin typeface="Arial MT"/>
                <a:cs typeface="Arial MT"/>
              </a:rPr>
              <a:t>Lucy}</a:t>
            </a:r>
          </a:p>
          <a:p>
            <a:pPr marL="962647" lvl="1" indent="-488514">
              <a:buFontTx/>
              <a:buChar char="●"/>
              <a:tabLst>
                <a:tab pos="505447" algn="l"/>
              </a:tabLst>
            </a:pPr>
            <a:r>
              <a:rPr lang="en-US" sz="2400" spc="-13" dirty="0">
                <a:solidFill>
                  <a:srgbClr val="674EA7"/>
                </a:solidFill>
                <a:latin typeface="Arial MT"/>
                <a:cs typeface="Arial MT"/>
              </a:rPr>
              <a:t>four</a:t>
            </a:r>
            <a:r>
              <a:rPr lang="en-US" sz="2400" spc="-13" dirty="0">
                <a:solidFill>
                  <a:srgbClr val="555555"/>
                </a:solidFill>
                <a:latin typeface="Arial MT"/>
                <a:cs typeface="Arial MT"/>
              </a:rPr>
              <a:t>-</a:t>
            </a:r>
            <a:r>
              <a:rPr lang="en-US" sz="2400" dirty="0">
                <a:solidFill>
                  <a:srgbClr val="555555"/>
                </a:solidFill>
                <a:latin typeface="Arial MT"/>
                <a:cs typeface="Arial MT"/>
              </a:rPr>
              <a:t>grams:</a:t>
            </a:r>
            <a:r>
              <a:rPr lang="en-US" sz="2400" spc="-33" dirty="0">
                <a:solidFill>
                  <a:srgbClr val="555555"/>
                </a:solidFill>
                <a:latin typeface="Arial MT"/>
                <a:cs typeface="Arial MT"/>
              </a:rPr>
              <a:t> </a:t>
            </a:r>
            <a:r>
              <a:rPr lang="en-US" sz="2400" dirty="0">
                <a:solidFill>
                  <a:srgbClr val="555555"/>
                </a:solidFill>
                <a:latin typeface="Arial MT"/>
                <a:cs typeface="Arial MT"/>
              </a:rPr>
              <a:t>{I</a:t>
            </a:r>
            <a:r>
              <a:rPr lang="en-US" sz="2400" spc="-33" dirty="0">
                <a:solidFill>
                  <a:srgbClr val="555555"/>
                </a:solidFill>
                <a:latin typeface="Arial MT"/>
                <a:cs typeface="Arial MT"/>
              </a:rPr>
              <a:t> </a:t>
            </a:r>
            <a:r>
              <a:rPr lang="en-US" sz="2400" dirty="0">
                <a:solidFill>
                  <a:srgbClr val="555555"/>
                </a:solidFill>
                <a:latin typeface="Arial MT"/>
                <a:cs typeface="Arial MT"/>
              </a:rPr>
              <a:t>have</a:t>
            </a:r>
            <a:r>
              <a:rPr lang="en-US" sz="2400" spc="-27" dirty="0">
                <a:solidFill>
                  <a:srgbClr val="555555"/>
                </a:solidFill>
                <a:latin typeface="Arial MT"/>
                <a:cs typeface="Arial MT"/>
              </a:rPr>
              <a:t> </a:t>
            </a:r>
            <a:r>
              <a:rPr lang="en-US" sz="2400" dirty="0">
                <a:solidFill>
                  <a:srgbClr val="555555"/>
                </a:solidFill>
                <a:latin typeface="Arial MT"/>
                <a:cs typeface="Arial MT"/>
              </a:rPr>
              <a:t>a</a:t>
            </a:r>
            <a:r>
              <a:rPr lang="en-US" sz="2400" spc="-33" dirty="0">
                <a:solidFill>
                  <a:srgbClr val="555555"/>
                </a:solidFill>
                <a:latin typeface="Arial MT"/>
                <a:cs typeface="Arial MT"/>
              </a:rPr>
              <a:t> </a:t>
            </a:r>
            <a:r>
              <a:rPr lang="en-US" sz="2400" dirty="0">
                <a:solidFill>
                  <a:srgbClr val="555555"/>
                </a:solidFill>
                <a:latin typeface="Arial MT"/>
                <a:cs typeface="Arial MT"/>
              </a:rPr>
              <a:t>dog,</a:t>
            </a:r>
            <a:r>
              <a:rPr lang="en-US" sz="2400" spc="-33" dirty="0">
                <a:solidFill>
                  <a:srgbClr val="555555"/>
                </a:solidFill>
                <a:latin typeface="Arial MT"/>
                <a:cs typeface="Arial MT"/>
              </a:rPr>
              <a:t> </a:t>
            </a:r>
            <a:r>
              <a:rPr lang="en-US" sz="2400" dirty="0">
                <a:solidFill>
                  <a:srgbClr val="555555"/>
                </a:solidFill>
                <a:latin typeface="Arial MT"/>
                <a:cs typeface="Arial MT"/>
              </a:rPr>
              <a:t>…</a:t>
            </a:r>
            <a:r>
              <a:rPr lang="en-US" sz="2400" spc="-27" dirty="0">
                <a:solidFill>
                  <a:srgbClr val="555555"/>
                </a:solidFill>
                <a:latin typeface="Arial MT"/>
                <a:cs typeface="Arial MT"/>
              </a:rPr>
              <a:t> </a:t>
            </a:r>
            <a:r>
              <a:rPr lang="en-US" sz="2400" dirty="0">
                <a:solidFill>
                  <a:srgbClr val="555555"/>
                </a:solidFill>
                <a:latin typeface="Arial MT"/>
                <a:cs typeface="Arial MT"/>
              </a:rPr>
              <a:t>,</a:t>
            </a:r>
            <a:r>
              <a:rPr lang="en-US" sz="2400" spc="-33" dirty="0">
                <a:solidFill>
                  <a:srgbClr val="555555"/>
                </a:solidFill>
                <a:latin typeface="Arial MT"/>
                <a:cs typeface="Arial MT"/>
              </a:rPr>
              <a:t> </a:t>
            </a:r>
            <a:r>
              <a:rPr lang="en-US" sz="2400" dirty="0">
                <a:solidFill>
                  <a:srgbClr val="555555"/>
                </a:solidFill>
                <a:latin typeface="Arial MT"/>
                <a:cs typeface="Arial MT"/>
              </a:rPr>
              <a:t>like</a:t>
            </a:r>
            <a:r>
              <a:rPr lang="en-US" sz="2400" spc="-27" dirty="0">
                <a:solidFill>
                  <a:srgbClr val="555555"/>
                </a:solidFill>
                <a:latin typeface="Arial MT"/>
                <a:cs typeface="Arial MT"/>
              </a:rPr>
              <a:t> </a:t>
            </a:r>
            <a:r>
              <a:rPr lang="en-US" sz="2400" dirty="0">
                <a:solidFill>
                  <a:srgbClr val="555555"/>
                </a:solidFill>
                <a:latin typeface="Arial MT"/>
                <a:cs typeface="Arial MT"/>
              </a:rPr>
              <a:t>playing</a:t>
            </a:r>
            <a:r>
              <a:rPr lang="en-US" sz="2400" spc="-33" dirty="0">
                <a:solidFill>
                  <a:srgbClr val="555555"/>
                </a:solidFill>
                <a:latin typeface="Arial MT"/>
                <a:cs typeface="Arial MT"/>
              </a:rPr>
              <a:t> </a:t>
            </a:r>
            <a:r>
              <a:rPr lang="en-US" sz="2400" dirty="0">
                <a:solidFill>
                  <a:srgbClr val="555555"/>
                </a:solidFill>
                <a:latin typeface="Arial MT"/>
                <a:cs typeface="Arial MT"/>
              </a:rPr>
              <a:t>with</a:t>
            </a:r>
            <a:r>
              <a:rPr lang="en-US" sz="2400" spc="-33" dirty="0">
                <a:solidFill>
                  <a:srgbClr val="555555"/>
                </a:solidFill>
                <a:latin typeface="Arial MT"/>
                <a:cs typeface="Arial MT"/>
              </a:rPr>
              <a:t> </a:t>
            </a:r>
            <a:r>
              <a:rPr lang="en-US" sz="2400" spc="-13" dirty="0">
                <a:solidFill>
                  <a:srgbClr val="555555"/>
                </a:solidFill>
                <a:latin typeface="Arial MT"/>
                <a:cs typeface="Arial MT"/>
              </a:rPr>
              <a:t>Lucy}</a:t>
            </a:r>
          </a:p>
          <a:p>
            <a:pPr marL="962647" lvl="1" indent="-488514">
              <a:buFontTx/>
              <a:buChar char="●"/>
              <a:tabLst>
                <a:tab pos="505447" algn="l"/>
              </a:tabLst>
            </a:pPr>
            <a:r>
              <a:rPr lang="en-US" sz="2400" spc="-13" dirty="0">
                <a:solidFill>
                  <a:schemeClr val="accent3"/>
                </a:solidFill>
                <a:latin typeface="Arial MT"/>
                <a:cs typeface="Arial MT"/>
              </a:rPr>
              <a:t>…</a:t>
            </a:r>
            <a:endParaRPr lang="en-US" sz="2400" dirty="0">
              <a:solidFill>
                <a:schemeClr val="accent3"/>
              </a:solidFill>
              <a:latin typeface="Arial MT"/>
              <a:cs typeface="Arial MT"/>
            </a:endParaRPr>
          </a:p>
          <a:p>
            <a:pPr marL="962647" lvl="1" indent="-488514">
              <a:buChar char="●"/>
              <a:tabLst>
                <a:tab pos="505447" algn="l"/>
              </a:tabLst>
            </a:pPr>
            <a:endParaRPr lang="en-US" sz="2400" spc="-13" dirty="0">
              <a:solidFill>
                <a:srgbClr val="555555"/>
              </a:solidFill>
              <a:latin typeface="Arial MT"/>
              <a:cs typeface="Arial MT"/>
            </a:endParaRPr>
          </a:p>
          <a:p>
            <a:pPr marL="962647" lvl="1" indent="-488514">
              <a:buChar char="●"/>
              <a:tabLst>
                <a:tab pos="505447" algn="l"/>
              </a:tabLst>
            </a:pPr>
            <a:endParaRPr sz="2400" dirty="0">
              <a:latin typeface="Arial MT"/>
              <a:cs typeface="Arial MT"/>
            </a:endParaRPr>
          </a:p>
        </p:txBody>
      </p:sp>
      <p:sp>
        <p:nvSpPr>
          <p:cNvPr id="7" name="object 2">
            <a:extLst>
              <a:ext uri="{FF2B5EF4-FFF2-40B4-BE49-F238E27FC236}">
                <a16:creationId xmlns:a16="http://schemas.microsoft.com/office/drawing/2014/main" id="{DAE6BE3F-9C7E-F474-68AD-A3252607A138}"/>
              </a:ext>
            </a:extLst>
          </p:cNvPr>
          <p:cNvSpPr txBox="1">
            <a:spLocks/>
          </p:cNvSpPr>
          <p:nvPr/>
        </p:nvSpPr>
        <p:spPr>
          <a:xfrm>
            <a:off x="766986" y="412745"/>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dirty="0"/>
              <a:t>N-</a:t>
            </a:r>
            <a:r>
              <a:rPr lang="en-US" spc="167" dirty="0"/>
              <a:t>gram</a:t>
            </a:r>
            <a:r>
              <a:rPr lang="en-US" spc="93" dirty="0"/>
              <a:t>s</a:t>
            </a:r>
          </a:p>
        </p:txBody>
      </p:sp>
    </p:spTree>
    <p:extLst>
      <p:ext uri="{BB962C8B-B14F-4D97-AF65-F5344CB8AC3E}">
        <p14:creationId xmlns:p14="http://schemas.microsoft.com/office/powerpoint/2010/main" val="3031803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6986" y="412745"/>
            <a:ext cx="14916345" cy="694207"/>
          </a:xfrm>
          <a:prstGeom prst="rect">
            <a:avLst/>
          </a:prstGeom>
        </p:spPr>
        <p:txBody>
          <a:bodyPr vert="horz" wrap="square" lIns="0" tIns="16933" rIns="0" bIns="0" rtlCol="0" anchor="ctr">
            <a:spAutoFit/>
          </a:bodyPr>
          <a:lstStyle/>
          <a:p>
            <a:pPr marL="16933">
              <a:lnSpc>
                <a:spcPct val="100000"/>
              </a:lnSpc>
              <a:spcBef>
                <a:spcPts val="133"/>
              </a:spcBef>
            </a:pPr>
            <a:r>
              <a:rPr lang="en-US" dirty="0"/>
              <a:t>N</a:t>
            </a:r>
            <a:r>
              <a:rPr dirty="0"/>
              <a:t>-</a:t>
            </a:r>
            <a:r>
              <a:rPr spc="167" dirty="0"/>
              <a:t>gram</a:t>
            </a:r>
            <a:r>
              <a:rPr spc="93" dirty="0"/>
              <a:t>s</a:t>
            </a:r>
          </a:p>
        </p:txBody>
      </p:sp>
      <p:sp>
        <p:nvSpPr>
          <p:cNvPr id="4" name="object 4"/>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p:cNvSpPr txBox="1"/>
          <p:nvPr/>
        </p:nvSpPr>
        <p:spPr>
          <a:xfrm>
            <a:off x="472066" y="2011641"/>
            <a:ext cx="10993967" cy="2669106"/>
          </a:xfrm>
          <a:prstGeom prst="rect">
            <a:avLst/>
          </a:prstGeom>
        </p:spPr>
        <p:txBody>
          <a:bodyPr vert="horz" wrap="square" lIns="0" tIns="16933" rIns="0" bIns="0" rtlCol="0">
            <a:spAutoFit/>
          </a:bodyPr>
          <a:lstStyle/>
          <a:p>
            <a:pPr marL="304792">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dirty="0">
              <a:latin typeface="Arial"/>
              <a:cs typeface="Arial"/>
            </a:endParaRPr>
          </a:p>
          <a:p>
            <a:pPr>
              <a:spcBef>
                <a:spcPts val="2227"/>
              </a:spcBef>
            </a:pPr>
            <a:endParaRPr sz="2400" dirty="0">
              <a:latin typeface="Arial"/>
              <a:cs typeface="Arial"/>
            </a:endParaRPr>
          </a:p>
          <a:p>
            <a:pPr marL="556246" indent="-488514">
              <a:buClr>
                <a:srgbClr val="674EA7"/>
              </a:buClr>
              <a:buSzPct val="112500"/>
              <a:buFont typeface="Arial MT"/>
              <a:buChar char="●"/>
              <a:tabLst>
                <a:tab pos="556246" algn="l"/>
              </a:tabLst>
            </a:pP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1</a:t>
            </a:r>
            <a:r>
              <a:rPr sz="2100" spc="460" baseline="-31746" dirty="0">
                <a:solidFill>
                  <a:srgbClr val="CC0000"/>
                </a:solidFill>
                <a:latin typeface="Times New Roman"/>
                <a:cs typeface="Times New Roman"/>
              </a:rPr>
              <a:t> </a:t>
            </a:r>
            <a:r>
              <a:rPr sz="2400" dirty="0">
                <a:solidFill>
                  <a:srgbClr val="555555"/>
                </a:solidFill>
                <a:latin typeface="Arial MT"/>
                <a:cs typeface="Arial MT"/>
              </a:rPr>
              <a:t>–</a:t>
            </a:r>
            <a:r>
              <a:rPr sz="2400" spc="-7" dirty="0">
                <a:solidFill>
                  <a:srgbClr val="555555"/>
                </a:solidFill>
                <a:latin typeface="Arial MT"/>
                <a:cs typeface="Arial MT"/>
              </a:rPr>
              <a:t> </a:t>
            </a:r>
            <a:r>
              <a:rPr sz="2400" dirty="0">
                <a:solidFill>
                  <a:srgbClr val="555555"/>
                </a:solidFill>
                <a:latin typeface="Arial MT"/>
                <a:cs typeface="Arial MT"/>
              </a:rPr>
              <a:t>a</a:t>
            </a:r>
            <a:r>
              <a:rPr sz="2400" spc="-7" dirty="0">
                <a:solidFill>
                  <a:srgbClr val="555555"/>
                </a:solidFill>
                <a:latin typeface="Arial MT"/>
                <a:cs typeface="Arial MT"/>
              </a:rPr>
              <a:t> </a:t>
            </a:r>
            <a:r>
              <a:rPr sz="2400" spc="-13" dirty="0">
                <a:solidFill>
                  <a:srgbClr val="555555"/>
                </a:solidFill>
                <a:latin typeface="Arial MT"/>
                <a:cs typeface="Arial MT"/>
              </a:rPr>
              <a:t>unigram</a:t>
            </a:r>
            <a:endParaRPr sz="2400" dirty="0">
              <a:latin typeface="Arial MT"/>
              <a:cs typeface="Arial MT"/>
            </a:endParaRPr>
          </a:p>
          <a:p>
            <a:pPr marL="556246" indent="-488514">
              <a:spcBef>
                <a:spcPts val="420"/>
              </a:spcBef>
              <a:buClr>
                <a:srgbClr val="674EA7"/>
              </a:buClr>
              <a:buSzPct val="112500"/>
              <a:buFont typeface="Arial MT"/>
              <a:buChar char="●"/>
              <a:tabLst>
                <a:tab pos="556246" algn="l"/>
              </a:tabLst>
            </a:pP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1</a:t>
            </a:r>
            <a:r>
              <a:rPr sz="2100" spc="260" baseline="-31746" dirty="0">
                <a:solidFill>
                  <a:srgbClr val="CC0000"/>
                </a:solidFill>
                <a:latin typeface="Times New Roman"/>
                <a:cs typeface="Times New Roman"/>
              </a:rPr>
              <a:t> </a:t>
            </a: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2</a:t>
            </a:r>
            <a:r>
              <a:rPr sz="2100" spc="469" baseline="-31746" dirty="0">
                <a:solidFill>
                  <a:srgbClr val="CC0000"/>
                </a:solidFill>
                <a:latin typeface="Times New Roman"/>
                <a:cs typeface="Times New Roman"/>
              </a:rPr>
              <a:t> </a:t>
            </a:r>
            <a:r>
              <a:rPr sz="2400" dirty="0">
                <a:solidFill>
                  <a:srgbClr val="555555"/>
                </a:solidFill>
                <a:latin typeface="Arial MT"/>
                <a:cs typeface="Arial MT"/>
              </a:rPr>
              <a:t>–</a:t>
            </a:r>
            <a:r>
              <a:rPr sz="2400" spc="-7" dirty="0">
                <a:solidFill>
                  <a:srgbClr val="555555"/>
                </a:solidFill>
                <a:latin typeface="Arial MT"/>
                <a:cs typeface="Arial MT"/>
              </a:rPr>
              <a:t> </a:t>
            </a:r>
            <a:r>
              <a:rPr sz="2400" dirty="0">
                <a:solidFill>
                  <a:srgbClr val="555555"/>
                </a:solidFill>
                <a:latin typeface="Arial MT"/>
                <a:cs typeface="Arial MT"/>
              </a:rPr>
              <a:t>a</a:t>
            </a:r>
            <a:r>
              <a:rPr sz="2400" spc="-7" dirty="0">
                <a:solidFill>
                  <a:srgbClr val="555555"/>
                </a:solidFill>
                <a:latin typeface="Arial MT"/>
                <a:cs typeface="Arial MT"/>
              </a:rPr>
              <a:t> </a:t>
            </a:r>
            <a:r>
              <a:rPr sz="2400" spc="-13" dirty="0">
                <a:solidFill>
                  <a:srgbClr val="555555"/>
                </a:solidFill>
                <a:latin typeface="Arial MT"/>
                <a:cs typeface="Arial MT"/>
              </a:rPr>
              <a:t>bigram</a:t>
            </a:r>
            <a:endParaRPr sz="2400" dirty="0">
              <a:latin typeface="Arial MT"/>
              <a:cs typeface="Arial MT"/>
            </a:endParaRPr>
          </a:p>
          <a:p>
            <a:pPr marL="556246" indent="-488514">
              <a:spcBef>
                <a:spcPts val="420"/>
              </a:spcBef>
              <a:buClr>
                <a:srgbClr val="674EA7"/>
              </a:buClr>
              <a:buSzPct val="112500"/>
              <a:buFont typeface="Arial MT"/>
              <a:buChar char="●"/>
              <a:tabLst>
                <a:tab pos="556246" algn="l"/>
              </a:tabLst>
            </a:pP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1</a:t>
            </a:r>
            <a:r>
              <a:rPr sz="2100" spc="260" baseline="-31746" dirty="0">
                <a:solidFill>
                  <a:srgbClr val="CC0000"/>
                </a:solidFill>
                <a:latin typeface="Times New Roman"/>
                <a:cs typeface="Times New Roman"/>
              </a:rPr>
              <a:t> </a:t>
            </a: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2</a:t>
            </a:r>
            <a:r>
              <a:rPr sz="2100" spc="529" baseline="-31746" dirty="0">
                <a:solidFill>
                  <a:srgbClr val="CC0000"/>
                </a:solidFill>
                <a:latin typeface="Times New Roman"/>
                <a:cs typeface="Times New Roman"/>
              </a:rPr>
              <a:t> </a:t>
            </a: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3</a:t>
            </a:r>
            <a:r>
              <a:rPr sz="2100" spc="469" baseline="-31746" dirty="0">
                <a:solidFill>
                  <a:srgbClr val="CC0000"/>
                </a:solidFill>
                <a:latin typeface="Times New Roman"/>
                <a:cs typeface="Times New Roman"/>
              </a:rPr>
              <a:t>  </a:t>
            </a:r>
            <a:r>
              <a:rPr sz="2400" dirty="0">
                <a:solidFill>
                  <a:srgbClr val="555555"/>
                </a:solidFill>
                <a:latin typeface="Arial MT"/>
                <a:cs typeface="Arial MT"/>
              </a:rPr>
              <a:t>–</a:t>
            </a:r>
            <a:r>
              <a:rPr sz="2400" spc="-7" dirty="0">
                <a:solidFill>
                  <a:srgbClr val="555555"/>
                </a:solidFill>
                <a:latin typeface="Arial MT"/>
                <a:cs typeface="Arial MT"/>
              </a:rPr>
              <a:t> </a:t>
            </a:r>
            <a:r>
              <a:rPr sz="2400" dirty="0">
                <a:solidFill>
                  <a:srgbClr val="555555"/>
                </a:solidFill>
                <a:latin typeface="Arial MT"/>
                <a:cs typeface="Arial MT"/>
              </a:rPr>
              <a:t>a</a:t>
            </a:r>
            <a:r>
              <a:rPr sz="2400" spc="-7" dirty="0">
                <a:solidFill>
                  <a:srgbClr val="555555"/>
                </a:solidFill>
                <a:latin typeface="Arial MT"/>
                <a:cs typeface="Arial MT"/>
              </a:rPr>
              <a:t> </a:t>
            </a:r>
            <a:r>
              <a:rPr sz="2400" spc="-13" dirty="0">
                <a:solidFill>
                  <a:srgbClr val="555555"/>
                </a:solidFill>
                <a:latin typeface="Arial MT"/>
                <a:cs typeface="Arial MT"/>
              </a:rPr>
              <a:t>trigram</a:t>
            </a:r>
            <a:endParaRPr sz="2400" dirty="0">
              <a:latin typeface="Arial MT"/>
              <a:cs typeface="Arial MT"/>
            </a:endParaRPr>
          </a:p>
          <a:p>
            <a:pPr marL="556246" indent="-488514">
              <a:spcBef>
                <a:spcPts val="420"/>
              </a:spcBef>
              <a:buClr>
                <a:srgbClr val="674EA7"/>
              </a:buClr>
              <a:buSzPct val="112500"/>
              <a:buFont typeface="Arial MT"/>
              <a:buChar char="●"/>
              <a:tabLst>
                <a:tab pos="556246" algn="l"/>
              </a:tabLst>
            </a:pP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1</a:t>
            </a: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2</a:t>
            </a:r>
            <a:r>
              <a:rPr sz="2100" spc="249" baseline="-31746" dirty="0">
                <a:solidFill>
                  <a:srgbClr val="CC0000"/>
                </a:solidFill>
                <a:latin typeface="Times New Roman"/>
                <a:cs typeface="Times New Roman"/>
              </a:rPr>
              <a:t> </a:t>
            </a:r>
            <a:r>
              <a:rPr sz="2133" dirty="0">
                <a:solidFill>
                  <a:srgbClr val="CC0000"/>
                </a:solidFill>
                <a:latin typeface="Times New Roman"/>
                <a:cs typeface="Times New Roman"/>
              </a:rPr>
              <a:t>…w</a:t>
            </a:r>
            <a:r>
              <a:rPr sz="2100" baseline="-31746" dirty="0">
                <a:solidFill>
                  <a:srgbClr val="CC0000"/>
                </a:solidFill>
                <a:latin typeface="Times New Roman"/>
                <a:cs typeface="Times New Roman"/>
              </a:rPr>
              <a:t>n</a:t>
            </a:r>
            <a:r>
              <a:rPr sz="2100" spc="460" baseline="-31746" dirty="0">
                <a:solidFill>
                  <a:srgbClr val="CC0000"/>
                </a:solidFill>
                <a:latin typeface="Times New Roman"/>
                <a:cs typeface="Times New Roman"/>
              </a:rPr>
              <a:t>  </a:t>
            </a:r>
            <a:r>
              <a:rPr sz="2400" dirty="0">
                <a:solidFill>
                  <a:srgbClr val="555555"/>
                </a:solidFill>
                <a:latin typeface="Arial MT"/>
                <a:cs typeface="Arial MT"/>
              </a:rPr>
              <a:t>– an</a:t>
            </a:r>
            <a:r>
              <a:rPr sz="2400" spc="-13" dirty="0">
                <a:solidFill>
                  <a:srgbClr val="555555"/>
                </a:solidFill>
                <a:latin typeface="Arial MT"/>
                <a:cs typeface="Arial MT"/>
              </a:rPr>
              <a:t> </a:t>
            </a:r>
            <a:r>
              <a:rPr sz="2400" dirty="0">
                <a:solidFill>
                  <a:srgbClr val="555555"/>
                </a:solidFill>
                <a:latin typeface="Arial MT"/>
                <a:cs typeface="Arial MT"/>
              </a:rPr>
              <a:t>n-</a:t>
            </a:r>
            <a:r>
              <a:rPr sz="2400" spc="-27" dirty="0">
                <a:solidFill>
                  <a:srgbClr val="555555"/>
                </a:solidFill>
                <a:latin typeface="Arial MT"/>
                <a:cs typeface="Arial MT"/>
              </a:rPr>
              <a:t>gram</a:t>
            </a:r>
            <a:endParaRPr sz="2400" dirty="0">
              <a:latin typeface="Arial MT"/>
              <a:cs typeface="Arial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2334-33A7-6A4C-2F3D-02DFE9C820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431518-DC63-96E6-D66F-44CBC50C6DE8}"/>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73920CAF-8689-394F-0C29-E9D59E583E92}"/>
              </a:ext>
            </a:extLst>
          </p:cNvPr>
          <p:cNvSpPr txBox="1">
            <a:spLocks/>
          </p:cNvSpPr>
          <p:nvPr/>
        </p:nvSpPr>
        <p:spPr>
          <a:xfrm>
            <a:off x="727640" y="16162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dirty="0">
                <a:latin typeface="Arial MT"/>
              </a:rPr>
              <a:t>A solution that’s similar but more robust than the first approach</a:t>
            </a:r>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p:txBody>
      </p:sp>
      <mc:AlternateContent xmlns:mc="http://schemas.openxmlformats.org/markup-compatibility/2006" xmlns:a14="http://schemas.microsoft.com/office/drawing/2010/main">
        <mc:Choice Requires="a14">
          <p:sp>
            <p:nvSpPr>
              <p:cNvPr id="8" name="object 2">
                <a:extLst>
                  <a:ext uri="{FF2B5EF4-FFF2-40B4-BE49-F238E27FC236}">
                    <a16:creationId xmlns:a16="http://schemas.microsoft.com/office/drawing/2014/main" id="{67B18BFD-B2BA-9F0B-E30F-C0AF6211B88A}"/>
                  </a:ext>
                </a:extLst>
              </p:cNvPr>
              <p:cNvSpPr txBox="1"/>
              <p:nvPr/>
            </p:nvSpPr>
            <p:spPr>
              <a:xfrm>
                <a:off x="575239" y="2401653"/>
                <a:ext cx="10734887" cy="3891235"/>
              </a:xfrm>
              <a:prstGeom prst="rect">
                <a:avLst/>
              </a:prstGeom>
            </p:spPr>
            <p:txBody>
              <a:bodyPr vert="horz" wrap="square" lIns="0" tIns="70272" rIns="0" bIns="0" rtlCol="0">
                <a:spAutoFit/>
              </a:bodyPr>
              <a:lstStyle/>
              <a:p>
                <a:pPr marL="556246" indent="-488514">
                  <a:spcBef>
                    <a:spcPts val="552"/>
                  </a:spcBef>
                  <a:buClr>
                    <a:srgbClr val="674EA7"/>
                  </a:buClr>
                  <a:buChar char="●"/>
                  <a:tabLst>
                    <a:tab pos="556246" algn="l"/>
                  </a:tabLst>
                </a:pPr>
                <a:r>
                  <a:rPr lang="en-US" sz="2400" dirty="0">
                    <a:solidFill>
                      <a:schemeClr val="accent3"/>
                    </a:solidFill>
                    <a:latin typeface="Arial MT"/>
                    <a:cs typeface="Arial MT"/>
                  </a:rPr>
                  <a:t>Question</a:t>
                </a:r>
                <a:r>
                  <a:rPr lang="en-US" sz="2400" dirty="0">
                    <a:solidFill>
                      <a:srgbClr val="555555"/>
                    </a:solidFill>
                    <a:latin typeface="Arial MT"/>
                    <a:cs typeface="Arial MT"/>
                  </a:rPr>
                  <a:t>: How to learn a language model?</a:t>
                </a:r>
              </a:p>
              <a:p>
                <a:pPr marL="556246" indent="-488514">
                  <a:spcBef>
                    <a:spcPts val="552"/>
                  </a:spcBef>
                  <a:buClr>
                    <a:srgbClr val="674EA7"/>
                  </a:buClr>
                  <a:buChar char="●"/>
                  <a:tabLst>
                    <a:tab pos="556246" algn="l"/>
                  </a:tabLst>
                </a:pPr>
                <a:r>
                  <a:rPr lang="en-US" sz="2400" dirty="0">
                    <a:solidFill>
                      <a:schemeClr val="accent3"/>
                    </a:solidFill>
                    <a:latin typeface="Arial MT"/>
                    <a:cs typeface="Arial MT"/>
                  </a:rPr>
                  <a:t>Answer </a:t>
                </a:r>
                <a:r>
                  <a:rPr lang="en-US" sz="2400" dirty="0">
                    <a:solidFill>
                      <a:srgbClr val="555555"/>
                    </a:solidFill>
                    <a:latin typeface="Arial MT"/>
                    <a:cs typeface="Arial MT"/>
                  </a:rPr>
                  <a:t>(pre-Deep Learning): learn an </a:t>
                </a:r>
                <a:r>
                  <a:rPr lang="en-US" sz="2400" dirty="0">
                    <a:solidFill>
                      <a:schemeClr val="accent3"/>
                    </a:solidFill>
                    <a:latin typeface="Arial MT"/>
                    <a:cs typeface="Arial MT"/>
                  </a:rPr>
                  <a:t>n-gram language model</a:t>
                </a:r>
                <a:r>
                  <a:rPr lang="en-US" sz="2400" dirty="0">
                    <a:solidFill>
                      <a:srgbClr val="555555"/>
                    </a:solidFill>
                    <a:latin typeface="Arial MT"/>
                    <a:cs typeface="Arial MT"/>
                  </a:rPr>
                  <a:t>!</a:t>
                </a:r>
              </a:p>
              <a:p>
                <a:pPr marL="67732">
                  <a:spcBef>
                    <a:spcPts val="552"/>
                  </a:spcBef>
                  <a:buClr>
                    <a:srgbClr val="674EA7"/>
                  </a:buClr>
                  <a:tabLst>
                    <a:tab pos="556246" algn="l"/>
                  </a:tabLst>
                </a:pPr>
                <a:endParaRPr lang="en-US" sz="2400" dirty="0">
                  <a:solidFill>
                    <a:srgbClr val="555555"/>
                  </a:solidFill>
                  <a:latin typeface="Arial MT"/>
                  <a:cs typeface="Arial MT"/>
                </a:endParaRPr>
              </a:p>
              <a:p>
                <a:pPr marL="556246" indent="-488514">
                  <a:spcBef>
                    <a:spcPts val="552"/>
                  </a:spcBef>
                  <a:buClr>
                    <a:srgbClr val="674EA7"/>
                  </a:buClr>
                  <a:buFontTx/>
                  <a:buChar char="●"/>
                  <a:tabLst>
                    <a:tab pos="556246" algn="l"/>
                  </a:tabLst>
                </a:pPr>
                <a:r>
                  <a:rPr lang="en-US" sz="2400" dirty="0">
                    <a:solidFill>
                      <a:schemeClr val="accent3"/>
                    </a:solidFill>
                    <a:latin typeface="Arial MT"/>
                    <a:cs typeface="Arial MT"/>
                  </a:rPr>
                  <a:t>Idea</a:t>
                </a:r>
                <a:r>
                  <a:rPr lang="en-US" sz="2400" dirty="0">
                    <a:solidFill>
                      <a:srgbClr val="555555"/>
                    </a:solidFill>
                    <a:latin typeface="Arial MT"/>
                    <a:cs typeface="Arial MT"/>
                  </a:rPr>
                  <a:t>: Collect statistics about how frequent different n-grams are and use these to predict next words.</a:t>
                </a:r>
              </a:p>
              <a:p>
                <a:pPr marL="1013446" lvl="1" indent="-488514">
                  <a:spcBef>
                    <a:spcPts val="552"/>
                  </a:spcBef>
                  <a:buClr>
                    <a:srgbClr val="674EA7"/>
                  </a:buClr>
                  <a:buFontTx/>
                  <a:buChar char="●"/>
                  <a:tabLst>
                    <a:tab pos="556246" algn="l"/>
                  </a:tabLst>
                </a:pPr>
                <a:r>
                  <a:rPr lang="en-US" sz="2400" b="0" dirty="0">
                    <a:solidFill>
                      <a:srgbClr val="555555"/>
                    </a:solidFill>
                    <a:cs typeface="Arial MT"/>
                  </a:rPr>
                  <a:t>For a given </a:t>
                </a:r>
                <a14:m>
                  <m:oMath xmlns:m="http://schemas.openxmlformats.org/officeDocument/2006/math">
                    <m:r>
                      <a:rPr lang="en-US" sz="2400" b="0" i="1" smtClean="0">
                        <a:solidFill>
                          <a:srgbClr val="555555"/>
                        </a:solidFill>
                        <a:latin typeface="Cambria Math" panose="02040503050406030204" pitchFamily="18" charset="0"/>
                        <a:cs typeface="Arial MT"/>
                      </a:rPr>
                      <m:t>𝑛</m:t>
                    </m:r>
                  </m:oMath>
                </a14:m>
                <a:r>
                  <a:rPr lang="en-US" sz="2400" b="0" dirty="0">
                    <a:solidFill>
                      <a:srgbClr val="555555"/>
                    </a:solidFill>
                    <a:cs typeface="Arial MT"/>
                  </a:rPr>
                  <a:t> and sequence </a:t>
                </a:r>
                <a14:m>
                  <m:oMath xmlns:m="http://schemas.openxmlformats.org/officeDocument/2006/math">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1</m:t>
                        </m:r>
                      </m:sub>
                    </m:sSub>
                    <m:r>
                      <a:rPr lang="en-US" sz="2400" b="0" i="1" smtClean="0">
                        <a:solidFill>
                          <a:srgbClr val="555555"/>
                        </a:solidFill>
                        <a:latin typeface="Cambria Math" panose="02040503050406030204" pitchFamily="18" charset="0"/>
                        <a:cs typeface="Arial MT"/>
                      </a:rPr>
                      <m:t>…</m:t>
                    </m:r>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𝑘</m:t>
                        </m:r>
                      </m:sub>
                    </m:sSub>
                  </m:oMath>
                </a14:m>
                <a:r>
                  <a:rPr lang="en-US" sz="2400" b="0" dirty="0">
                    <a:solidFill>
                      <a:srgbClr val="555555"/>
                    </a:solidFill>
                    <a:cs typeface="Arial MT"/>
                  </a:rPr>
                  <a:t>, we approximate        </a:t>
                </a:r>
                <a14:m>
                  <m:oMath xmlns:m="http://schemas.openxmlformats.org/officeDocument/2006/math">
                    <m:r>
                      <a:rPr lang="en-US" sz="2400" b="0" i="1" smtClean="0">
                        <a:solidFill>
                          <a:srgbClr val="555555"/>
                        </a:solidFill>
                        <a:latin typeface="Cambria Math" panose="02040503050406030204" pitchFamily="18" charset="0"/>
                        <a:cs typeface="Arial MT"/>
                      </a:rPr>
                      <m:t>𝑃</m:t>
                    </m:r>
                    <m:d>
                      <m:dPr>
                        <m:ctrlPr>
                          <a:rPr lang="en-US" sz="2400" b="0" i="1" smtClean="0">
                            <a:solidFill>
                              <a:srgbClr val="555555"/>
                            </a:solidFill>
                            <a:latin typeface="Cambria Math" panose="02040503050406030204" pitchFamily="18" charset="0"/>
                            <a:cs typeface="Arial MT"/>
                          </a:rPr>
                        </m:ctrlPr>
                      </m:dPr>
                      <m:e>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𝑘</m:t>
                            </m:r>
                          </m:sub>
                        </m:sSub>
                      </m:e>
                      <m:e>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𝑘</m:t>
                            </m:r>
                            <m:r>
                              <a:rPr lang="en-US" sz="2400" b="0" i="1" smtClean="0">
                                <a:solidFill>
                                  <a:srgbClr val="555555"/>
                                </a:solidFill>
                                <a:latin typeface="Cambria Math" panose="02040503050406030204" pitchFamily="18" charset="0"/>
                                <a:cs typeface="Arial MT"/>
                              </a:rPr>
                              <m:t>−</m:t>
                            </m:r>
                            <m:r>
                              <a:rPr lang="en-US" sz="2400" b="0" i="1" smtClean="0">
                                <a:solidFill>
                                  <a:srgbClr val="555555"/>
                                </a:solidFill>
                                <a:latin typeface="Cambria Math" panose="02040503050406030204" pitchFamily="18" charset="0"/>
                                <a:cs typeface="Arial MT"/>
                              </a:rPr>
                              <m:t>1</m:t>
                            </m:r>
                          </m:sub>
                        </m:sSub>
                        <m:r>
                          <a:rPr lang="en-US" sz="2400" b="0" i="1" smtClean="0">
                            <a:solidFill>
                              <a:srgbClr val="555555"/>
                            </a:solidFill>
                            <a:latin typeface="Cambria Math" panose="02040503050406030204" pitchFamily="18" charset="0"/>
                            <a:cs typeface="Arial MT"/>
                          </a:rPr>
                          <m:t>, …, </m:t>
                        </m:r>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1</m:t>
                            </m:r>
                          </m:sub>
                        </m:sSub>
                      </m:e>
                    </m:d>
                    <m:r>
                      <a:rPr lang="en-US" sz="2400" b="0" i="1" smtClean="0">
                        <a:solidFill>
                          <a:srgbClr val="555555"/>
                        </a:solidFill>
                        <a:latin typeface="Cambria Math" panose="02040503050406030204" pitchFamily="18" charset="0"/>
                        <a:cs typeface="Arial MT"/>
                      </a:rPr>
                      <m:t>≈</m:t>
                    </m:r>
                    <m:r>
                      <a:rPr lang="en-US" sz="2400" b="0" i="1" smtClean="0">
                        <a:solidFill>
                          <a:srgbClr val="555555"/>
                        </a:solidFill>
                        <a:latin typeface="Cambria Math" panose="02040503050406030204" pitchFamily="18" charset="0"/>
                        <a:cs typeface="Arial MT"/>
                      </a:rPr>
                      <m:t>𝑃</m:t>
                    </m:r>
                    <m:r>
                      <a:rPr lang="en-US" sz="2400" b="0" i="1" smtClean="0">
                        <a:solidFill>
                          <a:srgbClr val="555555"/>
                        </a:solidFill>
                        <a:latin typeface="Cambria Math" panose="02040503050406030204" pitchFamily="18" charset="0"/>
                        <a:cs typeface="Arial MT"/>
                      </a:rPr>
                      <m:t>(</m:t>
                    </m:r>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𝑘</m:t>
                        </m:r>
                      </m:sub>
                    </m:sSub>
                    <m:r>
                      <a:rPr lang="en-US" sz="2400" b="0" i="1" smtClean="0">
                        <a:solidFill>
                          <a:srgbClr val="555555"/>
                        </a:solidFill>
                        <a:latin typeface="Cambria Math" panose="02040503050406030204" pitchFamily="18" charset="0"/>
                        <a:cs typeface="Arial MT"/>
                      </a:rPr>
                      <m:t>|</m:t>
                    </m:r>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𝑘</m:t>
                        </m:r>
                        <m:r>
                          <a:rPr lang="en-US" sz="2400" b="0" i="1" smtClean="0">
                            <a:solidFill>
                              <a:srgbClr val="555555"/>
                            </a:solidFill>
                            <a:latin typeface="Cambria Math" panose="02040503050406030204" pitchFamily="18" charset="0"/>
                            <a:cs typeface="Arial MT"/>
                          </a:rPr>
                          <m:t>−</m:t>
                        </m:r>
                        <m:r>
                          <a:rPr lang="en-US" sz="2400" b="0" i="1" smtClean="0">
                            <a:solidFill>
                              <a:srgbClr val="555555"/>
                            </a:solidFill>
                            <a:latin typeface="Cambria Math" panose="02040503050406030204" pitchFamily="18" charset="0"/>
                            <a:cs typeface="Arial MT"/>
                          </a:rPr>
                          <m:t>1</m:t>
                        </m:r>
                      </m:sub>
                    </m:sSub>
                    <m:r>
                      <a:rPr lang="en-US" sz="2400" b="0" i="1" smtClean="0">
                        <a:solidFill>
                          <a:srgbClr val="555555"/>
                        </a:solidFill>
                        <a:latin typeface="Cambria Math" panose="02040503050406030204" pitchFamily="18" charset="0"/>
                        <a:cs typeface="Arial MT"/>
                      </a:rPr>
                      <m:t>…</m:t>
                    </m:r>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𝑘</m:t>
                        </m:r>
                        <m:r>
                          <a:rPr lang="en-US" sz="2400" b="0" i="1" smtClean="0">
                            <a:solidFill>
                              <a:srgbClr val="555555"/>
                            </a:solidFill>
                            <a:latin typeface="Cambria Math" panose="02040503050406030204" pitchFamily="18" charset="0"/>
                            <a:cs typeface="Arial MT"/>
                          </a:rPr>
                          <m:t>−</m:t>
                        </m:r>
                        <m:r>
                          <a:rPr lang="en-US" sz="2400" b="0" i="1" smtClean="0">
                            <a:solidFill>
                              <a:srgbClr val="555555"/>
                            </a:solidFill>
                            <a:latin typeface="Cambria Math" panose="02040503050406030204" pitchFamily="18" charset="0"/>
                            <a:cs typeface="Arial MT"/>
                          </a:rPr>
                          <m:t>𝑛</m:t>
                        </m:r>
                      </m:sub>
                    </m:sSub>
                    <m:r>
                      <a:rPr lang="en-US" sz="2400" b="0" i="1" smtClean="0">
                        <a:solidFill>
                          <a:srgbClr val="555555"/>
                        </a:solidFill>
                        <a:latin typeface="Cambria Math" panose="02040503050406030204" pitchFamily="18" charset="0"/>
                        <a:cs typeface="Arial MT"/>
                      </a:rPr>
                      <m:t>)</m:t>
                    </m:r>
                  </m:oMath>
                </a14:m>
                <a:endParaRPr lang="en-US" sz="2400" dirty="0">
                  <a:solidFill>
                    <a:srgbClr val="555555"/>
                  </a:solidFill>
                  <a:latin typeface="Arial MT"/>
                  <a:cs typeface="Arial MT"/>
                </a:endParaRPr>
              </a:p>
              <a:p>
                <a:pPr marL="1013446" lvl="1" indent="-488514">
                  <a:spcBef>
                    <a:spcPts val="552"/>
                  </a:spcBef>
                  <a:buClr>
                    <a:srgbClr val="674EA7"/>
                  </a:buClr>
                  <a:buFontTx/>
                  <a:buChar char="●"/>
                  <a:tabLst>
                    <a:tab pos="556246" algn="l"/>
                  </a:tabLst>
                </a:pPr>
                <a:r>
                  <a:rPr lang="en-US" sz="2400" dirty="0">
                    <a:solidFill>
                      <a:srgbClr val="555555"/>
                    </a:solidFill>
                    <a:latin typeface="Arial MT"/>
                    <a:cs typeface="Arial MT"/>
                  </a:rPr>
                  <a:t>The relative n-gram frequencies are </a:t>
                </a:r>
                <a:r>
                  <a:rPr lang="en-US" sz="2400" dirty="0">
                    <a:solidFill>
                      <a:srgbClr val="555555"/>
                    </a:solidFill>
                    <a:latin typeface="Arial MT"/>
                    <a:cs typeface="Arial MT"/>
                    <a:hlinkClick r:id="rId2"/>
                  </a:rPr>
                  <a:t>MLE estimates of the probabilities of n-grams appearing</a:t>
                </a:r>
                <a:r>
                  <a:rPr lang="en-US" sz="2400" dirty="0">
                    <a:solidFill>
                      <a:srgbClr val="555555"/>
                    </a:solidFill>
                    <a:latin typeface="Arial MT"/>
                    <a:cs typeface="Arial MT"/>
                  </a:rPr>
                  <a:t> </a:t>
                </a:r>
                <a14:m>
                  <m:oMath xmlns:m="http://schemas.openxmlformats.org/officeDocument/2006/math">
                    <m:r>
                      <a:rPr lang="en-US" sz="2400" b="0" i="1" smtClean="0">
                        <a:solidFill>
                          <a:srgbClr val="555555"/>
                        </a:solidFill>
                        <a:latin typeface="Cambria Math" panose="02040503050406030204" pitchFamily="18" charset="0"/>
                        <a:cs typeface="Arial MT"/>
                      </a:rPr>
                      <m:t>𝑃</m:t>
                    </m:r>
                    <m:r>
                      <a:rPr lang="en-US" sz="2400" b="0" i="1" smtClean="0">
                        <a:solidFill>
                          <a:srgbClr val="555555"/>
                        </a:solidFill>
                        <a:latin typeface="Cambria Math" panose="02040503050406030204" pitchFamily="18" charset="0"/>
                        <a:cs typeface="Arial MT"/>
                      </a:rPr>
                      <m:t>(</m:t>
                    </m:r>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𝑘</m:t>
                        </m:r>
                      </m:sub>
                    </m:sSub>
                    <m:r>
                      <a:rPr lang="en-US" sz="2400" b="0" i="1" smtClean="0">
                        <a:solidFill>
                          <a:srgbClr val="555555"/>
                        </a:solidFill>
                        <a:latin typeface="Cambria Math" panose="02040503050406030204" pitchFamily="18" charset="0"/>
                        <a:cs typeface="Arial MT"/>
                      </a:rPr>
                      <m:t>|</m:t>
                    </m:r>
                    <m:sSub>
                      <m:sSubPr>
                        <m:ctrlPr>
                          <a:rPr lang="en-US" sz="2400" b="0" i="1" smtClean="0">
                            <a:solidFill>
                              <a:srgbClr val="555555"/>
                            </a:solidFill>
                            <a:latin typeface="Cambria Math" panose="02040503050406030204" pitchFamily="18" charset="0"/>
                            <a:cs typeface="Arial MT"/>
                          </a:rPr>
                        </m:ctrlPr>
                      </m:sSubPr>
                      <m:e>
                        <m:r>
                          <a:rPr lang="en-US" sz="2400" b="0" i="1" smtClean="0">
                            <a:solidFill>
                              <a:srgbClr val="555555"/>
                            </a:solidFill>
                            <a:latin typeface="Cambria Math" panose="02040503050406030204" pitchFamily="18" charset="0"/>
                            <a:cs typeface="Arial MT"/>
                          </a:rPr>
                          <m:t>𝑤</m:t>
                        </m:r>
                      </m:e>
                      <m:sub>
                        <m:r>
                          <a:rPr lang="en-US" sz="2400" b="0" i="1" smtClean="0">
                            <a:solidFill>
                              <a:srgbClr val="555555"/>
                            </a:solidFill>
                            <a:latin typeface="Cambria Math" panose="02040503050406030204" pitchFamily="18" charset="0"/>
                            <a:cs typeface="Arial MT"/>
                          </a:rPr>
                          <m:t>𝑘</m:t>
                        </m:r>
                        <m:r>
                          <a:rPr lang="en-US" sz="2400" b="0" i="1" smtClean="0">
                            <a:solidFill>
                              <a:srgbClr val="555555"/>
                            </a:solidFill>
                            <a:latin typeface="Cambria Math" panose="02040503050406030204" pitchFamily="18" charset="0"/>
                            <a:cs typeface="Arial MT"/>
                          </a:rPr>
                          <m:t>−</m:t>
                        </m:r>
                        <m:r>
                          <a:rPr lang="en-US" sz="2400" b="0" i="1" smtClean="0">
                            <a:solidFill>
                              <a:srgbClr val="555555"/>
                            </a:solidFill>
                            <a:latin typeface="Cambria Math" panose="02040503050406030204" pitchFamily="18" charset="0"/>
                            <a:cs typeface="Arial MT"/>
                          </a:rPr>
                          <m:t>𝑛</m:t>
                        </m:r>
                        <m:r>
                          <a:rPr lang="en-US" sz="2400" b="0" i="1" smtClean="0">
                            <a:solidFill>
                              <a:srgbClr val="555555"/>
                            </a:solidFill>
                            <a:latin typeface="Cambria Math" panose="02040503050406030204" pitchFamily="18" charset="0"/>
                            <a:cs typeface="Arial MT"/>
                          </a:rPr>
                          <m:t>:</m:t>
                        </m:r>
                        <m:r>
                          <a:rPr lang="en-US" sz="2400" b="0" i="1" smtClean="0">
                            <a:solidFill>
                              <a:srgbClr val="555555"/>
                            </a:solidFill>
                            <a:latin typeface="Cambria Math" panose="02040503050406030204" pitchFamily="18" charset="0"/>
                            <a:cs typeface="Arial MT"/>
                          </a:rPr>
                          <m:t>𝑘</m:t>
                        </m:r>
                        <m:r>
                          <a:rPr lang="en-US" sz="2400" b="0" i="1" smtClean="0">
                            <a:solidFill>
                              <a:srgbClr val="555555"/>
                            </a:solidFill>
                            <a:latin typeface="Cambria Math" panose="02040503050406030204" pitchFamily="18" charset="0"/>
                            <a:cs typeface="Arial MT"/>
                          </a:rPr>
                          <m:t>−</m:t>
                        </m:r>
                        <m:r>
                          <a:rPr lang="en-US" sz="2400" b="0" i="1" smtClean="0">
                            <a:solidFill>
                              <a:srgbClr val="555555"/>
                            </a:solidFill>
                            <a:latin typeface="Cambria Math" panose="02040503050406030204" pitchFamily="18" charset="0"/>
                            <a:cs typeface="Arial MT"/>
                          </a:rPr>
                          <m:t>1</m:t>
                        </m:r>
                      </m:sub>
                    </m:sSub>
                    <m:r>
                      <a:rPr lang="en-US" sz="2400" b="0" i="0" smtClean="0">
                        <a:solidFill>
                          <a:srgbClr val="555555"/>
                        </a:solidFill>
                        <a:latin typeface="Cambria Math" panose="02040503050406030204" pitchFamily="18" charset="0"/>
                        <a:cs typeface="Arial MT"/>
                      </a:rPr>
                      <m:t>)</m:t>
                    </m:r>
                  </m:oMath>
                </a14:m>
                <a:endParaRPr lang="en-US" sz="2400" dirty="0">
                  <a:solidFill>
                    <a:srgbClr val="555555"/>
                  </a:solidFill>
                  <a:latin typeface="Arial MT"/>
                  <a:cs typeface="Arial MT"/>
                </a:endParaRPr>
              </a:p>
            </p:txBody>
          </p:sp>
        </mc:Choice>
        <mc:Fallback xmlns="">
          <p:sp>
            <p:nvSpPr>
              <p:cNvPr id="8" name="object 2">
                <a:extLst>
                  <a:ext uri="{FF2B5EF4-FFF2-40B4-BE49-F238E27FC236}">
                    <a16:creationId xmlns:a16="http://schemas.microsoft.com/office/drawing/2014/main" id="{67B18BFD-B2BA-9F0B-E30F-C0AF6211B88A}"/>
                  </a:ext>
                </a:extLst>
              </p:cNvPr>
              <p:cNvSpPr txBox="1">
                <a:spLocks noRot="1" noChangeAspect="1" noMove="1" noResize="1" noEditPoints="1" noAdjustHandles="1" noChangeArrowheads="1" noChangeShapeType="1" noTextEdit="1"/>
              </p:cNvSpPr>
              <p:nvPr/>
            </p:nvSpPr>
            <p:spPr>
              <a:xfrm>
                <a:off x="575239" y="2401653"/>
                <a:ext cx="10734887" cy="3891235"/>
              </a:xfrm>
              <a:prstGeom prst="rect">
                <a:avLst/>
              </a:prstGeom>
              <a:blipFill>
                <a:blip r:embed="rId3"/>
                <a:stretch>
                  <a:fillRect l="-965" t="-470" r="-398" b="-1097"/>
                </a:stretch>
              </a:blipFill>
            </p:spPr>
            <p:txBody>
              <a:bodyPr/>
              <a:lstStyle/>
              <a:p>
                <a:r>
                  <a:rPr lang="en-US">
                    <a:noFill/>
                  </a:rPr>
                  <a:t> </a:t>
                </a:r>
              </a:p>
            </p:txBody>
          </p:sp>
        </mc:Fallback>
      </mc:AlternateContent>
      <p:sp>
        <p:nvSpPr>
          <p:cNvPr id="7" name="object 2">
            <a:extLst>
              <a:ext uri="{FF2B5EF4-FFF2-40B4-BE49-F238E27FC236}">
                <a16:creationId xmlns:a16="http://schemas.microsoft.com/office/drawing/2014/main" id="{F73CC4EB-94F8-B53E-B49D-8FF7B60FADEB}"/>
              </a:ext>
            </a:extLst>
          </p:cNvPr>
          <p:cNvSpPr txBox="1">
            <a:spLocks/>
          </p:cNvSpPr>
          <p:nvPr/>
        </p:nvSpPr>
        <p:spPr>
          <a:xfrm>
            <a:off x="727640" y="453152"/>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pc="93" dirty="0"/>
              <a:t>N-gram Language Models</a:t>
            </a:r>
          </a:p>
        </p:txBody>
      </p:sp>
    </p:spTree>
    <p:extLst>
      <p:ext uri="{BB962C8B-B14F-4D97-AF65-F5344CB8AC3E}">
        <p14:creationId xmlns:p14="http://schemas.microsoft.com/office/powerpoint/2010/main" val="1461970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C9280-9496-216C-16BE-48652005805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2B4FD3B-E62F-A42C-D688-71498567D991}"/>
              </a:ext>
            </a:extLst>
          </p:cNvPr>
          <p:cNvSpPr txBox="1">
            <a:spLocks noGrp="1"/>
          </p:cNvSpPr>
          <p:nvPr>
            <p:ph type="title"/>
          </p:nvPr>
        </p:nvSpPr>
        <p:spPr>
          <a:xfrm>
            <a:off x="778138" y="476978"/>
            <a:ext cx="14916345" cy="632651"/>
          </a:xfrm>
          <a:prstGeom prst="rect">
            <a:avLst/>
          </a:prstGeom>
        </p:spPr>
        <p:txBody>
          <a:bodyPr vert="horz" wrap="square" lIns="0" tIns="16933" rIns="0" bIns="0" rtlCol="0" anchor="ctr">
            <a:spAutoFit/>
          </a:bodyPr>
          <a:lstStyle/>
          <a:p>
            <a:pPr marL="16933">
              <a:lnSpc>
                <a:spcPct val="100000"/>
              </a:lnSpc>
              <a:spcBef>
                <a:spcPts val="133"/>
              </a:spcBef>
            </a:pPr>
            <a:r>
              <a:rPr lang="en-US" sz="4000" spc="152" dirty="0"/>
              <a:t>Unigram Language Model</a:t>
            </a:r>
            <a:endParaRPr sz="40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9587CA-B7B0-8452-9142-25BDBCDA5C5B}"/>
                  </a:ext>
                </a:extLst>
              </p:cNvPr>
              <p:cNvSpPr txBox="1"/>
              <p:nvPr/>
            </p:nvSpPr>
            <p:spPr>
              <a:xfrm>
                <a:off x="3129051" y="2181671"/>
                <a:ext cx="5107259" cy="2494657"/>
              </a:xfrm>
              <a:prstGeom prst="rect">
                <a:avLst/>
              </a:prstGeom>
              <a:noFill/>
            </p:spPr>
            <p:txBody>
              <a:bodyPr wrap="square" rtlCol="0">
                <a:spAutoFit/>
              </a:bodyPr>
              <a:lstStyle/>
              <a:p>
                <a:pPr>
                  <a:lnSpc>
                    <a:spcPct val="200000"/>
                  </a:lnSpc>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𝑤</m:t>
                              </m:r>
                            </m:e>
                            <m:sub>
                              <m:r>
                                <a:rPr lang="en-US" sz="3200" b="0" i="1" smtClean="0">
                                  <a:latin typeface="Cambria Math" panose="02040503050406030204" pitchFamily="18" charset="0"/>
                                </a:rPr>
                                <m:t>𝑘</m:t>
                              </m:r>
                            </m:sub>
                          </m:sSub>
                        </m:e>
                      </m:d>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𝑤</m:t>
                          </m:r>
                        </m:e>
                        <m:sub>
                          <m:r>
                            <a:rPr lang="en-US" sz="3200" b="0" i="1" smtClean="0">
                              <a:latin typeface="Cambria Math" panose="02040503050406030204" pitchFamily="18" charset="0"/>
                            </a:rPr>
                            <m:t>1:</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r>
                        <a:rPr lang="en-US" sz="3200" b="0" i="1" smtClean="0">
                          <a:latin typeface="Cambria Math" panose="02040503050406030204" pitchFamily="18" charset="0"/>
                        </a:rPr>
                        <m:t>)≈</m:t>
                      </m:r>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𝑤</m:t>
                              </m:r>
                            </m:e>
                            <m:sub>
                              <m:r>
                                <a:rPr lang="en-US" sz="3200" b="0" i="1" smtClean="0">
                                  <a:latin typeface="Cambria Math" panose="02040503050406030204" pitchFamily="18" charset="0"/>
                                </a:rPr>
                                <m:t>𝑘</m:t>
                              </m:r>
                            </m:sub>
                          </m:sSub>
                        </m:e>
                      </m:d>
                    </m:oMath>
                  </m:oMathPara>
                </a14:m>
                <a:endParaRPr lang="en-US" sz="3200" b="0" dirty="0"/>
              </a:p>
              <a:p>
                <a:pPr>
                  <a:lnSpc>
                    <a:spcPct val="200000"/>
                  </a:lnSpc>
                </a:pPr>
                <a:r>
                  <a:rPr lang="en-US" sz="3200" dirty="0"/>
                  <a:t>	</a:t>
                </a:r>
                <a14:m>
                  <m:oMath xmlns:m="http://schemas.openxmlformats.org/officeDocument/2006/math">
                    <m:acc>
                      <m:accPr>
                        <m:chr m:val="̂"/>
                        <m:ctrlPr>
                          <a:rPr lang="en-US" sz="3200" b="0" i="1" dirty="0" smtClean="0">
                            <a:latin typeface="Cambria Math" panose="02040503050406030204" pitchFamily="18" charset="0"/>
                          </a:rPr>
                        </m:ctrlPr>
                      </m:accPr>
                      <m:e>
                        <m:r>
                          <a:rPr lang="en-US" sz="3200" b="0" i="1" dirty="0" smtClean="0">
                            <a:latin typeface="Cambria Math" panose="02040503050406030204" pitchFamily="18" charset="0"/>
                          </a:rPr>
                          <m:t>𝑃</m:t>
                        </m:r>
                      </m:e>
                    </m:acc>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𝑤</m:t>
                        </m:r>
                      </m:e>
                    </m:d>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m:rPr>
                            <m:sty m:val="p"/>
                          </m:rPr>
                          <a:rPr lang="en-US" sz="3200" b="0" i="0" smtClean="0">
                            <a:latin typeface="Cambria Math" panose="02040503050406030204" pitchFamily="18" charset="0"/>
                          </a:rPr>
                          <m:t>count</m:t>
                        </m:r>
                        <m:r>
                          <a:rPr lang="en-US" sz="3200" b="0" i="1" smtClean="0">
                            <a:latin typeface="Cambria Math" panose="02040503050406030204" pitchFamily="18" charset="0"/>
                          </a:rPr>
                          <m:t>(</m:t>
                        </m:r>
                        <m:r>
                          <a:rPr lang="en-US" sz="3200" b="0" i="1" smtClean="0">
                            <a:latin typeface="Cambria Math" panose="02040503050406030204" pitchFamily="18" charset="0"/>
                          </a:rPr>
                          <m:t>𝑤</m:t>
                        </m:r>
                        <m:r>
                          <a:rPr lang="en-US" sz="3200" b="0" i="1" smtClean="0">
                            <a:latin typeface="Cambria Math" panose="02040503050406030204" pitchFamily="18" charset="0"/>
                          </a:rPr>
                          <m:t>)</m:t>
                        </m:r>
                      </m:num>
                      <m:den>
                        <m:nary>
                          <m:naryPr>
                            <m:chr m:val="∑"/>
                            <m:supHide m:val="on"/>
                            <m:ctrlPr>
                              <a:rPr lang="en-US" sz="3200" b="0" i="1" smtClean="0">
                                <a:latin typeface="Cambria Math" panose="02040503050406030204" pitchFamily="18" charset="0"/>
                              </a:rPr>
                            </m:ctrlPr>
                          </m:naryPr>
                          <m:sub>
                            <m:r>
                              <m:rPr>
                                <m:brk m:alnAt="7"/>
                              </m:rPr>
                              <a:rPr lang="en-US" sz="3200" b="0" i="1" smtClean="0">
                                <a:latin typeface="Cambria Math" panose="02040503050406030204" pitchFamily="18" charset="0"/>
                              </a:rPr>
                              <m:t>𝑣</m:t>
                            </m:r>
                            <m:r>
                              <a:rPr lang="en-US" sz="3200" b="0" i="1" smtClean="0">
                                <a:latin typeface="Cambria Math" panose="02040503050406030204" pitchFamily="18" charset="0"/>
                              </a:rPr>
                              <m:t>∈</m:t>
                            </m:r>
                            <m:r>
                              <m:rPr>
                                <m:sty m:val="p"/>
                              </m:rPr>
                              <a:rPr lang="en-US" sz="3200" b="0" i="0" smtClean="0">
                                <a:latin typeface="Cambria Math" panose="02040503050406030204" pitchFamily="18" charset="0"/>
                              </a:rPr>
                              <m:t>Σ</m:t>
                            </m:r>
                          </m:sub>
                          <m:sup/>
                          <m:e>
                            <m:r>
                              <m:rPr>
                                <m:sty m:val="p"/>
                              </m:rPr>
                              <a:rPr lang="en-US" sz="3200" b="0" i="0" smtClean="0">
                                <a:latin typeface="Cambria Math" panose="02040503050406030204" pitchFamily="18" charset="0"/>
                              </a:rPr>
                              <m:t>count</m:t>
                            </m:r>
                            <m:r>
                              <a:rPr lang="en-US" sz="3200" b="0" i="1" smtClean="0">
                                <a:latin typeface="Cambria Math" panose="02040503050406030204" pitchFamily="18" charset="0"/>
                              </a:rPr>
                              <m:t>(</m:t>
                            </m:r>
                            <m:r>
                              <a:rPr lang="en-US" sz="3200" b="0" i="1" smtClean="0">
                                <a:latin typeface="Cambria Math" panose="02040503050406030204" pitchFamily="18" charset="0"/>
                              </a:rPr>
                              <m:t>𝑣</m:t>
                            </m:r>
                            <m:r>
                              <a:rPr lang="en-US" sz="3200" b="0" i="1" smtClean="0">
                                <a:latin typeface="Cambria Math" panose="02040503050406030204" pitchFamily="18" charset="0"/>
                              </a:rPr>
                              <m:t>)</m:t>
                            </m:r>
                          </m:e>
                        </m:nary>
                      </m:den>
                    </m:f>
                  </m:oMath>
                </a14:m>
                <a:endParaRPr lang="en-US" sz="3200" dirty="0"/>
              </a:p>
            </p:txBody>
          </p:sp>
        </mc:Choice>
        <mc:Fallback xmlns="">
          <p:sp>
            <p:nvSpPr>
              <p:cNvPr id="9" name="TextBox 8">
                <a:extLst>
                  <a:ext uri="{FF2B5EF4-FFF2-40B4-BE49-F238E27FC236}">
                    <a16:creationId xmlns:a16="http://schemas.microsoft.com/office/drawing/2014/main" id="{6F9587CA-B7B0-8452-9142-25BDBCDA5C5B}"/>
                  </a:ext>
                </a:extLst>
              </p:cNvPr>
              <p:cNvSpPr txBox="1">
                <a:spLocks noRot="1" noChangeAspect="1" noMove="1" noResize="1" noEditPoints="1" noAdjustHandles="1" noChangeArrowheads="1" noChangeShapeType="1" noTextEdit="1"/>
              </p:cNvSpPr>
              <p:nvPr/>
            </p:nvSpPr>
            <p:spPr>
              <a:xfrm>
                <a:off x="3129051" y="2181671"/>
                <a:ext cx="5107259" cy="249465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94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p:cNvSpPr txBox="1"/>
              <p:nvPr/>
            </p:nvSpPr>
            <p:spPr>
              <a:xfrm>
                <a:off x="543362" y="3221050"/>
                <a:ext cx="4113953" cy="2086896"/>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0" smtClean="0">
                        <a:latin typeface="Cambria Math" panose="02040503050406030204" pitchFamily="18" charset="0"/>
                      </a:rPr>
                      <m:t> </m:t>
                    </m:r>
                    <m:nary>
                      <m:naryPr>
                        <m:chr m:val="∑"/>
                        <m:supHide m:val="on"/>
                        <m:ctrlPr>
                          <a:rPr lang="ar-AE" sz="2400" i="1" smtClean="0">
                            <a:solidFill>
                              <a:schemeClr val="tx1"/>
                            </a:solidFill>
                            <a:latin typeface="Cambria Math" panose="02040503050406030204" pitchFamily="18" charset="0"/>
                          </a:rPr>
                        </m:ctrlPr>
                      </m:naryPr>
                      <m:sub>
                        <m:r>
                          <a:rPr lang="ar-AE" sz="2400" i="1">
                            <a:solidFill>
                              <a:schemeClr val="tx1"/>
                            </a:solidFill>
                            <a:latin typeface="Cambria Math" panose="02040503050406030204" pitchFamily="18" charset="0"/>
                          </a:rPr>
                          <m:t>𝑤</m:t>
                        </m:r>
                        <m:r>
                          <a:rPr lang="ar-AE" sz="2400" i="1">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rPr>
                          <m:t>Σ</m:t>
                        </m:r>
                      </m:sub>
                      <m:sup/>
                      <m:e>
                        <m:r>
                          <m:rPr>
                            <m:sty m:val="p"/>
                          </m:rPr>
                          <a:rPr lang="ar-AE" sz="2400" i="0">
                            <a:solidFill>
                              <a:schemeClr val="tx1"/>
                            </a:solidFill>
                            <a:latin typeface="Cambria Math" panose="02040503050406030204" pitchFamily="18" charset="0"/>
                          </a:rPr>
                          <m:t>c</m:t>
                        </m:r>
                        <m:r>
                          <m:rPr>
                            <m:sty m:val="p"/>
                          </m:rPr>
                          <a:rPr lang="en-US" sz="2400" b="0" i="0" smtClean="0">
                            <a:solidFill>
                              <a:schemeClr val="tx1"/>
                            </a:solidFill>
                            <a:latin typeface="Cambria Math" panose="02040503050406030204" pitchFamily="18" charset="0"/>
                          </a:rPr>
                          <m:t>ount</m:t>
                        </m:r>
                        <m:r>
                          <a:rPr lang="ar-AE" sz="2400" i="1">
                            <a:solidFill>
                              <a:schemeClr val="tx1"/>
                            </a:solidFill>
                            <a:latin typeface="Cambria Math" panose="02040503050406030204" pitchFamily="18" charset="0"/>
                          </a:rPr>
                          <m:t>(</m:t>
                        </m:r>
                        <m:r>
                          <a:rPr lang="ar-AE" sz="2400" i="1">
                            <a:solidFill>
                              <a:schemeClr val="tx1"/>
                            </a:solidFill>
                            <a:latin typeface="Cambria Math" panose="02040503050406030204" pitchFamily="18" charset="0"/>
                          </a:rPr>
                          <m:t>𝑤</m:t>
                        </m:r>
                        <m:r>
                          <a:rPr lang="ar-AE" sz="2400" i="1">
                            <a:solidFill>
                              <a:schemeClr val="tx1"/>
                            </a:solidFill>
                            <a:latin typeface="Cambria Math" panose="02040503050406030204" pitchFamily="18" charset="0"/>
                          </a:rPr>
                          <m:t>)</m:t>
                        </m:r>
                      </m:e>
                    </m:nary>
                    <m:r>
                      <a:rPr lang="ar-AE" sz="2400" b="0" i="1" smtClean="0">
                        <a:solidFill>
                          <a:schemeClr val="tx1"/>
                        </a:solidFill>
                        <a:latin typeface="Cambria Math" panose="02040503050406030204" pitchFamily="18" charset="0"/>
                      </a:rPr>
                      <m:t>=</m:t>
                    </m:r>
                  </m:oMath>
                </a14:m>
                <a:endParaRPr lang="ar-AE" sz="2400" spc="-33" dirty="0">
                  <a:solidFill>
                    <a:schemeClr val="tx1"/>
                  </a:solidFill>
                  <a:latin typeface="Arial MT"/>
                  <a:cs typeface="Arial MT"/>
                </a:endParaRPr>
              </a:p>
              <a:p>
                <a:pPr marL="485128" indent="-468195">
                  <a:spcBef>
                    <a:spcPts val="473"/>
                  </a:spcBef>
                  <a:buClr>
                    <a:srgbClr val="674EA7"/>
                  </a:buClr>
                  <a:buChar char="●"/>
                  <a:tabLst>
                    <a:tab pos="485128" algn="l"/>
                  </a:tabLst>
                </a:pPr>
                <a:endParaRPr lang="ar-AE" sz="2400" dirty="0">
                  <a:solidFill>
                    <a:schemeClr val="tx1"/>
                  </a:solidFill>
                  <a:latin typeface="Arial MT"/>
                  <a:cs typeface="Arial MT"/>
                </a:endParaRPr>
              </a:p>
              <a:p>
                <a:pPr marL="359833" indent="-342900">
                  <a:spcBef>
                    <a:spcPts val="339"/>
                  </a:spcBef>
                  <a:buClr>
                    <a:srgbClr val="674EA7"/>
                  </a:buClr>
                  <a:buFont typeface="Arial" panose="020B0604020202020204" pitchFamily="34" charset="0"/>
                  <a:buChar char="•"/>
                  <a:tabLst>
                    <a:tab pos="485128" algn="l"/>
                  </a:tabLst>
                </a:pPr>
                <a14:m>
                  <m:oMath xmlns:m="http://schemas.openxmlformats.org/officeDocument/2006/math">
                    <m:r>
                      <a:rPr lang="ar-AE" sz="2400" i="1" dirty="0" smtClean="0">
                        <a:solidFill>
                          <a:schemeClr val="tx1"/>
                        </a:solidFill>
                        <a:latin typeface="Cambria Math" panose="02040503050406030204" pitchFamily="18" charset="0"/>
                        <a:cs typeface="Arial MT"/>
                      </a:rPr>
                      <m:t>𝑃</m:t>
                    </m:r>
                    <m:r>
                      <a:rPr lang="ar-AE" sz="2400" i="1" dirty="0" smtClean="0">
                        <a:solidFill>
                          <a:schemeClr val="tx1"/>
                        </a:solidFill>
                        <a:latin typeface="Cambria Math" panose="02040503050406030204" pitchFamily="18" charset="0"/>
                        <a:cs typeface="Arial MT"/>
                      </a:rPr>
                      <m:t>(</m:t>
                    </m:r>
                    <m:r>
                      <a:rPr lang="ar-AE" sz="2400" i="1" dirty="0" smtClean="0">
                        <a:solidFill>
                          <a:schemeClr val="tx1"/>
                        </a:solidFill>
                        <a:latin typeface="Cambria Math" panose="02040503050406030204" pitchFamily="18" charset="0"/>
                        <a:cs typeface="Arial MT"/>
                      </a:rPr>
                      <m:t>𝐿𝑢𝑐𝑦</m:t>
                    </m:r>
                    <m:r>
                      <a:rPr lang="ar-AE" sz="2400" i="1" dirty="0" smtClean="0">
                        <a:solidFill>
                          <a:schemeClr val="tx1"/>
                        </a:solidFill>
                        <a:latin typeface="Cambria Math" panose="02040503050406030204" pitchFamily="18" charset="0"/>
                        <a:cs typeface="Arial MT"/>
                      </a:rPr>
                      <m:t>) =</m:t>
                    </m:r>
                  </m:oMath>
                </a14:m>
                <a:endParaRPr lang="ar-AE" sz="2400" spc="-40" dirty="0">
                  <a:solidFill>
                    <a:schemeClr val="tx1"/>
                  </a:solidFill>
                  <a:latin typeface="Arial MT"/>
                  <a:cs typeface="Arial MT"/>
                </a:endParaRPr>
              </a:p>
              <a:p>
                <a:pPr marL="485128" indent="-468195">
                  <a:spcBef>
                    <a:spcPts val="339"/>
                  </a:spcBef>
                  <a:buClr>
                    <a:srgbClr val="674EA7"/>
                  </a:buClr>
                  <a:buChar char="●"/>
                  <a:tabLst>
                    <a:tab pos="485128" algn="l"/>
                  </a:tabLst>
                </a:pPr>
                <a:endParaRPr lang="ar-AE" sz="2400" spc="-40" dirty="0">
                  <a:solidFill>
                    <a:schemeClr val="tx1"/>
                  </a:solidFill>
                  <a:latin typeface="Arial MT"/>
                  <a:cs typeface="Arial MT"/>
                </a:endParaRPr>
              </a:p>
              <a:p>
                <a:pPr marL="359833" indent="-342900">
                  <a:spcBef>
                    <a:spcPts val="339"/>
                  </a:spcBef>
                  <a:buClr>
                    <a:srgbClr val="674EA7"/>
                  </a:buClr>
                  <a:buFont typeface="Arial" panose="020B0604020202020204" pitchFamily="34" charset="0"/>
                  <a:buChar char="•"/>
                  <a:tabLst>
                    <a:tab pos="485128" algn="l"/>
                  </a:tabLst>
                </a:pPr>
                <a14:m>
                  <m:oMath xmlns:m="http://schemas.openxmlformats.org/officeDocument/2006/math">
                    <m:r>
                      <a:rPr lang="ar-AE" sz="2400" i="1" dirty="0" smtClean="0">
                        <a:solidFill>
                          <a:schemeClr val="tx1"/>
                        </a:solidFill>
                        <a:latin typeface="Cambria Math" panose="02040503050406030204" pitchFamily="18" charset="0"/>
                        <a:cs typeface="Arial MT"/>
                      </a:rPr>
                      <m:t>𝑃</m:t>
                    </m:r>
                    <m:r>
                      <a:rPr lang="ar-AE" sz="2400" i="1" dirty="0">
                        <a:solidFill>
                          <a:schemeClr val="tx1"/>
                        </a:solidFill>
                        <a:latin typeface="Cambria Math" panose="02040503050406030204" pitchFamily="18" charset="0"/>
                        <a:cs typeface="Arial MT"/>
                      </a:rPr>
                      <m:t>(</m:t>
                    </m:r>
                    <m:r>
                      <a:rPr lang="ar-AE" sz="2400" i="1" dirty="0">
                        <a:solidFill>
                          <a:schemeClr val="tx1"/>
                        </a:solidFill>
                        <a:latin typeface="Cambria Math" panose="02040503050406030204" pitchFamily="18" charset="0"/>
                        <a:cs typeface="Arial MT"/>
                      </a:rPr>
                      <m:t>𝑐𝑎𝑡𝑠</m:t>
                    </m:r>
                    <m:r>
                      <a:rPr lang="ar-AE" sz="2400" i="1" dirty="0">
                        <a:solidFill>
                          <a:schemeClr val="tx1"/>
                        </a:solidFill>
                        <a:latin typeface="Cambria Math" panose="02040503050406030204" pitchFamily="18" charset="0"/>
                        <a:cs typeface="Arial MT"/>
                      </a:rPr>
                      <m:t>) =</m:t>
                    </m:r>
                  </m:oMath>
                </a14:m>
                <a:endParaRPr lang="ar-AE" sz="2400" dirty="0">
                  <a:solidFill>
                    <a:schemeClr val="tx1"/>
                  </a:solidFill>
                  <a:latin typeface="Arial MT"/>
                  <a:cs typeface="Arial MT"/>
                </a:endParaRPr>
              </a:p>
            </p:txBody>
          </p:sp>
        </mc:Choice>
        <mc:Fallback xmlns="">
          <p:sp>
            <p:nvSpPr>
              <p:cNvPr id="3" name="object 3"/>
              <p:cNvSpPr txBox="1">
                <a:spLocks noRot="1" noChangeAspect="1" noMove="1" noResize="1" noEditPoints="1" noAdjustHandles="1" noChangeArrowheads="1" noChangeShapeType="1" noTextEdit="1"/>
              </p:cNvSpPr>
              <p:nvPr/>
            </p:nvSpPr>
            <p:spPr>
              <a:xfrm>
                <a:off x="543362" y="3221050"/>
                <a:ext cx="4113953" cy="2086896"/>
              </a:xfrm>
              <a:prstGeom prst="rect">
                <a:avLst/>
              </a:prstGeom>
              <a:blipFill>
                <a:blip r:embed="rId2"/>
                <a:stretch>
                  <a:fillRect l="-3704" t="-27697" b="-7289"/>
                </a:stretch>
              </a:blipFill>
            </p:spPr>
            <p:txBody>
              <a:bodyPr/>
              <a:lstStyle/>
              <a:p>
                <a:r>
                  <a:rPr lang="en-US">
                    <a:noFill/>
                  </a:rPr>
                  <a:t> </a:t>
                </a:r>
              </a:p>
            </p:txBody>
          </p:sp>
        </mc:Fallback>
      </mc:AlternateContent>
      <p:sp>
        <p:nvSpPr>
          <p:cNvPr id="4" name="object 4"/>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a:latin typeface="Arial"/>
              <a:cs typeface="Arial"/>
            </a:endParaRPr>
          </a:p>
        </p:txBody>
      </p:sp>
      <p:sp>
        <p:nvSpPr>
          <p:cNvPr id="13" name="object 2">
            <a:extLst>
              <a:ext uri="{FF2B5EF4-FFF2-40B4-BE49-F238E27FC236}">
                <a16:creationId xmlns:a16="http://schemas.microsoft.com/office/drawing/2014/main" id="{5F3A1357-7457-248D-11C1-9323D59A61E9}"/>
              </a:ext>
            </a:extLst>
          </p:cNvPr>
          <p:cNvSpPr txBox="1">
            <a:spLocks/>
          </p:cNvSpPr>
          <p:nvPr/>
        </p:nvSpPr>
        <p:spPr>
          <a:xfrm>
            <a:off x="760633" y="410071"/>
            <a:ext cx="14916345" cy="632651"/>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z="4000" spc="152" dirty="0"/>
              <a:t>Unigram Language Model</a:t>
            </a:r>
            <a:endParaRPr lang="en-US" sz="4000" dirty="0"/>
          </a:p>
        </p:txBody>
      </p:sp>
      <p:pic>
        <p:nvPicPr>
          <p:cNvPr id="19" name="Picture 18">
            <a:extLst>
              <a:ext uri="{FF2B5EF4-FFF2-40B4-BE49-F238E27FC236}">
                <a16:creationId xmlns:a16="http://schemas.microsoft.com/office/drawing/2014/main" id="{58CD2B46-DA0F-53D1-226F-5C96BD37FCCE}"/>
              </a:ext>
            </a:extLst>
          </p:cNvPr>
          <p:cNvPicPr>
            <a:picLocks noChangeAspect="1"/>
          </p:cNvPicPr>
          <p:nvPr/>
        </p:nvPicPr>
        <p:blipFill>
          <a:blip r:embed="rId3"/>
          <a:stretch>
            <a:fillRect/>
          </a:stretch>
        </p:blipFill>
        <p:spPr>
          <a:xfrm>
            <a:off x="6471409" y="3221050"/>
            <a:ext cx="4318070" cy="243434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9F4E0-4845-6488-303A-2BDA2AD420B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a:extLst>
                  <a:ext uri="{FF2B5EF4-FFF2-40B4-BE49-F238E27FC236}">
                    <a16:creationId xmlns:a16="http://schemas.microsoft.com/office/drawing/2014/main" id="{E123E90E-BF96-CC27-0EFE-23FC5B127C9C}"/>
                  </a:ext>
                </a:extLst>
              </p:cNvPr>
              <p:cNvSpPr txBox="1"/>
              <p:nvPr/>
            </p:nvSpPr>
            <p:spPr>
              <a:xfrm>
                <a:off x="543362" y="3221050"/>
                <a:ext cx="4113953" cy="2004694"/>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0" smtClean="0">
                        <a:latin typeface="Cambria Math" panose="02040503050406030204" pitchFamily="18" charset="0"/>
                      </a:rPr>
                      <m:t> </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𝑤</m:t>
                        </m:r>
                        <m:r>
                          <a:rPr lang="en-US" sz="2400" i="1">
                            <a:latin typeface="Cambria Math" panose="02040503050406030204" pitchFamily="18" charset="0"/>
                          </a:rPr>
                          <m:t>∈</m:t>
                        </m:r>
                        <m:r>
                          <m:rPr>
                            <m:sty m:val="p"/>
                          </m:rPr>
                          <a:rPr lang="en-US" sz="2400">
                            <a:latin typeface="Cambria Math" panose="02040503050406030204" pitchFamily="18" charset="0"/>
                          </a:rPr>
                          <m:t>Σ</m:t>
                        </m:r>
                      </m:sub>
                      <m:sup/>
                      <m:e>
                        <m:r>
                          <m:rPr>
                            <m:sty m:val="p"/>
                          </m:rPr>
                          <a:rPr lang="ar-AE" sz="2400">
                            <a:latin typeface="Cambria Math" panose="02040503050406030204" pitchFamily="18" charset="0"/>
                          </a:rPr>
                          <m:t>c</m:t>
                        </m:r>
                        <m:r>
                          <m:rPr>
                            <m:sty m:val="p"/>
                          </m:rPr>
                          <a:rPr lang="en-US" sz="2400">
                            <a:latin typeface="Cambria Math" panose="02040503050406030204" pitchFamily="18" charset="0"/>
                          </a:rPr>
                          <m:t>ount</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e>
                    </m:nary>
                    <m:r>
                      <a:rPr lang="en-US" sz="2400" b="0" i="1" smtClean="0">
                        <a:latin typeface="Cambria Math" panose="02040503050406030204" pitchFamily="18" charset="0"/>
                      </a:rPr>
                      <m:t>=</m:t>
                    </m:r>
                    <m:r>
                      <a:rPr lang="en-US" sz="2400" b="0" i="0" smtClean="0">
                        <a:latin typeface="Cambria Math" panose="02040503050406030204" pitchFamily="18" charset="0"/>
                      </a:rPr>
                      <m:t>17</m:t>
                    </m:r>
                  </m:oMath>
                </a14:m>
                <a:endParaRPr lang="en-US" sz="2133" spc="-33" dirty="0">
                  <a:solidFill>
                    <a:srgbClr val="555555"/>
                  </a:solidFill>
                  <a:latin typeface="Arial MT"/>
                  <a:cs typeface="Arial MT"/>
                </a:endParaRPr>
              </a:p>
              <a:p>
                <a:pPr marL="485128" indent="-468195">
                  <a:spcBef>
                    <a:spcPts val="473"/>
                  </a:spcBef>
                  <a:buClr>
                    <a:srgbClr val="674EA7"/>
                  </a:buClr>
                  <a:buChar char="●"/>
                  <a:tabLst>
                    <a:tab pos="485128" algn="l"/>
                  </a:tabLst>
                </a:pPr>
                <a:endParaRPr lang="en-US" sz="2133" dirty="0">
                  <a:latin typeface="Arial MT"/>
                  <a:cs typeface="Arial MT"/>
                </a:endParaRPr>
              </a:p>
              <a:p>
                <a:pPr marL="359833" indent="-342900">
                  <a:spcBef>
                    <a:spcPts val="339"/>
                  </a:spcBef>
                  <a:buClr>
                    <a:srgbClr val="674EA7"/>
                  </a:buClr>
                  <a:buFont typeface="Arial" panose="020B0604020202020204" pitchFamily="34" charset="0"/>
                  <a:buChar char="•"/>
                  <a:tabLst>
                    <a:tab pos="485128" algn="l"/>
                  </a:tabLst>
                </a:pPr>
                <a14:m>
                  <m:oMath xmlns:m="http://schemas.openxmlformats.org/officeDocument/2006/math">
                    <m:r>
                      <a:rPr lang="en-US" sz="2400" i="1" dirty="0" smtClean="0">
                        <a:solidFill>
                          <a:schemeClr val="tx1"/>
                        </a:solidFill>
                        <a:latin typeface="Cambria Math" panose="02040503050406030204" pitchFamily="18" charset="0"/>
                        <a:cs typeface="Arial MT"/>
                      </a:rPr>
                      <m:t>𝑃</m:t>
                    </m:r>
                    <m:d>
                      <m:dPr>
                        <m:ctrlPr>
                          <a:rPr lang="en-US" sz="2400" i="1" dirty="0" smtClean="0">
                            <a:solidFill>
                              <a:schemeClr val="tx1"/>
                            </a:solidFill>
                            <a:latin typeface="Cambria Math" panose="02040503050406030204" pitchFamily="18" charset="0"/>
                            <a:cs typeface="Arial MT"/>
                          </a:rPr>
                        </m:ctrlPr>
                      </m:dPr>
                      <m:e>
                        <m:r>
                          <a:rPr lang="en-US" sz="2400" i="1" dirty="0" smtClean="0">
                            <a:solidFill>
                              <a:schemeClr val="tx1"/>
                            </a:solidFill>
                            <a:latin typeface="Cambria Math" panose="02040503050406030204" pitchFamily="18" charset="0"/>
                            <a:cs typeface="Arial MT"/>
                          </a:rPr>
                          <m:t>𝐿𝑢𝑐𝑦</m:t>
                        </m:r>
                      </m:e>
                    </m:d>
                    <m:r>
                      <a:rPr lang="en-US" sz="2400" i="1" dirty="0">
                        <a:solidFill>
                          <a:schemeClr val="tx1"/>
                        </a:solidFill>
                        <a:latin typeface="Cambria Math" panose="02040503050406030204" pitchFamily="18" charset="0"/>
                        <a:cs typeface="Arial MT"/>
                      </a:rPr>
                      <m:t>=</m:t>
                    </m:r>
                    <m:r>
                      <a:rPr lang="en-US" sz="2400" b="0" i="1" dirty="0" smtClean="0">
                        <a:solidFill>
                          <a:schemeClr val="tx1"/>
                        </a:solidFill>
                        <a:latin typeface="Cambria Math" panose="02040503050406030204" pitchFamily="18" charset="0"/>
                        <a:cs typeface="Arial MT"/>
                      </a:rPr>
                      <m:t>2</m:t>
                    </m:r>
                    <m:r>
                      <a:rPr lang="en-US" sz="2400" b="0" i="1" dirty="0" smtClean="0">
                        <a:solidFill>
                          <a:schemeClr val="tx1"/>
                        </a:solidFill>
                        <a:latin typeface="Cambria Math" panose="02040503050406030204" pitchFamily="18" charset="0"/>
                        <a:cs typeface="Arial MT"/>
                      </a:rPr>
                      <m:t>/</m:t>
                    </m:r>
                    <m:r>
                      <a:rPr lang="en-US" sz="2400" b="0" i="1" dirty="0" smtClean="0">
                        <a:solidFill>
                          <a:schemeClr val="tx1"/>
                        </a:solidFill>
                        <a:latin typeface="Cambria Math" panose="02040503050406030204" pitchFamily="18" charset="0"/>
                        <a:cs typeface="Arial MT"/>
                      </a:rPr>
                      <m:t>17</m:t>
                    </m:r>
                  </m:oMath>
                </a14:m>
                <a:r>
                  <a:rPr lang="en-US" sz="2400" spc="-47" dirty="0">
                    <a:solidFill>
                      <a:schemeClr val="tx1"/>
                    </a:solidFill>
                    <a:latin typeface="Arial MT"/>
                    <a:cs typeface="Arial MT"/>
                  </a:rPr>
                  <a:t> </a:t>
                </a:r>
                <a:r>
                  <a:rPr lang="en-US" sz="2400" spc="-40" dirty="0">
                    <a:solidFill>
                      <a:schemeClr val="tx1"/>
                    </a:solidFill>
                    <a:latin typeface="Arial MT"/>
                    <a:cs typeface="Arial MT"/>
                  </a:rPr>
                  <a:t> </a:t>
                </a:r>
              </a:p>
              <a:p>
                <a:pPr marL="485128" indent="-468195">
                  <a:spcBef>
                    <a:spcPts val="339"/>
                  </a:spcBef>
                  <a:buClr>
                    <a:srgbClr val="674EA7"/>
                  </a:buClr>
                  <a:buChar char="●"/>
                  <a:tabLst>
                    <a:tab pos="485128" algn="l"/>
                  </a:tabLst>
                </a:pPr>
                <a:endParaRPr lang="en-US" sz="2133" spc="-40" dirty="0">
                  <a:solidFill>
                    <a:srgbClr val="555555"/>
                  </a:solidFill>
                  <a:latin typeface="Arial MT"/>
                  <a:cs typeface="Arial MT"/>
                </a:endParaRPr>
              </a:p>
              <a:p>
                <a:pPr marL="359833" indent="-342900">
                  <a:spcBef>
                    <a:spcPts val="339"/>
                  </a:spcBef>
                  <a:buClr>
                    <a:srgbClr val="674EA7"/>
                  </a:buClr>
                  <a:buFont typeface="Arial" panose="020B0604020202020204" pitchFamily="34" charset="0"/>
                  <a:buChar char="•"/>
                  <a:tabLst>
                    <a:tab pos="485128" algn="l"/>
                  </a:tabLst>
                </a:pPr>
                <a14:m>
                  <m:oMath xmlns:m="http://schemas.openxmlformats.org/officeDocument/2006/math">
                    <m:r>
                      <a:rPr lang="ar-AE" sz="2400" i="1" dirty="0" smtClean="0">
                        <a:solidFill>
                          <a:schemeClr val="tx1"/>
                        </a:solidFill>
                        <a:latin typeface="Cambria Math" panose="02040503050406030204" pitchFamily="18" charset="0"/>
                        <a:cs typeface="Arial MT"/>
                      </a:rPr>
                      <m:t>𝑃</m:t>
                    </m:r>
                    <m:d>
                      <m:dPr>
                        <m:ctrlPr>
                          <a:rPr lang="ar-AE" sz="2400" i="1" dirty="0">
                            <a:solidFill>
                              <a:schemeClr val="tx1"/>
                            </a:solidFill>
                            <a:latin typeface="Cambria Math" panose="02040503050406030204" pitchFamily="18" charset="0"/>
                            <a:cs typeface="Arial MT"/>
                          </a:rPr>
                        </m:ctrlPr>
                      </m:dPr>
                      <m:e>
                        <m:r>
                          <a:rPr lang="ar-AE" sz="2400" i="1" dirty="0">
                            <a:solidFill>
                              <a:schemeClr val="tx1"/>
                            </a:solidFill>
                            <a:latin typeface="Cambria Math" panose="02040503050406030204" pitchFamily="18" charset="0"/>
                            <a:cs typeface="Arial MT"/>
                          </a:rPr>
                          <m:t>𝑐𝑎𝑡𝑠</m:t>
                        </m:r>
                      </m:e>
                    </m:d>
                    <m:r>
                      <a:rPr lang="ar-AE" sz="2400" i="1" dirty="0">
                        <a:solidFill>
                          <a:schemeClr val="tx1"/>
                        </a:solidFill>
                        <a:latin typeface="Cambria Math" panose="02040503050406030204" pitchFamily="18" charset="0"/>
                        <a:cs typeface="Arial MT"/>
                      </a:rPr>
                      <m:t>=</m:t>
                    </m:r>
                    <m:r>
                      <a:rPr lang="ar-AE" sz="2400" b="0" i="1" dirty="0" smtClean="0">
                        <a:solidFill>
                          <a:schemeClr val="tx1"/>
                        </a:solidFill>
                        <a:latin typeface="Cambria Math" panose="02040503050406030204" pitchFamily="18" charset="0"/>
                        <a:cs typeface="Arial MT"/>
                      </a:rPr>
                      <m:t>1</m:t>
                    </m:r>
                    <m:r>
                      <a:rPr lang="ar-AE" sz="2400" b="0" i="1" dirty="0" smtClean="0">
                        <a:solidFill>
                          <a:schemeClr val="tx1"/>
                        </a:solidFill>
                        <a:latin typeface="Cambria Math" panose="02040503050406030204" pitchFamily="18" charset="0"/>
                        <a:cs typeface="Arial MT"/>
                      </a:rPr>
                      <m:t>/</m:t>
                    </m:r>
                    <m:r>
                      <a:rPr lang="ar-AE" sz="2400" b="0" i="1" dirty="0" smtClean="0">
                        <a:solidFill>
                          <a:schemeClr val="tx1"/>
                        </a:solidFill>
                        <a:latin typeface="Cambria Math" panose="02040503050406030204" pitchFamily="18" charset="0"/>
                        <a:cs typeface="Arial MT"/>
                      </a:rPr>
                      <m:t>17</m:t>
                    </m:r>
                  </m:oMath>
                </a14:m>
                <a:r>
                  <a:rPr lang="ar-AE" sz="2400" spc="-40" dirty="0">
                    <a:solidFill>
                      <a:schemeClr val="tx1"/>
                    </a:solidFill>
                    <a:latin typeface="Arial MT"/>
                    <a:cs typeface="Arial MT"/>
                  </a:rPr>
                  <a:t> </a:t>
                </a:r>
                <a:endParaRPr lang="ar-AE" sz="2400" dirty="0">
                  <a:solidFill>
                    <a:schemeClr val="tx1"/>
                  </a:solidFill>
                  <a:latin typeface="Arial MT"/>
                  <a:cs typeface="Arial MT"/>
                </a:endParaRPr>
              </a:p>
            </p:txBody>
          </p:sp>
        </mc:Choice>
        <mc:Fallback xmlns="">
          <p:sp>
            <p:nvSpPr>
              <p:cNvPr id="3" name="object 3">
                <a:extLst>
                  <a:ext uri="{FF2B5EF4-FFF2-40B4-BE49-F238E27FC236}">
                    <a16:creationId xmlns:a16="http://schemas.microsoft.com/office/drawing/2014/main" id="{E123E90E-BF96-CC27-0EFE-23FC5B127C9C}"/>
                  </a:ext>
                </a:extLst>
              </p:cNvPr>
              <p:cNvSpPr txBox="1">
                <a:spLocks noRot="1" noChangeAspect="1" noMove="1" noResize="1" noEditPoints="1" noAdjustHandles="1" noChangeArrowheads="1" noChangeShapeType="1" noTextEdit="1"/>
              </p:cNvSpPr>
              <p:nvPr/>
            </p:nvSpPr>
            <p:spPr>
              <a:xfrm>
                <a:off x="543362" y="3221050"/>
                <a:ext cx="4113953" cy="2004694"/>
              </a:xfrm>
              <a:prstGeom prst="rect">
                <a:avLst/>
              </a:prstGeom>
              <a:blipFill>
                <a:blip r:embed="rId2"/>
                <a:stretch>
                  <a:fillRect l="-3704" t="-28875" b="-8511"/>
                </a:stretch>
              </a:blipFill>
            </p:spPr>
            <p:txBody>
              <a:bodyPr/>
              <a:lstStyle/>
              <a:p>
                <a:r>
                  <a:rPr lang="en-US">
                    <a:noFill/>
                  </a:rPr>
                  <a:t> </a:t>
                </a:r>
              </a:p>
            </p:txBody>
          </p:sp>
        </mc:Fallback>
      </mc:AlternateContent>
      <p:sp>
        <p:nvSpPr>
          <p:cNvPr id="4" name="object 4">
            <a:extLst>
              <a:ext uri="{FF2B5EF4-FFF2-40B4-BE49-F238E27FC236}">
                <a16:creationId xmlns:a16="http://schemas.microsoft.com/office/drawing/2014/main" id="{FE80F590-1AD6-4B32-F08F-60DAD241C971}"/>
              </a:ext>
            </a:extLst>
          </p:cNvPr>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a:latin typeface="Arial"/>
              <a:cs typeface="Arial"/>
            </a:endParaRPr>
          </a:p>
        </p:txBody>
      </p:sp>
      <p:sp>
        <p:nvSpPr>
          <p:cNvPr id="13" name="object 2">
            <a:extLst>
              <a:ext uri="{FF2B5EF4-FFF2-40B4-BE49-F238E27FC236}">
                <a16:creationId xmlns:a16="http://schemas.microsoft.com/office/drawing/2014/main" id="{6104CC81-2393-04B7-0B18-86C3910DF63D}"/>
              </a:ext>
            </a:extLst>
          </p:cNvPr>
          <p:cNvSpPr txBox="1">
            <a:spLocks/>
          </p:cNvSpPr>
          <p:nvPr/>
        </p:nvSpPr>
        <p:spPr>
          <a:xfrm>
            <a:off x="760633" y="432374"/>
            <a:ext cx="14916345" cy="632651"/>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z="4000" spc="152" dirty="0"/>
              <a:t>Unigram Language Model</a:t>
            </a:r>
            <a:endParaRPr lang="en-US" sz="4000" dirty="0"/>
          </a:p>
        </p:txBody>
      </p:sp>
      <p:pic>
        <p:nvPicPr>
          <p:cNvPr id="6" name="Picture 5">
            <a:extLst>
              <a:ext uri="{FF2B5EF4-FFF2-40B4-BE49-F238E27FC236}">
                <a16:creationId xmlns:a16="http://schemas.microsoft.com/office/drawing/2014/main" id="{866D254D-5E88-F83C-F40C-A96DA6487A24}"/>
              </a:ext>
            </a:extLst>
          </p:cNvPr>
          <p:cNvPicPr>
            <a:picLocks noChangeAspect="1"/>
          </p:cNvPicPr>
          <p:nvPr/>
        </p:nvPicPr>
        <p:blipFill>
          <a:blip r:embed="rId3"/>
          <a:stretch>
            <a:fillRect/>
          </a:stretch>
        </p:blipFill>
        <p:spPr>
          <a:xfrm>
            <a:off x="6471409" y="3221050"/>
            <a:ext cx="4318070" cy="2434348"/>
          </a:xfrm>
          <a:prstGeom prst="rect">
            <a:avLst/>
          </a:prstGeom>
        </p:spPr>
      </p:pic>
    </p:spTree>
    <p:extLst>
      <p:ext uri="{BB962C8B-B14F-4D97-AF65-F5344CB8AC3E}">
        <p14:creationId xmlns:p14="http://schemas.microsoft.com/office/powerpoint/2010/main" val="91572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AB221-481A-19BA-964B-33360B445EA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458B7E4-DFBC-280D-A24E-1FE26ECC2A82}"/>
              </a:ext>
            </a:extLst>
          </p:cNvPr>
          <p:cNvSpPr txBox="1">
            <a:spLocks noGrp="1"/>
          </p:cNvSpPr>
          <p:nvPr>
            <p:ph type="title"/>
          </p:nvPr>
        </p:nvSpPr>
        <p:spPr>
          <a:xfrm>
            <a:off x="766986" y="711154"/>
            <a:ext cx="14916345" cy="632651"/>
          </a:xfrm>
          <a:prstGeom prst="rect">
            <a:avLst/>
          </a:prstGeom>
        </p:spPr>
        <p:txBody>
          <a:bodyPr vert="horz" wrap="square" lIns="0" tIns="16933" rIns="0" bIns="0" rtlCol="0" anchor="ctr">
            <a:spAutoFit/>
          </a:bodyPr>
          <a:lstStyle/>
          <a:p>
            <a:pPr marL="16933">
              <a:lnSpc>
                <a:spcPct val="100000"/>
              </a:lnSpc>
              <a:spcBef>
                <a:spcPts val="133"/>
              </a:spcBef>
            </a:pPr>
            <a:r>
              <a:rPr lang="en-US" sz="4000" spc="152" dirty="0"/>
              <a:t>U</a:t>
            </a:r>
            <a:r>
              <a:rPr sz="4000" spc="152" dirty="0"/>
              <a:t>nigram</a:t>
            </a:r>
            <a:r>
              <a:rPr sz="4000" spc="-40" dirty="0"/>
              <a:t> </a:t>
            </a:r>
            <a:r>
              <a:rPr sz="4000" spc="140" dirty="0"/>
              <a:t>probability</a:t>
            </a:r>
            <a:endParaRPr sz="4000" dirty="0"/>
          </a:p>
        </p:txBody>
      </p:sp>
      <p:pic>
        <p:nvPicPr>
          <p:cNvPr id="6" name="Picture 5">
            <a:extLst>
              <a:ext uri="{FF2B5EF4-FFF2-40B4-BE49-F238E27FC236}">
                <a16:creationId xmlns:a16="http://schemas.microsoft.com/office/drawing/2014/main" id="{51F5ADC1-AFFF-3939-8F27-27F9C7716D4E}"/>
              </a:ext>
            </a:extLst>
          </p:cNvPr>
          <p:cNvPicPr>
            <a:picLocks noChangeAspect="1"/>
          </p:cNvPicPr>
          <p:nvPr/>
        </p:nvPicPr>
        <p:blipFill>
          <a:blip r:embed="rId2"/>
          <a:stretch>
            <a:fillRect/>
          </a:stretch>
        </p:blipFill>
        <p:spPr>
          <a:xfrm>
            <a:off x="675546" y="389040"/>
            <a:ext cx="10658028" cy="6079920"/>
          </a:xfrm>
          <a:prstGeom prst="rect">
            <a:avLst/>
          </a:prstGeom>
        </p:spPr>
      </p:pic>
    </p:spTree>
    <p:extLst>
      <p:ext uri="{BB962C8B-B14F-4D97-AF65-F5344CB8AC3E}">
        <p14:creationId xmlns:p14="http://schemas.microsoft.com/office/powerpoint/2010/main" val="1836017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5BC0-8958-5D80-F0FD-1A5945EE8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DED12-93FA-0474-4769-DEAB4AC23510}"/>
              </a:ext>
            </a:extLst>
          </p:cNvPr>
          <p:cNvSpPr>
            <a:spLocks noGrp="1"/>
          </p:cNvSpPr>
          <p:nvPr>
            <p:ph type="title"/>
          </p:nvPr>
        </p:nvSpPr>
        <p:spPr/>
        <p:txBody>
          <a:bodyPr/>
          <a:lstStyle/>
          <a:p>
            <a:r>
              <a:rPr lang="en-US" dirty="0"/>
              <a:t>Bigram Language Model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54AC0AF-7572-321E-8EDE-1F7B75E91A46}"/>
                  </a:ext>
                </a:extLst>
              </p:cNvPr>
              <p:cNvSpPr txBox="1"/>
              <p:nvPr/>
            </p:nvSpPr>
            <p:spPr>
              <a:xfrm>
                <a:off x="2234405" y="1873990"/>
                <a:ext cx="7723189" cy="3110019"/>
              </a:xfrm>
              <a:prstGeom prst="rect">
                <a:avLst/>
              </a:prstGeom>
              <a:noFill/>
            </p:spPr>
            <p:txBody>
              <a:bodyPr wrap="square" rtlCol="0">
                <a:spAutoFit/>
              </a:bodyPr>
              <a:lstStyle/>
              <a:p>
                <a:pPr>
                  <a:lnSpc>
                    <a:spcPct val="200000"/>
                  </a:lnSpc>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e>
                      </m:d>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e>
                      </m:d>
                    </m:oMath>
                  </m:oMathPara>
                </a14:m>
                <a:endParaRPr lang="en-US" sz="2800" b="0" dirty="0"/>
              </a:p>
              <a:p>
                <a:pPr>
                  <a:lnSpc>
                    <a:spcPct val="200000"/>
                  </a:lnSpc>
                </a:pPr>
                <a:r>
                  <a:rPr lang="en-US" sz="2800" dirty="0"/>
                  <a:t>	</a:t>
                </a:r>
                <a14:m>
                  <m:oMath xmlns:m="http://schemas.openxmlformats.org/officeDocument/2006/math">
                    <m:acc>
                      <m:accPr>
                        <m:chr m:val="̂"/>
                        <m:ctrlPr>
                          <a:rPr lang="en-US" sz="2800" b="0" i="1" dirty="0" smtClean="0">
                            <a:latin typeface="Cambria Math" panose="02040503050406030204" pitchFamily="18" charset="0"/>
                          </a:rPr>
                        </m:ctrlPr>
                      </m:accPr>
                      <m:e>
                        <m:r>
                          <a:rPr lang="en-US" sz="2800" b="0" i="1" dirty="0" smtClean="0">
                            <a:latin typeface="Cambria Math" panose="02040503050406030204" pitchFamily="18" charset="0"/>
                          </a:rPr>
                          <m:t>𝑃</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e>
                    </m:d>
                    <m:r>
                      <a:rPr lang="en-US" sz="2800" i="1">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2</m:t>
                            </m:r>
                          </m:sub>
                        </m:sSub>
                        <m:r>
                          <a:rPr lang="en-US" sz="2800" i="1">
                            <a:latin typeface="Cambria Math" panose="02040503050406030204" pitchFamily="18" charset="0"/>
                          </a:rPr>
                          <m:t>)</m:t>
                        </m:r>
                      </m:num>
                      <m:den>
                        <m:nary>
                          <m:naryPr>
                            <m:chr m:val="∑"/>
                            <m:supHide m:val="on"/>
                            <m:ctrlPr>
                              <a:rPr lang="en-US" sz="2800" i="1">
                                <a:latin typeface="Cambria Math" panose="02040503050406030204" pitchFamily="18" charset="0"/>
                              </a:rPr>
                            </m:ctrlPr>
                          </m:naryPr>
                          <m:sub>
                            <m:r>
                              <a:rPr lang="en-US" sz="2800" b="0" i="1" smtClean="0">
                                <a:latin typeface="Cambria Math" panose="02040503050406030204" pitchFamily="18" charset="0"/>
                              </a:rPr>
                              <m:t>𝑣</m:t>
                            </m:r>
                            <m:r>
                              <a:rPr lang="en-US" sz="2800" i="1">
                                <a:latin typeface="Cambria Math" panose="02040503050406030204" pitchFamily="18" charset="0"/>
                              </a:rPr>
                              <m:t>∈</m:t>
                            </m:r>
                            <m:r>
                              <m:rPr>
                                <m:sty m:val="p"/>
                              </m:rPr>
                              <a:rPr lang="en-US" sz="2800">
                                <a:latin typeface="Cambria Math" panose="02040503050406030204" pitchFamily="18" charset="0"/>
                              </a:rPr>
                              <m:t>Σ</m:t>
                            </m:r>
                          </m:sub>
                          <m:sup/>
                          <m:e>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𝑣</m:t>
                            </m:r>
                            <m:r>
                              <a:rPr lang="en-US" sz="2800" i="1">
                                <a:latin typeface="Cambria Math" panose="02040503050406030204" pitchFamily="18" charset="0"/>
                              </a:rPr>
                              <m:t>)</m:t>
                            </m:r>
                          </m:e>
                        </m:nary>
                      </m:den>
                    </m:f>
                  </m:oMath>
                </a14:m>
                <a:r>
                  <a:rPr lang="en-US" sz="2800" dirty="0"/>
                  <a:t> = </a:t>
                </a:r>
                <a14:m>
                  <m:oMath xmlns:m="http://schemas.openxmlformats.org/officeDocument/2006/math">
                    <m:f>
                      <m:fPr>
                        <m:ctrlPr>
                          <a:rPr lang="en-US" sz="2800" i="1">
                            <a:latin typeface="Cambria Math" panose="02040503050406030204" pitchFamily="18" charset="0"/>
                          </a:rPr>
                        </m:ctrlPr>
                      </m:fPr>
                      <m:num>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m:t>
                        </m:r>
                      </m:num>
                      <m:den>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den>
                    </m:f>
                  </m:oMath>
                </a14:m>
                <a:r>
                  <a:rPr lang="en-US" sz="2800" dirty="0"/>
                  <a:t> </a:t>
                </a:r>
              </a:p>
              <a:p>
                <a:pPr>
                  <a:lnSpc>
                    <a:spcPct val="200000"/>
                  </a:lnSpc>
                </a:pPr>
                <a:endParaRPr lang="en-US" sz="2800" dirty="0"/>
              </a:p>
            </p:txBody>
          </p:sp>
        </mc:Choice>
        <mc:Fallback xmlns="">
          <p:sp>
            <p:nvSpPr>
              <p:cNvPr id="4" name="TextBox 3">
                <a:extLst>
                  <a:ext uri="{FF2B5EF4-FFF2-40B4-BE49-F238E27FC236}">
                    <a16:creationId xmlns:a16="http://schemas.microsoft.com/office/drawing/2014/main" id="{E54AC0AF-7572-321E-8EDE-1F7B75E91A46}"/>
                  </a:ext>
                </a:extLst>
              </p:cNvPr>
              <p:cNvSpPr txBox="1">
                <a:spLocks noRot="1" noChangeAspect="1" noMove="1" noResize="1" noEditPoints="1" noAdjustHandles="1" noChangeArrowheads="1" noChangeShapeType="1" noTextEdit="1"/>
              </p:cNvSpPr>
              <p:nvPr/>
            </p:nvSpPr>
            <p:spPr>
              <a:xfrm>
                <a:off x="2234405" y="1873990"/>
                <a:ext cx="7723189" cy="3110019"/>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C894285-69EF-8D1C-5619-1DE92E048B6B}"/>
              </a:ext>
            </a:extLst>
          </p:cNvPr>
          <p:cNvSpPr txBox="1"/>
          <p:nvPr/>
        </p:nvSpPr>
        <p:spPr>
          <a:xfrm>
            <a:off x="2234405" y="4583899"/>
            <a:ext cx="8764437" cy="400110"/>
          </a:xfrm>
          <a:prstGeom prst="rect">
            <a:avLst/>
          </a:prstGeom>
          <a:noFill/>
        </p:spPr>
        <p:txBody>
          <a:bodyPr wrap="square" rtlCol="0">
            <a:spAutoFit/>
          </a:bodyPr>
          <a:lstStyle/>
          <a:p>
            <a:r>
              <a:rPr lang="en-US" sz="2000" dirty="0">
                <a:solidFill>
                  <a:schemeClr val="accent3"/>
                </a:solidFill>
              </a:rPr>
              <a:t>We’re now defining a separate conditional probability distribution for each word </a:t>
            </a:r>
          </a:p>
        </p:txBody>
      </p:sp>
    </p:spTree>
    <p:extLst>
      <p:ext uri="{BB962C8B-B14F-4D97-AF65-F5344CB8AC3E}">
        <p14:creationId xmlns:p14="http://schemas.microsoft.com/office/powerpoint/2010/main" val="6676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DB5B-39D3-0AE9-ACFA-20CDB2D6FE4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7AD93EF-9A18-E1D9-ADBD-67AD549F7BF2}"/>
              </a:ext>
            </a:extLst>
          </p:cNvPr>
          <p:cNvSpPr txBox="1"/>
          <p:nvPr/>
        </p:nvSpPr>
        <p:spPr>
          <a:xfrm>
            <a:off x="522866" y="1458743"/>
            <a:ext cx="10048881" cy="1276416"/>
          </a:xfrm>
          <a:prstGeom prst="rect">
            <a:avLst/>
          </a:prstGeom>
        </p:spPr>
        <p:txBody>
          <a:bodyPr vert="horz" wrap="square" lIns="0" tIns="77892" rIns="0" bIns="0" rtlCol="0">
            <a:spAutoFit/>
          </a:bodyPr>
          <a:lstStyle/>
          <a:p>
            <a:pPr marL="488514" marR="64345" indent="-488514">
              <a:spcBef>
                <a:spcPts val="612"/>
              </a:spcBef>
              <a:buClr>
                <a:srgbClr val="674EA7"/>
              </a:buClr>
              <a:buChar char="●"/>
              <a:tabLst>
                <a:tab pos="488514" algn="l"/>
              </a:tabLst>
            </a:pPr>
            <a:r>
              <a:rPr lang="en-US" sz="2400" dirty="0">
                <a:solidFill>
                  <a:srgbClr val="555555"/>
                </a:solidFill>
                <a:latin typeface="Arial MT"/>
                <a:cs typeface="Segoe UI Semilight" panose="020B0402040204020203" pitchFamily="34" charset="0"/>
              </a:rPr>
              <a:t>Assign</a:t>
            </a:r>
            <a:r>
              <a:rPr lang="en-US" sz="2400" spc="-33"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a</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probability</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to</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every</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sentence</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(or</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any</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string</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of</a:t>
            </a:r>
            <a:r>
              <a:rPr lang="en-US" sz="2400" spc="-13" dirty="0">
                <a:solidFill>
                  <a:srgbClr val="555555"/>
                </a:solidFill>
                <a:latin typeface="Arial MT"/>
                <a:cs typeface="Segoe UI Semilight" panose="020B0402040204020203" pitchFamily="34" charset="0"/>
              </a:rPr>
              <a:t> words)</a:t>
            </a:r>
            <a:endParaRPr lang="en-US" sz="2400" dirty="0">
              <a:latin typeface="Arial MT"/>
              <a:cs typeface="Segoe UI Semilight" panose="020B0402040204020203" pitchFamily="34" charset="0"/>
            </a:endParaRPr>
          </a:p>
          <a:p>
            <a:pPr marL="468195" marR="6773" lvl="1" indent="-468195" algn="ctr">
              <a:spcBef>
                <a:spcPts val="433"/>
              </a:spcBef>
              <a:buClr>
                <a:srgbClr val="674EA7"/>
              </a:buClr>
              <a:buChar char="○"/>
              <a:tabLst>
                <a:tab pos="468195" algn="l"/>
              </a:tabLst>
            </a:pPr>
            <a:r>
              <a:rPr lang="en-US" sz="2400" dirty="0">
                <a:solidFill>
                  <a:srgbClr val="555555"/>
                </a:solidFill>
                <a:latin typeface="Arial MT"/>
                <a:cs typeface="Segoe UI Semilight" panose="020B0402040204020203" pitchFamily="34" charset="0"/>
              </a:rPr>
              <a:t>Finite</a:t>
            </a:r>
            <a:r>
              <a:rPr lang="en-US" sz="2400" spc="-53"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vocabulary (e.g.</a:t>
            </a:r>
            <a:r>
              <a:rPr lang="en-US" sz="2400" spc="-53"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words</a:t>
            </a:r>
            <a:r>
              <a:rPr lang="en-US" sz="2400" spc="-47"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or</a:t>
            </a:r>
            <a:r>
              <a:rPr lang="en-US" sz="2400" spc="-47"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characters)</a:t>
            </a:r>
            <a:r>
              <a:rPr lang="en-US" sz="2400" spc="-40" dirty="0">
                <a:solidFill>
                  <a:srgbClr val="555555"/>
                </a:solidFill>
                <a:latin typeface="Arial MT"/>
                <a:cs typeface="Segoe UI Semilight" panose="020B0402040204020203" pitchFamily="34" charset="0"/>
              </a:rPr>
              <a:t>    </a:t>
            </a:r>
            <a:r>
              <a:rPr lang="en-US" sz="2400" spc="-40" dirty="0">
                <a:solidFill>
                  <a:schemeClr val="bg1"/>
                </a:solidFill>
                <a:latin typeface="Arial MT"/>
                <a:cs typeface="Segoe UI Semilight" panose="020B0402040204020203" pitchFamily="34" charset="0"/>
              </a:rPr>
              <a:t>----------------------</a:t>
            </a:r>
            <a:endParaRPr lang="en-US" sz="2400" dirty="0">
              <a:solidFill>
                <a:schemeClr val="bg1"/>
              </a:solidFill>
              <a:latin typeface="Arial"/>
              <a:cs typeface="Arial"/>
            </a:endParaRPr>
          </a:p>
          <a:p>
            <a:pPr marL="1115031" lvl="1" indent="-468195">
              <a:spcBef>
                <a:spcPts val="339"/>
              </a:spcBef>
              <a:buClr>
                <a:srgbClr val="674EA7"/>
              </a:buClr>
              <a:buChar char="○"/>
              <a:tabLst>
                <a:tab pos="1115031" algn="l"/>
              </a:tabLst>
            </a:pPr>
            <a:r>
              <a:rPr lang="en-US" sz="2400" dirty="0">
                <a:solidFill>
                  <a:srgbClr val="555555"/>
                </a:solidFill>
                <a:latin typeface="Arial MT"/>
                <a:cs typeface="Segoe UI Semilight" panose="020B0402040204020203" pitchFamily="34" charset="0"/>
              </a:rPr>
              <a:t>Infinite</a:t>
            </a:r>
            <a:r>
              <a:rPr lang="en-US" sz="2400" spc="-47"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set</a:t>
            </a:r>
            <a:r>
              <a:rPr lang="en-US" sz="2400" spc="-47"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of</a:t>
            </a:r>
            <a:r>
              <a:rPr lang="en-US" sz="2400" spc="-40" dirty="0">
                <a:solidFill>
                  <a:srgbClr val="555555"/>
                </a:solidFill>
                <a:latin typeface="Arial MT"/>
                <a:cs typeface="Segoe UI Semilight" panose="020B0402040204020203" pitchFamily="34" charset="0"/>
              </a:rPr>
              <a:t> </a:t>
            </a:r>
            <a:r>
              <a:rPr lang="en-US" sz="2400" spc="-13" dirty="0">
                <a:solidFill>
                  <a:srgbClr val="555555"/>
                </a:solidFill>
                <a:latin typeface="Arial MT"/>
                <a:cs typeface="Segoe UI Semilight" panose="020B0402040204020203" pitchFamily="34" charset="0"/>
              </a:rPr>
              <a:t>sequences</a:t>
            </a:r>
            <a:endParaRPr lang="en-US" sz="2400" dirty="0">
              <a:latin typeface="Arial MT"/>
              <a:cs typeface="Segoe UI Semilight" panose="020B0402040204020203" pitchFamily="34" charset="0"/>
            </a:endParaRPr>
          </a:p>
        </p:txBody>
      </p:sp>
      <p:sp>
        <p:nvSpPr>
          <p:cNvPr id="3" name="object 3">
            <a:extLst>
              <a:ext uri="{FF2B5EF4-FFF2-40B4-BE49-F238E27FC236}">
                <a16:creationId xmlns:a16="http://schemas.microsoft.com/office/drawing/2014/main" id="{8BE62296-7835-5B5E-B64D-A5E984BA3AD6}"/>
              </a:ext>
            </a:extLst>
          </p:cNvPr>
          <p:cNvSpPr txBox="1">
            <a:spLocks noGrp="1"/>
          </p:cNvSpPr>
          <p:nvPr>
            <p:ph type="title"/>
          </p:nvPr>
        </p:nvSpPr>
        <p:spPr>
          <a:xfrm>
            <a:off x="766986" y="504984"/>
            <a:ext cx="14916345" cy="694207"/>
          </a:xfrm>
          <a:prstGeom prst="rect">
            <a:avLst/>
          </a:prstGeom>
        </p:spPr>
        <p:txBody>
          <a:bodyPr vert="horz" wrap="square" lIns="0" tIns="16933" rIns="0" bIns="0" rtlCol="0" anchor="ctr">
            <a:spAutoFit/>
          </a:bodyPr>
          <a:lstStyle/>
          <a:p>
            <a:pPr marL="16933">
              <a:lnSpc>
                <a:spcPct val="100000"/>
              </a:lnSpc>
              <a:spcBef>
                <a:spcPts val="133"/>
              </a:spcBef>
            </a:pPr>
            <a:r>
              <a:rPr dirty="0"/>
              <a:t>The</a:t>
            </a:r>
            <a:r>
              <a:rPr spc="-33" dirty="0"/>
              <a:t> </a:t>
            </a:r>
            <a:r>
              <a:rPr dirty="0"/>
              <a:t>Language</a:t>
            </a:r>
            <a:r>
              <a:rPr spc="-27" dirty="0"/>
              <a:t> </a:t>
            </a:r>
            <a:r>
              <a:rPr spc="140" dirty="0"/>
              <a:t>Modeling</a:t>
            </a:r>
            <a:r>
              <a:rPr spc="-33" dirty="0"/>
              <a:t> </a:t>
            </a:r>
            <a:r>
              <a:rPr spc="193" dirty="0"/>
              <a:t>problem</a:t>
            </a:r>
          </a:p>
        </p:txBody>
      </p:sp>
    </p:spTree>
    <p:extLst>
      <p:ext uri="{BB962C8B-B14F-4D97-AF65-F5344CB8AC3E}">
        <p14:creationId xmlns:p14="http://schemas.microsoft.com/office/powerpoint/2010/main" val="2568524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6F5E-FA2B-A78C-6F9B-8C10698E930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a:extLst>
                  <a:ext uri="{FF2B5EF4-FFF2-40B4-BE49-F238E27FC236}">
                    <a16:creationId xmlns:a16="http://schemas.microsoft.com/office/drawing/2014/main" id="{480A5620-5CC8-E3C6-1201-8FF23B490B52}"/>
                  </a:ext>
                </a:extLst>
              </p:cNvPr>
              <p:cNvSpPr txBox="1"/>
              <p:nvPr/>
            </p:nvSpPr>
            <p:spPr>
              <a:xfrm>
                <a:off x="543362" y="3221050"/>
                <a:ext cx="4113953" cy="2597292"/>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1" smtClean="0">
                        <a:solidFill>
                          <a:schemeClr val="tx1"/>
                        </a:solidFill>
                        <a:latin typeface="Cambria Math" panose="02040503050406030204" pitchFamily="18" charset="0"/>
                        <a:cs typeface="Arial MT"/>
                      </a:rPr>
                      <m:t>𝑃</m:t>
                    </m:r>
                    <m:d>
                      <m:dPr>
                        <m:endChr m:val="|"/>
                        <m:ctrlPr>
                          <a:rPr lang="en-US" sz="2400" b="0" i="1" smtClean="0">
                            <a:solidFill>
                              <a:schemeClr val="tx1"/>
                            </a:solidFill>
                            <a:latin typeface="Cambria Math" panose="02040503050406030204" pitchFamily="18" charset="0"/>
                            <a:cs typeface="Arial MT"/>
                          </a:rPr>
                        </m:ctrlPr>
                      </m:dPr>
                      <m:e>
                        <m:r>
                          <m:rPr>
                            <m:sty m:val="p"/>
                          </m:rPr>
                          <a:rPr lang="en-US" sz="2400" b="0" i="0" smtClean="0">
                            <a:solidFill>
                              <a:schemeClr val="tx1"/>
                            </a:solidFill>
                            <a:latin typeface="Cambria Math" panose="02040503050406030204" pitchFamily="18" charset="0"/>
                            <a:cs typeface="Arial MT"/>
                          </a:rPr>
                          <m:t>have</m:t>
                        </m:r>
                        <m:r>
                          <a:rPr lang="en-US" sz="2400" b="0" i="0" smtClean="0">
                            <a:solidFill>
                              <a:schemeClr val="tx1"/>
                            </a:solidFill>
                            <a:latin typeface="Cambria Math" panose="02040503050406030204" pitchFamily="18" charset="0"/>
                            <a:cs typeface="Arial MT"/>
                          </a:rPr>
                          <m:t> </m:t>
                        </m:r>
                      </m:e>
                    </m:d>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I</m:t>
                    </m:r>
                    <m:r>
                      <a:rPr lang="en-US" sz="2400" b="0" i="0" smtClean="0">
                        <a:solidFill>
                          <a:schemeClr val="tx1"/>
                        </a:solidFill>
                        <a:latin typeface="Cambria Math" panose="02040503050406030204" pitchFamily="18" charset="0"/>
                        <a:cs typeface="Arial MT"/>
                      </a:rPr>
                      <m:t>)=</m:t>
                    </m:r>
                  </m:oMath>
                </a14:m>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two</m:t>
                        </m:r>
                        <m:r>
                          <a:rPr lang="en-US" sz="2400" b="0" i="1" smtClean="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eating</m:t>
                        </m:r>
                        <m:r>
                          <a:rPr lang="en-US" sz="240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ar-AE" sz="2400" dirty="0">
                  <a:solidFill>
                    <a:schemeClr val="tx1"/>
                  </a:solidFill>
                  <a:latin typeface="Arial MT"/>
                  <a:cs typeface="Arial MT"/>
                </a:endParaRPr>
              </a:p>
            </p:txBody>
          </p:sp>
        </mc:Choice>
        <mc:Fallback xmlns="">
          <p:sp>
            <p:nvSpPr>
              <p:cNvPr id="3" name="object 3">
                <a:extLst>
                  <a:ext uri="{FF2B5EF4-FFF2-40B4-BE49-F238E27FC236}">
                    <a16:creationId xmlns:a16="http://schemas.microsoft.com/office/drawing/2014/main" id="{480A5620-5CC8-E3C6-1201-8FF23B490B52}"/>
                  </a:ext>
                </a:extLst>
              </p:cNvPr>
              <p:cNvSpPr txBox="1">
                <a:spLocks noRot="1" noChangeAspect="1" noMove="1" noResize="1" noEditPoints="1" noAdjustHandles="1" noChangeArrowheads="1" noChangeShapeType="1" noTextEdit="1"/>
              </p:cNvSpPr>
              <p:nvPr/>
            </p:nvSpPr>
            <p:spPr>
              <a:xfrm>
                <a:off x="543362" y="3221050"/>
                <a:ext cx="4113953" cy="2597292"/>
              </a:xfrm>
              <a:prstGeom prst="rect">
                <a:avLst/>
              </a:prstGeom>
              <a:blipFill>
                <a:blip r:embed="rId2"/>
                <a:stretch>
                  <a:fillRect l="-3704"/>
                </a:stretch>
              </a:blipFill>
            </p:spPr>
            <p:txBody>
              <a:bodyPr/>
              <a:lstStyle/>
              <a:p>
                <a:r>
                  <a:rPr lang="en-US">
                    <a:noFill/>
                  </a:rPr>
                  <a:t> </a:t>
                </a:r>
              </a:p>
            </p:txBody>
          </p:sp>
        </mc:Fallback>
      </mc:AlternateContent>
      <p:sp>
        <p:nvSpPr>
          <p:cNvPr id="4" name="object 4">
            <a:extLst>
              <a:ext uri="{FF2B5EF4-FFF2-40B4-BE49-F238E27FC236}">
                <a16:creationId xmlns:a16="http://schemas.microsoft.com/office/drawing/2014/main" id="{5B26FDE3-E7E8-2CB4-B1E7-E6C4590EC6D9}"/>
              </a:ext>
            </a:extLst>
          </p:cNvPr>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lang="en-US" sz="2400" i="1" spc="-13" dirty="0">
                <a:solidFill>
                  <a:srgbClr val="674EA7"/>
                </a:solidFill>
                <a:latin typeface="Arial"/>
                <a:cs typeface="Arial"/>
              </a:rPr>
              <a:t>Lucy</a:t>
            </a:r>
            <a:r>
              <a:rPr sz="2400" i="1" spc="-13" dirty="0">
                <a:solidFill>
                  <a:srgbClr val="674EA7"/>
                </a:solidFill>
                <a:latin typeface="Arial"/>
                <a:cs typeface="Arial"/>
              </a:rPr>
              <a:t>.</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lang="en-US" sz="2400" i="1" spc="-33" dirty="0">
                <a:solidFill>
                  <a:srgbClr val="674EA7"/>
                </a:solidFill>
                <a:latin typeface="Arial"/>
                <a:cs typeface="Arial"/>
              </a:rPr>
              <a:t> </a:t>
            </a:r>
            <a:r>
              <a:rPr lang="en-US" sz="2400" i="1" spc="-13" dirty="0">
                <a:solidFill>
                  <a:srgbClr val="674EA7"/>
                </a:solidFill>
                <a:latin typeface="Arial"/>
                <a:cs typeface="Arial"/>
              </a:rPr>
              <a:t>Lucy</a:t>
            </a:r>
            <a:r>
              <a:rPr sz="2400" i="1" spc="-13" dirty="0">
                <a:solidFill>
                  <a:srgbClr val="674EA7"/>
                </a:solidFill>
                <a:latin typeface="Arial"/>
                <a:cs typeface="Arial"/>
              </a:rPr>
              <a:t>.”</a:t>
            </a:r>
            <a:endParaRPr sz="2400" dirty="0">
              <a:latin typeface="Arial"/>
              <a:cs typeface="Arial"/>
            </a:endParaRPr>
          </a:p>
        </p:txBody>
      </p:sp>
      <p:sp>
        <p:nvSpPr>
          <p:cNvPr id="13" name="object 2">
            <a:extLst>
              <a:ext uri="{FF2B5EF4-FFF2-40B4-BE49-F238E27FC236}">
                <a16:creationId xmlns:a16="http://schemas.microsoft.com/office/drawing/2014/main" id="{ABD81A67-AFF6-E271-CE7A-C4CD1239D478}"/>
              </a:ext>
            </a:extLst>
          </p:cNvPr>
          <p:cNvSpPr txBox="1">
            <a:spLocks/>
          </p:cNvSpPr>
          <p:nvPr/>
        </p:nvSpPr>
        <p:spPr>
          <a:xfrm>
            <a:off x="766986" y="711154"/>
            <a:ext cx="14916345" cy="632651"/>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z="4000" spc="152" dirty="0"/>
              <a:t>Bigram Language Model</a:t>
            </a:r>
            <a:endParaRPr lang="en-US" sz="4000" dirty="0"/>
          </a:p>
        </p:txBody>
      </p:sp>
      <p:pic>
        <p:nvPicPr>
          <p:cNvPr id="9" name="Picture 8">
            <a:extLst>
              <a:ext uri="{FF2B5EF4-FFF2-40B4-BE49-F238E27FC236}">
                <a16:creationId xmlns:a16="http://schemas.microsoft.com/office/drawing/2014/main" id="{293E55B4-281E-65CB-087A-BAA31927DDE6}"/>
              </a:ext>
            </a:extLst>
          </p:cNvPr>
          <p:cNvPicPr>
            <a:picLocks noChangeAspect="1"/>
          </p:cNvPicPr>
          <p:nvPr/>
        </p:nvPicPr>
        <p:blipFill>
          <a:blip r:embed="rId3"/>
          <a:stretch>
            <a:fillRect/>
          </a:stretch>
        </p:blipFill>
        <p:spPr>
          <a:xfrm>
            <a:off x="6096000" y="3065907"/>
            <a:ext cx="4878249" cy="2597292"/>
          </a:xfrm>
          <a:prstGeom prst="rect">
            <a:avLst/>
          </a:prstGeom>
        </p:spPr>
      </p:pic>
    </p:spTree>
    <p:extLst>
      <p:ext uri="{BB962C8B-B14F-4D97-AF65-F5344CB8AC3E}">
        <p14:creationId xmlns:p14="http://schemas.microsoft.com/office/powerpoint/2010/main" val="1026840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3FF73-3630-C56C-91E2-D6EB002A49A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a:extLst>
                  <a:ext uri="{FF2B5EF4-FFF2-40B4-BE49-F238E27FC236}">
                    <a16:creationId xmlns:a16="http://schemas.microsoft.com/office/drawing/2014/main" id="{7F2037AD-BD29-E517-7CB1-CAB8AC4FE10B}"/>
                  </a:ext>
                </a:extLst>
              </p:cNvPr>
              <p:cNvSpPr txBox="1"/>
              <p:nvPr/>
            </p:nvSpPr>
            <p:spPr>
              <a:xfrm>
                <a:off x="543362" y="3221050"/>
                <a:ext cx="4113953" cy="2782984"/>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1" smtClean="0">
                        <a:solidFill>
                          <a:schemeClr val="tx1"/>
                        </a:solidFill>
                        <a:latin typeface="Cambria Math" panose="02040503050406030204" pitchFamily="18" charset="0"/>
                        <a:cs typeface="Arial MT"/>
                      </a:rPr>
                      <m:t>𝑃</m:t>
                    </m:r>
                    <m:d>
                      <m:dPr>
                        <m:endChr m:val="|"/>
                        <m:ctrlPr>
                          <a:rPr lang="en-US" sz="2400" b="0" i="1" smtClean="0">
                            <a:solidFill>
                              <a:schemeClr val="tx1"/>
                            </a:solidFill>
                            <a:latin typeface="Cambria Math" panose="02040503050406030204" pitchFamily="18" charset="0"/>
                            <a:cs typeface="Arial MT"/>
                          </a:rPr>
                        </m:ctrlPr>
                      </m:dPr>
                      <m:e>
                        <m:r>
                          <m:rPr>
                            <m:sty m:val="p"/>
                          </m:rPr>
                          <a:rPr lang="en-US" sz="2400" b="0" i="0" smtClean="0">
                            <a:solidFill>
                              <a:schemeClr val="tx1"/>
                            </a:solidFill>
                            <a:latin typeface="Cambria Math" panose="02040503050406030204" pitchFamily="18" charset="0"/>
                            <a:cs typeface="Arial MT"/>
                          </a:rPr>
                          <m:t>have</m:t>
                        </m:r>
                        <m:r>
                          <a:rPr lang="en-US" sz="2400" b="0" i="0" smtClean="0">
                            <a:solidFill>
                              <a:schemeClr val="tx1"/>
                            </a:solidFill>
                            <a:latin typeface="Cambria Math" panose="02040503050406030204" pitchFamily="18" charset="0"/>
                            <a:cs typeface="Arial MT"/>
                          </a:rPr>
                          <m:t> </m:t>
                        </m:r>
                      </m:e>
                    </m:d>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I</m:t>
                    </m:r>
                    <m:r>
                      <a:rPr lang="en-US" sz="2400" b="0" i="0" smtClean="0">
                        <a:solidFill>
                          <a:schemeClr val="tx1"/>
                        </a:solidFill>
                        <a:latin typeface="Cambria Math" panose="02040503050406030204" pitchFamily="18" charset="0"/>
                        <a:cs typeface="Arial MT"/>
                      </a:rPr>
                      <m:t>)= </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2</m:t>
                        </m:r>
                      </m:num>
                      <m:den>
                        <m:r>
                          <a:rPr lang="en-US" sz="2400" b="0" i="1" smtClean="0">
                            <a:solidFill>
                              <a:schemeClr val="tx1"/>
                            </a:solidFill>
                            <a:latin typeface="Cambria Math" panose="02040503050406030204" pitchFamily="18" charset="0"/>
                          </a:rPr>
                          <m:t>2</m:t>
                        </m:r>
                      </m:den>
                    </m:f>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m:t>
                    </m:r>
                  </m:oMath>
                </a14:m>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two</m:t>
                        </m:r>
                        <m:r>
                          <a:rPr lang="en-US" sz="2400" b="0" i="1" smtClean="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 ?</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eating</m:t>
                        </m:r>
                        <m:r>
                          <a:rPr lang="en-US" sz="240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 ?</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ar-AE" sz="2400" dirty="0">
                  <a:solidFill>
                    <a:schemeClr val="tx1"/>
                  </a:solidFill>
                  <a:latin typeface="Arial MT"/>
                  <a:cs typeface="Arial MT"/>
                </a:endParaRPr>
              </a:p>
            </p:txBody>
          </p:sp>
        </mc:Choice>
        <mc:Fallback xmlns="">
          <p:sp>
            <p:nvSpPr>
              <p:cNvPr id="3" name="object 3">
                <a:extLst>
                  <a:ext uri="{FF2B5EF4-FFF2-40B4-BE49-F238E27FC236}">
                    <a16:creationId xmlns:a16="http://schemas.microsoft.com/office/drawing/2014/main" id="{7F2037AD-BD29-E517-7CB1-CAB8AC4FE10B}"/>
                  </a:ext>
                </a:extLst>
              </p:cNvPr>
              <p:cNvSpPr txBox="1">
                <a:spLocks noRot="1" noChangeAspect="1" noMove="1" noResize="1" noEditPoints="1" noAdjustHandles="1" noChangeArrowheads="1" noChangeShapeType="1" noTextEdit="1"/>
              </p:cNvSpPr>
              <p:nvPr/>
            </p:nvSpPr>
            <p:spPr>
              <a:xfrm>
                <a:off x="543362" y="3221050"/>
                <a:ext cx="4113953" cy="2782984"/>
              </a:xfrm>
              <a:prstGeom prst="rect">
                <a:avLst/>
              </a:prstGeom>
              <a:blipFill>
                <a:blip r:embed="rId2"/>
                <a:stretch>
                  <a:fillRect l="-3704"/>
                </a:stretch>
              </a:blipFill>
            </p:spPr>
            <p:txBody>
              <a:bodyPr/>
              <a:lstStyle/>
              <a:p>
                <a:r>
                  <a:rPr lang="en-US">
                    <a:noFill/>
                  </a:rPr>
                  <a:t> </a:t>
                </a:r>
              </a:p>
            </p:txBody>
          </p:sp>
        </mc:Fallback>
      </mc:AlternateContent>
      <p:sp>
        <p:nvSpPr>
          <p:cNvPr id="4" name="object 4">
            <a:extLst>
              <a:ext uri="{FF2B5EF4-FFF2-40B4-BE49-F238E27FC236}">
                <a16:creationId xmlns:a16="http://schemas.microsoft.com/office/drawing/2014/main" id="{8F97ECDD-6116-FBBD-FF27-1AB2462347DE}"/>
              </a:ext>
            </a:extLst>
          </p:cNvPr>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a:latin typeface="Arial"/>
              <a:cs typeface="Arial"/>
            </a:endParaRPr>
          </a:p>
        </p:txBody>
      </p:sp>
      <p:sp>
        <p:nvSpPr>
          <p:cNvPr id="13" name="object 2">
            <a:extLst>
              <a:ext uri="{FF2B5EF4-FFF2-40B4-BE49-F238E27FC236}">
                <a16:creationId xmlns:a16="http://schemas.microsoft.com/office/drawing/2014/main" id="{3800256E-EBBE-0104-96DD-89A50133BFB2}"/>
              </a:ext>
            </a:extLst>
          </p:cNvPr>
          <p:cNvSpPr txBox="1">
            <a:spLocks/>
          </p:cNvSpPr>
          <p:nvPr/>
        </p:nvSpPr>
        <p:spPr>
          <a:xfrm>
            <a:off x="766986" y="711154"/>
            <a:ext cx="14916345" cy="632651"/>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z="4000" spc="152" dirty="0"/>
              <a:t>Bigram Language Model</a:t>
            </a:r>
            <a:endParaRPr lang="en-US" sz="4000" dirty="0"/>
          </a:p>
        </p:txBody>
      </p:sp>
      <p:pic>
        <p:nvPicPr>
          <p:cNvPr id="9" name="Picture 8">
            <a:extLst>
              <a:ext uri="{FF2B5EF4-FFF2-40B4-BE49-F238E27FC236}">
                <a16:creationId xmlns:a16="http://schemas.microsoft.com/office/drawing/2014/main" id="{A3B8F902-3605-601F-0430-0677FD6E46F2}"/>
              </a:ext>
            </a:extLst>
          </p:cNvPr>
          <p:cNvPicPr>
            <a:picLocks noChangeAspect="1"/>
          </p:cNvPicPr>
          <p:nvPr/>
        </p:nvPicPr>
        <p:blipFill>
          <a:blip r:embed="rId3"/>
          <a:stretch>
            <a:fillRect/>
          </a:stretch>
        </p:blipFill>
        <p:spPr>
          <a:xfrm>
            <a:off x="6096000" y="3065907"/>
            <a:ext cx="4878249" cy="2597292"/>
          </a:xfrm>
          <a:prstGeom prst="rect">
            <a:avLst/>
          </a:prstGeom>
        </p:spPr>
      </p:pic>
    </p:spTree>
    <p:extLst>
      <p:ext uri="{BB962C8B-B14F-4D97-AF65-F5344CB8AC3E}">
        <p14:creationId xmlns:p14="http://schemas.microsoft.com/office/powerpoint/2010/main" val="3572685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0F8AE-DA18-95F0-09F6-388CCA0F595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a:extLst>
                  <a:ext uri="{FF2B5EF4-FFF2-40B4-BE49-F238E27FC236}">
                    <a16:creationId xmlns:a16="http://schemas.microsoft.com/office/drawing/2014/main" id="{D0372771-11F0-B9C3-C505-BAF4137B199B}"/>
                  </a:ext>
                </a:extLst>
              </p:cNvPr>
              <p:cNvSpPr txBox="1"/>
              <p:nvPr/>
            </p:nvSpPr>
            <p:spPr>
              <a:xfrm>
                <a:off x="543362" y="3221050"/>
                <a:ext cx="4113953" cy="2935974"/>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1" smtClean="0">
                        <a:solidFill>
                          <a:schemeClr val="tx1"/>
                        </a:solidFill>
                        <a:latin typeface="Cambria Math" panose="02040503050406030204" pitchFamily="18" charset="0"/>
                        <a:cs typeface="Arial MT"/>
                      </a:rPr>
                      <m:t>𝑃</m:t>
                    </m:r>
                    <m:d>
                      <m:dPr>
                        <m:endChr m:val="|"/>
                        <m:ctrlPr>
                          <a:rPr lang="en-US" sz="2400" b="0" i="1" smtClean="0">
                            <a:solidFill>
                              <a:schemeClr val="tx1"/>
                            </a:solidFill>
                            <a:latin typeface="Cambria Math" panose="02040503050406030204" pitchFamily="18" charset="0"/>
                            <a:cs typeface="Arial MT"/>
                          </a:rPr>
                        </m:ctrlPr>
                      </m:dPr>
                      <m:e>
                        <m:r>
                          <m:rPr>
                            <m:sty m:val="p"/>
                          </m:rPr>
                          <a:rPr lang="en-US" sz="2400" b="0" i="0" smtClean="0">
                            <a:solidFill>
                              <a:schemeClr val="tx1"/>
                            </a:solidFill>
                            <a:latin typeface="Cambria Math" panose="02040503050406030204" pitchFamily="18" charset="0"/>
                            <a:cs typeface="Arial MT"/>
                          </a:rPr>
                          <m:t>have</m:t>
                        </m:r>
                        <m:r>
                          <a:rPr lang="en-US" sz="2400" b="0" i="0" smtClean="0">
                            <a:solidFill>
                              <a:schemeClr val="tx1"/>
                            </a:solidFill>
                            <a:latin typeface="Cambria Math" panose="02040503050406030204" pitchFamily="18" charset="0"/>
                            <a:cs typeface="Arial MT"/>
                          </a:rPr>
                          <m:t> </m:t>
                        </m:r>
                      </m:e>
                    </m:d>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I</m:t>
                    </m:r>
                    <m:r>
                      <a:rPr lang="en-US" sz="2400" b="0" i="0" smtClean="0">
                        <a:solidFill>
                          <a:schemeClr val="tx1"/>
                        </a:solidFill>
                        <a:latin typeface="Cambria Math" panose="02040503050406030204" pitchFamily="18" charset="0"/>
                        <a:cs typeface="Arial MT"/>
                      </a:rPr>
                      <m:t>)= </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2</m:t>
                        </m:r>
                      </m:num>
                      <m:den>
                        <m:r>
                          <a:rPr lang="en-US" sz="2400" b="0" i="1" smtClean="0">
                            <a:solidFill>
                              <a:schemeClr val="tx1"/>
                            </a:solidFill>
                            <a:latin typeface="Cambria Math" panose="02040503050406030204" pitchFamily="18" charset="0"/>
                          </a:rPr>
                          <m:t>2</m:t>
                        </m:r>
                      </m:den>
                    </m:f>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m:t>
                    </m:r>
                  </m:oMath>
                </a14:m>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two</m:t>
                        </m:r>
                        <m:r>
                          <a:rPr lang="en-US" sz="2400" b="0" i="1" smtClean="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5</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eating</m:t>
                        </m:r>
                        <m:r>
                          <a:rPr lang="en-US" sz="240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 ?</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ar-AE" sz="2400" dirty="0">
                  <a:solidFill>
                    <a:schemeClr val="tx1"/>
                  </a:solidFill>
                  <a:latin typeface="Arial MT"/>
                  <a:cs typeface="Arial MT"/>
                </a:endParaRPr>
              </a:p>
            </p:txBody>
          </p:sp>
        </mc:Choice>
        <mc:Fallback xmlns="">
          <p:sp>
            <p:nvSpPr>
              <p:cNvPr id="3" name="object 3">
                <a:extLst>
                  <a:ext uri="{FF2B5EF4-FFF2-40B4-BE49-F238E27FC236}">
                    <a16:creationId xmlns:a16="http://schemas.microsoft.com/office/drawing/2014/main" id="{D0372771-11F0-B9C3-C505-BAF4137B199B}"/>
                  </a:ext>
                </a:extLst>
              </p:cNvPr>
              <p:cNvSpPr txBox="1">
                <a:spLocks noRot="1" noChangeAspect="1" noMove="1" noResize="1" noEditPoints="1" noAdjustHandles="1" noChangeArrowheads="1" noChangeShapeType="1" noTextEdit="1"/>
              </p:cNvSpPr>
              <p:nvPr/>
            </p:nvSpPr>
            <p:spPr>
              <a:xfrm>
                <a:off x="543362" y="3221050"/>
                <a:ext cx="4113953" cy="2935974"/>
              </a:xfrm>
              <a:prstGeom prst="rect">
                <a:avLst/>
              </a:prstGeom>
              <a:blipFill>
                <a:blip r:embed="rId2"/>
                <a:stretch>
                  <a:fillRect l="-3704"/>
                </a:stretch>
              </a:blipFill>
            </p:spPr>
            <p:txBody>
              <a:bodyPr/>
              <a:lstStyle/>
              <a:p>
                <a:r>
                  <a:rPr lang="en-US">
                    <a:noFill/>
                  </a:rPr>
                  <a:t> </a:t>
                </a:r>
              </a:p>
            </p:txBody>
          </p:sp>
        </mc:Fallback>
      </mc:AlternateContent>
      <p:sp>
        <p:nvSpPr>
          <p:cNvPr id="4" name="object 4">
            <a:extLst>
              <a:ext uri="{FF2B5EF4-FFF2-40B4-BE49-F238E27FC236}">
                <a16:creationId xmlns:a16="http://schemas.microsoft.com/office/drawing/2014/main" id="{E47CC3FA-621B-9445-3979-BEBBEC951605}"/>
              </a:ext>
            </a:extLst>
          </p:cNvPr>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a:latin typeface="Arial"/>
              <a:cs typeface="Arial"/>
            </a:endParaRPr>
          </a:p>
        </p:txBody>
      </p:sp>
      <p:sp>
        <p:nvSpPr>
          <p:cNvPr id="13" name="object 2">
            <a:extLst>
              <a:ext uri="{FF2B5EF4-FFF2-40B4-BE49-F238E27FC236}">
                <a16:creationId xmlns:a16="http://schemas.microsoft.com/office/drawing/2014/main" id="{4D76D235-4B99-D96B-9D56-726787868FC2}"/>
              </a:ext>
            </a:extLst>
          </p:cNvPr>
          <p:cNvSpPr txBox="1">
            <a:spLocks/>
          </p:cNvSpPr>
          <p:nvPr/>
        </p:nvSpPr>
        <p:spPr>
          <a:xfrm>
            <a:off x="766986" y="711154"/>
            <a:ext cx="14916345" cy="632651"/>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z="4000" spc="152" dirty="0"/>
              <a:t>Bigram Language Model</a:t>
            </a:r>
            <a:endParaRPr lang="en-US" sz="4000" dirty="0"/>
          </a:p>
        </p:txBody>
      </p:sp>
      <p:pic>
        <p:nvPicPr>
          <p:cNvPr id="9" name="Picture 8">
            <a:extLst>
              <a:ext uri="{FF2B5EF4-FFF2-40B4-BE49-F238E27FC236}">
                <a16:creationId xmlns:a16="http://schemas.microsoft.com/office/drawing/2014/main" id="{7665E665-13BE-22E7-3C89-BB6AE651EA25}"/>
              </a:ext>
            </a:extLst>
          </p:cNvPr>
          <p:cNvPicPr>
            <a:picLocks noChangeAspect="1"/>
          </p:cNvPicPr>
          <p:nvPr/>
        </p:nvPicPr>
        <p:blipFill>
          <a:blip r:embed="rId3"/>
          <a:stretch>
            <a:fillRect/>
          </a:stretch>
        </p:blipFill>
        <p:spPr>
          <a:xfrm>
            <a:off x="6096000" y="3065907"/>
            <a:ext cx="4878249" cy="2597292"/>
          </a:xfrm>
          <a:prstGeom prst="rect">
            <a:avLst/>
          </a:prstGeom>
        </p:spPr>
      </p:pic>
    </p:spTree>
    <p:extLst>
      <p:ext uri="{BB962C8B-B14F-4D97-AF65-F5344CB8AC3E}">
        <p14:creationId xmlns:p14="http://schemas.microsoft.com/office/powerpoint/2010/main" val="3390115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0331D-950E-11F7-05F7-679E938A127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a:extLst>
                  <a:ext uri="{FF2B5EF4-FFF2-40B4-BE49-F238E27FC236}">
                    <a16:creationId xmlns:a16="http://schemas.microsoft.com/office/drawing/2014/main" id="{035EB99E-6238-4D92-961F-CBB0C1D32AD2}"/>
                  </a:ext>
                </a:extLst>
              </p:cNvPr>
              <p:cNvSpPr txBox="1"/>
              <p:nvPr/>
            </p:nvSpPr>
            <p:spPr>
              <a:xfrm>
                <a:off x="543362" y="3221050"/>
                <a:ext cx="4113953" cy="3088195"/>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1" smtClean="0">
                        <a:solidFill>
                          <a:schemeClr val="tx1"/>
                        </a:solidFill>
                        <a:latin typeface="Cambria Math" panose="02040503050406030204" pitchFamily="18" charset="0"/>
                        <a:cs typeface="Arial MT"/>
                      </a:rPr>
                      <m:t>𝑃</m:t>
                    </m:r>
                    <m:d>
                      <m:dPr>
                        <m:endChr m:val="|"/>
                        <m:ctrlPr>
                          <a:rPr lang="en-US" sz="2400" b="0" i="1" smtClean="0">
                            <a:solidFill>
                              <a:schemeClr val="tx1"/>
                            </a:solidFill>
                            <a:latin typeface="Cambria Math" panose="02040503050406030204" pitchFamily="18" charset="0"/>
                            <a:cs typeface="Arial MT"/>
                          </a:rPr>
                        </m:ctrlPr>
                      </m:dPr>
                      <m:e>
                        <m:r>
                          <m:rPr>
                            <m:sty m:val="p"/>
                          </m:rPr>
                          <a:rPr lang="en-US" sz="2400" b="0" i="0" smtClean="0">
                            <a:solidFill>
                              <a:schemeClr val="tx1"/>
                            </a:solidFill>
                            <a:latin typeface="Cambria Math" panose="02040503050406030204" pitchFamily="18" charset="0"/>
                            <a:cs typeface="Arial MT"/>
                          </a:rPr>
                          <m:t>have</m:t>
                        </m:r>
                        <m:r>
                          <a:rPr lang="en-US" sz="2400" b="0" i="0" smtClean="0">
                            <a:solidFill>
                              <a:schemeClr val="tx1"/>
                            </a:solidFill>
                            <a:latin typeface="Cambria Math" panose="02040503050406030204" pitchFamily="18" charset="0"/>
                            <a:cs typeface="Arial MT"/>
                          </a:rPr>
                          <m:t> </m:t>
                        </m:r>
                      </m:e>
                    </m:d>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I</m:t>
                    </m:r>
                    <m:r>
                      <a:rPr lang="en-US" sz="2400" b="0" i="0" smtClean="0">
                        <a:solidFill>
                          <a:schemeClr val="tx1"/>
                        </a:solidFill>
                        <a:latin typeface="Cambria Math" panose="02040503050406030204" pitchFamily="18" charset="0"/>
                        <a:cs typeface="Arial MT"/>
                      </a:rPr>
                      <m:t>)= </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2</m:t>
                        </m:r>
                      </m:num>
                      <m:den>
                        <m:r>
                          <a:rPr lang="en-US" sz="2400" b="0" i="1" smtClean="0">
                            <a:solidFill>
                              <a:schemeClr val="tx1"/>
                            </a:solidFill>
                            <a:latin typeface="Cambria Math" panose="02040503050406030204" pitchFamily="18" charset="0"/>
                          </a:rPr>
                          <m:t>2</m:t>
                        </m:r>
                      </m:den>
                    </m:f>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m:t>
                    </m:r>
                  </m:oMath>
                </a14:m>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two</m:t>
                        </m:r>
                        <m:r>
                          <a:rPr lang="en-US" sz="2400" b="0" i="1" smtClean="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5</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eating</m:t>
                        </m:r>
                        <m:r>
                          <a:rPr lang="en-US" sz="240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0</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0</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ar-AE" sz="2400" dirty="0">
                  <a:solidFill>
                    <a:schemeClr val="tx1"/>
                  </a:solidFill>
                  <a:latin typeface="Arial MT"/>
                  <a:cs typeface="Arial MT"/>
                </a:endParaRPr>
              </a:p>
            </p:txBody>
          </p:sp>
        </mc:Choice>
        <mc:Fallback xmlns="">
          <p:sp>
            <p:nvSpPr>
              <p:cNvPr id="3" name="object 3">
                <a:extLst>
                  <a:ext uri="{FF2B5EF4-FFF2-40B4-BE49-F238E27FC236}">
                    <a16:creationId xmlns:a16="http://schemas.microsoft.com/office/drawing/2014/main" id="{035EB99E-6238-4D92-961F-CBB0C1D32AD2}"/>
                  </a:ext>
                </a:extLst>
              </p:cNvPr>
              <p:cNvSpPr txBox="1">
                <a:spLocks noRot="1" noChangeAspect="1" noMove="1" noResize="1" noEditPoints="1" noAdjustHandles="1" noChangeArrowheads="1" noChangeShapeType="1" noTextEdit="1"/>
              </p:cNvSpPr>
              <p:nvPr/>
            </p:nvSpPr>
            <p:spPr>
              <a:xfrm>
                <a:off x="543362" y="3221050"/>
                <a:ext cx="4113953" cy="3088195"/>
              </a:xfrm>
              <a:prstGeom prst="rect">
                <a:avLst/>
              </a:prstGeom>
              <a:blipFill>
                <a:blip r:embed="rId2"/>
                <a:stretch>
                  <a:fillRect/>
                </a:stretch>
              </a:blipFill>
            </p:spPr>
            <p:txBody>
              <a:bodyPr/>
              <a:lstStyle/>
              <a:p>
                <a:r>
                  <a:rPr lang="en-US">
                    <a:noFill/>
                  </a:rPr>
                  <a:t> </a:t>
                </a:r>
              </a:p>
            </p:txBody>
          </p:sp>
        </mc:Fallback>
      </mc:AlternateContent>
      <p:sp>
        <p:nvSpPr>
          <p:cNvPr id="4" name="object 4">
            <a:extLst>
              <a:ext uri="{FF2B5EF4-FFF2-40B4-BE49-F238E27FC236}">
                <a16:creationId xmlns:a16="http://schemas.microsoft.com/office/drawing/2014/main" id="{120D15A3-3DFF-8C7D-26F2-350D58EADFFC}"/>
              </a:ext>
            </a:extLst>
          </p:cNvPr>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a:latin typeface="Arial"/>
              <a:cs typeface="Arial"/>
            </a:endParaRPr>
          </a:p>
        </p:txBody>
      </p:sp>
      <p:sp>
        <p:nvSpPr>
          <p:cNvPr id="13" name="object 2">
            <a:extLst>
              <a:ext uri="{FF2B5EF4-FFF2-40B4-BE49-F238E27FC236}">
                <a16:creationId xmlns:a16="http://schemas.microsoft.com/office/drawing/2014/main" id="{4F60CCDC-4705-B525-F1D3-12AF435E26B5}"/>
              </a:ext>
            </a:extLst>
          </p:cNvPr>
          <p:cNvSpPr txBox="1">
            <a:spLocks/>
          </p:cNvSpPr>
          <p:nvPr/>
        </p:nvSpPr>
        <p:spPr>
          <a:xfrm>
            <a:off x="766986" y="711154"/>
            <a:ext cx="14916345" cy="632651"/>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sz="4000" spc="152" dirty="0"/>
              <a:t>Bigram Language Model</a:t>
            </a:r>
            <a:endParaRPr lang="en-US" sz="4000" dirty="0"/>
          </a:p>
        </p:txBody>
      </p:sp>
      <p:pic>
        <p:nvPicPr>
          <p:cNvPr id="9" name="Picture 8">
            <a:extLst>
              <a:ext uri="{FF2B5EF4-FFF2-40B4-BE49-F238E27FC236}">
                <a16:creationId xmlns:a16="http://schemas.microsoft.com/office/drawing/2014/main" id="{B43C7855-3AE6-062B-419C-F90EF0EADFA7}"/>
              </a:ext>
            </a:extLst>
          </p:cNvPr>
          <p:cNvPicPr>
            <a:picLocks noChangeAspect="1"/>
          </p:cNvPicPr>
          <p:nvPr/>
        </p:nvPicPr>
        <p:blipFill>
          <a:blip r:embed="rId3"/>
          <a:stretch>
            <a:fillRect/>
          </a:stretch>
        </p:blipFill>
        <p:spPr>
          <a:xfrm>
            <a:off x="6096000" y="3065907"/>
            <a:ext cx="4878249" cy="2597292"/>
          </a:xfrm>
          <a:prstGeom prst="rect">
            <a:avLst/>
          </a:prstGeom>
        </p:spPr>
      </p:pic>
    </p:spTree>
    <p:extLst>
      <p:ext uri="{BB962C8B-B14F-4D97-AF65-F5344CB8AC3E}">
        <p14:creationId xmlns:p14="http://schemas.microsoft.com/office/powerpoint/2010/main" val="2464532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D4CF8-2001-E8AE-FDF0-AAD8CDA80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3FD40-4854-CF06-DDAD-4F8288C824AE}"/>
              </a:ext>
            </a:extLst>
          </p:cNvPr>
          <p:cNvSpPr>
            <a:spLocks noGrp="1"/>
          </p:cNvSpPr>
          <p:nvPr>
            <p:ph type="title"/>
          </p:nvPr>
        </p:nvSpPr>
        <p:spPr/>
        <p:txBody>
          <a:bodyPr/>
          <a:lstStyle/>
          <a:p>
            <a:r>
              <a:rPr lang="en-US" dirty="0"/>
              <a:t>Trigram Language Model</a:t>
            </a:r>
          </a:p>
        </p:txBody>
      </p:sp>
      <p:sp>
        <p:nvSpPr>
          <p:cNvPr id="3" name="Content Placeholder 2">
            <a:extLst>
              <a:ext uri="{FF2B5EF4-FFF2-40B4-BE49-F238E27FC236}">
                <a16:creationId xmlns:a16="http://schemas.microsoft.com/office/drawing/2014/main" id="{FCA0E429-78D4-0FE7-31EF-36F70529948B}"/>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A9606E-F9FF-8FF7-861B-86DAEEB0C093}"/>
                  </a:ext>
                </a:extLst>
              </p:cNvPr>
              <p:cNvSpPr txBox="1"/>
              <p:nvPr/>
            </p:nvSpPr>
            <p:spPr>
              <a:xfrm>
                <a:off x="1640343" y="1873990"/>
                <a:ext cx="9057050" cy="3110019"/>
              </a:xfrm>
              <a:prstGeom prst="rect">
                <a:avLst/>
              </a:prstGeom>
              <a:noFill/>
            </p:spPr>
            <p:txBody>
              <a:bodyPr wrap="square" rtlCol="0">
                <a:spAutoFit/>
              </a:bodyPr>
              <a:lstStyle/>
              <a:p>
                <a:pPr>
                  <a:lnSpc>
                    <a:spcPct val="200000"/>
                  </a:lnSpc>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e>
                      </m:d>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2</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e>
                      </m:d>
                    </m:oMath>
                  </m:oMathPara>
                </a14:m>
                <a:endParaRPr lang="en-US" sz="2800" b="0" dirty="0"/>
              </a:p>
              <a:p>
                <a:pPr>
                  <a:lnSpc>
                    <a:spcPct val="200000"/>
                  </a:lnSpc>
                </a:pPr>
                <a:r>
                  <a:rPr lang="en-US" sz="2800" dirty="0"/>
                  <a:t>	</a:t>
                </a:r>
                <a14:m>
                  <m:oMath xmlns:m="http://schemas.openxmlformats.org/officeDocument/2006/math">
                    <m:acc>
                      <m:accPr>
                        <m:chr m:val="̂"/>
                        <m:ctrlPr>
                          <a:rPr lang="en-US" sz="2800" b="0" i="1" dirty="0" smtClean="0">
                            <a:latin typeface="Cambria Math" panose="02040503050406030204" pitchFamily="18" charset="0"/>
                          </a:rPr>
                        </m:ctrlPr>
                      </m:accPr>
                      <m:e>
                        <m:r>
                          <a:rPr lang="en-US" sz="2800" b="0" i="1" dirty="0" smtClean="0">
                            <a:latin typeface="Cambria Math" panose="02040503050406030204" pitchFamily="18" charset="0"/>
                          </a:rPr>
                          <m:t>𝑃</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3</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e>
                    </m:d>
                    <m:r>
                      <a:rPr lang="en-US" sz="2800" i="1">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2</m:t>
                            </m:r>
                            <m:r>
                              <a:rPr lang="en-US" sz="2800" b="0" i="1" smtClean="0">
                                <a:latin typeface="Cambria Math" panose="02040503050406030204" pitchFamily="18" charset="0"/>
                              </a:rPr>
                              <m:t> </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3</m:t>
                            </m:r>
                          </m:sub>
                        </m:sSub>
                        <m:r>
                          <a:rPr lang="en-US" sz="2800" i="1">
                            <a:latin typeface="Cambria Math" panose="02040503050406030204" pitchFamily="18" charset="0"/>
                          </a:rPr>
                          <m:t>)</m:t>
                        </m:r>
                      </m:num>
                      <m:den>
                        <m:nary>
                          <m:naryPr>
                            <m:chr m:val="∑"/>
                            <m:supHide m:val="on"/>
                            <m:ctrlPr>
                              <a:rPr lang="en-US" sz="2800" i="1">
                                <a:latin typeface="Cambria Math" panose="02040503050406030204" pitchFamily="18" charset="0"/>
                              </a:rPr>
                            </m:ctrlPr>
                          </m:naryPr>
                          <m:sub>
                            <m:r>
                              <a:rPr lang="en-US" sz="2800" b="0" i="1" smtClean="0">
                                <a:latin typeface="Cambria Math" panose="02040503050406030204" pitchFamily="18" charset="0"/>
                              </a:rPr>
                              <m:t>𝑣</m:t>
                            </m:r>
                            <m:r>
                              <a:rPr lang="en-US" sz="2800" i="1">
                                <a:latin typeface="Cambria Math" panose="02040503050406030204" pitchFamily="18" charset="0"/>
                              </a:rPr>
                              <m:t>∈</m:t>
                            </m:r>
                            <m:r>
                              <m:rPr>
                                <m:sty m:val="p"/>
                              </m:rPr>
                              <a:rPr lang="en-US" sz="2800">
                                <a:latin typeface="Cambria Math" panose="02040503050406030204" pitchFamily="18" charset="0"/>
                              </a:rPr>
                              <m:t>Σ</m:t>
                            </m:r>
                          </m:sub>
                          <m:sup/>
                          <m:e>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𝑣</m:t>
                            </m:r>
                            <m:r>
                              <a:rPr lang="en-US" sz="2800" i="1">
                                <a:latin typeface="Cambria Math" panose="02040503050406030204" pitchFamily="18" charset="0"/>
                              </a:rPr>
                              <m:t>)</m:t>
                            </m:r>
                          </m:e>
                        </m:nary>
                      </m:den>
                    </m:f>
                  </m:oMath>
                </a14:m>
                <a:r>
                  <a:rPr lang="en-US" sz="2800" dirty="0"/>
                  <a:t> = </a:t>
                </a:r>
                <a14:m>
                  <m:oMath xmlns:m="http://schemas.openxmlformats.org/officeDocument/2006/math">
                    <m:f>
                      <m:fPr>
                        <m:ctrlPr>
                          <a:rPr lang="en-US" sz="2800" i="1">
                            <a:latin typeface="Cambria Math" panose="02040503050406030204" pitchFamily="18" charset="0"/>
                          </a:rPr>
                        </m:ctrlPr>
                      </m:fPr>
                      <m:num>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r>
                              <a:rPr lang="en-US" sz="2800" i="1">
                                <a:latin typeface="Cambria Math" panose="02040503050406030204" pitchFamily="18" charset="0"/>
                              </a:rPr>
                              <m:t> </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m:t>
                        </m:r>
                      </m:num>
                      <m:den>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den>
                    </m:f>
                  </m:oMath>
                </a14:m>
                <a:r>
                  <a:rPr lang="en-US" sz="2800" dirty="0"/>
                  <a:t> </a:t>
                </a:r>
              </a:p>
              <a:p>
                <a:pPr>
                  <a:lnSpc>
                    <a:spcPct val="200000"/>
                  </a:lnSpc>
                </a:pPr>
                <a:endParaRPr lang="en-US" sz="2800" dirty="0"/>
              </a:p>
            </p:txBody>
          </p:sp>
        </mc:Choice>
        <mc:Fallback xmlns="">
          <p:sp>
            <p:nvSpPr>
              <p:cNvPr id="7" name="TextBox 6">
                <a:extLst>
                  <a:ext uri="{FF2B5EF4-FFF2-40B4-BE49-F238E27FC236}">
                    <a16:creationId xmlns:a16="http://schemas.microsoft.com/office/drawing/2014/main" id="{EEA9606E-F9FF-8FF7-861B-86DAEEB0C093}"/>
                  </a:ext>
                </a:extLst>
              </p:cNvPr>
              <p:cNvSpPr txBox="1">
                <a:spLocks noRot="1" noChangeAspect="1" noMove="1" noResize="1" noEditPoints="1" noAdjustHandles="1" noChangeArrowheads="1" noChangeShapeType="1" noTextEdit="1"/>
              </p:cNvSpPr>
              <p:nvPr/>
            </p:nvSpPr>
            <p:spPr>
              <a:xfrm>
                <a:off x="1640343" y="1873990"/>
                <a:ext cx="9057050" cy="3110019"/>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8099729-FD57-AE32-C6D3-C6EC6813B292}"/>
              </a:ext>
            </a:extLst>
          </p:cNvPr>
          <p:cNvSpPr txBox="1"/>
          <p:nvPr/>
        </p:nvSpPr>
        <p:spPr>
          <a:xfrm>
            <a:off x="3045501" y="4815980"/>
            <a:ext cx="6246733" cy="707886"/>
          </a:xfrm>
          <a:prstGeom prst="rect">
            <a:avLst/>
          </a:prstGeom>
          <a:noFill/>
        </p:spPr>
        <p:txBody>
          <a:bodyPr wrap="square" rtlCol="0">
            <a:spAutoFit/>
          </a:bodyPr>
          <a:lstStyle/>
          <a:p>
            <a:r>
              <a:rPr lang="en-US" sz="2000" dirty="0">
                <a:solidFill>
                  <a:schemeClr val="accent3"/>
                </a:solidFill>
              </a:rPr>
              <a:t>We’re now defining a separate conditional probability distribution over each possible word pair (bigrams)</a:t>
            </a:r>
          </a:p>
        </p:txBody>
      </p:sp>
    </p:spTree>
    <p:extLst>
      <p:ext uri="{BB962C8B-B14F-4D97-AF65-F5344CB8AC3E}">
        <p14:creationId xmlns:p14="http://schemas.microsoft.com/office/powerpoint/2010/main" val="390833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4273-F661-1292-CF67-A2E8C6228E0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a:extLst>
                  <a:ext uri="{FF2B5EF4-FFF2-40B4-BE49-F238E27FC236}">
                    <a16:creationId xmlns:a16="http://schemas.microsoft.com/office/drawing/2014/main" id="{F2493AA6-8568-16F5-F303-53783BEE40CE}"/>
                  </a:ext>
                </a:extLst>
              </p:cNvPr>
              <p:cNvSpPr txBox="1"/>
              <p:nvPr/>
            </p:nvSpPr>
            <p:spPr>
              <a:xfrm>
                <a:off x="543362" y="3221050"/>
                <a:ext cx="4113953" cy="1296936"/>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1" smtClean="0">
                        <a:solidFill>
                          <a:schemeClr val="tx1"/>
                        </a:solidFill>
                        <a:latin typeface="Cambria Math" panose="02040503050406030204" pitchFamily="18" charset="0"/>
                        <a:cs typeface="Arial MT"/>
                      </a:rPr>
                      <m:t>𝑃</m:t>
                    </m:r>
                    <m:d>
                      <m:dPr>
                        <m:endChr m:val="|"/>
                        <m:ctrlPr>
                          <a:rPr lang="en-US" sz="2400" b="0" i="1" smtClean="0">
                            <a:solidFill>
                              <a:schemeClr val="tx1"/>
                            </a:solidFill>
                            <a:latin typeface="Cambria Math" panose="02040503050406030204" pitchFamily="18" charset="0"/>
                            <a:cs typeface="Arial MT"/>
                          </a:rPr>
                        </m:ctrlPr>
                      </m:dPr>
                      <m:e>
                        <m:r>
                          <m:rPr>
                            <m:sty m:val="p"/>
                          </m:rPr>
                          <a:rPr lang="en-US" sz="2400" b="0" i="0" smtClean="0">
                            <a:solidFill>
                              <a:schemeClr val="tx1"/>
                            </a:solidFill>
                            <a:latin typeface="Cambria Math" panose="02040503050406030204" pitchFamily="18" charset="0"/>
                            <a:cs typeface="Arial MT"/>
                          </a:rPr>
                          <m:t>a</m:t>
                        </m:r>
                        <m:r>
                          <a:rPr lang="en-US" sz="2400" b="0" i="0" smtClean="0">
                            <a:solidFill>
                              <a:schemeClr val="tx1"/>
                            </a:solidFill>
                            <a:latin typeface="Cambria Math" panose="02040503050406030204" pitchFamily="18" charset="0"/>
                            <a:cs typeface="Arial MT"/>
                          </a:rPr>
                          <m:t> </m:t>
                        </m:r>
                      </m:e>
                    </m:d>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I</m:t>
                    </m:r>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have</m:t>
                    </m:r>
                    <m:r>
                      <a:rPr lang="en-US" sz="2400" b="0" i="0" smtClean="0">
                        <a:solidFill>
                          <a:schemeClr val="tx1"/>
                        </a:solidFill>
                        <a:latin typeface="Cambria Math" panose="02040503050406030204" pitchFamily="18" charset="0"/>
                        <a:cs typeface="Arial MT"/>
                      </a:rPr>
                      <m:t>)= ?</m:t>
                    </m:r>
                  </m:oMath>
                </a14:m>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several</m:t>
                        </m:r>
                        <m:r>
                          <a:rPr lang="en-US" sz="2400" b="0" i="1" smtClean="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I</m:t>
                    </m:r>
                    <m:r>
                      <a:rPr lang="en-US" sz="2400" b="0" i="0" smtClean="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 ?</m:t>
                    </m:r>
                  </m:oMath>
                </a14:m>
                <a:endParaRPr lang="en-US" sz="2400" dirty="0">
                  <a:latin typeface="Arial MT"/>
                  <a:cs typeface="Arial MT"/>
                </a:endParaRPr>
              </a:p>
            </p:txBody>
          </p:sp>
        </mc:Choice>
        <mc:Fallback xmlns="">
          <p:sp>
            <p:nvSpPr>
              <p:cNvPr id="3" name="object 3">
                <a:extLst>
                  <a:ext uri="{FF2B5EF4-FFF2-40B4-BE49-F238E27FC236}">
                    <a16:creationId xmlns:a16="http://schemas.microsoft.com/office/drawing/2014/main" id="{F2493AA6-8568-16F5-F303-53783BEE40CE}"/>
                  </a:ext>
                </a:extLst>
              </p:cNvPr>
              <p:cNvSpPr txBox="1">
                <a:spLocks noRot="1" noChangeAspect="1" noMove="1" noResize="1" noEditPoints="1" noAdjustHandles="1" noChangeArrowheads="1" noChangeShapeType="1" noTextEdit="1"/>
              </p:cNvSpPr>
              <p:nvPr/>
            </p:nvSpPr>
            <p:spPr>
              <a:xfrm>
                <a:off x="543362" y="3221050"/>
                <a:ext cx="4113953" cy="1296936"/>
              </a:xfrm>
              <a:prstGeom prst="rect">
                <a:avLst/>
              </a:prstGeom>
              <a:blipFill>
                <a:blip r:embed="rId2"/>
                <a:stretch>
                  <a:fillRect l="-3704" b="-12207"/>
                </a:stretch>
              </a:blipFill>
            </p:spPr>
            <p:txBody>
              <a:bodyPr/>
              <a:lstStyle/>
              <a:p>
                <a:r>
                  <a:rPr lang="en-US">
                    <a:noFill/>
                  </a:rPr>
                  <a:t> </a:t>
                </a:r>
              </a:p>
            </p:txBody>
          </p:sp>
        </mc:Fallback>
      </mc:AlternateContent>
      <p:sp>
        <p:nvSpPr>
          <p:cNvPr id="4" name="object 4">
            <a:extLst>
              <a:ext uri="{FF2B5EF4-FFF2-40B4-BE49-F238E27FC236}">
                <a16:creationId xmlns:a16="http://schemas.microsoft.com/office/drawing/2014/main" id="{7090AB89-2807-4373-E001-41F9F0C4C121}"/>
              </a:ext>
            </a:extLst>
          </p:cNvPr>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a:latin typeface="Arial"/>
              <a:cs typeface="Arial"/>
            </a:endParaRPr>
          </a:p>
        </p:txBody>
      </p:sp>
      <p:pic>
        <p:nvPicPr>
          <p:cNvPr id="5" name="Picture 4">
            <a:extLst>
              <a:ext uri="{FF2B5EF4-FFF2-40B4-BE49-F238E27FC236}">
                <a16:creationId xmlns:a16="http://schemas.microsoft.com/office/drawing/2014/main" id="{1EE66B85-3414-3BC7-3C3F-94CE72DF84F7}"/>
              </a:ext>
            </a:extLst>
          </p:cNvPr>
          <p:cNvPicPr>
            <a:picLocks noChangeAspect="1"/>
          </p:cNvPicPr>
          <p:nvPr/>
        </p:nvPicPr>
        <p:blipFill>
          <a:blip r:embed="rId3"/>
          <a:stretch>
            <a:fillRect/>
          </a:stretch>
        </p:blipFill>
        <p:spPr>
          <a:xfrm>
            <a:off x="5895363" y="3221050"/>
            <a:ext cx="5553590" cy="2198820"/>
          </a:xfrm>
          <a:prstGeom prst="rect">
            <a:avLst/>
          </a:prstGeom>
        </p:spPr>
      </p:pic>
      <p:sp>
        <p:nvSpPr>
          <p:cNvPr id="6" name="Title 1">
            <a:extLst>
              <a:ext uri="{FF2B5EF4-FFF2-40B4-BE49-F238E27FC236}">
                <a16:creationId xmlns:a16="http://schemas.microsoft.com/office/drawing/2014/main" id="{B3FEE09B-3521-2B42-8B91-F3862F47C816}"/>
              </a:ext>
            </a:extLst>
          </p:cNvPr>
          <p:cNvSpPr>
            <a:spLocks noGrp="1"/>
          </p:cNvSpPr>
          <p:nvPr>
            <p:ph type="title"/>
          </p:nvPr>
        </p:nvSpPr>
        <p:spPr>
          <a:xfrm>
            <a:off x="575239" y="263276"/>
            <a:ext cx="11187259" cy="1014667"/>
          </a:xfrm>
        </p:spPr>
        <p:txBody>
          <a:bodyPr/>
          <a:lstStyle/>
          <a:p>
            <a:r>
              <a:rPr lang="en-US" dirty="0"/>
              <a:t>Trigram Language Model</a:t>
            </a:r>
          </a:p>
        </p:txBody>
      </p:sp>
    </p:spTree>
    <p:extLst>
      <p:ext uri="{BB962C8B-B14F-4D97-AF65-F5344CB8AC3E}">
        <p14:creationId xmlns:p14="http://schemas.microsoft.com/office/powerpoint/2010/main" val="2576001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7890-2ED2-93C1-A487-F8533FDA8C8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a:extLst>
                  <a:ext uri="{FF2B5EF4-FFF2-40B4-BE49-F238E27FC236}">
                    <a16:creationId xmlns:a16="http://schemas.microsoft.com/office/drawing/2014/main" id="{BB7894F2-1E2C-42FF-591F-C841D37A9319}"/>
                  </a:ext>
                </a:extLst>
              </p:cNvPr>
              <p:cNvSpPr txBox="1"/>
              <p:nvPr/>
            </p:nvSpPr>
            <p:spPr>
              <a:xfrm>
                <a:off x="543362" y="3221050"/>
                <a:ext cx="4113953" cy="1482628"/>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1" smtClean="0">
                        <a:solidFill>
                          <a:schemeClr val="tx1"/>
                        </a:solidFill>
                        <a:latin typeface="Cambria Math" panose="02040503050406030204" pitchFamily="18" charset="0"/>
                        <a:cs typeface="Arial MT"/>
                      </a:rPr>
                      <m:t>𝑃</m:t>
                    </m:r>
                    <m:d>
                      <m:dPr>
                        <m:endChr m:val="|"/>
                        <m:ctrlPr>
                          <a:rPr lang="en-US" sz="2400" b="0" i="1" smtClean="0">
                            <a:solidFill>
                              <a:schemeClr val="tx1"/>
                            </a:solidFill>
                            <a:latin typeface="Cambria Math" panose="02040503050406030204" pitchFamily="18" charset="0"/>
                            <a:cs typeface="Arial MT"/>
                          </a:rPr>
                        </m:ctrlPr>
                      </m:dPr>
                      <m:e>
                        <m:r>
                          <m:rPr>
                            <m:sty m:val="p"/>
                          </m:rPr>
                          <a:rPr lang="en-US" sz="2400" b="0" i="0" smtClean="0">
                            <a:solidFill>
                              <a:schemeClr val="tx1"/>
                            </a:solidFill>
                            <a:latin typeface="Cambria Math" panose="02040503050406030204" pitchFamily="18" charset="0"/>
                            <a:cs typeface="Arial MT"/>
                          </a:rPr>
                          <m:t>a</m:t>
                        </m:r>
                        <m:r>
                          <a:rPr lang="en-US" sz="2400" b="0" i="0" smtClean="0">
                            <a:solidFill>
                              <a:schemeClr val="tx1"/>
                            </a:solidFill>
                            <a:latin typeface="Cambria Math" panose="02040503050406030204" pitchFamily="18" charset="0"/>
                            <a:cs typeface="Arial MT"/>
                          </a:rPr>
                          <m:t> </m:t>
                        </m:r>
                      </m:e>
                    </m:d>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I</m:t>
                    </m:r>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have</m:t>
                    </m:r>
                    <m:r>
                      <a:rPr lang="en-US" sz="2400" b="0" i="0" smtClean="0">
                        <a:solidFill>
                          <a:schemeClr val="tx1"/>
                        </a:solidFill>
                        <a:latin typeface="Cambria Math" panose="02040503050406030204" pitchFamily="18" charset="0"/>
                        <a:cs typeface="Arial MT"/>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5</m:t>
                    </m:r>
                  </m:oMath>
                </a14:m>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several</m:t>
                        </m:r>
                        <m:r>
                          <a:rPr lang="en-US" sz="2400" b="0" i="1" smtClean="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I</m:t>
                    </m:r>
                    <m:r>
                      <a:rPr lang="en-US" sz="2400" b="0" i="0" smtClean="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 ?</m:t>
                    </m:r>
                  </m:oMath>
                </a14:m>
                <a:endParaRPr lang="en-US" sz="2400" dirty="0">
                  <a:latin typeface="Arial MT"/>
                  <a:cs typeface="Arial MT"/>
                </a:endParaRPr>
              </a:p>
            </p:txBody>
          </p:sp>
        </mc:Choice>
        <mc:Fallback xmlns="">
          <p:sp>
            <p:nvSpPr>
              <p:cNvPr id="3" name="object 3">
                <a:extLst>
                  <a:ext uri="{FF2B5EF4-FFF2-40B4-BE49-F238E27FC236}">
                    <a16:creationId xmlns:a16="http://schemas.microsoft.com/office/drawing/2014/main" id="{BB7894F2-1E2C-42FF-591F-C841D37A9319}"/>
                  </a:ext>
                </a:extLst>
              </p:cNvPr>
              <p:cNvSpPr txBox="1">
                <a:spLocks noRot="1" noChangeAspect="1" noMove="1" noResize="1" noEditPoints="1" noAdjustHandles="1" noChangeArrowheads="1" noChangeShapeType="1" noTextEdit="1"/>
              </p:cNvSpPr>
              <p:nvPr/>
            </p:nvSpPr>
            <p:spPr>
              <a:xfrm>
                <a:off x="543362" y="3221050"/>
                <a:ext cx="4113953" cy="1482628"/>
              </a:xfrm>
              <a:prstGeom prst="rect">
                <a:avLst/>
              </a:prstGeom>
              <a:blipFill>
                <a:blip r:embed="rId2"/>
                <a:stretch>
                  <a:fillRect l="-3704" b="-8197"/>
                </a:stretch>
              </a:blipFill>
            </p:spPr>
            <p:txBody>
              <a:bodyPr/>
              <a:lstStyle/>
              <a:p>
                <a:r>
                  <a:rPr lang="en-US">
                    <a:noFill/>
                  </a:rPr>
                  <a:t> </a:t>
                </a:r>
              </a:p>
            </p:txBody>
          </p:sp>
        </mc:Fallback>
      </mc:AlternateContent>
      <p:sp>
        <p:nvSpPr>
          <p:cNvPr id="4" name="object 4">
            <a:extLst>
              <a:ext uri="{FF2B5EF4-FFF2-40B4-BE49-F238E27FC236}">
                <a16:creationId xmlns:a16="http://schemas.microsoft.com/office/drawing/2014/main" id="{140EFDE7-BE4A-A82F-6809-30CEA941B8C7}"/>
              </a:ext>
            </a:extLst>
          </p:cNvPr>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a:latin typeface="Arial"/>
              <a:cs typeface="Arial"/>
            </a:endParaRPr>
          </a:p>
        </p:txBody>
      </p:sp>
      <p:pic>
        <p:nvPicPr>
          <p:cNvPr id="5" name="Picture 4">
            <a:extLst>
              <a:ext uri="{FF2B5EF4-FFF2-40B4-BE49-F238E27FC236}">
                <a16:creationId xmlns:a16="http://schemas.microsoft.com/office/drawing/2014/main" id="{114C56ED-E7D6-1921-AE8C-6A56955E8DA7}"/>
              </a:ext>
            </a:extLst>
          </p:cNvPr>
          <p:cNvPicPr>
            <a:picLocks noChangeAspect="1"/>
          </p:cNvPicPr>
          <p:nvPr/>
        </p:nvPicPr>
        <p:blipFill>
          <a:blip r:embed="rId3"/>
          <a:stretch>
            <a:fillRect/>
          </a:stretch>
        </p:blipFill>
        <p:spPr>
          <a:xfrm>
            <a:off x="5895363" y="3221050"/>
            <a:ext cx="5553590" cy="2198820"/>
          </a:xfrm>
          <a:prstGeom prst="rect">
            <a:avLst/>
          </a:prstGeom>
        </p:spPr>
      </p:pic>
      <p:sp>
        <p:nvSpPr>
          <p:cNvPr id="2" name="Title 1">
            <a:extLst>
              <a:ext uri="{FF2B5EF4-FFF2-40B4-BE49-F238E27FC236}">
                <a16:creationId xmlns:a16="http://schemas.microsoft.com/office/drawing/2014/main" id="{9503B632-D4FE-A550-3544-30B080AB8E95}"/>
              </a:ext>
            </a:extLst>
          </p:cNvPr>
          <p:cNvSpPr>
            <a:spLocks noGrp="1"/>
          </p:cNvSpPr>
          <p:nvPr>
            <p:ph type="title"/>
          </p:nvPr>
        </p:nvSpPr>
        <p:spPr>
          <a:xfrm>
            <a:off x="575239" y="263276"/>
            <a:ext cx="11187259" cy="1014667"/>
          </a:xfrm>
        </p:spPr>
        <p:txBody>
          <a:bodyPr/>
          <a:lstStyle/>
          <a:p>
            <a:r>
              <a:rPr lang="en-US" dirty="0"/>
              <a:t>Trigram Language Model</a:t>
            </a:r>
          </a:p>
        </p:txBody>
      </p:sp>
    </p:spTree>
    <p:extLst>
      <p:ext uri="{BB962C8B-B14F-4D97-AF65-F5344CB8AC3E}">
        <p14:creationId xmlns:p14="http://schemas.microsoft.com/office/powerpoint/2010/main" val="2326377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98062-C05B-FCFC-5CBC-B01B51DCF18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a:extLst>
                  <a:ext uri="{FF2B5EF4-FFF2-40B4-BE49-F238E27FC236}">
                    <a16:creationId xmlns:a16="http://schemas.microsoft.com/office/drawing/2014/main" id="{9A0C8601-49BF-A916-FCCE-F5B253C39C12}"/>
                  </a:ext>
                </a:extLst>
              </p:cNvPr>
              <p:cNvSpPr txBox="1"/>
              <p:nvPr/>
            </p:nvSpPr>
            <p:spPr>
              <a:xfrm>
                <a:off x="543362" y="3221050"/>
                <a:ext cx="4527402" cy="2035600"/>
              </a:xfrm>
              <a:prstGeom prst="rect">
                <a:avLst/>
              </a:prstGeom>
            </p:spPr>
            <p:txBody>
              <a:bodyPr vert="horz" wrap="square" lIns="0" tIns="60113" rIns="0" bIns="0" rtlCol="0">
                <a:spAutoFit/>
              </a:bodyPr>
              <a:lstStyle/>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b="0" i="1" smtClean="0">
                        <a:solidFill>
                          <a:schemeClr val="tx1"/>
                        </a:solidFill>
                        <a:latin typeface="Cambria Math" panose="02040503050406030204" pitchFamily="18" charset="0"/>
                        <a:cs typeface="Arial MT"/>
                      </a:rPr>
                      <m:t>𝑃</m:t>
                    </m:r>
                    <m:d>
                      <m:dPr>
                        <m:endChr m:val="|"/>
                        <m:ctrlPr>
                          <a:rPr lang="en-US" sz="2400" b="0" i="1" smtClean="0">
                            <a:solidFill>
                              <a:schemeClr val="tx1"/>
                            </a:solidFill>
                            <a:latin typeface="Cambria Math" panose="02040503050406030204" pitchFamily="18" charset="0"/>
                            <a:cs typeface="Arial MT"/>
                          </a:rPr>
                        </m:ctrlPr>
                      </m:dPr>
                      <m:e>
                        <m:r>
                          <m:rPr>
                            <m:sty m:val="p"/>
                          </m:rPr>
                          <a:rPr lang="en-US" sz="2400" b="0" i="0" smtClean="0">
                            <a:solidFill>
                              <a:schemeClr val="tx1"/>
                            </a:solidFill>
                            <a:latin typeface="Cambria Math" panose="02040503050406030204" pitchFamily="18" charset="0"/>
                            <a:cs typeface="Arial MT"/>
                          </a:rPr>
                          <m:t>a</m:t>
                        </m:r>
                        <m:r>
                          <a:rPr lang="en-US" sz="2400" b="0" i="0" smtClean="0">
                            <a:solidFill>
                              <a:schemeClr val="tx1"/>
                            </a:solidFill>
                            <a:latin typeface="Cambria Math" panose="02040503050406030204" pitchFamily="18" charset="0"/>
                            <a:cs typeface="Arial MT"/>
                          </a:rPr>
                          <m:t> </m:t>
                        </m:r>
                      </m:e>
                    </m:d>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I</m:t>
                    </m:r>
                    <m:r>
                      <a:rPr lang="en-US" sz="2400" b="0" i="0" smtClean="0">
                        <a:solidFill>
                          <a:schemeClr val="tx1"/>
                        </a:solidFill>
                        <a:latin typeface="Cambria Math" panose="02040503050406030204" pitchFamily="18" charset="0"/>
                        <a:cs typeface="Arial MT"/>
                      </a:rPr>
                      <m:t> </m:t>
                    </m:r>
                    <m:r>
                      <m:rPr>
                        <m:sty m:val="p"/>
                      </m:rPr>
                      <a:rPr lang="en-US" sz="2400" b="0" i="0" smtClean="0">
                        <a:solidFill>
                          <a:schemeClr val="tx1"/>
                        </a:solidFill>
                        <a:latin typeface="Cambria Math" panose="02040503050406030204" pitchFamily="18" charset="0"/>
                        <a:cs typeface="Arial MT"/>
                      </a:rPr>
                      <m:t>have</m:t>
                    </m:r>
                    <m:r>
                      <a:rPr lang="en-US" sz="2400" b="0" i="0" smtClean="0">
                        <a:solidFill>
                          <a:schemeClr val="tx1"/>
                        </a:solidFill>
                        <a:latin typeface="Cambria Math" panose="02040503050406030204" pitchFamily="18" charset="0"/>
                        <a:cs typeface="Arial MT"/>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5</m:t>
                    </m:r>
                  </m:oMath>
                </a14:m>
                <a:endParaRPr lang="en-US" sz="2400" dirty="0">
                  <a:solidFill>
                    <a:schemeClr val="tx1"/>
                  </a:solidFill>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14:m>
                  <m:oMath xmlns:m="http://schemas.openxmlformats.org/officeDocument/2006/math">
                    <m:r>
                      <a:rPr lang="en-US" sz="2400" i="1">
                        <a:latin typeface="Cambria Math" panose="02040503050406030204" pitchFamily="18" charset="0"/>
                        <a:cs typeface="Arial MT"/>
                      </a:rPr>
                      <m:t>𝑃</m:t>
                    </m:r>
                    <m:d>
                      <m:dPr>
                        <m:endChr m:val="|"/>
                        <m:ctrlPr>
                          <a:rPr lang="en-US" sz="2400" i="1">
                            <a:latin typeface="Cambria Math" panose="02040503050406030204" pitchFamily="18" charset="0"/>
                            <a:cs typeface="Arial MT"/>
                          </a:rPr>
                        </m:ctrlPr>
                      </m:dPr>
                      <m:e>
                        <m:r>
                          <m:rPr>
                            <m:sty m:val="p"/>
                          </m:rPr>
                          <a:rPr lang="en-US" sz="2400" b="0" i="0" smtClean="0">
                            <a:latin typeface="Cambria Math" panose="02040503050406030204" pitchFamily="18" charset="0"/>
                            <a:cs typeface="Arial MT"/>
                          </a:rPr>
                          <m:t>several</m:t>
                        </m:r>
                        <m:r>
                          <a:rPr lang="en-US" sz="2400" b="0" i="1" smtClean="0">
                            <a:latin typeface="Cambria Math" panose="02040503050406030204" pitchFamily="18" charset="0"/>
                            <a:cs typeface="Arial MT"/>
                          </a:rPr>
                          <m:t> </m:t>
                        </m:r>
                      </m:e>
                    </m:d>
                    <m:r>
                      <a:rPr lang="en-US" sz="240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I</m:t>
                    </m:r>
                    <m:r>
                      <a:rPr lang="en-US" sz="2400" b="0" i="0" smtClean="0">
                        <a:latin typeface="Cambria Math" panose="02040503050406030204" pitchFamily="18" charset="0"/>
                        <a:cs typeface="Arial MT"/>
                      </a:rPr>
                      <m:t> </m:t>
                    </m:r>
                    <m:r>
                      <m:rPr>
                        <m:sty m:val="p"/>
                      </m:rPr>
                      <a:rPr lang="en-US" sz="2400" b="0" i="0" smtClean="0">
                        <a:latin typeface="Cambria Math" panose="02040503050406030204" pitchFamily="18" charset="0"/>
                        <a:cs typeface="Arial MT"/>
                      </a:rPr>
                      <m:t>have</m:t>
                    </m:r>
                    <m:r>
                      <a:rPr lang="en-US" sz="2400">
                        <a:latin typeface="Cambria Math" panose="02040503050406030204" pitchFamily="18" charset="0"/>
                        <a:cs typeface="Arial MT"/>
                      </a:rPr>
                      <m:t>)= </m:t>
                    </m:r>
                    <m:f>
                      <m:fPr>
                        <m:ctrlPr>
                          <a:rPr lang="en-US" sz="2400" i="1">
                            <a:latin typeface="Cambria Math" panose="02040503050406030204" pitchFamily="18" charset="0"/>
                          </a:rPr>
                        </m:ctrlPr>
                      </m:fPr>
                      <m:num>
                        <m:r>
                          <a:rPr lang="en-US" sz="2400" b="0" i="1" smtClean="0">
                            <a:latin typeface="Cambria Math" panose="02040503050406030204" pitchFamily="18" charset="0"/>
                          </a:rPr>
                          <m:t>0</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0</m:t>
                    </m:r>
                  </m:oMath>
                </a14:m>
                <a:endParaRPr lang="en-US" sz="2400" dirty="0">
                  <a:latin typeface="Arial MT"/>
                  <a:cs typeface="Arial MT"/>
                </a:endParaRPr>
              </a:p>
              <a:p>
                <a:pPr marL="359833" indent="-342900">
                  <a:spcBef>
                    <a:spcPts val="473"/>
                  </a:spcBef>
                  <a:buClr>
                    <a:srgbClr val="674EA7"/>
                  </a:buClr>
                  <a:buFont typeface="Arial" panose="020B0604020202020204" pitchFamily="34" charset="0"/>
                  <a:buChar char="•"/>
                  <a:tabLst>
                    <a:tab pos="485128" algn="l"/>
                  </a:tabLst>
                </a:pPr>
                <a:endParaRPr lang="en-US" sz="2400" dirty="0">
                  <a:latin typeface="Arial MT"/>
                  <a:cs typeface="Arial MT"/>
                </a:endParaRPr>
              </a:p>
            </p:txBody>
          </p:sp>
        </mc:Choice>
        <mc:Fallback xmlns="">
          <p:sp>
            <p:nvSpPr>
              <p:cNvPr id="3" name="object 3">
                <a:extLst>
                  <a:ext uri="{FF2B5EF4-FFF2-40B4-BE49-F238E27FC236}">
                    <a16:creationId xmlns:a16="http://schemas.microsoft.com/office/drawing/2014/main" id="{9A0C8601-49BF-A916-FCCE-F5B253C39C12}"/>
                  </a:ext>
                </a:extLst>
              </p:cNvPr>
              <p:cNvSpPr txBox="1">
                <a:spLocks noRot="1" noChangeAspect="1" noMove="1" noResize="1" noEditPoints="1" noAdjustHandles="1" noChangeArrowheads="1" noChangeShapeType="1" noTextEdit="1"/>
              </p:cNvSpPr>
              <p:nvPr/>
            </p:nvSpPr>
            <p:spPr>
              <a:xfrm>
                <a:off x="543362" y="3221050"/>
                <a:ext cx="4527402" cy="2035600"/>
              </a:xfrm>
              <a:prstGeom prst="rect">
                <a:avLst/>
              </a:prstGeom>
              <a:blipFill>
                <a:blip r:embed="rId2"/>
                <a:stretch>
                  <a:fillRect/>
                </a:stretch>
              </a:blipFill>
            </p:spPr>
            <p:txBody>
              <a:bodyPr/>
              <a:lstStyle/>
              <a:p>
                <a:r>
                  <a:rPr lang="en-US">
                    <a:noFill/>
                  </a:rPr>
                  <a:t> </a:t>
                </a:r>
              </a:p>
            </p:txBody>
          </p:sp>
        </mc:Fallback>
      </mc:AlternateContent>
      <p:sp>
        <p:nvSpPr>
          <p:cNvPr id="4" name="object 4">
            <a:extLst>
              <a:ext uri="{FF2B5EF4-FFF2-40B4-BE49-F238E27FC236}">
                <a16:creationId xmlns:a16="http://schemas.microsoft.com/office/drawing/2014/main" id="{D7B1635D-7452-49BC-8849-E1120F1510DB}"/>
              </a:ext>
            </a:extLst>
          </p:cNvPr>
          <p:cNvSpPr txBox="1"/>
          <p:nvPr/>
        </p:nvSpPr>
        <p:spPr>
          <a:xfrm>
            <a:off x="760633" y="2011641"/>
            <a:ext cx="10688320" cy="386430"/>
          </a:xfrm>
          <a:prstGeom prst="rect">
            <a:avLst/>
          </a:prstGeom>
        </p:spPr>
        <p:txBody>
          <a:bodyPr vert="horz" wrap="square" lIns="0" tIns="16933" rIns="0" bIns="0" rtlCol="0">
            <a:spAutoFit/>
          </a:bodyPr>
          <a:lstStyle/>
          <a:p>
            <a:pPr marL="16933">
              <a:spcBef>
                <a:spcPts val="133"/>
              </a:spcBef>
            </a:pPr>
            <a:r>
              <a:rPr sz="2400" i="1" dirty="0">
                <a:solidFill>
                  <a:srgbClr val="674EA7"/>
                </a:solidFill>
                <a:latin typeface="Arial"/>
                <a:cs typeface="Arial"/>
              </a:rPr>
              <a:t>“I</a:t>
            </a:r>
            <a:r>
              <a:rPr sz="2400" i="1" spc="-33" dirty="0">
                <a:solidFill>
                  <a:srgbClr val="674EA7"/>
                </a:solidFill>
                <a:latin typeface="Arial"/>
                <a:cs typeface="Arial"/>
              </a:rPr>
              <a:t> </a:t>
            </a:r>
            <a:r>
              <a:rPr sz="2400" i="1" dirty="0">
                <a:solidFill>
                  <a:srgbClr val="674EA7"/>
                </a:solidFill>
                <a:latin typeface="Arial"/>
                <a:cs typeface="Arial"/>
              </a:rPr>
              <a:t>have</a:t>
            </a:r>
            <a:r>
              <a:rPr sz="2400" i="1" spc="-27" dirty="0">
                <a:solidFill>
                  <a:srgbClr val="674EA7"/>
                </a:solidFill>
                <a:latin typeface="Arial"/>
                <a:cs typeface="Arial"/>
              </a:rPr>
              <a:t> </a:t>
            </a:r>
            <a:r>
              <a:rPr sz="2400" i="1" dirty="0">
                <a:solidFill>
                  <a:srgbClr val="674EA7"/>
                </a:solidFill>
                <a:latin typeface="Arial"/>
                <a:cs typeface="Arial"/>
              </a:rPr>
              <a:t>a</a:t>
            </a:r>
            <a:r>
              <a:rPr sz="2400" i="1" spc="-27" dirty="0">
                <a:solidFill>
                  <a:srgbClr val="674EA7"/>
                </a:solidFill>
                <a:latin typeface="Arial"/>
                <a:cs typeface="Arial"/>
              </a:rPr>
              <a:t> </a:t>
            </a:r>
            <a:r>
              <a:rPr sz="2400" i="1" dirty="0">
                <a:solidFill>
                  <a:srgbClr val="674EA7"/>
                </a:solidFill>
                <a:latin typeface="Arial"/>
                <a:cs typeface="Arial"/>
              </a:rPr>
              <a:t>dog</a:t>
            </a:r>
            <a:r>
              <a:rPr sz="2400" i="1" spc="-33" dirty="0">
                <a:solidFill>
                  <a:srgbClr val="674EA7"/>
                </a:solidFill>
                <a:latin typeface="Arial"/>
                <a:cs typeface="Arial"/>
              </a:rPr>
              <a:t> </a:t>
            </a:r>
            <a:r>
              <a:rPr sz="2400" i="1" dirty="0">
                <a:solidFill>
                  <a:srgbClr val="674EA7"/>
                </a:solidFill>
                <a:latin typeface="Arial"/>
                <a:cs typeface="Arial"/>
              </a:rPr>
              <a:t>whose</a:t>
            </a:r>
            <a:r>
              <a:rPr sz="2400" i="1" spc="-27" dirty="0">
                <a:solidFill>
                  <a:srgbClr val="674EA7"/>
                </a:solidFill>
                <a:latin typeface="Arial"/>
                <a:cs typeface="Arial"/>
              </a:rPr>
              <a:t> </a:t>
            </a:r>
            <a:r>
              <a:rPr sz="2400" i="1" dirty="0">
                <a:solidFill>
                  <a:srgbClr val="674EA7"/>
                </a:solidFill>
                <a:latin typeface="Arial"/>
                <a:cs typeface="Arial"/>
              </a:rPr>
              <a:t>name</a:t>
            </a:r>
            <a:r>
              <a:rPr sz="2400" i="1" spc="-27" dirty="0">
                <a:solidFill>
                  <a:srgbClr val="674EA7"/>
                </a:solidFill>
                <a:latin typeface="Arial"/>
                <a:cs typeface="Arial"/>
              </a:rPr>
              <a:t> </a:t>
            </a:r>
            <a:r>
              <a:rPr sz="2400" i="1" dirty="0">
                <a:solidFill>
                  <a:srgbClr val="674EA7"/>
                </a:solidFill>
                <a:latin typeface="Arial"/>
                <a:cs typeface="Arial"/>
              </a:rPr>
              <a:t>is</a:t>
            </a:r>
            <a:r>
              <a:rPr sz="2400" i="1" spc="-33" dirty="0">
                <a:solidFill>
                  <a:srgbClr val="674EA7"/>
                </a:solidFill>
                <a:latin typeface="Arial"/>
                <a:cs typeface="Arial"/>
              </a:rPr>
              <a:t> </a:t>
            </a:r>
            <a:r>
              <a:rPr sz="2400" i="1" spc="-13" dirty="0">
                <a:solidFill>
                  <a:srgbClr val="674EA7"/>
                </a:solidFill>
                <a:latin typeface="Arial"/>
                <a:cs typeface="Arial"/>
              </a:rPr>
              <a:t>Lucy.</a:t>
            </a:r>
            <a:r>
              <a:rPr sz="2400" i="1" spc="-27" dirty="0">
                <a:solidFill>
                  <a:srgbClr val="674EA7"/>
                </a:solidFill>
                <a:latin typeface="Arial"/>
                <a:cs typeface="Arial"/>
              </a:rPr>
              <a:t> </a:t>
            </a:r>
            <a:r>
              <a:rPr sz="2400" i="1" dirty="0">
                <a:solidFill>
                  <a:srgbClr val="674EA7"/>
                </a:solidFill>
                <a:latin typeface="Arial"/>
                <a:cs typeface="Arial"/>
              </a:rPr>
              <a:t>I</a:t>
            </a:r>
            <a:r>
              <a:rPr sz="2400" i="1" spc="-27" dirty="0">
                <a:solidFill>
                  <a:srgbClr val="674EA7"/>
                </a:solidFill>
                <a:latin typeface="Arial"/>
                <a:cs typeface="Arial"/>
              </a:rPr>
              <a:t> </a:t>
            </a:r>
            <a:r>
              <a:rPr sz="2400" i="1" dirty="0">
                <a:solidFill>
                  <a:srgbClr val="674EA7"/>
                </a:solidFill>
                <a:latin typeface="Arial"/>
                <a:cs typeface="Arial"/>
              </a:rPr>
              <a:t>have</a:t>
            </a:r>
            <a:r>
              <a:rPr sz="2400" i="1" spc="-33" dirty="0">
                <a:solidFill>
                  <a:srgbClr val="674EA7"/>
                </a:solidFill>
                <a:latin typeface="Arial"/>
                <a:cs typeface="Arial"/>
              </a:rPr>
              <a:t> </a:t>
            </a:r>
            <a:r>
              <a:rPr sz="2400" i="1" dirty="0">
                <a:solidFill>
                  <a:srgbClr val="674EA7"/>
                </a:solidFill>
                <a:latin typeface="Arial"/>
                <a:cs typeface="Arial"/>
              </a:rPr>
              <a:t>two</a:t>
            </a:r>
            <a:r>
              <a:rPr sz="2400" i="1" spc="-27" dirty="0">
                <a:solidFill>
                  <a:srgbClr val="674EA7"/>
                </a:solidFill>
                <a:latin typeface="Arial"/>
                <a:cs typeface="Arial"/>
              </a:rPr>
              <a:t> </a:t>
            </a:r>
            <a:r>
              <a:rPr sz="2400" i="1" dirty="0">
                <a:solidFill>
                  <a:srgbClr val="674EA7"/>
                </a:solidFill>
                <a:latin typeface="Arial"/>
                <a:cs typeface="Arial"/>
              </a:rPr>
              <a:t>cats,</a:t>
            </a:r>
            <a:r>
              <a:rPr sz="2400" i="1" spc="-27" dirty="0">
                <a:solidFill>
                  <a:srgbClr val="674EA7"/>
                </a:solidFill>
                <a:latin typeface="Arial"/>
                <a:cs typeface="Arial"/>
              </a:rPr>
              <a:t> </a:t>
            </a:r>
            <a:r>
              <a:rPr sz="2400" i="1" dirty="0">
                <a:solidFill>
                  <a:srgbClr val="674EA7"/>
                </a:solidFill>
                <a:latin typeface="Arial"/>
                <a:cs typeface="Arial"/>
              </a:rPr>
              <a:t>they</a:t>
            </a:r>
            <a:r>
              <a:rPr sz="2400" i="1" spc="-33" dirty="0">
                <a:solidFill>
                  <a:srgbClr val="674EA7"/>
                </a:solidFill>
                <a:latin typeface="Arial"/>
                <a:cs typeface="Arial"/>
              </a:rPr>
              <a:t> </a:t>
            </a:r>
            <a:r>
              <a:rPr sz="2400" i="1" dirty="0">
                <a:solidFill>
                  <a:srgbClr val="674EA7"/>
                </a:solidFill>
                <a:latin typeface="Arial"/>
                <a:cs typeface="Arial"/>
              </a:rPr>
              <a:t>like</a:t>
            </a:r>
            <a:r>
              <a:rPr sz="2400" i="1" spc="-27" dirty="0">
                <a:solidFill>
                  <a:srgbClr val="674EA7"/>
                </a:solidFill>
                <a:latin typeface="Arial"/>
                <a:cs typeface="Arial"/>
              </a:rPr>
              <a:t> </a:t>
            </a:r>
            <a:r>
              <a:rPr sz="2400" i="1" dirty="0">
                <a:solidFill>
                  <a:srgbClr val="674EA7"/>
                </a:solidFill>
                <a:latin typeface="Arial"/>
                <a:cs typeface="Arial"/>
              </a:rPr>
              <a:t>playing</a:t>
            </a:r>
            <a:r>
              <a:rPr sz="2400" i="1" spc="-27" dirty="0">
                <a:solidFill>
                  <a:srgbClr val="674EA7"/>
                </a:solidFill>
                <a:latin typeface="Arial"/>
                <a:cs typeface="Arial"/>
              </a:rPr>
              <a:t> </a:t>
            </a:r>
            <a:r>
              <a:rPr sz="2400" i="1" dirty="0">
                <a:solidFill>
                  <a:srgbClr val="674EA7"/>
                </a:solidFill>
                <a:latin typeface="Arial"/>
                <a:cs typeface="Arial"/>
              </a:rPr>
              <a:t>with</a:t>
            </a:r>
            <a:r>
              <a:rPr sz="2400" i="1" spc="-33" dirty="0">
                <a:solidFill>
                  <a:srgbClr val="674EA7"/>
                </a:solidFill>
                <a:latin typeface="Arial"/>
                <a:cs typeface="Arial"/>
              </a:rPr>
              <a:t> </a:t>
            </a:r>
            <a:r>
              <a:rPr sz="2400" i="1" spc="-13" dirty="0">
                <a:solidFill>
                  <a:srgbClr val="674EA7"/>
                </a:solidFill>
                <a:latin typeface="Arial"/>
                <a:cs typeface="Arial"/>
              </a:rPr>
              <a:t>Lucy.”</a:t>
            </a:r>
            <a:endParaRPr sz="2400">
              <a:latin typeface="Arial"/>
              <a:cs typeface="Arial"/>
            </a:endParaRPr>
          </a:p>
        </p:txBody>
      </p:sp>
      <p:pic>
        <p:nvPicPr>
          <p:cNvPr id="5" name="Picture 4">
            <a:extLst>
              <a:ext uri="{FF2B5EF4-FFF2-40B4-BE49-F238E27FC236}">
                <a16:creationId xmlns:a16="http://schemas.microsoft.com/office/drawing/2014/main" id="{1E23A989-AB28-F839-D339-B20D0944E34B}"/>
              </a:ext>
            </a:extLst>
          </p:cNvPr>
          <p:cNvPicPr>
            <a:picLocks noChangeAspect="1"/>
          </p:cNvPicPr>
          <p:nvPr/>
        </p:nvPicPr>
        <p:blipFill>
          <a:blip r:embed="rId3"/>
          <a:stretch>
            <a:fillRect/>
          </a:stretch>
        </p:blipFill>
        <p:spPr>
          <a:xfrm>
            <a:off x="5895363" y="3221050"/>
            <a:ext cx="5553590" cy="2198820"/>
          </a:xfrm>
          <a:prstGeom prst="rect">
            <a:avLst/>
          </a:prstGeom>
        </p:spPr>
      </p:pic>
      <p:sp>
        <p:nvSpPr>
          <p:cNvPr id="2" name="Title 1">
            <a:extLst>
              <a:ext uri="{FF2B5EF4-FFF2-40B4-BE49-F238E27FC236}">
                <a16:creationId xmlns:a16="http://schemas.microsoft.com/office/drawing/2014/main" id="{FC28F4EE-791F-BEED-08E9-FCFFCD767AD5}"/>
              </a:ext>
            </a:extLst>
          </p:cNvPr>
          <p:cNvSpPr>
            <a:spLocks noGrp="1"/>
          </p:cNvSpPr>
          <p:nvPr>
            <p:ph type="title"/>
          </p:nvPr>
        </p:nvSpPr>
        <p:spPr>
          <a:xfrm>
            <a:off x="575239" y="263276"/>
            <a:ext cx="11187259" cy="1014667"/>
          </a:xfrm>
        </p:spPr>
        <p:txBody>
          <a:bodyPr/>
          <a:lstStyle/>
          <a:p>
            <a:r>
              <a:rPr lang="en-US" dirty="0"/>
              <a:t>Trigram Language Model</a:t>
            </a:r>
          </a:p>
        </p:txBody>
      </p:sp>
    </p:spTree>
    <p:extLst>
      <p:ext uri="{BB962C8B-B14F-4D97-AF65-F5344CB8AC3E}">
        <p14:creationId xmlns:p14="http://schemas.microsoft.com/office/powerpoint/2010/main" val="3547401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9" name="Title 1">
            <a:extLst>
              <a:ext uri="{FF2B5EF4-FFF2-40B4-BE49-F238E27FC236}">
                <a16:creationId xmlns:a16="http://schemas.microsoft.com/office/drawing/2014/main" id="{945ADCDC-44E3-747A-FFB4-A67A3E110E94}"/>
              </a:ext>
            </a:extLst>
          </p:cNvPr>
          <p:cNvSpPr txBox="1">
            <a:spLocks/>
          </p:cNvSpPr>
          <p:nvPr/>
        </p:nvSpPr>
        <p:spPr>
          <a:xfrm>
            <a:off x="727639" y="415676"/>
            <a:ext cx="11187259"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a:t>Trigram Language Model</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2299291-9654-9D83-77E7-BEE2F15ACA33}"/>
                  </a:ext>
                </a:extLst>
              </p:cNvPr>
              <p:cNvSpPr txBox="1"/>
              <p:nvPr/>
            </p:nvSpPr>
            <p:spPr>
              <a:xfrm>
                <a:off x="925550" y="1697881"/>
                <a:ext cx="825190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the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dog</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barks</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STOP</m:t>
                          </m:r>
                        </m:e>
                      </m:d>
                      <m:r>
                        <a:rPr lang="en-US" sz="3200" b="0" i="1" smtClean="0">
                          <a:latin typeface="Cambria Math" panose="02040503050406030204" pitchFamily="18" charset="0"/>
                        </a:rPr>
                        <m:t>= </m:t>
                      </m:r>
                    </m:oMath>
                  </m:oMathPara>
                </a14:m>
                <a:endParaRPr lang="en-US" sz="3200" dirty="0"/>
              </a:p>
            </p:txBody>
          </p:sp>
        </mc:Choice>
        <mc:Fallback xmlns="">
          <p:sp>
            <p:nvSpPr>
              <p:cNvPr id="10" name="TextBox 9">
                <a:extLst>
                  <a:ext uri="{FF2B5EF4-FFF2-40B4-BE49-F238E27FC236}">
                    <a16:creationId xmlns:a16="http://schemas.microsoft.com/office/drawing/2014/main" id="{E2299291-9654-9D83-77E7-BEE2F15ACA33}"/>
                  </a:ext>
                </a:extLst>
              </p:cNvPr>
              <p:cNvSpPr txBox="1">
                <a:spLocks noRot="1" noChangeAspect="1" noMove="1" noResize="1" noEditPoints="1" noAdjustHandles="1" noChangeArrowheads="1" noChangeShapeType="1" noTextEdit="1"/>
              </p:cNvSpPr>
              <p:nvPr/>
            </p:nvSpPr>
            <p:spPr>
              <a:xfrm>
                <a:off x="925550" y="1697881"/>
                <a:ext cx="8251904" cy="584775"/>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6C8B3F-67C9-042E-8A3A-E6BFF2DB5583}"/>
                  </a:ext>
                </a:extLst>
              </p:cNvPr>
              <p:cNvSpPr txBox="1"/>
              <p:nvPr/>
            </p:nvSpPr>
            <p:spPr>
              <a:xfrm>
                <a:off x="925550" y="1697881"/>
                <a:ext cx="825190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the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dog</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barks</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STOP</m:t>
                          </m:r>
                        </m:e>
                      </m:d>
                      <m:r>
                        <a:rPr lang="en-US" sz="3200" b="0" i="1" smtClean="0">
                          <a:latin typeface="Cambria Math" panose="02040503050406030204" pitchFamily="18" charset="0"/>
                        </a:rPr>
                        <m:t>=</m:t>
                      </m:r>
                      <m:r>
                        <a:rPr lang="en-US" sz="3200" b="0" i="1" smtClean="0">
                          <a:latin typeface="Cambria Math" panose="02040503050406030204" pitchFamily="18" charset="0"/>
                        </a:rPr>
                        <m:t>𝑃</m:t>
                      </m:r>
                      <m:d>
                        <m:dPr>
                          <m:endChr m:val="|"/>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the</m:t>
                          </m:r>
                          <m:r>
                            <a:rPr lang="en-US" sz="3200" b="0" i="0" smtClean="0">
                              <a:latin typeface="Cambria Math" panose="02040503050406030204" pitchFamily="18" charset="0"/>
                            </a:rPr>
                            <m:t> </m:t>
                          </m:r>
                        </m:e>
                      </m:d>
                      <m:r>
                        <a:rPr lang="en-US" sz="3200" b="0" i="0" smtClean="0">
                          <a:latin typeface="Cambria Math" panose="02040503050406030204" pitchFamily="18" charset="0"/>
                        </a:rPr>
                        <m:t>∗, ∗)</m:t>
                      </m:r>
                      <m:r>
                        <a:rPr lang="en-US" sz="3200" b="0" i="1" smtClean="0">
                          <a:latin typeface="Cambria Math" panose="02040503050406030204" pitchFamily="18" charset="0"/>
                        </a:rPr>
                        <m:t>×</m:t>
                      </m:r>
                      <m:r>
                        <a:rPr lang="en-US" sz="3200" b="0" i="0" smtClean="0">
                          <a:latin typeface="Cambria Math" panose="02040503050406030204" pitchFamily="18" charset="0"/>
                        </a:rPr>
                        <m:t> </m:t>
                      </m:r>
                    </m:oMath>
                  </m:oMathPara>
                </a14:m>
                <a:endParaRPr lang="en-US" sz="3200" dirty="0"/>
              </a:p>
            </p:txBody>
          </p:sp>
        </mc:Choice>
        <mc:Fallback xmlns="">
          <p:sp>
            <p:nvSpPr>
              <p:cNvPr id="7" name="TextBox 6">
                <a:extLst>
                  <a:ext uri="{FF2B5EF4-FFF2-40B4-BE49-F238E27FC236}">
                    <a16:creationId xmlns:a16="http://schemas.microsoft.com/office/drawing/2014/main" id="{A06C8B3F-67C9-042E-8A3A-E6BFF2DB5583}"/>
                  </a:ext>
                </a:extLst>
              </p:cNvPr>
              <p:cNvSpPr txBox="1">
                <a:spLocks noRot="1" noChangeAspect="1" noMove="1" noResize="1" noEditPoints="1" noAdjustHandles="1" noChangeArrowheads="1" noChangeShapeType="1" noTextEdit="1"/>
              </p:cNvSpPr>
              <p:nvPr/>
            </p:nvSpPr>
            <p:spPr>
              <a:xfrm>
                <a:off x="925550" y="1697881"/>
                <a:ext cx="8251904" cy="584775"/>
              </a:xfrm>
              <a:prstGeom prst="rect">
                <a:avLst/>
              </a:prstGeom>
              <a:blipFill>
                <a:blip r:embed="rId2"/>
                <a:stretch>
                  <a:fillRect/>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854D71E2-9568-B84E-E07C-E40B1444FAC1}"/>
              </a:ext>
            </a:extLst>
          </p:cNvPr>
          <p:cNvSpPr txBox="1">
            <a:spLocks/>
          </p:cNvSpPr>
          <p:nvPr/>
        </p:nvSpPr>
        <p:spPr>
          <a:xfrm>
            <a:off x="727639" y="415676"/>
            <a:ext cx="11187259"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a:t>Trigram Language Model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2866" y="1458743"/>
            <a:ext cx="10048881" cy="3800184"/>
          </a:xfrm>
          <a:prstGeom prst="rect">
            <a:avLst/>
          </a:prstGeom>
        </p:spPr>
        <p:txBody>
          <a:bodyPr vert="horz" wrap="square" lIns="0" tIns="77892" rIns="0" bIns="0" rtlCol="0">
            <a:spAutoFit/>
          </a:bodyPr>
          <a:lstStyle/>
          <a:p>
            <a:pPr marL="488514" marR="64345" indent="-488514">
              <a:spcBef>
                <a:spcPts val="612"/>
              </a:spcBef>
              <a:buClr>
                <a:srgbClr val="674EA7"/>
              </a:buClr>
              <a:buChar char="●"/>
              <a:tabLst>
                <a:tab pos="488514" algn="l"/>
              </a:tabLst>
            </a:pPr>
            <a:r>
              <a:rPr lang="en-US" sz="2400" dirty="0">
                <a:solidFill>
                  <a:srgbClr val="555555"/>
                </a:solidFill>
                <a:latin typeface="Arial MT"/>
                <a:cs typeface="Segoe UI Semilight" panose="020B0402040204020203" pitchFamily="34" charset="0"/>
              </a:rPr>
              <a:t>Assign</a:t>
            </a:r>
            <a:r>
              <a:rPr lang="en-US" sz="2400" spc="-33"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a</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probability</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to</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every</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sentence</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(or</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any</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string</a:t>
            </a:r>
            <a:r>
              <a:rPr lang="en-US" sz="2400" spc="-20"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of</a:t>
            </a:r>
            <a:r>
              <a:rPr lang="en-US" sz="2400" spc="-13" dirty="0">
                <a:solidFill>
                  <a:srgbClr val="555555"/>
                </a:solidFill>
                <a:latin typeface="Arial MT"/>
                <a:cs typeface="Segoe UI Semilight" panose="020B0402040204020203" pitchFamily="34" charset="0"/>
              </a:rPr>
              <a:t> words)</a:t>
            </a:r>
            <a:endParaRPr lang="en-US" sz="2400" dirty="0">
              <a:latin typeface="Arial MT"/>
              <a:cs typeface="Segoe UI Semilight" panose="020B0402040204020203" pitchFamily="34" charset="0"/>
            </a:endParaRPr>
          </a:p>
          <a:p>
            <a:pPr marL="468195" marR="6773" lvl="1" indent="-468195" algn="r">
              <a:spcBef>
                <a:spcPts val="433"/>
              </a:spcBef>
              <a:buClr>
                <a:srgbClr val="674EA7"/>
              </a:buClr>
              <a:buChar char="○"/>
              <a:tabLst>
                <a:tab pos="468195" algn="l"/>
              </a:tabLst>
            </a:pPr>
            <a:r>
              <a:rPr lang="en-US" sz="2400" dirty="0">
                <a:solidFill>
                  <a:srgbClr val="555555"/>
                </a:solidFill>
                <a:latin typeface="Arial MT"/>
                <a:cs typeface="Segoe UI Semilight" panose="020B0402040204020203" pitchFamily="34" charset="0"/>
              </a:rPr>
              <a:t>Finite</a:t>
            </a:r>
            <a:r>
              <a:rPr lang="en-US" sz="2400" spc="-53"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vocabulary (e.g.</a:t>
            </a:r>
            <a:r>
              <a:rPr lang="en-US" sz="2400" spc="-53"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words</a:t>
            </a:r>
            <a:r>
              <a:rPr lang="en-US" sz="2400" spc="-47"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or</a:t>
            </a:r>
            <a:r>
              <a:rPr lang="en-US" sz="2400" spc="-47"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characters)</a:t>
            </a:r>
            <a:r>
              <a:rPr lang="en-US" sz="2400" spc="-40" dirty="0">
                <a:solidFill>
                  <a:srgbClr val="555555"/>
                </a:solidFill>
                <a:latin typeface="Arial MT"/>
                <a:cs typeface="Segoe UI Semilight" panose="020B0402040204020203" pitchFamily="34" charset="0"/>
              </a:rPr>
              <a:t>   </a:t>
            </a:r>
            <a:r>
              <a:rPr lang="en-US" sz="2400" i="1" dirty="0">
                <a:solidFill>
                  <a:srgbClr val="674EA7"/>
                </a:solidFill>
                <a:latin typeface="Arial"/>
                <a:cs typeface="Arial"/>
              </a:rPr>
              <a:t>{the,</a:t>
            </a:r>
            <a:r>
              <a:rPr lang="en-US" sz="2400" i="1" spc="-47" dirty="0">
                <a:solidFill>
                  <a:srgbClr val="674EA7"/>
                </a:solidFill>
                <a:latin typeface="Arial"/>
                <a:cs typeface="Arial"/>
              </a:rPr>
              <a:t> </a:t>
            </a:r>
            <a:r>
              <a:rPr lang="en-US" sz="2400" i="1" dirty="0">
                <a:solidFill>
                  <a:srgbClr val="674EA7"/>
                </a:solidFill>
                <a:latin typeface="Arial"/>
                <a:cs typeface="Arial"/>
              </a:rPr>
              <a:t>a,</a:t>
            </a:r>
            <a:r>
              <a:rPr lang="en-US" sz="2400" i="1" spc="-53" dirty="0">
                <a:solidFill>
                  <a:srgbClr val="674EA7"/>
                </a:solidFill>
                <a:latin typeface="Arial"/>
                <a:cs typeface="Arial"/>
              </a:rPr>
              <a:t> </a:t>
            </a:r>
            <a:r>
              <a:rPr lang="en-US" sz="2400" i="1" dirty="0">
                <a:solidFill>
                  <a:srgbClr val="674EA7"/>
                </a:solidFill>
                <a:latin typeface="Arial"/>
                <a:cs typeface="Arial"/>
              </a:rPr>
              <a:t>telescope,</a:t>
            </a:r>
            <a:r>
              <a:rPr lang="en-US" sz="2400" i="1" spc="-47" dirty="0">
                <a:solidFill>
                  <a:srgbClr val="674EA7"/>
                </a:solidFill>
                <a:latin typeface="Arial"/>
                <a:cs typeface="Arial"/>
              </a:rPr>
              <a:t> </a:t>
            </a:r>
            <a:r>
              <a:rPr lang="en-US" sz="2400" i="1" spc="-33" dirty="0">
                <a:solidFill>
                  <a:srgbClr val="674EA7"/>
                </a:solidFill>
                <a:latin typeface="Arial"/>
                <a:cs typeface="Arial"/>
              </a:rPr>
              <a:t>…}</a:t>
            </a:r>
            <a:endParaRPr lang="en-US" sz="2400" dirty="0">
              <a:latin typeface="Arial"/>
              <a:cs typeface="Arial"/>
            </a:endParaRPr>
          </a:p>
          <a:p>
            <a:pPr marL="1115031" lvl="1" indent="-468195">
              <a:spcBef>
                <a:spcPts val="339"/>
              </a:spcBef>
              <a:buClr>
                <a:srgbClr val="674EA7"/>
              </a:buClr>
              <a:buChar char="○"/>
              <a:tabLst>
                <a:tab pos="1115031" algn="l"/>
              </a:tabLst>
            </a:pPr>
            <a:r>
              <a:rPr lang="en-US" sz="2400" dirty="0">
                <a:solidFill>
                  <a:srgbClr val="555555"/>
                </a:solidFill>
                <a:latin typeface="Arial MT"/>
                <a:cs typeface="Segoe UI Semilight" panose="020B0402040204020203" pitchFamily="34" charset="0"/>
              </a:rPr>
              <a:t>Infinite</a:t>
            </a:r>
            <a:r>
              <a:rPr lang="en-US" sz="2400" spc="-47"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set</a:t>
            </a:r>
            <a:r>
              <a:rPr lang="en-US" sz="2400" spc="-47" dirty="0">
                <a:solidFill>
                  <a:srgbClr val="555555"/>
                </a:solidFill>
                <a:latin typeface="Arial MT"/>
                <a:cs typeface="Segoe UI Semilight" panose="020B0402040204020203" pitchFamily="34" charset="0"/>
              </a:rPr>
              <a:t> </a:t>
            </a:r>
            <a:r>
              <a:rPr lang="en-US" sz="2400" dirty="0">
                <a:solidFill>
                  <a:srgbClr val="555555"/>
                </a:solidFill>
                <a:latin typeface="Arial MT"/>
                <a:cs typeface="Segoe UI Semilight" panose="020B0402040204020203" pitchFamily="34" charset="0"/>
              </a:rPr>
              <a:t>of</a:t>
            </a:r>
            <a:r>
              <a:rPr lang="en-US" sz="2400" spc="-40" dirty="0">
                <a:solidFill>
                  <a:srgbClr val="555555"/>
                </a:solidFill>
                <a:latin typeface="Arial MT"/>
                <a:cs typeface="Segoe UI Semilight" panose="020B0402040204020203" pitchFamily="34" charset="0"/>
              </a:rPr>
              <a:t> </a:t>
            </a:r>
            <a:r>
              <a:rPr lang="en-US" sz="2400" spc="-13" dirty="0">
                <a:solidFill>
                  <a:srgbClr val="555555"/>
                </a:solidFill>
                <a:latin typeface="Arial MT"/>
                <a:cs typeface="Segoe UI Semilight" panose="020B0402040204020203" pitchFamily="34" charset="0"/>
              </a:rPr>
              <a:t>sequences</a:t>
            </a:r>
            <a:endParaRPr lang="en-US" sz="2400" dirty="0">
              <a:latin typeface="Arial MT"/>
              <a:cs typeface="Segoe UI Semilight" panose="020B0402040204020203" pitchFamily="34" charset="0"/>
            </a:endParaRPr>
          </a:p>
          <a:p>
            <a:pPr marL="1724617" lvl="2" indent="-447875">
              <a:spcBef>
                <a:spcPts val="353"/>
              </a:spcBef>
              <a:buChar char="■"/>
              <a:tabLst>
                <a:tab pos="1724617" algn="l"/>
              </a:tabLst>
            </a:pPr>
            <a:r>
              <a:rPr lang="en-US" sz="2400" i="1" dirty="0">
                <a:solidFill>
                  <a:srgbClr val="674EA7"/>
                </a:solidFill>
                <a:latin typeface="Arial"/>
                <a:cs typeface="Arial"/>
              </a:rPr>
              <a:t>a</a:t>
            </a:r>
            <a:r>
              <a:rPr lang="en-US" sz="2400" i="1" spc="-33" dirty="0">
                <a:solidFill>
                  <a:srgbClr val="674EA7"/>
                </a:solidFill>
                <a:latin typeface="Arial"/>
                <a:cs typeface="Arial"/>
              </a:rPr>
              <a:t> </a:t>
            </a:r>
            <a:r>
              <a:rPr lang="en-US" sz="2400" i="1" dirty="0">
                <a:solidFill>
                  <a:srgbClr val="674EA7"/>
                </a:solidFill>
                <a:latin typeface="Arial"/>
                <a:cs typeface="Arial"/>
              </a:rPr>
              <a:t>telescope</a:t>
            </a:r>
            <a:r>
              <a:rPr lang="en-US" sz="2400" i="1" spc="-33" dirty="0">
                <a:solidFill>
                  <a:srgbClr val="674EA7"/>
                </a:solidFill>
                <a:latin typeface="Arial"/>
                <a:cs typeface="Arial"/>
              </a:rPr>
              <a:t> </a:t>
            </a:r>
            <a:r>
              <a:rPr lang="en-US" sz="2400" i="1" spc="-27" dirty="0">
                <a:solidFill>
                  <a:srgbClr val="674EA7"/>
                </a:solidFill>
                <a:latin typeface="Arial"/>
                <a:cs typeface="Arial"/>
              </a:rPr>
              <a:t>STOP</a:t>
            </a:r>
            <a:endParaRPr lang="en-US" sz="2400" dirty="0">
              <a:latin typeface="Arial"/>
              <a:cs typeface="Arial"/>
            </a:endParaRPr>
          </a:p>
          <a:p>
            <a:pPr marL="1724617" lvl="2" indent="-447875">
              <a:spcBef>
                <a:spcPts val="360"/>
              </a:spcBef>
              <a:buChar char="■"/>
              <a:tabLst>
                <a:tab pos="1724617" algn="l"/>
              </a:tabLst>
            </a:pPr>
            <a:r>
              <a:rPr lang="en-US" sz="2400" i="1" dirty="0">
                <a:solidFill>
                  <a:srgbClr val="674EA7"/>
                </a:solidFill>
                <a:latin typeface="Arial"/>
                <a:cs typeface="Arial"/>
              </a:rPr>
              <a:t>a</a:t>
            </a:r>
            <a:r>
              <a:rPr lang="en-US" sz="2400" i="1" spc="-7" dirty="0">
                <a:solidFill>
                  <a:srgbClr val="674EA7"/>
                </a:solidFill>
                <a:latin typeface="Arial"/>
                <a:cs typeface="Arial"/>
              </a:rPr>
              <a:t> </a:t>
            </a:r>
            <a:r>
              <a:rPr lang="en-US" sz="2400" i="1" spc="-27" dirty="0">
                <a:solidFill>
                  <a:srgbClr val="674EA7"/>
                </a:solidFill>
                <a:latin typeface="Arial"/>
                <a:cs typeface="Arial"/>
              </a:rPr>
              <a:t>STOP</a:t>
            </a:r>
            <a:endParaRPr lang="en-US" sz="2400" dirty="0">
              <a:latin typeface="Arial"/>
              <a:cs typeface="Arial"/>
            </a:endParaRPr>
          </a:p>
          <a:p>
            <a:pPr marL="1724617" lvl="2" indent="-447875">
              <a:spcBef>
                <a:spcPts val="360"/>
              </a:spcBef>
              <a:buChar char="■"/>
              <a:tabLst>
                <a:tab pos="1724617" algn="l"/>
              </a:tabLst>
            </a:pPr>
            <a:r>
              <a:rPr lang="en-US" sz="2400" i="1" dirty="0">
                <a:solidFill>
                  <a:srgbClr val="674EA7"/>
                </a:solidFill>
                <a:latin typeface="Arial"/>
                <a:cs typeface="Arial"/>
              </a:rPr>
              <a:t>the</a:t>
            </a:r>
            <a:r>
              <a:rPr lang="en-US" sz="2400" i="1" spc="-20" dirty="0">
                <a:solidFill>
                  <a:srgbClr val="674EA7"/>
                </a:solidFill>
                <a:latin typeface="Arial"/>
                <a:cs typeface="Arial"/>
              </a:rPr>
              <a:t> </a:t>
            </a:r>
            <a:r>
              <a:rPr lang="en-US" sz="2400" i="1" dirty="0">
                <a:solidFill>
                  <a:srgbClr val="674EA7"/>
                </a:solidFill>
                <a:latin typeface="Arial"/>
                <a:cs typeface="Arial"/>
              </a:rPr>
              <a:t>the</a:t>
            </a:r>
            <a:r>
              <a:rPr lang="en-US" sz="2400" i="1" spc="-20" dirty="0">
                <a:solidFill>
                  <a:srgbClr val="674EA7"/>
                </a:solidFill>
                <a:latin typeface="Arial"/>
                <a:cs typeface="Arial"/>
              </a:rPr>
              <a:t> </a:t>
            </a:r>
            <a:r>
              <a:rPr lang="en-US" sz="2400" i="1" dirty="0">
                <a:solidFill>
                  <a:srgbClr val="674EA7"/>
                </a:solidFill>
                <a:latin typeface="Arial"/>
                <a:cs typeface="Arial"/>
              </a:rPr>
              <a:t>the</a:t>
            </a:r>
            <a:r>
              <a:rPr lang="en-US" sz="2400" i="1" spc="-20" dirty="0">
                <a:solidFill>
                  <a:srgbClr val="674EA7"/>
                </a:solidFill>
                <a:latin typeface="Arial"/>
                <a:cs typeface="Arial"/>
              </a:rPr>
              <a:t> </a:t>
            </a:r>
            <a:r>
              <a:rPr lang="en-US" sz="2400" i="1" spc="-27" dirty="0">
                <a:solidFill>
                  <a:srgbClr val="674EA7"/>
                </a:solidFill>
                <a:latin typeface="Arial"/>
                <a:cs typeface="Arial"/>
              </a:rPr>
              <a:t>STOP</a:t>
            </a:r>
            <a:endParaRPr lang="en-US" sz="2400" dirty="0">
              <a:latin typeface="Arial"/>
              <a:cs typeface="Arial"/>
            </a:endParaRPr>
          </a:p>
          <a:p>
            <a:pPr marL="1724617" lvl="2" indent="-447875">
              <a:spcBef>
                <a:spcPts val="360"/>
              </a:spcBef>
              <a:buChar char="■"/>
              <a:tabLst>
                <a:tab pos="1724617" algn="l"/>
              </a:tabLst>
            </a:pPr>
            <a:r>
              <a:rPr lang="en-US" sz="2400" i="1" dirty="0">
                <a:solidFill>
                  <a:srgbClr val="674EA7"/>
                </a:solidFill>
                <a:latin typeface="Arial"/>
                <a:cs typeface="Arial"/>
              </a:rPr>
              <a:t>I</a:t>
            </a:r>
            <a:r>
              <a:rPr lang="en-US" sz="2400" i="1" spc="-27" dirty="0">
                <a:solidFill>
                  <a:srgbClr val="674EA7"/>
                </a:solidFill>
                <a:latin typeface="Arial"/>
                <a:cs typeface="Arial"/>
              </a:rPr>
              <a:t> </a:t>
            </a:r>
            <a:r>
              <a:rPr lang="en-US" sz="2400" i="1" dirty="0">
                <a:solidFill>
                  <a:srgbClr val="674EA7"/>
                </a:solidFill>
                <a:latin typeface="Arial"/>
                <a:cs typeface="Arial"/>
              </a:rPr>
              <a:t>saw</a:t>
            </a:r>
            <a:r>
              <a:rPr lang="en-US" sz="2400" i="1" spc="-20" dirty="0">
                <a:solidFill>
                  <a:srgbClr val="674EA7"/>
                </a:solidFill>
                <a:latin typeface="Arial"/>
                <a:cs typeface="Arial"/>
              </a:rPr>
              <a:t> </a:t>
            </a:r>
            <a:r>
              <a:rPr lang="en-US" sz="2400" i="1" dirty="0">
                <a:solidFill>
                  <a:srgbClr val="674EA7"/>
                </a:solidFill>
                <a:latin typeface="Arial"/>
                <a:cs typeface="Arial"/>
              </a:rPr>
              <a:t>a</a:t>
            </a:r>
            <a:r>
              <a:rPr lang="en-US" sz="2400" i="1" spc="-27" dirty="0">
                <a:solidFill>
                  <a:srgbClr val="674EA7"/>
                </a:solidFill>
                <a:latin typeface="Arial"/>
                <a:cs typeface="Arial"/>
              </a:rPr>
              <a:t> </a:t>
            </a:r>
            <a:r>
              <a:rPr lang="en-US" sz="2400" i="1" dirty="0">
                <a:solidFill>
                  <a:srgbClr val="674EA7"/>
                </a:solidFill>
                <a:latin typeface="Arial"/>
                <a:cs typeface="Arial"/>
              </a:rPr>
              <a:t>woman</a:t>
            </a:r>
            <a:r>
              <a:rPr lang="en-US" sz="2400" i="1" spc="-20" dirty="0">
                <a:solidFill>
                  <a:srgbClr val="674EA7"/>
                </a:solidFill>
                <a:latin typeface="Arial"/>
                <a:cs typeface="Arial"/>
              </a:rPr>
              <a:t> </a:t>
            </a:r>
            <a:r>
              <a:rPr lang="en-US" sz="2400" i="1" dirty="0">
                <a:solidFill>
                  <a:srgbClr val="674EA7"/>
                </a:solidFill>
                <a:latin typeface="Arial"/>
                <a:cs typeface="Arial"/>
              </a:rPr>
              <a:t>with</a:t>
            </a:r>
            <a:r>
              <a:rPr lang="en-US" sz="2400" i="1" spc="-27" dirty="0">
                <a:solidFill>
                  <a:srgbClr val="674EA7"/>
                </a:solidFill>
                <a:latin typeface="Arial"/>
                <a:cs typeface="Arial"/>
              </a:rPr>
              <a:t> </a:t>
            </a:r>
            <a:r>
              <a:rPr lang="en-US" sz="2400" i="1" dirty="0">
                <a:solidFill>
                  <a:srgbClr val="674EA7"/>
                </a:solidFill>
                <a:latin typeface="Arial"/>
                <a:cs typeface="Arial"/>
              </a:rPr>
              <a:t>a</a:t>
            </a:r>
            <a:r>
              <a:rPr lang="en-US" sz="2400" i="1" spc="-20" dirty="0">
                <a:solidFill>
                  <a:srgbClr val="674EA7"/>
                </a:solidFill>
                <a:latin typeface="Arial"/>
                <a:cs typeface="Arial"/>
              </a:rPr>
              <a:t> </a:t>
            </a:r>
            <a:r>
              <a:rPr lang="en-US" sz="2400" i="1" dirty="0">
                <a:solidFill>
                  <a:srgbClr val="674EA7"/>
                </a:solidFill>
                <a:latin typeface="Arial"/>
                <a:cs typeface="Arial"/>
              </a:rPr>
              <a:t>telescope</a:t>
            </a:r>
            <a:r>
              <a:rPr lang="en-US" sz="2400" i="1" spc="-20" dirty="0">
                <a:solidFill>
                  <a:srgbClr val="674EA7"/>
                </a:solidFill>
                <a:latin typeface="Arial"/>
                <a:cs typeface="Arial"/>
              </a:rPr>
              <a:t> </a:t>
            </a:r>
            <a:r>
              <a:rPr lang="en-US" sz="2400" i="1" spc="-27" dirty="0">
                <a:solidFill>
                  <a:srgbClr val="674EA7"/>
                </a:solidFill>
                <a:latin typeface="Arial"/>
                <a:cs typeface="Arial"/>
              </a:rPr>
              <a:t>STOP</a:t>
            </a:r>
            <a:endParaRPr lang="en-US" sz="2400" dirty="0">
              <a:latin typeface="Arial"/>
              <a:cs typeface="Arial"/>
            </a:endParaRPr>
          </a:p>
          <a:p>
            <a:pPr marL="1724617" lvl="2" indent="-447875">
              <a:spcBef>
                <a:spcPts val="360"/>
              </a:spcBef>
              <a:buChar char="■"/>
              <a:tabLst>
                <a:tab pos="1724617" algn="l"/>
              </a:tabLst>
            </a:pPr>
            <a:r>
              <a:rPr lang="en-US" sz="2400" i="1" spc="-27" dirty="0">
                <a:solidFill>
                  <a:srgbClr val="674EA7"/>
                </a:solidFill>
                <a:latin typeface="Arial"/>
                <a:cs typeface="Arial"/>
              </a:rPr>
              <a:t>STOP</a:t>
            </a:r>
            <a:endParaRPr lang="en-US" sz="2400" dirty="0">
              <a:latin typeface="Arial"/>
              <a:cs typeface="Arial"/>
            </a:endParaRPr>
          </a:p>
          <a:p>
            <a:pPr marL="1724617" lvl="2" indent="-447875">
              <a:spcBef>
                <a:spcPts val="360"/>
              </a:spcBef>
              <a:buChar char="■"/>
              <a:tabLst>
                <a:tab pos="1724617" algn="l"/>
              </a:tabLst>
            </a:pPr>
            <a:r>
              <a:rPr lang="en-US" sz="2400" i="1" spc="-33" dirty="0">
                <a:solidFill>
                  <a:srgbClr val="674EA7"/>
                </a:solidFill>
                <a:latin typeface="Arial"/>
                <a:cs typeface="Arial"/>
              </a:rPr>
              <a:t>...</a:t>
            </a:r>
            <a:endParaRPr sz="2400" dirty="0">
              <a:latin typeface="Arial"/>
              <a:cs typeface="Arial"/>
            </a:endParaRPr>
          </a:p>
        </p:txBody>
      </p:sp>
      <p:sp>
        <p:nvSpPr>
          <p:cNvPr id="3" name="object 3"/>
          <p:cNvSpPr txBox="1">
            <a:spLocks noGrp="1"/>
          </p:cNvSpPr>
          <p:nvPr>
            <p:ph type="title"/>
          </p:nvPr>
        </p:nvSpPr>
        <p:spPr>
          <a:xfrm>
            <a:off x="766986" y="504984"/>
            <a:ext cx="14916345" cy="694207"/>
          </a:xfrm>
          <a:prstGeom prst="rect">
            <a:avLst/>
          </a:prstGeom>
        </p:spPr>
        <p:txBody>
          <a:bodyPr vert="horz" wrap="square" lIns="0" tIns="16933" rIns="0" bIns="0" rtlCol="0" anchor="ctr">
            <a:spAutoFit/>
          </a:bodyPr>
          <a:lstStyle/>
          <a:p>
            <a:pPr marL="16933">
              <a:lnSpc>
                <a:spcPct val="100000"/>
              </a:lnSpc>
              <a:spcBef>
                <a:spcPts val="133"/>
              </a:spcBef>
            </a:pPr>
            <a:r>
              <a:rPr dirty="0"/>
              <a:t>The</a:t>
            </a:r>
            <a:r>
              <a:rPr spc="-33" dirty="0"/>
              <a:t> </a:t>
            </a:r>
            <a:r>
              <a:rPr dirty="0"/>
              <a:t>Language</a:t>
            </a:r>
            <a:r>
              <a:rPr spc="-27" dirty="0"/>
              <a:t> </a:t>
            </a:r>
            <a:r>
              <a:rPr spc="140" dirty="0"/>
              <a:t>Modeling</a:t>
            </a:r>
            <a:r>
              <a:rPr spc="-33" dirty="0"/>
              <a:t> </a:t>
            </a:r>
            <a:r>
              <a:rPr spc="193" dirty="0"/>
              <a:t>problem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30B1AC-2087-B6D8-5DCE-4B20E1E92144}"/>
                  </a:ext>
                </a:extLst>
              </p:cNvPr>
              <p:cNvSpPr txBox="1"/>
              <p:nvPr/>
            </p:nvSpPr>
            <p:spPr>
              <a:xfrm>
                <a:off x="0" y="1697881"/>
                <a:ext cx="10404090" cy="20621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the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dog</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barks</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STOP</m:t>
                          </m:r>
                        </m:e>
                      </m:d>
                      <m:r>
                        <a:rPr lang="en-US" sz="3200" b="0" i="1" smtClean="0">
                          <a:latin typeface="Cambria Math" panose="02040503050406030204" pitchFamily="18" charset="0"/>
                        </a:rPr>
                        <m:t>=</m:t>
                      </m:r>
                      <m:r>
                        <a:rPr lang="en-US" sz="3200" b="0" i="1" smtClean="0">
                          <a:latin typeface="Cambria Math" panose="02040503050406030204" pitchFamily="18" charset="0"/>
                        </a:rPr>
                        <m:t>𝑃</m:t>
                      </m:r>
                      <m:d>
                        <m:dPr>
                          <m:endChr m:val="|"/>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the</m:t>
                          </m:r>
                          <m:r>
                            <a:rPr lang="en-US" sz="3200" b="0" i="0" smtClean="0">
                              <a:latin typeface="Cambria Math" panose="02040503050406030204" pitchFamily="18" charset="0"/>
                            </a:rPr>
                            <m:t> </m:t>
                          </m:r>
                        </m:e>
                      </m:d>
                      <m:r>
                        <a:rPr lang="en-US" sz="3200" b="0" i="0" smtClean="0">
                          <a:latin typeface="Cambria Math" panose="02040503050406030204" pitchFamily="18" charset="0"/>
                        </a:rPr>
                        <m:t>∗, ∗)</m:t>
                      </m:r>
                      <m:r>
                        <a:rPr lang="en-US" sz="3200" b="0" i="1" smtClean="0">
                          <a:latin typeface="Cambria Math" panose="02040503050406030204" pitchFamily="18" charset="0"/>
                        </a:rPr>
                        <m:t>×</m:t>
                      </m:r>
                    </m:oMath>
                  </m:oMathPara>
                </a14:m>
                <a:endParaRPr lang="en-US" sz="3200" b="0" i="1" dirty="0">
                  <a:latin typeface="Cambria Math" panose="02040503050406030204" pitchFamily="18" charset="0"/>
                </a:endParaRPr>
              </a:p>
              <a:p>
                <a:r>
                  <a:rPr lang="en-US" sz="3200" b="0" dirty="0"/>
                  <a:t> 					     </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       </m:t>
                    </m:r>
                    <m:r>
                      <a:rPr lang="en-US" sz="3200" b="0" i="1" smtClean="0">
                        <a:latin typeface="Cambria Math" panose="02040503050406030204" pitchFamily="18" charset="0"/>
                      </a:rPr>
                      <m:t>𝑃</m:t>
                    </m:r>
                    <m:d>
                      <m:dPr>
                        <m:endChr m:val="|"/>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dog</m:t>
                        </m:r>
                        <m:r>
                          <a:rPr lang="en-US" sz="3200" b="0" i="0" smtClean="0">
                            <a:latin typeface="Cambria Math" panose="02040503050406030204" pitchFamily="18" charset="0"/>
                          </a:rPr>
                          <m:t> </m:t>
                        </m:r>
                      </m:e>
                    </m:d>
                    <m:r>
                      <m:rPr>
                        <m:sty m:val="p"/>
                      </m:rPr>
                      <a:rPr lang="en-US" sz="3200" b="0" i="0" smtClean="0">
                        <a:latin typeface="Cambria Math" panose="02040503050406030204" pitchFamily="18" charset="0"/>
                      </a:rPr>
                      <m:t>the</m:t>
                    </m:r>
                    <m:r>
                      <a:rPr lang="en-US" sz="3200" b="0" i="0" smtClean="0">
                        <a:latin typeface="Cambria Math" panose="02040503050406030204" pitchFamily="18" charset="0"/>
                      </a:rPr>
                      <m:t>, ∗)</m:t>
                    </m:r>
                    <m:r>
                      <a:rPr lang="en-US" sz="3200" b="0" i="1" smtClean="0">
                        <a:latin typeface="Cambria Math" panose="02040503050406030204" pitchFamily="18" charset="0"/>
                      </a:rPr>
                      <m:t>×</m:t>
                    </m:r>
                  </m:oMath>
                </a14:m>
                <a:endParaRPr lang="en-US" sz="3200" b="0" i="1" dirty="0">
                  <a:latin typeface="Cambria Math" panose="02040503050406030204" pitchFamily="18" charset="0"/>
                </a:endParaRPr>
              </a:p>
              <a:p>
                <a:r>
                  <a:rPr lang="en-US" sz="3200" b="0" dirty="0"/>
                  <a:t>                                                </a:t>
                </a:r>
                <a14:m>
                  <m:oMath xmlns:m="http://schemas.openxmlformats.org/officeDocument/2006/math">
                    <m:r>
                      <a:rPr lang="en-US" sz="3200" b="0" i="0" smtClean="0">
                        <a:latin typeface="Cambria Math" panose="02040503050406030204" pitchFamily="18" charset="0"/>
                      </a:rPr>
                      <m:t>        </m:t>
                    </m:r>
                    <m:r>
                      <a:rPr lang="en-US" sz="3200" i="1">
                        <a:latin typeface="Cambria Math" panose="02040503050406030204" pitchFamily="18" charset="0"/>
                      </a:rPr>
                      <m:t>𝑃</m:t>
                    </m:r>
                    <m:d>
                      <m:dPr>
                        <m:endChr m:val="|"/>
                        <m:ctrlPr>
                          <a:rPr lang="en-US" sz="3200" i="1">
                            <a:latin typeface="Cambria Math" panose="02040503050406030204" pitchFamily="18" charset="0"/>
                          </a:rPr>
                        </m:ctrlPr>
                      </m:dPr>
                      <m:e>
                        <m:r>
                          <m:rPr>
                            <m:sty m:val="p"/>
                          </m:rPr>
                          <a:rPr lang="en-US" sz="3200" b="0" i="0" smtClean="0">
                            <a:latin typeface="Cambria Math" panose="02040503050406030204" pitchFamily="18" charset="0"/>
                          </a:rPr>
                          <m:t>barks</m:t>
                        </m:r>
                        <m:r>
                          <a:rPr lang="en-US" sz="3200">
                            <a:latin typeface="Cambria Math" panose="02040503050406030204" pitchFamily="18" charset="0"/>
                          </a:rPr>
                          <m:t> </m:t>
                        </m:r>
                      </m:e>
                    </m:d>
                    <m:r>
                      <a:rPr lang="en-US" sz="3200" b="0" i="0" smtClean="0">
                        <a:latin typeface="Cambria Math" panose="02040503050406030204" pitchFamily="18" charset="0"/>
                      </a:rPr>
                      <m:t> </m:t>
                    </m:r>
                    <m:r>
                      <m:rPr>
                        <m:sty m:val="p"/>
                      </m:rPr>
                      <a:rPr lang="en-US" sz="3200" b="0" i="0" smtClean="0">
                        <a:latin typeface="Cambria Math" panose="02040503050406030204" pitchFamily="18" charset="0"/>
                      </a:rPr>
                      <m:t>dog</m:t>
                    </m:r>
                    <m:r>
                      <a:rPr lang="en-US" sz="3200">
                        <a:latin typeface="Cambria Math" panose="02040503050406030204" pitchFamily="18" charset="0"/>
                      </a:rPr>
                      <m:t>, </m:t>
                    </m:r>
                    <m:r>
                      <m:rPr>
                        <m:sty m:val="p"/>
                      </m:rPr>
                      <a:rPr lang="en-US" sz="3200" b="0" i="0" smtClean="0">
                        <a:latin typeface="Cambria Math" panose="02040503050406030204" pitchFamily="18" charset="0"/>
                      </a:rPr>
                      <m:t>the</m:t>
                    </m:r>
                    <m:r>
                      <a:rPr lang="en-US" sz="3200">
                        <a:latin typeface="Cambria Math" panose="02040503050406030204" pitchFamily="18" charset="0"/>
                      </a:rPr>
                      <m:t>)</m:t>
                    </m:r>
                    <m:r>
                      <a:rPr lang="en-US" sz="3200" i="1">
                        <a:latin typeface="Cambria Math" panose="02040503050406030204" pitchFamily="18" charset="0"/>
                      </a:rPr>
                      <m:t>×</m:t>
                    </m:r>
                  </m:oMath>
                </a14:m>
                <a:endParaRPr lang="en-US" sz="3200" dirty="0"/>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                                                               </m:t>
                      </m:r>
                      <m:r>
                        <a:rPr lang="en-US" sz="3200" i="1">
                          <a:latin typeface="Cambria Math" panose="02040503050406030204" pitchFamily="18" charset="0"/>
                        </a:rPr>
                        <m:t>𝑃</m:t>
                      </m:r>
                      <m:d>
                        <m:dPr>
                          <m:endChr m:val="|"/>
                          <m:ctrlPr>
                            <a:rPr lang="en-US" sz="3200" i="1">
                              <a:latin typeface="Cambria Math" panose="02040503050406030204" pitchFamily="18" charset="0"/>
                            </a:rPr>
                          </m:ctrlPr>
                        </m:dPr>
                        <m:e>
                          <m:r>
                            <m:rPr>
                              <m:sty m:val="p"/>
                            </m:rPr>
                            <a:rPr lang="en-US" sz="3200" b="0" i="0" smtClean="0">
                              <a:latin typeface="Cambria Math" panose="02040503050406030204" pitchFamily="18" charset="0"/>
                            </a:rPr>
                            <m:t>STOP</m:t>
                          </m:r>
                          <m:r>
                            <a:rPr lang="en-US" sz="3200">
                              <a:latin typeface="Cambria Math" panose="02040503050406030204" pitchFamily="18" charset="0"/>
                            </a:rPr>
                            <m:t> </m:t>
                          </m:r>
                        </m:e>
                      </m:d>
                      <m:r>
                        <a:rPr lang="en-US" sz="3200" b="0" i="0" smtClean="0">
                          <a:latin typeface="Cambria Math" panose="02040503050406030204" pitchFamily="18" charset="0"/>
                        </a:rPr>
                        <m:t> </m:t>
                      </m:r>
                      <m:r>
                        <m:rPr>
                          <m:sty m:val="p"/>
                        </m:rPr>
                        <a:rPr lang="en-US" sz="3200" b="0" i="0" smtClean="0">
                          <a:latin typeface="Cambria Math" panose="02040503050406030204" pitchFamily="18" charset="0"/>
                        </a:rPr>
                        <m:t>barks</m:t>
                      </m:r>
                      <m:r>
                        <a:rPr lang="en-US" sz="3200">
                          <a:latin typeface="Cambria Math" panose="02040503050406030204" pitchFamily="18" charset="0"/>
                        </a:rPr>
                        <m:t>, </m:t>
                      </m:r>
                      <m:r>
                        <m:rPr>
                          <m:sty m:val="p"/>
                        </m:rPr>
                        <a:rPr lang="en-US" sz="3200" b="0" i="0" smtClean="0">
                          <a:latin typeface="Cambria Math" panose="02040503050406030204" pitchFamily="18" charset="0"/>
                        </a:rPr>
                        <m:t>dog</m:t>
                      </m:r>
                      <m:r>
                        <a:rPr lang="en-US" sz="3200">
                          <a:latin typeface="Cambria Math" panose="02040503050406030204" pitchFamily="18" charset="0"/>
                        </a:rPr>
                        <m:t>)</m:t>
                      </m:r>
                    </m:oMath>
                  </m:oMathPara>
                </a14:m>
                <a:endParaRPr lang="en-US" sz="3200" dirty="0"/>
              </a:p>
            </p:txBody>
          </p:sp>
        </mc:Choice>
        <mc:Fallback xmlns="">
          <p:sp>
            <p:nvSpPr>
              <p:cNvPr id="7" name="TextBox 6">
                <a:extLst>
                  <a:ext uri="{FF2B5EF4-FFF2-40B4-BE49-F238E27FC236}">
                    <a16:creationId xmlns:a16="http://schemas.microsoft.com/office/drawing/2014/main" id="{6730B1AC-2087-B6D8-5DCE-4B20E1E92144}"/>
                  </a:ext>
                </a:extLst>
              </p:cNvPr>
              <p:cNvSpPr txBox="1">
                <a:spLocks noRot="1" noChangeAspect="1" noMove="1" noResize="1" noEditPoints="1" noAdjustHandles="1" noChangeArrowheads="1" noChangeShapeType="1" noTextEdit="1"/>
              </p:cNvSpPr>
              <p:nvPr/>
            </p:nvSpPr>
            <p:spPr>
              <a:xfrm>
                <a:off x="0" y="1697881"/>
                <a:ext cx="10404090" cy="2062103"/>
              </a:xfrm>
              <a:prstGeom prst="rect">
                <a:avLst/>
              </a:prstGeom>
              <a:blipFill>
                <a:blip r:embed="rId2"/>
                <a:stretch>
                  <a:fillRect/>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89557613-2274-1485-9559-94F2BBE152DC}"/>
              </a:ext>
            </a:extLst>
          </p:cNvPr>
          <p:cNvSpPr txBox="1">
            <a:spLocks/>
          </p:cNvSpPr>
          <p:nvPr/>
        </p:nvSpPr>
        <p:spPr>
          <a:xfrm>
            <a:off x="727639" y="415676"/>
            <a:ext cx="11187259"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a:t>Trigram Language Model</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8DAA2-F123-8ECA-67C5-417E2C49F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02B97-BAFD-5403-6388-D2A815584C36}"/>
              </a:ext>
            </a:extLst>
          </p:cNvPr>
          <p:cNvSpPr>
            <a:spLocks noGrp="1"/>
          </p:cNvSpPr>
          <p:nvPr>
            <p:ph type="title"/>
          </p:nvPr>
        </p:nvSpPr>
        <p:spPr/>
        <p:txBody>
          <a:bodyPr/>
          <a:lstStyle/>
          <a:p>
            <a:r>
              <a:rPr lang="en-US" dirty="0"/>
              <a:t>General N-gram model</a:t>
            </a:r>
          </a:p>
        </p:txBody>
      </p:sp>
      <p:sp>
        <p:nvSpPr>
          <p:cNvPr id="3" name="Content Placeholder 2">
            <a:extLst>
              <a:ext uri="{FF2B5EF4-FFF2-40B4-BE49-F238E27FC236}">
                <a16:creationId xmlns:a16="http://schemas.microsoft.com/office/drawing/2014/main" id="{F93E8182-E1F9-7D0A-52B0-479E714F214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197DDE-FBB1-CF87-C148-7FDC7BAE52B4}"/>
                  </a:ext>
                </a:extLst>
              </p:cNvPr>
              <p:cNvSpPr txBox="1"/>
              <p:nvPr/>
            </p:nvSpPr>
            <p:spPr>
              <a:xfrm>
                <a:off x="429501" y="1873990"/>
                <a:ext cx="11901043" cy="3110019"/>
              </a:xfrm>
              <a:prstGeom prst="rect">
                <a:avLst/>
              </a:prstGeom>
              <a:noFill/>
            </p:spPr>
            <p:txBody>
              <a:bodyPr wrap="square" rtlCol="0">
                <a:spAutoFit/>
              </a:bodyPr>
              <a:lstStyle/>
              <a:p>
                <a:pPr>
                  <a:lnSpc>
                    <a:spcPct val="200000"/>
                  </a:lnSpc>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e>
                      </m:d>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e>
                      </m:d>
                    </m:oMath>
                  </m:oMathPara>
                </a14:m>
                <a:endParaRPr lang="en-US" sz="2800" b="0" dirty="0"/>
              </a:p>
              <a:p>
                <a:pPr>
                  <a:lnSpc>
                    <a:spcPct val="200000"/>
                  </a:lnSpc>
                </a:pPr>
                <a:r>
                  <a:rPr lang="en-US" sz="2800" dirty="0"/>
                  <a:t>	</a:t>
                </a:r>
                <a14:m>
                  <m:oMath xmlns:m="http://schemas.openxmlformats.org/officeDocument/2006/math">
                    <m:acc>
                      <m:accPr>
                        <m:chr m:val="̂"/>
                        <m:ctrlPr>
                          <a:rPr lang="en-US" sz="2800" b="0" i="1" dirty="0" smtClean="0">
                            <a:latin typeface="Cambria Math" panose="02040503050406030204" pitchFamily="18" charset="0"/>
                          </a:rPr>
                        </m:ctrlPr>
                      </m:accPr>
                      <m:e>
                        <m:r>
                          <a:rPr lang="en-US" sz="2800" b="0" i="1" dirty="0" smtClean="0">
                            <a:latin typeface="Cambria Math" panose="02040503050406030204" pitchFamily="18" charset="0"/>
                          </a:rPr>
                          <m:t>𝑃</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e>
                    </m:d>
                    <m:r>
                      <a:rPr lang="en-US" sz="2800" i="1">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2</m:t>
                            </m:r>
                            <m:r>
                              <a:rPr lang="en-US" sz="2800" b="0" i="1" smtClean="0">
                                <a:latin typeface="Cambria Math" panose="02040503050406030204" pitchFamily="18" charset="0"/>
                              </a:rPr>
                              <m:t> </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sub>
                        </m:sSub>
                        <m:r>
                          <a:rPr lang="en-US" sz="2800" i="1">
                            <a:latin typeface="Cambria Math" panose="02040503050406030204" pitchFamily="18" charset="0"/>
                          </a:rPr>
                          <m:t>)</m:t>
                        </m:r>
                      </m:num>
                      <m:den>
                        <m:nary>
                          <m:naryPr>
                            <m:chr m:val="∑"/>
                            <m:supHide m:val="on"/>
                            <m:ctrlPr>
                              <a:rPr lang="en-US" sz="2800" i="1">
                                <a:latin typeface="Cambria Math" panose="02040503050406030204" pitchFamily="18" charset="0"/>
                              </a:rPr>
                            </m:ctrlPr>
                          </m:naryPr>
                          <m:sub>
                            <m:r>
                              <a:rPr lang="en-US" sz="2800" b="0" i="1" smtClean="0">
                                <a:latin typeface="Cambria Math" panose="02040503050406030204" pitchFamily="18" charset="0"/>
                              </a:rPr>
                              <m:t>𝑣</m:t>
                            </m:r>
                            <m:r>
                              <a:rPr lang="en-US" sz="2800" i="1">
                                <a:latin typeface="Cambria Math" panose="02040503050406030204" pitchFamily="18" charset="0"/>
                              </a:rPr>
                              <m:t>∈</m:t>
                            </m:r>
                            <m:r>
                              <m:rPr>
                                <m:sty m:val="p"/>
                              </m:rPr>
                              <a:rPr lang="en-US" sz="2800">
                                <a:latin typeface="Cambria Math" panose="02040503050406030204" pitchFamily="18" charset="0"/>
                              </a:rPr>
                              <m:t>Σ</m:t>
                            </m:r>
                          </m:sub>
                          <m:sup/>
                          <m:e>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𝑣</m:t>
                            </m:r>
                            <m:r>
                              <a:rPr lang="en-US" sz="2800" i="1">
                                <a:latin typeface="Cambria Math" panose="02040503050406030204" pitchFamily="18" charset="0"/>
                              </a:rPr>
                              <m:t>)</m:t>
                            </m:r>
                          </m:e>
                        </m:nary>
                      </m:den>
                    </m:f>
                  </m:oMath>
                </a14:m>
                <a:r>
                  <a:rPr lang="en-US" sz="2800" dirty="0"/>
                  <a:t> = </a:t>
                </a:r>
                <a14:m>
                  <m:oMath xmlns:m="http://schemas.openxmlformats.org/officeDocument/2006/math">
                    <m:f>
                      <m:fPr>
                        <m:ctrlPr>
                          <a:rPr lang="en-US" sz="2800" i="1">
                            <a:latin typeface="Cambria Math" panose="02040503050406030204" pitchFamily="18" charset="0"/>
                          </a:rPr>
                        </m:ctrlPr>
                      </m:fPr>
                      <m:num>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r>
                              <a:rPr lang="en-US" sz="2800" i="1">
                                <a:latin typeface="Cambria Math" panose="02040503050406030204" pitchFamily="18" charset="0"/>
                              </a:rPr>
                              <m:t> </m:t>
                            </m:r>
                          </m:sub>
                        </m:sSub>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𝑛</m:t>
                            </m:r>
                          </m:sub>
                        </m:sSub>
                        <m:r>
                          <a:rPr lang="en-US" sz="2800" i="1">
                            <a:latin typeface="Cambria Math" panose="02040503050406030204" pitchFamily="18" charset="0"/>
                          </a:rPr>
                          <m:t>)</m:t>
                        </m:r>
                      </m:num>
                      <m:den>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r>
                              <a:rPr lang="en-US" sz="2800" i="1">
                                <a:latin typeface="Cambria Math" panose="02040503050406030204" pitchFamily="18" charset="0"/>
                              </a:rPr>
                              <m:t> </m:t>
                            </m:r>
                          </m:sub>
                        </m:sSub>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den>
                    </m:f>
                  </m:oMath>
                </a14:m>
                <a:r>
                  <a:rPr lang="en-US" sz="2800" dirty="0"/>
                  <a:t> </a:t>
                </a:r>
              </a:p>
              <a:p>
                <a:pPr>
                  <a:lnSpc>
                    <a:spcPct val="200000"/>
                  </a:lnSpc>
                </a:pPr>
                <a:endParaRPr lang="en-US" sz="2800" dirty="0"/>
              </a:p>
            </p:txBody>
          </p:sp>
        </mc:Choice>
        <mc:Fallback xmlns="">
          <p:sp>
            <p:nvSpPr>
              <p:cNvPr id="5" name="TextBox 4">
                <a:extLst>
                  <a:ext uri="{FF2B5EF4-FFF2-40B4-BE49-F238E27FC236}">
                    <a16:creationId xmlns:a16="http://schemas.microsoft.com/office/drawing/2014/main" id="{47197DDE-FBB1-CF87-C148-7FDC7BAE52B4}"/>
                  </a:ext>
                </a:extLst>
              </p:cNvPr>
              <p:cNvSpPr txBox="1">
                <a:spLocks noRot="1" noChangeAspect="1" noMove="1" noResize="1" noEditPoints="1" noAdjustHandles="1" noChangeArrowheads="1" noChangeShapeType="1" noTextEdit="1"/>
              </p:cNvSpPr>
              <p:nvPr/>
            </p:nvSpPr>
            <p:spPr>
              <a:xfrm>
                <a:off x="429501" y="1873990"/>
                <a:ext cx="11901043" cy="311001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2536C99-2701-7189-E424-21FF7C7C5B9F}"/>
                  </a:ext>
                </a:extLst>
              </p:cNvPr>
              <p:cNvSpPr txBox="1"/>
              <p:nvPr/>
            </p:nvSpPr>
            <p:spPr>
              <a:xfrm>
                <a:off x="2755805" y="4872170"/>
                <a:ext cx="6680390" cy="707886"/>
              </a:xfrm>
              <a:prstGeom prst="rect">
                <a:avLst/>
              </a:prstGeom>
              <a:noFill/>
            </p:spPr>
            <p:txBody>
              <a:bodyPr wrap="square" rtlCol="0">
                <a:spAutoFit/>
              </a:bodyPr>
              <a:lstStyle/>
              <a:p>
                <a:r>
                  <a:rPr lang="en-US" sz="2000" dirty="0">
                    <a:solidFill>
                      <a:schemeClr val="accent3"/>
                    </a:solidFill>
                  </a:rPr>
                  <a:t>We’re now defining a separate conditional probability distribution over each possible word sequence of length </a:t>
                </a:r>
                <a14:m>
                  <m:oMath xmlns:m="http://schemas.openxmlformats.org/officeDocument/2006/math">
                    <m:r>
                      <a:rPr lang="en-US" sz="2000" b="0" i="1" smtClean="0">
                        <a:solidFill>
                          <a:schemeClr val="accent3"/>
                        </a:solidFill>
                        <a:latin typeface="Cambria Math" panose="02040503050406030204" pitchFamily="18" charset="0"/>
                      </a:rPr>
                      <m:t>𝑛</m:t>
                    </m:r>
                    <m:r>
                      <a:rPr lang="en-US" sz="2000" b="0" i="1" smtClean="0">
                        <a:solidFill>
                          <a:schemeClr val="accent3"/>
                        </a:solidFill>
                        <a:latin typeface="Cambria Math" panose="02040503050406030204" pitchFamily="18" charset="0"/>
                      </a:rPr>
                      <m:t>−</m:t>
                    </m:r>
                    <m:r>
                      <a:rPr lang="en-US" sz="2000" b="0" i="1" smtClean="0">
                        <a:solidFill>
                          <a:schemeClr val="accent3"/>
                        </a:solidFill>
                        <a:latin typeface="Cambria Math" panose="02040503050406030204" pitchFamily="18" charset="0"/>
                      </a:rPr>
                      <m:t>1</m:t>
                    </m:r>
                  </m:oMath>
                </a14:m>
                <a:endParaRPr lang="en-US" sz="2000" dirty="0">
                  <a:solidFill>
                    <a:schemeClr val="accent3"/>
                  </a:solidFill>
                </a:endParaRPr>
              </a:p>
            </p:txBody>
          </p:sp>
        </mc:Choice>
        <mc:Fallback xmlns="">
          <p:sp>
            <p:nvSpPr>
              <p:cNvPr id="8" name="TextBox 7">
                <a:extLst>
                  <a:ext uri="{FF2B5EF4-FFF2-40B4-BE49-F238E27FC236}">
                    <a16:creationId xmlns:a16="http://schemas.microsoft.com/office/drawing/2014/main" id="{22536C99-2701-7189-E424-21FF7C7C5B9F}"/>
                  </a:ext>
                </a:extLst>
              </p:cNvPr>
              <p:cNvSpPr txBox="1">
                <a:spLocks noRot="1" noChangeAspect="1" noMove="1" noResize="1" noEditPoints="1" noAdjustHandles="1" noChangeArrowheads="1" noChangeShapeType="1" noTextEdit="1"/>
              </p:cNvSpPr>
              <p:nvPr/>
            </p:nvSpPr>
            <p:spPr>
              <a:xfrm>
                <a:off x="2755805" y="4872170"/>
                <a:ext cx="6680390" cy="707886"/>
              </a:xfrm>
              <a:prstGeom prst="rect">
                <a:avLst/>
              </a:prstGeom>
              <a:blipFill>
                <a:blip r:embed="rId3"/>
                <a:stretch>
                  <a:fillRect l="-912"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5398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73C02-93A6-4B34-AB38-504E8596DFA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2836ABA-5995-DA36-4BD4-63467E02C4EC}"/>
              </a:ext>
            </a:extLst>
          </p:cNvPr>
          <p:cNvSpPr>
            <a:spLocks noGrp="1"/>
          </p:cNvSpPr>
          <p:nvPr>
            <p:ph type="title"/>
          </p:nvPr>
        </p:nvSpPr>
        <p:spPr/>
        <p:txBody>
          <a:bodyPr/>
          <a:lstStyle/>
          <a:p>
            <a:r>
              <a:rPr lang="en-US" dirty="0"/>
              <a:t>N-grams in action</a:t>
            </a:r>
          </a:p>
        </p:txBody>
      </p:sp>
    </p:spTree>
    <p:extLst>
      <p:ext uri="{BB962C8B-B14F-4D97-AF65-F5344CB8AC3E}">
        <p14:creationId xmlns:p14="http://schemas.microsoft.com/office/powerpoint/2010/main" val="2765757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2865" y="1520273"/>
            <a:ext cx="9057640" cy="4720950"/>
          </a:xfrm>
          <a:prstGeom prst="rect">
            <a:avLst/>
          </a:prstGeom>
        </p:spPr>
        <p:txBody>
          <a:bodyPr vert="horz" wrap="square" lIns="0" tIns="16933" rIns="0" bIns="0" rtlCol="0">
            <a:spAutoFit/>
          </a:bodyPr>
          <a:lstStyle/>
          <a:p>
            <a:pPr marL="505447" indent="-488514">
              <a:spcBef>
                <a:spcPts val="133"/>
              </a:spcBef>
              <a:buClr>
                <a:srgbClr val="674EA7"/>
              </a:buClr>
              <a:buChar char="●"/>
              <a:tabLst>
                <a:tab pos="505447" algn="l"/>
              </a:tabLst>
            </a:pPr>
            <a:r>
              <a:rPr sz="2400" dirty="0">
                <a:solidFill>
                  <a:srgbClr val="555555"/>
                </a:solidFill>
                <a:latin typeface="Arial MT"/>
                <a:cs typeface="Arial MT"/>
              </a:rPr>
              <a:t>can</a:t>
            </a:r>
            <a:r>
              <a:rPr sz="2400" spc="-40" dirty="0">
                <a:solidFill>
                  <a:srgbClr val="555555"/>
                </a:solidFill>
                <a:latin typeface="Arial MT"/>
                <a:cs typeface="Arial MT"/>
              </a:rPr>
              <a:t> </a:t>
            </a:r>
            <a:r>
              <a:rPr sz="2400" dirty="0">
                <a:solidFill>
                  <a:srgbClr val="555555"/>
                </a:solidFill>
                <a:latin typeface="Arial MT"/>
                <a:cs typeface="Arial MT"/>
              </a:rPr>
              <a:t>you</a:t>
            </a:r>
            <a:r>
              <a:rPr sz="2400" spc="-27" dirty="0">
                <a:solidFill>
                  <a:srgbClr val="555555"/>
                </a:solidFill>
                <a:latin typeface="Arial MT"/>
                <a:cs typeface="Arial MT"/>
              </a:rPr>
              <a:t> </a:t>
            </a:r>
            <a:r>
              <a:rPr sz="2400" dirty="0">
                <a:solidFill>
                  <a:srgbClr val="555555"/>
                </a:solidFill>
                <a:latin typeface="Arial MT"/>
                <a:cs typeface="Arial MT"/>
              </a:rPr>
              <a:t>tell</a:t>
            </a:r>
            <a:r>
              <a:rPr sz="2400" spc="-27" dirty="0">
                <a:solidFill>
                  <a:srgbClr val="555555"/>
                </a:solidFill>
                <a:latin typeface="Arial MT"/>
                <a:cs typeface="Arial MT"/>
              </a:rPr>
              <a:t> </a:t>
            </a:r>
            <a:r>
              <a:rPr sz="2400" dirty="0">
                <a:solidFill>
                  <a:srgbClr val="555555"/>
                </a:solidFill>
                <a:latin typeface="Arial MT"/>
                <a:cs typeface="Arial MT"/>
              </a:rPr>
              <a:t>me</a:t>
            </a:r>
            <a:r>
              <a:rPr sz="2400" spc="-20" dirty="0">
                <a:solidFill>
                  <a:srgbClr val="555555"/>
                </a:solidFill>
                <a:latin typeface="Arial MT"/>
                <a:cs typeface="Arial MT"/>
              </a:rPr>
              <a:t> </a:t>
            </a:r>
            <a:r>
              <a:rPr sz="2400" dirty="0">
                <a:solidFill>
                  <a:srgbClr val="555555"/>
                </a:solidFill>
                <a:latin typeface="Arial MT"/>
                <a:cs typeface="Arial MT"/>
              </a:rPr>
              <a:t>about</a:t>
            </a:r>
            <a:r>
              <a:rPr sz="2400" spc="-27" dirty="0">
                <a:solidFill>
                  <a:srgbClr val="555555"/>
                </a:solidFill>
                <a:latin typeface="Arial MT"/>
                <a:cs typeface="Arial MT"/>
              </a:rPr>
              <a:t> </a:t>
            </a:r>
            <a:r>
              <a:rPr sz="2400" dirty="0">
                <a:solidFill>
                  <a:srgbClr val="555555"/>
                </a:solidFill>
                <a:latin typeface="Arial MT"/>
                <a:cs typeface="Arial MT"/>
              </a:rPr>
              <a:t>any</a:t>
            </a:r>
            <a:r>
              <a:rPr sz="2400" spc="-27" dirty="0">
                <a:solidFill>
                  <a:srgbClr val="555555"/>
                </a:solidFill>
                <a:latin typeface="Arial MT"/>
                <a:cs typeface="Arial MT"/>
              </a:rPr>
              <a:t> </a:t>
            </a:r>
            <a:r>
              <a:rPr sz="2400" dirty="0">
                <a:solidFill>
                  <a:srgbClr val="555555"/>
                </a:solidFill>
                <a:latin typeface="Arial MT"/>
                <a:cs typeface="Arial MT"/>
              </a:rPr>
              <a:t>good</a:t>
            </a:r>
            <a:r>
              <a:rPr sz="2400" spc="-20" dirty="0">
                <a:solidFill>
                  <a:srgbClr val="555555"/>
                </a:solidFill>
                <a:latin typeface="Arial MT"/>
                <a:cs typeface="Arial MT"/>
              </a:rPr>
              <a:t> </a:t>
            </a:r>
            <a:r>
              <a:rPr sz="2400" dirty="0">
                <a:solidFill>
                  <a:srgbClr val="555555"/>
                </a:solidFill>
                <a:latin typeface="Arial MT"/>
                <a:cs typeface="Arial MT"/>
              </a:rPr>
              <a:t>cantonese</a:t>
            </a:r>
            <a:r>
              <a:rPr sz="2400" spc="-27" dirty="0">
                <a:solidFill>
                  <a:srgbClr val="555555"/>
                </a:solidFill>
                <a:latin typeface="Arial MT"/>
                <a:cs typeface="Arial MT"/>
              </a:rPr>
              <a:t> </a:t>
            </a:r>
            <a:r>
              <a:rPr sz="2400" dirty="0">
                <a:solidFill>
                  <a:srgbClr val="555555"/>
                </a:solidFill>
                <a:latin typeface="Arial MT"/>
                <a:cs typeface="Arial MT"/>
              </a:rPr>
              <a:t>restaurants</a:t>
            </a:r>
            <a:r>
              <a:rPr sz="2400" spc="-27" dirty="0">
                <a:solidFill>
                  <a:srgbClr val="555555"/>
                </a:solidFill>
                <a:latin typeface="Arial MT"/>
                <a:cs typeface="Arial MT"/>
              </a:rPr>
              <a:t> </a:t>
            </a:r>
            <a:r>
              <a:rPr sz="2400" dirty="0">
                <a:solidFill>
                  <a:srgbClr val="555555"/>
                </a:solidFill>
                <a:latin typeface="Arial MT"/>
                <a:cs typeface="Arial MT"/>
              </a:rPr>
              <a:t>close</a:t>
            </a:r>
            <a:r>
              <a:rPr sz="2400" spc="-20" dirty="0">
                <a:solidFill>
                  <a:srgbClr val="555555"/>
                </a:solidFill>
                <a:latin typeface="Arial MT"/>
                <a:cs typeface="Arial MT"/>
              </a:rPr>
              <a:t> </a:t>
            </a:r>
            <a:r>
              <a:rPr sz="2400" spc="-33" dirty="0">
                <a:solidFill>
                  <a:srgbClr val="555555"/>
                </a:solidFill>
                <a:latin typeface="Arial MT"/>
                <a:cs typeface="Arial MT"/>
              </a:rPr>
              <a:t>by</a:t>
            </a:r>
            <a:endParaRPr sz="2400" dirty="0">
              <a:latin typeface="Arial MT"/>
              <a:cs typeface="Arial MT"/>
            </a:endParaRPr>
          </a:p>
          <a:p>
            <a:pPr>
              <a:spcBef>
                <a:spcPts val="960"/>
              </a:spcBef>
              <a:buClr>
                <a:srgbClr val="674EA7"/>
              </a:buClr>
              <a:buFont typeface="Arial MT"/>
              <a:buChar char="●"/>
            </a:pPr>
            <a:endParaRPr sz="2400" dirty="0">
              <a:latin typeface="Arial MT"/>
              <a:cs typeface="Arial MT"/>
            </a:endParaRPr>
          </a:p>
          <a:p>
            <a:pPr marL="505447" indent="-488514">
              <a:buClr>
                <a:srgbClr val="674EA7"/>
              </a:buClr>
              <a:buChar char="●"/>
              <a:tabLst>
                <a:tab pos="505447" algn="l"/>
              </a:tabLst>
            </a:pPr>
            <a:r>
              <a:rPr sz="2400" dirty="0">
                <a:solidFill>
                  <a:srgbClr val="555555"/>
                </a:solidFill>
                <a:latin typeface="Arial MT"/>
                <a:cs typeface="Arial MT"/>
              </a:rPr>
              <a:t>mid</a:t>
            </a:r>
            <a:r>
              <a:rPr sz="2400" spc="-33" dirty="0">
                <a:solidFill>
                  <a:srgbClr val="555555"/>
                </a:solidFill>
                <a:latin typeface="Arial MT"/>
                <a:cs typeface="Arial MT"/>
              </a:rPr>
              <a:t> </a:t>
            </a:r>
            <a:r>
              <a:rPr sz="2400" dirty="0">
                <a:solidFill>
                  <a:srgbClr val="555555"/>
                </a:solidFill>
                <a:latin typeface="Arial MT"/>
                <a:cs typeface="Arial MT"/>
              </a:rPr>
              <a:t>priced</a:t>
            </a:r>
            <a:r>
              <a:rPr sz="2400" spc="-27" dirty="0">
                <a:solidFill>
                  <a:srgbClr val="555555"/>
                </a:solidFill>
                <a:latin typeface="Arial MT"/>
                <a:cs typeface="Arial MT"/>
              </a:rPr>
              <a:t> </a:t>
            </a:r>
            <a:r>
              <a:rPr sz="2400" dirty="0">
                <a:solidFill>
                  <a:srgbClr val="555555"/>
                </a:solidFill>
                <a:latin typeface="Arial MT"/>
                <a:cs typeface="Arial MT"/>
              </a:rPr>
              <a:t>that</a:t>
            </a:r>
            <a:r>
              <a:rPr sz="2400" spc="-27" dirty="0">
                <a:solidFill>
                  <a:srgbClr val="555555"/>
                </a:solidFill>
                <a:latin typeface="Arial MT"/>
                <a:cs typeface="Arial MT"/>
              </a:rPr>
              <a:t> </a:t>
            </a:r>
            <a:r>
              <a:rPr sz="2400" dirty="0">
                <a:solidFill>
                  <a:srgbClr val="555555"/>
                </a:solidFill>
                <a:latin typeface="Arial MT"/>
                <a:cs typeface="Arial MT"/>
              </a:rPr>
              <a:t>food</a:t>
            </a:r>
            <a:r>
              <a:rPr sz="2400" spc="-33" dirty="0">
                <a:solidFill>
                  <a:srgbClr val="555555"/>
                </a:solidFill>
                <a:latin typeface="Arial MT"/>
                <a:cs typeface="Arial MT"/>
              </a:rPr>
              <a:t> </a:t>
            </a:r>
            <a:r>
              <a:rPr sz="2400" dirty="0">
                <a:solidFill>
                  <a:srgbClr val="555555"/>
                </a:solidFill>
                <a:latin typeface="Arial MT"/>
                <a:cs typeface="Arial MT"/>
              </a:rPr>
              <a:t>is</a:t>
            </a:r>
            <a:r>
              <a:rPr sz="2400" spc="-27" dirty="0">
                <a:solidFill>
                  <a:srgbClr val="555555"/>
                </a:solidFill>
                <a:latin typeface="Arial MT"/>
                <a:cs typeface="Arial MT"/>
              </a:rPr>
              <a:t> </a:t>
            </a:r>
            <a:r>
              <a:rPr sz="2400" dirty="0">
                <a:solidFill>
                  <a:srgbClr val="555555"/>
                </a:solidFill>
                <a:latin typeface="Arial MT"/>
                <a:cs typeface="Arial MT"/>
              </a:rPr>
              <a:t>what</a:t>
            </a:r>
            <a:r>
              <a:rPr sz="2400" spc="-27" dirty="0">
                <a:solidFill>
                  <a:srgbClr val="555555"/>
                </a:solidFill>
                <a:latin typeface="Arial MT"/>
                <a:cs typeface="Arial MT"/>
              </a:rPr>
              <a:t> </a:t>
            </a:r>
            <a:r>
              <a:rPr sz="2400" dirty="0">
                <a:solidFill>
                  <a:srgbClr val="555555"/>
                </a:solidFill>
                <a:latin typeface="Arial MT"/>
                <a:cs typeface="Arial MT"/>
              </a:rPr>
              <a:t>i’m</a:t>
            </a:r>
            <a:r>
              <a:rPr sz="2400" spc="-33" dirty="0">
                <a:solidFill>
                  <a:srgbClr val="555555"/>
                </a:solidFill>
                <a:latin typeface="Arial MT"/>
                <a:cs typeface="Arial MT"/>
              </a:rPr>
              <a:t> </a:t>
            </a:r>
            <a:r>
              <a:rPr sz="2400" dirty="0">
                <a:solidFill>
                  <a:srgbClr val="555555"/>
                </a:solidFill>
                <a:latin typeface="Arial MT"/>
                <a:cs typeface="Arial MT"/>
              </a:rPr>
              <a:t>looking</a:t>
            </a:r>
            <a:r>
              <a:rPr sz="2400" spc="-27" dirty="0">
                <a:solidFill>
                  <a:srgbClr val="555555"/>
                </a:solidFill>
                <a:latin typeface="Arial MT"/>
                <a:cs typeface="Arial MT"/>
              </a:rPr>
              <a:t> </a:t>
            </a:r>
            <a:r>
              <a:rPr sz="2400" spc="-33" dirty="0">
                <a:solidFill>
                  <a:srgbClr val="555555"/>
                </a:solidFill>
                <a:latin typeface="Arial MT"/>
                <a:cs typeface="Arial MT"/>
              </a:rPr>
              <a:t>for</a:t>
            </a:r>
            <a:endParaRPr sz="2400" dirty="0">
              <a:latin typeface="Arial MT"/>
              <a:cs typeface="Arial MT"/>
            </a:endParaRPr>
          </a:p>
          <a:p>
            <a:pPr>
              <a:spcBef>
                <a:spcPts val="960"/>
              </a:spcBef>
              <a:buClr>
                <a:srgbClr val="674EA7"/>
              </a:buClr>
              <a:buFont typeface="Arial MT"/>
              <a:buChar char="●"/>
            </a:pPr>
            <a:endParaRPr sz="2400" dirty="0">
              <a:latin typeface="Arial MT"/>
              <a:cs typeface="Arial MT"/>
            </a:endParaRPr>
          </a:p>
          <a:p>
            <a:pPr marL="505447" indent="-488514">
              <a:buClr>
                <a:srgbClr val="674EA7"/>
              </a:buClr>
              <a:buChar char="●"/>
              <a:tabLst>
                <a:tab pos="505447" algn="l"/>
              </a:tabLst>
            </a:pPr>
            <a:r>
              <a:rPr sz="2400" dirty="0">
                <a:solidFill>
                  <a:srgbClr val="555555"/>
                </a:solidFill>
                <a:latin typeface="Arial MT"/>
                <a:cs typeface="Arial MT"/>
              </a:rPr>
              <a:t>tell</a:t>
            </a:r>
            <a:r>
              <a:rPr sz="2400" spc="-20" dirty="0">
                <a:solidFill>
                  <a:srgbClr val="555555"/>
                </a:solidFill>
                <a:latin typeface="Arial MT"/>
                <a:cs typeface="Arial MT"/>
              </a:rPr>
              <a:t> </a:t>
            </a:r>
            <a:r>
              <a:rPr sz="2400" dirty="0">
                <a:solidFill>
                  <a:srgbClr val="555555"/>
                </a:solidFill>
                <a:latin typeface="Arial MT"/>
                <a:cs typeface="Arial MT"/>
              </a:rPr>
              <a:t>me</a:t>
            </a:r>
            <a:r>
              <a:rPr sz="2400" spc="-20" dirty="0">
                <a:solidFill>
                  <a:srgbClr val="555555"/>
                </a:solidFill>
                <a:latin typeface="Arial MT"/>
                <a:cs typeface="Arial MT"/>
              </a:rPr>
              <a:t> </a:t>
            </a:r>
            <a:r>
              <a:rPr sz="2400" dirty="0">
                <a:solidFill>
                  <a:srgbClr val="555555"/>
                </a:solidFill>
                <a:latin typeface="Arial MT"/>
                <a:cs typeface="Arial MT"/>
              </a:rPr>
              <a:t>about</a:t>
            </a:r>
            <a:r>
              <a:rPr sz="2400" spc="-20" dirty="0">
                <a:solidFill>
                  <a:srgbClr val="555555"/>
                </a:solidFill>
                <a:latin typeface="Arial MT"/>
                <a:cs typeface="Arial MT"/>
              </a:rPr>
              <a:t> </a:t>
            </a:r>
            <a:r>
              <a:rPr sz="2400" dirty="0">
                <a:solidFill>
                  <a:srgbClr val="555555"/>
                </a:solidFill>
                <a:latin typeface="Arial MT"/>
                <a:cs typeface="Arial MT"/>
              </a:rPr>
              <a:t>chez</a:t>
            </a:r>
            <a:r>
              <a:rPr sz="2400" spc="-20" dirty="0">
                <a:solidFill>
                  <a:srgbClr val="555555"/>
                </a:solidFill>
                <a:latin typeface="Arial MT"/>
                <a:cs typeface="Arial MT"/>
              </a:rPr>
              <a:t> </a:t>
            </a:r>
            <a:r>
              <a:rPr sz="2400" spc="-13" dirty="0">
                <a:solidFill>
                  <a:srgbClr val="555555"/>
                </a:solidFill>
                <a:latin typeface="Arial MT"/>
                <a:cs typeface="Arial MT"/>
              </a:rPr>
              <a:t>pansies</a:t>
            </a:r>
            <a:endParaRPr sz="2400" dirty="0">
              <a:latin typeface="Arial MT"/>
              <a:cs typeface="Arial MT"/>
            </a:endParaRPr>
          </a:p>
          <a:p>
            <a:pPr>
              <a:spcBef>
                <a:spcPts val="960"/>
              </a:spcBef>
              <a:buClr>
                <a:srgbClr val="674EA7"/>
              </a:buClr>
              <a:buFont typeface="Arial MT"/>
              <a:buChar char="●"/>
            </a:pPr>
            <a:endParaRPr sz="2400" dirty="0">
              <a:latin typeface="Arial MT"/>
              <a:cs typeface="Arial MT"/>
            </a:endParaRPr>
          </a:p>
          <a:p>
            <a:pPr marL="505447" indent="-488514">
              <a:buClr>
                <a:srgbClr val="674EA7"/>
              </a:buClr>
              <a:buChar char="●"/>
              <a:tabLst>
                <a:tab pos="505447" algn="l"/>
              </a:tabLst>
            </a:pPr>
            <a:r>
              <a:rPr sz="2400" dirty="0">
                <a:solidFill>
                  <a:srgbClr val="555555"/>
                </a:solidFill>
                <a:latin typeface="Arial MT"/>
                <a:cs typeface="Arial MT"/>
              </a:rPr>
              <a:t>can</a:t>
            </a:r>
            <a:r>
              <a:rPr sz="2400" spc="-33" dirty="0">
                <a:solidFill>
                  <a:srgbClr val="555555"/>
                </a:solidFill>
                <a:latin typeface="Arial MT"/>
                <a:cs typeface="Arial MT"/>
              </a:rPr>
              <a:t> </a:t>
            </a:r>
            <a:r>
              <a:rPr sz="2400" dirty="0">
                <a:solidFill>
                  <a:srgbClr val="555555"/>
                </a:solidFill>
                <a:latin typeface="Arial MT"/>
                <a:cs typeface="Arial MT"/>
              </a:rPr>
              <a:t>you</a:t>
            </a:r>
            <a:r>
              <a:rPr sz="2400" spc="-20" dirty="0">
                <a:solidFill>
                  <a:srgbClr val="555555"/>
                </a:solidFill>
                <a:latin typeface="Arial MT"/>
                <a:cs typeface="Arial MT"/>
              </a:rPr>
              <a:t> </a:t>
            </a:r>
            <a:r>
              <a:rPr sz="2400" dirty="0">
                <a:solidFill>
                  <a:srgbClr val="555555"/>
                </a:solidFill>
                <a:latin typeface="Arial MT"/>
                <a:cs typeface="Arial MT"/>
              </a:rPr>
              <a:t>give</a:t>
            </a:r>
            <a:r>
              <a:rPr sz="2400" spc="-20" dirty="0">
                <a:solidFill>
                  <a:srgbClr val="555555"/>
                </a:solidFill>
                <a:latin typeface="Arial MT"/>
                <a:cs typeface="Arial MT"/>
              </a:rPr>
              <a:t> </a:t>
            </a:r>
            <a:r>
              <a:rPr sz="2400" dirty="0">
                <a:solidFill>
                  <a:srgbClr val="555555"/>
                </a:solidFill>
                <a:latin typeface="Arial MT"/>
                <a:cs typeface="Arial MT"/>
              </a:rPr>
              <a:t>me</a:t>
            </a:r>
            <a:r>
              <a:rPr sz="2400" spc="-20" dirty="0">
                <a:solidFill>
                  <a:srgbClr val="555555"/>
                </a:solidFill>
                <a:latin typeface="Arial MT"/>
                <a:cs typeface="Arial MT"/>
              </a:rPr>
              <a:t> </a:t>
            </a:r>
            <a:r>
              <a:rPr sz="2400" dirty="0">
                <a:solidFill>
                  <a:srgbClr val="555555"/>
                </a:solidFill>
                <a:latin typeface="Arial MT"/>
                <a:cs typeface="Arial MT"/>
              </a:rPr>
              <a:t>a</a:t>
            </a:r>
            <a:r>
              <a:rPr sz="2400" spc="-20" dirty="0">
                <a:solidFill>
                  <a:srgbClr val="555555"/>
                </a:solidFill>
                <a:latin typeface="Arial MT"/>
                <a:cs typeface="Arial MT"/>
              </a:rPr>
              <a:t> </a:t>
            </a:r>
            <a:r>
              <a:rPr sz="2400" dirty="0">
                <a:solidFill>
                  <a:srgbClr val="555555"/>
                </a:solidFill>
                <a:latin typeface="Arial MT"/>
                <a:cs typeface="Arial MT"/>
              </a:rPr>
              <a:t>listing</a:t>
            </a:r>
            <a:r>
              <a:rPr sz="2400" spc="-20" dirty="0">
                <a:solidFill>
                  <a:srgbClr val="555555"/>
                </a:solidFill>
                <a:latin typeface="Arial MT"/>
                <a:cs typeface="Arial MT"/>
              </a:rPr>
              <a:t> </a:t>
            </a:r>
            <a:r>
              <a:rPr sz="2400" dirty="0">
                <a:solidFill>
                  <a:srgbClr val="555555"/>
                </a:solidFill>
                <a:latin typeface="Arial MT"/>
                <a:cs typeface="Arial MT"/>
              </a:rPr>
              <a:t>of</a:t>
            </a:r>
            <a:r>
              <a:rPr sz="2400" spc="-20" dirty="0">
                <a:solidFill>
                  <a:srgbClr val="555555"/>
                </a:solidFill>
                <a:latin typeface="Arial MT"/>
                <a:cs typeface="Arial MT"/>
              </a:rPr>
              <a:t> </a:t>
            </a:r>
            <a:r>
              <a:rPr sz="2400" dirty="0">
                <a:solidFill>
                  <a:srgbClr val="555555"/>
                </a:solidFill>
                <a:latin typeface="Arial MT"/>
                <a:cs typeface="Arial MT"/>
              </a:rPr>
              <a:t>the</a:t>
            </a:r>
            <a:r>
              <a:rPr sz="2400" spc="-20" dirty="0">
                <a:solidFill>
                  <a:srgbClr val="555555"/>
                </a:solidFill>
                <a:latin typeface="Arial MT"/>
                <a:cs typeface="Arial MT"/>
              </a:rPr>
              <a:t> </a:t>
            </a:r>
            <a:r>
              <a:rPr sz="2400" dirty="0">
                <a:solidFill>
                  <a:srgbClr val="555555"/>
                </a:solidFill>
                <a:latin typeface="Arial MT"/>
                <a:cs typeface="Arial MT"/>
              </a:rPr>
              <a:t>kinds</a:t>
            </a:r>
            <a:r>
              <a:rPr sz="2400" spc="-20" dirty="0">
                <a:solidFill>
                  <a:srgbClr val="555555"/>
                </a:solidFill>
                <a:latin typeface="Arial MT"/>
                <a:cs typeface="Arial MT"/>
              </a:rPr>
              <a:t> </a:t>
            </a:r>
            <a:r>
              <a:rPr sz="2400" dirty="0">
                <a:solidFill>
                  <a:srgbClr val="555555"/>
                </a:solidFill>
                <a:latin typeface="Arial MT"/>
                <a:cs typeface="Arial MT"/>
              </a:rPr>
              <a:t>of</a:t>
            </a:r>
            <a:r>
              <a:rPr sz="2400" spc="-20" dirty="0">
                <a:solidFill>
                  <a:srgbClr val="555555"/>
                </a:solidFill>
                <a:latin typeface="Arial MT"/>
                <a:cs typeface="Arial MT"/>
              </a:rPr>
              <a:t> </a:t>
            </a:r>
            <a:r>
              <a:rPr sz="2400" dirty="0">
                <a:solidFill>
                  <a:srgbClr val="555555"/>
                </a:solidFill>
                <a:latin typeface="Arial MT"/>
                <a:cs typeface="Arial MT"/>
              </a:rPr>
              <a:t>food</a:t>
            </a:r>
            <a:r>
              <a:rPr sz="2400" spc="-20" dirty="0">
                <a:solidFill>
                  <a:srgbClr val="555555"/>
                </a:solidFill>
                <a:latin typeface="Arial MT"/>
                <a:cs typeface="Arial MT"/>
              </a:rPr>
              <a:t> </a:t>
            </a:r>
            <a:r>
              <a:rPr sz="2400" dirty="0">
                <a:solidFill>
                  <a:srgbClr val="555555"/>
                </a:solidFill>
                <a:latin typeface="Arial MT"/>
                <a:cs typeface="Arial MT"/>
              </a:rPr>
              <a:t>that</a:t>
            </a:r>
            <a:r>
              <a:rPr sz="2400" spc="-20" dirty="0">
                <a:solidFill>
                  <a:srgbClr val="555555"/>
                </a:solidFill>
                <a:latin typeface="Arial MT"/>
                <a:cs typeface="Arial MT"/>
              </a:rPr>
              <a:t> </a:t>
            </a:r>
            <a:r>
              <a:rPr sz="2400" dirty="0">
                <a:solidFill>
                  <a:srgbClr val="555555"/>
                </a:solidFill>
                <a:latin typeface="Arial MT"/>
                <a:cs typeface="Arial MT"/>
              </a:rPr>
              <a:t>are</a:t>
            </a:r>
            <a:r>
              <a:rPr sz="2400" spc="-20" dirty="0">
                <a:solidFill>
                  <a:srgbClr val="555555"/>
                </a:solidFill>
                <a:latin typeface="Arial MT"/>
                <a:cs typeface="Arial MT"/>
              </a:rPr>
              <a:t> </a:t>
            </a:r>
            <a:r>
              <a:rPr sz="2400" spc="-13" dirty="0">
                <a:solidFill>
                  <a:srgbClr val="555555"/>
                </a:solidFill>
                <a:latin typeface="Arial MT"/>
                <a:cs typeface="Arial MT"/>
              </a:rPr>
              <a:t>available</a:t>
            </a:r>
            <a:endParaRPr sz="2400" dirty="0">
              <a:latin typeface="Arial MT"/>
              <a:cs typeface="Arial MT"/>
            </a:endParaRPr>
          </a:p>
          <a:p>
            <a:pPr>
              <a:spcBef>
                <a:spcPts val="960"/>
              </a:spcBef>
              <a:buClr>
                <a:srgbClr val="674EA7"/>
              </a:buClr>
              <a:buFont typeface="Arial MT"/>
              <a:buChar char="●"/>
            </a:pPr>
            <a:endParaRPr sz="2400" dirty="0">
              <a:latin typeface="Arial MT"/>
              <a:cs typeface="Arial MT"/>
            </a:endParaRPr>
          </a:p>
          <a:p>
            <a:pPr marL="505447" indent="-488514">
              <a:buClr>
                <a:srgbClr val="674EA7"/>
              </a:buClr>
              <a:buChar char="●"/>
              <a:tabLst>
                <a:tab pos="505447" algn="l"/>
              </a:tabLst>
            </a:pPr>
            <a:r>
              <a:rPr sz="2400" dirty="0">
                <a:solidFill>
                  <a:srgbClr val="555555"/>
                </a:solidFill>
                <a:latin typeface="Arial MT"/>
                <a:cs typeface="Arial MT"/>
              </a:rPr>
              <a:t>i’m</a:t>
            </a:r>
            <a:r>
              <a:rPr sz="2400" spc="-27" dirty="0">
                <a:solidFill>
                  <a:srgbClr val="555555"/>
                </a:solidFill>
                <a:latin typeface="Arial MT"/>
                <a:cs typeface="Arial MT"/>
              </a:rPr>
              <a:t> </a:t>
            </a:r>
            <a:r>
              <a:rPr sz="2400" dirty="0">
                <a:solidFill>
                  <a:srgbClr val="555555"/>
                </a:solidFill>
                <a:latin typeface="Arial MT"/>
                <a:cs typeface="Arial MT"/>
              </a:rPr>
              <a:t>looking</a:t>
            </a:r>
            <a:r>
              <a:rPr sz="2400" spc="-27" dirty="0">
                <a:solidFill>
                  <a:srgbClr val="555555"/>
                </a:solidFill>
                <a:latin typeface="Arial MT"/>
                <a:cs typeface="Arial MT"/>
              </a:rPr>
              <a:t> </a:t>
            </a:r>
            <a:r>
              <a:rPr sz="2400" dirty="0">
                <a:solidFill>
                  <a:srgbClr val="555555"/>
                </a:solidFill>
                <a:latin typeface="Arial MT"/>
                <a:cs typeface="Arial MT"/>
              </a:rPr>
              <a:t>for</a:t>
            </a:r>
            <a:r>
              <a:rPr sz="2400" spc="-20" dirty="0">
                <a:solidFill>
                  <a:srgbClr val="555555"/>
                </a:solidFill>
                <a:latin typeface="Arial MT"/>
                <a:cs typeface="Arial MT"/>
              </a:rPr>
              <a:t> </a:t>
            </a:r>
            <a:r>
              <a:rPr sz="2400" dirty="0">
                <a:solidFill>
                  <a:srgbClr val="555555"/>
                </a:solidFill>
                <a:latin typeface="Arial MT"/>
                <a:cs typeface="Arial MT"/>
              </a:rPr>
              <a:t>a</a:t>
            </a:r>
            <a:r>
              <a:rPr sz="2400" spc="-27" dirty="0">
                <a:solidFill>
                  <a:srgbClr val="555555"/>
                </a:solidFill>
                <a:latin typeface="Arial MT"/>
                <a:cs typeface="Arial MT"/>
              </a:rPr>
              <a:t> </a:t>
            </a:r>
            <a:r>
              <a:rPr sz="2400" dirty="0">
                <a:solidFill>
                  <a:srgbClr val="555555"/>
                </a:solidFill>
                <a:latin typeface="Arial MT"/>
                <a:cs typeface="Arial MT"/>
              </a:rPr>
              <a:t>good</a:t>
            </a:r>
            <a:r>
              <a:rPr sz="2400" spc="-20" dirty="0">
                <a:solidFill>
                  <a:srgbClr val="555555"/>
                </a:solidFill>
                <a:latin typeface="Arial MT"/>
                <a:cs typeface="Arial MT"/>
              </a:rPr>
              <a:t> </a:t>
            </a:r>
            <a:r>
              <a:rPr sz="2400" dirty="0">
                <a:solidFill>
                  <a:srgbClr val="555555"/>
                </a:solidFill>
                <a:latin typeface="Arial MT"/>
                <a:cs typeface="Arial MT"/>
              </a:rPr>
              <a:t>place</a:t>
            </a:r>
            <a:r>
              <a:rPr sz="2400" spc="-27" dirty="0">
                <a:solidFill>
                  <a:srgbClr val="555555"/>
                </a:solidFill>
                <a:latin typeface="Arial MT"/>
                <a:cs typeface="Arial MT"/>
              </a:rPr>
              <a:t> </a:t>
            </a:r>
            <a:r>
              <a:rPr sz="2400" dirty="0">
                <a:solidFill>
                  <a:srgbClr val="555555"/>
                </a:solidFill>
                <a:latin typeface="Arial MT"/>
                <a:cs typeface="Arial MT"/>
              </a:rPr>
              <a:t>to</a:t>
            </a:r>
            <a:r>
              <a:rPr sz="2400" spc="-27" dirty="0">
                <a:solidFill>
                  <a:srgbClr val="555555"/>
                </a:solidFill>
                <a:latin typeface="Arial MT"/>
                <a:cs typeface="Arial MT"/>
              </a:rPr>
              <a:t> </a:t>
            </a:r>
            <a:r>
              <a:rPr sz="2400" dirty="0">
                <a:solidFill>
                  <a:srgbClr val="555555"/>
                </a:solidFill>
                <a:latin typeface="Arial MT"/>
                <a:cs typeface="Arial MT"/>
              </a:rPr>
              <a:t>eat</a:t>
            </a:r>
            <a:r>
              <a:rPr sz="2400" spc="-20" dirty="0">
                <a:solidFill>
                  <a:srgbClr val="555555"/>
                </a:solidFill>
                <a:latin typeface="Arial MT"/>
                <a:cs typeface="Arial MT"/>
              </a:rPr>
              <a:t> </a:t>
            </a:r>
            <a:r>
              <a:rPr sz="2400" spc="-13" dirty="0">
                <a:solidFill>
                  <a:srgbClr val="555555"/>
                </a:solidFill>
                <a:latin typeface="Arial MT"/>
                <a:cs typeface="Arial MT"/>
              </a:rPr>
              <a:t>breakfast</a:t>
            </a:r>
            <a:endParaRPr sz="2400" dirty="0">
              <a:latin typeface="Arial MT"/>
              <a:cs typeface="Arial MT"/>
            </a:endParaRPr>
          </a:p>
          <a:p>
            <a:pPr>
              <a:spcBef>
                <a:spcPts val="960"/>
              </a:spcBef>
              <a:buClr>
                <a:srgbClr val="674EA7"/>
              </a:buClr>
              <a:buFont typeface="Arial MT"/>
              <a:buChar char="●"/>
            </a:pPr>
            <a:endParaRPr sz="2400" dirty="0">
              <a:latin typeface="Arial MT"/>
              <a:cs typeface="Arial MT"/>
            </a:endParaRPr>
          </a:p>
          <a:p>
            <a:pPr marL="505447" indent="-488514">
              <a:buClr>
                <a:srgbClr val="674EA7"/>
              </a:buClr>
              <a:buChar char="●"/>
              <a:tabLst>
                <a:tab pos="505447" algn="l"/>
              </a:tabLst>
            </a:pPr>
            <a:r>
              <a:rPr sz="2400" dirty="0">
                <a:solidFill>
                  <a:srgbClr val="555555"/>
                </a:solidFill>
                <a:latin typeface="Arial MT"/>
                <a:cs typeface="Arial MT"/>
              </a:rPr>
              <a:t>when</a:t>
            </a:r>
            <a:r>
              <a:rPr sz="2400" spc="-53" dirty="0">
                <a:solidFill>
                  <a:srgbClr val="555555"/>
                </a:solidFill>
                <a:latin typeface="Arial MT"/>
                <a:cs typeface="Arial MT"/>
              </a:rPr>
              <a:t> </a:t>
            </a:r>
            <a:r>
              <a:rPr sz="2400" dirty="0">
                <a:solidFill>
                  <a:srgbClr val="555555"/>
                </a:solidFill>
                <a:latin typeface="Arial MT"/>
                <a:cs typeface="Arial MT"/>
              </a:rPr>
              <a:t>is</a:t>
            </a:r>
            <a:r>
              <a:rPr sz="2400" spc="-33" dirty="0">
                <a:solidFill>
                  <a:srgbClr val="555555"/>
                </a:solidFill>
                <a:latin typeface="Arial MT"/>
                <a:cs typeface="Arial MT"/>
              </a:rPr>
              <a:t> </a:t>
            </a:r>
            <a:r>
              <a:rPr sz="2400" dirty="0">
                <a:solidFill>
                  <a:srgbClr val="555555"/>
                </a:solidFill>
                <a:latin typeface="Arial MT"/>
                <a:cs typeface="Arial MT"/>
              </a:rPr>
              <a:t>caffe</a:t>
            </a:r>
            <a:r>
              <a:rPr sz="2400" spc="-33" dirty="0">
                <a:solidFill>
                  <a:srgbClr val="555555"/>
                </a:solidFill>
                <a:latin typeface="Arial MT"/>
                <a:cs typeface="Arial MT"/>
              </a:rPr>
              <a:t> </a:t>
            </a:r>
            <a:r>
              <a:rPr sz="2400" dirty="0">
                <a:solidFill>
                  <a:srgbClr val="555555"/>
                </a:solidFill>
                <a:latin typeface="Arial MT"/>
                <a:cs typeface="Arial MT"/>
              </a:rPr>
              <a:t>venezia</a:t>
            </a:r>
            <a:r>
              <a:rPr sz="2400" spc="-33" dirty="0">
                <a:solidFill>
                  <a:srgbClr val="555555"/>
                </a:solidFill>
                <a:latin typeface="Arial MT"/>
                <a:cs typeface="Arial MT"/>
              </a:rPr>
              <a:t> </a:t>
            </a:r>
            <a:r>
              <a:rPr sz="2400" dirty="0">
                <a:solidFill>
                  <a:srgbClr val="555555"/>
                </a:solidFill>
                <a:latin typeface="Arial MT"/>
                <a:cs typeface="Arial MT"/>
              </a:rPr>
              <a:t>open</a:t>
            </a:r>
            <a:r>
              <a:rPr sz="2400" spc="-33" dirty="0">
                <a:solidFill>
                  <a:srgbClr val="555555"/>
                </a:solidFill>
                <a:latin typeface="Arial MT"/>
                <a:cs typeface="Arial MT"/>
              </a:rPr>
              <a:t> </a:t>
            </a:r>
            <a:r>
              <a:rPr sz="2400" dirty="0">
                <a:solidFill>
                  <a:srgbClr val="555555"/>
                </a:solidFill>
                <a:latin typeface="Arial MT"/>
                <a:cs typeface="Arial MT"/>
              </a:rPr>
              <a:t>during</a:t>
            </a:r>
            <a:r>
              <a:rPr sz="2400" spc="-33" dirty="0">
                <a:solidFill>
                  <a:srgbClr val="555555"/>
                </a:solidFill>
                <a:latin typeface="Arial MT"/>
                <a:cs typeface="Arial MT"/>
              </a:rPr>
              <a:t> </a:t>
            </a:r>
            <a:r>
              <a:rPr sz="2400" dirty="0">
                <a:solidFill>
                  <a:srgbClr val="555555"/>
                </a:solidFill>
                <a:latin typeface="Arial MT"/>
                <a:cs typeface="Arial MT"/>
              </a:rPr>
              <a:t>the</a:t>
            </a:r>
            <a:r>
              <a:rPr sz="2400" spc="-33" dirty="0">
                <a:solidFill>
                  <a:srgbClr val="555555"/>
                </a:solidFill>
                <a:latin typeface="Arial MT"/>
                <a:cs typeface="Arial MT"/>
              </a:rPr>
              <a:t> day</a:t>
            </a:r>
            <a:endParaRPr sz="2400" dirty="0">
              <a:latin typeface="Arial MT"/>
              <a:cs typeface="Arial MT"/>
            </a:endParaRPr>
          </a:p>
        </p:txBody>
      </p:sp>
      <p:sp>
        <p:nvSpPr>
          <p:cNvPr id="4" name="object 4"/>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3" name="object 3"/>
          <p:cNvSpPr txBox="1">
            <a:spLocks noGrp="1"/>
          </p:cNvSpPr>
          <p:nvPr>
            <p:ph type="title"/>
          </p:nvPr>
        </p:nvSpPr>
        <p:spPr>
          <a:xfrm>
            <a:off x="766986" y="439169"/>
            <a:ext cx="14916345" cy="694207"/>
          </a:xfrm>
          <a:prstGeom prst="rect">
            <a:avLst/>
          </a:prstGeom>
        </p:spPr>
        <p:txBody>
          <a:bodyPr vert="horz" wrap="square" lIns="0" tIns="16933" rIns="0" bIns="0" rtlCol="0" anchor="ctr">
            <a:spAutoFit/>
          </a:bodyPr>
          <a:lstStyle/>
          <a:p>
            <a:pPr marL="16933">
              <a:lnSpc>
                <a:spcPct val="100000"/>
              </a:lnSpc>
              <a:spcBef>
                <a:spcPts val="133"/>
              </a:spcBef>
            </a:pPr>
            <a:r>
              <a:rPr dirty="0"/>
              <a:t>Berkeley</a:t>
            </a:r>
            <a:r>
              <a:rPr spc="93" dirty="0"/>
              <a:t> </a:t>
            </a:r>
            <a:r>
              <a:rPr spc="160" dirty="0"/>
              <a:t>restaurant</a:t>
            </a:r>
            <a:r>
              <a:rPr dirty="0"/>
              <a:t> </a:t>
            </a:r>
            <a:r>
              <a:rPr spc="152" dirty="0"/>
              <a:t>project</a:t>
            </a:r>
            <a:r>
              <a:rPr spc="93" dirty="0"/>
              <a:t> </a:t>
            </a:r>
            <a:r>
              <a:rPr spc="-13" dirty="0"/>
              <a:t>sentences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6986" y="514120"/>
            <a:ext cx="14916345" cy="694207"/>
          </a:xfrm>
          <a:prstGeom prst="rect">
            <a:avLst/>
          </a:prstGeom>
        </p:spPr>
        <p:txBody>
          <a:bodyPr vert="horz" wrap="square" lIns="0" tIns="16933" rIns="0" bIns="0" rtlCol="0" anchor="ctr">
            <a:spAutoFit/>
          </a:bodyPr>
          <a:lstStyle/>
          <a:p>
            <a:pPr marL="16933">
              <a:lnSpc>
                <a:spcPct val="100000"/>
              </a:lnSpc>
              <a:spcBef>
                <a:spcPts val="133"/>
              </a:spcBef>
            </a:pPr>
            <a:r>
              <a:rPr spc="-33" dirty="0"/>
              <a:t>Raw</a:t>
            </a:r>
            <a:r>
              <a:rPr spc="-140" dirty="0"/>
              <a:t> </a:t>
            </a:r>
            <a:r>
              <a:rPr spc="167" dirty="0"/>
              <a:t>bigram</a:t>
            </a:r>
            <a:r>
              <a:rPr spc="-133" dirty="0"/>
              <a:t> </a:t>
            </a:r>
            <a:r>
              <a:rPr spc="120" dirty="0"/>
              <a:t>count</a:t>
            </a:r>
            <a:r>
              <a:rPr lang="en-US" spc="120" dirty="0"/>
              <a:t>s</a:t>
            </a:r>
            <a:endParaRPr spc="-13" dirty="0"/>
          </a:p>
        </p:txBody>
      </p:sp>
      <p:pic>
        <p:nvPicPr>
          <p:cNvPr id="5122" name="Picture 2">
            <a:extLst>
              <a:ext uri="{FF2B5EF4-FFF2-40B4-BE49-F238E27FC236}">
                <a16:creationId xmlns:a16="http://schemas.microsoft.com/office/drawing/2014/main" id="{F7099385-DE45-E593-AEF8-70372262F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030" y="1948755"/>
            <a:ext cx="8869940" cy="4228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766986" y="509037"/>
            <a:ext cx="14916345" cy="694207"/>
          </a:xfrm>
          <a:prstGeom prst="rect">
            <a:avLst/>
          </a:prstGeom>
        </p:spPr>
        <p:txBody>
          <a:bodyPr vert="horz" wrap="square" lIns="0" tIns="16933" rIns="0" bIns="0" rtlCol="0" anchor="ctr">
            <a:spAutoFit/>
          </a:bodyPr>
          <a:lstStyle/>
          <a:p>
            <a:pPr marL="16933">
              <a:lnSpc>
                <a:spcPct val="100000"/>
              </a:lnSpc>
              <a:spcBef>
                <a:spcPts val="133"/>
              </a:spcBef>
            </a:pPr>
            <a:r>
              <a:rPr spc="107" dirty="0"/>
              <a:t>Bigram</a:t>
            </a:r>
            <a:r>
              <a:rPr spc="-87" dirty="0"/>
              <a:t> </a:t>
            </a:r>
            <a:r>
              <a:rPr spc="113" dirty="0"/>
              <a:t>probabilities</a:t>
            </a:r>
          </a:p>
        </p:txBody>
      </p:sp>
      <p:sp>
        <p:nvSpPr>
          <p:cNvPr id="8" name="object 8"/>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pic>
        <p:nvPicPr>
          <p:cNvPr id="14" name="Picture 13">
            <a:extLst>
              <a:ext uri="{FF2B5EF4-FFF2-40B4-BE49-F238E27FC236}">
                <a16:creationId xmlns:a16="http://schemas.microsoft.com/office/drawing/2014/main" id="{11195130-E547-5ED9-716E-88A16B87CED3}"/>
              </a:ext>
            </a:extLst>
          </p:cNvPr>
          <p:cNvPicPr>
            <a:picLocks noChangeAspect="1"/>
          </p:cNvPicPr>
          <p:nvPr/>
        </p:nvPicPr>
        <p:blipFill>
          <a:blip r:embed="rId2"/>
          <a:stretch>
            <a:fillRect/>
          </a:stretch>
        </p:blipFill>
        <p:spPr>
          <a:xfrm>
            <a:off x="1523984" y="1913781"/>
            <a:ext cx="8922327" cy="3740975"/>
          </a:xfrm>
          <a:prstGeom prst="rect">
            <a:avLst/>
          </a:prstGeom>
        </p:spPr>
      </p:pic>
      <p:pic>
        <p:nvPicPr>
          <p:cNvPr id="15" name="Picture 14">
            <a:extLst>
              <a:ext uri="{FF2B5EF4-FFF2-40B4-BE49-F238E27FC236}">
                <a16:creationId xmlns:a16="http://schemas.microsoft.com/office/drawing/2014/main" id="{C77ED251-0EC6-133E-8BAF-BAAEE9D47ADE}"/>
              </a:ext>
            </a:extLst>
          </p:cNvPr>
          <p:cNvPicPr>
            <a:picLocks noChangeAspect="1"/>
          </p:cNvPicPr>
          <p:nvPr/>
        </p:nvPicPr>
        <p:blipFill>
          <a:blip r:embed="rId3"/>
          <a:stretch>
            <a:fillRect/>
          </a:stretch>
        </p:blipFill>
        <p:spPr>
          <a:xfrm>
            <a:off x="8880765" y="9601"/>
            <a:ext cx="3311236" cy="1762979"/>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1688" y="1666313"/>
            <a:ext cx="5556672" cy="3940993"/>
          </a:xfrm>
          <a:prstGeom prst="rect">
            <a:avLst/>
          </a:prstGeom>
        </p:spPr>
        <p:txBody>
          <a:bodyPr vert="horz" wrap="square" lIns="0" tIns="16933" rIns="0" bIns="0" rtlCol="0">
            <a:spAutoFit/>
          </a:bodyPr>
          <a:lstStyle/>
          <a:p>
            <a:pPr marL="16933" marR="6773">
              <a:lnSpc>
                <a:spcPct val="150900"/>
              </a:lnSpc>
              <a:spcBef>
                <a:spcPts val="133"/>
              </a:spcBef>
            </a:pPr>
            <a:r>
              <a:rPr sz="2400" dirty="0">
                <a:solidFill>
                  <a:srgbClr val="4D4D4D"/>
                </a:solidFill>
                <a:latin typeface="Consolas"/>
                <a:cs typeface="Consolas"/>
              </a:rPr>
              <a:t>P(&lt;s&gt;</a:t>
            </a:r>
            <a:r>
              <a:rPr sz="2400" spc="-47" dirty="0">
                <a:solidFill>
                  <a:srgbClr val="4D4D4D"/>
                </a:solidFill>
                <a:latin typeface="Consolas"/>
                <a:cs typeface="Consolas"/>
              </a:rPr>
              <a:t> </a:t>
            </a:r>
            <a:r>
              <a:rPr sz="2400" dirty="0">
                <a:solidFill>
                  <a:srgbClr val="4D4D4D"/>
                </a:solidFill>
                <a:latin typeface="Consolas"/>
                <a:cs typeface="Consolas"/>
              </a:rPr>
              <a:t>i</a:t>
            </a:r>
            <a:r>
              <a:rPr sz="2400" spc="-27" dirty="0">
                <a:solidFill>
                  <a:srgbClr val="4D4D4D"/>
                </a:solidFill>
                <a:latin typeface="Consolas"/>
                <a:cs typeface="Consolas"/>
              </a:rPr>
              <a:t> </a:t>
            </a:r>
            <a:r>
              <a:rPr sz="2400" dirty="0">
                <a:solidFill>
                  <a:srgbClr val="4D4D4D"/>
                </a:solidFill>
                <a:latin typeface="Consolas"/>
                <a:cs typeface="Consolas"/>
              </a:rPr>
              <a:t>want</a:t>
            </a:r>
            <a:r>
              <a:rPr sz="2400" spc="-27" dirty="0">
                <a:solidFill>
                  <a:srgbClr val="4D4D4D"/>
                </a:solidFill>
                <a:latin typeface="Consolas"/>
                <a:cs typeface="Consolas"/>
              </a:rPr>
              <a:t> </a:t>
            </a:r>
            <a:r>
              <a:rPr sz="2400" dirty="0">
                <a:solidFill>
                  <a:srgbClr val="4D4D4D"/>
                </a:solidFill>
                <a:latin typeface="Consolas"/>
                <a:cs typeface="Consolas"/>
              </a:rPr>
              <a:t>chinese</a:t>
            </a:r>
            <a:r>
              <a:rPr sz="2400" spc="-33" dirty="0">
                <a:solidFill>
                  <a:srgbClr val="4D4D4D"/>
                </a:solidFill>
                <a:latin typeface="Consolas"/>
                <a:cs typeface="Consolas"/>
              </a:rPr>
              <a:t> </a:t>
            </a:r>
            <a:r>
              <a:rPr sz="2400" dirty="0">
                <a:solidFill>
                  <a:srgbClr val="4D4D4D"/>
                </a:solidFill>
                <a:latin typeface="Consolas"/>
                <a:cs typeface="Consolas"/>
              </a:rPr>
              <a:t>food</a:t>
            </a:r>
            <a:r>
              <a:rPr sz="2400" spc="-27" dirty="0">
                <a:solidFill>
                  <a:srgbClr val="4D4D4D"/>
                </a:solidFill>
                <a:latin typeface="Consolas"/>
                <a:cs typeface="Consolas"/>
              </a:rPr>
              <a:t> </a:t>
            </a:r>
            <a:r>
              <a:rPr sz="2400" dirty="0">
                <a:solidFill>
                  <a:srgbClr val="4D4D4D"/>
                </a:solidFill>
                <a:latin typeface="Consolas"/>
                <a:cs typeface="Consolas"/>
              </a:rPr>
              <a:t>&lt;/s&gt;)</a:t>
            </a:r>
            <a:r>
              <a:rPr sz="2400" spc="-27" dirty="0">
                <a:solidFill>
                  <a:srgbClr val="4D4D4D"/>
                </a:solidFill>
                <a:latin typeface="Consolas"/>
                <a:cs typeface="Consolas"/>
              </a:rPr>
              <a:t> </a:t>
            </a:r>
            <a:r>
              <a:rPr sz="2400" spc="-67" dirty="0">
                <a:solidFill>
                  <a:srgbClr val="4D4D4D"/>
                </a:solidFill>
                <a:latin typeface="Consolas"/>
                <a:cs typeface="Consolas"/>
              </a:rPr>
              <a:t>= </a:t>
            </a:r>
            <a:r>
              <a:rPr sz="2400" spc="-13" dirty="0">
                <a:solidFill>
                  <a:srgbClr val="4D4D4D"/>
                </a:solidFill>
                <a:latin typeface="Consolas"/>
                <a:cs typeface="Consolas"/>
              </a:rPr>
              <a:t>P(i|&lt;s&gt;)</a:t>
            </a:r>
            <a:endParaRPr sz="2400" dirty="0">
              <a:latin typeface="Consolas"/>
              <a:cs typeface="Consolas"/>
            </a:endParaRPr>
          </a:p>
          <a:p>
            <a:pPr marL="16933">
              <a:spcBef>
                <a:spcPts val="1467"/>
              </a:spcBef>
              <a:tabLst>
                <a:tab pos="518147" algn="l"/>
              </a:tabLst>
            </a:pPr>
            <a:r>
              <a:rPr sz="2400" spc="-67" dirty="0">
                <a:solidFill>
                  <a:srgbClr val="4D4D4D"/>
                </a:solidFill>
                <a:latin typeface="Consolas"/>
                <a:cs typeface="Consolas"/>
              </a:rPr>
              <a:t>×</a:t>
            </a:r>
            <a:r>
              <a:rPr sz="2400" dirty="0">
                <a:solidFill>
                  <a:srgbClr val="4D4D4D"/>
                </a:solidFill>
                <a:latin typeface="Consolas"/>
                <a:cs typeface="Consolas"/>
              </a:rPr>
              <a:t>	</a:t>
            </a:r>
            <a:r>
              <a:rPr sz="2400" spc="-13" dirty="0">
                <a:solidFill>
                  <a:srgbClr val="4D4D4D"/>
                </a:solidFill>
                <a:latin typeface="Consolas"/>
                <a:cs typeface="Consolas"/>
              </a:rPr>
              <a:t>P(want|i)</a:t>
            </a:r>
            <a:endParaRPr sz="2400" dirty="0">
              <a:latin typeface="Consolas"/>
              <a:cs typeface="Consolas"/>
            </a:endParaRPr>
          </a:p>
          <a:p>
            <a:pPr marL="16933">
              <a:spcBef>
                <a:spcPts val="1467"/>
              </a:spcBef>
              <a:tabLst>
                <a:tab pos="518147" algn="l"/>
              </a:tabLst>
            </a:pPr>
            <a:r>
              <a:rPr sz="2400" spc="-67" dirty="0">
                <a:solidFill>
                  <a:srgbClr val="4D4D4D"/>
                </a:solidFill>
                <a:latin typeface="Consolas"/>
                <a:cs typeface="Consolas"/>
              </a:rPr>
              <a:t>×</a:t>
            </a:r>
            <a:r>
              <a:rPr sz="2400" dirty="0">
                <a:solidFill>
                  <a:srgbClr val="4D4D4D"/>
                </a:solidFill>
                <a:latin typeface="Consolas"/>
                <a:cs typeface="Consolas"/>
              </a:rPr>
              <a:t>	</a:t>
            </a:r>
            <a:r>
              <a:rPr sz="2400" spc="-13" dirty="0">
                <a:solidFill>
                  <a:srgbClr val="4D4D4D"/>
                </a:solidFill>
                <a:latin typeface="Consolas"/>
                <a:cs typeface="Consolas"/>
              </a:rPr>
              <a:t>P(chinese|want)</a:t>
            </a:r>
            <a:endParaRPr sz="2400" dirty="0">
              <a:latin typeface="Consolas"/>
              <a:cs typeface="Consolas"/>
            </a:endParaRPr>
          </a:p>
          <a:p>
            <a:pPr marL="16933">
              <a:spcBef>
                <a:spcPts val="1467"/>
              </a:spcBef>
              <a:tabLst>
                <a:tab pos="518147" algn="l"/>
              </a:tabLst>
            </a:pPr>
            <a:r>
              <a:rPr sz="2400" spc="-67" dirty="0">
                <a:solidFill>
                  <a:srgbClr val="4D4D4D"/>
                </a:solidFill>
                <a:latin typeface="Consolas"/>
                <a:cs typeface="Consolas"/>
              </a:rPr>
              <a:t>×</a:t>
            </a:r>
            <a:r>
              <a:rPr sz="2400" dirty="0">
                <a:solidFill>
                  <a:srgbClr val="4D4D4D"/>
                </a:solidFill>
                <a:latin typeface="Consolas"/>
                <a:cs typeface="Consolas"/>
              </a:rPr>
              <a:t>	</a:t>
            </a:r>
            <a:r>
              <a:rPr sz="2400" spc="-13" dirty="0">
                <a:solidFill>
                  <a:srgbClr val="4D4D4D"/>
                </a:solidFill>
                <a:latin typeface="Consolas"/>
                <a:cs typeface="Consolas"/>
              </a:rPr>
              <a:t>P(food|chinese)</a:t>
            </a:r>
            <a:endParaRPr sz="2400" dirty="0">
              <a:latin typeface="Consolas"/>
              <a:cs typeface="Consolas"/>
            </a:endParaRPr>
          </a:p>
          <a:p>
            <a:pPr marL="16933">
              <a:spcBef>
                <a:spcPts val="1467"/>
              </a:spcBef>
              <a:tabLst>
                <a:tab pos="518147" algn="l"/>
              </a:tabLst>
            </a:pPr>
            <a:r>
              <a:rPr sz="2400" spc="-67" dirty="0">
                <a:solidFill>
                  <a:srgbClr val="4D4D4D"/>
                </a:solidFill>
                <a:latin typeface="Consolas"/>
                <a:cs typeface="Consolas"/>
              </a:rPr>
              <a:t>×</a:t>
            </a:r>
            <a:r>
              <a:rPr sz="2400" dirty="0">
                <a:solidFill>
                  <a:srgbClr val="4D4D4D"/>
                </a:solidFill>
                <a:latin typeface="Consolas"/>
                <a:cs typeface="Consolas"/>
              </a:rPr>
              <a:t>	</a:t>
            </a:r>
            <a:r>
              <a:rPr sz="2400" spc="-13" dirty="0">
                <a:solidFill>
                  <a:srgbClr val="4D4D4D"/>
                </a:solidFill>
                <a:latin typeface="Consolas"/>
                <a:cs typeface="Consolas"/>
              </a:rPr>
              <a:t>P(&lt;/s&gt;|food)</a:t>
            </a:r>
            <a:endParaRPr sz="2400" dirty="0">
              <a:latin typeface="Consolas"/>
              <a:cs typeface="Consolas"/>
            </a:endParaRPr>
          </a:p>
          <a:p>
            <a:pPr marL="16933">
              <a:spcBef>
                <a:spcPts val="1467"/>
              </a:spcBef>
              <a:tabLst>
                <a:tab pos="518994" algn="l"/>
              </a:tabLst>
            </a:pPr>
            <a:r>
              <a:rPr sz="2400" spc="-67" dirty="0">
                <a:solidFill>
                  <a:srgbClr val="4D4D4D"/>
                </a:solidFill>
                <a:latin typeface="Consolas"/>
                <a:cs typeface="Consolas"/>
              </a:rPr>
              <a:t>=</a:t>
            </a:r>
            <a:r>
              <a:rPr sz="2400" dirty="0">
                <a:solidFill>
                  <a:srgbClr val="4D4D4D"/>
                </a:solidFill>
                <a:latin typeface="Consolas"/>
                <a:cs typeface="Consolas"/>
              </a:rPr>
              <a:t>	</a:t>
            </a:r>
            <a:r>
              <a:rPr sz="2400" spc="-67" dirty="0">
                <a:solidFill>
                  <a:srgbClr val="4D4D4D"/>
                </a:solidFill>
                <a:latin typeface="Arial MT"/>
                <a:cs typeface="Arial MT"/>
              </a:rPr>
              <a:t>…</a:t>
            </a:r>
            <a:endParaRPr sz="2400" dirty="0">
              <a:latin typeface="Arial MT"/>
              <a:cs typeface="Arial MT"/>
            </a:endParaRPr>
          </a:p>
        </p:txBody>
      </p:sp>
      <p:sp>
        <p:nvSpPr>
          <p:cNvPr id="7" name="object 7"/>
          <p:cNvSpPr txBox="1">
            <a:spLocks noGrp="1"/>
          </p:cNvSpPr>
          <p:nvPr>
            <p:ph type="title"/>
          </p:nvPr>
        </p:nvSpPr>
        <p:spPr>
          <a:xfrm>
            <a:off x="766986" y="680375"/>
            <a:ext cx="14916345" cy="694207"/>
          </a:xfrm>
          <a:prstGeom prst="rect">
            <a:avLst/>
          </a:prstGeom>
        </p:spPr>
        <p:txBody>
          <a:bodyPr vert="horz" wrap="square" lIns="0" tIns="16933" rIns="0" bIns="0" rtlCol="0" anchor="ctr">
            <a:spAutoFit/>
          </a:bodyPr>
          <a:lstStyle/>
          <a:p>
            <a:pPr marL="16933">
              <a:lnSpc>
                <a:spcPct val="100000"/>
              </a:lnSpc>
              <a:spcBef>
                <a:spcPts val="133"/>
              </a:spcBef>
            </a:pPr>
            <a:r>
              <a:rPr spc="107" dirty="0"/>
              <a:t>Bigram</a:t>
            </a:r>
            <a:r>
              <a:rPr spc="-80" dirty="0"/>
              <a:t> </a:t>
            </a:r>
            <a:r>
              <a:rPr spc="93" dirty="0"/>
              <a:t>estimates</a:t>
            </a:r>
            <a:r>
              <a:rPr spc="-80" dirty="0"/>
              <a:t> </a:t>
            </a:r>
            <a:r>
              <a:rPr spc="207" dirty="0"/>
              <a:t>of</a:t>
            </a:r>
            <a:r>
              <a:rPr spc="-80" dirty="0"/>
              <a:t> </a:t>
            </a:r>
            <a:r>
              <a:rPr spc="80" dirty="0"/>
              <a:t>sentence</a:t>
            </a:r>
            <a:r>
              <a:rPr spc="-80" dirty="0"/>
              <a:t> </a:t>
            </a:r>
            <a:r>
              <a:rPr spc="152" dirty="0"/>
              <a:t>probability</a:t>
            </a:r>
          </a:p>
        </p:txBody>
      </p:sp>
      <p:sp>
        <p:nvSpPr>
          <p:cNvPr id="8" name="object 8"/>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pic>
        <p:nvPicPr>
          <p:cNvPr id="11" name="Picture 10">
            <a:extLst>
              <a:ext uri="{FF2B5EF4-FFF2-40B4-BE49-F238E27FC236}">
                <a16:creationId xmlns:a16="http://schemas.microsoft.com/office/drawing/2014/main" id="{C3158833-52CB-9AB0-3185-FA4168448E7D}"/>
              </a:ext>
            </a:extLst>
          </p:cNvPr>
          <p:cNvPicPr>
            <a:picLocks noChangeAspect="1"/>
          </p:cNvPicPr>
          <p:nvPr/>
        </p:nvPicPr>
        <p:blipFill>
          <a:blip r:embed="rId2"/>
          <a:stretch>
            <a:fillRect/>
          </a:stretch>
        </p:blipFill>
        <p:spPr>
          <a:xfrm>
            <a:off x="5876039" y="3573344"/>
            <a:ext cx="5844273" cy="2450401"/>
          </a:xfrm>
          <a:prstGeom prst="rect">
            <a:avLst/>
          </a:prstGeom>
        </p:spPr>
      </p:pic>
      <p:pic>
        <p:nvPicPr>
          <p:cNvPr id="12" name="Picture 11">
            <a:extLst>
              <a:ext uri="{FF2B5EF4-FFF2-40B4-BE49-F238E27FC236}">
                <a16:creationId xmlns:a16="http://schemas.microsoft.com/office/drawing/2014/main" id="{0138AFFE-6155-DB11-87A9-E3923CB4884C}"/>
              </a:ext>
            </a:extLst>
          </p:cNvPr>
          <p:cNvPicPr>
            <a:picLocks noChangeAspect="1"/>
          </p:cNvPicPr>
          <p:nvPr/>
        </p:nvPicPr>
        <p:blipFill>
          <a:blip r:embed="rId3"/>
          <a:stretch>
            <a:fillRect/>
          </a:stretch>
        </p:blipFill>
        <p:spPr>
          <a:xfrm>
            <a:off x="7024256" y="1666313"/>
            <a:ext cx="3158373" cy="168159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98E0-0FB9-7132-7210-43F52D0F6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8FCA5-EF0A-402F-540A-0F6773F858F5}"/>
              </a:ext>
            </a:extLst>
          </p:cNvPr>
          <p:cNvSpPr>
            <a:spLocks noGrp="1"/>
          </p:cNvSpPr>
          <p:nvPr>
            <p:ph type="title"/>
          </p:nvPr>
        </p:nvSpPr>
        <p:spPr/>
        <p:txBody>
          <a:bodyPr/>
          <a:lstStyle/>
          <a:p>
            <a:r>
              <a:rPr lang="en-US" dirty="0"/>
              <a:t>Sampling from N-grams</a:t>
            </a:r>
          </a:p>
        </p:txBody>
      </p:sp>
      <p:sp>
        <p:nvSpPr>
          <p:cNvPr id="3" name="Content Placeholder 2">
            <a:extLst>
              <a:ext uri="{FF2B5EF4-FFF2-40B4-BE49-F238E27FC236}">
                <a16:creationId xmlns:a16="http://schemas.microsoft.com/office/drawing/2014/main" id="{B550EAF7-FFC0-2703-E810-9EA760488FA3}"/>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C8D60F4D-7DFC-9333-A2AB-66D2C0976B61}"/>
              </a:ext>
            </a:extLst>
          </p:cNvPr>
          <p:cNvPicPr>
            <a:picLocks noChangeAspect="1"/>
          </p:cNvPicPr>
          <p:nvPr/>
        </p:nvPicPr>
        <p:blipFill>
          <a:blip r:embed="rId2"/>
          <a:stretch>
            <a:fillRect/>
          </a:stretch>
        </p:blipFill>
        <p:spPr>
          <a:xfrm>
            <a:off x="1537855" y="1354464"/>
            <a:ext cx="9559636" cy="5064289"/>
          </a:xfrm>
          <a:prstGeom prst="rect">
            <a:avLst/>
          </a:prstGeom>
        </p:spPr>
      </p:pic>
      <p:sp>
        <p:nvSpPr>
          <p:cNvPr id="11" name="Rectangle 10">
            <a:extLst>
              <a:ext uri="{FF2B5EF4-FFF2-40B4-BE49-F238E27FC236}">
                <a16:creationId xmlns:a16="http://schemas.microsoft.com/office/drawing/2014/main" id="{54673041-805B-D1EE-9183-C36E5D3CF402}"/>
              </a:ext>
            </a:extLst>
          </p:cNvPr>
          <p:cNvSpPr/>
          <p:nvPr/>
        </p:nvSpPr>
        <p:spPr>
          <a:xfrm>
            <a:off x="3131127" y="3144982"/>
            <a:ext cx="7218218" cy="2249161"/>
          </a:xfrm>
          <a:prstGeom prst="rect">
            <a:avLst/>
          </a:prstGeom>
          <a:solidFill>
            <a:srgbClr val="C4D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69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75EF5-9E3C-F069-5F3E-DB56D0C17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0FD0D-BE8A-9811-4691-48492EBF3335}"/>
              </a:ext>
            </a:extLst>
          </p:cNvPr>
          <p:cNvSpPr>
            <a:spLocks noGrp="1"/>
          </p:cNvSpPr>
          <p:nvPr>
            <p:ph type="title"/>
          </p:nvPr>
        </p:nvSpPr>
        <p:spPr/>
        <p:txBody>
          <a:bodyPr/>
          <a:lstStyle/>
          <a:p>
            <a:r>
              <a:rPr lang="en-US" dirty="0"/>
              <a:t>Sampling from N-grams</a:t>
            </a:r>
          </a:p>
        </p:txBody>
      </p:sp>
      <p:sp>
        <p:nvSpPr>
          <p:cNvPr id="3" name="Content Placeholder 2">
            <a:extLst>
              <a:ext uri="{FF2B5EF4-FFF2-40B4-BE49-F238E27FC236}">
                <a16:creationId xmlns:a16="http://schemas.microsoft.com/office/drawing/2014/main" id="{24F35C3E-3877-2639-94D8-286F1ED94DED}"/>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C1D91C5-3591-8F7F-5E69-59CF8B6682DC}"/>
              </a:ext>
            </a:extLst>
          </p:cNvPr>
          <p:cNvPicPr>
            <a:picLocks noChangeAspect="1"/>
          </p:cNvPicPr>
          <p:nvPr/>
        </p:nvPicPr>
        <p:blipFill>
          <a:blip r:embed="rId2"/>
          <a:stretch>
            <a:fillRect/>
          </a:stretch>
        </p:blipFill>
        <p:spPr>
          <a:xfrm>
            <a:off x="1537855" y="1354464"/>
            <a:ext cx="9559636" cy="5064289"/>
          </a:xfrm>
          <a:prstGeom prst="rect">
            <a:avLst/>
          </a:prstGeom>
        </p:spPr>
      </p:pic>
      <p:sp>
        <p:nvSpPr>
          <p:cNvPr id="11" name="Rectangle 10">
            <a:extLst>
              <a:ext uri="{FF2B5EF4-FFF2-40B4-BE49-F238E27FC236}">
                <a16:creationId xmlns:a16="http://schemas.microsoft.com/office/drawing/2014/main" id="{CF87D2A3-444F-9C80-B5EA-C635AE586CDE}"/>
              </a:ext>
            </a:extLst>
          </p:cNvPr>
          <p:cNvSpPr/>
          <p:nvPr/>
        </p:nvSpPr>
        <p:spPr>
          <a:xfrm>
            <a:off x="3131127" y="4461164"/>
            <a:ext cx="7218218" cy="932979"/>
          </a:xfrm>
          <a:prstGeom prst="rect">
            <a:avLst/>
          </a:prstGeom>
          <a:solidFill>
            <a:srgbClr val="C4D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588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C107-19E5-FE3C-6D3D-63D196CE4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8823A-5686-43B9-9564-F04648634063}"/>
              </a:ext>
            </a:extLst>
          </p:cNvPr>
          <p:cNvSpPr>
            <a:spLocks noGrp="1"/>
          </p:cNvSpPr>
          <p:nvPr>
            <p:ph type="title"/>
          </p:nvPr>
        </p:nvSpPr>
        <p:spPr/>
        <p:txBody>
          <a:bodyPr/>
          <a:lstStyle/>
          <a:p>
            <a:r>
              <a:rPr lang="en-US" dirty="0"/>
              <a:t>Sampling from N-grams</a:t>
            </a:r>
          </a:p>
        </p:txBody>
      </p:sp>
      <p:sp>
        <p:nvSpPr>
          <p:cNvPr id="3" name="Content Placeholder 2">
            <a:extLst>
              <a:ext uri="{FF2B5EF4-FFF2-40B4-BE49-F238E27FC236}">
                <a16:creationId xmlns:a16="http://schemas.microsoft.com/office/drawing/2014/main" id="{E2E6BD56-2E61-628D-08B8-044DD655AB33}"/>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69DE2AAD-04A2-B810-DF13-45647296B7D8}"/>
              </a:ext>
            </a:extLst>
          </p:cNvPr>
          <p:cNvPicPr>
            <a:picLocks noChangeAspect="1"/>
          </p:cNvPicPr>
          <p:nvPr/>
        </p:nvPicPr>
        <p:blipFill>
          <a:blip r:embed="rId2"/>
          <a:stretch>
            <a:fillRect/>
          </a:stretch>
        </p:blipFill>
        <p:spPr>
          <a:xfrm>
            <a:off x="1537855" y="1354464"/>
            <a:ext cx="9559636" cy="5064289"/>
          </a:xfrm>
          <a:prstGeom prst="rect">
            <a:avLst/>
          </a:prstGeom>
        </p:spPr>
      </p:pic>
    </p:spTree>
    <p:extLst>
      <p:ext uri="{BB962C8B-B14F-4D97-AF65-F5344CB8AC3E}">
        <p14:creationId xmlns:p14="http://schemas.microsoft.com/office/powerpoint/2010/main" val="194350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83AB4-0B47-7EFA-7F18-3373CEC146C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DAA8FCE-C70D-CF2F-2E69-FAFF75EE829A}"/>
              </a:ext>
            </a:extLst>
          </p:cNvPr>
          <p:cNvSpPr txBox="1"/>
          <p:nvPr/>
        </p:nvSpPr>
        <p:spPr>
          <a:xfrm>
            <a:off x="522866" y="1520273"/>
            <a:ext cx="9698567" cy="386430"/>
          </a:xfrm>
          <a:prstGeom prst="rect">
            <a:avLst/>
          </a:prstGeom>
        </p:spPr>
        <p:txBody>
          <a:bodyPr vert="horz" wrap="square" lIns="0" tIns="16933" rIns="0" bIns="0" rtlCol="0">
            <a:spAutoFit/>
          </a:bodyPr>
          <a:lstStyle/>
          <a:p>
            <a:pPr marL="505447" indent="-488514">
              <a:spcBef>
                <a:spcPts val="133"/>
              </a:spcBef>
              <a:buFont typeface="Arial MT"/>
              <a:buChar char="●"/>
              <a:tabLst>
                <a:tab pos="505447" algn="l"/>
              </a:tabLst>
            </a:pPr>
            <a:r>
              <a:rPr sz="2400" b="1" dirty="0">
                <a:solidFill>
                  <a:srgbClr val="674EA7"/>
                </a:solidFill>
                <a:latin typeface="Arial"/>
                <a:cs typeface="Arial"/>
              </a:rPr>
              <a:t>Language</a:t>
            </a:r>
            <a:r>
              <a:rPr sz="2400" b="1" spc="-40" dirty="0">
                <a:solidFill>
                  <a:srgbClr val="674EA7"/>
                </a:solidFill>
                <a:latin typeface="Arial"/>
                <a:cs typeface="Arial"/>
              </a:rPr>
              <a:t> </a:t>
            </a:r>
            <a:r>
              <a:rPr sz="2400" b="1" dirty="0">
                <a:solidFill>
                  <a:srgbClr val="674EA7"/>
                </a:solidFill>
                <a:latin typeface="Arial"/>
                <a:cs typeface="Arial"/>
              </a:rPr>
              <a:t>Modeling</a:t>
            </a:r>
            <a:r>
              <a:rPr sz="2400" b="1" spc="-20" dirty="0">
                <a:solidFill>
                  <a:srgbClr val="674EA7"/>
                </a:solidFill>
                <a:latin typeface="Arial"/>
                <a:cs typeface="Arial"/>
              </a:rPr>
              <a:t> </a:t>
            </a:r>
            <a:r>
              <a:rPr sz="2400" dirty="0">
                <a:solidFill>
                  <a:srgbClr val="555555"/>
                </a:solidFill>
                <a:latin typeface="Arial MT"/>
                <a:cs typeface="Arial MT"/>
              </a:rPr>
              <a:t>is</a:t>
            </a:r>
            <a:r>
              <a:rPr sz="2400" spc="-40" dirty="0">
                <a:solidFill>
                  <a:srgbClr val="555555"/>
                </a:solidFill>
                <a:latin typeface="Arial MT"/>
                <a:cs typeface="Arial MT"/>
              </a:rPr>
              <a:t> </a:t>
            </a:r>
            <a:r>
              <a:rPr sz="2400" dirty="0">
                <a:solidFill>
                  <a:srgbClr val="555555"/>
                </a:solidFill>
                <a:latin typeface="Arial MT"/>
                <a:cs typeface="Arial MT"/>
              </a:rPr>
              <a:t>the</a:t>
            </a:r>
            <a:r>
              <a:rPr sz="2400" spc="-40" dirty="0">
                <a:solidFill>
                  <a:srgbClr val="555555"/>
                </a:solidFill>
                <a:latin typeface="Arial MT"/>
                <a:cs typeface="Arial MT"/>
              </a:rPr>
              <a:t> </a:t>
            </a:r>
            <a:r>
              <a:rPr sz="2400" dirty="0">
                <a:solidFill>
                  <a:srgbClr val="555555"/>
                </a:solidFill>
                <a:latin typeface="Arial MT"/>
                <a:cs typeface="Arial MT"/>
              </a:rPr>
              <a:t>task</a:t>
            </a:r>
            <a:r>
              <a:rPr sz="2400" spc="-33" dirty="0">
                <a:solidFill>
                  <a:srgbClr val="555555"/>
                </a:solidFill>
                <a:latin typeface="Arial MT"/>
                <a:cs typeface="Arial MT"/>
              </a:rPr>
              <a:t> </a:t>
            </a:r>
            <a:r>
              <a:rPr sz="2400" dirty="0">
                <a:solidFill>
                  <a:srgbClr val="555555"/>
                </a:solidFill>
                <a:latin typeface="Arial MT"/>
                <a:cs typeface="Arial MT"/>
              </a:rPr>
              <a:t>of</a:t>
            </a:r>
            <a:r>
              <a:rPr sz="2400" spc="-40" dirty="0">
                <a:solidFill>
                  <a:srgbClr val="555555"/>
                </a:solidFill>
                <a:latin typeface="Arial MT"/>
                <a:cs typeface="Arial MT"/>
              </a:rPr>
              <a:t> </a:t>
            </a:r>
            <a:r>
              <a:rPr sz="2400" dirty="0">
                <a:solidFill>
                  <a:srgbClr val="555555"/>
                </a:solidFill>
                <a:latin typeface="Arial MT"/>
                <a:cs typeface="Arial MT"/>
              </a:rPr>
              <a:t>predicting</a:t>
            </a:r>
            <a:r>
              <a:rPr sz="2400" spc="-40" dirty="0">
                <a:solidFill>
                  <a:srgbClr val="555555"/>
                </a:solidFill>
                <a:latin typeface="Arial MT"/>
                <a:cs typeface="Arial MT"/>
              </a:rPr>
              <a:t> </a:t>
            </a:r>
            <a:r>
              <a:rPr sz="2400" dirty="0">
                <a:solidFill>
                  <a:srgbClr val="555555"/>
                </a:solidFill>
                <a:latin typeface="Arial MT"/>
                <a:cs typeface="Arial MT"/>
              </a:rPr>
              <a:t>what</a:t>
            </a:r>
            <a:r>
              <a:rPr sz="2400" spc="-40" dirty="0">
                <a:solidFill>
                  <a:srgbClr val="555555"/>
                </a:solidFill>
                <a:latin typeface="Arial MT"/>
                <a:cs typeface="Arial MT"/>
              </a:rPr>
              <a:t> </a:t>
            </a:r>
            <a:r>
              <a:rPr sz="2400" dirty="0">
                <a:solidFill>
                  <a:srgbClr val="555555"/>
                </a:solidFill>
                <a:latin typeface="Arial MT"/>
                <a:cs typeface="Arial MT"/>
              </a:rPr>
              <a:t>word</a:t>
            </a:r>
            <a:r>
              <a:rPr sz="2400" spc="-40" dirty="0">
                <a:solidFill>
                  <a:srgbClr val="555555"/>
                </a:solidFill>
                <a:latin typeface="Arial MT"/>
                <a:cs typeface="Arial MT"/>
              </a:rPr>
              <a:t> </a:t>
            </a:r>
            <a:r>
              <a:rPr sz="2400" dirty="0">
                <a:solidFill>
                  <a:srgbClr val="555555"/>
                </a:solidFill>
                <a:latin typeface="Arial MT"/>
                <a:cs typeface="Arial MT"/>
              </a:rPr>
              <a:t>comes</a:t>
            </a:r>
            <a:r>
              <a:rPr sz="2400" spc="-33" dirty="0">
                <a:solidFill>
                  <a:srgbClr val="555555"/>
                </a:solidFill>
                <a:latin typeface="Arial MT"/>
                <a:cs typeface="Arial MT"/>
              </a:rPr>
              <a:t> </a:t>
            </a:r>
            <a:r>
              <a:rPr sz="2400" spc="-27" dirty="0">
                <a:solidFill>
                  <a:srgbClr val="555555"/>
                </a:solidFill>
                <a:latin typeface="Arial MT"/>
                <a:cs typeface="Arial MT"/>
              </a:rPr>
              <a:t>next</a:t>
            </a:r>
            <a:endParaRPr sz="2400" dirty="0">
              <a:latin typeface="Arial MT"/>
              <a:cs typeface="Arial MT"/>
            </a:endParaRPr>
          </a:p>
        </p:txBody>
      </p:sp>
      <p:pic>
        <p:nvPicPr>
          <p:cNvPr id="4" name="object 4">
            <a:extLst>
              <a:ext uri="{FF2B5EF4-FFF2-40B4-BE49-F238E27FC236}">
                <a16:creationId xmlns:a16="http://schemas.microsoft.com/office/drawing/2014/main" id="{9BA9A335-9267-C3C9-596E-CE1DA8322C53}"/>
              </a:ext>
            </a:extLst>
          </p:cNvPr>
          <p:cNvPicPr/>
          <p:nvPr/>
        </p:nvPicPr>
        <p:blipFill>
          <a:blip r:embed="rId2" cstate="print"/>
          <a:stretch>
            <a:fillRect/>
          </a:stretch>
        </p:blipFill>
        <p:spPr>
          <a:xfrm>
            <a:off x="2106367" y="3131864"/>
            <a:ext cx="4598325" cy="587193"/>
          </a:xfrm>
          <a:prstGeom prst="rect">
            <a:avLst/>
          </a:prstGeom>
        </p:spPr>
      </p:pic>
      <p:sp>
        <p:nvSpPr>
          <p:cNvPr id="5" name="object 5">
            <a:extLst>
              <a:ext uri="{FF2B5EF4-FFF2-40B4-BE49-F238E27FC236}">
                <a16:creationId xmlns:a16="http://schemas.microsoft.com/office/drawing/2014/main" id="{5979E8B9-5D88-5813-51E2-2879AAF21D74}"/>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8" name="object 3">
            <a:extLst>
              <a:ext uri="{FF2B5EF4-FFF2-40B4-BE49-F238E27FC236}">
                <a16:creationId xmlns:a16="http://schemas.microsoft.com/office/drawing/2014/main" id="{05FA64FD-F630-74B4-A402-C601FDA6304A}"/>
              </a:ext>
            </a:extLst>
          </p:cNvPr>
          <p:cNvSpPr txBox="1">
            <a:spLocks/>
          </p:cNvSpPr>
          <p:nvPr/>
        </p:nvSpPr>
        <p:spPr>
          <a:xfrm>
            <a:off x="766986" y="504984"/>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dirty="0"/>
              <a:t>Equivalent Definition</a:t>
            </a:r>
            <a:endParaRPr lang="en-US" spc="193" dirty="0"/>
          </a:p>
        </p:txBody>
      </p:sp>
    </p:spTree>
    <p:extLst>
      <p:ext uri="{BB962C8B-B14F-4D97-AF65-F5344CB8AC3E}">
        <p14:creationId xmlns:p14="http://schemas.microsoft.com/office/powerpoint/2010/main" val="4203185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ACEC-2E24-E046-156A-8C646E285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18ABC-840F-14A1-7A40-6B4DA65ADF75}"/>
              </a:ext>
            </a:extLst>
          </p:cNvPr>
          <p:cNvSpPr>
            <a:spLocks noGrp="1"/>
          </p:cNvSpPr>
          <p:nvPr>
            <p:ph type="title"/>
          </p:nvPr>
        </p:nvSpPr>
        <p:spPr/>
        <p:txBody>
          <a:bodyPr/>
          <a:lstStyle/>
          <a:p>
            <a:r>
              <a:rPr lang="en-US" dirty="0"/>
              <a:t>Sampling from N-grams</a:t>
            </a:r>
          </a:p>
        </p:txBody>
      </p:sp>
      <p:sp>
        <p:nvSpPr>
          <p:cNvPr id="3" name="Content Placeholder 2">
            <a:extLst>
              <a:ext uri="{FF2B5EF4-FFF2-40B4-BE49-F238E27FC236}">
                <a16:creationId xmlns:a16="http://schemas.microsoft.com/office/drawing/2014/main" id="{439375AE-00A3-9442-25ED-6375F82D3F98}"/>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E0AF4D62-40EB-8458-B75C-CC5C4E3B89E4}"/>
              </a:ext>
            </a:extLst>
          </p:cNvPr>
          <p:cNvPicPr>
            <a:picLocks noChangeAspect="1"/>
          </p:cNvPicPr>
          <p:nvPr/>
        </p:nvPicPr>
        <p:blipFill>
          <a:blip r:embed="rId2"/>
          <a:stretch>
            <a:fillRect/>
          </a:stretch>
        </p:blipFill>
        <p:spPr>
          <a:xfrm>
            <a:off x="1322833" y="1277943"/>
            <a:ext cx="10293927" cy="5532694"/>
          </a:xfrm>
          <a:prstGeom prst="rect">
            <a:avLst/>
          </a:prstGeom>
        </p:spPr>
      </p:pic>
      <p:sp>
        <p:nvSpPr>
          <p:cNvPr id="7" name="Rectangle 6">
            <a:extLst>
              <a:ext uri="{FF2B5EF4-FFF2-40B4-BE49-F238E27FC236}">
                <a16:creationId xmlns:a16="http://schemas.microsoft.com/office/drawing/2014/main" id="{1049CA73-FA19-26C1-1FEF-69597186F0D2}"/>
              </a:ext>
            </a:extLst>
          </p:cNvPr>
          <p:cNvSpPr/>
          <p:nvPr/>
        </p:nvSpPr>
        <p:spPr>
          <a:xfrm>
            <a:off x="2964872" y="3186258"/>
            <a:ext cx="8007928" cy="2646506"/>
          </a:xfrm>
          <a:prstGeom prst="rect">
            <a:avLst/>
          </a:prstGeom>
          <a:solidFill>
            <a:srgbClr val="C4D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194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128AF-F617-5977-8A8D-28932BAE5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A5141-8FC1-602F-9635-A976816B871B}"/>
              </a:ext>
            </a:extLst>
          </p:cNvPr>
          <p:cNvSpPr>
            <a:spLocks noGrp="1"/>
          </p:cNvSpPr>
          <p:nvPr>
            <p:ph type="title"/>
          </p:nvPr>
        </p:nvSpPr>
        <p:spPr/>
        <p:txBody>
          <a:bodyPr/>
          <a:lstStyle/>
          <a:p>
            <a:r>
              <a:rPr lang="en-US" dirty="0"/>
              <a:t>Sampling from N-grams</a:t>
            </a:r>
          </a:p>
        </p:txBody>
      </p:sp>
      <p:sp>
        <p:nvSpPr>
          <p:cNvPr id="3" name="Content Placeholder 2">
            <a:extLst>
              <a:ext uri="{FF2B5EF4-FFF2-40B4-BE49-F238E27FC236}">
                <a16:creationId xmlns:a16="http://schemas.microsoft.com/office/drawing/2014/main" id="{1F6BDBDF-D120-6F38-7033-02F59AD5919D}"/>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C4696C6C-4A3D-17CC-A536-2D6ACD82BF12}"/>
              </a:ext>
            </a:extLst>
          </p:cNvPr>
          <p:cNvPicPr>
            <a:picLocks noChangeAspect="1"/>
          </p:cNvPicPr>
          <p:nvPr/>
        </p:nvPicPr>
        <p:blipFill>
          <a:blip r:embed="rId2"/>
          <a:stretch>
            <a:fillRect/>
          </a:stretch>
        </p:blipFill>
        <p:spPr>
          <a:xfrm>
            <a:off x="1322833" y="1277943"/>
            <a:ext cx="10293927" cy="5532694"/>
          </a:xfrm>
          <a:prstGeom prst="rect">
            <a:avLst/>
          </a:prstGeom>
        </p:spPr>
      </p:pic>
      <p:sp>
        <p:nvSpPr>
          <p:cNvPr id="7" name="Rectangle 6">
            <a:extLst>
              <a:ext uri="{FF2B5EF4-FFF2-40B4-BE49-F238E27FC236}">
                <a16:creationId xmlns:a16="http://schemas.microsoft.com/office/drawing/2014/main" id="{549E41EA-7F8F-1744-31B6-E399D4598BE7}"/>
              </a:ext>
            </a:extLst>
          </p:cNvPr>
          <p:cNvSpPr/>
          <p:nvPr/>
        </p:nvSpPr>
        <p:spPr>
          <a:xfrm>
            <a:off x="2964872" y="4128655"/>
            <a:ext cx="8007928" cy="1704109"/>
          </a:xfrm>
          <a:prstGeom prst="rect">
            <a:avLst/>
          </a:prstGeom>
          <a:solidFill>
            <a:srgbClr val="C4D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825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DB74-DBE6-64F1-AFEE-44194A1A7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EA73F-8A49-121C-6AC2-82442B1E8F73}"/>
              </a:ext>
            </a:extLst>
          </p:cNvPr>
          <p:cNvSpPr>
            <a:spLocks noGrp="1"/>
          </p:cNvSpPr>
          <p:nvPr>
            <p:ph type="title"/>
          </p:nvPr>
        </p:nvSpPr>
        <p:spPr/>
        <p:txBody>
          <a:bodyPr/>
          <a:lstStyle/>
          <a:p>
            <a:r>
              <a:rPr lang="en-US" dirty="0"/>
              <a:t>Sampling from N-grams</a:t>
            </a:r>
          </a:p>
        </p:txBody>
      </p:sp>
      <p:sp>
        <p:nvSpPr>
          <p:cNvPr id="3" name="Content Placeholder 2">
            <a:extLst>
              <a:ext uri="{FF2B5EF4-FFF2-40B4-BE49-F238E27FC236}">
                <a16:creationId xmlns:a16="http://schemas.microsoft.com/office/drawing/2014/main" id="{0F11E102-E309-4D7F-C910-43DFE96B7CEF}"/>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81D058BC-13C9-3F52-3B0F-D3183A3F752E}"/>
              </a:ext>
            </a:extLst>
          </p:cNvPr>
          <p:cNvPicPr>
            <a:picLocks noChangeAspect="1"/>
          </p:cNvPicPr>
          <p:nvPr/>
        </p:nvPicPr>
        <p:blipFill>
          <a:blip r:embed="rId2"/>
          <a:stretch>
            <a:fillRect/>
          </a:stretch>
        </p:blipFill>
        <p:spPr>
          <a:xfrm>
            <a:off x="1322833" y="1277943"/>
            <a:ext cx="10293927" cy="5532694"/>
          </a:xfrm>
          <a:prstGeom prst="rect">
            <a:avLst/>
          </a:prstGeom>
        </p:spPr>
      </p:pic>
      <p:sp>
        <p:nvSpPr>
          <p:cNvPr id="7" name="Rectangle 6">
            <a:extLst>
              <a:ext uri="{FF2B5EF4-FFF2-40B4-BE49-F238E27FC236}">
                <a16:creationId xmlns:a16="http://schemas.microsoft.com/office/drawing/2014/main" id="{E5476809-F1B2-BF95-8828-D5E9988A76B5}"/>
              </a:ext>
            </a:extLst>
          </p:cNvPr>
          <p:cNvSpPr/>
          <p:nvPr/>
        </p:nvSpPr>
        <p:spPr>
          <a:xfrm>
            <a:off x="2964872" y="5056909"/>
            <a:ext cx="8007928" cy="775855"/>
          </a:xfrm>
          <a:prstGeom prst="rect">
            <a:avLst/>
          </a:prstGeom>
          <a:solidFill>
            <a:srgbClr val="C4D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797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AC11-E8B3-E160-9009-7D9C5EB26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34AC2-B5A6-F316-B2F9-4E96E2F56E68}"/>
              </a:ext>
            </a:extLst>
          </p:cNvPr>
          <p:cNvSpPr>
            <a:spLocks noGrp="1"/>
          </p:cNvSpPr>
          <p:nvPr>
            <p:ph type="title"/>
          </p:nvPr>
        </p:nvSpPr>
        <p:spPr/>
        <p:txBody>
          <a:bodyPr/>
          <a:lstStyle/>
          <a:p>
            <a:r>
              <a:rPr lang="en-US" dirty="0"/>
              <a:t>Sampling from N-grams</a:t>
            </a:r>
          </a:p>
        </p:txBody>
      </p:sp>
      <p:sp>
        <p:nvSpPr>
          <p:cNvPr id="3" name="Content Placeholder 2">
            <a:extLst>
              <a:ext uri="{FF2B5EF4-FFF2-40B4-BE49-F238E27FC236}">
                <a16:creationId xmlns:a16="http://schemas.microsoft.com/office/drawing/2014/main" id="{8EB76897-5374-9810-D2EC-AEECF50C982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005A337E-EBE9-48D1-23BD-25D323E2BEBF}"/>
              </a:ext>
            </a:extLst>
          </p:cNvPr>
          <p:cNvPicPr>
            <a:picLocks noChangeAspect="1"/>
          </p:cNvPicPr>
          <p:nvPr/>
        </p:nvPicPr>
        <p:blipFill>
          <a:blip r:embed="rId2"/>
          <a:stretch>
            <a:fillRect/>
          </a:stretch>
        </p:blipFill>
        <p:spPr>
          <a:xfrm>
            <a:off x="1322833" y="1277943"/>
            <a:ext cx="10293927" cy="5532694"/>
          </a:xfrm>
          <a:prstGeom prst="rect">
            <a:avLst/>
          </a:prstGeom>
        </p:spPr>
      </p:pic>
    </p:spTree>
    <p:extLst>
      <p:ext uri="{BB962C8B-B14F-4D97-AF65-F5344CB8AC3E}">
        <p14:creationId xmlns:p14="http://schemas.microsoft.com/office/powerpoint/2010/main" val="816034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60218-024C-FBD9-A2E8-FD0C1B65588B}"/>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9B9A6D5-74C8-E8F1-4587-6820A766AED0}"/>
              </a:ext>
            </a:extLst>
          </p:cNvPr>
          <p:cNvSpPr>
            <a:spLocks noGrp="1"/>
          </p:cNvSpPr>
          <p:nvPr>
            <p:ph type="title"/>
          </p:nvPr>
        </p:nvSpPr>
        <p:spPr/>
        <p:txBody>
          <a:bodyPr/>
          <a:lstStyle/>
          <a:p>
            <a:r>
              <a:rPr lang="en-US" dirty="0"/>
              <a:t>Laplace Smoothing</a:t>
            </a:r>
          </a:p>
        </p:txBody>
      </p:sp>
    </p:spTree>
    <p:extLst>
      <p:ext uri="{BB962C8B-B14F-4D97-AF65-F5344CB8AC3E}">
        <p14:creationId xmlns:p14="http://schemas.microsoft.com/office/powerpoint/2010/main" val="8177769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E78A1-51A2-656C-7781-141C6D502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F67B5-F3E8-E67E-148A-429DD46EE673}"/>
              </a:ext>
            </a:extLst>
          </p:cNvPr>
          <p:cNvSpPr>
            <a:spLocks noGrp="1"/>
          </p:cNvSpPr>
          <p:nvPr>
            <p:ph type="title"/>
          </p:nvPr>
        </p:nvSpPr>
        <p:spPr/>
        <p:txBody>
          <a:bodyPr/>
          <a:lstStyle/>
          <a:p>
            <a:r>
              <a:rPr lang="en-US" dirty="0"/>
              <a:t>Bigram Counts</a:t>
            </a:r>
          </a:p>
        </p:txBody>
      </p:sp>
      <p:sp>
        <p:nvSpPr>
          <p:cNvPr id="3" name="Content Placeholder 2">
            <a:extLst>
              <a:ext uri="{FF2B5EF4-FFF2-40B4-BE49-F238E27FC236}">
                <a16:creationId xmlns:a16="http://schemas.microsoft.com/office/drawing/2014/main" id="{BD2524C3-0042-ADBF-C032-A3B399A1499E}"/>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E8C14F6F-20C0-33DE-D101-E38323969E3A}"/>
              </a:ext>
            </a:extLst>
          </p:cNvPr>
          <p:cNvSpPr txBox="1">
            <a:spLocks/>
          </p:cNvSpPr>
          <p:nvPr/>
        </p:nvSpPr>
        <p:spPr>
          <a:xfrm>
            <a:off x="1004742" y="2012496"/>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dirty="0"/>
              <a:t>Redo slide</a:t>
            </a:r>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p:txBody>
      </p:sp>
      <p:pic>
        <p:nvPicPr>
          <p:cNvPr id="1026" name="Picture 2">
            <a:extLst>
              <a:ext uri="{FF2B5EF4-FFF2-40B4-BE49-F238E27FC236}">
                <a16:creationId xmlns:a16="http://schemas.microsoft.com/office/drawing/2014/main" id="{08BC7CC8-1ED0-F8F5-34E1-33041F9AF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77" y="1186814"/>
            <a:ext cx="11068050" cy="5276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3F9C5A4-04E9-E348-7F6C-F2A8195ECCBA}"/>
              </a:ext>
            </a:extLst>
          </p:cNvPr>
          <p:cNvPicPr>
            <a:picLocks noChangeAspect="1"/>
          </p:cNvPicPr>
          <p:nvPr/>
        </p:nvPicPr>
        <p:blipFill>
          <a:blip r:embed="rId3"/>
          <a:stretch>
            <a:fillRect/>
          </a:stretch>
        </p:blipFill>
        <p:spPr>
          <a:xfrm>
            <a:off x="9717741" y="9602"/>
            <a:ext cx="2474260" cy="1317354"/>
          </a:xfrm>
          <a:prstGeom prst="rect">
            <a:avLst/>
          </a:prstGeom>
        </p:spPr>
      </p:pic>
    </p:spTree>
    <p:extLst>
      <p:ext uri="{BB962C8B-B14F-4D97-AF65-F5344CB8AC3E}">
        <p14:creationId xmlns:p14="http://schemas.microsoft.com/office/powerpoint/2010/main" val="3783173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B0AA-5016-8BA5-108B-52FFA3510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108DC-EC4D-6446-ACA2-89E314DE5A50}"/>
              </a:ext>
            </a:extLst>
          </p:cNvPr>
          <p:cNvSpPr>
            <a:spLocks noGrp="1"/>
          </p:cNvSpPr>
          <p:nvPr>
            <p:ph type="title"/>
          </p:nvPr>
        </p:nvSpPr>
        <p:spPr/>
        <p:txBody>
          <a:bodyPr/>
          <a:lstStyle/>
          <a:p>
            <a:r>
              <a:rPr lang="en-US" dirty="0"/>
              <a:t>Bigram Counts with Laplace Smoothing</a:t>
            </a:r>
          </a:p>
        </p:txBody>
      </p:sp>
      <p:sp>
        <p:nvSpPr>
          <p:cNvPr id="3" name="Content Placeholder 2">
            <a:extLst>
              <a:ext uri="{FF2B5EF4-FFF2-40B4-BE49-F238E27FC236}">
                <a16:creationId xmlns:a16="http://schemas.microsoft.com/office/drawing/2014/main" id="{AD75563E-9941-7B6E-05BE-BDA5237C8395}"/>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15A97DFD-6370-C9AD-18F5-2F4C1A854C1F}"/>
              </a:ext>
            </a:extLst>
          </p:cNvPr>
          <p:cNvPicPr>
            <a:picLocks noChangeAspect="1"/>
          </p:cNvPicPr>
          <p:nvPr/>
        </p:nvPicPr>
        <p:blipFill>
          <a:blip r:embed="rId2"/>
          <a:stretch>
            <a:fillRect/>
          </a:stretch>
        </p:blipFill>
        <p:spPr>
          <a:xfrm>
            <a:off x="1326690" y="1380550"/>
            <a:ext cx="9684356" cy="5392022"/>
          </a:xfrm>
          <a:prstGeom prst="rect">
            <a:avLst/>
          </a:prstGeom>
        </p:spPr>
      </p:pic>
    </p:spTree>
    <p:extLst>
      <p:ext uri="{BB962C8B-B14F-4D97-AF65-F5344CB8AC3E}">
        <p14:creationId xmlns:p14="http://schemas.microsoft.com/office/powerpoint/2010/main" val="2876140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AEB8-D51A-904B-8A79-8AA761839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098D1-CD0E-580C-30D3-D3300A691F4C}"/>
              </a:ext>
            </a:extLst>
          </p:cNvPr>
          <p:cNvSpPr>
            <a:spLocks noGrp="1"/>
          </p:cNvSpPr>
          <p:nvPr>
            <p:ph type="title"/>
          </p:nvPr>
        </p:nvSpPr>
        <p:spPr/>
        <p:txBody>
          <a:bodyPr/>
          <a:lstStyle/>
          <a:p>
            <a:r>
              <a:rPr lang="en-US" dirty="0"/>
              <a:t>N-gram model with Laplace Smoothing</a:t>
            </a:r>
          </a:p>
        </p:txBody>
      </p:sp>
      <p:sp>
        <p:nvSpPr>
          <p:cNvPr id="3" name="Content Placeholder 2">
            <a:extLst>
              <a:ext uri="{FF2B5EF4-FFF2-40B4-BE49-F238E27FC236}">
                <a16:creationId xmlns:a16="http://schemas.microsoft.com/office/drawing/2014/main" id="{F32E67DA-C494-7EC5-9F64-4BC209E73DCA}"/>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6F5D60-48E3-E7AA-1C85-FEDEC1734692}"/>
                  </a:ext>
                </a:extLst>
              </p:cNvPr>
              <p:cNvSpPr txBox="1"/>
              <p:nvPr/>
            </p:nvSpPr>
            <p:spPr>
              <a:xfrm>
                <a:off x="124691" y="1873990"/>
                <a:ext cx="12205853" cy="4527458"/>
              </a:xfrm>
              <a:prstGeom prst="rect">
                <a:avLst/>
              </a:prstGeom>
              <a:noFill/>
            </p:spPr>
            <p:txBody>
              <a:bodyPr wrap="square" rtlCol="0">
                <a:spAutoFit/>
              </a:bodyPr>
              <a:lstStyle/>
              <a:p>
                <a:pPr>
                  <a:lnSpc>
                    <a:spcPct val="200000"/>
                  </a:lnSpc>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e>
                      </m:d>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e>
                      </m:d>
                    </m:oMath>
                  </m:oMathPara>
                </a14:m>
                <a:endParaRPr lang="en-US" sz="2800" b="0" dirty="0"/>
              </a:p>
              <a:p>
                <a:pPr>
                  <a:lnSpc>
                    <a:spcPct val="200000"/>
                  </a:lnSpc>
                </a:pPr>
                <a:r>
                  <a:rPr lang="en-US" sz="2800" dirty="0"/>
                  <a:t>	</a:t>
                </a:r>
                <a14:m>
                  <m:oMath xmlns:m="http://schemas.openxmlformats.org/officeDocument/2006/math">
                    <m:acc>
                      <m:accPr>
                        <m:chr m:val="̂"/>
                        <m:ctrlPr>
                          <a:rPr lang="en-US" sz="2800" b="0" i="1" dirty="0" smtClean="0">
                            <a:latin typeface="Cambria Math" panose="02040503050406030204" pitchFamily="18" charset="0"/>
                          </a:rPr>
                        </m:ctrlPr>
                      </m:accPr>
                      <m:e>
                        <m:r>
                          <a:rPr lang="en-US" sz="2800" b="0" i="1" dirty="0" smtClean="0">
                            <a:latin typeface="Cambria Math" panose="02040503050406030204" pitchFamily="18" charset="0"/>
                          </a:rPr>
                          <m:t>𝑃</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e>
                    </m:d>
                    <m:r>
                      <a:rPr lang="en-US" sz="2800" i="1">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2</m:t>
                            </m:r>
                            <m:r>
                              <a:rPr lang="en-US" sz="2800" b="0" i="1" smtClean="0">
                                <a:latin typeface="Cambria Math" panose="02040503050406030204" pitchFamily="18" charset="0"/>
                              </a:rPr>
                              <m:t> </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sub>
                        </m:sSub>
                        <m:r>
                          <a:rPr lang="en-US" sz="2800" i="1">
                            <a:latin typeface="Cambria Math" panose="02040503050406030204" pitchFamily="18" charset="0"/>
                          </a:rPr>
                          <m:t>)</m:t>
                        </m:r>
                      </m:num>
                      <m:den>
                        <m:nary>
                          <m:naryPr>
                            <m:chr m:val="∑"/>
                            <m:supHide m:val="on"/>
                            <m:ctrlPr>
                              <a:rPr lang="en-US" sz="2800" i="1">
                                <a:latin typeface="Cambria Math" panose="02040503050406030204" pitchFamily="18" charset="0"/>
                              </a:rPr>
                            </m:ctrlPr>
                          </m:naryPr>
                          <m:sub>
                            <m:r>
                              <a:rPr lang="en-US" sz="2800" b="0" i="1" smtClean="0">
                                <a:latin typeface="Cambria Math" panose="02040503050406030204" pitchFamily="18" charset="0"/>
                              </a:rPr>
                              <m:t>𝑣</m:t>
                            </m:r>
                            <m:r>
                              <a:rPr lang="en-US" sz="2800" i="1">
                                <a:latin typeface="Cambria Math" panose="02040503050406030204" pitchFamily="18" charset="0"/>
                              </a:rPr>
                              <m:t>∈</m:t>
                            </m:r>
                            <m:r>
                              <m:rPr>
                                <m:sty m:val="p"/>
                              </m:rPr>
                              <a:rPr lang="en-US" sz="2800">
                                <a:latin typeface="Cambria Math" panose="02040503050406030204" pitchFamily="18" charset="0"/>
                              </a:rPr>
                              <m:t>Σ</m:t>
                            </m:r>
                          </m:sub>
                          <m:sup/>
                          <m:e>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𝑣</m:t>
                            </m:r>
                            <m:r>
                              <a:rPr lang="en-US" sz="2800" i="1">
                                <a:latin typeface="Cambria Math" panose="02040503050406030204" pitchFamily="18" charset="0"/>
                              </a:rPr>
                              <m:t>)</m:t>
                            </m:r>
                          </m:e>
                        </m:nary>
                      </m:den>
                    </m:f>
                  </m:oMath>
                </a14:m>
                <a:r>
                  <a:rPr lang="en-US" sz="2800" dirty="0"/>
                  <a:t> = </a:t>
                </a:r>
                <a14:m>
                  <m:oMath xmlns:m="http://schemas.openxmlformats.org/officeDocument/2006/math">
                    <m:f>
                      <m:fPr>
                        <m:ctrlPr>
                          <a:rPr lang="en-US" sz="2800" i="1">
                            <a:latin typeface="Cambria Math" panose="02040503050406030204" pitchFamily="18" charset="0"/>
                          </a:rPr>
                        </m:ctrlPr>
                      </m:fPr>
                      <m:num>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r>
                              <a:rPr lang="en-US" sz="2800" i="1">
                                <a:latin typeface="Cambria Math" panose="02040503050406030204" pitchFamily="18" charset="0"/>
                              </a:rPr>
                              <m:t> </m:t>
                            </m:r>
                          </m:sub>
                        </m:sSub>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𝑛</m:t>
                            </m:r>
                          </m:sub>
                        </m:sSub>
                        <m:r>
                          <a:rPr lang="en-US" sz="2800" i="1">
                            <a:latin typeface="Cambria Math" panose="02040503050406030204" pitchFamily="18" charset="0"/>
                          </a:rPr>
                          <m:t>)</m:t>
                        </m:r>
                      </m:num>
                      <m:den>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r>
                              <a:rPr lang="en-US" sz="2800" i="1">
                                <a:latin typeface="Cambria Math" panose="02040503050406030204" pitchFamily="18" charset="0"/>
                              </a:rPr>
                              <m:t> </m:t>
                            </m:r>
                          </m:sub>
                        </m:sSub>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den>
                    </m:f>
                  </m:oMath>
                </a14:m>
                <a:endParaRPr lang="en-US" sz="2800" dirty="0"/>
              </a:p>
              <a:p>
                <a:pPr>
                  <a:lnSpc>
                    <a:spcPct val="200000"/>
                  </a:lnSpc>
                </a:pPr>
                <a14:m>
                  <m:oMath xmlns:m="http://schemas.openxmlformats.org/officeDocument/2006/math">
                    <m:sSub>
                      <m:sSubPr>
                        <m:ctrlPr>
                          <a:rPr lang="en-US" sz="2800" b="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𝑃</m:t>
                            </m:r>
                          </m:e>
                        </m:acc>
                      </m:e>
                      <m:sub>
                        <m:r>
                          <a:rPr lang="en-US" sz="2800" b="0" i="1" dirty="0" smtClean="0">
                            <a:latin typeface="Cambria Math" panose="02040503050406030204" pitchFamily="18" charset="0"/>
                          </a:rPr>
                          <m:t>𝐿𝑎𝑝𝑙𝑎𝑐𝑒</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sub>
                        </m:sSub>
                        <m:r>
                          <a:rPr lang="en-US" sz="2800" i="1">
                            <a:latin typeface="Cambria Math" panose="02040503050406030204" pitchFamily="18" charset="0"/>
                          </a:rPr>
                          <m:t> | </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1</m:t>
                            </m:r>
                          </m:sub>
                        </m:sSub>
                        <m:r>
                          <a:rPr lang="en-US" sz="2800" i="1">
                            <a:latin typeface="Cambria Math" panose="02040503050406030204" pitchFamily="18" charset="0"/>
                          </a:rPr>
                          <m:t>, …, </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e>
                    </m:d>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b="0" i="1" smtClean="0">
                            <a:latin typeface="Cambria Math" panose="02040503050406030204" pitchFamily="18" charset="0"/>
                          </a:rPr>
                          <m:t>1</m:t>
                        </m:r>
                        <m:r>
                          <a:rPr lang="en-US" sz="2800" b="0" i="1" smtClean="0">
                            <a:latin typeface="Cambria Math" panose="02040503050406030204" pitchFamily="18" charset="0"/>
                          </a:rPr>
                          <m:t>+ </m:t>
                        </m:r>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r>
                              <a:rPr lang="en-US" sz="2800" i="1">
                                <a:latin typeface="Cambria Math" panose="02040503050406030204" pitchFamily="18" charset="0"/>
                              </a:rPr>
                              <m:t> </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sub>
                        </m:sSub>
                        <m:r>
                          <a:rPr lang="en-US" sz="2800" i="1">
                            <a:latin typeface="Cambria Math" panose="02040503050406030204" pitchFamily="18" charset="0"/>
                          </a:rPr>
                          <m:t>)</m:t>
                        </m:r>
                      </m:num>
                      <m:den>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Σ</m:t>
                            </m:r>
                          </m:e>
                        </m:d>
                        <m:r>
                          <a:rPr lang="en-US" sz="2800" b="0" i="1" smtClean="0">
                            <a:latin typeface="Cambria Math" panose="02040503050406030204" pitchFamily="18" charset="0"/>
                          </a:rPr>
                          <m:t> + </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𝑣</m:t>
                            </m:r>
                            <m:r>
                              <a:rPr lang="en-US" sz="2800" i="1">
                                <a:latin typeface="Cambria Math" panose="02040503050406030204" pitchFamily="18" charset="0"/>
                              </a:rPr>
                              <m:t>∈</m:t>
                            </m:r>
                            <m:r>
                              <m:rPr>
                                <m:sty m:val="p"/>
                              </m:rPr>
                              <a:rPr lang="en-US" sz="2800">
                                <a:latin typeface="Cambria Math" panose="02040503050406030204" pitchFamily="18" charset="0"/>
                              </a:rPr>
                              <m:t>Σ</m:t>
                            </m:r>
                          </m:sub>
                          <m:sup/>
                          <m:e>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1</m:t>
                                </m:r>
                              </m:sub>
                            </m:sSub>
                            <m:r>
                              <a:rPr lang="en-US" sz="2800" i="1">
                                <a:latin typeface="Cambria Math" panose="02040503050406030204" pitchFamily="18" charset="0"/>
                              </a:rPr>
                              <m:t>𝑣</m:t>
                            </m:r>
                            <m:r>
                              <a:rPr lang="en-US" sz="2800" i="1">
                                <a:latin typeface="Cambria Math" panose="02040503050406030204" pitchFamily="18" charset="0"/>
                              </a:rPr>
                              <m:t>)</m:t>
                            </m:r>
                          </m:e>
                        </m:nary>
                      </m:den>
                    </m:f>
                  </m:oMath>
                </a14:m>
                <a:r>
                  <a:rPr lang="en-US" sz="2800" dirty="0"/>
                  <a:t> = </a:t>
                </a:r>
                <a14:m>
                  <m:oMath xmlns:m="http://schemas.openxmlformats.org/officeDocument/2006/math">
                    <m:f>
                      <m:fPr>
                        <m:ctrlPr>
                          <a:rPr lang="en-US" sz="2800" i="1">
                            <a:latin typeface="Cambria Math" panose="02040503050406030204" pitchFamily="18" charset="0"/>
                          </a:rPr>
                        </m:ctrlPr>
                      </m:fPr>
                      <m:num>
                        <m:r>
                          <a:rPr lang="en-US" sz="2800" b="0" i="0" smtClean="0">
                            <a:latin typeface="Cambria Math" panose="02040503050406030204" pitchFamily="18" charset="0"/>
                          </a:rPr>
                          <m:t>1</m:t>
                        </m:r>
                        <m:r>
                          <a:rPr lang="en-US" sz="2800" b="0" i="0" smtClean="0">
                            <a:latin typeface="Cambria Math" panose="02040503050406030204" pitchFamily="18" charset="0"/>
                          </a:rPr>
                          <m:t>+ </m:t>
                        </m:r>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r>
                              <a:rPr lang="en-US" sz="2800" i="1">
                                <a:latin typeface="Cambria Math" panose="02040503050406030204" pitchFamily="18" charset="0"/>
                              </a:rPr>
                              <m:t> </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sub>
                        </m:sSub>
                        <m:r>
                          <a:rPr lang="en-US" sz="2800" i="1">
                            <a:latin typeface="Cambria Math" panose="02040503050406030204" pitchFamily="18" charset="0"/>
                          </a:rPr>
                          <m:t>)</m:t>
                        </m:r>
                      </m:num>
                      <m:den>
                        <m:d>
                          <m:dPr>
                            <m:begChr m:val="|"/>
                            <m:endChr m:val="|"/>
                            <m:ctrlPr>
                              <a:rPr lang="en-US" sz="2800" i="1">
                                <a:latin typeface="Cambria Math" panose="02040503050406030204" pitchFamily="18" charset="0"/>
                              </a:rPr>
                            </m:ctrlPr>
                          </m:dPr>
                          <m:e>
                            <m:r>
                              <m:rPr>
                                <m:sty m:val="p"/>
                              </m:rPr>
                              <a:rPr lang="en-US" sz="2800">
                                <a:latin typeface="Cambria Math" panose="02040503050406030204" pitchFamily="18" charset="0"/>
                              </a:rPr>
                              <m:t>Σ</m:t>
                            </m:r>
                          </m:e>
                        </m:d>
                        <m:r>
                          <a:rPr lang="en-US" sz="2800" i="1">
                            <a:latin typeface="Cambria Math" panose="02040503050406030204" pitchFamily="18" charset="0"/>
                          </a:rPr>
                          <m:t> +</m:t>
                        </m:r>
                        <m:r>
                          <m:rPr>
                            <m:sty m:val="p"/>
                          </m:rPr>
                          <a:rPr lang="en-US" sz="2800">
                            <a:latin typeface="Cambria Math" panose="02040503050406030204" pitchFamily="18" charset="0"/>
                          </a:rPr>
                          <m:t>count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r>
                              <a:rPr lang="en-US" sz="2800" i="1">
                                <a:latin typeface="Cambria Math" panose="02040503050406030204" pitchFamily="18" charset="0"/>
                              </a:rPr>
                              <m:t> </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1</m:t>
                            </m:r>
                          </m:sub>
                        </m:sSub>
                        <m:r>
                          <a:rPr lang="en-US" sz="2800" i="1">
                            <a:latin typeface="Cambria Math" panose="02040503050406030204" pitchFamily="18" charset="0"/>
                          </a:rPr>
                          <m:t>)</m:t>
                        </m:r>
                      </m:den>
                    </m:f>
                  </m:oMath>
                </a14:m>
                <a:endParaRPr lang="en-US" sz="2800" dirty="0"/>
              </a:p>
              <a:p>
                <a:pPr>
                  <a:lnSpc>
                    <a:spcPct val="200000"/>
                  </a:lnSpc>
                </a:pPr>
                <a:endParaRPr lang="en-US" sz="2800" dirty="0"/>
              </a:p>
            </p:txBody>
          </p:sp>
        </mc:Choice>
        <mc:Fallback xmlns="">
          <p:sp>
            <p:nvSpPr>
              <p:cNvPr id="5" name="TextBox 4">
                <a:extLst>
                  <a:ext uri="{FF2B5EF4-FFF2-40B4-BE49-F238E27FC236}">
                    <a16:creationId xmlns:a16="http://schemas.microsoft.com/office/drawing/2014/main" id="{706F5D60-48E3-E7AA-1C85-FEDEC1734692}"/>
                  </a:ext>
                </a:extLst>
              </p:cNvPr>
              <p:cNvSpPr txBox="1">
                <a:spLocks noRot="1" noChangeAspect="1" noMove="1" noResize="1" noEditPoints="1" noAdjustHandles="1" noChangeArrowheads="1" noChangeShapeType="1" noTextEdit="1"/>
              </p:cNvSpPr>
              <p:nvPr/>
            </p:nvSpPr>
            <p:spPr>
              <a:xfrm>
                <a:off x="124691" y="1873990"/>
                <a:ext cx="12205853" cy="45274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2647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1518-7415-E88E-4395-6B56972716D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273E171-277E-9802-91CB-5CB17759E551}"/>
              </a:ext>
            </a:extLst>
          </p:cNvPr>
          <p:cNvSpPr txBox="1">
            <a:spLocks noGrp="1"/>
          </p:cNvSpPr>
          <p:nvPr>
            <p:ph type="title"/>
          </p:nvPr>
        </p:nvSpPr>
        <p:spPr>
          <a:xfrm>
            <a:off x="575239" y="405958"/>
            <a:ext cx="11187259" cy="729302"/>
          </a:xfrm>
          <a:prstGeom prst="rect">
            <a:avLst/>
          </a:prstGeom>
        </p:spPr>
        <p:txBody>
          <a:bodyPr vert="horz" wrap="square" lIns="0" tIns="51689" rIns="0" bIns="0" rtlCol="0">
            <a:spAutoFit/>
          </a:bodyPr>
          <a:lstStyle/>
          <a:p>
            <a:pPr marL="12700">
              <a:lnSpc>
                <a:spcPct val="100000"/>
              </a:lnSpc>
              <a:spcBef>
                <a:spcPts val="95"/>
              </a:spcBef>
            </a:pPr>
            <a:r>
              <a:rPr lang="en-US" spc="55" dirty="0"/>
              <a:t>That’s all folks!</a:t>
            </a:r>
            <a:endParaRPr spc="55" dirty="0"/>
          </a:p>
        </p:txBody>
      </p:sp>
      <p:sp>
        <p:nvSpPr>
          <p:cNvPr id="3" name="object 3">
            <a:extLst>
              <a:ext uri="{FF2B5EF4-FFF2-40B4-BE49-F238E27FC236}">
                <a16:creationId xmlns:a16="http://schemas.microsoft.com/office/drawing/2014/main" id="{5A2BA5E6-80A7-EC2B-8C3F-5EC659E83C7D}"/>
              </a:ext>
            </a:extLst>
          </p:cNvPr>
          <p:cNvSpPr txBox="1"/>
          <p:nvPr/>
        </p:nvSpPr>
        <p:spPr>
          <a:xfrm>
            <a:off x="645058" y="1411376"/>
            <a:ext cx="10197996" cy="3123932"/>
          </a:xfrm>
          <a:prstGeom prst="rect">
            <a:avLst/>
          </a:prstGeom>
        </p:spPr>
        <p:txBody>
          <a:bodyPr vert="horz" wrap="square" lIns="0" tIns="88900" rIns="0" bIns="0" rtlCol="0">
            <a:spAutoFit/>
          </a:bodyPr>
          <a:lstStyle/>
          <a:p>
            <a:pPr marL="12700" marR="0" lvl="0" algn="l" defTabSz="914400" rtl="0" eaLnBrk="1" fontAlgn="auto" latinLnBrk="0" hangingPunct="1">
              <a:lnSpc>
                <a:spcPct val="100000"/>
              </a:lnSpc>
              <a:spcBef>
                <a:spcPts val="700"/>
              </a:spcBef>
              <a:spcAft>
                <a:spcPts val="0"/>
              </a:spcAft>
              <a:buClrTx/>
              <a:buSzTx/>
              <a:tabLst>
                <a:tab pos="469265" algn="l"/>
              </a:tabLst>
              <a:defRPr/>
            </a:pPr>
            <a:r>
              <a:rPr lang="en-US" sz="2800" spc="-25" dirty="0">
                <a:solidFill>
                  <a:prstClr val="black"/>
                </a:solidFill>
                <a:latin typeface="Segoe UI Semilight"/>
                <a:cs typeface="Segoe UI Semilight"/>
              </a:rPr>
              <a:t>TODOs: </a:t>
            </a:r>
            <a:endParaRPr kumimoji="0" lang="en-US" sz="2800" b="0" i="0" u="none" strike="noStrike" kern="1200" cap="none" spc="-25" normalizeH="0" baseline="0" noProof="0" dirty="0">
              <a:ln>
                <a:noFill/>
              </a:ln>
              <a:solidFill>
                <a:prstClr val="black"/>
              </a:solidFill>
              <a:effectLst/>
              <a:uLnTx/>
              <a:uFillTx/>
              <a:latin typeface="Segoe UI Semilight"/>
              <a:ea typeface="+mn-ea"/>
              <a:cs typeface="Segoe UI Semilight"/>
            </a:endParaRPr>
          </a:p>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r>
              <a:rPr lang="en-US" sz="2800" dirty="0">
                <a:solidFill>
                  <a:prstClr val="black"/>
                </a:solidFill>
                <a:latin typeface="Segoe UI Semilight"/>
                <a:cs typeface="Segoe UI Semilight"/>
              </a:rPr>
              <a:t>Fill out the quiz retake form ASAP if you haven’t already</a:t>
            </a:r>
          </a:p>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endParaRPr lang="en-US" sz="2800" dirty="0">
              <a:solidFill>
                <a:prstClr val="black"/>
              </a:solidFill>
              <a:latin typeface="Segoe UI Semilight"/>
              <a:cs typeface="Segoe UI Semilight"/>
            </a:endParaRPr>
          </a:p>
          <a:p>
            <a:pPr marL="469265" lvl="0" indent="-456565">
              <a:spcBef>
                <a:spcPts val="700"/>
              </a:spcBef>
              <a:buFont typeface="Arial"/>
              <a:buChar char="•"/>
              <a:tabLst>
                <a:tab pos="469265" algn="l"/>
              </a:tabLst>
              <a:defRPr/>
            </a:pPr>
            <a:r>
              <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rPr>
              <a:t>Finish HW8</a:t>
            </a:r>
          </a:p>
          <a:p>
            <a:pPr marL="469265" lvl="0" indent="-456565">
              <a:spcBef>
                <a:spcPts val="700"/>
              </a:spcBef>
              <a:buFont typeface="Arial"/>
              <a:buChar char="•"/>
              <a:tabLst>
                <a:tab pos="469265" algn="l"/>
              </a:tabLst>
              <a:defRPr/>
            </a:pPr>
            <a:endParaRPr lang="en-US" sz="2800" dirty="0">
              <a:solidFill>
                <a:prstClr val="black"/>
              </a:solidFill>
              <a:latin typeface="Segoe UI Semilight"/>
              <a:cs typeface="Segoe UI Semilight"/>
            </a:endParaRPr>
          </a:p>
          <a:p>
            <a:pPr marL="469265" lvl="0" indent="-456565">
              <a:spcBef>
                <a:spcPts val="700"/>
              </a:spcBef>
              <a:buFont typeface="Arial"/>
              <a:buChar char="•"/>
              <a:tabLst>
                <a:tab pos="469265" algn="l"/>
              </a:tabLst>
              <a:defRPr/>
            </a:pPr>
            <a:r>
              <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rPr>
              <a:t>Study for </a:t>
            </a:r>
            <a:r>
              <a:rPr kumimoji="0" lang="en-US" sz="2800" b="0" i="0" u="none" strike="noStrike" kern="1200" cap="none" spc="0" normalizeH="0" baseline="0" noProof="0" dirty="0" err="1">
                <a:ln>
                  <a:noFill/>
                </a:ln>
                <a:solidFill>
                  <a:prstClr val="black"/>
                </a:solidFill>
                <a:effectLst/>
                <a:uLnTx/>
                <a:uFillTx/>
                <a:latin typeface="Segoe UI Semilight"/>
                <a:ea typeface="+mn-ea"/>
                <a:cs typeface="Segoe UI Semilight"/>
              </a:rPr>
              <a:t>th</a:t>
            </a:r>
            <a:r>
              <a:rPr lang="en-US" sz="2800" dirty="0">
                <a:solidFill>
                  <a:prstClr val="black"/>
                </a:solidFill>
                <a:latin typeface="Segoe UI Semilight"/>
                <a:cs typeface="Segoe UI Semilight"/>
              </a:rPr>
              <a:t>e final!</a:t>
            </a:r>
            <a:endPar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Tree>
    <p:extLst>
      <p:ext uri="{BB962C8B-B14F-4D97-AF65-F5344CB8AC3E}">
        <p14:creationId xmlns:p14="http://schemas.microsoft.com/office/powerpoint/2010/main" val="369665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0888-5F05-F2FD-2E17-D1BB1958A71D}"/>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BC5FA541-9B40-FD12-BA3A-2472D3C6C397}"/>
              </a:ext>
            </a:extLst>
          </p:cNvPr>
          <p:cNvSpPr txBox="1"/>
          <p:nvPr/>
        </p:nvSpPr>
        <p:spPr>
          <a:xfrm>
            <a:off x="522866" y="1520273"/>
            <a:ext cx="9698567" cy="386430"/>
          </a:xfrm>
          <a:prstGeom prst="rect">
            <a:avLst/>
          </a:prstGeom>
        </p:spPr>
        <p:txBody>
          <a:bodyPr vert="horz" wrap="square" lIns="0" tIns="16933" rIns="0" bIns="0" rtlCol="0">
            <a:spAutoFit/>
          </a:bodyPr>
          <a:lstStyle/>
          <a:p>
            <a:pPr marL="505447" indent="-488514">
              <a:spcBef>
                <a:spcPts val="133"/>
              </a:spcBef>
              <a:buFont typeface="Arial MT"/>
              <a:buChar char="●"/>
              <a:tabLst>
                <a:tab pos="505447" algn="l"/>
              </a:tabLst>
            </a:pPr>
            <a:r>
              <a:rPr sz="2400" b="1" dirty="0">
                <a:solidFill>
                  <a:srgbClr val="674EA7"/>
                </a:solidFill>
                <a:latin typeface="Arial"/>
                <a:cs typeface="Arial"/>
              </a:rPr>
              <a:t>Language</a:t>
            </a:r>
            <a:r>
              <a:rPr sz="2400" b="1" spc="-40" dirty="0">
                <a:solidFill>
                  <a:srgbClr val="674EA7"/>
                </a:solidFill>
                <a:latin typeface="Arial"/>
                <a:cs typeface="Arial"/>
              </a:rPr>
              <a:t> </a:t>
            </a:r>
            <a:r>
              <a:rPr sz="2400" b="1" dirty="0">
                <a:solidFill>
                  <a:srgbClr val="674EA7"/>
                </a:solidFill>
                <a:latin typeface="Arial"/>
                <a:cs typeface="Arial"/>
              </a:rPr>
              <a:t>Modeling</a:t>
            </a:r>
            <a:r>
              <a:rPr sz="2400" b="1" spc="-20" dirty="0">
                <a:solidFill>
                  <a:srgbClr val="674EA7"/>
                </a:solidFill>
                <a:latin typeface="Arial"/>
                <a:cs typeface="Arial"/>
              </a:rPr>
              <a:t> </a:t>
            </a:r>
            <a:r>
              <a:rPr sz="2400" dirty="0">
                <a:solidFill>
                  <a:srgbClr val="555555"/>
                </a:solidFill>
                <a:latin typeface="Arial MT"/>
                <a:cs typeface="Arial MT"/>
              </a:rPr>
              <a:t>is</a:t>
            </a:r>
            <a:r>
              <a:rPr sz="2400" spc="-40" dirty="0">
                <a:solidFill>
                  <a:srgbClr val="555555"/>
                </a:solidFill>
                <a:latin typeface="Arial MT"/>
                <a:cs typeface="Arial MT"/>
              </a:rPr>
              <a:t> </a:t>
            </a:r>
            <a:r>
              <a:rPr sz="2400" dirty="0">
                <a:solidFill>
                  <a:srgbClr val="555555"/>
                </a:solidFill>
                <a:latin typeface="Arial MT"/>
                <a:cs typeface="Arial MT"/>
              </a:rPr>
              <a:t>the</a:t>
            </a:r>
            <a:r>
              <a:rPr sz="2400" spc="-40" dirty="0">
                <a:solidFill>
                  <a:srgbClr val="555555"/>
                </a:solidFill>
                <a:latin typeface="Arial MT"/>
                <a:cs typeface="Arial MT"/>
              </a:rPr>
              <a:t> </a:t>
            </a:r>
            <a:r>
              <a:rPr sz="2400" dirty="0">
                <a:solidFill>
                  <a:srgbClr val="555555"/>
                </a:solidFill>
                <a:latin typeface="Arial MT"/>
                <a:cs typeface="Arial MT"/>
              </a:rPr>
              <a:t>task</a:t>
            </a:r>
            <a:r>
              <a:rPr sz="2400" spc="-33" dirty="0">
                <a:solidFill>
                  <a:srgbClr val="555555"/>
                </a:solidFill>
                <a:latin typeface="Arial MT"/>
                <a:cs typeface="Arial MT"/>
              </a:rPr>
              <a:t> </a:t>
            </a:r>
            <a:r>
              <a:rPr sz="2400" dirty="0">
                <a:solidFill>
                  <a:srgbClr val="555555"/>
                </a:solidFill>
                <a:latin typeface="Arial MT"/>
                <a:cs typeface="Arial MT"/>
              </a:rPr>
              <a:t>of</a:t>
            </a:r>
            <a:r>
              <a:rPr sz="2400" spc="-40" dirty="0">
                <a:solidFill>
                  <a:srgbClr val="555555"/>
                </a:solidFill>
                <a:latin typeface="Arial MT"/>
                <a:cs typeface="Arial MT"/>
              </a:rPr>
              <a:t> </a:t>
            </a:r>
            <a:r>
              <a:rPr sz="2400" dirty="0">
                <a:solidFill>
                  <a:srgbClr val="555555"/>
                </a:solidFill>
                <a:latin typeface="Arial MT"/>
                <a:cs typeface="Arial MT"/>
              </a:rPr>
              <a:t>predicting</a:t>
            </a:r>
            <a:r>
              <a:rPr sz="2400" spc="-40" dirty="0">
                <a:solidFill>
                  <a:srgbClr val="555555"/>
                </a:solidFill>
                <a:latin typeface="Arial MT"/>
                <a:cs typeface="Arial MT"/>
              </a:rPr>
              <a:t> </a:t>
            </a:r>
            <a:r>
              <a:rPr sz="2400" dirty="0">
                <a:solidFill>
                  <a:srgbClr val="555555"/>
                </a:solidFill>
                <a:latin typeface="Arial MT"/>
                <a:cs typeface="Arial MT"/>
              </a:rPr>
              <a:t>what</a:t>
            </a:r>
            <a:r>
              <a:rPr sz="2400" spc="-40" dirty="0">
                <a:solidFill>
                  <a:srgbClr val="555555"/>
                </a:solidFill>
                <a:latin typeface="Arial MT"/>
                <a:cs typeface="Arial MT"/>
              </a:rPr>
              <a:t> </a:t>
            </a:r>
            <a:r>
              <a:rPr sz="2400" dirty="0">
                <a:solidFill>
                  <a:srgbClr val="555555"/>
                </a:solidFill>
                <a:latin typeface="Arial MT"/>
                <a:cs typeface="Arial MT"/>
              </a:rPr>
              <a:t>word</a:t>
            </a:r>
            <a:r>
              <a:rPr sz="2400" spc="-40" dirty="0">
                <a:solidFill>
                  <a:srgbClr val="555555"/>
                </a:solidFill>
                <a:latin typeface="Arial MT"/>
                <a:cs typeface="Arial MT"/>
              </a:rPr>
              <a:t> </a:t>
            </a:r>
            <a:r>
              <a:rPr sz="2400" dirty="0">
                <a:solidFill>
                  <a:srgbClr val="555555"/>
                </a:solidFill>
                <a:latin typeface="Arial MT"/>
                <a:cs typeface="Arial MT"/>
              </a:rPr>
              <a:t>comes</a:t>
            </a:r>
            <a:r>
              <a:rPr sz="2400" spc="-33" dirty="0">
                <a:solidFill>
                  <a:srgbClr val="555555"/>
                </a:solidFill>
                <a:latin typeface="Arial MT"/>
                <a:cs typeface="Arial MT"/>
              </a:rPr>
              <a:t> </a:t>
            </a:r>
            <a:r>
              <a:rPr sz="2400" spc="-27" dirty="0">
                <a:solidFill>
                  <a:srgbClr val="555555"/>
                </a:solidFill>
                <a:latin typeface="Arial MT"/>
                <a:cs typeface="Arial MT"/>
              </a:rPr>
              <a:t>next</a:t>
            </a:r>
            <a:endParaRPr sz="2400">
              <a:latin typeface="Arial MT"/>
              <a:cs typeface="Arial MT"/>
            </a:endParaRPr>
          </a:p>
        </p:txBody>
      </p:sp>
      <p:pic>
        <p:nvPicPr>
          <p:cNvPr id="7" name="object 7">
            <a:extLst>
              <a:ext uri="{FF2B5EF4-FFF2-40B4-BE49-F238E27FC236}">
                <a16:creationId xmlns:a16="http://schemas.microsoft.com/office/drawing/2014/main" id="{296C9C59-2037-06ED-320C-EFA2DE4C3974}"/>
              </a:ext>
            </a:extLst>
          </p:cNvPr>
          <p:cNvPicPr/>
          <p:nvPr/>
        </p:nvPicPr>
        <p:blipFill>
          <a:blip r:embed="rId3" cstate="print"/>
          <a:stretch>
            <a:fillRect/>
          </a:stretch>
        </p:blipFill>
        <p:spPr>
          <a:xfrm>
            <a:off x="6816452" y="2575111"/>
            <a:ext cx="2125830" cy="1700699"/>
          </a:xfrm>
          <a:prstGeom prst="rect">
            <a:avLst/>
          </a:prstGeom>
        </p:spPr>
      </p:pic>
      <p:sp>
        <p:nvSpPr>
          <p:cNvPr id="8" name="object 8">
            <a:extLst>
              <a:ext uri="{FF2B5EF4-FFF2-40B4-BE49-F238E27FC236}">
                <a16:creationId xmlns:a16="http://schemas.microsoft.com/office/drawing/2014/main" id="{EBF50C81-CA2A-01D2-B6FE-97D42AAC5D94}"/>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pic>
        <p:nvPicPr>
          <p:cNvPr id="4" name="object 4">
            <a:extLst>
              <a:ext uri="{FF2B5EF4-FFF2-40B4-BE49-F238E27FC236}">
                <a16:creationId xmlns:a16="http://schemas.microsoft.com/office/drawing/2014/main" id="{2E4F93DD-119B-F16C-E083-B9593F78F68E}"/>
              </a:ext>
            </a:extLst>
          </p:cNvPr>
          <p:cNvPicPr/>
          <p:nvPr/>
        </p:nvPicPr>
        <p:blipFill>
          <a:blip r:embed="rId4" cstate="print"/>
          <a:stretch>
            <a:fillRect/>
          </a:stretch>
        </p:blipFill>
        <p:spPr>
          <a:xfrm>
            <a:off x="2106367" y="3131864"/>
            <a:ext cx="4598325" cy="587193"/>
          </a:xfrm>
          <a:prstGeom prst="rect">
            <a:avLst/>
          </a:prstGeom>
        </p:spPr>
      </p:pic>
      <p:sp>
        <p:nvSpPr>
          <p:cNvPr id="11" name="object 3">
            <a:extLst>
              <a:ext uri="{FF2B5EF4-FFF2-40B4-BE49-F238E27FC236}">
                <a16:creationId xmlns:a16="http://schemas.microsoft.com/office/drawing/2014/main" id="{7B88F8D1-7652-32BB-CEC3-EA29E3FA7F39}"/>
              </a:ext>
            </a:extLst>
          </p:cNvPr>
          <p:cNvSpPr txBox="1">
            <a:spLocks/>
          </p:cNvSpPr>
          <p:nvPr/>
        </p:nvSpPr>
        <p:spPr>
          <a:xfrm>
            <a:off x="766986" y="504984"/>
            <a:ext cx="14916345" cy="694207"/>
          </a:xfrm>
          <a:prstGeom prst="rect">
            <a:avLst/>
          </a:prstGeom>
        </p:spPr>
        <p:txBody>
          <a:bodyPr vert="horz" wrap="square" lIns="0" tIns="16933" rIns="0" bIns="0" rtlCol="0" anchor="ctr">
            <a:sp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16933">
              <a:lnSpc>
                <a:spcPct val="100000"/>
              </a:lnSpc>
              <a:spcBef>
                <a:spcPts val="133"/>
              </a:spcBef>
            </a:pPr>
            <a:r>
              <a:rPr lang="en-US" dirty="0"/>
              <a:t>Equivalent Definition</a:t>
            </a:r>
            <a:endParaRPr lang="en-US" spc="193" dirty="0"/>
          </a:p>
        </p:txBody>
      </p:sp>
    </p:spTree>
    <p:extLst>
      <p:ext uri="{BB962C8B-B14F-4D97-AF65-F5344CB8AC3E}">
        <p14:creationId xmlns:p14="http://schemas.microsoft.com/office/powerpoint/2010/main" val="84065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3329E-5CB2-53D8-5D72-4F4B4B342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8D475-A1A7-9980-24EB-6C1DBAC77031}"/>
              </a:ext>
            </a:extLst>
          </p:cNvPr>
          <p:cNvSpPr>
            <a:spLocks noGrp="1"/>
          </p:cNvSpPr>
          <p:nvPr>
            <p:ph type="title"/>
          </p:nvPr>
        </p:nvSpPr>
        <p:spPr/>
        <p:txBody>
          <a:bodyPr/>
          <a:lstStyle/>
          <a:p>
            <a:r>
              <a:rPr lang="en-US" dirty="0"/>
              <a:t>Motivation: Autocorrect</a:t>
            </a:r>
          </a:p>
        </p:txBody>
      </p:sp>
      <p:sp>
        <p:nvSpPr>
          <p:cNvPr id="3" name="Content Placeholder 2">
            <a:extLst>
              <a:ext uri="{FF2B5EF4-FFF2-40B4-BE49-F238E27FC236}">
                <a16:creationId xmlns:a16="http://schemas.microsoft.com/office/drawing/2014/main" id="{88804CA4-1ADF-FE41-163F-EB1DA099341F}"/>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964029C3-82E4-7D9A-1EB6-7E5CCA9448B5}"/>
              </a:ext>
            </a:extLst>
          </p:cNvPr>
          <p:cNvPicPr>
            <a:picLocks noChangeAspect="1"/>
          </p:cNvPicPr>
          <p:nvPr/>
        </p:nvPicPr>
        <p:blipFill>
          <a:blip r:embed="rId2"/>
          <a:stretch>
            <a:fillRect/>
          </a:stretch>
        </p:blipFill>
        <p:spPr>
          <a:xfrm>
            <a:off x="3442917" y="1585655"/>
            <a:ext cx="5306165" cy="3686689"/>
          </a:xfrm>
          <a:prstGeom prst="rect">
            <a:avLst/>
          </a:prstGeom>
        </p:spPr>
      </p:pic>
    </p:spTree>
    <p:extLst>
      <p:ext uri="{BB962C8B-B14F-4D97-AF65-F5344CB8AC3E}">
        <p14:creationId xmlns:p14="http://schemas.microsoft.com/office/powerpoint/2010/main" val="14948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4A438-4BD3-8A43-A063-02BCAC3E2DBE}"/>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C964720-7A27-919A-DC32-D13754F94259}"/>
              </a:ext>
            </a:extLst>
          </p:cNvPr>
          <p:cNvSpPr txBox="1">
            <a:spLocks noGrp="1"/>
          </p:cNvSpPr>
          <p:nvPr>
            <p:ph type="dt" sz="half" idx="6"/>
          </p:nvPr>
        </p:nvSpPr>
        <p:spPr>
          <a:xfrm>
            <a:off x="1053132" y="4944219"/>
            <a:ext cx="941705" cy="215900"/>
          </a:xfrm>
          <a:prstGeom prst="rect">
            <a:avLst/>
          </a:prstGeom>
        </p:spPr>
        <p:txBody>
          <a:bodyPr vert="horz" wrap="square" lIns="0" tIns="0" rIns="0" bIns="0" rtlCol="0">
            <a:spAutoFit/>
          </a:bodyPr>
          <a:lstStyle>
            <a:defPPr>
              <a:defRPr kern="0"/>
            </a:defPPr>
            <a:lvl1pPr>
              <a:defRPr sz="1100" b="0" i="0">
                <a:solidFill>
                  <a:schemeClr val="bg1"/>
                </a:solidFill>
                <a:latin typeface="Arial MT"/>
                <a:cs typeface="Arial MT"/>
              </a:defRPr>
            </a:lvl1pPr>
          </a:lstStyle>
          <a:p>
            <a:pPr marL="16933">
              <a:spcBef>
                <a:spcPts val="233"/>
              </a:spcBef>
            </a:pPr>
            <a:r>
              <a:rPr lang="en-US"/>
              <a:t>Yulia</a:t>
            </a:r>
            <a:r>
              <a:rPr lang="en-US" spc="-70"/>
              <a:t> </a:t>
            </a:r>
            <a:r>
              <a:rPr lang="en-US" spc="-10"/>
              <a:t>Tsvetkov</a:t>
            </a:r>
            <a:endParaRPr spc="-13" dirty="0"/>
          </a:p>
        </p:txBody>
      </p:sp>
      <p:sp>
        <p:nvSpPr>
          <p:cNvPr id="6" name="Title 1">
            <a:extLst>
              <a:ext uri="{FF2B5EF4-FFF2-40B4-BE49-F238E27FC236}">
                <a16:creationId xmlns:a16="http://schemas.microsoft.com/office/drawing/2014/main" id="{A0CC4C57-0757-2EE8-59B7-D0A5FAF550F5}"/>
              </a:ext>
            </a:extLst>
          </p:cNvPr>
          <p:cNvSpPr txBox="1">
            <a:spLocks/>
          </p:cNvSpPr>
          <p:nvPr/>
        </p:nvSpPr>
        <p:spPr>
          <a:xfrm>
            <a:off x="575239" y="263276"/>
            <a:ext cx="11187259" cy="1014667"/>
          </a:xfrm>
          <a:prstGeom prst="rect">
            <a:avLst/>
          </a:prstGeom>
        </p:spPr>
        <p:txBody>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Motivation: Text Generation</a:t>
            </a:r>
          </a:p>
        </p:txBody>
      </p:sp>
      <p:pic>
        <p:nvPicPr>
          <p:cNvPr id="2056" name="Picture 8" descr="Gale the wizard grins">
            <a:extLst>
              <a:ext uri="{FF2B5EF4-FFF2-40B4-BE49-F238E27FC236}">
                <a16:creationId xmlns:a16="http://schemas.microsoft.com/office/drawing/2014/main" id="{3BC4B39B-6F41-9C6F-E2F4-9B909F771C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88" r="17077"/>
          <a:stretch>
            <a:fillRect/>
          </a:stretch>
        </p:blipFill>
        <p:spPr bwMode="auto">
          <a:xfrm>
            <a:off x="713362" y="1418191"/>
            <a:ext cx="3521414" cy="27010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CD0EF4E-B9B5-55AD-AF78-56569A92842A}"/>
              </a:ext>
            </a:extLst>
          </p:cNvPr>
          <p:cNvPicPr>
            <a:picLocks noChangeAspect="1"/>
          </p:cNvPicPr>
          <p:nvPr/>
        </p:nvPicPr>
        <p:blipFill>
          <a:blip r:embed="rId3"/>
          <a:stretch>
            <a:fillRect/>
          </a:stretch>
        </p:blipFill>
        <p:spPr>
          <a:xfrm>
            <a:off x="300551" y="49657"/>
            <a:ext cx="257901" cy="1441903"/>
          </a:xfrm>
          <a:prstGeom prst="rect">
            <a:avLst/>
          </a:prstGeom>
        </p:spPr>
      </p:pic>
    </p:spTree>
    <p:extLst>
      <p:ext uri="{BB962C8B-B14F-4D97-AF65-F5344CB8AC3E}">
        <p14:creationId xmlns:p14="http://schemas.microsoft.com/office/powerpoint/2010/main" val="3930551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TotalTime>4872</TotalTime>
  <Words>2398</Words>
  <Application>Microsoft Office PowerPoint</Application>
  <PresentationFormat>Widescreen</PresentationFormat>
  <Paragraphs>388</Paragraphs>
  <Slides>68</Slides>
  <Notes>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68</vt:i4>
      </vt:variant>
    </vt:vector>
  </HeadingPairs>
  <TitlesOfParts>
    <vt:vector size="84" baseType="lpstr">
      <vt:lpstr>Aptos</vt:lpstr>
      <vt:lpstr>Arial</vt:lpstr>
      <vt:lpstr>Arial MT</vt:lpstr>
      <vt:lpstr>Cambria Math</vt:lpstr>
      <vt:lpstr>Comic Sans MS</vt:lpstr>
      <vt:lpstr>Consolas</vt:lpstr>
      <vt:lpstr>Segoe UI</vt:lpstr>
      <vt:lpstr>Segoe UI Light</vt:lpstr>
      <vt:lpstr>Segoe UI Semibold</vt:lpstr>
      <vt:lpstr>Segoe UI Semilight</vt:lpstr>
      <vt:lpstr>Tahoma</vt:lpstr>
      <vt:lpstr>Times New Roman</vt:lpstr>
      <vt:lpstr>Tw Cen MT</vt:lpstr>
      <vt:lpstr>Wingdings 3</vt:lpstr>
      <vt:lpstr>Integral</vt:lpstr>
      <vt:lpstr>1_Integral</vt:lpstr>
      <vt:lpstr>Applications: N-Grams  Slides adapted from Yulia Tsvetkov’s 25au offering of   CSE 447 with many figures from Jurafsky and Martin ch. 3 </vt:lpstr>
      <vt:lpstr>Announcements</vt:lpstr>
      <vt:lpstr>The Language Modeling Problem</vt:lpstr>
      <vt:lpstr>The Language Modeling problem</vt:lpstr>
      <vt:lpstr>The Language Modeling problem</vt:lpstr>
      <vt:lpstr>PowerPoint Presentation</vt:lpstr>
      <vt:lpstr>PowerPoint Presentation</vt:lpstr>
      <vt:lpstr>Motivation: Autocorrect</vt:lpstr>
      <vt:lpstr>PowerPoint Presentation</vt:lpstr>
      <vt:lpstr>PowerPoint Presentation</vt:lpstr>
      <vt:lpstr>PowerPoint Presentation</vt:lpstr>
      <vt:lpstr>PowerPoint Presentation</vt:lpstr>
      <vt:lpstr>PowerPoint Presentation</vt:lpstr>
      <vt:lpstr>Language Models</vt:lpstr>
      <vt:lpstr>Formal Definition of Language Modeling</vt:lpstr>
      <vt:lpstr>The Language Modeling problem</vt:lpstr>
      <vt:lpstr>The Language Modeling Problem</vt:lpstr>
      <vt:lpstr>The Language Modeling problem</vt:lpstr>
      <vt:lpstr>PowerPoint Presentation</vt:lpstr>
      <vt:lpstr>Equivalent Definition</vt:lpstr>
      <vt:lpstr>Our First Language Model</vt:lpstr>
      <vt:lpstr>Learning a Language Model</vt:lpstr>
      <vt:lpstr>Our First Attempt</vt:lpstr>
      <vt:lpstr>PowerPoint Presentation</vt:lpstr>
      <vt:lpstr>PowerPoint Presentation</vt:lpstr>
      <vt:lpstr>Our Second Attempt: N-grams</vt:lpstr>
      <vt:lpstr>N-gram Language Models</vt:lpstr>
      <vt:lpstr>PowerPoint Presentation</vt:lpstr>
      <vt:lpstr>PowerPoint Presentation</vt:lpstr>
      <vt:lpstr>PowerPoint Presentation</vt:lpstr>
      <vt:lpstr>PowerPoint Presentation</vt:lpstr>
      <vt:lpstr>PowerPoint Presentation</vt:lpstr>
      <vt:lpstr>N-grams</vt:lpstr>
      <vt:lpstr>PowerPoint Presentation</vt:lpstr>
      <vt:lpstr>Unigram Language Model</vt:lpstr>
      <vt:lpstr>PowerPoint Presentation</vt:lpstr>
      <vt:lpstr>PowerPoint Presentation</vt:lpstr>
      <vt:lpstr>Unigram probability</vt:lpstr>
      <vt:lpstr>Bigram Language Model</vt:lpstr>
      <vt:lpstr>PowerPoint Presentation</vt:lpstr>
      <vt:lpstr>PowerPoint Presentation</vt:lpstr>
      <vt:lpstr>PowerPoint Presentation</vt:lpstr>
      <vt:lpstr>PowerPoint Presentation</vt:lpstr>
      <vt:lpstr>Trigram Language Model</vt:lpstr>
      <vt:lpstr>Trigram Language Model</vt:lpstr>
      <vt:lpstr>Trigram Language Model</vt:lpstr>
      <vt:lpstr>Trigram Language Model</vt:lpstr>
      <vt:lpstr>PowerPoint Presentation</vt:lpstr>
      <vt:lpstr>PowerPoint Presentation</vt:lpstr>
      <vt:lpstr>PowerPoint Presentation</vt:lpstr>
      <vt:lpstr>General N-gram model</vt:lpstr>
      <vt:lpstr>N-grams in action</vt:lpstr>
      <vt:lpstr>Berkeley restaurant project sentences</vt:lpstr>
      <vt:lpstr>Raw bigram counts</vt:lpstr>
      <vt:lpstr>Bigram probabilities</vt:lpstr>
      <vt:lpstr>Bigram estimates of sentence probability</vt:lpstr>
      <vt:lpstr>Sampling from N-grams</vt:lpstr>
      <vt:lpstr>Sampling from N-grams</vt:lpstr>
      <vt:lpstr>Sampling from N-grams</vt:lpstr>
      <vt:lpstr>Sampling from N-grams</vt:lpstr>
      <vt:lpstr>Sampling from N-grams</vt:lpstr>
      <vt:lpstr>Sampling from N-grams</vt:lpstr>
      <vt:lpstr>Sampling from N-grams</vt:lpstr>
      <vt:lpstr>Laplace Smoothing</vt:lpstr>
      <vt:lpstr>Bigram Counts</vt:lpstr>
      <vt:lpstr>Bigram Counts with Laplace Smoothing</vt:lpstr>
      <vt:lpstr>N-gram model with Laplace Smoothing</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dc:title>
  <dc:creator>rtweber2</dc:creator>
  <cp:lastModifiedBy>Parker Gustafson</cp:lastModifiedBy>
  <cp:revision>1</cp:revision>
  <cp:lastPrinted>2025-12-03T08:26:17Z</cp:lastPrinted>
  <dcterms:created xsi:type="dcterms:W3CDTF">2020-10-31T18:32:59Z</dcterms:created>
  <dcterms:modified xsi:type="dcterms:W3CDTF">2025-12-03T16:27:45Z</dcterms:modified>
</cp:coreProperties>
</file>