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03" r:id="rId3"/>
    <p:sldId id="336" r:id="rId4"/>
    <p:sldId id="299" r:id="rId5"/>
    <p:sldId id="298" r:id="rId6"/>
    <p:sldId id="302" r:id="rId7"/>
    <p:sldId id="351" r:id="rId8"/>
    <p:sldId id="352" r:id="rId9"/>
    <p:sldId id="311" r:id="rId10"/>
    <p:sldId id="345" r:id="rId11"/>
    <p:sldId id="346" r:id="rId12"/>
    <p:sldId id="347" r:id="rId13"/>
    <p:sldId id="348" r:id="rId14"/>
    <p:sldId id="349" r:id="rId15"/>
    <p:sldId id="350" r:id="rId16"/>
    <p:sldId id="337" r:id="rId17"/>
    <p:sldId id="338" r:id="rId18"/>
    <p:sldId id="339" r:id="rId19"/>
    <p:sldId id="340" r:id="rId20"/>
    <p:sldId id="341" r:id="rId21"/>
    <p:sldId id="342" r:id="rId22"/>
    <p:sldId id="330" r:id="rId23"/>
    <p:sldId id="332" r:id="rId24"/>
    <p:sldId id="333" r:id="rId25"/>
    <p:sldId id="316" r:id="rId26"/>
    <p:sldId id="318" r:id="rId27"/>
    <p:sldId id="319" r:id="rId28"/>
    <p:sldId id="304" r:id="rId29"/>
    <p:sldId id="305" r:id="rId30"/>
    <p:sldId id="307" r:id="rId31"/>
    <p:sldId id="306" r:id="rId32"/>
    <p:sldId id="344" r:id="rId33"/>
    <p:sldId id="309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9018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Random Variables</a:t>
            </a:r>
            <a:br>
              <a:rPr lang="en-US" dirty="0"/>
            </a:br>
            <a:r>
              <a:rPr lang="en-US" dirty="0"/>
              <a:t>Expectation,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; Write down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79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35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10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7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2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4435</TotalTime>
  <Words>1854</Words>
  <Application>Microsoft Office PowerPoint</Application>
  <PresentationFormat>Widescreen</PresentationFormat>
  <Paragraphs>252</Paragraphs>
  <Slides>34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Random Variables Expectation, Independence</vt:lpstr>
      <vt:lpstr>Two descriptions</vt:lpstr>
      <vt:lpstr>Try It Yourself</vt:lpstr>
      <vt:lpstr>Try It Yourself</vt:lpstr>
      <vt:lpstr>Try it yourself</vt:lpstr>
      <vt:lpstr>Try it yourself</vt:lpstr>
      <vt:lpstr>More Random Variable Practice</vt:lpstr>
      <vt:lpstr>More Random Variable Practice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Extra Practice</vt:lpstr>
      <vt:lpstr>More Practice</vt:lpstr>
      <vt:lpstr>More Practice</vt:lpstr>
      <vt:lpstr>More Random Variable Practice</vt:lpstr>
      <vt:lpstr>More Random Variable Practice</vt:lpstr>
      <vt:lpstr>More Practice: Infinite sequential processes</vt:lpstr>
      <vt:lpstr>Infinite sequential process</vt:lpstr>
      <vt:lpstr>Sequential Process</vt:lpstr>
      <vt:lpstr>Sequential Process</vt:lpstr>
      <vt:lpstr>Independence of Random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41</cp:revision>
  <cp:lastPrinted>2024-04-17T01:13:20Z</cp:lastPrinted>
  <dcterms:created xsi:type="dcterms:W3CDTF">2021-04-19T03:37:40Z</dcterms:created>
  <dcterms:modified xsi:type="dcterms:W3CDTF">2025-10-13T21:02:28Z</dcterms:modified>
</cp:coreProperties>
</file>