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7" r:id="rId3"/>
    <p:sldId id="346" r:id="rId4"/>
    <p:sldId id="340" r:id="rId5"/>
    <p:sldId id="343" r:id="rId6"/>
    <p:sldId id="341" r:id="rId7"/>
    <p:sldId id="342" r:id="rId8"/>
    <p:sldId id="277" r:id="rId9"/>
    <p:sldId id="329" r:id="rId10"/>
    <p:sldId id="274" r:id="rId11"/>
    <p:sldId id="275" r:id="rId12"/>
    <p:sldId id="257" r:id="rId13"/>
    <p:sldId id="276" r:id="rId14"/>
    <p:sldId id="258" r:id="rId15"/>
    <p:sldId id="279" r:id="rId16"/>
    <p:sldId id="278" r:id="rId17"/>
    <p:sldId id="330" r:id="rId18"/>
    <p:sldId id="259" r:id="rId19"/>
    <p:sldId id="260" r:id="rId20"/>
    <p:sldId id="281" r:id="rId21"/>
    <p:sldId id="280" r:id="rId22"/>
    <p:sldId id="262" r:id="rId23"/>
    <p:sldId id="282" r:id="rId24"/>
    <p:sldId id="263" r:id="rId25"/>
    <p:sldId id="265" r:id="rId26"/>
    <p:sldId id="266" r:id="rId27"/>
    <p:sldId id="267" r:id="rId28"/>
    <p:sldId id="269" r:id="rId29"/>
    <p:sldId id="268" r:id="rId30"/>
    <p:sldId id="271" r:id="rId31"/>
    <p:sldId id="272" r:id="rId32"/>
    <p:sldId id="273" r:id="rId33"/>
    <p:sldId id="27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30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9.png"/><Relationship Id="rId32" Type="http://schemas.openxmlformats.org/officeDocument/2006/relationships/image" Target="../media/image34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42.png"/><Relationship Id="rId8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955890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955890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08AF-657D-4D7E-879D-76689D99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8300-C4FB-46DD-9045-6C95ED37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in two separate rooms for the midterm---we’ll email out which room to go to on Ed this weekend.</a:t>
            </a:r>
          </a:p>
          <a:p>
            <a:endParaRPr lang="en-US" dirty="0"/>
          </a:p>
          <a:p>
            <a:r>
              <a:rPr lang="en-US" dirty="0"/>
              <a:t>Monday’s lecture slots aren’t new lectures.</a:t>
            </a:r>
          </a:p>
          <a:p>
            <a:pPr lvl="1"/>
            <a:r>
              <a:rPr lang="en-US" dirty="0"/>
              <a:t>TAs and I will </a:t>
            </a:r>
            <a:r>
              <a:rPr lang="en-US"/>
              <a:t>be here </a:t>
            </a:r>
            <a:r>
              <a:rPr lang="en-US" dirty="0"/>
              <a:t>to answer questions and/or discuss a few problems.</a:t>
            </a:r>
          </a:p>
        </p:txBody>
      </p:sp>
    </p:spTree>
    <p:extLst>
      <p:ext uri="{BB962C8B-B14F-4D97-AF65-F5344CB8AC3E}">
        <p14:creationId xmlns:p14="http://schemas.microsoft.com/office/powerpoint/2010/main" val="179420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4114108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4114108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8268926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8268926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skipped hypergeometric; slides are there, you can use the formulas!</a:t>
            </a:r>
          </a:p>
          <a:p>
            <a:pPr lvl="1"/>
            <a:r>
              <a:rPr lang="en-US" dirty="0"/>
              <a:t>Drawing without replacement from an urn is the situation.</a:t>
            </a:r>
          </a:p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3531</TotalTime>
  <Words>2076</Words>
  <Application>Microsoft Office PowerPoint</Application>
  <PresentationFormat>Widescreen</PresentationFormat>
  <Paragraphs>306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Announcements</vt:lpstr>
      <vt:lpstr>Zoo! </vt:lpstr>
      <vt:lpstr>Zoo Takeaways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rtweber2</cp:lastModifiedBy>
  <cp:revision>46</cp:revision>
  <cp:lastPrinted>2023-04-27T20:35:54Z</cp:lastPrinted>
  <dcterms:created xsi:type="dcterms:W3CDTF">2021-05-01T16:25:56Z</dcterms:created>
  <dcterms:modified xsi:type="dcterms:W3CDTF">2024-04-26T16:17:38Z</dcterms:modified>
</cp:coreProperties>
</file>