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17" r:id="rId3"/>
    <p:sldId id="259" r:id="rId4"/>
    <p:sldId id="257" r:id="rId5"/>
    <p:sldId id="318" r:id="rId6"/>
    <p:sldId id="321" r:id="rId7"/>
    <p:sldId id="283" r:id="rId8"/>
    <p:sldId id="275" r:id="rId9"/>
    <p:sldId id="278" r:id="rId10"/>
    <p:sldId id="273" r:id="rId11"/>
    <p:sldId id="323" r:id="rId12"/>
    <p:sldId id="280" r:id="rId13"/>
    <p:sldId id="322" r:id="rId14"/>
    <p:sldId id="328" r:id="rId15"/>
    <p:sldId id="263" r:id="rId16"/>
    <p:sldId id="292" r:id="rId17"/>
    <p:sldId id="264" r:id="rId18"/>
    <p:sldId id="297" r:id="rId19"/>
    <p:sldId id="329" r:id="rId20"/>
    <p:sldId id="261" r:id="rId21"/>
    <p:sldId id="294" r:id="rId22"/>
    <p:sldId id="293" r:id="rId23"/>
    <p:sldId id="330" r:id="rId24"/>
    <p:sldId id="267" r:id="rId25"/>
    <p:sldId id="268" r:id="rId26"/>
    <p:sldId id="284" r:id="rId27"/>
    <p:sldId id="325" r:id="rId28"/>
    <p:sldId id="326" r:id="rId29"/>
    <p:sldId id="296" r:id="rId30"/>
    <p:sldId id="295" r:id="rId31"/>
    <p:sldId id="285" r:id="rId32"/>
    <p:sldId id="316" r:id="rId33"/>
    <p:sldId id="286" r:id="rId34"/>
    <p:sldId id="290" r:id="rId35"/>
    <p:sldId id="291" r:id="rId36"/>
    <p:sldId id="33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6CCF3-74A8-4C3E-A88D-22BEC59F0049}" v="1477" dt="2021-04-23T06:16:35.375"/>
    <p1510:client id="{DC97175A-3670-47C9-B9DD-13F15CC4D6C9}" v="61" dt="2021-04-23T17:56:4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/>
    <p:restoredTop sz="82889"/>
  </p:normalViewPr>
  <p:slideViewPr>
    <p:cSldViewPr snapToGrid="0">
      <p:cViewPr varScale="1">
        <p:scale>
          <a:sx n="49" d="100"/>
          <a:sy n="49" d="100"/>
        </p:scale>
        <p:origin x="11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 Jhunjhunwalla" userId="32a47ed39d212e37" providerId="LiveId" clId="{DC97175A-3670-47C9-B9DD-13F15CC4D6C9}"/>
    <pc:docChg chg="undo custSel modSld">
      <pc:chgData name="Kushal Jhunjhunwalla" userId="32a47ed39d212e37" providerId="LiveId" clId="{DC97175A-3670-47C9-B9DD-13F15CC4D6C9}" dt="2021-04-23T17:57:35.345" v="72" actId="1076"/>
      <pc:docMkLst>
        <pc:docMk/>
      </pc:docMkLst>
      <pc:sldChg chg="modSp mod">
        <pc:chgData name="Kushal Jhunjhunwalla" userId="32a47ed39d212e37" providerId="LiveId" clId="{DC97175A-3670-47C9-B9DD-13F15CC4D6C9}" dt="2021-04-23T17:57:35.345" v="72" actId="1076"/>
        <pc:sldMkLst>
          <pc:docMk/>
          <pc:sldMk cId="317473241" sldId="264"/>
        </pc:sldMkLst>
        <pc:spChg chg="mod">
          <ac:chgData name="Kushal Jhunjhunwalla" userId="32a47ed39d212e37" providerId="LiveId" clId="{DC97175A-3670-47C9-B9DD-13F15CC4D6C9}" dt="2021-04-23T17:56:49.097" v="66" actId="20577"/>
          <ac:spMkLst>
            <pc:docMk/>
            <pc:sldMk cId="317473241" sldId="264"/>
            <ac:spMk id="3" creationId="{00000000-0000-0000-0000-000000000000}"/>
          </ac:spMkLst>
        </pc:spChg>
        <pc:picChg chg="mod modCrop">
          <ac:chgData name="Kushal Jhunjhunwalla" userId="32a47ed39d212e37" providerId="LiveId" clId="{DC97175A-3670-47C9-B9DD-13F15CC4D6C9}" dt="2021-04-23T17:57:35.345" v="72" actId="1076"/>
          <ac:picMkLst>
            <pc:docMk/>
            <pc:sldMk cId="317473241" sldId="264"/>
            <ac:picMk id="5" creationId="{72A39DA8-0C00-45F4-888B-66EA817A2016}"/>
          </ac:picMkLst>
        </pc:picChg>
      </pc:sldChg>
      <pc:sldChg chg="addSp delSp modSp">
        <pc:chgData name="Kushal Jhunjhunwalla" userId="32a47ed39d212e37" providerId="LiveId" clId="{DC97175A-3670-47C9-B9DD-13F15CC4D6C9}" dt="2021-04-23T06:25:09.334" v="5"/>
        <pc:sldMkLst>
          <pc:docMk/>
          <pc:sldMk cId="1868225466" sldId="279"/>
        </pc:sldMkLst>
        <pc:picChg chg="add mod">
          <ac:chgData name="Kushal Jhunjhunwalla" userId="32a47ed39d212e37" providerId="LiveId" clId="{DC97175A-3670-47C9-B9DD-13F15CC4D6C9}" dt="2021-04-23T06:25:09.334" v="5"/>
          <ac:picMkLst>
            <pc:docMk/>
            <pc:sldMk cId="1868225466" sldId="279"/>
            <ac:picMk id="5" creationId="{BA67F7A0-635C-444E-9BF5-CA29DB4FD998}"/>
          </ac:picMkLst>
        </pc:picChg>
        <pc:picChg chg="del mod">
          <ac:chgData name="Kushal Jhunjhunwalla" userId="32a47ed39d212e37" providerId="LiveId" clId="{DC97175A-3670-47C9-B9DD-13F15CC4D6C9}" dt="2021-04-23T06:24:58.898" v="2" actId="478"/>
          <ac:picMkLst>
            <pc:docMk/>
            <pc:sldMk cId="1868225466" sldId="279"/>
            <ac:picMk id="14340" creationId="{F65F2B15-B2F1-4AA8-86B8-58B4503FF8E4}"/>
          </ac:picMkLst>
        </pc:picChg>
      </pc:sldChg>
      <pc:sldChg chg="modSp">
        <pc:chgData name="Kushal Jhunjhunwalla" userId="32a47ed39d212e37" providerId="LiveId" clId="{DC97175A-3670-47C9-B9DD-13F15CC4D6C9}" dt="2021-04-23T06:25:05.475" v="4" actId="1076"/>
        <pc:sldMkLst>
          <pc:docMk/>
          <pc:sldMk cId="4055335266" sldId="280"/>
        </pc:sldMkLst>
        <pc:picChg chg="mod">
          <ac:chgData name="Kushal Jhunjhunwalla" userId="32a47ed39d212e37" providerId="LiveId" clId="{DC97175A-3670-47C9-B9DD-13F15CC4D6C9}" dt="2021-04-23T06:25:05.475" v="4" actId="1076"/>
          <ac:picMkLst>
            <pc:docMk/>
            <pc:sldMk cId="4055335266" sldId="280"/>
            <ac:picMk id="5" creationId="{8191A3D4-95B2-4144-A9B6-36AD210A83C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04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79 538,'69'-53,"-33"23,-1-2,-1-1,-3-1,18-25,25-44,-73 101,1 1,-1-1,1 0,0 1,-1-1,1 0,0 1,0 0,0 0,0-1,0 1,0 0,1 1,-1-1,0 0,0 1,1-1,-1 1,0 0,5 16,-1 148,3 141,-1-64,-8-209,0-25</inkml:trace>
  <inkml:trace contextRef="#ctx0" brushRef="#br0" timeOffset="1032.78">854 184,'-2'36,"-2"-1,-2 1,-1-1,-2 0,-9 21,6-14,-47 179,27-72,19-27,22 7,-9-116,0-11</inkml:trace>
  <inkml:trace contextRef="#ctx0" brushRef="#br0" timeOffset="1563.9">1017 1106,'-8'0,"-142"15,0-8,-45-7,-299-33,476 34,16-1</inkml:trace>
  <inkml:trace contextRef="#ctx0" brushRef="#br0" timeOffset="2704.26">1568 62,'0'0,"0"0,0 0,0 0,0 0,0-16,-21 12,-141 4,162 0,-4 0,-1 0,1-1,0 2,-1-1,1 0,0 1,0 0,0 0,-1 0,1 0,0 1,0 0,1 0,-1 0,0 0,1 0,-1 1,1 0,0-1,-1 2,0 30,19 53,-8-63,12 44,-2 2,-3 0,-4 1,-2 0,-4 0,-4 63,-27 71,25-175,19-25,54 36,59-9,-119-31</inkml:trace>
  <inkml:trace contextRef="#ctx0" brushRef="#br0" timeOffset="5840.08">1833 1034,'0'0,"0"0,0 0,0 0,0 0,0 0,0 0,0 0,0 0,6-6,13-13,-1-2,-1 0,-1-1,0 0,-2-1,-1-1,-1 0,7-21,7-29,-3-1,4-32,41-126,-65 224,0 0,-1 0,0 0,-1 0,0 0,0 0,-1 0,0-1,-1-2,27 26,55 76,-64-68,164 226,-173-238,3 7,0 0,0 1,-2 0,0 0,5 16,-15-23,1-11,0 0</inkml:trace>
  <inkml:trace contextRef="#ctx0" brushRef="#br0" timeOffset="6230.61">2444 620,'-47'-18,"-10"8,0 3,0 1,-1 4,1 2,-3 2,-23 17,107-7,9-2,0-2,1-1,0-2,0-1,0-1,0-3,0 0,0-2,12-4,-25 3,-4 0</inkml:trace>
  <inkml:trace contextRef="#ctx0" brushRef="#br0" timeOffset="7230.5">2557 93,'102'-22,"109"-41,-166 55,-47 32,13 156,54 170,-55-305,-5-25,-1 0,-1 0,0 0,-1 0,-2 6,0-22,0-1,1 0,-1 0,0 0,-1 0,1-1,0 1,-1 0,0 0,1-1,-1 1,0 0,-1-1,1 1,0-1,-1 1,1-1,-1 0,0 1,0-1,-1 1,-4 5,0-1,0 0,-1 0,0-1,0 0,-1 0,1-1,-1 0,0-1,-1 0,1 0,-1-1,0 0,-5 1,-23-4,32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2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1,'0'0,"0"0,0 0,6 2,-4 1,-1 0,1-1,-1 1,0 0,0 0,0 0,0 0,0 1,-1-1,1 0,-1 0,0 0,0 0,0 1,0-1,-1 1,-2 15,0 0,-1-1,-1 0,-1 0,0 0,-1-1,-1 1,-1-2,0 1,-2-1,1-1,-2 0,0-1,-9 9,4-4,4-4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6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1,'0'0,"0"0,-2 6,-8 11,-1 0,0-1,-1-1,-1 0,0 0,-5 1,7-3,-232 220,226-216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7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12 639,'0'0,"0"0,0 0,0 0,0 0,0 0,0 0,6-6,75-105,-11 11,44-85,-39 51,-63 111,-3 43,-5-2,-1 0,0 0,-2 0,0 0,-1 0,-1 3,1 13,0 788,0-822</inkml:trace>
  <inkml:trace contextRef="#ctx0" brushRef="#br0" timeOffset="546.74">837 1,'0'9,"-12"240,-11-13,7 203,15-348,-7-69,8-20</inkml:trace>
  <inkml:trace contextRef="#ctx0" brushRef="#br0" timeOffset="968.52">1165 1095,'-81'-8,"-64"9,0 6,-78 16,217-22,-104 12,0-5,-1-5,-7-5,3-4,116 6,-1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1 569,'0'0,"0"0,0 0,0 0,0 0,0 0,0 0,10-1,33-20,0-1,-2-3,-1-1,6-7,-20 13,0-1,-2-1,-1-1,0-1,-2-1,-1 0,-1-2,-1-1,-2 0,7-16,-9 16,29-76,-42 82,5 42,4 77,-4 0,-6 87,-1-86,1 388,0-480</inkml:trace>
  <inkml:trace contextRef="#ctx0" brushRef="#br0" timeOffset="1109.08">633 1500,'26'-28,"-1"-2,-2 0,0-2,-3 0,0-2,-2 0,-2-1,-1 0,3-16,97-255,-57 184,-57 121,1 1,-1 0,0 0,0 0,1 0,-1 0,0 0,1 0,-1 0,0 1,1-1,-1 0,0 1,0-1,1 1,-1-1,0 1,0 0,0-1,0 1,0 0,0 0,0 0,0 0,0 0,0 1,-1-2,20 20,-2 1,-1 1,0 0,-2 2,-1 0,0 0,-2 1,2 9,3 0,57 107,-70-136,-2-2,1 0,-1 1,0-1,0 1,0 0,-1-1,1 1,-1 0,0 0,0 0,0 0,-1 0,0 0,1 3,-5 13,1-16</inkml:trace>
  <inkml:trace contextRef="#ctx0" brushRef="#br0" timeOffset="1624.58">1102 1055,'0'0,"0"0,0 0,0 0,0 0,0 0,-12 0,0 0,0 0,0 1,0 0,0 1,1 1,-1 0,-7 3,-32 10,101-30,168-20,-199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46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127 669,'1'-4,"-2"0,1-1,-1 1,1 0,-1 0,0 0,0 0,-1 0,1 1,-1-1,0 0,0 1,0-1,-1 1,0-2,3 27,24 161,32 148,-28-156,-23-122,-5-53,0 0</inkml:trace>
  <inkml:trace contextRef="#ctx0" brushRef="#br0" timeOffset="437.39">5 1216,'0'0,"-4"-32,4-19,2 43,2 0,-1 0,1 1,0-1,0 1,1 0,0 1,1-1,-1 1,1 0,0 0,1 1,-1-1,1 1,0 1,1 0,0-1,8-3,0 1,1 1,0 0,0 1,0 1,1 1,11-1,-19 3,0 1,-1 0,1 0,0 1,0 0,-1 1,1 0,-1 1,0 0,0 0,0 1,0 0,0 0,-1 1,1 1,-1-1,-1 1,1 1,-1-1,5 6,-3-3,0 0,-1 1,1 0,-2 0,0 1,0 0,3 8,-8-15,0 0,0 1,-1-1,0 1,0-1,0 1,0 0,-1-1,0 1,0 0,0-1,-1 1,1 0,-1-1,0 1,-1-1,1 1,-1-1,1 0,-1 1,-1-1,-1 2,-3 2,0 0,0-1,-1 0,-1 0,1-1,-1 0,0 0,0-1,-1 0,1-1,-1 0,0-1,0 0,-1 0,1-1,0 0,-1-1,1 0,-1-1,0 0,1-1,-1 0,-8-2,17 3</inkml:trace>
  <inkml:trace contextRef="#ctx0" brushRef="#br0" timeOffset="968.55">657 1154,'-17'-83,"9"55,7 27,1 0,0-1,-1 1,1-1,0 1,0-1,0 1,0-1,0 1,0-1,1 1,-1-1,0 1,1-1,-1 1,1-1,0 1,-1 0,1 0,0-1,0 1,0 0,0 0,0 0,0 0,0 0,0 0,0 0,1 0,-1 0,0 0,0 1,1-1,-1 0,1 1,-1-1,1 1,-1 0,1-1,6-1,0 0,1 0,-1 0,1 1,-1 0,1 1,0 0,-1 1,1-1,0 1,-1 1,1 0,-1 0,0 1,0 0,0 0,0 1,0 0,0 0,-1 1,0 0,4 4,-2-2,-2-1,1 2,-1-1,0 1,-1 0,0 0,0 1,-1 0,0 0,0 0,-1 0,0 1,-1 0,0 0,0 0,-1 0,-1 0,0 0,0 1,-1-8,0-1,0 0,0 1,0-1,-1 1,1-1,-1 0,1 0,-1 1,0-1,0 0,0 0,0 0,0 0,-1 0,1 0,-1 0,1 0,-1-1,0 1,1 0,-1-1,0 0,0 1,0-1,0 0,0 0,0 0,-1 0,1 0,0-1,-1 1,1-1,-2 1,-7 1,0 0,0-1,0 0,-1 0,1-2,0 1,0-1,0-1,0 0,0-1,0 0,1 0,-1-1,1 0,0-1,0 0,0-1,1 0,0-1,0 0,1 0,0-1,0 0,0 0,1-1,1 0,-1 0,1 0,1-1,-1-1,5 8,-1-1,1 0,0 1,0-1,0 0,0 0,1 1,-1-1,1 0,0 0,0 0,1 0,-1 0,1 1,0-1,0 0,0 0,0 1,1-1,-1 1,1-1,0 1,0 0,0-1,1 1,-1 0,1 1,-1-1,1 0,0 1,0-1,0 1,1 0,-1 0,3-1,36-1,-22 4</inkml:trace>
  <inkml:trace contextRef="#ctx0" brushRef="#br0" timeOffset="1673.84">1086 1044,'0'0,"0"0,11-12,-4 8,-1 1,1-1,0 1,0 0,0 1,1 0,-1 0,0 0,1 1,-1 0,1 1,0 0,-1 0,1 0,-1 1,1 0,-1 1,1-1,-1 2,0-1,0 1,0 0,0 0,0 1,-1 0,1 0,-1 0,0 1,-1 0,1 0,-1 1,5 5,-3-3,0 1,0-1,-1 1,0 1,0-1,-1 1,-1 0,3 6,-6-12,0 0,0-1,0 1,0 0,-1 0,1 0,-1-1,0 1,0 0,0 0,-1 0,1 0,-1-1,0 1,0 0,-1-1,1 1,-1-1,1 1,-1-1,0 1,-1-1,1 0,0 0,-3 2,-1-2,1 0,-1 0,0 0,0-1,0 0,0 0,-1-1,1 0,0 0,-1 0,1-1,-1 0,1 0,0 0,-1-1,1 0,0 0,-1-1,1 0,-6 0,1-1,0 0,0-1,0 0,0-1,0 0,1-1,0 0,-1-1,6 4,1-1,0 1,0-1,0 0,0 0,1 0,0-1,-1 1,2-1,-1 1,0-1,1 0,0 0,0 0,1-1,-1 1,1 0,0-1,1 1,-1-4,1 4,-1-1,1 1,1 0,-1-1,1 1,0 0,0 0,0 0,1 0,-1 0,1 0,1 0,-1 0,1 1,0-1,0 1,0 0,0 0,1 0,0 0,0 0,0 1,0 0,0 0,1 0,-1 0,1 1,2-1,12-4,-1 4</inkml:trace>
  <inkml:trace contextRef="#ctx0" brushRef="#br0" timeOffset="2173.69">1422 526,'12'15,"5"15,-1 1,-2 1,-1 0,-1 1,-2 0,-1 1,-2 0,-1 0,-2 5,9 35,-7-44,2 8,-1 0,-2 1,-2 0,-1 31,4-52,-4-15</inkml:trace>
  <inkml:trace contextRef="#ctx0" brushRef="#br0" timeOffset="2845.42">1759 1246,'0'-12,"6"-14,129-86,-129 107,0-1,0-1,-1 1,0-1,-1 1,1-1,-1-1,-1 1,1-1,-1 1,-1-1,1 0,-1 0,-1 0,1 0,-1 0,-1-1,0 1,0 0,0 0,-1-1,-1-3,0 11,1-1,-1 1,1-1,-1 1,0 0,0-1,1 1,-1 0,0 0,0 0,0 1,0-1,0 0,-1 1,1-1,0 1,0 0,0 0,0 0,-1 0,1 0,0 0,0 0,0 1,0-1,0 1,0 0,0-1,0 1,0 0,0 0,0 0,0 1,0-1,1 0,-1 1,0 0,-3 0,-4 2,0 0,0 1,0 0,1 1,-1-1,2 2,-1-1,1 1,-1 0,2 1,-1-1,1 1,1 1,-1-1,1 1,1 0,0 0,0 0,0 1,-1 8,6-11,0-1,0 1,0-1,1 1,0-1,0 0,1 0,-1 0,1 0,1 0,-1 0,1-1,0 0,0 0,1 0,-1 0,1 0,0-1,0 0,1 0,-1-1,1 1,0-1,5 2,6 1,1 0,0-1,0-1,1-1,-1-1,1 0,-1-1,1-1,0-1,-1-1,1 0,13-4,-6 2,-16 3</inkml:trace>
  <inkml:trace contextRef="#ctx0" brushRef="#br0" timeOffset="3407.79">2422 1084,'0'0,"0"0,0 0,-1-12,0 7,-1 1,0 0,0-1,-1 1,1 0,-1 1,0-1,0 0,0 1,-1 0,1 0,-1 0,0 0,0 0,0 1,0 0,0-1,0 2,-1-1,1 0,-1 1,1 0,-1 0,1 0,-1 1,0-1,0 1,1 0,-1 0,0 1,1 0,-1 0,1-1,0 0,0 1,0-1,0 1,0 0,1 0,-1 0,0 1,1-1,-1 1,1 0,0 0,-1 0,1 1,0-1,0 1,1-1,-1 1,0 0,1 0,0 1,0-1,0 0,0 1,0-1,1 1,-1-1,1 1,0 0,0 0,0-1,1 1,-1 0,1 0,0 1,3 0,-1 0,1 0,0 0,0-1,1 1,-1-1,1 0,0 0,0 0,1 0,-1-1,1 0,0 0,0 0,0-1,0 1,0-1,0 0,1 0,-1 0,0 0,1-1,-1 1,1-1,-1-1,1 1,-1-1,1 0,0 0,-1-1,1 0,-1 0,1 0,-1-1,0 1,1-1,-1 0,0-1,0 1,0-1,-1 0,1-1,-1 1,1-1,-1 1,0-1,0-1,-1 2,0-1,0 1,-1 0,1-1,-1 1,0-1,0 0,0 0,0 0,-1 0,0 0,0 0,0 0,0-1,0 1,-1 0,0-1,0 1,0 0,-1 0,1-2,44 47,-22-25,-14-8,2-1,-1 0,1 0,0-1,0-1,1 0,10 4,-11-6</inkml:trace>
  <inkml:trace contextRef="#ctx0" brushRef="#br0" timeOffset="3876.42">2809 1044,'0'0,"0"0,0 0,0 0,0 0,0 0,0 5,-21 70,42-83,-11-2,-1 0,0 0,-1-1,0 0,-1 0,5-11,22-31,-30 48,-3 2,0 0,1 0,-1 0,1 1,-1-1,1 0,0 1,0-1,1 1,-1 0,0 0,1 0,-1 0,1 0,-1 0,1 1,0-1,0 1,0 0,0 0,0 0,0 0,0 0,0 1,0-1,1 1,-1 0,0 0,0 0,0 1,1-1,-1 1,3 0,2 5,0 1,0 0,-1 1,0-1,0 1,0 0,-1 1,-1 0,1 0,-2 0,1 1,0 1,-2-2,0 1,0-1,-1 1,-1-1,1 1,-1 0,-1 0,0 0,0-1,-2 10,1-15</inkml:trace>
  <inkml:trace contextRef="#ctx0" brushRef="#br0" timeOffset="4777.56">3023 142,'0'0,"0"0,0 0,0 0,0 0,6 0,53-11,-1-2,32-13,22-27,-57 24,-54 28,0 0,0 0,1 0,-1 0,0 0,0 1,0-1,1 1,-1-1,0 1,0-1,1 1,-1 0,1-1,-1 1,0 0,1 0,-1 0,0 0,1 0,-1 0,0 1,1-1,-1 0,0 1,1-1,-1 1,0-1,0 1,1 0,-1 0,0-1,0 1,0 0,0 0,0 0,0 0,0 0,0 1,3 5,-1 0,0 1,-1-1,1 1,-1 0,-1 0,0 0,0 0,0 0,-1 0,-1 7,2-3,-1 426,12-300,5 0,24 82,-34-185,-1 0,-2 0,-1 0,-1 0,-3 7,-13-25,7-14,-7 3,0 0,0-1,-1-1,0-1,0 0,0-1,0 0,0-2,-1 1,1-2,-1 0,7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72,'0'-7,"0"6,1-1,-1 0,0 1,0-1,0 1,0-1,0 0,0 1,0-1,0 1,-1-1,1 0,-1 1,1-1,-1 1,1-1,-1 1,0-1,0 1,0 0,0-1,0 1,0 0,0 0,0 0,-1 0,1 0,0 0,-1 0,1 0,0 0,-1 1,1-1,-1 1,0-1,-21-5,0 2,0 0,0 1,0 2,0 0,0 2,-1 0,-12 3,-12 0,48-4,-3 0,1-1,-1 1,0 0,1 0,-1 0,0 1,1-1,-1 1,1-1,-1 1,1 0,-1 0,1 0,0 0,-1 1,1-1,0 1,0-1,0 1,0 0,0 0,0-1,0 1,1 1,-1-1,1 0,-10 25,-14 100,15 192,4 379,32-697,136 38,-67-5,-75-24</inkml:trace>
  <inkml:trace contextRef="#ctx0" brushRef="#br0" timeOffset="14055.73">960 690,'0'-12,"16"-26,-12-38,-6 74,0-1,1 1,-1 0,0 0,0 0,0 1,0-1,-1 0,1 1,0 0,-1-1,1 1,-1 0,1 0,-1 0,0 1,1-1,-1 0,0 1,1 0,-3 0,4-1,-33-3,1 1,-1 2,-29 2,-73 19,97-9,38-10,1 0,-1 1,1 0,0-1,0 1,0-1,0 1,0-1,0 1,0-1,0 1,1-1,-1 1,0-1,1 1,0-1,-1 1,1-1,0 1,0-1,-1 0,1 0,0 1,0-1,2 1,-3-1,13 15,0-1,2 0,-1 0,2-1,0-1,0-1,1 0,1-2,10 5,-7-3,-1 1,0 0,-1 1,0 1,-1 1,13 15,-29-28,0-1,0 1,0 0,0-1,-1 1,1 0,-1 0,0 0,0 0,0 0,0 0,-1 0,1 0,-1 1,1-1,-1 0,0 0,-1 1,1-1,0 0,-1 0,0 0,0 0,0 0,0 0,0 0,-1 0,1 0,-1 0,1 0,-1-1,0 1,0-1,-1 0,1 1,0-1,-1 0,0 0,1 0,-2 0,-7 4,0 0,0-1,-1 0,0-1,0 0,0-1,0-1,0 0,0 0,-1-1,1-1,-1 0,1 0,-1-1,1-1,0 0,0-1,0-1,0 1,-4-3,5 2,2 1</inkml:trace>
  <inkml:trace contextRef="#ctx0" brushRef="#br0" timeOffset="14758.69">1183 873,'0'0,"25"-56,-22 51,6-7,1 0,0 1,0 0,1 1,1 0,0 1,11-7,-18 13,0 0,0 0,0 0,0 1,1 0,-1 0,1 1,-1-1,1 1,0 0,0 1,0 0,-1 0,1 0,0 0,0 1,-1 0,1 0,0 0,-1 1,1 0,-1 0,1 1,-1-1,0 1,0 0,0 0,-1 1,1 0,1 1,-3-2,1 0,-1-1,0 2,0-1,0 0,-1 0,1 1,-1 0,0-1,0 1,0 0,0 0,-1 0,1 0,-1 0,0 1,0-1,-1 0,1 0,-1 1,0-1,0 0,-1 1,1-1,-1 0,0 0,0 1,0-1,-1 0,1 0,-1 0,0 0,0-1,-2 2,-6 3,0-2,-1 0,0 0,0-1,0 0,-1-1,1 0,-1-1,0 0,0-1,-1 0,1-1,0 0,0-1,-1-1,1 0,0 0,0-1,-9-3,-53-17,72 21,0 0,0 0,0 0,0-1,0 1,0 0,1-1,-1 1,1-1,-1 0,1 1,-1-1,1 0,0 0,0 0,0 0,0 0,0 0,0 0,1 0,-1-1,1 1,-1 0,1 0,0-1,0 1,0 0,0 0,0-1,1 1,-1 0,1-1,1-1,0 1,0 0,0-1,1 1,-1 0,1 0,0 0,0 1,0-1,0 1,1-1,-1 1,1 0,-1 0,1 1,0-1,-1 1,1-1,0 1,0 1,0-1,0 0,0 1,2 0,11-2</inkml:trace>
  <inkml:trace contextRef="#ctx0" brushRef="#br0" timeOffset="15571.03">1622 650,'43'39,"-27"-22,-1 0,-1 1,0 0,-1 1,-2 1,9 17,-12-22,-7-13,2 2,-1 0,1 0,-1 0,-1 0,1 0,0 1,-1-1,0 1,0-1,0 1,-1-1,0 1,1 0,19-41,69-148,-88 184,1 0,-1 0,1-1,-1 1,1 1,-1-1,1 0,-1 0,1 1,-1-1,1 0,-1 1,1 0,-1-1,0 1,1 0,-1-1,0 1,0 0,0 0,0 0,1 0,-1 1,-1-1,1 0,0 0,0 0,0 1,-1-1,1 0,0 2,1-1,2 3,-1 0,-1-1,1 1,-1 0,0 0,0 1,0-1,-1 0,1 1,-1-1,-1 1,1-1,-1 1,0-1,0 1,-1-1,1 1,-2 4,16-25,107-89,-116 100,0 1,0 1,0-1,0 1,1 0,-1 0,1 0,-1 1,1-1,-1 1,1 1,0-1,0 1,-1 0,1 1,0-1,-1 1,1 0,0 0,-1 1,0 0,1 0,-1 0,2 1,2 2,0-1,-1 2,0-1,0 1,0 0,0 1,-1 0,0 0,-1 1,1 0,-1 0,-1 0,3 6,-6-11,0 0,-1 0,0 0,1 0,-1 1,0-1,-1 0,1 1,-1-1,1 0,-1 1,0-1,0 1,-1-1,1 1,-1-2</inkml:trace>
  <inkml:trace contextRef="#ctx0" brushRef="#br0" timeOffset="16133.39">2459 903,'1'-3,"0"0,0 0,1 0,-1 0,1 0,0 0,-1 0,1 1,1-1,-1 0,0 1,1 0,-1 0,3-2,4-4,-5 4,73-89,-74 89,-1-1,0 1,-1-1,1 0,-1 0,0 0,0 0,0 0,-1 0,0 0,0 0,0 0,0 0,-1-1,-14 9,7 1,1 1,0 0,1 1,-1 0,1 0,0 0,0 0,1 1,0 0,0 0,-2 5,5-8,0 0,0 0,0 0,1 0,0 1,-1-1,1 1,1-1,-1 1,1-1,0 1,0-1,0 1,0 0,1-1,0 1,0-1,0 0,0 1,1-1,0 0,1 3,0-2,0-1,1 0,-1 0,1 0,0 0,0-1,0 0,0 0,1 0,0 0,-1 0,1-1,0 0,0 0,0 0,0-1,0 0,6 1,97 3,12-18,-113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D212-75A9-4670-903D-340FABD08903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A092-5A1C-405F-8CCA-198B608C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8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2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1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2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0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4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6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08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0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3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3861481-5251-4235-A8FF-3103AEC34F4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5" r:id="rId4"/>
    <p:sldLayoutId id="2147483666" r:id="rId5"/>
    <p:sldLayoutId id="2147483664" r:id="rId6"/>
    <p:sldLayoutId id="214748366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22483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5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−15=100−15=85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5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8692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flip a coin twice, what is the expected number of heads that come up?</a:t>
            </a:r>
          </a:p>
          <a:p>
            <a:endParaRPr lang="en-US" dirty="0"/>
          </a:p>
          <a:p>
            <a:br>
              <a:rPr lang="en-US" b="1" i="1" dirty="0">
                <a:latin typeface="Cambria Math" panose="02040503050406030204" pitchFamily="18" charset="0"/>
                <a:cs typeface="Segoe UI Semibold" panose="020B07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1587" t="-1995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5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m:rPr>
                        <m:aln/>
                      </m:rP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⋅0+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⋅1+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⋅2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708" t="-2041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02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Make a prediction --- what should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blipFill>
                <a:blip r:embed="rId4"/>
                <a:stretch>
                  <a:fillRect l="-1842" t="-11905" r="-128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20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2381" b="-20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27757" y="5443151"/>
            <a:ext cx="3200400" cy="123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but what actually is it?</a:t>
            </a:r>
          </a:p>
          <a:p>
            <a:pPr algn="ctr"/>
            <a:r>
              <a:rPr lang="en-US" dirty="0"/>
              <a:t>I don’t have intuition for this formula.</a:t>
            </a:r>
          </a:p>
        </p:txBody>
      </p:sp>
    </p:spTree>
    <p:extLst>
      <p:ext uri="{BB962C8B-B14F-4D97-AF65-F5344CB8AC3E}">
        <p14:creationId xmlns:p14="http://schemas.microsoft.com/office/powerpoint/2010/main" val="106081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20FAB-85F5-40A6-98AF-07D236A24A17}"/>
              </a:ext>
            </a:extLst>
          </p:cNvPr>
          <p:cNvSpPr/>
          <p:nvPr/>
        </p:nvSpPr>
        <p:spPr>
          <a:xfrm rot="20813089">
            <a:off x="754091" y="3371099"/>
            <a:ext cx="10774795" cy="6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C6B2E-D7E5-4C0F-954A-BD1FB5DF709F}"/>
              </a:ext>
            </a:extLst>
          </p:cNvPr>
          <p:cNvSpPr/>
          <p:nvPr/>
        </p:nvSpPr>
        <p:spPr>
          <a:xfrm rot="20814965">
            <a:off x="574745" y="2796153"/>
            <a:ext cx="11097985" cy="1732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one wants to do proofs like this every time!</a:t>
            </a:r>
          </a:p>
        </p:txBody>
      </p:sp>
    </p:spTree>
    <p:extLst>
      <p:ext uri="{BB962C8B-B14F-4D97-AF65-F5344CB8AC3E}">
        <p14:creationId xmlns:p14="http://schemas.microsoft.com/office/powerpoint/2010/main" val="2794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91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776E-631D-4CEA-A1CF-2A9F5706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1774-9D98-46C1-9DFB-B236C72D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  <a:p>
            <a:pPr lvl="1"/>
            <a:r>
              <a:rPr lang="en-US" dirty="0"/>
              <a:t>Statement</a:t>
            </a:r>
          </a:p>
          <a:p>
            <a:pPr lvl="1"/>
            <a:r>
              <a:rPr lang="en-US" dirty="0"/>
              <a:t>Proof</a:t>
            </a:r>
          </a:p>
          <a:p>
            <a:pPr lvl="1"/>
            <a:r>
              <a:rPr lang="en-US" dirty="0"/>
              <a:t>A whole bunch of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also see notation like:</a:t>
                </a:r>
              </a:p>
              <a:p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14:cNvPr>
              <p14:cNvContentPartPr/>
              <p14:nvPr/>
            </p14:nvContentPartPr>
            <p14:xfrm>
              <a:off x="797040" y="4710000"/>
              <a:ext cx="108612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46" y="4692016"/>
                <a:ext cx="1121748" cy="441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14:cNvPr>
              <p14:cNvContentPartPr/>
              <p14:nvPr/>
            </p14:nvContentPartPr>
            <p14:xfrm>
              <a:off x="2071080" y="5009160"/>
              <a:ext cx="57240" cy="12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3440" y="4991520"/>
                <a:ext cx="92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14:cNvPr>
              <p14:cNvContentPartPr/>
              <p14:nvPr/>
            </p14:nvContentPartPr>
            <p14:xfrm>
              <a:off x="3125520" y="5071440"/>
              <a:ext cx="130320" cy="13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7880" y="5053800"/>
                <a:ext cx="165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14:cNvPr>
              <p14:cNvContentPartPr/>
              <p14:nvPr/>
            </p14:nvContentPartPr>
            <p14:xfrm>
              <a:off x="3633480" y="4721160"/>
              <a:ext cx="419400" cy="41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840" y="4703520"/>
                <a:ext cx="4550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14:cNvPr>
              <p14:cNvContentPartPr/>
              <p14:nvPr/>
            </p14:nvContentPartPr>
            <p14:xfrm>
              <a:off x="2418480" y="4658880"/>
              <a:ext cx="467640" cy="54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0840" y="4640880"/>
                <a:ext cx="5032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14:cNvPr>
              <p14:cNvContentPartPr/>
              <p14:nvPr/>
            </p14:nvContentPartPr>
            <p14:xfrm>
              <a:off x="5427720" y="4550160"/>
              <a:ext cx="1283400" cy="493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80" y="4532160"/>
                <a:ext cx="13190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14:cNvPr>
              <p14:cNvContentPartPr/>
              <p14:nvPr/>
            </p14:nvContentPartPr>
            <p14:xfrm>
              <a:off x="4188240" y="4673640"/>
              <a:ext cx="1016280" cy="465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0240" y="4655640"/>
                <a:ext cx="10519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/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/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indicators can we define? What ‘Booleans’ have enough information to combine (add) and solve the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1587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7823" t="-2267" b="-2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00470-3768-1481-AEDE-56D3A80F27E5}"/>
              </a:ext>
            </a:extLst>
          </p:cNvPr>
          <p:cNvCxnSpPr>
            <a:cxnSpLocks/>
          </p:cNvCxnSpPr>
          <p:nvPr/>
        </p:nvCxnSpPr>
        <p:spPr>
          <a:xfrm>
            <a:off x="7796213" y="3776663"/>
            <a:ext cx="11144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0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  <a:blipFill>
                <a:blip r:embed="rId3"/>
                <a:stretch>
                  <a:fillRect l="-1587" t="-2118" b="-9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/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  <a:blipFill>
                <a:blip r:embed="rId4"/>
                <a:stretch>
                  <a:fillRect t="-37500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endParaRPr lang="en-US" dirty="0"/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55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669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0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positions between 1 and n-1 (equally likely)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number of people that end up in front of their own name tag.</a:t>
                </a:r>
                <a:r>
                  <a:rPr lang="en-US" b="1" dirty="0"/>
                  <a:t>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we define that have the needed information?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6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  <a:blipFill>
                <a:blip r:embed="rId3"/>
                <a:stretch>
                  <a:fillRect l="-680" t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3578608"/>
            <a:chOff x="551798" y="1549652"/>
            <a:chExt cx="11064962" cy="3578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blipFill>
                  <a:blip r:embed="rId4"/>
                  <a:stretch>
                    <a:fillRect t="-10601" b="-512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/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independent!</a:t>
                </a:r>
              </a:p>
              <a:p>
                <a:pPr algn="ctr"/>
                <a:r>
                  <a:rPr lang="en-US" sz="2400" dirty="0"/>
                  <a:t>That’s ok!!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0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frog starts on a 1-dimensional number line at 0. </a:t>
                </a:r>
              </a:p>
              <a:p>
                <a:r>
                  <a:rPr lang="en-US" dirty="0"/>
                  <a:t>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After 2 seconds,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location of the frog. </a:t>
                </a:r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Brute Force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b="1" dirty="0">
                    <a:solidFill>
                      <a:schemeClr val="accent5"/>
                    </a:solidFill>
                  </a:rPr>
                  <a:t>We could find the PMF by computing the probability for each value in the range of X, and then applying definition of expectation: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1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(−2)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+0⋅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+(2)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F83B0-9028-50FB-21DB-611A37FC0822}"/>
              </a:ext>
            </a:extLst>
          </p:cNvPr>
          <p:cNvSpPr txBox="1"/>
          <p:nvPr/>
        </p:nvSpPr>
        <p:spPr>
          <a:xfrm>
            <a:off x="5920741" y="3050365"/>
            <a:ext cx="60938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We think about the outcomes that correspond to each value of X and compute the probability of that. For example, X=0 happens when the frog is at the same position after 2 sec – this means it either moved left and then right, or right and then left, or did not move both seconds.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3195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1105877"/>
            <a:ext cx="609382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 we can apply </a:t>
            </a:r>
            <a:r>
              <a:rPr lang="en-US" sz="2100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2260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145709"/>
            <a:ext cx="11187259" cy="1014667"/>
          </a:xfrm>
        </p:spPr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</a:t>
                </a:r>
                <a:r>
                  <a:rPr lang="en-US" sz="2000" b="1" dirty="0">
                    <a:solidFill>
                      <a:schemeClr val="accent3"/>
                    </a:solidFill>
                  </a:rPr>
                  <a:t>60</a:t>
                </a:r>
                <a:r>
                  <a:rPr lang="en-US" sz="2000" dirty="0"/>
                  <a:t>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𝟔𝟎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857685"/>
            <a:ext cx="10186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we interested in a whole minute (60 sec), the first approach would be awful because we would need to compute many probabilities or deal with a gnarly summation! Instead, we can use </a:t>
            </a:r>
            <a:r>
              <a:rPr lang="en-US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236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84CA4-1C03-C046-8B9D-A32A7BCC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1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82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Constants are also fine:</a:t>
                </a:r>
              </a:p>
              <a:p>
                <a:pPr marL="0" indent="0">
                  <a:buNone/>
                </a:pPr>
                <a:r>
                  <a:rPr lang="en-US" dirty="0"/>
                  <a:t>For real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1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3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7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3276</TotalTime>
  <Words>2605</Words>
  <Application>Microsoft Office PowerPoint</Application>
  <PresentationFormat>Widescreen</PresentationFormat>
  <Paragraphs>332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Linearity of Expectation</vt:lpstr>
      <vt:lpstr>Outline</vt:lpstr>
      <vt:lpstr>Expectation</vt:lpstr>
      <vt:lpstr>Linearity of Expectation</vt:lpstr>
      <vt:lpstr>Linearity of Expectation</vt:lpstr>
      <vt:lpstr>Linearity of Expectation - Proof</vt:lpstr>
      <vt:lpstr>Linearity of Expectation</vt:lpstr>
      <vt:lpstr>Fishy Business</vt:lpstr>
      <vt:lpstr>Fishy Business</vt:lpstr>
      <vt:lpstr>Fishy Business</vt:lpstr>
      <vt:lpstr>Fishy Business</vt:lpstr>
      <vt:lpstr>Coin Tosses</vt:lpstr>
      <vt:lpstr>Coin Tosses</vt:lpstr>
      <vt:lpstr>Coin Tosses</vt:lpstr>
      <vt:lpstr>Repeated Coin Tosses</vt:lpstr>
      <vt:lpstr>Repeated Coin Tosses</vt:lpstr>
      <vt:lpstr>Repeated Coin Tosses</vt:lpstr>
      <vt:lpstr>Repeated Coin Tosses</vt:lpstr>
      <vt:lpstr>Linearity of Expectation</vt:lpstr>
      <vt:lpstr>Indicator Random Variables</vt:lpstr>
      <vt:lpstr>Repeated Coin Tosses (Again)</vt:lpstr>
      <vt:lpstr>Repeated Coin Tosses (Again)</vt:lpstr>
      <vt:lpstr>Repeated Coin Tosses (Again)</vt:lpstr>
      <vt:lpstr>Computing complicated expectations</vt:lpstr>
      <vt:lpstr>Pairs with the same birthday</vt:lpstr>
      <vt:lpstr>Pairs with the same birthday</vt:lpstr>
      <vt:lpstr>Pairs with the same birthday</vt:lpstr>
      <vt:lpstr>Pairs with the same birthday</vt:lpstr>
      <vt:lpstr>Rotating the table</vt:lpstr>
      <vt:lpstr>Rotating the table</vt:lpstr>
      <vt:lpstr>Rotating the table</vt:lpstr>
      <vt:lpstr>Extra Practice</vt:lpstr>
      <vt:lpstr>Frogger</vt:lpstr>
      <vt:lpstr>Frogger – Brute Force </vt:lpstr>
      <vt:lpstr>Frogger – LOE</vt:lpstr>
      <vt:lpstr>Frogger – LOE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 of Expectation</dc:title>
  <dc:creator>Kushal Jhunjhunwalla</dc:creator>
  <cp:lastModifiedBy>Claris Winston</cp:lastModifiedBy>
  <cp:revision>20</cp:revision>
  <cp:lastPrinted>2024-04-18T20:36:26Z</cp:lastPrinted>
  <dcterms:created xsi:type="dcterms:W3CDTF">2021-04-20T13:37:39Z</dcterms:created>
  <dcterms:modified xsi:type="dcterms:W3CDTF">2024-04-19T16:30:39Z</dcterms:modified>
</cp:coreProperties>
</file>