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271" r:id="rId3"/>
    <p:sldId id="257" r:id="rId4"/>
    <p:sldId id="263" r:id="rId5"/>
    <p:sldId id="300" r:id="rId6"/>
    <p:sldId id="298" r:id="rId7"/>
    <p:sldId id="302" r:id="rId8"/>
    <p:sldId id="303" r:id="rId9"/>
    <p:sldId id="304" r:id="rId10"/>
    <p:sldId id="305" r:id="rId11"/>
    <p:sldId id="310" r:id="rId12"/>
    <p:sldId id="311" r:id="rId13"/>
    <p:sldId id="270" r:id="rId14"/>
    <p:sldId id="267" r:id="rId15"/>
    <p:sldId id="259" r:id="rId16"/>
    <p:sldId id="268" r:id="rId17"/>
    <p:sldId id="312" r:id="rId18"/>
    <p:sldId id="260" r:id="rId19"/>
    <p:sldId id="313" r:id="rId20"/>
    <p:sldId id="314" r:id="rId21"/>
    <p:sldId id="269" r:id="rId22"/>
    <p:sldId id="262" r:id="rId23"/>
    <p:sldId id="315" r:id="rId24"/>
    <p:sldId id="316" r:id="rId25"/>
    <p:sldId id="264" r:id="rId26"/>
    <p:sldId id="317" r:id="rId27"/>
    <p:sldId id="265" r:id="rId28"/>
    <p:sldId id="318" r:id="rId29"/>
    <p:sldId id="261" r:id="rId30"/>
    <p:sldId id="319" r:id="rId31"/>
    <p:sldId id="320" r:id="rId32"/>
    <p:sldId id="321" r:id="rId33"/>
    <p:sldId id="330" r:id="rId34"/>
    <p:sldId id="307" r:id="rId35"/>
    <p:sldId id="306" r:id="rId36"/>
    <p:sldId id="308" r:id="rId37"/>
    <p:sldId id="30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155723E-38BD-4537-A7FA-F88CCE68115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/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take.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Probability Mass Function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:b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tells you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E09A8-D9F9-461F-B9F0-0870A9E8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830" y="342288"/>
                <a:ext cx="2934105" cy="3970318"/>
              </a:xfrm>
              <a:prstGeom prst="rect">
                <a:avLst/>
              </a:prstGeom>
              <a:blipFill>
                <a:blip r:embed="rId3"/>
                <a:stretch>
                  <a:fillRect l="-3926" t="-1378" b="-3216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2183</TotalTime>
  <Words>1836</Words>
  <Application>Microsoft Office PowerPoint</Application>
  <PresentationFormat>Widescreen</PresentationFormat>
  <Paragraphs>275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Random Variables</vt:lpstr>
      <vt:lpstr>Random Variable</vt:lpstr>
      <vt:lpstr>Describing a Random Variable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Expectation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More Practice: Infinite sequential processes</vt:lpstr>
      <vt:lpstr>Infinite sequential process</vt:lpstr>
      <vt:lpstr>Sequential Process</vt:lpstr>
      <vt:lpstr>Sequential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42</cp:revision>
  <cp:lastPrinted>2024-04-12T22:12:14Z</cp:lastPrinted>
  <dcterms:created xsi:type="dcterms:W3CDTF">2021-04-17T19:40:46Z</dcterms:created>
  <dcterms:modified xsi:type="dcterms:W3CDTF">2024-04-12T23:49:36Z</dcterms:modified>
</cp:coreProperties>
</file>