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297" r:id="rId4"/>
    <p:sldId id="257" r:id="rId5"/>
    <p:sldId id="289" r:id="rId6"/>
    <p:sldId id="262" r:id="rId7"/>
    <p:sldId id="258" r:id="rId8"/>
    <p:sldId id="290" r:id="rId9"/>
    <p:sldId id="264" r:id="rId10"/>
    <p:sldId id="263" r:id="rId11"/>
    <p:sldId id="291" r:id="rId12"/>
    <p:sldId id="265" r:id="rId13"/>
    <p:sldId id="261" r:id="rId14"/>
    <p:sldId id="266" r:id="rId15"/>
    <p:sldId id="292" r:id="rId16"/>
    <p:sldId id="260" r:id="rId17"/>
    <p:sldId id="267" r:id="rId18"/>
    <p:sldId id="268" r:id="rId19"/>
    <p:sldId id="269" r:id="rId20"/>
    <p:sldId id="270" r:id="rId21"/>
    <p:sldId id="271" r:id="rId22"/>
    <p:sldId id="272" r:id="rId23"/>
    <p:sldId id="293" r:id="rId24"/>
    <p:sldId id="294" r:id="rId25"/>
    <p:sldId id="295" r:id="rId26"/>
    <p:sldId id="298" r:id="rId27"/>
    <p:sldId id="29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8154627" y="5554636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due tonight</a:t>
            </a:r>
          </a:p>
          <a:p>
            <a:r>
              <a:rPr lang="en-US" dirty="0"/>
              <a:t>HW3 out this evening.</a:t>
            </a:r>
          </a:p>
          <a:p>
            <a:endParaRPr lang="en-US" dirty="0"/>
          </a:p>
          <a:p>
            <a:r>
              <a:rPr lang="en-US" dirty="0"/>
              <a:t>HW3 includes a programming problem – using Bayes rule to do some machine learning – detecting whether emails are spam or “ham” (legitimate emails).</a:t>
            </a:r>
          </a:p>
          <a:p>
            <a:r>
              <a:rPr lang="en-US" dirty="0"/>
              <a:t>Longer than the programming on HW1 – please get started early!</a:t>
            </a:r>
          </a:p>
          <a:p>
            <a:r>
              <a:rPr lang="en-US" dirty="0"/>
              <a:t>Extra resources will be available!</a:t>
            </a:r>
          </a:p>
        </p:txBody>
      </p:sp>
    </p:spTree>
    <p:extLst>
      <p:ext uri="{BB962C8B-B14F-4D97-AF65-F5344CB8AC3E}">
        <p14:creationId xmlns:p14="http://schemas.microsoft.com/office/powerpoint/2010/main" val="3163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Chain Rule</a:t>
            </a:r>
          </a:p>
          <a:p>
            <a:r>
              <a:rPr lang="en-US" dirty="0"/>
              <a:t>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&lt;the first flip is blah&gt;” is independent of events like &lt;the second flip is blah&gt;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5780</TotalTime>
  <Words>1763</Words>
  <Application>Microsoft Office PowerPoint</Application>
  <PresentationFormat>Widescreen</PresentationFormat>
  <Paragraphs>226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Independence</vt:lpstr>
      <vt:lpstr>Announcements</vt:lpstr>
      <vt:lpstr>Today</vt:lpstr>
      <vt:lpstr>Definition of Independence</vt:lpstr>
      <vt:lpstr>Conditioning Practice</vt:lpstr>
      <vt:lpstr>Independence</vt:lpstr>
      <vt:lpstr>Examples</vt:lpstr>
      <vt:lpstr>Examples</vt:lpstr>
      <vt:lpstr>Hey Wait</vt:lpstr>
      <vt:lpstr>Mutual Exclusion and independence</vt:lpstr>
      <vt:lpstr>Mutual Exclusion and independence</vt:lpstr>
      <vt:lpstr>Chain Rule</vt:lpstr>
      <vt:lpstr>Chain Rule</vt:lpstr>
      <vt:lpstr>Chain Rule Example</vt:lpstr>
      <vt:lpstr>Conditional Independence</vt:lpstr>
      <vt:lpstr>Conditional Independence</vt:lpstr>
      <vt:lpstr>Conditional Independence Example</vt:lpstr>
      <vt:lpstr>(Unconditioned) Independence</vt:lpstr>
      <vt:lpstr>Conditional Independence</vt:lpstr>
      <vt:lpstr>Takeaway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rtweber2</cp:lastModifiedBy>
  <cp:revision>38</cp:revision>
  <cp:lastPrinted>2024-04-10T00:21:13Z</cp:lastPrinted>
  <dcterms:created xsi:type="dcterms:W3CDTF">2021-04-11T03:25:13Z</dcterms:created>
  <dcterms:modified xsi:type="dcterms:W3CDTF">2024-04-10T00:46:13Z</dcterms:modified>
</cp:coreProperties>
</file>