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9" r:id="rId4"/>
    <p:sldId id="260" r:id="rId5"/>
    <p:sldId id="301" r:id="rId6"/>
    <p:sldId id="261" r:id="rId7"/>
    <p:sldId id="262" r:id="rId8"/>
    <p:sldId id="302" r:id="rId9"/>
    <p:sldId id="303" r:id="rId10"/>
    <p:sldId id="279" r:id="rId11"/>
    <p:sldId id="304" r:id="rId12"/>
    <p:sldId id="305" r:id="rId13"/>
    <p:sldId id="306" r:id="rId14"/>
    <p:sldId id="280" r:id="rId15"/>
    <p:sldId id="264" r:id="rId16"/>
    <p:sldId id="265" r:id="rId17"/>
    <p:sldId id="263" r:id="rId18"/>
    <p:sldId id="266" r:id="rId19"/>
    <p:sldId id="307" r:id="rId20"/>
    <p:sldId id="286" r:id="rId21"/>
    <p:sldId id="287" r:id="rId22"/>
    <p:sldId id="291" r:id="rId23"/>
    <p:sldId id="293" r:id="rId24"/>
    <p:sldId id="292" r:id="rId25"/>
    <p:sldId id="313" r:id="rId26"/>
    <p:sldId id="294" r:id="rId27"/>
    <p:sldId id="295" r:id="rId28"/>
    <p:sldId id="296" r:id="rId29"/>
    <p:sldId id="289" r:id="rId30"/>
    <p:sldId id="290" r:id="rId31"/>
    <p:sldId id="288" r:id="rId32"/>
    <p:sldId id="314" r:id="rId33"/>
    <p:sldId id="315" r:id="rId34"/>
    <p:sldId id="316" r:id="rId35"/>
    <p:sldId id="283" r:id="rId36"/>
    <p:sldId id="317" r:id="rId37"/>
    <p:sldId id="269" r:id="rId38"/>
    <p:sldId id="267" r:id="rId39"/>
    <p:sldId id="312" r:id="rId40"/>
    <p:sldId id="257" r:id="rId41"/>
    <p:sldId id="308" r:id="rId42"/>
    <p:sldId id="309" r:id="rId43"/>
    <p:sldId id="258" r:id="rId44"/>
    <p:sldId id="310" r:id="rId45"/>
    <p:sldId id="31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Bayes’ Rule and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Lets say those are exactly right.</a:t>
            </a:r>
          </a:p>
          <a:p>
            <a:r>
              <a:rPr lang="en-US" dirty="0"/>
              <a:t>Lets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11887454" imgH="11430164" progId="PowerPoint.Show.12">
                  <p:embed/>
                </p:oleObj>
              </mc:Choice>
              <mc:Fallback>
                <p:oleObj name="Presentation" r:id="rId3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7DF48-18F7-47DA-A537-383EAB49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Bayes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D8DA1-AE1B-4213-8BAB-AFF3419F5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8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6DD85E-F480-22DA-33F5-26F15CF7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B45CE-016F-F1A1-1B10-E070C4138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&lt;the first flip is blah&gt;” is independent of events like &lt;the second flip is blah&gt;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2736</TotalTime>
  <Words>3297</Words>
  <Application>Microsoft Office PowerPoint</Application>
  <PresentationFormat>Widescreen</PresentationFormat>
  <Paragraphs>371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More Bayes’ Rule and Independence</vt:lpstr>
      <vt:lpstr>Wonka Bars</vt:lpstr>
      <vt:lpstr>Willy Wonka</vt:lpstr>
      <vt:lpstr>Conditioning</vt:lpstr>
      <vt:lpstr>Conditioning</vt:lpstr>
      <vt:lpstr>Reversing the Conditioning</vt:lpstr>
      <vt:lpstr>Bayes Rule</vt:lpstr>
      <vt:lpstr>Bayes Rule</vt:lpstr>
      <vt:lpstr>Bayes Rule</vt:lpstr>
      <vt:lpstr>Filling In</vt:lpstr>
      <vt:lpstr>Law of Total Probability</vt:lpstr>
      <vt:lpstr>Law of Total Probability</vt:lpstr>
      <vt:lpstr>Why?</vt:lpstr>
      <vt:lpstr>Bayes Rule</vt:lpstr>
      <vt:lpstr>Wait a minute…</vt:lpstr>
      <vt:lpstr>Visually</vt:lpstr>
      <vt:lpstr>Updating Your Intuition</vt:lpstr>
      <vt:lpstr>Updating Your Intuition</vt:lpstr>
      <vt:lpstr>Updating Your Intuition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Real-World Bayes Example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Independence</vt:lpstr>
      <vt:lpstr>Definition of Independence</vt:lpstr>
      <vt:lpstr>Conditioning Practice</vt:lpstr>
      <vt:lpstr>Independence</vt:lpstr>
      <vt:lpstr>Examples</vt:lpstr>
      <vt:lpstr>Examples</vt:lpstr>
      <vt:lpstr>Hey Wait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rtweber2</cp:lastModifiedBy>
  <cp:revision>26</cp:revision>
  <dcterms:created xsi:type="dcterms:W3CDTF">2021-04-10T20:31:08Z</dcterms:created>
  <dcterms:modified xsi:type="dcterms:W3CDTF">2024-04-08T16:13:37Z</dcterms:modified>
</cp:coreProperties>
</file>