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80" r:id="rId14"/>
    <p:sldId id="283" r:id="rId15"/>
    <p:sldId id="267" r:id="rId16"/>
    <p:sldId id="26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2D1F85-BC03-4A43-8392-3CC2456DC94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0C1B-16FC-49B6-88CE-A9E3FC5A9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4CF9A-E493-42B1-A6F6-2CFFF3D08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116287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2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757-27C5-45A5-8CCF-AD01FE4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4CF-84AF-46C3-AE81-61A7CE1F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is due tonight (you can use late days just by [re]-submitting it later)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HW2 will come out this evening, due next Wednesday.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Office Hours schedule is on the calendar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33718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35342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82DE-0EB8-4335-9898-A2F948B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40864"/>
            <a:ext cx="11187259" cy="1014667"/>
          </a:xfrm>
        </p:spPr>
        <p:txBody>
          <a:bodyPr/>
          <a:lstStyle/>
          <a:p>
            <a:r>
              <a:rPr lang="en-US" dirty="0"/>
              <a:t>Balls and Urns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an urn* with two red balls and two green balls inside.</a:t>
                </a:r>
              </a:p>
              <a:p>
                <a:r>
                  <a:rPr lang="en-US" dirty="0"/>
                  <a:t>Take out two of the balls replacing the first ball after you take it out.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drawing out both red balls?</a:t>
                </a:r>
              </a:p>
              <a:p>
                <a:r>
                  <a:rPr lang="en-US" dirty="0"/>
                  <a:t>Sequential process: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first being red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second being red.</a:t>
                </a:r>
              </a:p>
              <a:p>
                <a:endParaRPr lang="en-US" dirty="0"/>
              </a:p>
              <a:p>
                <a:r>
                  <a:rPr lang="en-US" dirty="0"/>
                  <a:t>*An urn is a vase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eek Urn Clip Art | Ancient greek pottery, Ancient egypt projects, Greek  pattern">
            <a:extLst>
              <a:ext uri="{FF2B5EF4-FFF2-40B4-BE49-F238E27FC236}">
                <a16:creationId xmlns:a16="http://schemas.microsoft.com/office/drawing/2014/main" id="{63AE3D14-C63D-41E9-AF8F-DF825C18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09" y="3107952"/>
            <a:ext cx="1714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A003E4-2698-4B62-A3E2-198F8E3D8EC1}"/>
              </a:ext>
            </a:extLst>
          </p:cNvPr>
          <p:cNvSpPr/>
          <p:nvPr/>
        </p:nvSpPr>
        <p:spPr>
          <a:xfrm>
            <a:off x="9632577" y="4455459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988FB1-2E5D-4E37-AF77-757031A1FBBC}"/>
              </a:ext>
            </a:extLst>
          </p:cNvPr>
          <p:cNvSpPr/>
          <p:nvPr/>
        </p:nvSpPr>
        <p:spPr>
          <a:xfrm>
            <a:off x="9928412" y="4764741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3C9E01-5A4E-437B-894F-963A7209E5D3}"/>
              </a:ext>
            </a:extLst>
          </p:cNvPr>
          <p:cNvSpPr/>
          <p:nvPr/>
        </p:nvSpPr>
        <p:spPr>
          <a:xfrm>
            <a:off x="10243297" y="4513729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EA2DDB-DD1C-4136-B35E-DBA0965F7878}"/>
              </a:ext>
            </a:extLst>
          </p:cNvPr>
          <p:cNvSpPr/>
          <p:nvPr/>
        </p:nvSpPr>
        <p:spPr>
          <a:xfrm>
            <a:off x="10539132" y="4823011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→[0,1]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=1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105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37CC-164A-4252-85B1-3D35A550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824C-DCC6-4BAA-AB96-30466680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far…we’ve done a lot of counting.</a:t>
            </a:r>
          </a:p>
          <a:p>
            <a:endParaRPr lang="en-US" dirty="0"/>
          </a:p>
          <a:p>
            <a:r>
              <a:rPr lang="en-US" dirty="0"/>
              <a:t>Starting today, we get to calculate probabilities!</a:t>
            </a:r>
          </a:p>
          <a:p>
            <a:endParaRPr lang="en-US" dirty="0"/>
          </a:p>
          <a:p>
            <a:r>
              <a:rPr lang="en-US" dirty="0"/>
              <a:t>Mostly notation and vocabulary today. </a:t>
            </a:r>
          </a:p>
        </p:txBody>
      </p:sp>
    </p:spTree>
    <p:extLst>
      <p:ext uri="{BB962C8B-B14F-4D97-AF65-F5344CB8AC3E}">
        <p14:creationId xmlns:p14="http://schemas.microsoft.com/office/powerpoint/2010/main" val="174512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our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/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“outcome” is our word for a single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  <a:blipFill>
                <a:blip r:embed="rId4"/>
                <a:stretch>
                  <a:fillRect l="-1345" r="-1176" b="-20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228369"/>
              </p:ext>
            </p:extLst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4392</TotalTime>
  <Words>1750</Words>
  <Application>Microsoft Office PowerPoint</Application>
  <PresentationFormat>Widescreen</PresentationFormat>
  <Paragraphs>233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Probability</vt:lpstr>
      <vt:lpstr>Announcements</vt:lpstr>
      <vt:lpstr>Today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Takeaway</vt:lpstr>
      <vt:lpstr>Balls and Urns</vt:lpstr>
      <vt:lpstr>Probability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42</cp:revision>
  <cp:lastPrinted>2024-04-02T23:24:02Z</cp:lastPrinted>
  <dcterms:created xsi:type="dcterms:W3CDTF">2021-04-04T18:39:18Z</dcterms:created>
  <dcterms:modified xsi:type="dcterms:W3CDTF">2024-04-03T16:23:50Z</dcterms:modified>
</cp:coreProperties>
</file>