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5" r:id="rId3"/>
    <p:sldId id="301" r:id="rId4"/>
    <p:sldId id="257" r:id="rId5"/>
    <p:sldId id="275" r:id="rId6"/>
    <p:sldId id="284" r:id="rId7"/>
    <p:sldId id="296" r:id="rId8"/>
    <p:sldId id="297" r:id="rId9"/>
    <p:sldId id="293" r:id="rId10"/>
    <p:sldId id="276" r:id="rId11"/>
    <p:sldId id="277" r:id="rId12"/>
    <p:sldId id="285" r:id="rId13"/>
    <p:sldId id="286" r:id="rId14"/>
    <p:sldId id="287" r:id="rId15"/>
    <p:sldId id="288" r:id="rId16"/>
    <p:sldId id="294" r:id="rId17"/>
    <p:sldId id="258" r:id="rId18"/>
    <p:sldId id="259" r:id="rId19"/>
    <p:sldId id="260" r:id="rId20"/>
    <p:sldId id="299" r:id="rId21"/>
    <p:sldId id="298" r:id="rId22"/>
    <p:sldId id="261" r:id="rId23"/>
    <p:sldId id="262" r:id="rId24"/>
    <p:sldId id="263" r:id="rId25"/>
    <p:sldId id="267" r:id="rId26"/>
    <p:sldId id="264" r:id="rId27"/>
    <p:sldId id="265" r:id="rId28"/>
    <p:sldId id="266" r:id="rId29"/>
    <p:sldId id="268" r:id="rId30"/>
    <p:sldId id="300" r:id="rId31"/>
    <p:sldId id="269" r:id="rId32"/>
    <p:sldId id="270" r:id="rId33"/>
    <p:sldId id="271" r:id="rId34"/>
    <p:sldId id="273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0822" autoAdjust="0"/>
  </p:normalViewPr>
  <p:slideViewPr>
    <p:cSldViewPr snapToGrid="0">
      <p:cViewPr varScale="1">
        <p:scale>
          <a:sx n="90" d="100"/>
          <a:sy n="90" d="100"/>
        </p:scale>
        <p:origin x="1308" y="96"/>
      </p:cViewPr>
      <p:guideLst/>
    </p:cSldViewPr>
  </p:slideViewPr>
  <p:outlineViewPr>
    <p:cViewPr>
      <p:scale>
        <a:sx n="33" d="100"/>
        <a:sy n="33" d="100"/>
      </p:scale>
      <p:origin x="0" y="-34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1FDF-BD22-4D10-81CC-4549DF0C90D5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64F1-BF5F-4169-B30B-4EDDAA1C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9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6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7AAA667-AA35-41D2-8C6D-1DAF9A676C1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D941-595A-4E6E-8098-BA63563A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278C1-2268-4E7D-A7A4-9141B47A3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</a:t>
            </a:r>
            <a:r>
              <a:rPr lang="en-US"/>
              <a:t>Spring 24</a:t>
            </a:r>
            <a:endParaRPr lang="en-US" dirty="0"/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20142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2759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on HW1.</a:t>
                </a:r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372E-BDAD-4E21-8FE3-707C82DB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2E72-B6D5-4B72-8B4A-2C602043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 1 is out! Due Wednesday.</a:t>
            </a:r>
          </a:p>
          <a:p>
            <a:endParaRPr lang="en-US" dirty="0"/>
          </a:p>
          <a:p>
            <a:r>
              <a:rPr lang="en-US" dirty="0"/>
              <a:t>Office hours started yesterday! Visit now before others start on the homework. </a:t>
            </a:r>
          </a:p>
          <a:p>
            <a:r>
              <a:rPr lang="en-US" dirty="0"/>
              <a:t>Also, please start on the homework 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4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1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  <a:p>
                <a:r>
                  <a:rPr lang="en-US" dirty="0"/>
                  <a:t>For two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68E60D-65A5-4A06-BD5D-2DF7254C2657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A278-4DBC-499D-B483-7979C554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FD7A-7BE2-43E4-AC07-81FA03DFA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an optional (online) textbook.</a:t>
            </a:r>
          </a:p>
          <a:p>
            <a:r>
              <a:rPr lang="en-US" dirty="0"/>
              <a:t>It’s linked on the webpage (under the resources tab).</a:t>
            </a:r>
          </a:p>
          <a:p>
            <a:r>
              <a:rPr lang="en-US" dirty="0"/>
              <a:t>Useful if you want a different perspective.</a:t>
            </a:r>
          </a:p>
          <a:p>
            <a:r>
              <a:rPr lang="en-US" dirty="0"/>
              <a:t>Occasional differences in notation/vocabulary, but still useful!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B827-4D46-41B5-A033-A385AC25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D915-E892-490F-A3F8-E4C509BE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Combinations (order doesn’t matter) and Permutations (order does matter)</a:t>
            </a:r>
          </a:p>
          <a:p>
            <a:pPr lvl="1"/>
            <a:r>
              <a:rPr lang="en-US" dirty="0"/>
              <a:t>Introduce ordering and remove it to make calculations easier</a:t>
            </a:r>
          </a:p>
          <a:p>
            <a:endParaRPr lang="en-US" dirty="0"/>
          </a:p>
          <a:p>
            <a:r>
              <a:rPr lang="en-US" dirty="0"/>
              <a:t>This Time</a:t>
            </a:r>
          </a:p>
          <a:p>
            <a:pPr lvl="1"/>
            <a:r>
              <a:rPr lang="en-US" dirty="0"/>
              <a:t>Some Proofs by counting two ways</a:t>
            </a:r>
          </a:p>
          <a:p>
            <a:pPr lvl="1"/>
            <a:r>
              <a:rPr lang="en-US" dirty="0"/>
              <a:t>Binomial Theorem</a:t>
            </a:r>
          </a:p>
          <a:p>
            <a:pPr lvl="1"/>
            <a:r>
              <a:rPr lang="en-US" dirty="0"/>
              <a:t>Principle of Inclusion-Exclusion</a:t>
            </a:r>
          </a:p>
        </p:txBody>
      </p:sp>
    </p:spTree>
    <p:extLst>
      <p:ext uri="{BB962C8B-B14F-4D97-AF65-F5344CB8AC3E}">
        <p14:creationId xmlns:p14="http://schemas.microsoft.com/office/powerpoint/2010/main" val="7990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CED4-EBF8-4BDB-AF12-F01B2D62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anagrams are there of GODOGGY?</a:t>
            </a:r>
          </a:p>
        </p:txBody>
      </p:sp>
    </p:spTree>
    <p:extLst>
      <p:ext uri="{BB962C8B-B14F-4D97-AF65-F5344CB8AC3E}">
        <p14:creationId xmlns:p14="http://schemas.microsoft.com/office/powerpoint/2010/main" val="267449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anagrams are there of GODOGGY?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more piece of notation – “multinomial coefficient”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alternate notation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general: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Popular notation among mathematicians.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6131</TotalTime>
  <Words>1989</Words>
  <Application>Microsoft Office PowerPoint</Application>
  <PresentationFormat>Widescreen</PresentationFormat>
  <Paragraphs>241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Counting</vt:lpstr>
      <vt:lpstr>Announcements</vt:lpstr>
      <vt:lpstr>Announcements</vt:lpstr>
      <vt:lpstr>Outline</vt:lpstr>
      <vt:lpstr>Overcounting</vt:lpstr>
      <vt:lpstr>Overcounting</vt:lpstr>
      <vt:lpstr>Overcounting</vt:lpstr>
      <vt:lpstr>Overcounting</vt:lpstr>
      <vt:lpstr>Combination Facts</vt:lpstr>
      <vt:lpstr>Some Facts about combinations</vt:lpstr>
      <vt:lpstr>Two Proofs of Symmetry</vt:lpstr>
      <vt:lpstr>Two Proofs of Symmetry</vt:lpstr>
      <vt:lpstr>Two Proofs of Symmetry</vt:lpstr>
      <vt:lpstr>Pascal’s Rule: (n¦k)=((n-1)¦(k-1))+((n-1)¦k)</vt:lpstr>
      <vt:lpstr>Pascal’s Rule: (n¦k)=((n-1)¦(k-1))+((n-1)¦k)</vt:lpstr>
      <vt:lpstr>Takeaways</vt:lpstr>
      <vt:lpstr>Binomial Theorem</vt:lpstr>
      <vt:lpstr>Some intuition</vt:lpstr>
      <vt:lpstr>So What?</vt:lpstr>
      <vt:lpstr>Principle of Inclusion-Exclusion</vt:lpstr>
      <vt:lpstr>Example</vt:lpstr>
      <vt:lpstr>Principle of Inclusion-Exclusion</vt:lpstr>
      <vt:lpstr>Principle of Inclusion-Exclusion</vt:lpstr>
      <vt:lpstr>Example</vt:lpstr>
      <vt:lpstr>In general:</vt:lpstr>
      <vt:lpstr>Example</vt:lpstr>
      <vt:lpstr>Example</vt:lpstr>
      <vt:lpstr>Example</vt:lpstr>
      <vt:lpstr>Practical tips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Counting</dc:title>
  <dc:creator>rtweber2</dc:creator>
  <cp:lastModifiedBy>rtweber2</cp:lastModifiedBy>
  <cp:revision>54</cp:revision>
  <cp:lastPrinted>2023-03-30T20:48:52Z</cp:lastPrinted>
  <dcterms:created xsi:type="dcterms:W3CDTF">2021-03-28T21:46:12Z</dcterms:created>
  <dcterms:modified xsi:type="dcterms:W3CDTF">2024-03-29T16:15:37Z</dcterms:modified>
</cp:coreProperties>
</file>