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2" r:id="rId3"/>
    <p:sldId id="276" r:id="rId4"/>
    <p:sldId id="381" r:id="rId5"/>
    <p:sldId id="270" r:id="rId6"/>
    <p:sldId id="378" r:id="rId7"/>
    <p:sldId id="274" r:id="rId8"/>
    <p:sldId id="278" r:id="rId9"/>
    <p:sldId id="283" r:id="rId10"/>
    <p:sldId id="284" r:id="rId11"/>
    <p:sldId id="295" r:id="rId12"/>
    <p:sldId id="281" r:id="rId13"/>
    <p:sldId id="289" r:id="rId14"/>
    <p:sldId id="280" r:id="rId15"/>
    <p:sldId id="286" r:id="rId16"/>
    <p:sldId id="288" r:id="rId17"/>
    <p:sldId id="377" r:id="rId18"/>
    <p:sldId id="275" r:id="rId19"/>
    <p:sldId id="287" r:id="rId20"/>
    <p:sldId id="296" r:id="rId21"/>
    <p:sldId id="282" r:id="rId22"/>
    <p:sldId id="290" r:id="rId23"/>
    <p:sldId id="291" r:id="rId24"/>
    <p:sldId id="293" r:id="rId25"/>
    <p:sldId id="380" r:id="rId26"/>
    <p:sldId id="379" r:id="rId27"/>
    <p:sldId id="298" r:id="rId28"/>
    <p:sldId id="29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2467F-85B3-453E-8177-685E701E85AD}" v="212" dt="2021-07-26T07:18:35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60"/>
  </p:normalViewPr>
  <p:slideViewPr>
    <p:cSldViewPr snapToGrid="0">
      <p:cViewPr>
        <p:scale>
          <a:sx n="75" d="100"/>
          <a:sy n="75" d="100"/>
        </p:scale>
        <p:origin x="917" y="1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528622DD-5D84-41C1-A1BC-71AFC525C1FF}"/>
    <pc:docChg chg="custSel addSld modSld sldOrd">
      <pc:chgData name="kushaljh" userId="4c04cc6c-955c-4493-93eb-25196d563dbb" providerId="ADAL" clId="{528622DD-5D84-41C1-A1BC-71AFC525C1FF}" dt="2021-07-07T07:22:29.735" v="18" actId="20577"/>
      <pc:docMkLst>
        <pc:docMk/>
      </pc:docMkLst>
      <pc:sldChg chg="addSp modSp mod">
        <pc:chgData name="kushaljh" userId="4c04cc6c-955c-4493-93eb-25196d563dbb" providerId="ADAL" clId="{528622DD-5D84-41C1-A1BC-71AFC525C1FF}" dt="2021-07-07T07:22:13.371" v="9" actId="1076"/>
        <pc:sldMkLst>
          <pc:docMk/>
          <pc:sldMk cId="2549526862" sldId="375"/>
        </pc:sldMkLst>
        <pc:spChg chg="mod">
          <ac:chgData name="kushaljh" userId="4c04cc6c-955c-4493-93eb-25196d563dbb" providerId="ADAL" clId="{528622DD-5D84-41C1-A1BC-71AFC525C1FF}" dt="2021-07-07T07:22:07.702" v="7" actId="20577"/>
          <ac:spMkLst>
            <pc:docMk/>
            <pc:sldMk cId="2549526862" sldId="375"/>
            <ac:spMk id="2" creationId="{A6067EDF-9572-45C7-9B1C-9540E457D50A}"/>
          </ac:spMkLst>
        </pc:spChg>
        <pc:spChg chg="add mod">
          <ac:chgData name="kushaljh" userId="4c04cc6c-955c-4493-93eb-25196d563dbb" providerId="ADAL" clId="{528622DD-5D84-41C1-A1BC-71AFC525C1FF}" dt="2021-07-07T07:22:13.371" v="9" actId="1076"/>
          <ac:spMkLst>
            <pc:docMk/>
            <pc:sldMk cId="2549526862" sldId="375"/>
            <ac:spMk id="4" creationId="{9BB826FF-D50C-4F92-BB1F-D3AD0F89CA37}"/>
          </ac:spMkLst>
        </pc:spChg>
      </pc:sldChg>
      <pc:sldChg chg="delSp modSp add mod ord">
        <pc:chgData name="kushaljh" userId="4c04cc6c-955c-4493-93eb-25196d563dbb" providerId="ADAL" clId="{528622DD-5D84-41C1-A1BC-71AFC525C1FF}" dt="2021-07-07T07:22:29.735" v="18" actId="20577"/>
        <pc:sldMkLst>
          <pc:docMk/>
          <pc:sldMk cId="2363651651" sldId="376"/>
        </pc:sldMkLst>
        <pc:spChg chg="mod">
          <ac:chgData name="kushaljh" userId="4c04cc6c-955c-4493-93eb-25196d563dbb" providerId="ADAL" clId="{528622DD-5D84-41C1-A1BC-71AFC525C1FF}" dt="2021-07-07T07:22:29.735" v="18" actId="20577"/>
          <ac:spMkLst>
            <pc:docMk/>
            <pc:sldMk cId="2363651651" sldId="376"/>
            <ac:spMk id="2" creationId="{A6067EDF-9572-45C7-9B1C-9540E457D50A}"/>
          </ac:spMkLst>
        </pc:spChg>
        <pc:spChg chg="del">
          <ac:chgData name="kushaljh" userId="4c04cc6c-955c-4493-93eb-25196d563dbb" providerId="ADAL" clId="{528622DD-5D84-41C1-A1BC-71AFC525C1FF}" dt="2021-07-07T07:22:25.140" v="13" actId="478"/>
          <ac:spMkLst>
            <pc:docMk/>
            <pc:sldMk cId="2363651651" sldId="376"/>
            <ac:spMk id="4" creationId="{9BB826FF-D50C-4F92-BB1F-D3AD0F89CA37}"/>
          </ac:spMkLst>
        </pc:spChg>
      </pc:sldChg>
    </pc:docChg>
  </pc:docChgLst>
  <pc:docChgLst>
    <pc:chgData name="kushaljh" userId="4c04cc6c-955c-4493-93eb-25196d563dbb" providerId="ADAL" clId="{129CD23F-5060-EF41-8288-C8E0683B2622}"/>
    <pc:docChg chg="custSel modSld">
      <pc:chgData name="kushaljh" userId="4c04cc6c-955c-4493-93eb-25196d563dbb" providerId="ADAL" clId="{129CD23F-5060-EF41-8288-C8E0683B2622}" dt="2021-07-08T11:38:30.105" v="15"/>
      <pc:docMkLst>
        <pc:docMk/>
      </pc:docMkLst>
      <pc:sldChg chg="addSp delSp">
        <pc:chgData name="kushaljh" userId="4c04cc6c-955c-4493-93eb-25196d563dbb" providerId="ADAL" clId="{129CD23F-5060-EF41-8288-C8E0683B2622}" dt="2021-07-08T11:38:30.105" v="15"/>
        <pc:sldMkLst>
          <pc:docMk/>
          <pc:sldMk cId="1239117744" sldId="256"/>
        </pc:sldMkLst>
        <pc:grpChg chg="add del">
          <ac:chgData name="kushaljh" userId="4c04cc6c-955c-4493-93eb-25196d563dbb" providerId="ADAL" clId="{129CD23F-5060-EF41-8288-C8E0683B2622}" dt="2021-07-08T11:38:30.090" v="9"/>
          <ac:grpSpMkLst>
            <pc:docMk/>
            <pc:sldMk cId="1239117744" sldId="256"/>
            <ac:grpSpMk id="6" creationId="{86D2B5D7-8169-B94A-B3C8-C1671D6E48E5}"/>
          </ac:grpSpMkLst>
        </pc:grpChg>
        <pc:grpChg chg="add del">
          <ac:chgData name="kushaljh" userId="4c04cc6c-955c-4493-93eb-25196d563dbb" providerId="ADAL" clId="{129CD23F-5060-EF41-8288-C8E0683B2622}" dt="2021-07-08T11:38:30.104" v="14"/>
          <ac:grpSpMkLst>
            <pc:docMk/>
            <pc:sldMk cId="1239117744" sldId="256"/>
            <ac:grpSpMk id="12" creationId="{E611C6D7-C1D0-884F-8D91-021AC6C35BF9}"/>
          </ac:grpSpMkLst>
        </pc:grpChg>
        <pc:inkChg chg="add del topLvl">
          <ac:chgData name="kushaljh" userId="4c04cc6c-955c-4493-93eb-25196d563dbb" providerId="ADAL" clId="{129CD23F-5060-EF41-8288-C8E0683B2622}" dt="2021-07-08T11:38:30.090" v="9"/>
          <ac:inkMkLst>
            <pc:docMk/>
            <pc:sldMk cId="1239117744" sldId="256"/>
            <ac:inkMk id="4" creationId="{96180C35-7C67-D246-A5DC-B8196F019DED}"/>
          </ac:inkMkLst>
        </pc:inkChg>
        <pc:inkChg chg="add del topLvl">
          <ac:chgData name="kushaljh" userId="4c04cc6c-955c-4493-93eb-25196d563dbb" providerId="ADAL" clId="{129CD23F-5060-EF41-8288-C8E0683B2622}" dt="2021-07-08T11:38:30.102" v="13"/>
          <ac:inkMkLst>
            <pc:docMk/>
            <pc:sldMk cId="1239117744" sldId="256"/>
            <ac:inkMk id="5" creationId="{81D1F109-E97F-D344-AD6E-3D377E6868B3}"/>
          </ac:inkMkLst>
        </pc:inkChg>
        <pc:inkChg chg="add del">
          <ac:chgData name="kushaljh" userId="4c04cc6c-955c-4493-93eb-25196d563dbb" providerId="ADAL" clId="{129CD23F-5060-EF41-8288-C8E0683B2622}" dt="2021-07-08T11:38:30.096" v="10"/>
          <ac:inkMkLst>
            <pc:docMk/>
            <pc:sldMk cId="1239117744" sldId="256"/>
            <ac:inkMk id="7" creationId="{CD2235F8-D0CF-4447-8F1C-E311675A126F}"/>
          </ac:inkMkLst>
        </pc:inkChg>
        <pc:inkChg chg="add del topLvl">
          <ac:chgData name="kushaljh" userId="4c04cc6c-955c-4493-93eb-25196d563dbb" providerId="ADAL" clId="{129CD23F-5060-EF41-8288-C8E0683B2622}" dt="2021-07-08T11:38:30.105" v="15"/>
          <ac:inkMkLst>
            <pc:docMk/>
            <pc:sldMk cId="1239117744" sldId="256"/>
            <ac:inkMk id="8" creationId="{7857F52A-09FE-E444-9C9D-3528E2CA9EA7}"/>
          </ac:inkMkLst>
        </pc:inkChg>
        <pc:inkChg chg="add del topLvl">
          <ac:chgData name="kushaljh" userId="4c04cc6c-955c-4493-93eb-25196d563dbb" providerId="ADAL" clId="{129CD23F-5060-EF41-8288-C8E0683B2622}" dt="2021-07-08T11:38:30.104" v="14"/>
          <ac:inkMkLst>
            <pc:docMk/>
            <pc:sldMk cId="1239117744" sldId="256"/>
            <ac:inkMk id="9" creationId="{E24EF27C-7106-9748-AC2A-C0D5A96A9C52}"/>
          </ac:inkMkLst>
        </pc:inkChg>
        <pc:inkChg chg="add del">
          <ac:chgData name="kushaljh" userId="4c04cc6c-955c-4493-93eb-25196d563dbb" providerId="ADAL" clId="{129CD23F-5060-EF41-8288-C8E0683B2622}" dt="2021-07-08T11:38:30.100" v="12"/>
          <ac:inkMkLst>
            <pc:docMk/>
            <pc:sldMk cId="1239117744" sldId="256"/>
            <ac:inkMk id="10" creationId="{3E85589A-9266-1248-9F61-0B656AEBBF74}"/>
          </ac:inkMkLst>
        </pc:inkChg>
        <pc:inkChg chg="add del">
          <ac:chgData name="kushaljh" userId="4c04cc6c-955c-4493-93eb-25196d563dbb" providerId="ADAL" clId="{129CD23F-5060-EF41-8288-C8E0683B2622}" dt="2021-07-08T11:38:30.098" v="11"/>
          <ac:inkMkLst>
            <pc:docMk/>
            <pc:sldMk cId="1239117744" sldId="256"/>
            <ac:inkMk id="11" creationId="{93D74E75-6151-494A-8102-6228697CBF21}"/>
          </ac:inkMkLst>
        </pc:inkChg>
      </pc:sldChg>
    </pc:docChg>
  </pc:docChgLst>
  <pc:docChgLst>
    <pc:chgData name="kushaljh" userId="4c04cc6c-955c-4493-93eb-25196d563dbb" providerId="ADAL" clId="{80B2467F-85B3-453E-8177-685E701E85AD}"/>
    <pc:docChg chg="undo custSel addSld delSld modSld sldOrd">
      <pc:chgData name="kushaljh" userId="4c04cc6c-955c-4493-93eb-25196d563dbb" providerId="ADAL" clId="{80B2467F-85B3-453E-8177-685E701E85AD}" dt="2021-07-26T07:18:51.656" v="602" actId="14100"/>
      <pc:docMkLst>
        <pc:docMk/>
      </pc:docMkLst>
      <pc:sldChg chg="modSp mod">
        <pc:chgData name="kushaljh" userId="4c04cc6c-955c-4493-93eb-25196d563dbb" providerId="ADAL" clId="{80B2467F-85B3-453E-8177-685E701E85AD}" dt="2021-07-26T04:34:33.576" v="44" actId="20577"/>
        <pc:sldMkLst>
          <pc:docMk/>
          <pc:sldMk cId="1239117744" sldId="256"/>
        </pc:sldMkLst>
        <pc:spChg chg="mod">
          <ac:chgData name="kushaljh" userId="4c04cc6c-955c-4493-93eb-25196d563dbb" providerId="ADAL" clId="{80B2467F-85B3-453E-8177-685E701E85AD}" dt="2021-07-26T04:34:30.591" v="41" actId="20577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80B2467F-85B3-453E-8177-685E701E85AD}" dt="2021-07-26T04:34:33.576" v="44" actId="20577"/>
          <ac:spMkLst>
            <pc:docMk/>
            <pc:sldMk cId="1239117744" sldId="256"/>
            <ac:spMk id="3" creationId="{3879D9B5-2D93-4E28-B8FB-5E820FD83973}"/>
          </ac:spMkLst>
        </pc:spChg>
      </pc:sldChg>
      <pc:sldChg chg="add del">
        <pc:chgData name="kushaljh" userId="4c04cc6c-955c-4493-93eb-25196d563dbb" providerId="ADAL" clId="{80B2467F-85B3-453E-8177-685E701E85AD}" dt="2021-07-26T06:09:03.908" v="194" actId="47"/>
        <pc:sldMkLst>
          <pc:docMk/>
          <pc:sldMk cId="381479894" sldId="261"/>
        </pc:sldMkLst>
      </pc:sldChg>
      <pc:sldChg chg="modSp mod">
        <pc:chgData name="kushaljh" userId="4c04cc6c-955c-4493-93eb-25196d563dbb" providerId="ADAL" clId="{80B2467F-85B3-453E-8177-685E701E85AD}" dt="2021-07-26T07:18:24.948" v="574" actId="20577"/>
        <pc:sldMkLst>
          <pc:docMk/>
          <pc:sldMk cId="386663592" sldId="262"/>
        </pc:sldMkLst>
        <pc:spChg chg="mod">
          <ac:chgData name="kushaljh" userId="4c04cc6c-955c-4493-93eb-25196d563dbb" providerId="ADAL" clId="{80B2467F-85B3-453E-8177-685E701E85AD}" dt="2021-07-26T07:18:24.948" v="574" actId="20577"/>
          <ac:spMkLst>
            <pc:docMk/>
            <pc:sldMk cId="386663592" sldId="262"/>
            <ac:spMk id="3" creationId="{A2FABDF2-24D6-4321-8C50-7087674B9C48}"/>
          </ac:spMkLst>
        </pc:spChg>
      </pc:sldChg>
      <pc:sldChg chg="add">
        <pc:chgData name="kushaljh" userId="4c04cc6c-955c-4493-93eb-25196d563dbb" providerId="ADAL" clId="{80B2467F-85B3-453E-8177-685E701E85AD}" dt="2021-07-26T05:31:43.341" v="181"/>
        <pc:sldMkLst>
          <pc:docMk/>
          <pc:sldMk cId="1828673994" sldId="270"/>
        </pc:sldMkLst>
      </pc:sldChg>
      <pc:sldChg chg="add">
        <pc:chgData name="kushaljh" userId="4c04cc6c-955c-4493-93eb-25196d563dbb" providerId="ADAL" clId="{80B2467F-85B3-453E-8177-685E701E85AD}" dt="2021-07-25T09:03:55.704" v="0"/>
        <pc:sldMkLst>
          <pc:docMk/>
          <pc:sldMk cId="2851067437" sldId="274"/>
        </pc:sldMkLst>
      </pc:sldChg>
      <pc:sldChg chg="add">
        <pc:chgData name="kushaljh" userId="4c04cc6c-955c-4493-93eb-25196d563dbb" providerId="ADAL" clId="{80B2467F-85B3-453E-8177-685E701E85AD}" dt="2021-07-25T09:03:55.704" v="0"/>
        <pc:sldMkLst>
          <pc:docMk/>
          <pc:sldMk cId="1152330322" sldId="275"/>
        </pc:sldMkLst>
      </pc:sldChg>
      <pc:sldChg chg="delSp modSp add mod">
        <pc:chgData name="kushaljh" userId="4c04cc6c-955c-4493-93eb-25196d563dbb" providerId="ADAL" clId="{80B2467F-85B3-453E-8177-685E701E85AD}" dt="2021-07-26T05:04:40.682" v="180" actId="1036"/>
        <pc:sldMkLst>
          <pc:docMk/>
          <pc:sldMk cId="2174119397" sldId="276"/>
        </pc:sldMkLst>
        <pc:spChg chg="del mod">
          <ac:chgData name="kushaljh" userId="4c04cc6c-955c-4493-93eb-25196d563dbb" providerId="ADAL" clId="{80B2467F-85B3-453E-8177-685E701E85AD}" dt="2021-07-26T04:35:27.051" v="48"/>
          <ac:spMkLst>
            <pc:docMk/>
            <pc:sldMk cId="2174119397" sldId="276"/>
            <ac:spMk id="14" creationId="{49821057-0784-4BC0-A71C-4E7517FB7E20}"/>
          </ac:spMkLst>
        </pc:spChg>
        <pc:grpChg chg="mod">
          <ac:chgData name="kushaljh" userId="4c04cc6c-955c-4493-93eb-25196d563dbb" providerId="ADAL" clId="{80B2467F-85B3-453E-8177-685E701E85AD}" dt="2021-07-26T05:04:40.682" v="180" actId="1036"/>
          <ac:grpSpMkLst>
            <pc:docMk/>
            <pc:sldMk cId="2174119397" sldId="276"/>
            <ac:grpSpMk id="4" creationId="{A092E1DE-130C-4043-A1B5-3DAE23F6C36A}"/>
          </ac:grpSpMkLst>
        </pc:grpChg>
        <pc:grpChg chg="mod">
          <ac:chgData name="kushaljh" userId="4c04cc6c-955c-4493-93eb-25196d563dbb" providerId="ADAL" clId="{80B2467F-85B3-453E-8177-685E701E85AD}" dt="2021-07-26T05:04:40.682" v="180" actId="1036"/>
          <ac:grpSpMkLst>
            <pc:docMk/>
            <pc:sldMk cId="2174119397" sldId="276"/>
            <ac:grpSpMk id="8" creationId="{A1F1D4A5-72AF-4D10-9172-853E73969DDE}"/>
          </ac:grpSpMkLst>
        </pc:grpChg>
        <pc:grpChg chg="mod">
          <ac:chgData name="kushaljh" userId="4c04cc6c-955c-4493-93eb-25196d563dbb" providerId="ADAL" clId="{80B2467F-85B3-453E-8177-685E701E85AD}" dt="2021-07-26T05:04:40.682" v="180" actId="1036"/>
          <ac:grpSpMkLst>
            <pc:docMk/>
            <pc:sldMk cId="2174119397" sldId="276"/>
            <ac:grpSpMk id="11" creationId="{CB9B0C70-907C-4A45-9F6C-F24558FF1214}"/>
          </ac:grpSpMkLst>
        </pc:grpChg>
      </pc:sldChg>
      <pc:sldChg chg="modSp add modAnim">
        <pc:chgData name="kushaljh" userId="4c04cc6c-955c-4493-93eb-25196d563dbb" providerId="ADAL" clId="{80B2467F-85B3-453E-8177-685E701E85AD}" dt="2021-07-26T05:46:01.419" v="193" actId="20577"/>
        <pc:sldMkLst>
          <pc:docMk/>
          <pc:sldMk cId="1591721747" sldId="278"/>
        </pc:sldMkLst>
        <pc:spChg chg="mod">
          <ac:chgData name="kushaljh" userId="4c04cc6c-955c-4493-93eb-25196d563dbb" providerId="ADAL" clId="{80B2467F-85B3-453E-8177-685E701E85AD}" dt="2021-07-26T05:46:01.419" v="193" actId="20577"/>
          <ac:spMkLst>
            <pc:docMk/>
            <pc:sldMk cId="1591721747" sldId="278"/>
            <ac:spMk id="2" creationId="{6D077ECA-B276-4E1D-A6DF-43616AC52B05}"/>
          </ac:spMkLst>
        </pc:spChg>
      </pc:sldChg>
      <pc:sldChg chg="modSp add mod modAnim">
        <pc:chgData name="kushaljh" userId="4c04cc6c-955c-4493-93eb-25196d563dbb" providerId="ADAL" clId="{80B2467F-85B3-453E-8177-685E701E85AD}" dt="2021-07-26T04:58:34.493" v="98"/>
        <pc:sldMkLst>
          <pc:docMk/>
          <pc:sldMk cId="2041503085" sldId="280"/>
        </pc:sldMkLst>
        <pc:spChg chg="mod">
          <ac:chgData name="kushaljh" userId="4c04cc6c-955c-4493-93eb-25196d563dbb" providerId="ADAL" clId="{80B2467F-85B3-453E-8177-685E701E85AD}" dt="2021-07-26T04:37:03.326" v="50" actId="11530"/>
          <ac:spMkLst>
            <pc:docMk/>
            <pc:sldMk cId="2041503085" sldId="280"/>
            <ac:spMk id="4" creationId="{FF6307CC-13EB-4197-B5EF-3F831B783ADC}"/>
          </ac:spMkLst>
        </pc:spChg>
      </pc:sldChg>
      <pc:sldChg chg="add">
        <pc:chgData name="kushaljh" userId="4c04cc6c-955c-4493-93eb-25196d563dbb" providerId="ADAL" clId="{80B2467F-85B3-453E-8177-685E701E85AD}" dt="2021-07-25T09:03:55.704" v="0"/>
        <pc:sldMkLst>
          <pc:docMk/>
          <pc:sldMk cId="1249323405" sldId="281"/>
        </pc:sldMkLst>
      </pc:sldChg>
      <pc:sldChg chg="add">
        <pc:chgData name="kushaljh" userId="4c04cc6c-955c-4493-93eb-25196d563dbb" providerId="ADAL" clId="{80B2467F-85B3-453E-8177-685E701E85AD}" dt="2021-07-25T09:03:55.704" v="0"/>
        <pc:sldMkLst>
          <pc:docMk/>
          <pc:sldMk cId="3853329860" sldId="282"/>
        </pc:sldMkLst>
      </pc:sldChg>
      <pc:sldChg chg="add">
        <pc:chgData name="kushaljh" userId="4c04cc6c-955c-4493-93eb-25196d563dbb" providerId="ADAL" clId="{80B2467F-85B3-453E-8177-685E701E85AD}" dt="2021-07-25T09:03:55.704" v="0"/>
        <pc:sldMkLst>
          <pc:docMk/>
          <pc:sldMk cId="1042197878" sldId="283"/>
        </pc:sldMkLst>
      </pc:sldChg>
      <pc:sldChg chg="add">
        <pc:chgData name="kushaljh" userId="4c04cc6c-955c-4493-93eb-25196d563dbb" providerId="ADAL" clId="{80B2467F-85B3-453E-8177-685E701E85AD}" dt="2021-07-25T09:03:55.704" v="0"/>
        <pc:sldMkLst>
          <pc:docMk/>
          <pc:sldMk cId="1435769666" sldId="284"/>
        </pc:sldMkLst>
      </pc:sldChg>
      <pc:sldChg chg="modSp add">
        <pc:chgData name="kushaljh" userId="4c04cc6c-955c-4493-93eb-25196d563dbb" providerId="ADAL" clId="{80B2467F-85B3-453E-8177-685E701E85AD}" dt="2021-07-26T04:58:43.666" v="100" actId="20577"/>
        <pc:sldMkLst>
          <pc:docMk/>
          <pc:sldMk cId="1194766781" sldId="286"/>
        </pc:sldMkLst>
        <pc:spChg chg="mod">
          <ac:chgData name="kushaljh" userId="4c04cc6c-955c-4493-93eb-25196d563dbb" providerId="ADAL" clId="{80B2467F-85B3-453E-8177-685E701E85AD}" dt="2021-07-26T04:58:43.666" v="100" actId="20577"/>
          <ac:spMkLst>
            <pc:docMk/>
            <pc:sldMk cId="1194766781" sldId="286"/>
            <ac:spMk id="3" creationId="{3A7E879A-1F14-4FF9-A627-D351F141C99C}"/>
          </ac:spMkLst>
        </pc:spChg>
      </pc:sldChg>
      <pc:sldChg chg="add">
        <pc:chgData name="kushaljh" userId="4c04cc6c-955c-4493-93eb-25196d563dbb" providerId="ADAL" clId="{80B2467F-85B3-453E-8177-685E701E85AD}" dt="2021-07-25T09:03:55.704" v="0"/>
        <pc:sldMkLst>
          <pc:docMk/>
          <pc:sldMk cId="3079260392" sldId="287"/>
        </pc:sldMkLst>
      </pc:sldChg>
      <pc:sldChg chg="add">
        <pc:chgData name="kushaljh" userId="4c04cc6c-955c-4493-93eb-25196d563dbb" providerId="ADAL" clId="{80B2467F-85B3-453E-8177-685E701E85AD}" dt="2021-07-25T09:03:55.704" v="0"/>
        <pc:sldMkLst>
          <pc:docMk/>
          <pc:sldMk cId="1735694847" sldId="288"/>
        </pc:sldMkLst>
      </pc:sldChg>
      <pc:sldChg chg="add">
        <pc:chgData name="kushaljh" userId="4c04cc6c-955c-4493-93eb-25196d563dbb" providerId="ADAL" clId="{80B2467F-85B3-453E-8177-685E701E85AD}" dt="2021-07-25T09:03:55.704" v="0"/>
        <pc:sldMkLst>
          <pc:docMk/>
          <pc:sldMk cId="2079372035" sldId="289"/>
        </pc:sldMkLst>
      </pc:sldChg>
      <pc:sldChg chg="add">
        <pc:chgData name="kushaljh" userId="4c04cc6c-955c-4493-93eb-25196d563dbb" providerId="ADAL" clId="{80B2467F-85B3-453E-8177-685E701E85AD}" dt="2021-07-25T09:03:55.704" v="0"/>
        <pc:sldMkLst>
          <pc:docMk/>
          <pc:sldMk cId="1264492143" sldId="290"/>
        </pc:sldMkLst>
      </pc:sldChg>
      <pc:sldChg chg="add">
        <pc:chgData name="kushaljh" userId="4c04cc6c-955c-4493-93eb-25196d563dbb" providerId="ADAL" clId="{80B2467F-85B3-453E-8177-685E701E85AD}" dt="2021-07-25T09:03:55.704" v="0"/>
        <pc:sldMkLst>
          <pc:docMk/>
          <pc:sldMk cId="735963758" sldId="291"/>
        </pc:sldMkLst>
      </pc:sldChg>
      <pc:sldChg chg="modSp add">
        <pc:chgData name="kushaljh" userId="4c04cc6c-955c-4493-93eb-25196d563dbb" providerId="ADAL" clId="{80B2467F-85B3-453E-8177-685E701E85AD}" dt="2021-07-26T07:04:15.528" v="427" actId="20577"/>
        <pc:sldMkLst>
          <pc:docMk/>
          <pc:sldMk cId="3199019053" sldId="293"/>
        </pc:sldMkLst>
        <pc:spChg chg="mod">
          <ac:chgData name="kushaljh" userId="4c04cc6c-955c-4493-93eb-25196d563dbb" providerId="ADAL" clId="{80B2467F-85B3-453E-8177-685E701E85AD}" dt="2021-07-26T07:04:15.528" v="427" actId="20577"/>
          <ac:spMkLst>
            <pc:docMk/>
            <pc:sldMk cId="3199019053" sldId="293"/>
            <ac:spMk id="3" creationId="{5BFAF0B4-4126-48A4-ADEE-B93F3C701FFF}"/>
          </ac:spMkLst>
        </pc:spChg>
      </pc:sldChg>
      <pc:sldChg chg="add">
        <pc:chgData name="kushaljh" userId="4c04cc6c-955c-4493-93eb-25196d563dbb" providerId="ADAL" clId="{80B2467F-85B3-453E-8177-685E701E85AD}" dt="2021-07-25T09:03:55.704" v="0"/>
        <pc:sldMkLst>
          <pc:docMk/>
          <pc:sldMk cId="3218591215" sldId="295"/>
        </pc:sldMkLst>
      </pc:sldChg>
      <pc:sldChg chg="add">
        <pc:chgData name="kushaljh" userId="4c04cc6c-955c-4493-93eb-25196d563dbb" providerId="ADAL" clId="{80B2467F-85B3-453E-8177-685E701E85AD}" dt="2021-07-25T09:03:55.704" v="0"/>
        <pc:sldMkLst>
          <pc:docMk/>
          <pc:sldMk cId="4161616956" sldId="296"/>
        </pc:sldMkLst>
      </pc:sldChg>
      <pc:sldChg chg="add">
        <pc:chgData name="kushaljh" userId="4c04cc6c-955c-4493-93eb-25196d563dbb" providerId="ADAL" clId="{80B2467F-85B3-453E-8177-685E701E85AD}" dt="2021-07-26T06:21:31.559" v="195"/>
        <pc:sldMkLst>
          <pc:docMk/>
          <pc:sldMk cId="3994419730" sldId="298"/>
        </pc:sldMkLst>
      </pc:sldChg>
      <pc:sldChg chg="modSp add mod">
        <pc:chgData name="kushaljh" userId="4c04cc6c-955c-4493-93eb-25196d563dbb" providerId="ADAL" clId="{80B2467F-85B3-453E-8177-685E701E85AD}" dt="2021-07-26T07:06:00.347" v="451" actId="27636"/>
        <pc:sldMkLst>
          <pc:docMk/>
          <pc:sldMk cId="1555767538" sldId="299"/>
        </pc:sldMkLst>
        <pc:spChg chg="mod">
          <ac:chgData name="kushaljh" userId="4c04cc6c-955c-4493-93eb-25196d563dbb" providerId="ADAL" clId="{80B2467F-85B3-453E-8177-685E701E85AD}" dt="2021-07-26T07:06:00.347" v="451" actId="27636"/>
          <ac:spMkLst>
            <pc:docMk/>
            <pc:sldMk cId="1555767538" sldId="299"/>
            <ac:spMk id="3" creationId="{3A441C2F-403D-499E-A7AA-C71E57017FD9}"/>
          </ac:spMkLst>
        </pc:spChg>
      </pc:sldChg>
      <pc:sldChg chg="add del">
        <pc:chgData name="kushaljh" userId="4c04cc6c-955c-4493-93eb-25196d563dbb" providerId="ADAL" clId="{80B2467F-85B3-453E-8177-685E701E85AD}" dt="2021-07-26T06:09:03.908" v="194" actId="47"/>
        <pc:sldMkLst>
          <pc:docMk/>
          <pc:sldMk cId="2168421065" sldId="347"/>
        </pc:sldMkLst>
      </pc:sldChg>
      <pc:sldChg chg="add del">
        <pc:chgData name="kushaljh" userId="4c04cc6c-955c-4493-93eb-25196d563dbb" providerId="ADAL" clId="{80B2467F-85B3-453E-8177-685E701E85AD}" dt="2021-07-26T06:09:03.908" v="194" actId="47"/>
        <pc:sldMkLst>
          <pc:docMk/>
          <pc:sldMk cId="4288353757" sldId="364"/>
        </pc:sldMkLst>
      </pc:sldChg>
      <pc:sldChg chg="del">
        <pc:chgData name="kushaljh" userId="4c04cc6c-955c-4493-93eb-25196d563dbb" providerId="ADAL" clId="{80B2467F-85B3-453E-8177-685E701E85AD}" dt="2021-07-26T06:09:03.908" v="194" actId="47"/>
        <pc:sldMkLst>
          <pc:docMk/>
          <pc:sldMk cId="2549526862" sldId="375"/>
        </pc:sldMkLst>
      </pc:sldChg>
      <pc:sldChg chg="add del">
        <pc:chgData name="kushaljh" userId="4c04cc6c-955c-4493-93eb-25196d563dbb" providerId="ADAL" clId="{80B2467F-85B3-453E-8177-685E701E85AD}" dt="2021-07-26T06:09:03.908" v="194" actId="47"/>
        <pc:sldMkLst>
          <pc:docMk/>
          <pc:sldMk cId="2363651651" sldId="376"/>
        </pc:sldMkLst>
      </pc:sldChg>
      <pc:sldChg chg="addSp delSp modSp new mod modClrScheme chgLayout">
        <pc:chgData name="kushaljh" userId="4c04cc6c-955c-4493-93eb-25196d563dbb" providerId="ADAL" clId="{80B2467F-85B3-453E-8177-685E701E85AD}" dt="2021-07-26T05:01:00.785" v="116" actId="20577"/>
        <pc:sldMkLst>
          <pc:docMk/>
          <pc:sldMk cId="1631915996" sldId="377"/>
        </pc:sldMkLst>
        <pc:spChg chg="del mod ord">
          <ac:chgData name="kushaljh" userId="4c04cc6c-955c-4493-93eb-25196d563dbb" providerId="ADAL" clId="{80B2467F-85B3-453E-8177-685E701E85AD}" dt="2021-07-26T04:37:18.715" v="52" actId="700"/>
          <ac:spMkLst>
            <pc:docMk/>
            <pc:sldMk cId="1631915996" sldId="377"/>
            <ac:spMk id="2" creationId="{CC7314F3-5B7E-4CBE-9733-CE7806110559}"/>
          </ac:spMkLst>
        </pc:spChg>
        <pc:spChg chg="del mod ord">
          <ac:chgData name="kushaljh" userId="4c04cc6c-955c-4493-93eb-25196d563dbb" providerId="ADAL" clId="{80B2467F-85B3-453E-8177-685E701E85AD}" dt="2021-07-26T04:37:18.715" v="52" actId="700"/>
          <ac:spMkLst>
            <pc:docMk/>
            <pc:sldMk cId="1631915996" sldId="377"/>
            <ac:spMk id="3" creationId="{6B3FA239-5F90-468A-B528-BBB59B882733}"/>
          </ac:spMkLst>
        </pc:spChg>
        <pc:spChg chg="add mod ord">
          <ac:chgData name="kushaljh" userId="4c04cc6c-955c-4493-93eb-25196d563dbb" providerId="ADAL" clId="{80B2467F-85B3-453E-8177-685E701E85AD}" dt="2021-07-26T05:01:00.785" v="116" actId="20577"/>
          <ac:spMkLst>
            <pc:docMk/>
            <pc:sldMk cId="1631915996" sldId="377"/>
            <ac:spMk id="4" creationId="{F746FF22-B25B-4B63-AF35-A257A3E373DA}"/>
          </ac:spMkLst>
        </pc:spChg>
        <pc:spChg chg="add mod ord">
          <ac:chgData name="kushaljh" userId="4c04cc6c-955c-4493-93eb-25196d563dbb" providerId="ADAL" clId="{80B2467F-85B3-453E-8177-685E701E85AD}" dt="2021-07-26T04:37:18.715" v="52" actId="700"/>
          <ac:spMkLst>
            <pc:docMk/>
            <pc:sldMk cId="1631915996" sldId="377"/>
            <ac:spMk id="5" creationId="{3A5FB5F0-8118-43A8-8A64-4EBBBB918A01}"/>
          </ac:spMkLst>
        </pc:spChg>
      </pc:sldChg>
      <pc:sldChg chg="modSp add mod ord">
        <pc:chgData name="kushaljh" userId="4c04cc6c-955c-4493-93eb-25196d563dbb" providerId="ADAL" clId="{80B2467F-85B3-453E-8177-685E701E85AD}" dt="2021-07-26T05:01:11.287" v="119" actId="20577"/>
        <pc:sldMkLst>
          <pc:docMk/>
          <pc:sldMk cId="4139052709" sldId="378"/>
        </pc:sldMkLst>
        <pc:spChg chg="mod">
          <ac:chgData name="kushaljh" userId="4c04cc6c-955c-4493-93eb-25196d563dbb" providerId="ADAL" clId="{80B2467F-85B3-453E-8177-685E701E85AD}" dt="2021-07-26T05:01:11.287" v="119" actId="20577"/>
          <ac:spMkLst>
            <pc:docMk/>
            <pc:sldMk cId="4139052709" sldId="378"/>
            <ac:spMk id="4" creationId="{F746FF22-B25B-4B63-AF35-A257A3E373DA}"/>
          </ac:spMkLst>
        </pc:spChg>
      </pc:sldChg>
      <pc:sldChg chg="modSp new mod ord">
        <pc:chgData name="kushaljh" userId="4c04cc6c-955c-4493-93eb-25196d563dbb" providerId="ADAL" clId="{80B2467F-85B3-453E-8177-685E701E85AD}" dt="2021-07-26T07:06:11.552" v="453"/>
        <pc:sldMkLst>
          <pc:docMk/>
          <pc:sldMk cId="1816948470" sldId="379"/>
        </pc:sldMkLst>
        <pc:spChg chg="mod">
          <ac:chgData name="kushaljh" userId="4c04cc6c-955c-4493-93eb-25196d563dbb" providerId="ADAL" clId="{80B2467F-85B3-453E-8177-685E701E85AD}" dt="2021-07-26T06:50:35.730" v="209" actId="20577"/>
          <ac:spMkLst>
            <pc:docMk/>
            <pc:sldMk cId="1816948470" sldId="379"/>
            <ac:spMk id="2" creationId="{D53AE381-2B6E-4E76-B687-B0C40981B9AB}"/>
          </ac:spMkLst>
        </pc:spChg>
        <pc:spChg chg="mod">
          <ac:chgData name="kushaljh" userId="4c04cc6c-955c-4493-93eb-25196d563dbb" providerId="ADAL" clId="{80B2467F-85B3-453E-8177-685E701E85AD}" dt="2021-07-26T07:04:50.107" v="446" actId="20577"/>
          <ac:spMkLst>
            <pc:docMk/>
            <pc:sldMk cId="1816948470" sldId="379"/>
            <ac:spMk id="3" creationId="{E3501343-D4CA-40AF-B3DA-649F1AEF9585}"/>
          </ac:spMkLst>
        </pc:spChg>
      </pc:sldChg>
      <pc:sldChg chg="modSp add mod">
        <pc:chgData name="kushaljh" userId="4c04cc6c-955c-4493-93eb-25196d563dbb" providerId="ADAL" clId="{80B2467F-85B3-453E-8177-685E701E85AD}" dt="2021-07-26T07:05:02.907" v="449" actId="27636"/>
        <pc:sldMkLst>
          <pc:docMk/>
          <pc:sldMk cId="509240459" sldId="380"/>
        </pc:sldMkLst>
        <pc:spChg chg="mod">
          <ac:chgData name="kushaljh" userId="4c04cc6c-955c-4493-93eb-25196d563dbb" providerId="ADAL" clId="{80B2467F-85B3-453E-8177-685E701E85AD}" dt="2021-07-26T07:05:02.907" v="449" actId="27636"/>
          <ac:spMkLst>
            <pc:docMk/>
            <pc:sldMk cId="509240459" sldId="380"/>
            <ac:spMk id="3" creationId="{E3501343-D4CA-40AF-B3DA-649F1AEF9585}"/>
          </ac:spMkLst>
        </pc:spChg>
      </pc:sldChg>
      <pc:sldChg chg="modSp add mod ord">
        <pc:chgData name="kushaljh" userId="4c04cc6c-955c-4493-93eb-25196d563dbb" providerId="ADAL" clId="{80B2467F-85B3-453E-8177-685E701E85AD}" dt="2021-07-26T07:18:51.656" v="602" actId="14100"/>
        <pc:sldMkLst>
          <pc:docMk/>
          <pc:sldMk cId="2660480445" sldId="381"/>
        </pc:sldMkLst>
        <pc:spChg chg="mod">
          <ac:chgData name="kushaljh" userId="4c04cc6c-955c-4493-93eb-25196d563dbb" providerId="ADAL" clId="{80B2467F-85B3-453E-8177-685E701E85AD}" dt="2021-07-26T07:18:51.656" v="602" actId="14100"/>
          <ac:spMkLst>
            <pc:docMk/>
            <pc:sldMk cId="2660480445" sldId="381"/>
            <ac:spMk id="4" creationId="{F746FF22-B25B-4B63-AF35-A257A3E373D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9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.png"/><Relationship Id="rId25" Type="http://schemas.openxmlformats.org/officeDocument/2006/relationships/image" Target="../media/image6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.png"/><Relationship Id="rId23" Type="http://schemas.openxmlformats.org/officeDocument/2006/relationships/image" Target="../media/image270.png"/><Relationship Id="rId27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Random Variables Continued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it’s that expression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it’s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769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42E7-8B2E-43C3-96B2-6A138BEF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PDF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5D989-6090-445D-9042-6DA8A710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93" y="1463675"/>
            <a:ext cx="10960077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Red: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 t="-2994" b="-101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59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D1CF-D4CD-4EDE-A410-6FDE74C6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(without conditioning on the first step)?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It’s the same!!!</a:t>
                </a:r>
              </a:p>
              <a:p>
                <a:r>
                  <a:rPr lang="en-US" dirty="0"/>
                  <a:t>More generally, for an exponential </a:t>
                </a:r>
                <a:r>
                  <a:rPr lang="en-US" dirty="0" err="1"/>
                  <a:t>rv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32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199E-846C-46CB-8E6F-B139604F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hid a trick in that algebra,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first step is the complementary law.</a:t>
                </a:r>
              </a:p>
              <a:p>
                <a:r>
                  <a:rPr lang="en-US" dirty="0"/>
                  <a:t>The second step is using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general, for continuous random variables we can switch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dirty="0"/>
                  <a:t>without anything changing. </a:t>
                </a:r>
              </a:p>
              <a:p>
                <a:pPr lvl="1"/>
                <a:r>
                  <a:rPr lang="en-US" dirty="0"/>
                  <a:t>We can’t make those switches for discrete random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37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5DEF-6753-4891-9CCB-6998CCFB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0" dirty="0"/>
                  <a:t>Integrate by parts: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400" dirty="0"/>
                  <a:t>Definite Integral: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By </a:t>
                </a:r>
                <a:r>
                  <a:rPr lang="en-US" sz="2400" dirty="0" err="1"/>
                  <a:t>L’Hopital’s</a:t>
                </a:r>
                <a:r>
                  <a:rPr lang="en-US" sz="2400" dirty="0"/>
                  <a:t> Rule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6307CC-13EB-4197-B5EF-3F831B783ADC}"/>
              </a:ext>
            </a:extLst>
          </p:cNvPr>
          <p:cNvSpPr/>
          <p:nvPr/>
        </p:nvSpPr>
        <p:spPr>
          <a:xfrm>
            <a:off x="7182683" y="1086338"/>
            <a:ext cx="4579815" cy="18366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worry about the derivation (it’s here if you’re interested; you’re not responsible for the derivation. Just the value.</a:t>
            </a:r>
          </a:p>
        </p:txBody>
      </p:sp>
    </p:spTree>
    <p:extLst>
      <p:ext uri="{BB962C8B-B14F-4D97-AF65-F5344CB8AC3E}">
        <p14:creationId xmlns:p14="http://schemas.microsoft.com/office/powerpoint/2010/main" val="204150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6175-766C-4324-AB41-47E1B718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an exponential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Similar calculus tricks will get you there.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76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694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46FF22-B25B-4B63-AF35-A257A3E37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FB5F0-8118-43A8-8A64-4EBBBB918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15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70E5-222A-4D72-B285-AB838481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</p:spPr>
            <p:txBody>
              <a:bodyPr/>
              <a:lstStyle/>
              <a:p>
                <a:r>
                  <a:rPr lang="en-US" dirty="0"/>
                  <a:t>Let’s get some intuition for that density…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Yes! 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you’ll get the same density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The density is symmetric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expectation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  <a:blipFill>
                <a:blip r:embed="rId2"/>
                <a:stretch>
                  <a:fillRect l="-708" t="-4000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/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normal (aka Gaussian) random variable with mean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(written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it has the density: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30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variance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FB4A55-9C2B-4701-BF90-917322155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94372"/>
            <a:ext cx="11187113" cy="4783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016370" cy="132861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016370" cy="1328614"/>
              </a:xfrm>
              <a:prstGeom prst="rect">
                <a:avLst/>
              </a:prstGeom>
              <a:blipFill>
                <a:blip r:embed="rId3"/>
                <a:stretch>
                  <a:fillRect l="-2687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6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1 person signed up for extra OH! 😢</a:t>
            </a:r>
          </a:p>
          <a:p>
            <a:endParaRPr lang="en-US" dirty="0"/>
          </a:p>
          <a:p>
            <a:r>
              <a:rPr lang="en-US" dirty="0"/>
              <a:t>Extending the sign up for OH. </a:t>
            </a:r>
          </a:p>
          <a:p>
            <a:r>
              <a:rPr lang="en-US" dirty="0"/>
              <a:t>Please sign up by tonight.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07B955-CE68-4725-834F-8C42A427A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64804"/>
            <a:ext cx="11187113" cy="4842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616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2D3B-AF03-4BAE-883C-F9C0AFE9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scale a normal (multiplying by a constant or adding a constant) we get a normal random variable back!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Normals</a:t>
                </a:r>
                <a:r>
                  <a:rPr lang="en-US" dirty="0"/>
                  <a:t> are unique in that you get a NORMAL back.</a:t>
                </a:r>
              </a:p>
              <a:p>
                <a:r>
                  <a:rPr lang="en-US" dirty="0"/>
                  <a:t>If you multiply a binomial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3/2</m:t>
                    </m:r>
                  </m:oMath>
                </a14:m>
                <a:r>
                  <a:rPr lang="en-US" dirty="0"/>
                  <a:t> you don’t get a binomial (it’s support isn’t even integers!)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329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48B9-1F84-4A89-85C4-54E0EC82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you want to set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Why normalize?</a:t>
                </a:r>
              </a:p>
              <a:p>
                <a:endParaRPr lang="en-US" dirty="0"/>
              </a:p>
              <a:p>
                <a:r>
                  <a:rPr lang="en-US" dirty="0"/>
                  <a:t>The density is a mess. The CDF does not have a pretty closed form.</a:t>
                </a:r>
              </a:p>
              <a:p>
                <a:r>
                  <a:rPr lang="en-US" dirty="0"/>
                  <a:t>But we’re going to need the CDF a lot, so…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492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04AF-36F3-4002-8F27-85C9FC4A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Standard Normal CDF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785F07-4BE7-4A72-81A7-1772EA9A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5716" y="1416783"/>
            <a:ext cx="5720661" cy="4845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362FBF-4786-47FC-8F78-B9FBD6E98BDB}"/>
              </a:ext>
            </a:extLst>
          </p:cNvPr>
          <p:cNvSpPr txBox="1"/>
          <p:nvPr/>
        </p:nvSpPr>
        <p:spPr>
          <a:xfrm>
            <a:off x="369853" y="1416783"/>
            <a:ext cx="57990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way we’ll evaluate the CDF of a normal is to: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convert to a standard normal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Round the “z-score” to the hundredths place.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Look up the value in the table.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2021, we’re using a table?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makes sure we have consistent rounding rules (makes it easier for us to debug with you).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can’t evaluate this by hand – the “z-score” can give you intuition right away.</a:t>
            </a:r>
          </a:p>
        </p:txBody>
      </p:sp>
    </p:spTree>
    <p:extLst>
      <p:ext uri="{BB962C8B-B14F-4D97-AF65-F5344CB8AC3E}">
        <p14:creationId xmlns:p14="http://schemas.microsoft.com/office/powerpoint/2010/main" val="7359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535A-7F46-4F75-BCE8-BFD653D8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table!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use the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(5,4)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we’ve just written the inequality in a weird way.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=1−0.97725=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.02275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19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E381-2B6E-4E76-B687-B0C40981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01343-D4CA-40AF-B3DA-649F1AEF95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 ?</m:t>
                    </m:r>
                  </m:oMath>
                </a14:m>
                <a:endParaRPr lang="en-US" dirty="0"/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01343-D4CA-40AF-B3DA-649F1AEF95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240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E381-2B6E-4E76-B687-B0C40981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01343-D4CA-40AF-B3DA-649F1AEF95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 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≤4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√2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√2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4−3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√2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−1.41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0.71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(0.71)−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(−1.41)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0.71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1.41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=0.76115 −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1−0.92073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=0.68188 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01343-D4CA-40AF-B3DA-649F1AEF95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948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20A8-E972-4805-86DA-1E218D6C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41C2F-403D-499E-A7AA-C71E57017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the probability of being at most two standard deviations from the mean?</a:t>
            </a:r>
          </a:p>
        </p:txBody>
      </p:sp>
    </p:spTree>
    <p:extLst>
      <p:ext uri="{BB962C8B-B14F-4D97-AF65-F5344CB8AC3E}">
        <p14:creationId xmlns:p14="http://schemas.microsoft.com/office/powerpoint/2010/main" val="3994419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20A8-E972-4805-86DA-1E218D6C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real life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41C2F-403D-499E-A7AA-C71E57017F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probability of being at most two standard deviations from the mean?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=0.97725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1−0.97725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=0.9545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You may hear this being referred to as the “68-95-99.7 rule” which is the probability of being within 1, 2, and 3 standard deviations of the mean.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41C2F-403D-499E-A7AA-C71E57017F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76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380754" y="2317621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15972" y="2317621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06337" y="2317621"/>
            <a:ext cx="4355855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7411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46FF22-B25B-4B63-AF35-A257A3E3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982145" cy="590415"/>
          </a:xfrm>
        </p:spPr>
        <p:txBody>
          <a:bodyPr/>
          <a:lstStyle/>
          <a:p>
            <a:r>
              <a:rPr lang="en-US" dirty="0"/>
              <a:t>Uniform Distribution (Continuous)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FB5F0-8118-43A8-8A64-4EBBBB918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8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67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46FF22-B25B-4B63-AF35-A257A3E37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Distribution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FB5F0-8118-43A8-8A64-4EBBBB918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EDFB-DF73-4AB3-A671-8F346611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Like a geometric random variable, but continuous time. How long do we wait until an event happens? (instead of “how many flips until a heads”)</a:t>
                </a:r>
              </a:p>
              <a:p>
                <a:r>
                  <a:rPr lang="en-US" dirty="0"/>
                  <a:t>Where waiting doesn’t make the event happen any sooner. </a:t>
                </a:r>
              </a:p>
              <a:p>
                <a:r>
                  <a:rPr lang="en-US" dirty="0"/>
                  <a:t>Geometric: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the first flip is tails, the coin doesn’t remember it came up tails, you’ve made no progress. </a:t>
                </a:r>
              </a:p>
              <a:p>
                <a:r>
                  <a:rPr lang="en-US" dirty="0"/>
                  <a:t>For an exponential random variable: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06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on?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7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197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5661</TotalTime>
  <Words>1325</Words>
  <Application>Microsoft Office PowerPoint</Application>
  <PresentationFormat>Widescreen</PresentationFormat>
  <Paragraphs>170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Random Variables Continued</vt:lpstr>
      <vt:lpstr>Announcements</vt:lpstr>
      <vt:lpstr>Continuous Zoo</vt:lpstr>
      <vt:lpstr>Uniform Distribution (Continuous)</vt:lpstr>
      <vt:lpstr>Continuous Uniform Distribution</vt:lpstr>
      <vt:lpstr>Exponential Distribution</vt:lpstr>
      <vt:lpstr>Exponential Random Variable</vt:lpstr>
      <vt:lpstr>Exponential Random Variable</vt:lpstr>
      <vt:lpstr>Find the density</vt:lpstr>
      <vt:lpstr>Find the density</vt:lpstr>
      <vt:lpstr>Exponential PDF</vt:lpstr>
      <vt:lpstr>Memorylessness</vt:lpstr>
      <vt:lpstr>Side note</vt:lpstr>
      <vt:lpstr>Expectation of an exponential</vt:lpstr>
      <vt:lpstr>Variance of an exponential</vt:lpstr>
      <vt:lpstr>Exponential</vt:lpstr>
      <vt:lpstr>Normal Distribution</vt:lpstr>
      <vt:lpstr>Normal Random Variable</vt:lpstr>
      <vt:lpstr>Changing the variance</vt:lpstr>
      <vt:lpstr>Changing the mean</vt:lpstr>
      <vt:lpstr>Scaling Normals</vt:lpstr>
      <vt:lpstr>Normalize</vt:lpstr>
      <vt:lpstr>Table of Standard Normal CDF</vt:lpstr>
      <vt:lpstr>Use the table!</vt:lpstr>
      <vt:lpstr>More Practice</vt:lpstr>
      <vt:lpstr>More Practice</vt:lpstr>
      <vt:lpstr>In real life</vt:lpstr>
      <vt:lpstr>In real life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52</cp:revision>
  <dcterms:created xsi:type="dcterms:W3CDTF">2021-06-01T00:54:01Z</dcterms:created>
  <dcterms:modified xsi:type="dcterms:W3CDTF">2021-07-26T07:19:10Z</dcterms:modified>
</cp:coreProperties>
</file>