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2" r:id="rId3"/>
    <p:sldId id="380" r:id="rId4"/>
    <p:sldId id="376" r:id="rId5"/>
    <p:sldId id="265" r:id="rId6"/>
    <p:sldId id="288" r:id="rId7"/>
    <p:sldId id="378" r:id="rId8"/>
    <p:sldId id="266" r:id="rId9"/>
    <p:sldId id="261" r:id="rId10"/>
    <p:sldId id="257" r:id="rId11"/>
    <p:sldId id="289" r:id="rId12"/>
    <p:sldId id="377" r:id="rId13"/>
    <p:sldId id="258" r:id="rId14"/>
    <p:sldId id="290" r:id="rId15"/>
    <p:sldId id="264" r:id="rId16"/>
    <p:sldId id="263" r:id="rId17"/>
    <p:sldId id="379" r:id="rId18"/>
    <p:sldId id="292" r:id="rId19"/>
    <p:sldId id="260" r:id="rId20"/>
    <p:sldId id="267" r:id="rId21"/>
    <p:sldId id="268" r:id="rId22"/>
    <p:sldId id="269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shal Jhunjhunwalla" initials="KJ" lastIdx="1" clrIdx="0">
    <p:extLst>
      <p:ext uri="{19B8F6BF-5375-455C-9EA6-DF929625EA0E}">
        <p15:presenceInfo xmlns:p15="http://schemas.microsoft.com/office/powerpoint/2012/main" userId="32a47ed39d212e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970E14-15F9-4533-80AE-6DE96897B67E}" v="63" dt="2021-07-07T18:14:53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shaljh" userId="4c04cc6c-955c-4493-93eb-25196d563dbb" providerId="ADAL" clId="{2D208B33-6326-46AD-9653-D1B110E370F9}"/>
    <pc:docChg chg="undo custSel addSld delSld modSld sldOrd">
      <pc:chgData name="kushaljh" userId="4c04cc6c-955c-4493-93eb-25196d563dbb" providerId="ADAL" clId="{2D208B33-6326-46AD-9653-D1B110E370F9}" dt="2021-07-07T07:48:36.364" v="472"/>
      <pc:docMkLst>
        <pc:docMk/>
      </pc:docMkLst>
      <pc:sldChg chg="addSp modSp add modAnim">
        <pc:chgData name="kushaljh" userId="4c04cc6c-955c-4493-93eb-25196d563dbb" providerId="ADAL" clId="{2D208B33-6326-46AD-9653-D1B110E370F9}" dt="2021-07-07T07:48:36.364" v="472"/>
        <pc:sldMkLst>
          <pc:docMk/>
          <pc:sldMk cId="1737342055" sldId="258"/>
        </pc:sldMkLst>
        <pc:spChg chg="add mod">
          <ac:chgData name="kushaljh" userId="4c04cc6c-955c-4493-93eb-25196d563dbb" providerId="ADAL" clId="{2D208B33-6326-46AD-9653-D1B110E370F9}" dt="2021-07-07T07:48:24.095" v="471"/>
          <ac:spMkLst>
            <pc:docMk/>
            <pc:sldMk cId="1737342055" sldId="258"/>
            <ac:spMk id="4" creationId="{77C3C561-80A3-49E6-B069-CB7D913A36CE}"/>
          </ac:spMkLst>
        </pc:spChg>
      </pc:sldChg>
      <pc:sldChg chg="addSp modSp add mod modAnim">
        <pc:chgData name="kushaljh" userId="4c04cc6c-955c-4493-93eb-25196d563dbb" providerId="ADAL" clId="{2D208B33-6326-46AD-9653-D1B110E370F9}" dt="2021-07-07T07:46:15.166" v="468"/>
        <pc:sldMkLst>
          <pc:docMk/>
          <pc:sldMk cId="1551826458" sldId="260"/>
        </pc:sldMkLst>
        <pc:spChg chg="mod">
          <ac:chgData name="kushaljh" userId="4c04cc6c-955c-4493-93eb-25196d563dbb" providerId="ADAL" clId="{2D208B33-6326-46AD-9653-D1B110E370F9}" dt="2021-07-07T07:44:48.221" v="460" actId="20577"/>
          <ac:spMkLst>
            <pc:docMk/>
            <pc:sldMk cId="1551826458" sldId="260"/>
            <ac:spMk id="5" creationId="{ACBE6A2A-1274-4730-9A74-EE47FFA62569}"/>
          </ac:spMkLst>
        </pc:spChg>
        <pc:spChg chg="mod">
          <ac:chgData name="kushaljh" userId="4c04cc6c-955c-4493-93eb-25196d563dbb" providerId="ADAL" clId="{2D208B33-6326-46AD-9653-D1B110E370F9}" dt="2021-07-07T07:42:41.440" v="356" actId="20577"/>
          <ac:spMkLst>
            <pc:docMk/>
            <pc:sldMk cId="1551826458" sldId="260"/>
            <ac:spMk id="6" creationId="{D8C9D815-309A-4BA9-ACD1-62F6BA62EAE6}"/>
          </ac:spMkLst>
        </pc:spChg>
        <pc:grpChg chg="add mod">
          <ac:chgData name="kushaljh" userId="4c04cc6c-955c-4493-93eb-25196d563dbb" providerId="ADAL" clId="{2D208B33-6326-46AD-9653-D1B110E370F9}" dt="2021-07-07T07:45:45.907" v="466" actId="1076"/>
          <ac:grpSpMkLst>
            <pc:docMk/>
            <pc:sldMk cId="1551826458" sldId="260"/>
            <ac:grpSpMk id="4" creationId="{16C95903-0FE7-4CF8-B201-3ED08E684635}"/>
          </ac:grpSpMkLst>
        </pc:grpChg>
      </pc:sldChg>
      <pc:sldChg chg="modSp mod">
        <pc:chgData name="kushaljh" userId="4c04cc6c-955c-4493-93eb-25196d563dbb" providerId="ADAL" clId="{2D208B33-6326-46AD-9653-D1B110E370F9}" dt="2021-07-07T05:55:22.930" v="211" actId="20577"/>
        <pc:sldMkLst>
          <pc:docMk/>
          <pc:sldMk cId="381479894" sldId="261"/>
        </pc:sldMkLst>
        <pc:spChg chg="mod">
          <ac:chgData name="kushaljh" userId="4c04cc6c-955c-4493-93eb-25196d563dbb" providerId="ADAL" clId="{2D208B33-6326-46AD-9653-D1B110E370F9}" dt="2021-07-07T05:55:22.930" v="211" actId="20577"/>
          <ac:spMkLst>
            <pc:docMk/>
            <pc:sldMk cId="381479894" sldId="261"/>
            <ac:spMk id="4" creationId="{7CAC887A-52E9-44B4-BAB6-6AE80CF8A2F6}"/>
          </ac:spMkLst>
        </pc:spChg>
      </pc:sldChg>
      <pc:sldChg chg="modSp mod">
        <pc:chgData name="kushaljh" userId="4c04cc6c-955c-4493-93eb-25196d563dbb" providerId="ADAL" clId="{2D208B33-6326-46AD-9653-D1B110E370F9}" dt="2021-07-07T05:40:26.707" v="193"/>
        <pc:sldMkLst>
          <pc:docMk/>
          <pc:sldMk cId="386663592" sldId="262"/>
        </pc:sldMkLst>
        <pc:spChg chg="mod">
          <ac:chgData name="kushaljh" userId="4c04cc6c-955c-4493-93eb-25196d563dbb" providerId="ADAL" clId="{2D208B33-6326-46AD-9653-D1B110E370F9}" dt="2021-07-07T05:40:26.707" v="193"/>
          <ac:spMkLst>
            <pc:docMk/>
            <pc:sldMk cId="386663592" sldId="262"/>
            <ac:spMk id="3" creationId="{A2FABDF2-24D6-4321-8C50-7087674B9C48}"/>
          </ac:spMkLst>
        </pc:spChg>
      </pc:sldChg>
      <pc:sldChg chg="addSp delSp modSp add mod">
        <pc:chgData name="kushaljh" userId="4c04cc6c-955c-4493-93eb-25196d563dbb" providerId="ADAL" clId="{2D208B33-6326-46AD-9653-D1B110E370F9}" dt="2021-07-07T07:46:44.402" v="469" actId="20577"/>
        <pc:sldMkLst>
          <pc:docMk/>
          <pc:sldMk cId="3925660539" sldId="263"/>
        </pc:sldMkLst>
        <pc:spChg chg="mod">
          <ac:chgData name="kushaljh" userId="4c04cc6c-955c-4493-93eb-25196d563dbb" providerId="ADAL" clId="{2D208B33-6326-46AD-9653-D1B110E370F9}" dt="2021-07-07T07:46:44.402" v="469" actId="20577"/>
          <ac:spMkLst>
            <pc:docMk/>
            <pc:sldMk cId="3925660539" sldId="263"/>
            <ac:spMk id="2" creationId="{C724B657-77B8-4A59-9E7E-F26E073FCDF8}"/>
          </ac:spMkLst>
        </pc:spChg>
        <pc:spChg chg="mod">
          <ac:chgData name="kushaljh" userId="4c04cc6c-955c-4493-93eb-25196d563dbb" providerId="ADAL" clId="{2D208B33-6326-46AD-9653-D1B110E370F9}" dt="2021-07-07T07:12:26.852" v="273" actId="33524"/>
          <ac:spMkLst>
            <pc:docMk/>
            <pc:sldMk cId="3925660539" sldId="263"/>
            <ac:spMk id="3" creationId="{6B3F9E6E-21AA-45C9-A7D2-1EA79AD577E9}"/>
          </ac:spMkLst>
        </pc:spChg>
        <pc:spChg chg="del">
          <ac:chgData name="kushaljh" userId="4c04cc6c-955c-4493-93eb-25196d563dbb" providerId="ADAL" clId="{2D208B33-6326-46AD-9653-D1B110E370F9}" dt="2021-07-07T07:11:51.013" v="255" actId="478"/>
          <ac:spMkLst>
            <pc:docMk/>
            <pc:sldMk cId="3925660539" sldId="263"/>
            <ac:spMk id="4" creationId="{B7F23469-31FE-4864-969A-8B6280D9187E}"/>
          </ac:spMkLst>
        </pc:spChg>
        <pc:spChg chg="add mod">
          <ac:chgData name="kushaljh" userId="4c04cc6c-955c-4493-93eb-25196d563dbb" providerId="ADAL" clId="{2D208B33-6326-46AD-9653-D1B110E370F9}" dt="2021-07-07T07:12:08.034" v="272" actId="1038"/>
          <ac:spMkLst>
            <pc:docMk/>
            <pc:sldMk cId="3925660539" sldId="263"/>
            <ac:spMk id="5" creationId="{C6C7F249-27EE-4C81-86A7-229F68C56299}"/>
          </ac:spMkLst>
        </pc:spChg>
        <pc:spChg chg="add del mod">
          <ac:chgData name="kushaljh" userId="4c04cc6c-955c-4493-93eb-25196d563dbb" providerId="ADAL" clId="{2D208B33-6326-46AD-9653-D1B110E370F9}" dt="2021-07-07T07:12:31.861" v="275"/>
          <ac:spMkLst>
            <pc:docMk/>
            <pc:sldMk cId="3925660539" sldId="263"/>
            <ac:spMk id="6" creationId="{FB5A5974-CD70-441B-BAEA-52D5B9AB9A8F}"/>
          </ac:spMkLst>
        </pc:spChg>
      </pc:sldChg>
      <pc:sldChg chg="modSp add mod">
        <pc:chgData name="kushaljh" userId="4c04cc6c-955c-4493-93eb-25196d563dbb" providerId="ADAL" clId="{2D208B33-6326-46AD-9653-D1B110E370F9}" dt="2021-07-07T07:15:23.509" v="285" actId="20577"/>
        <pc:sldMkLst>
          <pc:docMk/>
          <pc:sldMk cId="245893942" sldId="264"/>
        </pc:sldMkLst>
        <pc:spChg chg="mod">
          <ac:chgData name="kushaljh" userId="4c04cc6c-955c-4493-93eb-25196d563dbb" providerId="ADAL" clId="{2D208B33-6326-46AD-9653-D1B110E370F9}" dt="2021-07-07T07:15:23.509" v="285" actId="20577"/>
          <ac:spMkLst>
            <pc:docMk/>
            <pc:sldMk cId="245893942" sldId="264"/>
            <ac:spMk id="3" creationId="{DB4B63E6-BE1F-4E2B-B832-5E66390B4745}"/>
          </ac:spMkLst>
        </pc:spChg>
      </pc:sldChg>
      <pc:sldChg chg="add">
        <pc:chgData name="kushaljh" userId="4c04cc6c-955c-4493-93eb-25196d563dbb" providerId="ADAL" clId="{2D208B33-6326-46AD-9653-D1B110E370F9}" dt="2021-07-07T05:55:11.522" v="199"/>
        <pc:sldMkLst>
          <pc:docMk/>
          <pc:sldMk cId="3898733114" sldId="265"/>
        </pc:sldMkLst>
      </pc:sldChg>
      <pc:sldChg chg="addSp delSp modSp add mod">
        <pc:chgData name="kushaljh" userId="4c04cc6c-955c-4493-93eb-25196d563dbb" providerId="ADAL" clId="{2D208B33-6326-46AD-9653-D1B110E370F9}" dt="2021-07-07T07:09:42.504" v="239" actId="20577"/>
        <pc:sldMkLst>
          <pc:docMk/>
          <pc:sldMk cId="907477986" sldId="266"/>
        </pc:sldMkLst>
        <pc:spChg chg="mod">
          <ac:chgData name="kushaljh" userId="4c04cc6c-955c-4493-93eb-25196d563dbb" providerId="ADAL" clId="{2D208B33-6326-46AD-9653-D1B110E370F9}" dt="2021-07-07T07:09:42.504" v="239" actId="20577"/>
          <ac:spMkLst>
            <pc:docMk/>
            <pc:sldMk cId="907477986" sldId="266"/>
            <ac:spMk id="3" creationId="{E9EC1ABC-0770-4B3A-AAC4-F90096FEDE2E}"/>
          </ac:spMkLst>
        </pc:spChg>
        <pc:picChg chg="add del mod">
          <ac:chgData name="kushaljh" userId="4c04cc6c-955c-4493-93eb-25196d563dbb" providerId="ADAL" clId="{2D208B33-6326-46AD-9653-D1B110E370F9}" dt="2021-07-07T07:09:37.513" v="235" actId="478"/>
          <ac:picMkLst>
            <pc:docMk/>
            <pc:sldMk cId="907477986" sldId="266"/>
            <ac:picMk id="5" creationId="{12BE3D05-29AD-4028-B678-425C5291F56B}"/>
          </ac:picMkLst>
        </pc:picChg>
      </pc:sldChg>
      <pc:sldChg chg="add">
        <pc:chgData name="kushaljh" userId="4c04cc6c-955c-4493-93eb-25196d563dbb" providerId="ADAL" clId="{2D208B33-6326-46AD-9653-D1B110E370F9}" dt="2021-07-07T07:13:31.574" v="278"/>
        <pc:sldMkLst>
          <pc:docMk/>
          <pc:sldMk cId="2308913050" sldId="267"/>
        </pc:sldMkLst>
      </pc:sldChg>
      <pc:sldChg chg="addSp delSp modSp add mod modAnim">
        <pc:chgData name="kushaljh" userId="4c04cc6c-955c-4493-93eb-25196d563dbb" providerId="ADAL" clId="{2D208B33-6326-46AD-9653-D1B110E370F9}" dt="2021-07-07T07:46:02.896" v="467"/>
        <pc:sldMkLst>
          <pc:docMk/>
          <pc:sldMk cId="2446250747" sldId="268"/>
        </pc:sldMkLst>
        <pc:spChg chg="mod">
          <ac:chgData name="kushaljh" userId="4c04cc6c-955c-4493-93eb-25196d563dbb" providerId="ADAL" clId="{2D208B33-6326-46AD-9653-D1B110E370F9}" dt="2021-07-07T07:21:36.443" v="315" actId="1035"/>
          <ac:spMkLst>
            <pc:docMk/>
            <pc:sldMk cId="2446250747" sldId="268"/>
            <ac:spMk id="3" creationId="{75AAEACB-6109-47BB-B665-784D85B5F5C0}"/>
          </ac:spMkLst>
        </pc:spChg>
        <pc:spChg chg="add del">
          <ac:chgData name="kushaljh" userId="4c04cc6c-955c-4493-93eb-25196d563dbb" providerId="ADAL" clId="{2D208B33-6326-46AD-9653-D1B110E370F9}" dt="2021-07-07T07:18:55.946" v="289" actId="22"/>
          <ac:spMkLst>
            <pc:docMk/>
            <pc:sldMk cId="2446250747" sldId="268"/>
            <ac:spMk id="5" creationId="{E1DEF4D6-0EAA-4312-A791-0FF36872B789}"/>
          </ac:spMkLst>
        </pc:spChg>
        <pc:spChg chg="add mod">
          <ac:chgData name="kushaljh" userId="4c04cc6c-955c-4493-93eb-25196d563dbb" providerId="ADAL" clId="{2D208B33-6326-46AD-9653-D1B110E370F9}" dt="2021-07-07T07:21:46.547" v="331" actId="1037"/>
          <ac:spMkLst>
            <pc:docMk/>
            <pc:sldMk cId="2446250747" sldId="268"/>
            <ac:spMk id="6" creationId="{567D22C4-E7A2-449F-A6EF-328F4222BEC5}"/>
          </ac:spMkLst>
        </pc:spChg>
      </pc:sldChg>
      <pc:sldChg chg="add">
        <pc:chgData name="kushaljh" userId="4c04cc6c-955c-4493-93eb-25196d563dbb" providerId="ADAL" clId="{2D208B33-6326-46AD-9653-D1B110E370F9}" dt="2021-07-07T07:13:31.574" v="278"/>
        <pc:sldMkLst>
          <pc:docMk/>
          <pc:sldMk cId="369910588" sldId="269"/>
        </pc:sldMkLst>
      </pc:sldChg>
      <pc:sldChg chg="add">
        <pc:chgData name="kushaljh" userId="4c04cc6c-955c-4493-93eb-25196d563dbb" providerId="ADAL" clId="{2D208B33-6326-46AD-9653-D1B110E370F9}" dt="2021-07-07T07:13:31.574" v="278"/>
        <pc:sldMkLst>
          <pc:docMk/>
          <pc:sldMk cId="3596405735" sldId="270"/>
        </pc:sldMkLst>
      </pc:sldChg>
      <pc:sldChg chg="add">
        <pc:chgData name="kushaljh" userId="4c04cc6c-955c-4493-93eb-25196d563dbb" providerId="ADAL" clId="{2D208B33-6326-46AD-9653-D1B110E370F9}" dt="2021-07-07T07:30:24.395" v="332"/>
        <pc:sldMkLst>
          <pc:docMk/>
          <pc:sldMk cId="2600907570" sldId="271"/>
        </pc:sldMkLst>
      </pc:sldChg>
      <pc:sldChg chg="add">
        <pc:chgData name="kushaljh" userId="4c04cc6c-955c-4493-93eb-25196d563dbb" providerId="ADAL" clId="{2D208B33-6326-46AD-9653-D1B110E370F9}" dt="2021-07-07T07:30:24.395" v="332"/>
        <pc:sldMkLst>
          <pc:docMk/>
          <pc:sldMk cId="2441056058" sldId="272"/>
        </pc:sldMkLst>
      </pc:sldChg>
      <pc:sldChg chg="add ord">
        <pc:chgData name="kushaljh" userId="4c04cc6c-955c-4493-93eb-25196d563dbb" providerId="ADAL" clId="{2D208B33-6326-46AD-9653-D1B110E370F9}" dt="2021-07-07T07:14:31.296" v="284"/>
        <pc:sldMkLst>
          <pc:docMk/>
          <pc:sldMk cId="3767987163" sldId="288"/>
        </pc:sldMkLst>
      </pc:sldChg>
      <pc:sldChg chg="modSp mod">
        <pc:chgData name="kushaljh" userId="4c04cc6c-955c-4493-93eb-25196d563dbb" providerId="ADAL" clId="{2D208B33-6326-46AD-9653-D1B110E370F9}" dt="2021-07-07T07:10:14.607" v="250" actId="20577"/>
        <pc:sldMkLst>
          <pc:docMk/>
          <pc:sldMk cId="3796249905" sldId="289"/>
        </pc:sldMkLst>
        <pc:spChg chg="mod">
          <ac:chgData name="kushaljh" userId="4c04cc6c-955c-4493-93eb-25196d563dbb" providerId="ADAL" clId="{2D208B33-6326-46AD-9653-D1B110E370F9}" dt="2021-07-07T07:10:14.607" v="250" actId="20577"/>
          <ac:spMkLst>
            <pc:docMk/>
            <pc:sldMk cId="3796249905" sldId="289"/>
            <ac:spMk id="2" creationId="{A04C7CF9-3017-4323-B324-7A92DBAD2A9E}"/>
          </ac:spMkLst>
        </pc:spChg>
      </pc:sldChg>
      <pc:sldChg chg="add">
        <pc:chgData name="kushaljh" userId="4c04cc6c-955c-4493-93eb-25196d563dbb" providerId="ADAL" clId="{2D208B33-6326-46AD-9653-D1B110E370F9}" dt="2021-07-07T07:11:34.363" v="254"/>
        <pc:sldMkLst>
          <pc:docMk/>
          <pc:sldMk cId="2723553124" sldId="290"/>
        </pc:sldMkLst>
      </pc:sldChg>
      <pc:sldChg chg="add">
        <pc:chgData name="kushaljh" userId="4c04cc6c-955c-4493-93eb-25196d563dbb" providerId="ADAL" clId="{2D208B33-6326-46AD-9653-D1B110E370F9}" dt="2021-07-07T07:13:31.574" v="278"/>
        <pc:sldMkLst>
          <pc:docMk/>
          <pc:sldMk cId="1407846059" sldId="292"/>
        </pc:sldMkLst>
      </pc:sldChg>
      <pc:sldChg chg="add">
        <pc:chgData name="kushaljh" userId="4c04cc6c-955c-4493-93eb-25196d563dbb" providerId="ADAL" clId="{2D208B33-6326-46AD-9653-D1B110E370F9}" dt="2021-07-07T07:30:24.395" v="332"/>
        <pc:sldMkLst>
          <pc:docMk/>
          <pc:sldMk cId="2512493203" sldId="293"/>
        </pc:sldMkLst>
      </pc:sldChg>
      <pc:sldChg chg="add">
        <pc:chgData name="kushaljh" userId="4c04cc6c-955c-4493-93eb-25196d563dbb" providerId="ADAL" clId="{2D208B33-6326-46AD-9653-D1B110E370F9}" dt="2021-07-07T07:30:24.395" v="332"/>
        <pc:sldMkLst>
          <pc:docMk/>
          <pc:sldMk cId="3811659257" sldId="294"/>
        </pc:sldMkLst>
      </pc:sldChg>
      <pc:sldChg chg="add">
        <pc:chgData name="kushaljh" userId="4c04cc6c-955c-4493-93eb-25196d563dbb" providerId="ADAL" clId="{2D208B33-6326-46AD-9653-D1B110E370F9}" dt="2021-07-07T07:30:24.395" v="332"/>
        <pc:sldMkLst>
          <pc:docMk/>
          <pc:sldMk cId="2485951513" sldId="295"/>
        </pc:sldMkLst>
      </pc:sldChg>
      <pc:sldChg chg="add del">
        <pc:chgData name="kushaljh" userId="4c04cc6c-955c-4493-93eb-25196d563dbb" providerId="ADAL" clId="{2D208B33-6326-46AD-9653-D1B110E370F9}" dt="2021-07-07T07:13:40.463" v="281" actId="47"/>
        <pc:sldMkLst>
          <pc:docMk/>
          <pc:sldMk cId="2168421065" sldId="347"/>
        </pc:sldMkLst>
      </pc:sldChg>
      <pc:sldChg chg="add del">
        <pc:chgData name="kushaljh" userId="4c04cc6c-955c-4493-93eb-25196d563dbb" providerId="ADAL" clId="{2D208B33-6326-46AD-9653-D1B110E370F9}" dt="2021-07-07T07:13:37.732" v="280" actId="2696"/>
        <pc:sldMkLst>
          <pc:docMk/>
          <pc:sldMk cId="4288353757" sldId="364"/>
        </pc:sldMkLst>
      </pc:sldChg>
      <pc:sldChg chg="del">
        <pc:chgData name="kushaljh" userId="4c04cc6c-955c-4493-93eb-25196d563dbb" providerId="ADAL" clId="{2D208B33-6326-46AD-9653-D1B110E370F9}" dt="2021-07-07T05:55:38.032" v="212" actId="2696"/>
        <pc:sldMkLst>
          <pc:docMk/>
          <pc:sldMk cId="2549526862" sldId="375"/>
        </pc:sldMkLst>
      </pc:sldChg>
      <pc:sldChg chg="modSp mod">
        <pc:chgData name="kushaljh" userId="4c04cc6c-955c-4493-93eb-25196d563dbb" providerId="ADAL" clId="{2D208B33-6326-46AD-9653-D1B110E370F9}" dt="2021-07-07T05:54:45.896" v="198" actId="20577"/>
        <pc:sldMkLst>
          <pc:docMk/>
          <pc:sldMk cId="1576980432" sldId="376"/>
        </pc:sldMkLst>
        <pc:spChg chg="mod">
          <ac:chgData name="kushaljh" userId="4c04cc6c-955c-4493-93eb-25196d563dbb" providerId="ADAL" clId="{2D208B33-6326-46AD-9653-D1B110E370F9}" dt="2021-07-07T05:54:45.896" v="198" actId="20577"/>
          <ac:spMkLst>
            <pc:docMk/>
            <pc:sldMk cId="1576980432" sldId="376"/>
            <ac:spMk id="3" creationId="{A2FABDF2-24D6-4321-8C50-7087674B9C48}"/>
          </ac:spMkLst>
        </pc:spChg>
      </pc:sldChg>
      <pc:sldChg chg="modSp mod">
        <pc:chgData name="kushaljh" userId="4c04cc6c-955c-4493-93eb-25196d563dbb" providerId="ADAL" clId="{2D208B33-6326-46AD-9653-D1B110E370F9}" dt="2021-07-07T07:10:40.052" v="253" actId="20577"/>
        <pc:sldMkLst>
          <pc:docMk/>
          <pc:sldMk cId="1057689543" sldId="377"/>
        </pc:sldMkLst>
        <pc:spChg chg="mod">
          <ac:chgData name="kushaljh" userId="4c04cc6c-955c-4493-93eb-25196d563dbb" providerId="ADAL" clId="{2D208B33-6326-46AD-9653-D1B110E370F9}" dt="2021-07-07T07:10:40.052" v="253" actId="20577"/>
          <ac:spMkLst>
            <pc:docMk/>
            <pc:sldMk cId="1057689543" sldId="377"/>
            <ac:spMk id="2" creationId="{A590B5A2-1211-4764-AA45-EB9D16C175A8}"/>
          </ac:spMkLst>
        </pc:spChg>
      </pc:sldChg>
      <pc:sldChg chg="add">
        <pc:chgData name="kushaljh" userId="4c04cc6c-955c-4493-93eb-25196d563dbb" providerId="ADAL" clId="{2D208B33-6326-46AD-9653-D1B110E370F9}" dt="2021-07-07T05:55:11.522" v="199"/>
        <pc:sldMkLst>
          <pc:docMk/>
          <pc:sldMk cId="2038464853" sldId="378"/>
        </pc:sldMkLst>
      </pc:sldChg>
      <pc:sldChg chg="delSp modSp add mod">
        <pc:chgData name="kushaljh" userId="4c04cc6c-955c-4493-93eb-25196d563dbb" providerId="ADAL" clId="{2D208B33-6326-46AD-9653-D1B110E370F9}" dt="2021-07-07T07:46:48.365" v="470" actId="20577"/>
        <pc:sldMkLst>
          <pc:docMk/>
          <pc:sldMk cId="1702485903" sldId="379"/>
        </pc:sldMkLst>
        <pc:spChg chg="mod">
          <ac:chgData name="kushaljh" userId="4c04cc6c-955c-4493-93eb-25196d563dbb" providerId="ADAL" clId="{2D208B33-6326-46AD-9653-D1B110E370F9}" dt="2021-07-07T07:46:48.365" v="470" actId="20577"/>
          <ac:spMkLst>
            <pc:docMk/>
            <pc:sldMk cId="1702485903" sldId="379"/>
            <ac:spMk id="2" creationId="{C724B657-77B8-4A59-9E7E-F26E073FCDF8}"/>
          </ac:spMkLst>
        </pc:spChg>
        <pc:spChg chg="del">
          <ac:chgData name="kushaljh" userId="4c04cc6c-955c-4493-93eb-25196d563dbb" providerId="ADAL" clId="{2D208B33-6326-46AD-9653-D1B110E370F9}" dt="2021-07-07T07:12:40.244" v="277" actId="478"/>
          <ac:spMkLst>
            <pc:docMk/>
            <pc:sldMk cId="1702485903" sldId="379"/>
            <ac:spMk id="5" creationId="{C6C7F249-27EE-4C81-86A7-229F68C56299}"/>
          </ac:spMkLst>
        </pc:spChg>
      </pc:sldChg>
    </pc:docChg>
  </pc:docChgLst>
  <pc:docChgLst>
    <pc:chgData name="kushaljh" userId="4c04cc6c-955c-4493-93eb-25196d563dbb" providerId="ADAL" clId="{7B970E14-15F9-4533-80AE-6DE96897B67E}"/>
    <pc:docChg chg="undo custSel addSld delSld modSld">
      <pc:chgData name="kushaljh" userId="4c04cc6c-955c-4493-93eb-25196d563dbb" providerId="ADAL" clId="{7B970E14-15F9-4533-80AE-6DE96897B67E}" dt="2021-07-18T22:06:59.743" v="230" actId="20577"/>
      <pc:docMkLst>
        <pc:docMk/>
      </pc:docMkLst>
      <pc:sldChg chg="modSp mod">
        <pc:chgData name="kushaljh" userId="4c04cc6c-955c-4493-93eb-25196d563dbb" providerId="ADAL" clId="{7B970E14-15F9-4533-80AE-6DE96897B67E}" dt="2021-07-18T22:06:59.743" v="230" actId="20577"/>
        <pc:sldMkLst>
          <pc:docMk/>
          <pc:sldMk cId="1239117744" sldId="256"/>
        </pc:sldMkLst>
        <pc:spChg chg="mod">
          <ac:chgData name="kushaljh" userId="4c04cc6c-955c-4493-93eb-25196d563dbb" providerId="ADAL" clId="{7B970E14-15F9-4533-80AE-6DE96897B67E}" dt="2021-07-18T22:06:59.743" v="230" actId="20577"/>
          <ac:spMkLst>
            <pc:docMk/>
            <pc:sldMk cId="1239117744" sldId="256"/>
            <ac:spMk id="3" creationId="{3879D9B5-2D93-4E28-B8FB-5E820FD83973}"/>
          </ac:spMkLst>
        </pc:spChg>
      </pc:sldChg>
      <pc:sldChg chg="modSp mod">
        <pc:chgData name="kushaljh" userId="4c04cc6c-955c-4493-93eb-25196d563dbb" providerId="ADAL" clId="{7B970E14-15F9-4533-80AE-6DE96897B67E}" dt="2021-07-07T17:24:26.853" v="110" actId="20577"/>
        <pc:sldMkLst>
          <pc:docMk/>
          <pc:sldMk cId="386663592" sldId="262"/>
        </pc:sldMkLst>
        <pc:spChg chg="mod">
          <ac:chgData name="kushaljh" userId="4c04cc6c-955c-4493-93eb-25196d563dbb" providerId="ADAL" clId="{7B970E14-15F9-4533-80AE-6DE96897B67E}" dt="2021-07-07T17:24:26.853" v="110" actId="20577"/>
          <ac:spMkLst>
            <pc:docMk/>
            <pc:sldMk cId="386663592" sldId="262"/>
            <ac:spMk id="3" creationId="{A2FABDF2-24D6-4321-8C50-7087674B9C48}"/>
          </ac:spMkLst>
        </pc:spChg>
      </pc:sldChg>
      <pc:sldChg chg="modSp modAnim">
        <pc:chgData name="kushaljh" userId="4c04cc6c-955c-4493-93eb-25196d563dbb" providerId="ADAL" clId="{7B970E14-15F9-4533-80AE-6DE96897B67E}" dt="2021-07-07T17:43:37.489" v="138"/>
        <pc:sldMkLst>
          <pc:docMk/>
          <pc:sldMk cId="907477986" sldId="266"/>
        </pc:sldMkLst>
        <pc:spChg chg="mod">
          <ac:chgData name="kushaljh" userId="4c04cc6c-955c-4493-93eb-25196d563dbb" providerId="ADAL" clId="{7B970E14-15F9-4533-80AE-6DE96897B67E}" dt="2021-07-07T17:43:22.004" v="137" actId="20577"/>
          <ac:spMkLst>
            <pc:docMk/>
            <pc:sldMk cId="907477986" sldId="266"/>
            <ac:spMk id="3" creationId="{E9EC1ABC-0770-4B3A-AAC4-F90096FEDE2E}"/>
          </ac:spMkLst>
        </pc:spChg>
      </pc:sldChg>
      <pc:sldChg chg="del">
        <pc:chgData name="kushaljh" userId="4c04cc6c-955c-4493-93eb-25196d563dbb" providerId="ADAL" clId="{7B970E14-15F9-4533-80AE-6DE96897B67E}" dt="2021-07-07T20:37:07.045" v="228" actId="47"/>
        <pc:sldMkLst>
          <pc:docMk/>
          <pc:sldMk cId="2600907570" sldId="271"/>
        </pc:sldMkLst>
      </pc:sldChg>
      <pc:sldChg chg="modSp del mod">
        <pc:chgData name="kushaljh" userId="4c04cc6c-955c-4493-93eb-25196d563dbb" providerId="ADAL" clId="{7B970E14-15F9-4533-80AE-6DE96897B67E}" dt="2021-07-07T20:37:07.045" v="228" actId="47"/>
        <pc:sldMkLst>
          <pc:docMk/>
          <pc:sldMk cId="2441056058" sldId="272"/>
        </pc:sldMkLst>
        <pc:spChg chg="mod">
          <ac:chgData name="kushaljh" userId="4c04cc6c-955c-4493-93eb-25196d563dbb" providerId="ADAL" clId="{7B970E14-15F9-4533-80AE-6DE96897B67E}" dt="2021-07-07T18:07:03.613" v="221" actId="20577"/>
          <ac:spMkLst>
            <pc:docMk/>
            <pc:sldMk cId="2441056058" sldId="272"/>
            <ac:spMk id="5" creationId="{BB426AE0-3A72-4D81-B8A7-35690948DCD2}"/>
          </ac:spMkLst>
        </pc:spChg>
      </pc:sldChg>
      <pc:sldChg chg="modSp mod">
        <pc:chgData name="kushaljh" userId="4c04cc6c-955c-4493-93eb-25196d563dbb" providerId="ADAL" clId="{7B970E14-15F9-4533-80AE-6DE96897B67E}" dt="2021-07-07T17:24:53.274" v="135" actId="20577"/>
        <pc:sldMkLst>
          <pc:docMk/>
          <pc:sldMk cId="3767987163" sldId="288"/>
        </pc:sldMkLst>
        <pc:spChg chg="mod">
          <ac:chgData name="kushaljh" userId="4c04cc6c-955c-4493-93eb-25196d563dbb" providerId="ADAL" clId="{7B970E14-15F9-4533-80AE-6DE96897B67E}" dt="2021-07-07T17:24:53.274" v="135" actId="20577"/>
          <ac:spMkLst>
            <pc:docMk/>
            <pc:sldMk cId="3767987163" sldId="288"/>
            <ac:spMk id="2" creationId="{7D0ABDAE-9455-425E-9B17-50D71F3621AD}"/>
          </ac:spMkLst>
        </pc:spChg>
      </pc:sldChg>
      <pc:sldChg chg="modAnim">
        <pc:chgData name="kushaljh" userId="4c04cc6c-955c-4493-93eb-25196d563dbb" providerId="ADAL" clId="{7B970E14-15F9-4533-80AE-6DE96897B67E}" dt="2021-07-07T17:43:49.135" v="139"/>
        <pc:sldMkLst>
          <pc:docMk/>
          <pc:sldMk cId="3796249905" sldId="289"/>
        </pc:sldMkLst>
      </pc:sldChg>
      <pc:sldChg chg="modSp mod">
        <pc:chgData name="kushaljh" userId="4c04cc6c-955c-4493-93eb-25196d563dbb" providerId="ADAL" clId="{7B970E14-15F9-4533-80AE-6DE96897B67E}" dt="2021-07-07T17:47:50.412" v="194" actId="113"/>
        <pc:sldMkLst>
          <pc:docMk/>
          <pc:sldMk cId="2723553124" sldId="290"/>
        </pc:sldMkLst>
        <pc:spChg chg="mod">
          <ac:chgData name="kushaljh" userId="4c04cc6c-955c-4493-93eb-25196d563dbb" providerId="ADAL" clId="{7B970E14-15F9-4533-80AE-6DE96897B67E}" dt="2021-07-07T17:47:50.412" v="194" actId="113"/>
          <ac:spMkLst>
            <pc:docMk/>
            <pc:sldMk cId="2723553124" sldId="290"/>
            <ac:spMk id="3" creationId="{2E437F0A-4352-4908-99C2-7DA39E601814}"/>
          </ac:spMkLst>
        </pc:spChg>
      </pc:sldChg>
      <pc:sldChg chg="addSp delSp modSp del mod">
        <pc:chgData name="kushaljh" userId="4c04cc6c-955c-4493-93eb-25196d563dbb" providerId="ADAL" clId="{7B970E14-15F9-4533-80AE-6DE96897B67E}" dt="2021-07-07T20:37:07.045" v="228" actId="47"/>
        <pc:sldMkLst>
          <pc:docMk/>
          <pc:sldMk cId="2512493203" sldId="293"/>
        </pc:sldMkLst>
        <pc:spChg chg="mod">
          <ac:chgData name="kushaljh" userId="4c04cc6c-955c-4493-93eb-25196d563dbb" providerId="ADAL" clId="{7B970E14-15F9-4533-80AE-6DE96897B67E}" dt="2021-07-07T17:52:00.131" v="199" actId="20577"/>
          <ac:spMkLst>
            <pc:docMk/>
            <pc:sldMk cId="2512493203" sldId="293"/>
            <ac:spMk id="3" creationId="{EEC2B1D7-035F-47C9-9982-1E141806C5A4}"/>
          </ac:spMkLst>
        </pc:spChg>
        <pc:spChg chg="mod">
          <ac:chgData name="kushaljh" userId="4c04cc6c-955c-4493-93eb-25196d563dbb" providerId="ADAL" clId="{7B970E14-15F9-4533-80AE-6DE96897B67E}" dt="2021-07-07T17:52:52.052" v="202" actId="208"/>
          <ac:spMkLst>
            <pc:docMk/>
            <pc:sldMk cId="2512493203" sldId="293"/>
            <ac:spMk id="20" creationId="{6B6EFF87-F282-4F7D-A558-43BDD92281B7}"/>
          </ac:spMkLst>
        </pc:spChg>
        <pc:spChg chg="mod">
          <ac:chgData name="kushaljh" userId="4c04cc6c-955c-4493-93eb-25196d563dbb" providerId="ADAL" clId="{7B970E14-15F9-4533-80AE-6DE96897B67E}" dt="2021-07-07T17:52:52.052" v="202" actId="208"/>
          <ac:spMkLst>
            <pc:docMk/>
            <pc:sldMk cId="2512493203" sldId="293"/>
            <ac:spMk id="22" creationId="{031591BC-EC3F-4145-B800-66FE2CDED21A}"/>
          </ac:spMkLst>
        </pc:spChg>
        <pc:spChg chg="mod">
          <ac:chgData name="kushaljh" userId="4c04cc6c-955c-4493-93eb-25196d563dbb" providerId="ADAL" clId="{7B970E14-15F9-4533-80AE-6DE96897B67E}" dt="2021-07-07T17:52:52.052" v="202" actId="208"/>
          <ac:spMkLst>
            <pc:docMk/>
            <pc:sldMk cId="2512493203" sldId="293"/>
            <ac:spMk id="26" creationId="{E6B78E41-542B-4C1B-96B8-9080D520348F}"/>
          </ac:spMkLst>
        </pc:spChg>
        <pc:cxnChg chg="del mod">
          <ac:chgData name="kushaljh" userId="4c04cc6c-955c-4493-93eb-25196d563dbb" providerId="ADAL" clId="{7B970E14-15F9-4533-80AE-6DE96897B67E}" dt="2021-07-07T17:53:14.037" v="209" actId="478"/>
          <ac:cxnSpMkLst>
            <pc:docMk/>
            <pc:sldMk cId="2512493203" sldId="293"/>
            <ac:cxnSpMk id="5" creationId="{9DA538A4-FC55-4D43-AC53-8C95826DE96D}"/>
          </ac:cxnSpMkLst>
        </pc:cxnChg>
        <pc:cxnChg chg="del mod">
          <ac:chgData name="kushaljh" userId="4c04cc6c-955c-4493-93eb-25196d563dbb" providerId="ADAL" clId="{7B970E14-15F9-4533-80AE-6DE96897B67E}" dt="2021-07-07T17:53:00.553" v="204" actId="478"/>
          <ac:cxnSpMkLst>
            <pc:docMk/>
            <pc:sldMk cId="2512493203" sldId="293"/>
            <ac:cxnSpMk id="6" creationId="{2E2A3F6B-5EA7-4968-B949-FBD338ECA5CB}"/>
          </ac:cxnSpMkLst>
        </pc:cxnChg>
        <pc:cxnChg chg="del mod">
          <ac:chgData name="kushaljh" userId="4c04cc6c-955c-4493-93eb-25196d563dbb" providerId="ADAL" clId="{7B970E14-15F9-4533-80AE-6DE96897B67E}" dt="2021-07-07T17:53:21.257" v="212" actId="478"/>
          <ac:cxnSpMkLst>
            <pc:docMk/>
            <pc:sldMk cId="2512493203" sldId="293"/>
            <ac:cxnSpMk id="9" creationId="{F7CCC1E3-186C-4E11-9D6F-6FE0C75F7B29}"/>
          </ac:cxnSpMkLst>
        </pc:cxnChg>
        <pc:cxnChg chg="del mod">
          <ac:chgData name="kushaljh" userId="4c04cc6c-955c-4493-93eb-25196d563dbb" providerId="ADAL" clId="{7B970E14-15F9-4533-80AE-6DE96897B67E}" dt="2021-07-07T17:53:06.898" v="206" actId="478"/>
          <ac:cxnSpMkLst>
            <pc:docMk/>
            <pc:sldMk cId="2512493203" sldId="293"/>
            <ac:cxnSpMk id="10" creationId="{C7D951B2-35AD-42B9-8278-275145C02F59}"/>
          </ac:cxnSpMkLst>
        </pc:cxnChg>
        <pc:cxnChg chg="mod">
          <ac:chgData name="kushaljh" userId="4c04cc6c-955c-4493-93eb-25196d563dbb" providerId="ADAL" clId="{7B970E14-15F9-4533-80AE-6DE96897B67E}" dt="2021-07-07T17:53:33.897" v="217" actId="14100"/>
          <ac:cxnSpMkLst>
            <pc:docMk/>
            <pc:sldMk cId="2512493203" sldId="293"/>
            <ac:cxnSpMk id="11" creationId="{F4F4D339-4399-4725-826B-57AFDC8474EA}"/>
          </ac:cxnSpMkLst>
        </pc:cxnChg>
        <pc:cxnChg chg="mod">
          <ac:chgData name="kushaljh" userId="4c04cc6c-955c-4493-93eb-25196d563dbb" providerId="ADAL" clId="{7B970E14-15F9-4533-80AE-6DE96897B67E}" dt="2021-07-07T17:53:37.663" v="219" actId="14100"/>
          <ac:cxnSpMkLst>
            <pc:docMk/>
            <pc:sldMk cId="2512493203" sldId="293"/>
            <ac:cxnSpMk id="12" creationId="{FF925499-7A80-4471-8C79-59A9902283B4}"/>
          </ac:cxnSpMkLst>
        </pc:cxnChg>
        <pc:cxnChg chg="add mod">
          <ac:chgData name="kushaljh" userId="4c04cc6c-955c-4493-93eb-25196d563dbb" providerId="ADAL" clId="{7B970E14-15F9-4533-80AE-6DE96897B67E}" dt="2021-07-07T17:53:17.630" v="210" actId="14100"/>
          <ac:cxnSpMkLst>
            <pc:docMk/>
            <pc:sldMk cId="2512493203" sldId="293"/>
            <ac:cxnSpMk id="24" creationId="{85B2ED8D-06B0-4424-A55D-BCAB98F7AA47}"/>
          </ac:cxnSpMkLst>
        </pc:cxnChg>
        <pc:cxnChg chg="add mod">
          <ac:chgData name="kushaljh" userId="4c04cc6c-955c-4493-93eb-25196d563dbb" providerId="ADAL" clId="{7B970E14-15F9-4533-80AE-6DE96897B67E}" dt="2021-07-07T17:52:58.881" v="203" actId="14100"/>
          <ac:cxnSpMkLst>
            <pc:docMk/>
            <pc:sldMk cId="2512493203" sldId="293"/>
            <ac:cxnSpMk id="25" creationId="{6297ABDC-F010-47E3-8B81-9A520BF40DAA}"/>
          </ac:cxnSpMkLst>
        </pc:cxnChg>
        <pc:cxnChg chg="add mod">
          <ac:chgData name="kushaljh" userId="4c04cc6c-955c-4493-93eb-25196d563dbb" providerId="ADAL" clId="{7B970E14-15F9-4533-80AE-6DE96897B67E}" dt="2021-07-07T17:53:29.006" v="215" actId="14100"/>
          <ac:cxnSpMkLst>
            <pc:docMk/>
            <pc:sldMk cId="2512493203" sldId="293"/>
            <ac:cxnSpMk id="27" creationId="{A4994065-0063-4A60-BA3B-754599541ADC}"/>
          </ac:cxnSpMkLst>
        </pc:cxnChg>
        <pc:cxnChg chg="add mod">
          <ac:chgData name="kushaljh" userId="4c04cc6c-955c-4493-93eb-25196d563dbb" providerId="ADAL" clId="{7B970E14-15F9-4533-80AE-6DE96897B67E}" dt="2021-07-07T17:53:10.621" v="207" actId="14100"/>
          <ac:cxnSpMkLst>
            <pc:docMk/>
            <pc:sldMk cId="2512493203" sldId="293"/>
            <ac:cxnSpMk id="28" creationId="{0E0DB171-5641-400D-A510-48E8D6923D78}"/>
          </ac:cxnSpMkLst>
        </pc:cxnChg>
      </pc:sldChg>
      <pc:sldChg chg="modSp del mod">
        <pc:chgData name="kushaljh" userId="4c04cc6c-955c-4493-93eb-25196d563dbb" providerId="ADAL" clId="{7B970E14-15F9-4533-80AE-6DE96897B67E}" dt="2021-07-07T20:37:07.045" v="228" actId="47"/>
        <pc:sldMkLst>
          <pc:docMk/>
          <pc:sldMk cId="3811659257" sldId="294"/>
        </pc:sldMkLst>
        <pc:spChg chg="mod">
          <ac:chgData name="kushaljh" userId="4c04cc6c-955c-4493-93eb-25196d563dbb" providerId="ADAL" clId="{7B970E14-15F9-4533-80AE-6DE96897B67E}" dt="2021-07-07T18:14:53.718" v="227" actId="20577"/>
          <ac:spMkLst>
            <pc:docMk/>
            <pc:sldMk cId="3811659257" sldId="294"/>
            <ac:spMk id="3" creationId="{711F778E-6B28-4358-A097-D1B3C25458F6}"/>
          </ac:spMkLst>
        </pc:spChg>
      </pc:sldChg>
      <pc:sldChg chg="del">
        <pc:chgData name="kushaljh" userId="4c04cc6c-955c-4493-93eb-25196d563dbb" providerId="ADAL" clId="{7B970E14-15F9-4533-80AE-6DE96897B67E}" dt="2021-07-07T20:37:07.045" v="228" actId="47"/>
        <pc:sldMkLst>
          <pc:docMk/>
          <pc:sldMk cId="2485951513" sldId="295"/>
        </pc:sldMkLst>
      </pc:sldChg>
      <pc:sldChg chg="del">
        <pc:chgData name="kushaljh" userId="4c04cc6c-955c-4493-93eb-25196d563dbb" providerId="ADAL" clId="{7B970E14-15F9-4533-80AE-6DE96897B67E}" dt="2021-07-07T17:51:24.241" v="195" actId="47"/>
        <pc:sldMkLst>
          <pc:docMk/>
          <pc:sldMk cId="4288353757" sldId="364"/>
        </pc:sldMkLst>
      </pc:sldChg>
      <pc:sldChg chg="modSp mod">
        <pc:chgData name="kushaljh" userId="4c04cc6c-955c-4493-93eb-25196d563dbb" providerId="ADAL" clId="{7B970E14-15F9-4533-80AE-6DE96897B67E}" dt="2021-07-07T17:44:35.833" v="158" actId="14100"/>
        <pc:sldMkLst>
          <pc:docMk/>
          <pc:sldMk cId="1057689543" sldId="377"/>
        </pc:sldMkLst>
        <pc:spChg chg="mod">
          <ac:chgData name="kushaljh" userId="4c04cc6c-955c-4493-93eb-25196d563dbb" providerId="ADAL" clId="{7B970E14-15F9-4533-80AE-6DE96897B67E}" dt="2021-07-07T17:44:32.037" v="157" actId="14100"/>
          <ac:spMkLst>
            <pc:docMk/>
            <pc:sldMk cId="1057689543" sldId="377"/>
            <ac:spMk id="5" creationId="{F60DB837-1A85-4DC6-B825-85575642BE24}"/>
          </ac:spMkLst>
        </pc:spChg>
        <pc:spChg chg="mod">
          <ac:chgData name="kushaljh" userId="4c04cc6c-955c-4493-93eb-25196d563dbb" providerId="ADAL" clId="{7B970E14-15F9-4533-80AE-6DE96897B67E}" dt="2021-07-07T17:44:35.833" v="158" actId="14100"/>
          <ac:spMkLst>
            <pc:docMk/>
            <pc:sldMk cId="1057689543" sldId="377"/>
            <ac:spMk id="6" creationId="{9F8C418E-62AD-47A7-A19F-0937F543A36A}"/>
          </ac:spMkLst>
        </pc:spChg>
      </pc:sldChg>
      <pc:sldChg chg="modSp add mod">
        <pc:chgData name="kushaljh" userId="4c04cc6c-955c-4493-93eb-25196d563dbb" providerId="ADAL" clId="{7B970E14-15F9-4533-80AE-6DE96897B67E}" dt="2021-07-07T17:23:09.111" v="17" actId="20577"/>
        <pc:sldMkLst>
          <pc:docMk/>
          <pc:sldMk cId="4072916346" sldId="380"/>
        </pc:sldMkLst>
        <pc:spChg chg="mod">
          <ac:chgData name="kushaljh" userId="4c04cc6c-955c-4493-93eb-25196d563dbb" providerId="ADAL" clId="{7B970E14-15F9-4533-80AE-6DE96897B67E}" dt="2021-07-07T17:23:09.111" v="17" actId="20577"/>
          <ac:spMkLst>
            <pc:docMk/>
            <pc:sldMk cId="4072916346" sldId="380"/>
            <ac:spMk id="3" creationId="{A2FABDF2-24D6-4321-8C50-7087674B9C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FD3B4-BF53-4694-B2E0-022EE27B2F88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1B99C-7300-49C1-9DA7-36D3D87D2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0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67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4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77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97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4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99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09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3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1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84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3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FA2D3775-0F76-43FE-8A93-C7CC8949AA06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E0C5B692-83D7-4330-8C05-BF1FD977575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36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128016" indent="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None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3E3E-11E8-4909-A4E3-2181E541C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Independence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9D9B5-2D93-4E28-B8FB-5E820FD83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312 Summer 21</a:t>
            </a:r>
          </a:p>
          <a:p>
            <a:r>
              <a:rPr lang="en-US"/>
              <a:t>Lecture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1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D4B3-1C84-407F-BBE7-374E2D9AD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Independence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A0CB3-2145-4C99-A7DB-ACACAD845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calculated conditional probabilities.</a:t>
            </a:r>
          </a:p>
          <a:p>
            <a:r>
              <a:rPr lang="en-US" dirty="0"/>
              <a:t>Sometimes conditioning – getting some partial information about the outcome and restricting the sample space – doesn’t change the probability.</a:t>
            </a:r>
          </a:p>
          <a:p>
            <a:endParaRPr lang="en-US" dirty="0"/>
          </a:p>
          <a:p>
            <a:r>
              <a:rPr lang="en-US" dirty="0"/>
              <a:t>We already saw an example like this… </a:t>
            </a:r>
          </a:p>
        </p:txBody>
      </p:sp>
    </p:spTree>
    <p:extLst>
      <p:ext uri="{BB962C8B-B14F-4D97-AF65-F5344CB8AC3E}">
        <p14:creationId xmlns:p14="http://schemas.microsoft.com/office/powerpoint/2010/main" val="2059457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7CF9-3017-4323-B324-7A92DBAD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Conditioning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C74016-E470-4978-9484-E043911B38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463857"/>
                <a:ext cx="3150940" cy="4845504"/>
              </a:xfrm>
            </p:spPr>
            <p:txBody>
              <a:bodyPr/>
              <a:lstStyle/>
              <a:p>
                <a:r>
                  <a:rPr lang="en-US" dirty="0"/>
                  <a:t>Red die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/>
                  <a:t> conditioned on sum 7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1/6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Red die 6 conditioned on sum 9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1/4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Sum 7 conditioned on red die 6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1/6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C74016-E470-4978-9484-E043911B38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463857"/>
                <a:ext cx="3150940" cy="4845504"/>
              </a:xfrm>
              <a:blipFill>
                <a:blip r:embed="rId2"/>
                <a:stretch>
                  <a:fillRect l="-2515" t="-2138" r="-5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68739F6-0F05-4FFE-8930-E114A5F7C8BF}"/>
              </a:ext>
            </a:extLst>
          </p:cNvPr>
          <p:cNvGraphicFramePr>
            <a:graphicFrameLocks/>
          </p:cNvGraphicFramePr>
          <p:nvPr/>
        </p:nvGraphicFramePr>
        <p:xfrm>
          <a:off x="3954780" y="1463674"/>
          <a:ext cx="7807009" cy="4670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87">
                  <a:extLst>
                    <a:ext uri="{9D8B030D-6E8A-4147-A177-3AD203B41FA5}">
                      <a16:colId xmlns:a16="http://schemas.microsoft.com/office/drawing/2014/main" val="4170074656"/>
                    </a:ext>
                  </a:extLst>
                </a:gridCol>
                <a:gridCol w="1115287">
                  <a:extLst>
                    <a:ext uri="{9D8B030D-6E8A-4147-A177-3AD203B41FA5}">
                      <a16:colId xmlns:a16="http://schemas.microsoft.com/office/drawing/2014/main" val="4131577563"/>
                    </a:ext>
                  </a:extLst>
                </a:gridCol>
                <a:gridCol w="1115287">
                  <a:extLst>
                    <a:ext uri="{9D8B030D-6E8A-4147-A177-3AD203B41FA5}">
                      <a16:colId xmlns:a16="http://schemas.microsoft.com/office/drawing/2014/main" val="4232336030"/>
                    </a:ext>
                  </a:extLst>
                </a:gridCol>
                <a:gridCol w="1115287">
                  <a:extLst>
                    <a:ext uri="{9D8B030D-6E8A-4147-A177-3AD203B41FA5}">
                      <a16:colId xmlns:a16="http://schemas.microsoft.com/office/drawing/2014/main" val="1289260618"/>
                    </a:ext>
                  </a:extLst>
                </a:gridCol>
                <a:gridCol w="1115287">
                  <a:extLst>
                    <a:ext uri="{9D8B030D-6E8A-4147-A177-3AD203B41FA5}">
                      <a16:colId xmlns:a16="http://schemas.microsoft.com/office/drawing/2014/main" val="3600827561"/>
                    </a:ext>
                  </a:extLst>
                </a:gridCol>
                <a:gridCol w="1115287">
                  <a:extLst>
                    <a:ext uri="{9D8B030D-6E8A-4147-A177-3AD203B41FA5}">
                      <a16:colId xmlns:a16="http://schemas.microsoft.com/office/drawing/2014/main" val="989168930"/>
                    </a:ext>
                  </a:extLst>
                </a:gridCol>
                <a:gridCol w="1115287">
                  <a:extLst>
                    <a:ext uri="{9D8B030D-6E8A-4147-A177-3AD203B41FA5}">
                      <a16:colId xmlns:a16="http://schemas.microsoft.com/office/drawing/2014/main" val="1932049036"/>
                    </a:ext>
                  </a:extLst>
                </a:gridCol>
              </a:tblGrid>
              <a:tr h="6672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0" dirty="0"/>
                        <a:t>D2=1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0" dirty="0"/>
                        <a:t>D2=2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0" dirty="0"/>
                        <a:t>D2=3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0" dirty="0"/>
                        <a:t>D2=4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0" dirty="0"/>
                        <a:t>D2=5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0" dirty="0"/>
                        <a:t>D2=6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444049"/>
                  </a:ext>
                </a:extLst>
              </a:tr>
              <a:tr h="667204"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bg1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D1=1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(1,1)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(1,2)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(1,3)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(1,4)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(1,5)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(1.6)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345985"/>
                  </a:ext>
                </a:extLst>
              </a:tr>
              <a:tr h="667204"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bg1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D1=2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(2,1)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(2,2)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(2,3)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(2,4)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(2,5)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(2,6)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61408"/>
                  </a:ext>
                </a:extLst>
              </a:tr>
              <a:tr h="667204"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bg1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D1=3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(3,1)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(3,2)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(3,3)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(3,4)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(3,5)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(3,6)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06217"/>
                  </a:ext>
                </a:extLst>
              </a:tr>
              <a:tr h="667204"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bg1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D1=4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(4,1)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(4,2)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(4,3)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(4,4)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(4,5)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(4,6)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56811"/>
                  </a:ext>
                </a:extLst>
              </a:tr>
              <a:tr h="667204"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bg1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D1=5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(5,1)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(5,2)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(5,3)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(5,4)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(5,5)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(5,6)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591620"/>
                  </a:ext>
                </a:extLst>
              </a:tr>
              <a:tr h="667204"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bg1"/>
                          </a:solidFill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D1=6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(6,1)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(6,2)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(6,3)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(6,4)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(6,5)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(6,6)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53641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E461872-04C0-45F0-A0D0-A854A51C3871}"/>
              </a:ext>
            </a:extLst>
          </p:cNvPr>
          <p:cNvSpPr/>
          <p:nvPr/>
        </p:nvSpPr>
        <p:spPr>
          <a:xfrm>
            <a:off x="250092" y="5173785"/>
            <a:ext cx="3476088" cy="142093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Red die 6 has probability 1/6 before or after conditioning on sum 7.</a:t>
            </a:r>
          </a:p>
        </p:txBody>
      </p:sp>
    </p:spTree>
    <p:extLst>
      <p:ext uri="{BB962C8B-B14F-4D97-AF65-F5344CB8AC3E}">
        <p14:creationId xmlns:p14="http://schemas.microsoft.com/office/powerpoint/2010/main" val="379624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B5A2-1211-4764-AA45-EB9D16C1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A740AD-EA14-42AF-9F86-D4843BFE0B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3687719"/>
                <a:ext cx="11515160" cy="262164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You’ll sometimes see this called “statistical independence” to emphasize that we’re talking about probabilities (not, say, physical interactions).</a:t>
                </a:r>
              </a:p>
              <a:p>
                <a:endParaRPr lang="en-US" dirty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both have non-zero probability then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A740AD-EA14-42AF-9F86-D4843BFE0B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3687719"/>
                <a:ext cx="11515160" cy="2621642"/>
              </a:xfrm>
              <a:blipFill>
                <a:blip r:embed="rId2"/>
                <a:stretch>
                  <a:fillRect l="-688" t="-4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C3E40660-C251-4C64-8AB5-6D5E866F8F72}"/>
              </a:ext>
            </a:extLst>
          </p:cNvPr>
          <p:cNvGrpSpPr/>
          <p:nvPr/>
        </p:nvGrpSpPr>
        <p:grpSpPr>
          <a:xfrm>
            <a:off x="2062912" y="1448738"/>
            <a:ext cx="8066175" cy="2068187"/>
            <a:chOff x="880276" y="3429001"/>
            <a:chExt cx="6722443" cy="19278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F60DB837-1A85-4DC6-B825-85575642BE24}"/>
                    </a:ext>
                  </a:extLst>
                </p:cNvPr>
                <p:cNvSpPr/>
                <p:nvPr/>
              </p:nvSpPr>
              <p:spPr>
                <a:xfrm>
                  <a:off x="880276" y="3429001"/>
                  <a:ext cx="6722443" cy="1927846"/>
                </a:xfrm>
                <a:prstGeom prst="rect">
                  <a:avLst/>
                </a:prstGeom>
                <a:solidFill>
                  <a:srgbClr val="A48D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  <a:p>
                  <a:pPr algn="ctr"/>
                  <a:r>
                    <a:rPr lang="en-US" sz="2800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Two events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𝐵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are (statistically) </a:t>
                  </a:r>
                  <a:r>
                    <a:rPr lang="en-US" sz="2800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independent if 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𝐴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∩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𝐵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𝐴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⋅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𝐵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8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F60DB837-1A85-4DC6-B825-85575642BE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276" y="3429001"/>
                  <a:ext cx="6722443" cy="1927846"/>
                </a:xfrm>
                <a:prstGeom prst="rect">
                  <a:avLst/>
                </a:prstGeom>
                <a:blipFill>
                  <a:blip r:embed="rId3"/>
                  <a:stretch>
                    <a:fillRect l="-529" r="-173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F8C418E-62AD-47A7-A19F-0937F543A36A}"/>
                </a:ext>
              </a:extLst>
            </p:cNvPr>
            <p:cNvSpPr/>
            <p:nvPr/>
          </p:nvSpPr>
          <p:spPr>
            <a:xfrm>
              <a:off x="890278" y="3429001"/>
              <a:ext cx="6711965" cy="599067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Independence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7689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513F-033D-4DFC-B7FA-499A02735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437F0A-4352-4908-99C2-7DA39E6018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flip a fair coin three times. Each flip is independent. (both in the statistical independence sense and in the “doesn’t affect the next one” sense).</a:t>
                </a:r>
              </a:p>
              <a:p>
                <a:endParaRPr lang="en-US" dirty="0"/>
              </a:p>
              <a:p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𝐻𝐻𝐻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independent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“at most two heads”?</a:t>
                </a:r>
              </a:p>
              <a:p>
                <a:endParaRPr lang="en-US" dirty="0"/>
              </a:p>
              <a:p>
                <a:r>
                  <a:rPr lang="en-US" dirty="0"/>
                  <a:t>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“the first flip is heads”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“the second flip is tails” independent?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437F0A-4352-4908-99C2-7DA39E6018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77C3C561-80A3-49E6-B069-CB7D913A36CE}"/>
              </a:ext>
            </a:extLst>
          </p:cNvPr>
          <p:cNvSpPr/>
          <p:nvPr/>
        </p:nvSpPr>
        <p:spPr>
          <a:xfrm>
            <a:off x="8200882" y="5510518"/>
            <a:ext cx="3810924" cy="123402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Fill out the poll everywhere so Kushal knows how long to explain</a:t>
            </a:r>
          </a:p>
          <a:p>
            <a:pPr algn="ctr"/>
            <a:r>
              <a:rPr lang="en-US" sz="2000" dirty="0"/>
              <a:t>Go to pollev.com/cse312su21</a:t>
            </a:r>
          </a:p>
        </p:txBody>
      </p:sp>
    </p:spTree>
    <p:extLst>
      <p:ext uri="{BB962C8B-B14F-4D97-AF65-F5344CB8AC3E}">
        <p14:creationId xmlns:p14="http://schemas.microsoft.com/office/powerpoint/2010/main" val="173734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513F-033D-4DFC-B7FA-499A02735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437F0A-4352-4908-99C2-7DA39E6018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𝐻𝐻𝐻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independent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“at most two heads”?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(can’t have all three heads and at most two heads).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“the first flip is heads”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“the second flip is tails” independent?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 (uniform measure, 2 of 8 outcomes meet 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 These are independent!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437F0A-4352-4908-99C2-7DA39E6018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553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88FC-681A-4969-8F85-7672F0C8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Hey Wait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4B63E6-BE1F-4E2B-B832-5E66390B47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 said “the flips are independent” why aren’t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independent?</a:t>
                </a:r>
              </a:p>
              <a:p>
                <a:endParaRPr lang="en-US" dirty="0"/>
              </a:p>
              <a:p>
                <a:r>
                  <a:rPr lang="en-US" dirty="0"/>
                  <a:t>“the flips are independent” means any event &lt;the first flip is blah&gt; is independent of &lt;the second flip is blah&gt;</a:t>
                </a:r>
              </a:p>
              <a:p>
                <a:endParaRPr lang="en-US" dirty="0"/>
              </a:p>
              <a:p>
                <a:r>
                  <a:rPr lang="en-US" dirty="0"/>
                  <a:t>But if you have an event that involves both flip one and two that might not be independent of an event involving flip one or two.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4B63E6-BE1F-4E2B-B832-5E66390B47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2138" r="-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893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4B657-77B8-4A59-9E7E-F26E073F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Exclusion and Independence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3F9E6E-21AA-45C9-A7D2-1EA79AD577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Two of these statements are true, one is false. Explain to each other which ones are true and find a counter-example to the false one.</a:t>
                </a:r>
              </a:p>
              <a:p>
                <a:r>
                  <a:rPr lang="en-US" dirty="0"/>
                  <a:t>1.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both have nonzero probability and they are mutually exclusive, then they cannot be independent.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2.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has zero probability,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are independent (for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).</a:t>
                </a:r>
              </a:p>
              <a:p>
                <a:endParaRPr lang="en-US" dirty="0"/>
              </a:p>
              <a:p>
                <a:r>
                  <a:rPr lang="en-US" dirty="0"/>
                  <a:t>3. If two events are independent, then at least one has nonzero probability.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3F9E6E-21AA-45C9-A7D2-1EA79AD577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2138" r="-1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6C7F249-27EE-4C81-86A7-229F68C56299}"/>
              </a:ext>
            </a:extLst>
          </p:cNvPr>
          <p:cNvSpPr/>
          <p:nvPr/>
        </p:nvSpPr>
        <p:spPr>
          <a:xfrm>
            <a:off x="8200882" y="5510518"/>
            <a:ext cx="3810924" cy="123402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Fill out the poll everywhere so Kushal knows how long to explain</a:t>
            </a:r>
          </a:p>
          <a:p>
            <a:pPr algn="ctr"/>
            <a:r>
              <a:rPr lang="en-US" sz="2000" dirty="0"/>
              <a:t>Go to pollev.com/cse312su21</a:t>
            </a:r>
          </a:p>
        </p:txBody>
      </p:sp>
    </p:spTree>
    <p:extLst>
      <p:ext uri="{BB962C8B-B14F-4D97-AF65-F5344CB8AC3E}">
        <p14:creationId xmlns:p14="http://schemas.microsoft.com/office/powerpoint/2010/main" val="3925660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4B657-77B8-4A59-9E7E-F26E073F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Exclusion and Independence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3F9E6E-21AA-45C9-A7D2-1EA79AD577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Two of these statements are true, one is false. Explain to each other which ones are true and find a counter-example to the false one.</a:t>
                </a:r>
              </a:p>
              <a:p>
                <a:r>
                  <a:rPr lang="en-US" dirty="0"/>
                  <a:t>1.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both have nonzero probability and they are mutually exclusive, then they cannot be independent.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2.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has zero probability,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are independent (for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).</a:t>
                </a:r>
              </a:p>
              <a:p>
                <a:endParaRPr lang="en-US" dirty="0"/>
              </a:p>
              <a:p>
                <a:r>
                  <a:rPr lang="en-US" dirty="0"/>
                  <a:t>3. If two events are independent, then at least one has nonzero probability.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3F9E6E-21AA-45C9-A7D2-1EA79AD577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485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9AA40C-C851-4525-A66D-B5E5083D3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Independence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069D6-E81C-4C71-A3AC-034F9AC9E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46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5E345-BDF5-4625-9A64-32F0139F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Independence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05DCEE-94F7-4F9E-A3CC-BDA292CFBF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say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are conditionally independent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if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i.e. if you condition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, they are independent.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05DCEE-94F7-4F9E-A3CC-BDA292CFBF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16C95903-0FE7-4CF8-B201-3ED08E684635}"/>
              </a:ext>
            </a:extLst>
          </p:cNvPr>
          <p:cNvGrpSpPr/>
          <p:nvPr/>
        </p:nvGrpSpPr>
        <p:grpSpPr>
          <a:xfrm>
            <a:off x="421563" y="4177422"/>
            <a:ext cx="11348874" cy="2068187"/>
            <a:chOff x="1185842" y="3429000"/>
            <a:chExt cx="6111311" cy="19278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ACBE6A2A-1274-4730-9A74-EE47FFA62569}"/>
                    </a:ext>
                  </a:extLst>
                </p:cNvPr>
                <p:cNvSpPr/>
                <p:nvPr/>
              </p:nvSpPr>
              <p:spPr>
                <a:xfrm>
                  <a:off x="1185842" y="3429000"/>
                  <a:ext cx="6111311" cy="1927846"/>
                </a:xfrm>
                <a:prstGeom prst="rect">
                  <a:avLst/>
                </a:prstGeom>
                <a:solidFill>
                  <a:srgbClr val="A48D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  <a:p>
                  <a:pPr algn="ctr"/>
                  <a:r>
                    <a:rPr lang="en-US" sz="2800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Two events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𝐵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are </a:t>
                  </a:r>
                  <a:r>
                    <a:rPr lang="en-US" sz="2800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independent conditioned on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𝐶</m:t>
                      </m:r>
                    </m:oMath>
                  </a14:m>
                  <a:r>
                    <a:rPr lang="en-US" sz="2800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if </a:t>
                  </a:r>
                  <a14:m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ℙ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cs typeface="Segoe UI Semibold" panose="020B0702040204020203" pitchFamily="34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Segoe UI Semibold" panose="020B0702040204020203" pitchFamily="34" charset="0"/>
                            </a:rPr>
                            <m:t>𝐶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≠0</m:t>
                      </m:r>
                    </m:oMath>
                  </a14:m>
                  <a:r>
                    <a:rPr lang="en-US" sz="2800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and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𝐴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∩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𝐵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∣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𝐶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𝐴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∣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𝐶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⋅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𝐵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∣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𝐶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8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ACBE6A2A-1274-4730-9A74-EE47FFA6256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842" y="3429000"/>
                  <a:ext cx="6111311" cy="192784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8C9D815-309A-4BA9-ACD1-62F6BA62EAE6}"/>
                </a:ext>
              </a:extLst>
            </p:cNvPr>
            <p:cNvSpPr/>
            <p:nvPr/>
          </p:nvSpPr>
          <p:spPr>
            <a:xfrm>
              <a:off x="1195367" y="3429001"/>
              <a:ext cx="6101786" cy="599067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Conditional Independence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182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7EDF-9572-45C7-9B1C-9540E457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BDF2-24D6-4321-8C50-7087674B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Set 1 grades have been released. </a:t>
            </a:r>
          </a:p>
          <a:p>
            <a:r>
              <a:rPr lang="en-US" dirty="0"/>
              <a:t>Please submit a regrade request (if needed) on Gradescope within a week.</a:t>
            </a:r>
          </a:p>
          <a:p>
            <a:endParaRPr lang="en-US" dirty="0"/>
          </a:p>
          <a:p>
            <a:r>
              <a:rPr lang="en-US" dirty="0"/>
              <a:t>Problem Set 2 due tomorrow.</a:t>
            </a:r>
          </a:p>
          <a:p>
            <a:r>
              <a:rPr lang="en-US" dirty="0"/>
              <a:t>Review Summary 1 due on Friday.</a:t>
            </a:r>
          </a:p>
          <a:p>
            <a:endParaRPr lang="en-US" dirty="0"/>
          </a:p>
          <a:p>
            <a:r>
              <a:rPr lang="en-US" dirty="0"/>
              <a:t>Real World Mini-project out tonight.</a:t>
            </a:r>
          </a:p>
          <a:p>
            <a:r>
              <a:rPr lang="en-US" dirty="0"/>
              <a:t>Problem Set 3 out tomorrow.</a:t>
            </a:r>
          </a:p>
        </p:txBody>
      </p:sp>
    </p:spTree>
    <p:extLst>
      <p:ext uri="{BB962C8B-B14F-4D97-AF65-F5344CB8AC3E}">
        <p14:creationId xmlns:p14="http://schemas.microsoft.com/office/powerpoint/2010/main" val="386663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2E99-5AED-4CCA-AB7D-D87C71A4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Independence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44D11D-C8F1-44E9-B2F7-655B01D738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You have two coins. Coin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is fair, coin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comes up heads with probability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0.85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You will roll a (fair) die, if the result is odd flip coin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twice (independently); if the result is even flip coin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twice (independently)</a:t>
                </a:r>
              </a:p>
              <a:p>
                <a:endParaRPr lang="en-US" dirty="0"/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be the event “the first flip is heads”,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be the event “the second flip is heads”,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dirty="0"/>
                  <a:t> be the event “the die was odd”</a:t>
                </a:r>
              </a:p>
              <a:p>
                <a:endParaRPr lang="en-US" dirty="0"/>
              </a:p>
              <a:p>
                <a:r>
                  <a:rPr lang="en-US" dirty="0"/>
                  <a:t>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independent? Are they independent conditioned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44D11D-C8F1-44E9-B2F7-655B01D738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913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7AACA-BB4E-4EEB-B852-CC3607F5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(Unconditioned) Independence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AAEACB-6109-47BB-B665-784D85B5F5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⋅0.85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=.675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=.675</m:t>
                    </m:r>
                  </m:oMath>
                </a14:m>
                <a:r>
                  <a:rPr lang="en-US" dirty="0"/>
                  <a:t> (the same formula works)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.675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=.455625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.85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=.48625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Those aren’t the same! They’re not independent!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AAEACB-6109-47BB-B665-784D85B5F5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567D22C4-E7A2-449F-A6EF-328F4222BEC5}"/>
              </a:ext>
            </a:extLst>
          </p:cNvPr>
          <p:cNvSpPr/>
          <p:nvPr/>
        </p:nvSpPr>
        <p:spPr>
          <a:xfrm>
            <a:off x="247668" y="5429372"/>
            <a:ext cx="11709400" cy="1145999"/>
          </a:xfrm>
          <a:prstGeom prst="rect">
            <a:avLst/>
          </a:prstGeom>
          <a:solidFill>
            <a:srgbClr val="A48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Tw Cen MT" panose="020B0602020104020603" pitchFamily="34" charset="0"/>
              </a:rPr>
              <a:t> </a:t>
            </a:r>
            <a:r>
              <a:rPr lang="en-US" sz="2400" b="1" kern="1200" dirty="0">
                <a:solidFill>
                  <a:schemeClr val="bg1"/>
                </a:solidFill>
                <a:effectLst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Intuition: seeing a head gives you information – information that it’s more likely you got the biased coin and so the next head is more likely. </a:t>
            </a:r>
            <a:endParaRPr lang="en-US" sz="36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625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E95FC-39BC-447E-9713-A29C964CC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Independence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73F4C3-CA44-49CE-8C49-89FB668D01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=1/2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=1/2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=1/4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Yes!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are conditionally independent, conditioned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73F4C3-CA44-49CE-8C49-89FB668D01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10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CFCF-E2B9-426C-A385-877485393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4A922-1C93-455A-BC85-C4258246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a problem carefully – when we say “these steps are independent of each other” about some part of a sequential process, it’s usually “conditioned on all prior steps, these steps are conditionally independent of each other.”</a:t>
            </a:r>
          </a:p>
          <a:p>
            <a:r>
              <a:rPr lang="en-US" dirty="0"/>
              <a:t>Those conditional steps are usually dependent (without conditioning) because they might give you information about which branch you took.</a:t>
            </a:r>
          </a:p>
        </p:txBody>
      </p:sp>
    </p:spTree>
    <p:extLst>
      <p:ext uri="{BB962C8B-B14F-4D97-AF65-F5344CB8AC3E}">
        <p14:creationId xmlns:p14="http://schemas.microsoft.com/office/powerpoint/2010/main" val="359640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7EDF-9572-45C7-9B1C-9540E457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BDF2-24D6-4321-8C50-7087674B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Set 3 out tomorrow evening.</a:t>
            </a:r>
          </a:p>
          <a:p>
            <a:endParaRPr lang="en-US" dirty="0"/>
          </a:p>
          <a:p>
            <a:r>
              <a:rPr lang="en-US" dirty="0"/>
              <a:t>Problem Set 3 includes a programming project – using Bayes rule to do some machine learning – detecting whether emails are spam or “ham” (legitimate emails).</a:t>
            </a:r>
          </a:p>
          <a:p>
            <a:r>
              <a:rPr lang="en-US" dirty="0"/>
              <a:t>Longer than the programming on Problem Set1 – please get started early!</a:t>
            </a:r>
          </a:p>
          <a:p>
            <a:r>
              <a:rPr lang="en-US" dirty="0"/>
              <a:t>Extra resources with common difficulties on the programming project will be linked in the Problem Set 3 pdf.</a:t>
            </a:r>
          </a:p>
        </p:txBody>
      </p:sp>
    </p:spTree>
    <p:extLst>
      <p:ext uri="{BB962C8B-B14F-4D97-AF65-F5344CB8AC3E}">
        <p14:creationId xmlns:p14="http://schemas.microsoft.com/office/powerpoint/2010/main" val="407291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7EDF-9572-45C7-9B1C-9540E457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BDF2-24D6-4321-8C50-7087674B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Chain Rule</a:t>
            </a:r>
          </a:p>
          <a:p>
            <a:endParaRPr lang="en-US" dirty="0"/>
          </a:p>
          <a:p>
            <a:r>
              <a:rPr lang="en-US" dirty="0"/>
              <a:t>Independence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Conditional Independence</a:t>
            </a:r>
          </a:p>
        </p:txBody>
      </p:sp>
    </p:spTree>
    <p:extLst>
      <p:ext uri="{BB962C8B-B14F-4D97-AF65-F5344CB8AC3E}">
        <p14:creationId xmlns:p14="http://schemas.microsoft.com/office/powerpoint/2010/main" val="157698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EBD9BE-D0DF-41D8-A015-E1A0424F1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08CEE-BBBE-4D76-90CC-C1442A19CE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3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ABDAE-9455-425E-9B17-50D71F36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of caution from last lecture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540AB5-1EAC-457E-BB24-E46CDB1906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 often see students write things like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This is not a thing. </a:t>
                </a:r>
              </a:p>
              <a:p>
                <a:endParaRPr lang="en-US" dirty="0"/>
              </a:p>
              <a:p>
                <a:r>
                  <a:rPr lang="en-US" dirty="0"/>
                  <a:t>You probably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isn’t an event – it’s describing an event </a:t>
                </a:r>
                <a:r>
                  <a:rPr lang="en-US" b="1" dirty="0"/>
                  <a:t>and </a:t>
                </a:r>
                <a:r>
                  <a:rPr lang="en-US" dirty="0"/>
                  <a:t>telling you to restrict the sample space. So, you can’t ask for the probability of that conditioned on something else.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540AB5-1EAC-457E-BB24-E46CDB1906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98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97E99-433D-4C6D-86F1-901E7177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9A037-A741-4E14-8A4A-B292D379A9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defined conditional probability as: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Which means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9A037-A741-4E14-8A4A-B292D379A9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6799F894-B7C0-4E66-88DA-345247390AAE}"/>
              </a:ext>
            </a:extLst>
          </p:cNvPr>
          <p:cNvGrpSpPr/>
          <p:nvPr/>
        </p:nvGrpSpPr>
        <p:grpSpPr>
          <a:xfrm>
            <a:off x="646622" y="3176704"/>
            <a:ext cx="11187258" cy="2217439"/>
            <a:chOff x="1185842" y="3429000"/>
            <a:chExt cx="6111311" cy="19278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E405A077-06AD-4939-9A16-383AB829DC60}"/>
                    </a:ext>
                  </a:extLst>
                </p:cNvPr>
                <p:cNvSpPr/>
                <p:nvPr/>
              </p:nvSpPr>
              <p:spPr>
                <a:xfrm>
                  <a:off x="1185842" y="3429000"/>
                  <a:ext cx="6111311" cy="1927846"/>
                </a:xfrm>
                <a:prstGeom prst="rect">
                  <a:avLst/>
                </a:prstGeom>
                <a:solidFill>
                  <a:srgbClr val="A48D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b="0" i="1" dirty="0">
                    <a:latin typeface="Cambria Math" panose="02040503050406030204" pitchFamily="18" charset="0"/>
                    <a:cs typeface="Segoe UI Semibold" panose="020B0702040204020203" pitchFamily="34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∩…∩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∩…∩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𝑛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⋅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𝑛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∩…∩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𝑛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−2</m:t>
                                </m:r>
                              </m:sub>
                            </m:sSub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⋯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Segoe UI Semibold" panose="020B0702040204020203" pitchFamily="34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⋅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Segoe UI Semibold" panose="020B0702040204020203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Segoe UI Semibold" panose="020B0702040204020203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800" b="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E405A077-06AD-4939-9A16-383AB829DC6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842" y="3429000"/>
                  <a:ext cx="6111311" cy="192784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B28100-1E85-4B3D-BF50-E1AE95911AAC}"/>
                </a:ext>
              </a:extLst>
            </p:cNvPr>
            <p:cNvSpPr/>
            <p:nvPr/>
          </p:nvSpPr>
          <p:spPr>
            <a:xfrm>
              <a:off x="1195367" y="3429001"/>
              <a:ext cx="6101786" cy="599067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Chain Rule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846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66566-03BB-4F99-93A2-A4EEAF917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EC1ABC-0770-4B3A-AAC4-F90096FEDE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Shuffle a standard deck of 52 cards (so every ordering is equally likely).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be the event “The top card is a K</a:t>
                </a:r>
                <a:r>
                  <a:rPr lang="en-US" dirty="0">
                    <a:solidFill>
                      <a:srgbClr val="FF0000"/>
                    </a:solidFill>
                  </a:rPr>
                  <a:t>♦</a:t>
                </a:r>
                <a:r>
                  <a:rPr lang="en-US" dirty="0"/>
                  <a:t>”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be the event “the second card is a Q</a:t>
                </a:r>
                <a:r>
                  <a:rPr lang="en-US" dirty="0">
                    <a:solidFill>
                      <a:srgbClr val="FF0000"/>
                    </a:solidFill>
                  </a:rPr>
                  <a:t>♥</a:t>
                </a:r>
                <a:r>
                  <a:rPr lang="en-US" dirty="0"/>
                  <a:t>”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be the event “the third card is an A♠️”</a:t>
                </a:r>
                <a:br>
                  <a:rPr lang="en-US" dirty="0"/>
                </a:br>
                <a:endParaRPr lang="en-US" dirty="0"/>
              </a:p>
              <a:p>
                <a:pPr lvl="1"/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:r>
                  <a:rPr lang="en-US" dirty="0"/>
                  <a:t>Use the chain rule!</a:t>
                </a:r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EC1ABC-0770-4B3A-AAC4-F90096FEDE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47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AC887A-52E9-44B4-BAB6-6AE80CF8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2DFF3-6E9F-4FD2-B3A9-2A79070C84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9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UW-accent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2_template" id="{E9E1C34E-321A-4CCF-AB4F-B7BF45CD4E83}" vid="{4E8A6AA9-08E3-46AB-AEAF-6FC73982C9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312_template</Template>
  <TotalTime>7001</TotalTime>
  <Words>1486</Words>
  <Application>Microsoft Office PowerPoint</Application>
  <PresentationFormat>Widescreen</PresentationFormat>
  <Paragraphs>193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Calibri</vt:lpstr>
      <vt:lpstr>Cambria Math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Independence</vt:lpstr>
      <vt:lpstr>Announcements</vt:lpstr>
      <vt:lpstr>Announcements</vt:lpstr>
      <vt:lpstr>Today</vt:lpstr>
      <vt:lpstr>Chain Rule</vt:lpstr>
      <vt:lpstr>A word of caution from last lecture</vt:lpstr>
      <vt:lpstr>Chain Rule</vt:lpstr>
      <vt:lpstr>Chain Rule Example</vt:lpstr>
      <vt:lpstr>Independence</vt:lpstr>
      <vt:lpstr>Definition of Independence</vt:lpstr>
      <vt:lpstr>Revisiting Conditioning Practice</vt:lpstr>
      <vt:lpstr>Independence</vt:lpstr>
      <vt:lpstr>Examples</vt:lpstr>
      <vt:lpstr>Examples</vt:lpstr>
      <vt:lpstr>Hey Wait</vt:lpstr>
      <vt:lpstr>Mutual Exclusion and Independence</vt:lpstr>
      <vt:lpstr>Mutual Exclusion and Independence</vt:lpstr>
      <vt:lpstr>Conditional Independence</vt:lpstr>
      <vt:lpstr>Conditional Independence</vt:lpstr>
      <vt:lpstr>Conditional Independence Example</vt:lpstr>
      <vt:lpstr>(Unconditioned) Independence</vt:lpstr>
      <vt:lpstr>Conditional Independence</vt:lpstr>
      <vt:lpstr>Takeaway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rtweber2;Kushal Jhunjhunwalla</dc:creator>
  <cp:lastModifiedBy>kushaljh</cp:lastModifiedBy>
  <cp:revision>52</cp:revision>
  <dcterms:created xsi:type="dcterms:W3CDTF">2021-06-01T00:54:01Z</dcterms:created>
  <dcterms:modified xsi:type="dcterms:W3CDTF">2021-07-18T22:07:30Z</dcterms:modified>
</cp:coreProperties>
</file>