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22" r:id="rId4"/>
    <p:sldId id="319" r:id="rId5"/>
    <p:sldId id="321" r:id="rId6"/>
    <p:sldId id="323" r:id="rId7"/>
    <p:sldId id="257" r:id="rId8"/>
    <p:sldId id="259" r:id="rId9"/>
    <p:sldId id="258" r:id="rId10"/>
    <p:sldId id="268" r:id="rId11"/>
    <p:sldId id="269" r:id="rId12"/>
    <p:sldId id="270" r:id="rId13"/>
    <p:sldId id="271" r:id="rId14"/>
    <p:sldId id="325" r:id="rId15"/>
    <p:sldId id="272" r:id="rId16"/>
    <p:sldId id="326" r:id="rId17"/>
    <p:sldId id="327" r:id="rId18"/>
    <p:sldId id="324" r:id="rId19"/>
    <p:sldId id="261" r:id="rId20"/>
    <p:sldId id="260" r:id="rId21"/>
    <p:sldId id="262" r:id="rId22"/>
    <p:sldId id="263" r:id="rId23"/>
    <p:sldId id="264" r:id="rId24"/>
    <p:sldId id="265" r:id="rId25"/>
    <p:sldId id="266" r:id="rId26"/>
    <p:sldId id="328" r:id="rId27"/>
    <p:sldId id="3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3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41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png"/><Relationship Id="rId33" Type="http://schemas.openxmlformats.org/officeDocument/2006/relationships/image" Target="../media/image40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9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png"/><Relationship Id="rId28" Type="http://schemas.openxmlformats.org/officeDocument/2006/relationships/image" Target="../media/image35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r>
              <a:rPr lang="en-US" dirty="0"/>
              <a:t>How many traffic accidents occur in Seattle in a day</a:t>
            </a:r>
          </a:p>
          <a:p>
            <a:r>
              <a:rPr lang="en-US" dirty="0"/>
              <a:t>How many major earthquakes occur in a year (not including aftershocks)</a:t>
            </a:r>
          </a:p>
          <a:p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F7C-C272-4420-8E98-D3894002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Us?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random variables, then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1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three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3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third.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64B4-ADC6-4038-9F61-BA413E41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788BD-9A82-4251-9C7A-3EE499F86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happens with variance?</a:t>
                </a:r>
              </a:p>
              <a:p>
                <a:r>
                  <a:rPr lang="en-US" dirty="0"/>
                  <a:t>i.e.,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 and guess: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788BD-9A82-4251-9C7A-3EE499F86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0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I check Wikipedia when I forget these.</a:t>
            </a:r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627771" y="1357868"/>
            <a:ext cx="2519780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 l="-2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3076486" cy="2441375"/>
            <a:chOff x="1185842" y="3427084"/>
            <a:chExt cx="5851016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blipFill>
                  <a:blip r:embed="rId26"/>
                  <a:stretch>
                    <a:fillRect l="-21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463985" y="1379687"/>
            <a:ext cx="3109653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623</TotalTime>
  <Words>1712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What Does Independence Give Us?</vt:lpstr>
      <vt:lpstr>Shifting the variance</vt:lpstr>
      <vt:lpstr>Facts About Variance</vt:lpstr>
      <vt:lpstr>Facts About Variance</vt:lpstr>
      <vt:lpstr>Shifting a random variable</vt:lpstr>
      <vt:lpstr>Discrete Random Variable Zoo</vt:lpstr>
      <vt:lpstr>What’s our goal?</vt:lpstr>
      <vt:lpstr>Zoo! 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Expectation</vt:lpstr>
      <vt:lpstr>Geometric Property</vt:lpstr>
      <vt:lpstr>Formally…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rtweber2</cp:lastModifiedBy>
  <cp:revision>28</cp:revision>
  <dcterms:created xsi:type="dcterms:W3CDTF">2021-04-27T18:35:58Z</dcterms:created>
  <dcterms:modified xsi:type="dcterms:W3CDTF">2021-04-28T17:38:03Z</dcterms:modified>
</cp:coreProperties>
</file>