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244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9F530-10A2-4F57-8D45-30759E58D4EB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A4D3A-2370-4CF3-82B6-F729203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Title: How to Win at </a:t>
            </a:r>
            <a:r>
              <a:rPr lang="en-US" i="1" dirty="0" err="1" smtClean="0"/>
              <a:t>Femkort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Speaker: Martin </a:t>
            </a:r>
            <a:r>
              <a:rPr lang="en-US" dirty="0" err="1" smtClean="0"/>
              <a:t>Tompa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Abstract: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will discuss some two-person, perfect-information, trick-taking card games, generalized to decks of cards containing any number of suits and any number of cards in each suit.  The particular focus is on a Swedish card game called </a:t>
            </a:r>
            <a:r>
              <a:rPr lang="en-US" i="1" dirty="0" err="1" smtClean="0"/>
              <a:t>Femkort</a:t>
            </a:r>
            <a:r>
              <a:rPr lang="en-US" dirty="0" smtClean="0"/>
              <a:t>, in which the goal is simply to take the final trick.  I will explain a simple winning strategy for </a:t>
            </a:r>
            <a:r>
              <a:rPr lang="en-US" i="1" dirty="0" err="1" smtClean="0"/>
              <a:t>Femkort</a:t>
            </a:r>
            <a:r>
              <a:rPr lang="en-US" dirty="0" smtClean="0"/>
              <a:t> devised by the Swedish mathematician Johan </a:t>
            </a:r>
            <a:r>
              <a:rPr lang="en-US" dirty="0" err="1" smtClean="0"/>
              <a:t>W</a:t>
            </a:r>
            <a:r>
              <a:rPr lang="en-US" dirty="0" err="1"/>
              <a:t>ä</a:t>
            </a:r>
            <a:r>
              <a:rPr lang="en-US" dirty="0" err="1" smtClean="0"/>
              <a:t>stlund</a:t>
            </a:r>
            <a:r>
              <a:rPr lang="en-US" dirty="0" smtClean="0"/>
              <a:t>.  We will then go on to consider the version in which there is a trump suit, because that version is an important aspect of the endgame in the more complex Austrian card game </a:t>
            </a:r>
            <a:r>
              <a:rPr lang="en-US" i="1" dirty="0" err="1" smtClean="0"/>
              <a:t>Schnapsen</a:t>
            </a:r>
            <a:r>
              <a:rPr lang="en-US" dirty="0" smtClean="0"/>
              <a:t>.  I will describe my progress in devising a winning strategy for </a:t>
            </a:r>
            <a:r>
              <a:rPr lang="en-US" i="1" dirty="0" err="1" smtClean="0"/>
              <a:t>Femkort</a:t>
            </a:r>
            <a:r>
              <a:rPr lang="en-US" dirty="0" smtClean="0"/>
              <a:t> with trumps, and explain where I am stuck.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don't know anything about trick-taking card games, I will explain everything you need to know.  If you enjoy games, this talk will be fun. 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A4D3A-2370-4CF3-82B6-F729203C5E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2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2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6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C648-7020-4E5B-B68F-E8E7B0D1F51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0E835-6967-49A3-9D39-FF5956F28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9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087" y="1450803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Trick Mechanics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832" y="3886200"/>
            <a:ext cx="7475838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Illustrating </a:t>
            </a:r>
            <a:r>
              <a:rPr lang="en-US" dirty="0" err="1" smtClean="0">
                <a:solidFill>
                  <a:schemeClr val="tx1"/>
                </a:solidFill>
              </a:rPr>
              <a:t>Schnapsen</a:t>
            </a:r>
            <a:r>
              <a:rPr lang="en-US" dirty="0" smtClean="0">
                <a:solidFill>
                  <a:schemeClr val="tx1"/>
                </a:solidFill>
              </a:rPr>
              <a:t> in the second phase,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when the stock is no longer open.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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is the </a:t>
            </a:r>
            <a:r>
              <a:rPr lang="en-US" dirty="0">
                <a:solidFill>
                  <a:srgbClr val="0070C0"/>
                </a:solidFill>
              </a:rPr>
              <a:t>Trump </a:t>
            </a:r>
            <a:r>
              <a:rPr lang="en-US" dirty="0" smtClean="0">
                <a:solidFill>
                  <a:srgbClr val="0070C0"/>
                </a:solidFill>
              </a:rPr>
              <a:t>Suit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154" y="3643201"/>
            <a:ext cx="6858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04" y="3643201"/>
            <a:ext cx="685800" cy="914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77" y="3643201"/>
            <a:ext cx="68580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77" y="2623070"/>
            <a:ext cx="6858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93" y="2623070"/>
            <a:ext cx="685800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00" y="2623070"/>
            <a:ext cx="685800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93" y="1580644"/>
            <a:ext cx="685800" cy="914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" y="1580644"/>
            <a:ext cx="685800" cy="9144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83563" y="1137523"/>
            <a:ext cx="715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West</a:t>
            </a:r>
            <a:endParaRPr lang="en-US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7427128" y="1179414"/>
            <a:ext cx="619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East</a:t>
            </a:r>
            <a:endParaRPr lang="en-US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821" y="3643201"/>
            <a:ext cx="685800" cy="914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77" y="4678751"/>
            <a:ext cx="685800" cy="914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444" y="5821909"/>
            <a:ext cx="329119" cy="44500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51986" flipH="1">
            <a:off x="3117617" y="4804867"/>
            <a:ext cx="396322" cy="77406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25411">
            <a:off x="5385051" y="4801627"/>
            <a:ext cx="396322" cy="774067"/>
          </a:xfrm>
          <a:prstGeom prst="rect">
            <a:avLst/>
          </a:prstGeom>
        </p:spPr>
      </p:pic>
      <p:pic>
        <p:nvPicPr>
          <p:cNvPr id="3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99" y="2435336"/>
            <a:ext cx="685800" cy="9144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8" y="2420937"/>
            <a:ext cx="685800" cy="9144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99" y="2623070"/>
            <a:ext cx="685800" cy="9144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8" y="2623070"/>
            <a:ext cx="685800" cy="9144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77" y="5790916"/>
            <a:ext cx="329119" cy="44500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8" y="2878137"/>
            <a:ext cx="685800" cy="9144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99" y="2892536"/>
            <a:ext cx="685800" cy="9144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844" y="5974309"/>
            <a:ext cx="329119" cy="44500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8" y="3121833"/>
            <a:ext cx="685800" cy="9144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98" y="3349736"/>
            <a:ext cx="685800" cy="9144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77" y="5943316"/>
            <a:ext cx="329119" cy="44500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99" y="3141066"/>
            <a:ext cx="685800" cy="9144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799" y="3349736"/>
            <a:ext cx="685800" cy="91440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77" y="6095716"/>
            <a:ext cx="329119" cy="44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1553</TotalTime>
  <Words>32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Trick Mechanics</vt:lpstr>
      <vt:lpstr> is the Trump Suit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Win at Femkort</dc:title>
  <dc:creator>Martin</dc:creator>
  <cp:lastModifiedBy>Martin</cp:lastModifiedBy>
  <cp:revision>157</cp:revision>
  <dcterms:created xsi:type="dcterms:W3CDTF">2012-11-10T18:02:34Z</dcterms:created>
  <dcterms:modified xsi:type="dcterms:W3CDTF">2013-04-05T14:18:13Z</dcterms:modified>
</cp:coreProperties>
</file>