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ink/ink2.xml" ContentType="application/inkml+xml"/>
  <Override PartName="/ppt/tags/tag2.xml" ContentType="application/vnd.openxmlformats-officedocument.presentationml.tags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8"/>
  </p:notesMasterIdLst>
  <p:handoutMasterIdLst>
    <p:handoutMasterId r:id="rId49"/>
  </p:handoutMasterIdLst>
  <p:sldIdLst>
    <p:sldId id="256" r:id="rId3"/>
    <p:sldId id="852" r:id="rId4"/>
    <p:sldId id="748" r:id="rId5"/>
    <p:sldId id="453" r:id="rId6"/>
    <p:sldId id="454" r:id="rId7"/>
    <p:sldId id="463" r:id="rId8"/>
    <p:sldId id="455" r:id="rId9"/>
    <p:sldId id="464" r:id="rId10"/>
    <p:sldId id="482" r:id="rId11"/>
    <p:sldId id="855" r:id="rId12"/>
    <p:sldId id="470" r:id="rId13"/>
    <p:sldId id="484" r:id="rId14"/>
    <p:sldId id="490" r:id="rId15"/>
    <p:sldId id="491" r:id="rId16"/>
    <p:sldId id="858" r:id="rId17"/>
    <p:sldId id="492" r:id="rId18"/>
    <p:sldId id="485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486" r:id="rId30"/>
    <p:sldId id="487" r:id="rId31"/>
    <p:sldId id="489" r:id="rId32"/>
    <p:sldId id="488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8" r:id="rId41"/>
    <p:sldId id="857" r:id="rId42"/>
    <p:sldId id="275" r:id="rId43"/>
    <p:sldId id="276" r:id="rId44"/>
    <p:sldId id="277" r:id="rId45"/>
    <p:sldId id="859" r:id="rId46"/>
    <p:sldId id="85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C93D1-4709-42AD-8C46-93B63D302565}" v="63" dt="2025-08-18T18:28:19.859"/>
    <p1510:client id="{A62EC25B-17B0-244E-BC14-1431B973E5FA}" v="1" dt="2025-08-18T19:56:26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5062" autoAdjust="0"/>
  </p:normalViewPr>
  <p:slideViewPr>
    <p:cSldViewPr snapToGrid="0">
      <p:cViewPr>
        <p:scale>
          <a:sx n="84" d="100"/>
          <a:sy n="84" d="100"/>
        </p:scale>
        <p:origin x="581" y="216"/>
      </p:cViewPr>
      <p:guideLst/>
    </p:cSldViewPr>
  </p:slideViewPr>
  <p:outlineViewPr>
    <p:cViewPr>
      <p:scale>
        <a:sx n="33" d="100"/>
        <a:sy n="33" d="100"/>
      </p:scale>
      <p:origin x="0" y="-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4E26-AFC8-437F-9BF3-13DC742A27F7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66B0A-1B25-4814-BFC2-87D64979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18823 8330 28310,'0'-18'-4916,"-2"2"1,-2 2 1467,-2 2 1,-2 1 2785,2-7 0,4 6 925,-4 0 1,-4 6-1,-2-4 1,-4 2-1,-1 4 1,-1 2-1,0 2 1,0 0 0,0 0-1,2 2 1,3 2 2757,1 2-2027,8 0 1,-12-6 0,4 0-1,-4 0 1108,-2 0-2174,8 0 0,3 2 0,9 2 1,3 2-1,7-2 0,2 0 1,0 0-1,0 2 0,4 0 3755,4 2-3524,1-6 0,1 8 0,2-6 0,2 3 0,3 1 0,5 2 0,4 0 0,3 2 0,3 0 0,1 0 0,1 0 0,-1 0 0,3 0 0,-1-1 0,-1 1 97,-7 0 1,3-2-1,0 2 1,1-4-1,3-2 1,-1 0 0,1-2-1,1-2-92,3-2 1,7 0 0,0 0-1,-1 0 1,-3 0 0,-3 0-1,-3 0 1,-3 0-44,-2 0 1,-3-2 0,-5-2-1,-1-2 1,3 2 0,2 2-1,3 2 1,1 0-97,-1 0 1,7 0 0,-3 0 0,5 0 0,1 0 0,-1 0 0,-3 0 0,-1 0-31,1 0 0,1 0 0,-3 0 0,-3 0 0,-2 0 0,-1 0 0,1 0 0,-1 0 77,1 0 0,6 0 0,-7 0 0,1 0 0,-1 0 0,3 0 0,-1 0 0,1 0-72,-4 0 0,-3 0 0,1 2 0,1 2 0,3 2 0,-4-2 0,-5-2 0,-1 0 0,6 4 0,-3-4 0,7 4 0,-4-4 0,-1-2 0,3 2 0,3 2 0,1 2 0,0-3 0,5-1 0,-1-2 0,1 0 0,3 0 0,-3 0 0,3 0 0,-5 0 0,-1 0 0,3 0 0,-1 0 0,1 0 0,1 0 0,-5 0 0,-1 0 0,-5 0 0,-1 0 0,4 0 0,-3 0 0,-3 0 0,-4 0 0,-1 0 0,3 0 0,2 0 0,-1 0 0,-5 0 0,0 0 0,-1 0 0,3 0 0,2 2 0,1 2 0,-1 2 0,-2-2 0,-1 0 0,9 0 0,4 2 0,1-2 0,-5 4 0,3-2 0,1-2 0,-4 0 0,7 0 0,1 2 0,-1-2 0,-1-2 0,-1-2 0,-1 0 0,3 0 0,1 0 0,3 0 0,-3 0 0,-1 0 0,-1 0 0,2 0-69,5 0 0,-2 6 0,-1 0 0,-2 0 0,1 0 0,3 2 0,1 1 0,0 5-39,1 2 0,-1 2 0,1 0 0</inkml:trace>
  <inkml:trace contextRef="#ctx0" brushRef="#br0" timeOffset="1">16345 13378 27966,'-2'10'-9831,"-4"-4"8278,4 4 1,-8-8 1556,4 4 0,4 3 1,-6 1-1</inkml:trace>
  <inkml:trace contextRef="#ctx0" brushRef="#br0" timeOffset="2">16363 13485 30255,'12'-2'-4327,"0"-4"3450,-8 4 1,4-8 0,-10 6 714,-4-2 1,2 0-1,-8 6 1,-2 0 411,-2 0 0,-2 0 0,2-2 1,3-2-1,1-2-123,-2 2 0,4 2 282,-2 2 0,8-2-559,-2-4-11,4 4 1,4-6 0,2 7 0,4-3 0,2-2 0,2 0 0,0 0-1,0 0 1,1 0-348,3-2 632,2 6 0,-2-8 0,-2 6 1,-2-2-1,0 0 0,-1 0 0,1 0 432,2 2-671,-6 2 0,-2 2 1,-12 0 647,-6 0-507,4 0 0,-7 0 0,3 2 1,-4 2-1,-2 2 517,0-2 0,0-2 0,0-2-143,1 0 1,5 0 0,0 0 0,-2 0 0,-2 0-252,-2 0 0,6 0 0,1 0 0,-3 0 0,-2 0 66,-2 0 1,0 0 0,0 0-1,1 0 1,-1 0 24,0 0 1,0 0 0,0 0 0,0 0 0,1 0 0,-1-2 0,0-2 0,0-2-51,0 2 1,-5 0 0,-3 0 0,-2-2-191,-4 2 0,-1-3 0,-3-1 0,0-2 0,1 6 0,-1-2 0,-1 2 0,-3 0 0,-2-2 0,1 2 0,-1 2 0,-1 2 0,-1-2 0,0-2 0,5-2 0,-1 2 0,-1 2 0,1 2 0,-8 0 0,9 0 0,-3 0 0,5 0 0,1 0 0,0 0 0,3 0 0,1 0 0,4 2 0,3 2 0,3 2 0,2 0 0,2 0 0,0 0-33,0 0 1,3-4 0,1 2 0,2 2-1,-2-2 1,-2-2 0,0 0 0,2 2-876,3 2 48,7-1 0,-6-5 1019,4 0-115,12 0 1,-4 0-1,15 0 1,3 0-1,2 0 1,4 0 0,2 0-1,3 0 1,5 0-1,4 0 1,3 0-1,3 0 1,3 0-74,3 0 1,9 0-1,2 0 1,3 0-1,-1 0 1,2 0-1,1 0 1,1 0 4,2 0 0,-9 0 0,7 0 1,-4 0-1,-3 0 0,-1 0 0,-3 0 1,-3 0 167,-1 0 0,-15 0 1,-5 0-1,-4 0 1,-5 0-1,1 0 46,-4 0 0,-8 0 0,-2 0 83,2 0 1,-5 2-538,3 4 0,-8-2 0,0 6 0,-6 0 0,-6-2 1,-4 0 2,-7-4 1,-7 4-1,-10-2 277,1-2 1,-3 4-1,-6 0 1,-7 0 0,-7 2-1,-1-1 1,0 3 0,-3 0-1,-3 0 1,-4 2-1,-1 0 1,7 0 0,7-2-415,9 1 1,3-3 311,9 2 1,17-8 0,12 2 0,18-4 0,14-4 0,13-4 0,11-6 0,11-3 0,10-3 0,11 0 0,5 2-464,-2 4 0,4-4 419,-6 4 0,4-4 0,0-1 1,-5-1-1,-13 2 0,-14 4 1,-11 6-1,-8 2 0,-11 0 1,-13 0-1737,-16 6 1837,-2-2 1,-9 14-1,3-6 1,-4 2-1,-2 2 1,0 0 0,0 0-1,0 1 1,1 1-116,-1-2 1,0 4-1,0-6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4955 8259 29937,'-18'-14'-1759,"1"-4"0,-3-4 1,-2 4-1,-4 0 1968,-1 1 0,-1 7 0,-2 4 1,6 4-1,5 2 0,1 0 1,0 0-1,2 2 590,4 4 1,4-2-1,8 7-1136,0 3 1,0 2 0,-2 2-1,-2 0 1,-2 0 247,2 0 1,2-1-1,2 1 1,2-2-1,2-2 1,4-4-1,2 0 443,4 0 0,-2-6 0,4 4 0,4-2 0,1-1 0,3 1 0,2 0 0,2 0 177,3-2 1,9-2-1,3-2 1,3 0-297,4 0 1,-3 0-1,5 0-121,3 0 1,10-2 0,1-2-1,1-2 1,0 2 0,1 2 0,3 2-1,2 0 1,-1 0 0,-5 0 0,-2 0-1,1 0 1,-3 0 177,-2 0 1,5 0-281,-7 0 0,9 0 0,-3 0 0,4 0 0,2 0 0,1 0 0,-1 0 0,0 2 0,3 2 0,1 2 0,2 0 0,0 0 0,1 2 0,1 0 81,2 0 1,0 4-94,2-6 0,-3 6 0,-11-6 0,-2-2 0,-1-2 0,1-2 0,0 0 0,1 0 0,-5 0 0,-2 0 0,-1 0 0,-1 0 0,-1 0 0,-7-2 0,-7-4 0,1 4 0,-7-6 0,2 8 0,-7 0 0,-5 0 0,0 0 0,-1 0 0,5 0 0,0 0 0,-1 2 0,-1 2 0,2 2 0,4-2 0,3 0 0,3 0 0,-3 2 0,5-1 0,-2-5 0,-1 0 0,1 2 0,-1 2 0,-1 2 0,-2-2 0,-3-2 0,1-2 0,-1 0 0,3 0 0,4 0 0,-5 0 0,7 0 0,-1 0 0,-3 0 0,8 0 0,1 0 0,3 0 0,-1 0 0,-1 0 0,-1 0 0,3-2 0,1-2 0,-3-2 0,-3 2 0,-3 2 0,-1 2 0,7 0-157,-3 0 0,-3 0 1,-3 0-1,-1 2 1,0 2-1,1 4 1,-1 0-1,-2 2 1,-1 0-1,3 4 14,1 2 0,9 2 0,-5-1 1</inkml:trace>
  <inkml:trace contextRef="#ctx0" brushRef="#br0" timeOffset="1">21889 8829 29872,'-8'-17'-2957,"-4"-1"1,-4 2 0,0 2 1743,4 2 1175,-4 8 0,12-6 0,-8 6 1,1-4-1,1-2 0,6-2 0,8 3 1,8 1-1,3 2 0,3 0 1,0 0 616,0-2 1,8 6 0,3-4 0,5 4 0,2 0 0,1-2 0,7-2 0,9 2-394,11 2 1,7 0-1,8-2 1,10-2-1,-38 4 1,1 0-1,5 1 1,1 0-1,4 1 1,1 0 0,1 0-1,1-2 21,1-1 0,0 0 0,-1 2 0,-1 0 0,6-1 0,1-2 0,1 2 1,0 0-31,1-1 1,1 1 0,3 1 0,-2 0 0,-6-3 0,-1 0-175,2-1 1,1 2 0,1 1 0,0 0 0,1-3-1,1 0 1,0 1 0,0 0 0,0 1 0,-1 0-1,-1 0 1,0 0 0,0 0 0,-1 0 0,1 1 0,1 0-1,-1 1 1,0 0 0,0 1 0,-1 0 0,-3 0-1,-1 0 1,-3 0 0,0 0 0,0 0 0,-1 0 352,2 0 0,1 0 0,0 0 0,0 0-319,3 0 1,-1 0-1,-5 1 1,-1 0-1,-4 1 1,-1 0-1,-1 1 1,1 0-1,1 0 1,0 0-1,2 0 1,-1 0 0,2 0-1,-1 0 1,-3 0-1,-1 0 1,-2 0-1,-1 0 1,-3 1-1,1 0 1,1 0-1,1 0 1,1 0 0,1 0-1,0-1 1,1-1-1,-3 1 1,1 0 367,-2 0 1,-1 0 0,42 9-555,2-6 0,-6 6 0,-4-4 0,-4 2 0,0 2 0,-1 0 0,1 0 0,-4-1 0,-4 1 0,-9 0 0,-7 0 0,-3 0 0,-3 0 58,-3 2 1,-5 2 0,-7 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14580 5226 28919,'10'-8'-6262,"0"6"6815,-4-4-602,4-4 0,8 3 1,-2-7-1,-2 4 0,-2 2 1,-1 2-1,1 0 0,0-2 1,2-2-1,2-2 0,2 0 1,0 2-1,-1 3 1,-1 1-1,-2 0-234,-2 0 1,-6 0 0,4 8 187,-2 4 1,-4-4-1,-10 6 1,-6-2-1,-6-1 1,-4 1-1,-3 0 242,-3 0 0,4 2 1,-4-4-1,1 2 1,1 0-1,0 0 1,4 0-1,2 0-294,3 2 1,5-6 0,2 6-1,4-2 1,8 2-135,8 2 0,12-7 0,3 3 1,5-4 451,8-2 1,-3 0 0,7 0-199,-4 0 0,-3 0 0,1 0 0,0 0 0,-3 0 0,-3 0 0,-6-2 0,-5-2 1,-1-1-1,-4 1 438,-8 2 0,-16 2-283,-20 0 0,-5 0 1,-5 0-1,-3 0 0,-1 0 1,-1 0-1,1 0 0,-2 0 1,3 0-1,-1 0 0,7 0 1,3 0-1,6 0 0,2 2 548,5 4-1070,1-5 1,12 13 0,8-6 0,12 0 0,8 0 0,5-2 571,3 2 1,2-6-1,5 6 1</inkml:trace>
  <inkml:trace contextRef="#ctx0" brushRef="#br0" timeOffset="1">15276 6939 26965,'12'0'-1755,"-1"0"283,3 0 1356,-6 0 116,8 0 0,-6 0 0,8 0 0</inkml:trace>
  <inkml:trace contextRef="#ctx0" brushRef="#br0" timeOffset="2">15400 6939 25802,'18'0'-729,"-8"-8"0,-4-4-705,-4-4 1,0 0-1,2 2 1419,2 2 0,8 8 1,-2-2-1,4 4 1,1 2 210,1 0 0,0 0 1,0 2-1,0 2 1,-1 2-1,1 0-14,0 2 1,0-4 0,0 6-154,0-2 1,-1 4 0,1-6 16,0-2 1,0 4-1,0-2 1,0 0-1,-1 0 1,1 0 0,0-3-1,0 1 1,0 0-104,0 2 1,-17 0 97,-6-6 0,-19 0 1,-12-2-1,-11-2 1,-13-2-1,-9 2 1,-6 2-1,-1 2 1,5 0-1,4 2 1,1 2-1,1 4 1,2 0-1,5 2 622,9 0 0,13-6-670,12 2 1,8 2 0,12-2 0,18-2 0,18-2 0,16-4 0,9-2 0,8-4 0,5-2 0,1-2 0,2 0 0,2 0 0,3-2-249,-3-1 298,-2-3 1,-9 6-1,-5 2 1,-3 0-1,-7 2 1,-11 0-1,-21 4 1,-20 2-1,-19 4 1,-14 2-1,-9 4 1,-7 0 97,-1 0 0,-7 6 0,3-2 0,3 4 0,5-1 1,1-1-1,1-2 0,1 2-236,3 2 0,7-4 0,8 0 0,4 2 0,13 0-228,14-3 0,15-3 1,20-8-1,4 0 253,5 0 1,7-6 0,3-2 112,2-1 0,1-3 0,-7-4 0,-3 2 1,-7 2-1,-9-2 0,-8-2 0,-10-2 0,-12 3 1,-14 1-1,-18 4 0,-14 0 814,-11 0 1,-18 6-1021,-1-2 1,3 4 0,6 4 0,1 4 0,5 6-1,3 4 1,9 2 0,9-1 0,12 1 0,12 0-1,14 0 1,16-2 0,16-4-1410,11-6 1,9 2 1587,5-2 1,7-1 92,11-5 0,4-7 1,8-3-1</inkml:trace>
  <inkml:trace contextRef="#ctx0" brushRef="#br0" timeOffset="3">17646 6974 20792,'18'0'-432,"-6"-6"0,0 0-547,2 2 1134,-6 2 1,8 2 0,-5 0 0,5 0 0,0-2 0,-2-1-60,-2-3-278,-8 0-846,4 6 1114,-8 0 1,-2 0 0,-4 0 0,-6 0 0,-4 0-1,-2 0 1,0 0 0,-1 2 0,-3 2 0,-4 2 0,-2-1 52,-3 3 0,-3-6 0,-4 4 0,-1-2 1,-3 0-1,3 2 0,3-2 0,6-2-215,6-2 0,-1 6 0,5 0 0,12-4 23,18-6 1,14 2 0,11-6 0,3 2-1,4-2 1,3 0 0,1-2 0,-3 2-133,1 1 1,-7-5-1,5 6 1,-6 0 208,-7-2 1,3 6 0,-8-4 92,-2 4 0,-9 2 0,-5 0 1,-6 0-1,-10 0 0,-7 2 1,-9 2-1,-8 4 0,-6 0 1,-5 0-1,-3-2 893,-3 2 0,-1-1-1057,3 5 1,-3 2 0,7-6 0,1 0-1,3 0 1,5-2 0,2 0 0,8 0 0,15-2-1,18-2 1,19-2-277,12 0 0,5-8 314,9-4 0,-1 2 1,1-2-1,-3 0 1,-1 0-1,-5 1 1,-1-1-1,-5 0 0,-3 2 1,-6 0-1,-6 2 1,-7-2 915,-5 0-876,-12 6 0,-14-4 0,-13 8 0,-11 0 0,-6 2 0,-5 2 0,-3 4 0,-1 2 0,0 2 1,1 0-1,1 0 0,1 2 0,1-1 0,7 1 0,6-2-366,7 2 1,13-4-1,2 0 1,12-2-1,18-4 1,15-2-1,17-2 241,9 0 0,7-2 0,5-4 0,-2-6 1,-3-2-1,-1-2 0,-1 0 0,-1-3 240,-4-1 0,-9 0 0,-8 2 0,-9 0 0,-9 0 0,-10 3-44,-12 3 0,-16 4 0,-14 8 0,-3 2 0,-5 4 0,-2 6 0,-1 3 0,-1 3-530,-1 0 1,11 0 0,-4 0-1,3 0 1,1 1 287,2 5 0,-3 4 0,5 8 0</inkml:trace>
  <inkml:trace contextRef="#ctx0" brushRef="#br0" timeOffset="4">12655 8455 13958,'-11'0'19,"-1"0"0,6 0 150,-6 0 0,6 0 1,-6 0 25,-2 0-167,-2 0 1,4 0 0,1 0-1,-3 0 1,-2 0 347,-2 0-309,8 0 0,-6 0 0,6 2 0,-2 2 0,1 2 0,-1 0 0,0 0 0,0 1 0,-2 1 248,-2 0 1,6 0 0,2-4 0,0 2 432,-3-2-347,3 6 10,0-8 0,8 4-1191,0-12 604,0 4 0,2-6 0,4 8 0,6 0 763,3 0-558,3 0 1,0 0 0,0 0 0,0 0 0,0 0 0,-1 0 0,1 0 0,0 0 0,0 2 0,0 2 301,-1 2-270,1 0 0,6-6 0,0 2 1,0 2-1,-1 2 0,3-2 1,2-2-1,4-2 0,1 0 0,3 0 1,-2 0-1,-3 0 0,-1 0 1,2 0-1,1 0-12,3 0 0,-6 0 1,-1 0-1,1 0 1,0 0-1,-1 0 0,3 0 1,0 0 36,-2 0 0,3 0 1,-5 0-1,2 0 1,-3 0-1,1 0 0,-2 0 1,0 0 162,-5 0 1,5 0-1,0 0 1,0 0-24,-1 0 1,-1 0-1,-6 0-238,0 0 0,6 0 0,-1 0 1,-1 0-1,-2 0 0,0 0 1,2 0-1,1 0 0,1 0 1,0 0-1,0 0 0,-3 0 1,1 0 0,2 0 1,-4 0 18,3 0 0,3 0 0,-2 0 0,-2 0 1,0 0-1,-1 0 0,3 0 0,-2 0 0,-2 0 1,-2 0-1,-1 0 0,1 0 0,0 0 0,0 0 22,0 0-40,-1 0 1,1 0 0,0 0 0,0 0 0,0 0 0,0 0 0,1 0 0,3 0 0,2 0-1,-2 0 1,0 0 0,-1 0 0,5 0 0,0 0 0,0 0-57,-5 0 65,-1 0 0,4 0 1,2 0-1,-1 0 1,3 0-1,-2 0 1,2 0-1,-3 0 1,3-2-1,0-2 1,3-2-1,3 2 1,2 2-1,-1 2 1,1 0-27,0 0 1,-1 0-1,3-2 1,2-2-1,1-2 1,1 2-1,-1 2 1,1 2-57,-2 0 0,3 0 0,1 0 0,1 0 59,5 0 0,-5 2 1,1 2 29,-3 2 0,7 0 1,-2-6-1,1 0 0,1 0 1,-5 0-1,-1 0 1,-5 0-1,1 0 0,-2 0 1,-1 0-1,-3 0 1,-2 0 67,-5 0 1,5-6-81,-8 0 0,5 0 1,-3 6-1,0 0 1,2 0-1,-1 0 1,3 0-1,0 0 1,-2 0-1,-1 0 1,1 0-1,4 0 1,-1 0-1,1 0-116,-2 0 123,-1 0 1,1 0-1,0 0 1,0 0-1,-1-2 1,-1-2-1,0-2 1,-3 2-1,3 2 1,-2 2 0,0 0-1,-5 0 1,-1 0 491,-2 0-483,0 0 0,-6 0 0,0 0 0,2 0 1,1-2-1,3-2 0,0-2 0,0 2 0,2 2 1,3 2-1,5 0 0,2 0 0,0 0-74,1 0 0,3 0 1,4-2-1,1-1 1,3-3-1,-1 2 1,1 2-1,2 0 66,1-4 1,-5 4 0,1-6 0,-3 2 91,-2 0 1,5-2-1,1 4-96,-3-2 1,-1-2-1,-2 4 1,-1-2-1,1 2 1,0 0 0,-1 0-1,-1-2 1,-2 2-1,-3 2 1,3 2 0,0-2-1,-1-2-162,-1-1 0,-8-1 155,2 6 0,1 0 1,1 0-1,0 0 0,0-2 1,-5-2-1,1-2 1,0 2-1,4 2 0,-1 2 1,1 0-1,-4 0 0,0 0 1,0 0-20,1 0 1,7 0 24,-6 0 1,0 0-1,-5 0 1,3 0 0,2 0-1,0 0 1,-1 0 0,1 0-1,-2 0 1,-2 0-1,0 0 1,1 0 0,3 0-1,-2 0 0,-2 0 16,-2 0 0,-1 0 0,3 0 1,2 0-1,2 0 0,-2 0 0,-3 0 1,-1 0-1,0 0 0,0 0 0,0-2 1,-1-2-1,1-2 0,0 2 112,0 2 1,0-4-1,0 0 1,-1 2-133,1 2 1,-6-4-1,0 0-42,2 2 1,-4 2 0,0 0 0,0-2 0,-1-2 0,5 2 0,2 0-1077,2-2 428,-8 4 0,-2-3 1,-10 10-1,-4 5 0,-6 2 1,-4 0-1,-2 2 575,1 2 0,-1 2 0,0 0 0</inkml:trace>
  <inkml:trace contextRef="#ctx0" brushRef="#br0" timeOffset="5">5330 8651 29817,'9'0'-3639,"-1"2"1929,-8 4 1,0-2 0,0 8 0,2 0-853,4-2 3175,-4-3 1,6-8 0,-10-3 0,-2-4 0,-2-2-594,2-4 0,2-2 173,2-2 0,-8 0 1,-3 2-1,-5 3 1,-2 3-1,0 0 1,0 2-1,-2 0 1,-3 4-1,-7 2 1,-4 2-1,-3 2 1273,-5 4 1,-3 6-1467,-9 12 1,-7-3 0,-5 11 0,-3 4 0,-2 5 0,-1 5 0,1 3 0,2 3-1,1 4 1,7 1 0,4 2 0,7 1 0,5-1 0,7 1-1647,6-3 1548,-1-1 1,15-9 0,-2-1 0,8-2 0,4-3 0,4 1 0,2-1 0,2-1 0,0-2 0,2-3 0,4 1 0,8 0 0,6-3 0,4-1 0,-3-2 71,-1 2 0,-4-5 0,-2 3 0,-4 0 0,-2-1 1,-6 1-1,-8 2 0,-10 2 118,-6 1 0,-10 7 0,3 2 0,-5 1 0,-4 7 1,-1 3-1,-3 7 0,3 1 120,1 4 1,10-3 0,4-1-1,5-1-643,1-5 0,0 5 0,0-5 202,0-5 0,1-1 0,-1-7 0,0 1 0,0 3 0,2-1 0,2-1 1,4-2-1,3-5 0,3 1 0,2 0 0,2 1 0,2-1-1099,3-3 0,-1-3 1279,8-4 1,4 4-1,4-5 1,-4 3 0,0 0-1,0-5 1,1 1-1,1 0 1,0 4 0,-2 1-1,-2 3 1,-2 0-1,-1 1 1,1 3 167,0 2 0,-8 1-110,2-1 1,2-3-1,0 9 1,0 2-1,2-1 1,0-1-1,4-5 1,3-1-1,5 0 1,4-3-1,2-1 1,1-3-1,1 1 1,0 2-50,1 3 89,3-3 0,4 6 0,1-9 1,5 1-1,3 0 0,9-1 1,7-1-1,9-2 0,7-4 1,12-3-1,-40-13 0,3-2 0,5 0 1,1 0-1,3-1 0,0 0 1,3 0-1,-1 0 0,1 0 1,1-1-279,2 2 1,1-2 0,-2-1-1,2-2 1,7 1 0,1 0 0,-2 1-1,0 0 1,-2 1 0,-1 0 527,-4 1 1,-2 0 0,-2-1 0,-1 1 0,-2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6132 7081 8848,'0'-18'0,"0"1"-301,0-1 1,0 6-1,0 0 651,0-2 0,0 4 626,0-2 0,0 6 0,0-5 1,-2-3 1282,-4-2-1907,4 6 0,-4 2 1,12 8-1,6 0 0,3 0 1,5 2-1,2 2 1,4 2-1,2-2 0,5-2 1,5-2-1,5 0 1904,3 0 1,3 0-2014,11 0 1,-3-2 0,7-2-1,-1-4 1,0 0 0,7-2-1,1 0 1,4-2 0,-1 0-1,-1 2 1,-4 1 0,1 1 0,-1 0-1,0 2 2303,-5-2-2394,-15 6 1,3-6 0,-5 8 0,3 0 0,-1 0 0,-1 0-1,3 0 1,5 0 0,5 0 0,2 2 0,5 2 0,-1 2 0,0 0-1,-1 0 1,1 2-33,2 2 1,1-6 0,-3 3 0,-2-1 0,3 0 0,3-2 0,4-2 0,3-2-121,-3 0 0,-8 0 0,-4 0 0,1 0 0,-1 0 0,-3 0 0,3 0 0,-2 0 0,5 0 0,-3 0 0,3 0 0,3 0 0,-4 0 0,-1 0 0,-7 0 0,0-2 0,1-2 0,1-2 0,-1 0 0,-3 0 0,-1 1 0,1-1 0,5 6 0,-5-6 0,4 0 0,-3 2 0,-3 2 0,3 2 0,-1 0 0,1 0 0,-5 0 0,3 0 0,1 0 0,6 0 0,1 0 0,-1 0 0,-3 0 0,5 0 0,-5 0 0,5 0 0,-2 0 0,-3 0 0,-3 0 0,-1 0 0,-1 0 0,3 0 0,1 0 0,2 2 0,-1 2 0,-3 2 0,1 0 0,3 0 0,7-1 0,-5 7 0,-2-6 0,-1-2 0,-1-2 0,5 0 0,1 2 0,2 2 0,-1-2 0,5-2 0,-4-2 0,5 0 0,-1 0 0,-2 0 0,-3 0 0,-3 0 0,-3 0 0,-1 0 0,2 0 0,5 0 0,-1 0 0,-3 2 0,-3 2 0,2 2 0,7-2 0,-3-2 0,1 0 0,-3 2 0,-2 2 0,1-2 0,1-2 0,1 0 0,-1 4 0,6-4 0,-1 4 0,5-4 0,6-2 0,-5 0 0,1 0 0,-6 0 0,-3 0 0,3 0 0,-2 0 0,1 0 0,-1 0 0,0 2 0,3 2 0,3 2 0,4-1 0,0 1 0,-3 0 0,-5-2 0,0-2 0,3 0 0,1 4 0,2-4 0,3 4 0,3-4 0,0 0 0,2 2 0,-2 2 0,-1-2 0,-7 0 0,-4 0 0,1 2 0,3-2 0,4 0 0,2 0 0,-1 2 0,-3 0 0,-2-6 0,-1 0 0,-3-2 0,-4-2 0,-1-4 0,-3-2 0,3-2 0,3 0 0,6 2 0,4 0 0,3 2 0,-3-2 0,-4 2 0,-3 1-600,-3 3 0,-2 2 0,3 2 0,-7 0 0,-2 2 611,3 4 1,-5 3 0,7 9-1</inkml:trace>
  <inkml:trace contextRef="#ctx0" brushRef="#br0" timeOffset="1">8484 14698 27826,'6'-12'-2491,"0"0"0,0 6 1,-4-4-910,4 2 3681,-4-6 1,6 10 0,-8-8-174,0-1 0,8 5 0,4 2 127,4 4 1,10 2 0,3 0 0,9 0 0,7 2 0,11 2 0,7 2 0,9-2 0,5-2 0,4-2 0,6 0 0,6 0 0,-42 0 0,1 0 427,3 0 0,1 0 0,-1-1 0,-1 0-546,3-2 1,-1 0 0,-2-1 0,-1 0 0,-1-3 0,-1 0 0,-1 1 0,1 0 0,-1-1 0,1 0 0,48-9 0,-2 0 0,-2 2 0,0 5 0,0 1 0,0 4 0,0 2 0,0 2 0,2 0 301,4 0-371,-48 0 1,-1 0-1,4 0 1,-1 0-1,0 0 1,-1 2 0,-2-1-1,-1 2 1,0-1-1,-1 2 1,49 2 0,-46-4-1,1 1 1,1 1-1,1 0 1,2 0-1,-1 0 1,-3 1 0,-1 0-1,-2-1 1,-1 0-1,43 6 1,0-2 0,0 2-1,4-2 184,2 0 1,-4 4-1,4-6 1,0-2-1,-4-2 1,-2-2 0,-3 0-1,1 0 42,2 0 0,-42 0 0,1 0 0,45 0 0,-2 0 254,-6 0 0,-4 0 1,6 0-529,4 0 0,4-2 0,-46 0 0,-1 0 0,0-1 0,-1 0 0,48-3 0,-2 0 0,0-2 0,-46 4 0,-1 0 0,3 0 0,-1 0 0,1 1 0,-1 0 0,0 0 0,-1 0 0,0 0 0,-1 0 0,49-3 0,-4-2 0,-3 6 0,-3-4 0,0 4 0,0 2 0,2 0 0,0-2 0,-2-2 0,-8-2 0,-3 3 0,-1 1 0,8 2 0,6 0 0,4 0 0,0 0 0,0 0 0,0 0 0,1 0 0,1 0 0,2 0 0,2 0 0,0 0 0,0-2 0,-50 0 0,1 0 0,-1-1 0,1 0 0,-1 0 0,1 0 0,45-3 0,-2 0 0,0 2 0,-44 2 0,1 0 0,1 0 0,1 0 0,0-1 0,1 0 0,-3 1 0,1 0 0,-2 1 0,1 0 0,1-2 0,0 0 0,3 0 0,-1 0 0,3 1 0,-1 0 0,3 0 0,-1 0 0,-1 0 0,-1 0 0,-1-1 0,-1 0 0,-2 1 0,1 0 0,1 1 0,1 0 0,1 1 0,1 0 0,2 0 0,0 0 0,0 0 0,-1 0 0,0 1 0,-1 0 0,-1 1 0,-1 0 0,1 2 0,1 0 0,1 1 0,1 0 0,-2-2 0,1 0 0,0 2 0,0 0 0,1 0 0,-1 0 0,0 0 0,-1 0 0,0 2 0,1 0 0,-1 0 0,1 0 0,1 0 0,1-1 0,-1 1 0,0-2 0,0-2 0,-1 0 0,2 3 0,-1 0 0,-1 0 0,1 0-4,0-1 1,1 0 0,-2 2-1,0 0 1,3-3 0,-1 0-36,2 1 0,1 0 1,1-2-1,1 0 1,-1 1-1,0 2 0,3-1 1,-1-1-1,1 1 1,1-2-1,0 2 1,0-2-1,2 0 0,1-2 1,1 0-1,1 0 1,0 0-1,0 0 0,0 1 1,1 0-1,0 1 1,0 0-1,0-1 1,-1 0-1,-1-1 0,0 0-313,-2-1 0,-1 0 1,-4 0-1,1 0 190,1 0 0,0 0 0,-3 1 0,-1 0 1,1 1-1,-1 0 0,-4 2 0,-1 0 1,-4 0-1,-2 0 0,-2 1 0,-1 0 1,46 5-1,-7 4 0,-6 3 0,-4 5 162,-4 2 0,-1-4 0,-7-2 0,-4 3 0,-3-1 0,-1-4 0</inkml:trace>
  <inkml:trace contextRef="#ctx0" brushRef="#br0" timeOffset="2">5436 16606 29196,'-53'-2'59,"0"-4"0,-1 2 1,5-5-1,5 1-444,8 4 0,7-4 552,-1 2 1,-2-6 0,8 4-1,3 0 1,1-2 0,6 2 0,8 2-1,12 6 1,8 6 0,4 4 0,2 4-1,3 2 1,7 2-133,4-1 1,9-1 0,7-2-13,7-2 0,7 0 1,11 6-1,10-2 1,-36-9-1,3 0 1,5-2-1,3-1 0,6 2 1,2-2-1,9 0 1,3 0-1,9 1 1,4 0-1,-25-2 1,2 0-1,0-1 0,4 1 1,2 0-1,0-1 1,3 0-1,1 0 1,1 0-1,0 0 1,0 0-1,0 0-3,1 0 1,1 0-1,0 0 1,0 0 0,0 0-1,0 0-51,2-2 0,0 0 0,1 0 0,1 0 0,1 0 0,0 0 0,2 0 0,0 0 1,-1 0-1,0 0 0,-2 0 0,1 0 0,-1 0 0,-1 0 0,0 0 0,0 0 1,0 0-1,0 0 0,1 0 0,1 0 0,0 0 0,1 0 0,0 1 0,1 0 1,-2 0-1,1 0 0,-1 1 0,-2 0 0,-1 1 0,-1 0 0,0 0 0,-1 0 1,0 1-1,0 0 0,-1 1 0,1 0 0,0-1 0,0 2 0,0-1 0,-2 1 1,0 1-1,-1 0-481,-4 1 1,-1 0-1,0 0 363,1-2 0,0 0 1,-3 2-1,23 7 0,-2 1 1,5-2-1,0-2 1,-4 1-1,-1 0 0,-6 1 1,-2 0-1,-4-1 1,-2 0 148,-6-1 0,-1 1 0,1 0 0,-2 0 0,-5-1 0,-3 0 0,-3 2 0,-1 2 0,-4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4171 9596 25802,'8'-10'-5617,"-6"1"2526,4 3 3840,4 4 1,-6-6-1,8 6 1,1-2 0,1 0 1905,-2 6-2506,-12-2 0,-4 10 0,-8-6 0,-2 4 0,-3-1 0,-5 3 0,-2-2 0,0 2 0,-1-2 1,-5 0-1,-6-2 0,-5 0 0,-7 2 1092,-3 2-1181,-3-6 1,-5 10-1,-3-6 1,-1 1-1,-4 5 1,-3 2-1,-1 2 1,0 0-1,-1-2 1,3-2-1,2-2 1,3 1-1,5 1 1,7-2-1,9-6 35,5-4 1,3-2 0,-1 0-1,0 0 1,1-2 0,-1-4 0,0-6-1,-1-4 59,-5-1 1,-1-1-1,-7 0 1,4 0-1,3 0 1,1 2-1,3 2 1,1 3-67,4-3 1,3 4 0,-5-2 0,0-2 0,1-2-1,-1-2 1,0 2 0,1 1-189,-1-3 0,-7 10 1,-5-10-1,-1 4 0,-1 4 1,4 4-1,3 4 0,1 2-10,-1 0 1,11 0 0,-4 0 0,5 2 0,3 2 0,2 4 0,2 0 0,1 0-27,1-4 0,2 6 0,2 0 0,0 2 0,1 0 0,-1 1 0,0 3-144,0 2 0,-2 6 1,-1 0-1,-3 0-132,2 1 1,2-3 0,2 6 306,1-2 0,-1 3 1,0-3-1,0 0 0,2 0 1,2-5-1,3 1 0,-1 0 1,0 2-1,0 0 1,0-1-1,0 1 0,0 0 10,-2 2 1,4-4 64,-1 7 1,1-5 0,-4 4 0,4 0 0,2-1 0,2 3 0,0 0 0,0-1 0,2 3-1,2 2 1,2 4 0,0 1 0,0 3 0,0-1-1051,0 3 939,0-6 0,0 13 0,2-3 0,2 1 1,2-1-1,-2-5 0,0-1 0,0 0 0,2-3 1,0-1-1,0-2 0,0 1 0,0 3 0,0 2 1,0-3-2230,-2-1 2232,5-2 1,-7-1 0,6 1-1,-2 0 1,0-3 0,-2-1 0,-2-4-1,-2-1 1,0 1 0,0 2 0,0-2-1,0-3 1,0-1 0,-2 0-1,-2-2-32,-2-2 1,0-3 0,6 1-1,0 0 1,0 2 0,0 2-1,0 2 1,0-3-204,0-1 0,2-2 0,4 0 1,6 2 163,4 3 1,-4-3 0,2 4 185,6-4 0,-3 4 1,7 1-1,-4 3 1,-2 2-1,0 0 0,-3-1 1,-1 3-1,-4 2 1,0 1-1,-2 1 0,0 0 1,-4 1-13,-2 5 1,0-2 44,4 7 1,-4-5 0,4 3 0,-4 1 0,-2 0 0,0 1 0,0 1 0,2-3 0,2-1 0,2-4 0,-2-3-1,-2 1 1,-2 2 0,0 1 405,0-1-393,0-3 1,0-1 0,0 0-1,0-1 1,0 1 0,0 0-1,0-1 1,-2-1 0,-2 0 0,-4-2-1,0 1 1,0-3 0,2 0-1,0-5 1,0 3 197,2 0-192,2-6 0,0 4 0,-2-7 0,-2 3 0,2 2 0,2-2 0,2-2 1,0-3-1,0 1 0,0 0 0,0 0 0,0 0 0,0 0 0,0-1 1,0 1-61,0 0 0,2 0 1,2 0-1,2 0 0,-2-1 1,-2 1 27,-2 0 1,0-6-1,0 0 4,0 2 0,0-4-84,0 2 0,0-6 1,2 3-1,2 1 0,2 0-96,-2 4 1,4 2-9,-2 2 0,6 0 92,-6 0 1,5-7 0,-5 1 0,0 2 0,0 2 0,0 2 0,0-2-1,0-2 1,0-3-316,-2 3 487,6-6 1,-6 8 0,6-4-1,0 2 1,-2 0 0,2-4 0,-3 0-1,3-2 1,-2 1 0,2-1 787,0 0-739,-6-2 1,10-4-1,-6 2 1,2 2 0,4-2-1,1-2 1,3-2 0,0 2-1,0 2 1,0 2-1,2-2 1,1-2 0,3-2 939,-2 0-944,6 0 0,-7 0 0,9 0 0,2 0 1,1 0-1,3 0 0,-2 0 0,-3 0 0,-1 0 1,0 0-1,-2 0 0,-3 0 0,-1-2 0,2-2 1,0-2 709,-1 2 0,1-4 0,-4 0 0,4 0 129,1 0 0,-3-4 0,6 6-850,2 3 0,-5-5 1,3 2-1,4 0 1,3 0-1,5 0 1,-5 2-1,-3 2 1,-4 2-1,4 2 1,3 4-1,5 6 119,-3 4 1,-1 9-1,-2 3 1</inkml:trace>
  <inkml:trace contextRef="#ctx0" brushRef="#br0" timeOffset="1">5330 17088 26984,'-2'-10'-4798,"-4"4"0,4 2 4694,-4-2 0,2 4 0,0-6 0,-4 2 371,-2 0 0,4 0-589,-6 6 1470,8 0 1,-4 2 0,8 4-1284,0 6 213,0-4 0,0 2 1,2-6-1,4 2 1,6-2-1,4-2 1,2-2-1,0 0 1,1 2-1,3 2-2,2 2 1,6 0 0,-5-6 0,3 0-1,4 0 1,1 0 0,5 0 0,2 0 221,1 0 1,7 0 0,-5 0-1,3 0 1,1 0 0,1 0-1,-2 0 1,-3 0 160,-3 0 0,3 0 0,-1-2 0,-4-2 35,-7-2 0,3 0 0,-4 6-406,3 0 1,-3 0-1,-2 0 1,-3 0-1,-1 2 1,0 2-1,0 2 1,-2 0-1,-1 0 1,1 0 0,2 0-1,0 0 1,-1 1-622,1 3 0,0-6 697,-6 2 0,6 2 0,1-2 1,1-2-1,0-2 0,-4-2 1,-3 0-1,1 0 0,2 0 1,2 0-1,-3 0 0,1 0 1,0 0-1,2 0 1039,-2 0-1200,5 0 1,-5 0 0,8 0 0,0 0 0,-1 0-1,1 0 1,2 0 0,1 0 0,3 0 0,0 0 0,-1 0-1,1 0 1,0 0 0,1 0 0,3 0-66,1 0 63,1 0 0,-6 0 0,-1-2 1,1-2-1,0-2 0,-1 2 0,1 2 1,1 2-1,3 0 0,2-2 0,-3-2 1,-1-2-1,-2 2 0,1 2 0,3 2-58,1 0 0,-5 0 1,-6 0-1,1 0 0,3 0 1,0 0-1,-3 0 0,-3 2 47,-2 4 1,4-4 0,-5 4 0,3-2 147,4 2 1,-4-4-1,1 4-167,3-4 0,2 4 1,1 0-1,1-2 0,0 0 1,-3 0-1,1 2 0,0-2 1,3 0-1,1 0 1,-1 2-1,-3-2 0,-2 0-350,-2 2 1,3-4 347,3 3 1,3-1-1,-11 0 1,2 2-1,2-2 1,1-2-1,3-2 1,0 0-1,1 0 1,3 2 0,1 2-1,1 2 1,0-2-1,-1-2-56,3-2 1,-7 0 96,5 0 1,3 0-1,1 0 1,0 0 0,-5 0-1,-3 0 1,-3-2-1,1-2 1,0-4 0,-1 0-1,1-2 1,0 2 0,1-1-1,3 1 300,2 0-276,-1-6 0,1 10 0,-1-6 1,-1 2-1,-2 2 0,-3 0 1,1 0-1,-1 2 0,1 2 1,0 0-1,-3-2 0,-1-2 1,-2 2-1,0 2 0,-1 2 3,1 0 0,0-2 1,5-2-1,1-1 1,2 1-1,1 2 1,5 0-1,-1-2 84,1-2 1,0 0 0,-5 6-1,3-2 45,-3-4 0,5 4 0,-3-4-126,-1 4 1,-2 2 0,-3-2 0,1-2 0,0-2-1,1 2 1,3 2 0,1 2 0,1 0 0,2-2-1,1-2 1,1-2 0,-3 2 192,1 2 1,-4 2-226,7 0 1,-7-6-1,1 0 1,-3 0-1,-2 0 1,-1 1 0,1-1-1,-3 0 1,-1-2-1,-4 0 1,-2 0-1,-3 2 1,3 0 0,2-2-9,0-2-120,5 6 1,-11-6 0,8 6 0,1-2 0,3 2 0,0 0 0,-3 0 0,-1-2 0,2 3 0,4 1 0,3 2 0,3 0 0,-3 0 0,-1 0 0,-4 0-1745,-5 0 1653,5 0 0,-6 2 1,5 1-1,-1 3 1,-4 0-1,0 2 1,-3 2-1,1 2 1,-6 0-1,-4 2-276,-4 2 0,-1 10 1,7 1-1</inkml:trace>
  <inkml:trace contextRef="#ctx0" brushRef="#br0" timeOffset="2">14794 17124 29975,'-11'0'-2220,"-1"-2"-178,-2-4 2406,-2 4 0,4-12 0,0 8 1,0 0-1,0 0 0,2-2 1,1 0-1,-1-2 0,-2 0 0,0-2-971,0 3 10,8 1 932,-4 8 0,6 0 1107,-4 0-739,4 0 0,-6 2 735,8 4-1217,0-5 0,0 9 1,2-6-1,4 2 1,6-2-1,6 0 1,4 0 343,1 2 0,9 0 1,-2-6-1,6 0 1,5 2-1,7 2 0,3 2 1,5-2 48,3-2 0,2-2 1,7-2-1,-5-2 1,-1-2-1,-3 0 1,0 0-1,-1-2 114,-7-2 0,3 4 0,-9-4 0,3 1 10,-1-1 0,-7 4 0,2-4-393,-5 2 1,-1-4-1,0 6 1,-1 2-1,-1 0 1,-4 0-1,-5-2 1,-1 2-1,0 0 1,-2 0-1,-3-2 1,-1 2-1,0 2-6,0 2 0,0 0 0,0 0 1,7 0 0,3 0 0,2 0 0,1 0-1,5 2 1,6 2 0,3 2 0,3-2 0,-1-2 0,1-2-1,1 0 1,3 0 0,-1 0 1314,-3 0-1292,-5 0 0,-7 0 0,0 0 0,-3 0 0,-3-2 0,-6-2 0,-4-2 0,-1 2 0,3 2 0,2 4 0,0 2 0,2 2 0,1 0 0,3 0 0,2 2-1041,5 2 1021,-1-6 0,9 10 0,-5-6 0,4 0 0,1 2 0,5-2 0,-1-1 0,1-3 0,-3-2 0,3-2 0,1 0 0,3 0 0,-1 0 0,1 0 0,-1 0 115,1 0 0,1 0 0,3 0 0,-1 0 9,-6 0 0,3 0 0,-9 0-96,1 0 0,4-2 0,-9-2 0,-1-1 0,-3 1 0,1 2 0,4 2 0,5 0 0,5 0 0,1 0 0,1 0 0,1 0 0,4 0-46,7 0 0,-5 0 19,-1 0 1,-5 0 0,-1 0-1,1 0 1,2 0 0,3 0-1,-3 0 1,-1 0 0,-3 0-1,3 0 1,-1 0 0,1 0-1,-7 0 1,-1 0 62,-3 0 1,-5-6-38,1 0 0,-3 0 1,-2 6-1,-3 0 0,-1 0 1,0 0-1,1 0 1,3 0-1,-2 0 0,1 0 1,3 0-1,4 0 0,-3 0 1,1 2-295,1 4 152,-3-4 0,8 6 0,-7-8 0,3 0 0,-3 0 0,-1 0 0,-2 0 0,-3 0 0,1 0 0,-2 0 0,1 0 0,-1-2 0,2-2 0,-3-2 0,1 0-1111,-2-2 1,-8 6-1,1-4 1072,-3 4 1,-2-6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8788 5315 31466,'-16'-27'-2188,"2"3"0,2 4 0,-2 4 0,-2 4 1013,-2 6 1,7 4 1073,-1 2 1,8-8-1,-2-3 1,4-5-1,2-2-1494,0 0 1614,0 8 0,0-6 0,0 4 150,0-3 0,2 5 1,4 4-1,6 4 178,3 2 1,-3 0 0,0 0 0,2 0 0,4 0 0,4 0-1,1 0 1,1 0-230,2 0 1,-4 0-1,7 0 1,3 0-1,2 0 1,1 0 0,-1 0-1,-2 0 469,-3 0 1,1 0-1,6 0 1,-1 0-261,1 0 0,-6 2 1,2 2-200,5 2 0,-3 0 1,3-6-1,-5 2 0,2 2 1,3 1-1,5 1 0,-2 0 1,-3 0-1,-1 0 1,0 0-1,-1 0 0,1-2 1253,0-2 1,-1 0-1220,1 4 0,-6-4 1,-1 4-1,3-4 0,2-2 1,1 0-1,1 0 0,0-2 1,1-2-1,3-2 0,1 0 1,-1 0-1,-2 0 1,-3 0-163,1-2 0,5 6 0,1-4 0,0-2 0,-9 3 0,-1 1 0,-2 2 0,1 2 0,1 0 0,0 0 0,-4 0 0,-1 0 0,-1 0 0,2 0 0,-1 0 0,3 0 0,-2 0 0,6 7 0,-7-3 0,9 6 0,2 0 0,1-2 0,3 2 0,-1-2 0,3 2 0,1-2 0,3 0 0,-2-2 0,-1 0 0,-1 0 0,1-2 0,-1-2 0,-1-2 0,-1 0 0,-6 0 0,1 0 0,3 0 0,1 0 0,-1 0 0,-2 0 0,-3 0 0,1 0 0,2 0 0,-1 0 0,1 0 0,-4 0 0,-1 0 0,-1 0 0,-2 0 0,3 0 0,-5 0 0,2 0 0,-1 0 0,1 0 0,0 0 0,0 0 0,1 0 0,3 0 0,4 0 0,1 0 0,5 0 0,-1 0 0,1-2 0,-3-2 0,3-2 0,-4 0 0,5 4 0,1-2 0,-3-2 0,1 2 0,-5 0 0,-1 0 0,-2-2 0,5-6 0,1 6 0,-2 2 0,-3 0 0,1 0 0,1-2 0,5 0 0,2-2 0,-5 6 0,7-3 0,-1 3 0,-1 2 0,5-6 0,-5 0 0,-1 2 0,5 2 0,-9 0 0,1-2 0,0-2 0,1 2 0,1 2 0,-1 2 0,-1-2 0,2-2 0,1-2 0,3 2 0,-3 2 0,-1 2 0,-1 0 0,-1 0 0,-4 0 0,5 0 0,-1 0 0,-1 0 0,-1 0 0,-3 0 0,-1 0 0,0 0 0,-1 2 0,1 2 0,0 2 0,-1-2 0,1-2 0,0-2 0,5 6 0,1 0 0,-1 0 0,-3-6 0,0 2 0,1 2 0,-1 2 0,2-2 0,-3-2 0,1-2 0,-3 0 0,1 2 0,-2 2 0,-3 1 0,-1-1 0,2-2 0,9 6 0,-3-6 0,4 4 0,-3-2 0,1 0 0,3 2 0,1 0 0,0 0 0,-3 0 0,1-2 0,1-2 0,1 0 0,0 2 0,-5 2 0,-1-2 0,-3-2 0,1-2 0,2 0 0,1 0 0,3 0 0,-3 0 0,-1 0 0,-2 0 0,-1 0 0,7 0 0,0 0 0,-3 2 0,-1 2 0,-3 2 0,3-2 0,2-2 0,1-2 0,-5 0 0,-6 0 0,1 0 0,3 0 0,2 0 0,-1 2 0,1 2 0,0 1 0,-1 1 0,1-6 0,2 0 0,1 0 0,5 0 0,-1 0 0,3 0 0,-1 0 0,1 0 0,3 0 0,-1 0 0,0 0 0,-1 0 0,1 0 0,-1 0 0,-1 0 0,-3 0 0,-5 0 0,2 0 0,3 2 0,3 2 0,1 2 0,1-2 0,-1-2 0,1 0 0,5 2 0,1 2 0,-1-2 0,1 0 0,-1 0 0,1 2 0,-1-2 0,1-2 0,-1-2 0,0 0 0,1 0 0,-1 0 0,1 0 0,-1 0 0,1 0 0,-1 0 0,1 0 0,-3 0 0,-1 0 0,-3 0 0,1 0 0,-3 0 0,-3 0 0,-2 0 0,-1 0 0,5 0 0,-1 0 0,1 0 0,-2 0 0,1 2 0,5 4 0,3-4 0,3 4 0,-3-2 0,-1 0 0,-3 2 0,3 0 0,1 0 0,3 0 0,-3-1 0,-1-5 0,-3 2 0,3 2 0,1 2 0,3-2 0,-1-2 0,1-2 0,-1 0 0,1 2 0,-3 2 0,-1 2 0,-3-2 0,1-2 0,-1 0 0,1 4 0,-3-4 0,5 4 0,-3-4 0,3-2 0,1 0 0,3 0 0,-1 0 0,1 0 0,-1 0 0,1 0 0,-1 0 0,1 0 0,-1 0 0,-1 0 0,-3 0 0,-1 0 0,-7 0 0,9 0 0,1 0 0,3 0 0,-3 0 0,3 0 0,1 0 0,5 0 0,5 0 0,-6 0 0,-1 0 0,-5 0 0,-3 0 0,-3 0 0,3 0 0,1 0 0,3 0 0,-1 0 0,1 0 0,-1 0 0,1 0 0,-1 0 0,-1 0 0,-5 0 0,5 0 0,-5 0 0,3 0 0,-1 0 0,-3 0 0,-1 2 0,1 2 0,3 2 0,3 0 0,1-6 0,3 2 0,1 2 0,3 2 0,-1-2 0,0-2 0,1-2 0,-1 0 0,-5 0 0,-1 0 0,1 0 0,-1 0 0,-1 0 0,-3 0 0,-1 0 0,-1 0 0,7 0 0,-1 0 0,-1 0 0,-3 0 0,-1 0 0,-1 0 0,-1 0 0,5 0 0,-5 0 0,-1 2 0,-1 2 0,0 2 0,3-3 0,3-1 0,-3-2 0,5 0 0,-5 0 0,3 0 0,1 0 0,-1 0 0,1 0 0,-1 0 0,1 0 0,-5 2 0,-1 2 0,1 2 0,-3-2 0,1-2 0,-2-2 0,1 0 0,5 0 0,-3 0 0,3 0 0,-1 0 0,1 0 0,-3 0 0,1 0 0,-3 0 0,1 0 0,4 0 0,-7 0 0,-1 0 0,-1 0 0,1 0 0,2-2 0,-1-2 0,3-2 0,-5 0 0,9 6 0,1 0 0,3-2 0,1-1 0,1-3 0,-1 0 0,1-2 0,-1 4 0,-1-6 0,-3 0 0,-3 2 0,-1-2 0,1 2 0,3-2 0,3 0 0,1 4 0,1-4 0,-1 3 0,1 1 0,-1 0 0,1-2 0,-3 0 0,-3 0 0,1 2 0,-5 6 0,-1-2 0,3-2 0,-2-2 0,-1 2 0,-3 2 0,-3 2 0,5 0 0,2 0 0,-1 0 0,1 0 0,-1 0 0,-1 0 0,5 0 0,-1 0 0,1 2 0,1 2 0,0 2 0,-1 0 0,3 0 0,1 0 0,3-2 0,-1 0 0,0 0 0,3 2 0,3 0 0,7 2 0,-3-6 0,2 3 0,-7-3 0,3-2 0,-1 0 0,-1 0 0,-3 0 0,-5 0 0,-5 0 0,-1 0 0,-1-2 0,-1-1 0,-3-3 0,-2 2 0,-3 0-875,1-2 1,-1 4 522,1-4 0,-6 4 0,0 2 0,-1 0 0,1 0 1,-2 0 461,-3 0 1,-1 8 0,-6 2-1</inkml:trace>
  <inkml:trace contextRef="#ctx0" brushRef="#br0" timeOffset="1">2549 6332 27721,'-26'6'-69,"-4"0"1,3 2 0,-3-4 0,0 2-928,3-2 1,-1 4 1033,4-2 0,4 0 0,-3-6 0,3 2 0,2 2 0,0 2 0,0 0 0,2 1 196,5 5-568,3-4 0,10 0 1,2-6-1,1 4 1,-1 6-1,-4 4-1741,-6 2 2061,5 0 0,-7-7 1,8 1-1,2 0 222,4-2 1,-3-2 0,9-8 0,2 0 0,2 0 0,4 0 0,4-2-65,5-4 0,5 2 1,4-8-1,3 0 1,5 0-1,1 1 1,-1-1-1,-1 0-136,1 0 0,-6 8 0,1-2 0,-3 4 1,-3 0-1,1-2 0,0-2 0,-3 2-58,-3 2 0,4 2 1,-4 0-1,3 0 157,3 0 0,1 6 0,3 0 92,2-2 0,5-2 0,-3-2 0,1 0 0,5 0 0,1 0 0,1 0 0,-3 0 0,-1 0 0,1 0 0,1 2 0,-1 2 0,-3 2 883,-2-2 0,3 4-985,-5-2 1,5 2 0,-5-4 0,-3 2-1,1 0 1,0-1 0,1 1 0,-1 0 0,-3 0-1,-1 0 1,0-2 0,1 0 0,1 0 0,0 2 130,-5-2 0,-7-2-254,4-2 1,-7 6-1,7 0 1,2 0 0,0 0-1,-1 0 1,-3 0-1,2 0 1,-1 0 0,5-2-1,-2-2 1,1-2 0,1 0-1,4 0 166,3 0-148,-3 0 1,8 0 0,-7 0 0,5 0 0,-1 0 0,3 0 0,-3 0 0,1 0-1,-4 0 1,-3 0 0,1 0 0,1 0 0,3 0 0,-2 0 0,-3-2 31,-1-4 1,0 4 0,-1-4 0,1 4 0,0 0-1,-3-2 1,-1-2 0,-2 2 42,1 2 1,3 0 0,0-2 0,-3-2 0,-3 2 0,2 0-1,-1 0 1,5-2-8,-2 2 0,-1 2 0,7 2 0,2 0 1,1-2-1,-1-2 0,0-2 0,-1 2 8,3 2 0,-1 2 0,-3-2 0,2-2 0,1-2 0,-1 3 0,-5 1 0,-1 0-58,2-4 0,-11 4 0,9-4 1,-6 2-1,-4 0 0,1-2 0,3 2 1,2 2-11,0 2 0,-7-2 0,7-2 0,2-2 0,-1 2 0,1 2 0,-2 2 0,-1 0 0,-1 0 0,6 0 0,-4 0 0,3 0 0,1 0 0,-2 0 0,-3 0 0,1 0 0,-2 0 0,3 0 0,-7 0 0,-2 0 0,-2 0 0,-2 0 0,-1 0 0,1 0 0,0 0 0,-6 0 0,0 0 0,2 0 0,2 0 0,1 0-6,1 0 1,-2 2 0,-2 2 0,-2 2 0,2-2 0,2-2 0,1 0-122,1 4 1,0-4 0,0 4 0,0-4 0,-1 0 0,1 2 7,0 2 0,-6 0 0,0-4 0,2 1 0,2 3 0,-1 0 0,-1 0 0,-2 0 0,0 0 0,6-4 0,0 2 1,0 2-1,-1 0 56,1 2 0,0-6 0,0 4 1,0-4-1,-1-2 0,1 2 1,0 2 46,0 2 0,0 0 1,0-6-1,-1 0 1,1 0-1,0 0 1,0 0 39,0 0 1,-4 0 0,1 0 0,5 0 0,0 0 0,0 0-33,-2 0 0,-1 0 1,1 0-1,0 0 1,0 0-1,0 0 1,0 0-1,-1 0 8,1 0 0,0 0 0,2 0 1,2 0-1,1 2 0,-1 2 0,-2 2 7,-2-2 1,2-2-1,1-2 1,3 0-1,-2 0 1,-2 0-1,0 0 1,1 0 0,3 0 0,6 0 0,-6 2 0,-1 2 0,1 1 0,2-1 0,0-2 0,-1-2 90,-3 0 0,-2 0 0,-2 0 0,0 0 0,-1 0 0,1 0 1,0 0 3,0 0 1,0 0 0,0 0-1,-1 0 1,1 0 0,-2 2-239,-4 4 1,4-4-1,-4 4 1,4-2-1,1 0 1,1 2-1,0-2 53,0-2 0,0 0 0,-1 2 0,3 2 0,2-2 0,2-2 0,-2-2 147,-3 0 0,1 0 1,2 0-1,2 0 1,-2 2-1,-3 2-167,-1 2 1,0 0-1,0-6 1,0 0-1,0 0 87,-1 0 1,1 0 0,0 0 0,0 0 0,0 0 0,-1 0 0,1 0 0,0 0 76,0 0 0,8 0 0,1 0 0,3 0 0,-2 0 0,0 0 0,-1 0 0,7 0-4,6 0 1,-3 0 0,5 0 0,-5 0-1,1-2 1,4-2 0,3-2 0,1 2-48,-5 2 0,-3 2 0,-2 0 0,1 0 0,3-2 0,1-2 0,-1-2 1,-2 2 56,-3 2 0,3 2 0,2 0 1,1 0-1,-1 0 0,-1 0 0,1 0 1,4 0-19,1 0 0,-5 0 1,1 0-1,-1 0 0,0 0 1,3 0-1,1 0 0,-1 0-40,-3 0 0,3 0 1,1 0-1,2 0 1,1 0-1,1 0 0,-1 0 1,3 0 37,1 0 0,3 0 1,1 0-1,3 0 0,1 0 1,-2 0-1,-1 0 1,-3 0-41,1 0 0,-1 0 0,3 0 0,1 0 0,5 0 0,1 0 0,2-2 0,1-2 13,-1-2 1,-8 0-1,5 6 1,-3 0-1,1 0 1,-3 0-1,-1 0 1,-5 0 0,-3 0 1,5 0 0,-3 0 0,3 0 0,-1 0 0,-3 0 0,-1 0 0,-1 0-75,3 0 1,-5 6 0,1 0 0,-3-2-1,-1 0 1,1 0 0,5 2 0,1-2 19,-1-2 0,4-2 0,-5 0 0,7 2 1,3 2-1,2 2 0,-1-2 0,-5-2 35,-5-2 0,5 0 1,-3 0-1,3 0 1,-3 0-1,-3 0 1,-1 0-1,5 0 18,7 0 0,-3 0 1,5 0-1,-5-2 0,-1-2 1,-1-2-1,1 2 1,-1 2-26,0 2 0,-5 0 0,0 0 0,3-2 0,3-2 0,3-2 0,-2 2 0,5 2-7,1 2 0,-1 0 1,5 0-1,0 0 1,-1 0-1,-3 0 1,-1-2-1,-1-2 27,-2-2 0,1 0 0,-1 6 0,3 0 0,-3-2 0,1-2 0,-1-2 0,4 0-17,3-2 1,-7 6-1,3-3 1,-3 1-4,2-2 1,-1 4-1,5-6 34,-1 0 0,11 4 1,2-8-1,8 0 1,6 0-1,-1 0 0,-3 0 1,0 0-1,4 1 1,4-1-1,4 2 0,0 2 1,0 2 145,-4 0 0,4-6-300,-2 6 1,1-2 0,-7 4 0,0-2 0,0 2 0,0 2 0,-2 2 0,-4 0 0,-7 0 0,-9 2 0,-8 4-1,-5 6 79,-7 4 1,-3 2-1,-8 0 1</inkml:trace>
  <inkml:trace contextRef="#ctx0" brushRef="#br0" timeOffset="2">2745 8009 29934,'12'-6'-2586,"-2"-2"0,0 0 1,0-2 2272,3 0 0,1 4 0,0-4 0,-2 2 954,2 4 940,-6 3-1350,0 1 1,-10 5 0,-4 1 0,-6-2 0,-4-2-1,-2-2 1,0 0 0,-1 0 20,-5 0 1,-4 0 0,-7 0 0,-1 0 0,-2 0 0,-3 0-1,-9 0 1,-5-2-203,-5-4 0,-7 4 0,2-4 0,-5 5 0,1 1 1,2 0-1,1 0 0,-1 1-220,-2 5 1,-1-2 0,3 8 0,4 0 387,1-2 0,1 6 1,3-6-147,-1 0 1,1 4-1,11-6 1,5-1 0,7 3-1,3-2 1,2 0 0,1-4-1,1-2 1,4-2 0,4 0-1,2 0 1,1 0 475,-1 0 1,0 2-642,0 4 0,6-4 0,0 4-989,-1-4 946,5 6 0,0-4 0,8 8 0,0 2 0,-2 2 0,-2 1 0,-4 1 0,0 0 0,0 2 0,2 2 0,0 3 0,0 1 0,2 2 0,2 0-117,2 3 1,0 1 0,0 2 0,0 0 0,0 3 0,0 1-1,0-1 1,2-1-36,4 0 1,-2 1 0,6 3 0,0 2 0,-2-1 0,2 3 0,-2 4 0,2 3-262,-1 3 1,-3-7-1,4 1 1,-2-1-303,-4-1 1,0 5 0,0-5 678,2 0 0,6-3 0,-6-7 0,0 1 0,2 1 0,2 0 0,2-5 0,-1-1 0,1-4 0,0-2 0,-2-1 0,0 3 1,-2 0-932,0-4 1,4-4 974,-6-3 1,6 7 0,-5 0 0,1-2 0,0-2 0,-2-3 0,0 1 0,2 0 0,0 0 0,0 0 0,-2 0 0,0-1-15,0 1 1,0 0 132,-6 0 1,6-6-1,0 0 1,-2 2-1,-2 1 1,-2 3-1,0 0 1,0 0-1,0 0 1,0 0-1,0-1 1,0 1-1,-2 0 1,-2 0 469,-2 0-457,0 0 0,4 1 1,-2 3-1,-2 2 1,2-2-1,2 0 0,2-1 1,-2 3-1,-2-2 1,-2-2-1,2-2 1,2 2-1,2 1 0,0 3-37,0-2 1,0-2-1,0-2 1,0-1 0,-2 1-1,-2 0 1,-2 0-28,2 0 0,2-6 0,2 0-193,0 1 0,-2-5 688,-4-2 0,4 0 0,-2-4 1,10-4-1,12-2 0,10-4 0,10-2 1116,9 1 1,10-7-1526,21 4 1,17-4 0,-41 7 0,3 0 0,1 1 0,1 0 0,2 1-1,0 0 1,0 2 0,-1 0 0,1 1 0,-1 1 0,-1 0 0,1 2-1,-1-1 1,1 2 0,-2-1 0,0 2 0,-2-2 0,-1 2 0,44 1-1,-11 2 1,-11 3-1407,-4 3 1874,6 2 1,2 6-1,9 0 1</inkml:trace>
  <inkml:trace contextRef="#ctx0" brushRef="#br0" timeOffset="3">11639 9382 28503,'-17'-2'-4124,"-1"-2"3765,0-2 1,0-2 0,0 5 0,0-3-1,1 2 264,-1 2-110,8 2 1,2 2 0,10 2 0,2 0 0,4-4 0,2-4 0,2-2 0,0 0 3136,-1 0-2847,1-8 0,6 12 1,0-4-1,-2 2 0,-2 0 1,-2-2-1,1 2 0,3 2 73,2 2 1,0 0 0,0 0-1,0 0 1,-1 0-164,1 0 0,-6 0 0,0 0 1,2 0-1,0 2 0,0 2 1,-3 2-1,3 0 61,2 2 0,4-6 0,2 6 0,2-2 0,-1 0 0,1 0 0,2 0 1,0 0 60,-1-3 1,7 5-1,-4-2 1,1-2-1,1-2 1,0-2-1,0 0 1,-1 2 5,3 4 0,0-4 0,-1 4 1,-3-4 670,-2-2 0,5 0 0,-3 0-776,0 0 1,4 2 0,-7 2 0,1 2 0,2-2 0,0-2-1,1-2 1,1 0 0,-2 0 0,-1 0 0,1 0 0,2 0 0,0 0 172,-1 0 0,-5 0-198,6 0 1,-6 0 0,5 0 0,1 0-1,-2 0 1,-5 0 0,-1 0 0,0 0 0,2 0-1,0 0 1,-1 2 0,1 2 0,-2 2 0,0-2-22,1-2 0,-3-2 103,4 0 0,-4 0 0,0 0 0,1 0 0,3 2 0,0 2 0,0 2 0,-1-2 0,1-2 0,0-2 1,2 0-1,-1 0 0,3 0 0,-2 0 770,0 0-815,5 0 1,-5 0-1,6 0 1,-4 0-1,-3 0 1,-3 0 0,0 0-1,0 0 1,1-2-1,-1-2 1,0-2-1,0 2 1,2 2 0,-1 2-1,1 0-19,0 0 1,2 0 0,-5 0 0,5 0 0,2 0 0,2 0 0,-1 0 0,1 0 30,2 0 1,-3 0 0,3 0 0,2 0-1,-3 0 1,3 0 0,0 0 0,1 0-43,1 0 0,0-6 0,-3 0 0,-1 2 0,-2 2 0,-1 0 0,5-2 0,-4-2 0,3 0 0,-5 6 0,2 0 0,0 0 0,-1 0 0,-1 0 0,-2 0 0,-2 0 0,1 0 0,3 0 0,2 0 0,-3 0 0,-3 0 0,4 0 0,2 0 0,-3-6 0,3 0 0,2 2 0,1 0 0,1 0 0,-2-4 0,0 1 0,1-1 0,3 2 0,-2 0 0,-1 0 0,1 0 0,3 0 0,5 0 0,-4-2 0,3 2 0,-3 4 0,0-4 0,1 4 0,3 2 0,-3 0 0,-1 0 0,-2 0 0,-1 0 0,3 0 0,2 0 0,1 0 0,-1-2 0,-3-2 0,-1-2-124,0 0 0,5 6 0,1 0 0,-3-2 0,-1-2 1,-2-2-1,-1 2 0,1 0 0,0 0 0,-1-1 0,1 1 1,0 2-1,-1 2 0,-1 0 0,-2 0-2544,-3 0 0,-7 2 2440,2 4 1,4 11 0,-1 11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2513 8901 27505,'-12'-18'-2458,"2"0"0,3 0 1,1 0-1,0 1 2699,0-1 0,-2 6 0,4 0 1,-4 0-1,0 0 0,-2 2 0,0 2 1,-4 4-1,0 0 0,1 0 1,-1-2 1857,-6 2-1871,2 2 0,-8 1 0,7-3 1,-3-2-1,-2 2 0,2 2 1,2 2-1,3 0 0,1 2 1,2 2-1,2 4 1016,-2 1-1084,6-5 0,2 4 0,12-8 0,6 0 0,4 0 46,2 0 0,6-2 1,-1-2-1,1-2 1,0 2-1,2 2 1,1 2-1,7 0-175,6 0 1,-1 0-1,9 0 1,1 0-1,3 0 1,3 0 0,3 0-1,3 0 311,2 0 1,-5 0-1,3 0 1,-1 0 0,-1 0-1,0 0 1,3 0-1,1 0-200,1 0 1,-3 0 0,-6 0 0,3 0-1,1 0 1,-1 0 0,-3 0 0,-3 0-143,-5 0 0,3 0 0,-7 0 0,3 0 0,1 0 0,-1 0 0,-2 0 0,-3 0 0,1 0 0,5 0 0,-7 2 0,-5 2 0,-3 2 0,0-2 0,0 0 0,-1 0 0,-1 2 0,-8 6 0,2-6 0,-3-2 0,1 0 0,4 0 0,0 4 0,1 0 0,1 0 0,2 0 0,7-4 0,3 4 0,4-1 0,1 1 0,5-4 0,3 0 0,7 2 0,1-4 0,4 4 0,-3-4 0,-3-2 0,0 0 0,-1 2 0,-3 2 0,-1 2 0,-7 0 0,-1-6 0,-1 0 0,-1 0 0,0 2 0,-3 2 0,1 2 0,-1-2 0,7-2 0,-5-2 0,1 0 0,0 0 0,-3 0 0,1 0 0,1 0 0,3 0 0,1 0 0,7-2 0,-1-2 0,3-2 0,1 2 0,5 0 0,1 0 0,4-2 0,-5 0 0,-3 4 0,-1-2 0,1-2 0,4 2 0,1 0 0,-3 0 0,1-2 0,-5 1 0,8 5 0,3 0 0,-1 0 0,0-2 0,-3-2 0,-1-2 0,1 2 0,-1 2 0,2 0 0,-5-2 0,-5-2 0,5-2 0,1 4 0,2-2 0,-5 0 0,1 4 0,-3-2 0,-3-2 0,1 2 0,-3 2 0,-3 0 0,-5-2 0,1-2 0,1 2 0,3 2 0,-1 2 0,3 0 0,1 0 0,3 0 0,-1 0 0,1 0 0,-3 0 0,-1 0 0,-3 0 0,1 0 0,-1 0 0,1 0 0,-1 0 0,1 0 0,-2 0 0,-1 0 0,1 0 0,3 0 0,3 0 0,-7 0 0,-1 0 0,-3 0 0,3 0 0,2 2 0,1 2 0,-1 2 0,-5-2 0,-3-2 0,-1-2 0,3 0 0,4 0 0,-1 0 0,3 0 0,-1 0 0,-5 0 0,11 0 0,-3 0 0,3 0 0,3 0 0,-1 0 0,1-2 0,-1-2 0,1-2 0,-1 2 0,1 2 0,-1 2 0,1 0 0,1 0 0,3 0 0,1 0 0,2 0 0,-3 0 0,3 0 0,1 0 0,-1 0 0,-4 0 0,-1-2 0,-3-4 0,1 4 0,-1-4 0,1 4 0,-1 2 0,1 0 0,-1 0 0,1 0 0,5 0 0,1 0 0,-3 0 0,-2 0 0,-1 0 0,-1 0 0,3 0 0,-1 0 0,1 0 0,-5 0 0,3 0 0,1 0 0,5 0 0,5 0 0,-6 0 0,1 0 0,-7 0 0,1 0 0,1 0 0,1 0 0,-1 0 0,-3 0 0,-3 0 0,-1 0 0,1 0 0,3 0 0,1 0 0,-1 0 0,-1 0 0,1 0 0,1 0 0,4 0 0,-1 0 0,-7-1 0,-1-3 0,-4-2 0,-1 2 0,-1 2 0,-1 0 0,1-2 0,-3-2 0,1 2 0,2 2 0,3 2 0,1 0 0,-3 0 0,-5 0 0,2 0 0,1 0 0,-1 2 0,-3 2 0,-1 2 0,0-2 0,-1-2 0,1-2 0,-2 0 0,-5 0 0,-3 0 0,-2 0 0,2 0 0,1 0 0,-3 0 0,4 0 0,0 0 0,-1 0 0,3 0 0,2 0 0,1 0 0,5 0 0,-2 0 0,-3-2 0,5-2 0,0-2 0,1 2 0,1 2 0,1 2 0,-1 0 0,0 0 0,-1 0 0,3 0 0,-3 0 0,1 0 0,0 0 0,3 0 0,3 0 0,1 0 0,5 0 0,-3 0 0,-1 0 0,-1 0 0,9 0 0,3 0 0,-9 0 0,3 0 0,-3 0 0,-3 0 0,1 0 0,1 0 0,3 0 0,-1 0 0,-1 0 0,-3 0 0,5 0 0,3 0 0,5 0 0,-1 0 0,-5 0 0,-1 0 0,3 0 0,-1 0 0,0 0 0,-5 0 0,-3 0 0,-1 0 0,4 0 0,-1 0 0,1 0 0,-3 0 0,3 0 0,-1 0 0,-1 0 0,7 0 0,-7 0 0,5-2 0,-9-2 0,-1-2 0,3 2 0,-1 2 0,3 2 0,-1 0 0,1 0 0,1 0 0,3 0 0,-1 0 0,-1 0 0,-2 0 0,1 0 0,-5 0 0,1 0 0,-3 0 0,3 0 0,1 0 0,-5 0 0,-3 0 0,-2 0 0,-3 0 0,-1 0 0,-2 0 0,1 0 0,1 0 0,0 0 0,-2 0 0,1 0 0,3 0 0,2-2 0,-1-2 0,1-2 0,0 2 0,-1 0 0,1 0 0,-1-2 0,1 0 0,2 4 0,-1-2 0,1-2 0,-4 0 0,-3 1 0,-1-1 0,0 2 0,-3-4 0,3 2 0,-4 2 0,-2 0 0,-1 0 0,-1-2 0,-2 2 0,-2 2 0,0 0-484,0-4-773,-1 4 0,-7-4 1,-4 12 706,-4 6 1,-18 4-1,-3 2 1</inkml:trace>
  <inkml:trace contextRef="#ctx0" brushRef="#br0" timeOffset="1">2157 15411 27362,'-18'-8'-3036,"0"0"1,2-5 2998,4 1 1,4 6-1,8-6 469,0-2 0,0-2 1,2 0-416,4 4 1,-2-2-1,8 7 1,2-1 0,2 0 439,2 4 1,0-4-1,-1 2 1,3 0 247,4-2 0,4 4 0,7-6-599,1 2 0,8 0 1,3 4-1,7-2 1,5 0-1,8 0 0,7 0 1,5 2-1,4 3 1,8-1-1,-41 0 1,1 0-1,5-1 0,1 0 1,5 0-1,1 0-120,4-1 0,0 0 1,4 2-1,1 0 22,2-4 0,1 0 0,1 0 1,2 0-1,7-3 0,0-2 1,4 0-1,1 0 0,2-1 1,0 1-1,-1 0 0,0 2 1,1 0-1,0 2 0,1 1 1,0 0-1,3 0 0,1 0 1,-1 0-1,0 0 0,1 1 1,0 0-1,-2 0 0,0 0 0,0 1 1,0 1-1,-1-2 0,0 2 94,2 0 0,0 2 0,2-1 0,0 2-100,-2 0 0,-2 0 0,-5-3 1,-3 0-1,-10 0 0,-2 0 1,1 0-1,-1 2 0,0 0 1,0 2-1,-2 0 0,-1 2 0,-4 0 1,-1 0-1,-6 0 0,-2 0 1,-2-1-1,-1 2 0,-1-1 1,-1 2-3,1-1 0,-1 1 0,-2 0 0,-1 0 0,1 3 0,-1 0 0,2 1 0,-1 0 0,2 2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25026 8401 30061,'-10'-18'-2458,"4"1"0,2-1 1,0 0-1,-2 0 1975,2 0 1,-4 0 0,2 1 0,2-1 0,2 0-1,0 0 1,-2 0 0,-2 0 0,2 1 0,4 1-1904,6 4 2500,-4-4 0,6 16 1,-6-2-1,2 8-179,2 4 1,0 2 0,-4 6-1,2-1 1,4 1 0,0 0 0,2 0-1,-2 0 239,0 0 0,5-1 1,-1-1-1,2-2 323,-2-2 1,4 0 0,-2 4-403,8-4 0,-1-2 0,9-6 0,4 1 0,7-1 1,13-2-1,11-4 0,12-3 0,14-7 0,-37 4 0,1 0 1,8-1-1,3 0 0,8 0 0,3 0 0,4 0 0,2 0 432,3 0 0,0 0 0,5 0 1,1-1-506,-3-2 0,0 0 0,-3 2 0,0 0 0,3-2 0,0 0 0,-2 2 0,-1 0 0,-4 2 0,-2 1 0,-4-1 0,-1 2 0,-5 0 0,-2 0 0,-2-1 0,-1 0 0,-3-1 0,-1 0 0,-3-1 0,-1 0 0,-4 1 0,1 0 0,-3 1 0,1 0 0,47-4 0,-2-1 565,-4 2-163,-10-6 1,-4 6-1,-8-8 1</inkml:trace>
  <inkml:trace contextRef="#ctx0" brushRef="#br0" timeOffset="1">1640 9222 26175,'16'-12'-1607,"-4"0"0,3 8 2171,-3-2-185,-4 4 1,0 4 0,-8 4-1632,0 6 0,0-2 463,0 2 0,6-6 0,2 4 516,2-3 1,-6 1 0,4-4 289,0 2 0,-4 2 0,8-4 0,-1 4 0,1 0 0,0 0 1,0-2-1,0 0 0,0 2 0,2 0 0,0 2 0,-1-2-195,-1 0 1,2 3 290,10-5 0,-4 6 0,6-6 1,-1 0-1,5 0 0,6 0 0,5-2 1,9-2-1,7-2 0,11 0 0,5 0 1,8 0-1,4-2 0,8-2 52,4-2 1,-47 0 0,1-2-182,3 2 1,-1 0 0,1-1 0,-1-2 0,1 1 0,-1-1 0,1 0 0,-1 0-1,0 0 1,1 0 0,0 0 0,1 0 0,0 0 0,1 0 0,0 0 0,1 0-1,-2 1 1,1-1 0,-2 0 0,1 0 0,-1 0 0,1 0 0,1-1 0,0 0-1,2-1 1,-1 0 0,0-1 0,-1 1 649,-2-1 1,-1 2-590,42-2 0,2-4 0,-6 6 0,-2 0 0,-3 4 0,-13 4 0,-10 2 0,-9 2 261,-5 4 0,-9 12 1,3 10-1</inkml:trace>
  <inkml:trace contextRef="#ctx0" brushRef="#br0" timeOffset="2">10124 9579 28362,'-6'-18'-9831,"-2"0"4230,-1 0 5450,5 8 0,-4 0 1,8 4-1,0-6 0,-2-2 1,-2 1-1,-2 1 1729,2-2-1829,2 6 1,0 0-1,-2 10 1,0 2-1,4 4-334,4 2 725,2-6 1,-4 10 0,2-6 0,4-1-1,2 3 1,4-2 0,3 2 0,5-2-1,6 0 1,6-2 0,9 0 0,9 2-1,9 0 1,10 0 0,10-4-65,7-2 0,11-2 0,-47 0 0,1 0 0,2 0 0,1 0 0,-1 0 0,0 0 0,0 0 0,-1 0 0,0 0 0,-1 0 0,1 0 0,-1 0 57,1 0 0,-1 0 0,-2-3 0,-1 0 0,1 0 0,-1 0 1,2 1-1,-1 0 0,1 0 0,1 0 0,1 0 0,1 0 1,0-1-1,1 0 0,0 0 0,-1 0-35,-2-1 1,-1 0 0,1 3 0,-1 0 0,43-5 0,0 2 0,-2 0 0,-4-2 0,-10 2 0,-9 2 385,-11 2 0,-3 8-59,-3 4 1,-7 4 0,-3 2-1</inkml:trace>
  <inkml:trace contextRef="#ctx0" brushRef="#br0" timeOffset="3">3886 12147 24252,'-18'-8'-4595,"0"4"4915,0-8-1046,8 8 2197,2-4-2395,8 8 3808,0 0-2168,8 0 1,-4 0-170,8 0 0,-8 2-370,2 4 0,-2-2-94,2 8 0,-2-8 0,6 4 1,0-2-1,0 0 0,4 0 0,1 0 1,3 0-1,0-2 1495,0-2-1513,0 6 0,0-6 1,-1 4-1,1-2 1,0 0-1,0 1 1,0-1-1,-1-2 0,-1 0 1,-2 2 502,-2 2 0,0 0-479,6-6 0,-6 2 0,0 2 1,1 2-1,3-2 0,2-2 1,0-2-1,0 2 0,0 2 184,-1 2-292,1 0 0,-6-6 0,0 0 0,2 0 1,2 0-1,1 2 0,1 2 0,0 2 0,0-2 1,0 0-1,0 0 0,-1 2 0,1-2 177,0-2 1,0 4 0,0-1-1,0-1 1,-1 0 0,3 0-1,2 2 1,4-2-36,1-2 0,-3-2 1,6 0-1,2 0 0,1 0 1,1 0-1,-2 0 1,-3 0-124,3 0 0,2-6 0,1 0 0,-1 0 0,-2 0 0,-5 1 0,-1 1 0,-2 2 0,2 2 0,-7-6 0,5 0 0,-4 2 0,-2 2 0,0 2 0,0 0 0,-1 0 0,1 0 0,0 0 0,2 0 0,2 0 0,1 0 0,-1 0 0,-2 0 0,-2-2 0,0-2 0,-1-2 0,1 2 0,0 2 0,0 2 0,0 0 0,0 0 0,-1 0 0,1 0 0,0 0 0,0 0 0,0 0 0,0 0 0,-1 0 0,-5 0 0,0 0 0,2 0 0,2 0 0,2 0 0,-1 0 0,1 0 0,0 0 0,0 0-204,0 0 1,0 0 0,-1 0 0,1 0-1,0 0 1,0 0 0,0 0 0,-2 2-1,-3 4-256,-1 6 1,-8 4 0,4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3208 5405 30666,'-11'0'-3071,"-1"0"2567,-2 0 0,4 6 1,-2 0-1,-2-3 557,-2-1 1,4 4 0,1 0-713,-3-2 745,-2-2 0,4-2 1,0 0-1,0 2 0,0 2 1,0 2-1,-1-2 0,-3-2 1,-2-2 292,0 0 0,6 0 0,0 0 0,-2 0 1,1 2-151,1 4 0,2-4 1449,4 4-1806,4-4 1,-4-2-1,12 0 1,6 0 217,4 0 1,3 0-1,3 0 1,4 0 0,4 0-1,7 2 1,9 2 0,5 2 76,3-2 1,7-2-1,5-2 1,3-2 0,4-2-1,2-4 1,3 0 0,-3-2-79,-2 0 1,4 0-1,1-4 1,-3 5 0,-2-1-1,-2 2 1,-1-2-1,-5 2-165,-5 0 1,-11 2 0,-3 6 0,-3 0 0,-3 0 0,-3 0 0,-1 0 0,-2 0-78,-5 0 1,5 2 0,-4 2 0,2 2 0,-1-2 0,-3-2 0,-2 0 0,-3 2-187,3 2 1,0 0 0,6-6-1,-5 0 1,-1 0 0,-2 2 0,0 2 311,-1 2 0,9-1 1,-4-5-1</inkml:trace>
  <inkml:trace contextRef="#ctx0" brushRef="#br0" timeOffset="1">6060 5476 30660,'-8'-10'-4916,"4"2"1,-5 6 4284,1-4 761,2 4 1,4-6 0,-4 8 0,-4-2 0,-2-2 0,2-4 0,0 1 884,0-1 0,6 0-1033,-2 2 0,-4 2 0,-1-6 0,-5 0 0,-2 2 0,0 0-32,0 4 171,8 2 0,0 2 0,8 0 1,2 0-166,8 0 243,6 0 0,4 0 1,0 0-1,0 0 1,0 0-1,1 0 1,3 0-1,2 0 1,-2 0-1,-2-2 1,-3-2-140,1-2 1,0 0-127,0 6 1,-10 0-1,-8 0 1,-8 2 0,-4 2-1,0 2 1,-2-2 0,-2-2 315,-1-2 0,-1 2 1,0 2-1,0 2 1,2 0-1,2 0-392,2 0 1,10 0 0,2-6-1,10 0 283,6 0 1,4 0-1,2-2 1,2-2-1,-3-4 1,1 0 0,0 0 425,2 4 0,-3 0 1,-11 0-715,-10-2 1,-13 2 0,-11 8 0,2 4 0,2 0-1,4 2 1,2-2-753,3 0 0,7 6 0,2-4 0,12 0 0,13-5 0,13-5 939,11-5 1,1 1-1,11-8 1,-1-2 0,-3-4-1,1-4 1,-7-2-1,-5 5 468,-10 5 0,-13 0 1,-11 6-1,-4 0 1,-10 0-1,-14 4 1,-15 4-1,-13 4-656,-5 2 1,-3 8 0,1-2 0,-1 4 0,1 1 0,1 3 0,5 0 0,5 2-273,5 0 1,3-12-1,4 7 1,8-1 308,9 0 1,18-6 0,13-4 0,4-4 0,4-2 0,2-2 0,1-2 0,-1-2 198,-2 2 1,-1-4 0,-3 0-1,2 0 1,-2 0 0,-2 4-1,-3 0 1,1 1-85,0-3 0,-6-2 0,-4 4 0,-6-2 0,-12 2 512,-10 2 1,-8 2 0,-7 2 0,-3 2-1,1 2 1,-1 0 0,4 0 0,1 2-699,-1 1 1,4-3-1,2 4 1,5 0-1,5-2 1,6 2 37,4 0 0,12-6 1,14 2-1,10-4 1,5-2-1,5 0 1,1-2-1,3-2-304,-2-2 1,-3-2 0,-1 4 0,0-2 0,-3 2 581,-3 2 1,4-6 0,-7-2 0</inkml:trace>
  <inkml:trace contextRef="#ctx0" brushRef="#br0" timeOffset="2">7522 5422 30951,'10'-17'-3026,"0"5"0,-6 0 1,4 0 1346,2 2 1,-5-4 1494,7 8 1,-8-2 0,4 4 0,-4-2 772,-4 2-328,4 2 1,-14 2 0,4 0 0,-6 0 0,-3 2 0,-3 2-1,0 2 1,0 0-49,0 2 0,0-4 0,1 6 0,-3-2 0,-2-2 1,-2 0-1,1 0 0,-1 0-246,0 2 1,-6-6 0,7 6 0,1-2-1,2 0 1,2-1-249,0 3 0,10-6 0,10 4 0,12-4 0,12-2 0,6 0 0,5 0 0,1 0 700,0 0 0,-3-6 1,-1 0-1,-4 0 1,-7 1-1,-3-1 1,-4 0 97,-4-2 1,-8 6 0,-16-4 0,-12 4 0,-8 2 0,-3 2-1,-1 2-463,1 2 1,-5 8 0,2-3 0,5 3 0,1 0-1,4-4-258,4-2 1,17 4 0,12-6-1,19-2 1,14-4 0,9-6 0,3-4 304,-3 0 0,3-6 0,-6 4 0,-1-4 0,1 1 1,-7 1-1,-5 2 56,-8-2 0,-10 6 1,-4 0-1,-5 2 1,-7 0-1,-9 4 0,-9 4-470,-4 4 1,0 2 0,6-2 0,1 4 0,-1 0 0,2-2 0,2-2-71,2 0 0,8 2 0,0-4 0,8 2 0,8-3 0,4-1 0,2-4 0,2-1 676,3-3 1,-3-2-1,6 4 1,-4-4-1,-2 0 1,-7-2-1,-1 2-326,-2 0 0,-8 2 0,-2 6 0,-10 0 0,-8 2 0,-3 4 0,-3 4-298,2 0 1,2 4-1,2-6 1,1 0-1,-1 0 1,0-3-1,0 1 263,0 0 1,8 2 0,2-4-610,1 2 1,5 2 381,-4-2 0,12-4 0,3 6 1</inkml:trace>
  <inkml:trace contextRef="#ctx0" brushRef="#br0" timeOffset="3">4492 6832 30093,'0'-10'-9831,"-8"-4"9066,-4 8 1,2 0 0,-2 6 0,-2 0-1,-2 0 1081,-1 0 0,-1 0 1,0 0-1,0 0 0,2 2 1,2 2-1,3 2 0,-3-2 601,-2-2 1,-2-2-688,0 0 1,6 0 0,0 0 0,-1 0 0,-3 0-1,-2 0 1,0 0 0,0 0 0,0 0 0,3-2 353,3-4 0,2 4-444,4-4 1,4 2 0,-4-2 0,6-4 0,6 0-1116,6 4 1213,4 4 0,3 2 0,3-2 0,4-2 0,2-2 0,3 2 0,5 2 0,4 2 0,3-2 0,3-2 0,3-1 0,5 1 0,3 0 0,7 0 0,3-2-126,6 2 1,14-4 0,-3 0-1,-3 0 1,-4-2 0,-4 2-1,-5-2 1,-5 2-187,-6 0 1,-15-4-1,-8 7 1,-7 1 151,-5 2-257,-2 2 1,-12 2 0,-8 2 0,-10 3 0,-8 3 0,-6 4 0,-5 2-1,-5 2 1,-2 2 0,1 2 0,-1 1 0,-2-1 8,-3-2 0,3-8 260,-3 0 1,3 0 0,2 5-1,3 1 1,3-2 0,6-2-1,4-4 1,7-2 0,9-4 247,15-2-314,5-2 0,18 0 0,-6-2 0,1-2 0,1-4 1,2 0-1,-1 0 0,1 2 0,-2 0 0,2-2 1,-1 0-1,1 0 0,-2 2 0,-1 0 0,1-1 42,0-3 0,-6 6 1,3-2-1,-1 2 1,-4 0-1,-2-2 38,-3 2 1,-9 2 0,-8 2 0,-10 0-348,-5 0 1,-3 6-1,2 2-139,4 2 467,4-6 1,16 10 0,6-9 0,10-1 0,9-2 0,11-2 0,5-2 0,9-2 0,3-3-1,5-3 1,-1-4 0,-2 0 0,-3 0 774,-9 2 1,1 0-716,-11-6 1,-9 1 0,-18 1 0,-18 4 0,-18 8 0,-10 6 0,-5 6 0,-5 2 0,-3 4 0,-3-1-1103,1-1 779,7 4 1,-4-6 0,9 8 0,1-2 0,4-2 0,7-4 0,5-1 0,6 1-1,8 2 1,10-2 0,14-4 0,11-4 0,11-2 0,4 0-210,3 0 409,-5-8 1,5 4-1,-7-6 1,-1 0 0,1 2-1,0-1 1,-5 1 0,-3 0-1,-6 2 1,-3 0 0,-5-2-1,-8 0 266,-12 0 0,-16 2 0,-16 6 1,-5 0-1,-7 0 0,-1 0 1,-5 0-1,-1 2-270,-3 4 0,1-2 0,1 6 0,3 0 0,3 0 0,3 2 1,5-1-1,6-1-518,9-2 1,9 4 0,14-6 0,18-2 0,13-2 581,11-2 1,3-6 0,7-2-1,-5 0 1,-5-2 0,-6 0 0,-5-1-1,-3-1-124,-2 0 1,-2 8 0,-9-4-1,-5 2 1,-10 2 0,-10 6-497,-5 8 1,-9 6 0,-2 2 0,0-1 0,1 3 0,3 2 94,2 2 0,2 8 1,0-5-1</inkml:trace>
  <inkml:trace contextRef="#ctx0" brushRef="#br0" timeOffset="4">8877 7010 29006,'15'-2'-1676,"-3"-4"1,-2 4 0,-4-6 1617,6 0 0,-2 6 1,2-4-1,0 2 1,0 0 696,0-2 1,-7-2-2082,7 3 1501,-8 3 0,2-6 1,-12 8-1,-8 0 0,-7 0 1,-9 0-1,-4 0 0,-3 0 1,-3 2-1,-2 2 0,3 2 1,1-1-1,3 1 5,-1 0 1,2 6-284,5-6 0,3 0 0,10-4 0,2 2 0,6 2 0,6-2 0,12-2 0,10-2 1,8 0-1,1 0 0,1-2 0,0-2-286,-3-2 578,7 0 0,-8 4 0,4-2 1,-7-2-1,-3 2 0,-2 2 1,0 2-1,0-2 0,-5-2 0,-7-2 241,-12 2 1,-15 2 0,-11 2 0,-6 0 0,-5 0 0,-1 2 0,-1 2 0,1 2-248,1-2 0,1 4 0,6-2 0,3 0 1,3 0-25,6 0 0,16 6 1,14-6-130,16-2 0,18-4 1,7-4 85,5-2 0,1-2 0,-1 4 1,-3-4-1,1-2 0,1-2 1,3 0-1,-5 2 0,-3 1 0,-7-1 1,-3-2-1,-6 2 0,-9 2 2268,-7 0-2223,2 6 0,-16-6 0,0 8 0,-10 0 0,-6 0 1,-1 0-1,-1 2 0,-2 2 0,-4 2 0,-6 0 1,-3 0-1,-3 0 0,-2 0 173,-3 2 0,1-6-241,-7 4 1,5 2 0,-5-2 0,-3-1 0,-1 1 0,-1 0 0,3 0 0,3 0 0,2 0 0,5-2 0,3-2 0,7-2 0,5 0 0,4 0-67,2 0 79,8 0 0,-4-2 0,10-2 0,6-4 1,8 0-1,6-2 0,2 2 0,2-1 1,4-1-1,7-2 0,9 0-104,7 0 1,5 6 0,3-6 0,7 0-1,7 0 1,6 2 0,3 1 0,1 1-173,4 0 0,-2-4 0,0 4 0,-1 0-6,-5 0 0,-4 2 0,-4 6-631,-1 0 1007,-9 0 1,5 0 0,-9 0 0</inkml:trace>
  <inkml:trace contextRef="#ctx0" brushRef="#br0" timeOffset="4.87">4153 8419 29770,'-12'-10'-3760,"0"4"1,6-2 3034,-5 2 0,5 0 0,-6 6 1649,-2 0 1,4 0-1,-2 0 924,-2 0-944,6 0 0,-8 0 1390,5 0-1166,3 0-761,0 0 869,8 0 1,0-2-1237,0-3 0,0 3 0,2-6 0,4 8 0,6 0 0,3 0 0,3 0 0,0 0 0,2 0 0,2 0 0,3 0 0,3 0 0,4 0 0,1 0 0,5 0 0,4 0 0,-5 0 0,5 0 0,-5 0 0,1 0 0,2 0 0,1 0 0,-1 0 0,-2 0 0,-3 0 0,3 0 0,1 0 0,3 0 0,-2 0 0,-3 0 0,7 0 0,-5 2 0,9 2 0,0 1 0,-1-1 0,-1 0 0,-1 0 0,1 2 0,3-2 0,1-2 0,-1-2 0,-3 0 0,-1 2 0,1 2 0,1 2 0,-1-2 0,0-2 0,-7-2 0,5 0 0,-1 0 0,1 2 0,-5 2 0,-1 2 0,-2-2 0,-7-2 0,1-2 0,2 0 0,2 0 0,-5 6 0,1 0 0,2-2 0,-5-2 0,3-2 0,0 0 0,-1 0 0,-1 2 0,0 2 0,0 2 0,3-2 0,1-2 0,0-2 0,-3 0 0,3 0 0,2 0 0,3 6 0,5 0 0,-4-1 0,5-3 0,1 2 0,3 2 0,5-2 0,3-2 0,3 0 0,3 2 0,2 2 0,3-2 0,1-2 0,0-2 0,1 0 0,-7 0 0,3 0 0,-5 0 0,0 0 0,-7 0 0,-3 0 0,-1 0 0,0 0 0,-3 0 0,-1 0 0,-3 0 0,1 0 0,-3 0 0,-1 0 0,-2 0 0,1 2 0,5 4 0,-12-4 0,11 6 0,-11-8 0,4 0 0,1 0 0,1 2 0,0 2 0,-1 2 0,1-2 0,-1-2 0,3-2 0,2 0 0,3 0 0,1 0 0,1 0 0,1 0 0,2 6 0,3 0 0,-1-2 0,-5-2 0,1-2 0,-3 0 0,3 0 0,-1 0 0,1 0 0,3 0 0,-1 0 0,1 0 0,3 0 0,1 0 0,1 0 0,-1 0 0,-5 0 0,-1 0 0,3 0 0,1 0 0,3 0 0,-3 0 0,-3 0 0,1 2 0,-3 2 0,1 2 0,5-3 0,-4-1 0,-1-2 0,-1 2 0,5 2 0,5 2 0,3-2 0,-2-2 0,-1-2 0,-3 0 0,1 6 0,-1 0 0,1 0 0,-1-6 0,1 0 0,-1 0 0,1 0 0,1 0 0,3 0 0,3 0 0,0 0 0,3 0 0,-1 0 0,2 0 0,-1 0 0,-5 0 0,-3 0 0,-1 0 0,5 0 0,5-2 0,4-2 0,3-2 0,-1 2 0,0 2 0,2 2 0,1-2 0,-1-2 0,-4-2 0,1 2 0,-3 2 0,2 2 0,3 0 0,-5 0 0,10-5 0,-10-1 0,-1 2 0,1 2 0,0 2 0,-1 0 0,-7-2 0,-1-2 0,-1-2 0,5 2 0,1 2 0,2 0 0,-1-2 0,-3-2 0,0 2 0,-3 2 0,5 0 0,-3-2 0,-7-2 0,-3 2 0,-1 2 0,3 2 0,1 0 0,1 0 0,-1 0 0,1 0 0,-1 0 0,0 0 0,1 0 0,-1 0 0,-7 0 0,-4 0 0,-5 0 0,1 0 0,-1 0 0,1 0 0,-4 0 0,-3 0 0,-3 0 0,-2 0 0,-2 2 0,-1 2-913,-1 2 0,-8 0-1377,-2-6 2168,-8 0 0,4 8 1,-8 2-1</inkml:trace>
  <inkml:trace contextRef="#ctx0" brushRef="#br0" timeOffset="5.87">4260 14876 28257,'-12'0'2255,"0"0"0,6 0-2255,-6 0 0,9 0 0,-5 0 0,10 0 0,4 0 0,5 0 0,5 0 0,2 0 0,2 0 0,4 0 0,-3 0 0,7-2 0,0-2 0,0-2 0,1 0 0,7 6 0,0 0 0,5-2 0,3-2 0,1-2 0,7 2 0,1 2 0,5 2 0,-3 0 0,3 2 0,-3 2 0,3 2 0,-1-2 0,2 0 0,-1 2 0,-1-4 0,3 4 0,-3-4 0,8-2 0,1 0 0,-1 0 0,-1 0 0,-1 0 0,-2 0 0,1 0 0,-5 0 0,-1 0 0,-3 0 0,1 2 0,1 2 0,4 2 0,-3 0 0,13 0 0,-3 0 0,5-2 0,6-2 0,4-2 0,0 0 0,-3 0 0,-5 0 0,-2 0 0,3 0 0,-1-2 0,0-2 0,-6-4 0,-1 0 0,-3 0 0,-3 2 0,3 6 0,-2-2 0,-5-2 0,-5-2 0,-3 2 0,3 2 0,7 2 0,-3-6 0,7 0 0,-3 0 0,2 1 0,3-3 0,-1 0 0,-3-2 0,-7 0 0,-5 4 0,-1-4 0,-5 0 0,-5 0 0,-9 6 0,-4-2 0,-4 4 0,-8-4 0,-3 2 0,-1 6 0,-6 8-320,-6 6 0,-13 10 1,-11 2-1</inkml:trace>
  <inkml:trace contextRef="#ctx0" brushRef="#br0" timeOffset="6.87">16024 15037 30320,'-18'0'-230,"1"0"1,5 0 1165,0 0 0,10 0-807,2 0 0,10 0 0,14 0 1,7 0-1,9 0 0,9-2 0,9-2 1,11-4-130,12-2 0,18-2 0,-39 6 0,1 0 0,6 0 0,3 0 0,5 0 0,2 0 0,7 0 0,3 0 0,7 1 0,4-1 0,-30 1 0,2 0 0,0 1 0,2-1 0,1 0 0,0 1 0,-1-1 0,1 0 0,-1 1 0,1 0 0,0 1 0,-1 0 0,1 0 0,-1 0 0,1 1 0,1 0 0,1 0 0,0 0 0,1 0 0,0 0 0,0 0 0,0 0 0,1-1 0,-1 0 0,0 1 0,-1-1 0,0 0 0,-1 1 0,0-1 0,0 0 0,1 1 0,0 0 0,1 0 0,4 2 0,0 0 0,1 0 0,1 1 0,0-1 0,0-1 0,1 1 0,-1-1 0,1 0 0,-2 0 0,0 0 0,0 0 0,-1-1 0,0-1 0,0 2 0,0-1 0,1 1 0,-1 0 0,2 0 0,0 0 0,0 1 0,1-1 0,-1 2 0,1-1 0,-2 0 0,-1-1 0,0 2 0,-2-1 0,-1 1 0,0 0 0,-2 0 0,-1 0 0,1 1 0,-1 0 0,-1 1 0,2-1 0,0 1 0,0 0 0,0-1 0,0 2 0,0-1 0,-1 0-151,-2 1 0,-1-1 0,0 0 0,0 0 0,-1 0 0,-1 1 0,25 3 0,-2 0 0,-1-1 0,-2 0-296,-5 1 0,-1 0 1,-3 0-1,0 0 1,-5 0-1,-1 0 447,-1-1 0,0-1 0,-3 0 0,-1 0 0,-2 2 0,-1-2 0,-3-1 0,0-2 0,-2-1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9091 6921 25889,'-10'-8'-928,"2"6"0,6-6 1,-2 6 921,-2-4 1,-2 4 0,2-4 290,-6 4 1,-4 2 1219,-2 0-1324,9 0 1,-5 2-1,6 2 1,0 4-1446,0 2 1165,-6 2 1,12 0-1678,-4 0 1938,4-8 1,4 3 0,4-7 0,6 0 0,4 0 0,4 0 0,3 0 0,7 0 0,6 0 0,5 0 0,9 0 0,9-2 0,12-1-85,11-3 0,5-8 1,4 4-1,2-2 0,0 0 1,-4-2-1,-4 0 1,-1 0-13,-3 2 1,-2 7-1,-10-5 1,1 0-148,1 0 1,-12 0-1,7-2 53,-9 6 0,-9-2 0,-3 2 263,-1 2 0,-3-4 0,-7 2 0,-2 2 1,-5 2-1,-1 2 373,-4 0 0,-12 2-469,-10 4 0,-14-2 0,-12 6 0,-3 0 0,-9 0 0,-8 4 1,-7 2-1,-5 0 0,-3-3 0,-2-3 0,-5 0 0,-1 0 0,-4 4 1,0 0-146,1-2-35,5 4 0,15-12 0,7 6 0,9-2 0,16-5 1,20-1-1,24-2 0,20-2 0,15-1 0,12-5 1,11-2-1,5-4 0,0-2 18,-4-2 0,4 0 0,-6 0 1,1 1-1,-5-1 0,-4 0 1,-4 0-1,-5 0 49,-11 0 0,-9 9 0,-14 3 1,-11 4-1,-13 4-402,-18 4 0,-11-3 1,-15 9-1,-4 2 203,-5 2 0,-5 0 1,-3-2 88,-4-2 1,1 0-1,-5 5 1,1 1 0,5-2-1,1-2 1,3-2 0,2 2-1,3 2 1,8-1 0,9-1-336,7-2 1,14-8 436,10 2 0,10-4 1,16-4-1,9-2 1,11-4-1,7-2 1,5-4-1,3 1 1,3-1-1,3 2 1,4-2-1,4-2 1,5 0-1,1 2-1065,4 2 922,-6 1 1,2 1 0,-7 2 0,-5 2 0,-10 0-1,-9 2 1,-6 2-1541,-5 2 1869,-1 8 0,-3-6 0,1 6 0</inkml:trace>
  <inkml:trace contextRef="#ctx0" brushRef="#br0" timeOffset="1">9144 8473 29609,'0'-12'-4916,"0"0"1,-6 6 2513,0-6 0,0 6 2957,6-6-436,-8 8 1,4-12 0,-8 6 0,-1 1 0,-1 5-1,0 8 79,2 7 1,8-1-1,-2 2 1,6 0 0,6 0-1,8-2 502,8-2 0,7-2 1,13-6-1,9 0-20,13 0 0,13 0 0,24 0-661,-45 0 1,1 0-1,3-3 1,1-2-1,2-1 1,0 0-1,2-2 1,-1 0-1,2 0 1,-1 0-1,0 1 1,1 0 0,-2 2-1,0 0 1,-2 1-1,-1 1 1,-5 0-1,-1 2 1,42-1-1,-10 2 1,-4 0-1,3 0 1585,1 0 1,2-2-1468,0-4 0,0 4 0,2-4 1,2 2-1,2 0 0,2-2 1,-46 4-1,-1 0 0,4 0 1,-1 0-1,2 0 0,-1 0 1,0-1-1,-1 0 0,46-1 1,-10 2-1,-9 2 0,-5-2 1655,2-4-1671,-4 4 1,7-6-1,-11 6 1,-2-2-1,-1-4 1,1 0-1,0 1 1,-1 1-1,-5 0 1,2 0-1,9 0 1,9 0-1,6-2 1,2 0-1,0 0-26,0 4 1,-1-4-1,-1 2 1,-2 0 0,2 0-1,-2 0 1,0 2 0,-1 2-96,-1 2 0,-2-2 0,2-2 0,-4-2 0,1 3 0,3 1 0,6 2 0,4 0-128,2 0 1,-2 0 0,-12 0-1,-9 0-660,-11 0 1,-2 7 0,-3 5-981,-5 4 1635,-1 2 1,3 8 0,1 2 0</inkml:trace>
  <inkml:trace contextRef="#ctx0" brushRef="#br0" timeOffset="2">2870 12718 29732,'-18'-18'-7264,"0"2"7096,0 4 0,6-2 0,1 8 0,-3 0 0,-2-1 0,-2-3 0,2-2 0,2 2 0,4 0 19,2 0 1,-3 4-1,5-6 1,2-2-1010,2-2 1084,2 7 0,0-1 0,2 6 0,4-2 0,4 4 1,-1 6-1,-1 6 144,0 0 1,0 5 0,6-5 0,-2 2-1,2-2 1,2 0 0,1-2 0,1 2 266,0 0 0,0-4 0,0 4 0,2-2-421,3-4 0,-3 3 1,6-1 270,0-2 1,-1 4-1,7-2 1,-2-2-1,1-2 1,3-2 0,2 0-1,-1-2 1,1-2-1,0-4 1,-1 0 0,1 0-1,0 2 609,-1-1 0,1 5-725,0-4 1,-7-2 0,-1 2 0,0 2 0,0 2 0,3 0 0,1-2 0,0-2-1,-5 2 1,1 2 0,-2 2 0,1 0 0,-1 0 0,2 0 2238,0 0-2196,-7 0 1,7 6-1,-6 0 1,2-2 0,-2-2-1,-3 0 1,-1 2 0,0 2-1,0-2 1,0-2 0,-1-2-1,1 0 1,0 0 0,0 0-1,0 0 95,0 0 1,-1 0 0,1 0-1,0 0 1,0 0 0,-2 2-1,-2 2 1,-3 2-107,3-2 0,2-3 0,2-1 1,0 0-1,0 0 0,-1 0 0,1 0 1,0 0 85,0 0 0,6 0 0,-1 0 0,-1 0-174,-2 0 0,-2 0 0,0 0-12,0 0 1,1 6 0,3 0-1,2-2 1,0-2 0,-1-2-1,1 0 1,-2 0 0,0 0-1,0 0 1,3-2 0,1-2 0,0-2-4,-4 2 0,-1 2 0,3 2 0,-4-1 0,6-3 0,-3-2 0,1 2 0,-2 2 0,-2 2 0,0 0 0,1-2 0,3-2 0,-2-2 0,-2 2 0,-2 2 0,-1 2 0,1 0 0,0 0 0,0 0 0,0 0 0,0 0 0,-1 0 0,1 0 0,0 0 0,0 0 0,0 0 0,-1 0 0,1 0 0,0 0 0,0 0 0,0 0 0,0 0 0,-1-2 0,1-2 0,0-2 0,0 2 0,0 2 0,0 2 0,-1 0 0,1 0 0,-6 0 0,0 0 0,-6 0 0,6 0 0,2 0 0,2 0 0,1 0 0,-1 2 0,-2 2 0,-2 2 0,0 0 0,6-6 0,-6 0 0,-1 0 0,3 0 0,2 0 0,2 0 0,0 0 0,0 0 0,-1 0-352,1 0 440,0 0 0,-6 0 0,0 0 0,2 0-88,2 0 0,-5 0 0,1 0 0,-6 0 0,6 0 0,2 0 0,-4 0 0,2 0 0,2 0 0,-4 0 0,1 0 0,-5 0 0,6 0 0,2 0 0,2 0 0,2 0 0,0 0 0,-1 0 0,1 0 0,0 0 0,0 0 0,0 0 0,0 0 0,-1 0 0,1 0 0,0 0 0,0 0 0,0 0 0,-1 0 0,1 0 0,0 0 0,0 0 0,0 0 0,0 0 0,-8 0 0,5 0 0,-3 0 0,4 0 0,2 0 0,0 0 0,0 0 0,-1 0 0,1 0 0,-6 0 0,0 0 0,2 0 0,2 0 0,2 0 0,-7 2 0,1 2 0,2 2 0,2-2 0,2-2 0,0-2 0,-1 0 0,1 0 0,0 0 0,0 0 0,0 0 0,0 0 0,-1 0 0,1 0 0,0 0 0,0 0 0,0 0 0,0 0 0,-7 2 0,1 2 0,2 2 0,2-2 0,2-3 0,0-1 0,-1 0 0,1 0 0,0 0 0,0 2 0,0 4 0,0-4 0,-1 6 0,1-8 0,0 0 0,0 0 0,2 0 0,1 0 0,3 0 0,-2 0 0,-2 0 0,-2 0 0,-1 0 0,1 0 0,0 0 0,0 0-8,0 0 0,2 0 0,1 0 0,3 0 0,-2 0 0,0 0 1,0 0-1,1 0 15,-1 0 1,4 0 0,0 0 0,-1 0 0,3 0 0,-2 0 0,1 0 0,-1 0-8,0 0 0,4 0 0,-7 0 0,1 0 0,2 0 0,0-2 0,5-2 0,-1-2 0,-6 0 0,4 6 0,-1 0 0,1 0 0,2 0 0,-3 0 0,-1 0 0,-2 0 0,2 0 0,1 0 0,3 0 0,0 0 0,0 0 0,-9 0 0,3 0 0,4 0 0,0 0 0,-1 0 0,-3 0 0,-4-1 0,0-3 0,2-2 0,1 2 0,-1 2 0,-2 2 0,-2-2 0,0-2 0,-1-2-741,1 2 659,0 2 0,0 2 0,0 0 0,-1 0 0,1 0 0,0 0 0,0 0 0,0 0 0,2 2 0,1 2 1,3 2-1,-2 0 0,-2 0-674,-2 0 1,-1 1-1,1-1 1,-2 6 300,-4 4 1,-4 2 0,-8 0-1</inkml:trace>
  <inkml:trace contextRef="#ctx0" brushRef="#br0" timeOffset="3">11408 12682 6812,'0'-18'0,"0"0"-502,0 1 1,6 5-1,2 2 2354,1 2-1301,-5-6 0,6 12 0,-4-4 0,6 4 0,2 0 1,0-2 3590,-2-2-3857,0 0 0,0 6 1,-1 0-1,3 0 1,0 2-1,0 2 1,-2 2-1,2 0 1,2 0 1490,1 0-1613,1 8 1,6-12 0,0 4 0,0-2 0,-1 0 0,3 2 0,2-2 0,3-2 0,3-2 0,2 0 0,1 0 0,3 0 0,2 0 0,-1 0 0,1 0 275,-1 0 0,1 0 0,-4 0 1,1 0-1,5 0 0,1 0 1,3 0-1,-1-2 199,1-4 1,5 4 0,5-4 0,-5 4-108,-3 2 1,-3 0 0,7 0-432,-1 0 0,-5 0 1,-3 0-1,1 0 1,-2 2-1,1 2 1,1 2-1,3-2 0,1 0 1,-1 0-1,-1 2 1,1-2-1,1-3 406,-3-1 0,3 0-512,-9 0 0,3 6 1,-4 0-1,1-2 0,-1-2 1,-5-2-1,-3 0 1,-2 0-1,1 0 0,3 0 1,4 0-1,1 0 1,3 0-1,0 0 418,1 0-426,3 0 0,1 0 1,1 0-1,-1 0 1,1 2-1,-1 2 1,1 2-1,-3-2 1,-3 0-1,-4 0 1,-1 2-1,3-2 0,3-2 1,1 0-1,2 2-4,-1 2 0,-3 0 1,5-6-1,1 0 0,-3 0 1,-3 0-1,-4 0 0,-3 0 47,1 0 0,0 2 0,-3 2 0,-1 2 0,-4-2 0,-1-2 0,-1 0 0,2 2-79,0 2 0,-5 0 0,5-5 0,0 3-12,-1 2 0,5 0 1,8-6 39,1 0 0,1 6 0,-6 0 0,1-2 0,3-2 0,1-2 0,-1 0 0,-2 0 0,-5 0 1,-1 0-1,-2 0 0,-1 0 0,-1 0 161,-4 0 1,-2-6-141,2 0 1,-5-2 0,7 4-1,-2-4 1,2 1 0,-1-1-1,3 4 1,2 0 0,5 0-1,5-2 1,2 2 0,-1 2-1,3 0 1,1-2-118,5-2 123,1 0 0,-3 6 1,-3 0-1,1 0 0,0 0 1,1 0-1,1 0 0,-3 0 1,1 0-1,-3 0 0,5 0 1,-1 0-1,5 0 0,-3 2 1,3 2-34,-1 2 0,3 0 0,-1-4 1,1 2-1,-3 2 0,-1 0 0,-5 0 1,1 0 27,-1-2 0,3-1 1,5 1-1,1 2 1,-1-2-1,1-2 1,-1 0-1,1 2 74,-1 2 1,1 0-1,-1-6 1,1 0-84,-1 0 0,-5 0 1,-3 0 6,-1 0 0,-3 0 0,-3 0 0,4 0 0,3 2 1,1 2-1,-3 2 0,-1 0 0,1 0 0,1 0 1,2 0-1,-3 0 0,1 0 47,-5-2 0,1 4-31,2-2 1,-5 2-1,5-5 1,-5 3-1,1 0 1,2 0-1,3 0 1,1-2 0,1-2-1,-1 0 1,1 2-1,1 2 1,3-2-1,1-2 89,-2-2-126,-5 0 1,-1 0 0,1 0 0,1 0 0,-1 0 0,-3 0 0,-2 0 0,-3 0 0,1 0 0,0 0 0,-1 0 0,3 0 0,1 0 0,3 0 0,0 0-7,1 0 0,3 0 1,5 0-1,-1 0 0,-3 0 1,3 0-1,1 0 0,1 0 3,-5 0 1,3 0 0,-7 0 0,3 0 0,2 0-1,-1 0 1,1 0 0,-1 0 506,-1 0 1,5 0 0,-3 0 0,3 0-482,3 0 0,-7 0 0,-1 0 0,-3 0 0,1 0 0,-5-2 0,3-2 0,-2-2 0,-3 2 0,1 2 0,4 2 0,3 0 0,3-2 0,-1-2 0,3-2 0,1 2 0,3 2 0,-1-4 0,1 0 0,-7-1 0,1 3 0,1-2 0,1 0 0,-1 0 0,-3 0 0,-1 0 0,1 0 0,3 0 0,1 2 0,-1 2 0,-3 2 0,-1 0-595,1 0 254,-6 0 0,7 0 0,-9 0 0,-5 0 0,-1 0 0,-2 0 0,-2 0 0,-1 0 0,-1 0 380,0 0 1,6 8-1,-5 2 1</inkml:trace>
  <inkml:trace contextRef="#ctx0" brushRef="#br0" timeOffset="4">2478 14823 30061,'0'-18'-9831,"0"0"3361,0 0 6196,0 0 0,-6 0 1,-2 3-1,-2 3 3107,-4 6-2024,6 4 1,2 2-1,12 0 1489,6 0-2078,-4 0 1,8 0-1,-4 0 1,3 0 0,3 0-1,0-2 1,0-2-1,0-2 1,2 0 0,3 0-1,7-2 1,4 0 725,1 0-745,1-6 1,0 6 0,-1-5 0,3 3 0,2 0 0,1 2 0,-1 0 0,-1 4 0,1 2 0,2 2 0,-3 0 0,-1 0 0,-1 0 0,3 0 0,2 0 220,-3 0 0,-1 0 0,-4 0 0,-3 0 0,-1 0 0,0 0 1,-3 2-1,-1 2-35,0 2 1,-4 2 0,5-4 0,-1 4 0,-4 0 0,-2-1-334,-2-3 0,-7 4 0,1-2 1,2 0-55,2 2 0,2-6 0,0 6 0,-1 0 0,1-6 0,0 4 0,0-2 0,2 0 0,2 2 0,1-2 0,-1-2 0,0-2 0,0 0 0,1 2 0,-1 2 0,0 2 0,2-2 0,-4-2 0,3-2 0,-3 0 0,-2 0 0,0 2 0,2 2 0,1 1 0,3-1 0,-2-2 0,0-2 0,-1 0 0,3 0 0,-2 0 0,-2 0 0,0 0 0,3 0 0,-3 0 0,6 0 0,-8 0 0,2 0 0,1 0 0,3 0 0,-2 2 0,-2 2 0,0 2 0,1-2 0,3-2 0,0-2 0,2 0 0,1 2 0,3 2 0,0 2 0,-1 0 0,7-6 0,0 2 0,-1 2 0,1 2 0,0-2 0,-1-2 0,1-2 0,-2 6 0,-3 0 0,-3-2 0,0-2 0,-2-2 0,1 0 0,-1 0 0,0 0 0,-2 0 0,-7 0 0,3 0 0,4 0 0,-2 0 0,5 0 0,-1 0 0,-2 0 0,-4 0 0,2 0 0,3 0 0,1 0 0,2 0 0,0 0 0,1 0 0,3 0 0,0 2 0,1 2 0,-1 2 0,2-2 0,-1-2 0,3-2 0,-2 6 0,-3 0 0,-3-3 0,0-1 0,-3 0 0,3 2 0,-2 2 0,2-2 0,-3 0 0,1 0 0,-2 2 0,0-2 0,1-2 0,3-2 0,-6 0 0,6 0 0,-7 0 0,5 2 0,0 2 0,2 2 0,-3-2 0,3-2 0,0-2 0,4 0 0,1 0 0,1 0 0,-2 0 0,-3 0 0,1-2 0,-2-4 0,5 4 0,-5-4 0,2 4 0,0 2 0,-1 0 0,1 0 0,0 0 0,1 0 0,3 0 0,2 0 0,-1 0 0,1 0 0,0 0 0,-1 0 0,1 0 0,0 0 0,5 0 0,3 0 0,-1 0 0,1 0 0,-3 0 0,-5-2 0,0-4 0,1 4 0,3-4 0,2 4 0,-1 2 0,1 0 0,-1 0 0,1 0 0,2-2 0,1-2 0,3-2 0,-3 2 0,-1 2 0,-5 2 0,7 0 0,1 0 0,-3 0 0,0 0 0,-3 0 0,3 0 0,-1 0 0,3 0 0,-3 0 0,3-2 0,0-1 0,3-3 0,3 0 0,-1 0 0,-1 0 0,-3 2 0,-7 2 0,11-4 0,-5 0 0,-1 2 0,-3 2 0,-6 0 0,-5-2 0,-1-2 0,2 2 0,1 2 0,3 2 0,0 0 0,-1 0 0,1 0 0,0 0 0,-1 0 0,1 0 0,-2 0 0,-1 0 0,1 2 0,3 2 0,1 2 0,0-2 0,-3-2 0,1-2 0,0 0 0,-1 0 0,1 2 0,0 2 0,-1 2 0,-1-2 0,-4-2 0,7-2 0,-5 0 0,0 0 0,1 0 0,1 0 0,2 0 0,-1 0 0,1 0 0,0 0 0,-3 0 0,-1 0 0,-2 0 0,1 2 0,3 2 0,0 2 0,-3-2 0,-1-2 0,2-2 0,1 0 0,3 0 0,-6 6 0,0 0 0,-1-1 0,7-5 0,-2 0 0,-3 0 0,-1 2 0,0 2 0,-1 2 0,1-2 0,0 0 0,-1 0 0,-1 2 0,0 0 0,0 0 0,3 0 0,-5 0 0,6 0 0,-6 0 0,1 0 0,3 0 0,0 2 0,-1 0 0,3 2 0,0-3 0,-1 1 0,-1-2 0,2 0 0,1 0 0,3 0 0,0 0 0,-1 0 0,7 0 0,0-6 0,-1 2 0,1 2 0,-1 2 0,-1-2 0,-2-2 0,-3-2 0,1 6 0,0 0 0,-1-2 0,1-2 0,0 0 0,-1 2 0,1 2 0,-1-2 0,3 3 0,2-1 0,3-2 0,3-2 0,1 4 0,5 0 0,-5-2 0,7 4 0,-3-2 0,7 0 0,-1 0 0,-1 0 0,-3-2 0,1-2 0,-1 0 0,1 2 0,-3 2 0,-1-2 0,-5-2 0,-1-2 0,5 0 0,-1 0 0,1 6 0,-1 0 0,-5-2 0,-1-2 0,0-2 0,-1 0 0,1 0 0,-1 0 0,-1 0 0,-2 0 0,-3 0 0,3 0 0,1 0 0,3 0 0,8 0 0,-11 0 0,9 0 0,1 0 0,3 0 0,1 0 0,1 0 0,-1 0 0,-1 0 0,-3 0 0,-3 0 0,-3 0 0,-3 0 0,-4 0 0,-5 0 0,-1 0 0,-2 0 0,3 0 0,-1 0 0,0 0 0,-1 0 0,1 0 0,2 0 0,2 0 0,1 0 0,1 0 0,-1 0 0,1 0 0,0 0 0,1 0 0,3 0 0,2 0 0,1 0 0,-1 0 0,3 0 0,1 0 0,-1 0 0,-3 0 0,6 0 0,-3-6 0,3 0 0,1 2 0,1 2 0,-1 2 0,-1 0 0,1 0 0,1 0 0,-3 0 0,-3 0 0,-3 0 0,1 0 0,-2 0 0,3 0 0,-1 0 0,1 0 0,-3 0 0,4 0 0,1 0 0,3 0 0,-1 0 0,1 0 0,1 0 0,1 0 0,1 0 0,1 0 0,3 0 0,-1 0 0,-5 0 0,3 0 0,-5 0 0,11 0 0,1-2 0,0-2 0,3-2 0,3 0 0,6 0 0,5-2 0,1 0 0,-2-2 0,-2 0 0,-1-2 0,1 0 0,2 3 0,3 1 0,5-6 0,-6 4 0,-2 0 0,-1 2 0,-3 2 0,-2 0 0,-3 2 0,-7 2 0,-10-4 0,1 0 0,1 2 0,3 2 0,-3 2 0,-1 0 0,-3 0 0,1 0 0,-2 0 0,3 0 0,-3 0 0,-3 0 0,1 0 0,-5 2 0,3 4 0,0-2 0,-7 6 0,1-2 0,1-2 0,5 0 0,4 2 0,-1 0 0,-1 0 0,-3-4 0,3 0 0,1 0 0,3 2 0,-2-2 0,3 3 0,-7-1 0,5 0 0,-3-6 0,-1 0 0,3 2 0,-3 2 0,1 2 0,-2-2 0,1-2 0,5-2 0,1 0 0,1 0 0,-5 0 0,1 0 0,-1 0 0,3 0 0,-3 0 0,-3 0 0,-2 0 0,-1 0 0,3 0 0,-3 0 0,-1 0 0,-2-2 0,-1-2 0,1-2 0,2 2 0,1 2 0,5 2 0,-1 0 0,1 0 0,0-6 0,-3 0 0,5 2 0,-1 2 0,-1 1 0,-3-3 0,1-2 0,-2 2 0,3 2 0,-1 0 0,-1-2 0,1-2 0,2 2 0,1 0 0,3 0 0,-3-2 0,7 0 0,-7 4 0,3-2 0,-1-2 0,1 0 0,3 6 0,-3 0 0,1-2 0,-7-2 0,0-2 0,-1 2 0,1 2 0,-3 2 0,-1 0 0,-4 0 0,-1 0 0,1 0 0,4 0 0,-3 0 0,-3 0 0,2 0 0,-5 0 0,11 0 0,1 0 0,-1 0 0,-2 0 0,-3 0 0,1 0 0,0 0 0,-1 0 0,1 0 0,0 0 0,-3 0 0,-1 0 0,-2 0 0,1 0 0,3 0 0,-4 0 0,-1 0 0,3-2 0,2-2 0,-1-2 0,-1 2 0,-2 0 0,0 1 0,-1-3 0,1 2 0,0 0 0,-1 0 0,-1-2 0,0 0 0,0-2 0,-5 6 0,7-4 0,0 2 0,-1 0 0,-1-2 0,0 2 0,0 0 0,3-2 0,1 4 0,0-4 0,-5 2 0,1 0 0,-2-2 0,0 2 0,-5 2-321,-1 2 1,-2 0-2511,0 0 1377,-8 0 1,-10 2-1,-10 4 1,-2 6 0,0 4 1150,-2 2 1,-2 0-1,-1 0 1</inkml:trace>
  <inkml:trace contextRef="#ctx0" brushRef="#br0" timeOffset="5">27093 15054 30403,'0'-17'-9831,"0"5"7424,0 0 0,0 6 786,0-6 1748,0 8 0,0-6 0,2 4 0,2-6 0,2-4 0,-2-1 572,-2-1-508,-2 8 0,8 2 1,4 8-1,4 0 0,2 0 1,-1 0-1,3 0 0,4 0 1,8 2-1,5 2 1,7 2-1,1-2 0,5-2 1,3-2 343,7 0 0,3 2 0,9 2 1,-1 2-1,2-2 0,6-2 1,8-2-1,7 0-397,-1 0 0,4 0 1,0 0-1,2 0 430,-47 0 1,-1 0-1,40-2 1,-2-2-382,-2-2 1,0 0-1,4 4 1,0-2-1,1-4 1,-7 0-1,-2-2 1,-2 2-1,4-2 1,2 2-1,3 0 1,-1 4-1,2 2 1123,4 2 0,-4 0-1239,4 0 0,-6 0 0,-4 0 0,-4 0 0,1 0 0,-1 0 0,0 0 0,-4 0 0,-7 2 0,-7 4 0,-8 4 0,-3 2 0,-6 0 0,-5 4-1115,-7 6 368,-6-2 1,-11 13 369,1-3 1,0 4-1,0 1 1</inkml:trace>
  <inkml:trace contextRef="#ctx0" brushRef="#br0" timeOffset="6">2763 16125 30754,'-24'0'0,"0"-2"-618,2-4 0,-3 4 0,1-6 0,2 2-443,2 0 1166,3-8 1,1 10 0,2-6-1,4 0 1,2 0 0,4-3 0,2-3-1257,2-2 1242,0 8 1,2 2-1,2 10 1,6 2-1,4 2 1,8 0-1,3 0 1,9 0-1,4-2 1,7-2-1,7-2 1,11 0 1473,10 0-1537,9 0 0,-31 0 0,2 0 0,4 0 1,1 0-1,5 0 0,1 0 0,4-1 0,1 0 1,2-2-1,0 0 0,4-3 0,1 0 0,2-1 1,0 0-1,2 0 0,-1 0 0,-3 2 0,-2 0 1,-3 0-1,-1 0 0,-4 1 0,-1 0 0,0-1 1,0 0-1,2 1 0,-1 1 0,2-2 0,1 2-112,-3 0 0,0 2 0,-4-1 0,-1 0 0,-1 0 1,1 0-1,2-1 0,1 0-23,3 1 1,0 0-1,0 0 1,-1 0 0,0 0-1,-1 0 109,-2-1 1,1 0 0,-2-1 0,0 0 0,2 2-1,-1 0 1,0-1 0,1 0 0,-1 1 0,1 0 0,-4 1-1,0 0 1,-2 1 0,-1 0 0,-3 0 0,-1 0-1,0 0 1,-1 0 0,1 1 0,-1 0 0,2 1 0,-1 0-1,0 1 1,-1 0 0,0 0 0,-1 0-15,48 5 1,-46-7 0,-1 0 121,-1 2 1,-1 0 0,47 5 0,0 0 0,0 0 0,2 0 0,-48-5 0,-1 0 0,47 2 0,-4 1 0,-5-2 0,-1-2-1,0-2 1,2 0 0,0 0 0,-2-2-73,-4-4-24,-3 4 1,-9-15 0,0 1-1,0-6 1,-1-2 0,-3 0 0,-2 1-1,1 3 1,-1 4 0,-1 6 0,-3 2-1,-6 2 1,-5 0 0,-8 0 0,-3 2-2556,3 2 2541,-5 2 0,13 0 0,-9 0 0,-1 0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6488 8633 29108,'18'-8'-1392,"0"-4"0,0 2 1,-1 1-1,1-1 590,0 0 0,0 0 959,0-2 0,4-4 1,-3 4-1,-3-4 0,-2-2 1,-4 1-1,-4-1-274,-4 0 169,-2 8 0,2 2 1,4 6-1,6-2 0,4-2 1,1 2-1,1 2 0,0 2 1541,0 0-1501,0 0 1,7-6-1,3 0 1,2 2-1,0 2 1,1 2-1,3 0 1,2 0 0,-3 0-1,-1 0 1,-2 0-1,1 2 1,1 2-1,0 2 1,-3 0-58,3 2 0,-4-6 1,1 6-1,3-2 0,2 0 1,1-2-1,-1-2 0,-2 0 46,-2 4 0,-1-4 0,7 4 0,0-4 0,-1-2 0,1 0 0,0 0 0,-1 0 147,1 0 0,-5 0 0,1 0 1,2-2 179,-2-4 0,-3 4 1,3-4-236,-2 4 1,-1 2 0,7 0 0,-2 0 0,-3 0 0,-1-2 0,0-2 0,-1-2 0,-1 2-1,0 2 1,-2 2 0,1-2 0,1-2 353,4-2 1,0 0-524,-3 6 1,3-6-1,-6 0 1,1 0-1,3 0 1,0 1 0,-2-1-1,-3 0 1,-1 0-1,0 2 1,0 2-1,-1 2 1,1 0 0,0 0-5,-2 0 0,-3 0 0,5 0 0,0 0 0,-2 0 0,0 0 0,-1 0 0,3 0 0,-2 0 0,-2 0 0,-2 0 0,-1 0 0,1 0 0,0 0 0,0 0 0,0 0 0,-1 0 0,1 0 0,0 0 0,0 0 0,0 2 0,0 4 0,-1-4 0,3 4 0,2-4 0,4-2 0,1 0 0,5-2 0,2-2 0,1-2 0,1 0 0,0 4 0,-1-2 0,1-2 0,0 0 0,-1 6-272,1 0 1,-2 0 0,-3 0 0,-3 0 0,0 0 0,-2 2-1,-1 4 1,-1 4 0,0 2 0,0 0 0,-1 1 0,1 3 0,2 2-14,2 0 0,1 0 0,7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3725 8401 26583,'0'-18'-2458,"0"1"0,0-1 1,2 2-1,2 2 2361,2 2 1,2 8 0,-2-4 0,6 2-1,2-2 1,0 0 0,-4-1 1462,-2-1-997,-3 6 1,-5-6 0,0 4-824,0-6 558,-7 4 1,7-2 0,0 6 0,9-2-1,9 2 1,4 0 0,2 0 49,-2-2 0,3 0 0,1 4 1,2-2-1,4-2 0,-1 3 1,1 1-1,-4 2-214,-3 0 0,5 0 1,-6 0-1,-2 0 1,-3 0-1,-1 0 1063,0 0 0,-10 0-888,-8 0 1,-10 2 0,-12 1-31,-1 3 0,-9 2 0,2-2 0,-2 4 0,1 2 0,3-2 0,2 0 0,5-2 0,1 0 0,2-2 0,0 0 915,0 0-856,8 0 1,10-8 0,12-2-1,6-4 1,4-2-1,4-4 1,-1 0 0,3 0-1,-2 2 1,0 0 0,-5 0-1,-1 3 1,-2 1 535,0 4 0,-6-4-641,0 2 1,-10 0-1,-4 6 1,-12 0 0,-10 0-1,-2 2 1,-2 4 0,1 4-1,-3 2 1,0-1 0,3 1-1,1 0-1307,4 0 825,2 0 1,8 0 0,2 0 244,3 2 0,1 2 0,6 1 0</inkml:trace>
  <inkml:trace contextRef="#ctx0" brushRef="#br0" timeOffset="1">5258 8651 23388,'0'-12'-3971,"0"0"0,2 6 3265,4-6 970,-4 8-238,6-11 0,-8 11 1,2-6-1,2 0 514,2 0 187,0 6-545,-6-4 1,2 8-93,4 0 0,-2 0 0,8 0 0,2 2 0,1 2 0,5 2 206,4-2 0,-2-2 0,7-2 0,3 0 1,4 0-1,3 0 0,5-2 0,2-2-173,3-2 1,3 0 0,1 6 0,0-2 0,1-2 0,-3-2 0,-1 2 0,-3 2-188,3 2 0,1 0 1,3 0-1,1 0 0,5 0 1,5 0-1,4 0 1,3-2-40,-1-4 0,-6 4 0,1-6 0,-1 2 0,-1 0 524,-5 2 0,4-5 0,1-1 0</inkml:trace>
  <inkml:trace contextRef="#ctx0" brushRef="#br0" timeOffset="2">3494 9739 25656,'-12'-12'-9057,"2"0"7596,2-2 0,-4 4 1576,6-1 0,0 5 0,6-6 0,0-2 0,2 0 1,4 2-1,6 6 0,4 6 0,2 4 0,-1 4 1,1 0 107,0 0 0,6-2 0,2-6 1,1 0-1,5 0 0,2 0 0,1 0 1,3 0 44,4 0 1,-5-6 0,5-2 0,-7-2 0,-3-2 0,-4 0-1,-2 2 1,-5 0-398,-1 1 1,-14 5 0,-10-2 0,-14 4 0,-9 2-1,-9 2 362,-4 4 1,-9 4 0,3 7 0,-1 1-117,-1 0 0,9-2 1,-3-2-42,4-2 1,9 0 0,1 3-1,2-1 1,4-4 0,5 0-1,7-2 1,10 0 0,12-4-1,9-2 424,9-2 1,4 0-333,1 0 1,3-6 0,2-2 9,1-2 0,9-2 1,-5-6-1</inkml:trace>
  <inkml:trace contextRef="#ctx0" brushRef="#br0" timeOffset="3">5401 9971 25396,'-12'-16'-8123,"2"2"4296,2 2 3773,-6 8 1,12-6-1,-4 4 1,2-3 524,-2-1 0,6 2 0,0 8 0,10 0 0,8 0 0,6 0 0,8 0 0,7 0-414,9 0 0,19 0 0,12 2 0,14 2 1,-39-1-1,1 0 0,7-1 0,1 0 0,7-2 1,3 0-1,4-2 0,2 0-53,3-1 1,1 0 0,-1-3 0,0 0 0,-4 2 0,-2 0-1,-1 0 1,-1 0 0,-1-1 0,1 0 0,-2 1 0,0 0-1,-1 0 1,-1 0 0,-5 2 0,-2 0 126,-3 2 0,-3-2 0,-6-1 0,-1-2 0,47-5 0</inkml:trace>
  <inkml:trace contextRef="#ctx0" brushRef="#br0" timeOffset="4">9269 7153 26925,'12'-6'-1789,"0"0"0,-9-2 1183,3 2 1,-2 4 0,0-6 40,2 0 1,0 4 1322,-6-8-2754,0 8 782,0-4 1031,0 8 56,0 0 1,-8 0 415,-4 0 0,3 0 1,-1 2-1,0 2 1,0 2 111,-4-2 1,4-2 0,-2 0 0,-2 2 150,-2 2 0,5 0 0,-1-6-480,-2 0 1,-4 0-1,-4 0 1,-2 0 0,1 0-1,-3 0 1,-4 2-1,-3 2 1,-3 2 0,0-2-1,1 0 1,-1 0-1,0 2 1137,1-2 1,-1 4-967,0-2 1,7 0 0,1-6-1,2 0 1,2 0 0,1 0-1,-1 0 1,2 0 0,2 0-1,2 0 1,1 0 0,-1 0-1,0-2 3209,0-4-3615,0-4 1,6-2 0,1 2 0,-1 0 0,0 0-1,0-4 1,0-2 0,0 0 0,0 3-181,-2 1 1,5 8 0,-3-2 0,-2 4 0,-2 2-1,-2 0 128,0 0 1,0 0-1,1 0 1,-1 0-1,0 0 1,2 2 231,4 4 1,-4-4 0,5 4 105,-5-4 0,-2 0 0,0 2-190,0 2 1,6-1 0,0-3-1,-1 2 1,-3 2 0,0 0-1,2 0 1,2 0 0,-2 0-263,-2 2 907,7-6 1,-7 6 189,4-8-704,4 0 0,0 2 1,8 4-1,0 6-525,0 4 1,0-4-1,0-1 1,0 3-1,0 2 190,0 2 0,0 0 0,0 0 1,0 0-1,0-1 0,0 1 1,0 0-1,0 2-352,0 4 0,6-5 1,0 7-1,-2-2-155,-2 0 0,-2 2 1,0-5 559,0 3 0,6 0 0,0-6 0,-2 0 0,-2 1 0,-2 3 0,2 2 0,2-2 0,2-2 0,-3-3 0,-1 1-1002,-2 0 1,2-2 980,4-4 0,-4 4 1,4-4-1,-4 3 0,-2 3 1,0 0-1,0 0 0,0 0 1,0 0-1888,0 0 2122,0-1 1,0-5-1,0 0 1,0 2-1,0 2 1,2 2-1,2 0 1,2-1 0,-2 1-1,-2 0 1,-2 0-1,0 0 16,0 0 0,0-1 1,0 1-1,0 0 1,0 0-1,0 2 2,0 3 0,0-3 0,0 4 0,0-4 0,0-2 0,0 0 147,0-1 0,-6 1 0,-2 0 232,-2 0 1,4-6 0,-4 0-280,3 2 1,-1-4 0,4 1-1,-4 3 1,0 2 0,-2 0-1,2-2 1345,0-2-435,2-8 1,6 2 325,0-12-2779,0 4 1734,0-6 0,6 6 1,2-2-1,2-2 1,4 2-1,2 0 1,1 0 82,1-2 1,0 0 0,2 4 0,2-2 0,1-2 0,1 0 0,0 0-1,0 0-28,-2 2 0,3 2 0,-1 2 1,-2-2 133,-2-3 1,3 3 0,1-4-388,-2 4 0,4 2 1,-3 0-1,1 0 1,0 0-1,2 0 0,0 0 1,-1 0-1,-3-2 1,-2-2-1,-2-2 0,-1 2 1,1 2 412,0 2 0,-6 0-274,0 0 0,0 0 0,6 0 0,-1 0 0,1 2 0,0 2 0,0 2 0,0-2 2046,0-2-2245,-1-2 1,1 0-1,0 0 1,0 0-1,0 0 1,0 0-1,-1 0 1,1 0-1,0 0 1,0 0-1,0 0 1,-1 0-1,1 0-121,0 0 0,8 0 1,2 0-1,-1 0 1,-3 0-1,-4 0 0,-2 0 19,0 0 1,-1 0 0,1 0 0,0 0 0,0 0 0,0 0 0,-1 0 0,1 0-119,0 0 0,0 6 0,0 0-14,0-3 0,-1-1 0,1-2 189,0 0 1,0 0-1,0 0 1,0 0-1,1 0 1,3 0 0,2 0-1,-2 0 1,-3 0-1,-1 0 1,0 0 0,0 0-1,0 0-152,0 0 0,-7 0 99,1 0 1,0 6-1,6 0 1,0 0-1,0 0 1,0 0-1,-3 0 1,-1 0 0,-2 0-1,2-2 1,2 0-93,2 2 152,-8-4 0,5 6 1,-3-8-1,4 0 0,2 0 1,0 0-1,0 0 0,-1 0 1,1 0-1,0 0 0,0 0 1,0 0-1,0 0 142,-1 0-126,1-8 0,0 6 0,0-4 0,0 2 0,0 0 0,-1-2 0,1 2 0,0 2 0,0 2 1,0 0-1,-1 0 0,1 0 0,0 0 0,0-2 116,0-4 1,0 4 0,-1-4-1,1 4 1,0 2 0,0 0-74,0 0 1,0-2 0,-1-2 15,1-2 0,-6 0-47,0 6 1,0 0 0,6 0-1,-1 0 1,1 0 0,0 0 0,0 0 192,0 0 1,-6 0 22,0 0 1,-7 0-1,7-2 1,0-3-254,-2-7-18,-2-4 0,-8 4 1,-2 0-1,-2-2 0,-4-2 1,0-2-1,-2 1 0,2-1 1,1 0-1,1 0 0,0 0 1,-2 0-1,0-1 0,0-5-2841,4-6 2696,-6 4 0,8-7 1,-6 1-1,2-6 1,-2-3-1,0 3 1,-2 4-1,3 5 1,-3-3-1,2 0 1,-2 2-1,2 7 0,0 1 1,4 0-1,0-2-269,-2 2 1,4 3 0,-4 1-1,4 0 1,2 0 0,0 0-1,0 0 1,0-1 147,0-5 1,0 4 0,0-4 0,0 2 0,0 1 0,0-3 0,0 2-58,0 2 1,0 2 0,0 1 0,0-1 0,0 0 0,0 0-1,0 0-211,0 0 0,0 1 0,0-1 0,0 0 0,0 0-242,0 0 0,0 0 1,0 1 834,0-1 0,0 6-11,0 0 1,2 2-1,2-4 1,2 2-1,-2-2 1,0 0-1,0 1 1,2 1 1081,-2-2-1040,-10-2 1,2 0 0,-8 4 0,-2 4-1,-2 2 1,-1 0 0,-1 0 0,-2 1-1,-4-1 1,-8 2 0,-7 2 0,-11 0-1,-7-2 1299,-8-2-1391,-5 0 1,-11 8-1,-6 2 1,-6 4-1,0 2 1,2 1-1,3 1 1,5 0-1,6 0 1,6 0-1,7-2 1,11 0-1,11-2 1,11 0-1,7-4-2057,4-2 2677,10 6 0,-6-6 1,6 5-1</inkml:trace>
  <inkml:trace contextRef="#ctx0" brushRef="#br0" timeOffset="5">10641 8597 27091,'0'-11'-9232,"0"-1"8729,0-2 1,0 4 0,-2 0 0,-4 2 0,-6 4 0,-3 2 0,-3 2 0,2-2 1707,4-4 1,-4 4 0,4-4-979,-4 4 0,9 2 3009,7 0-2012,7 0-297,3 0-987,6 0 0,-12 0 1,6 2-1,0 2 1,-2 4-1,2 2 1,0 4-1,2 2 1,-1 2-1,-1-1 534,-2 1 1,4 6-457,-6 0 1,2 8 0,-4-3-1,2 5 1,-2 4 0,-2 1-1,0 5 1,2 0 0,2-1-1,-2-1 1,-2-1 0,-2 3-1,0 0 1,-2-1-1144,-4-3 1012,4-3 0,-6-1 0,6 0 0,-2-3 0,-2-1 0,2-2 0,2 0 0,0-1 0,-2-1 0,-2-2 1,2-4-1,2-1 0,2 1 0,-2 2 0,-2-2-159,-2-2 0,0-2 1,6-1-1,-2 1 0,-2 0 1,-1 0-1,1 0-236,2 0 1,2-7 0,0 1 0,0 2-649,0 2 0,2-6-7,4-4 2439,-4-4 0,5-4 1512,-7-4-2714,0 4 0,8-8 1,4 6-1,4-2 1,2 2-1,0 0 1,0 0-1,1-4 0,5 0 1,6-1 2009,4-1-1952,-7-2 1,7 0 0,-2 2 0,5 0 0,7 2 0,-1-2 0,1 2-1,-2 0 1,-1 2 0,1 0 0,-1 0 0,1 3 0,-1 1 0,-1 2 0,-2 0 67,-3 0 1,1 0 0,0 0 0,-3 0-1,-1 0 1,-4 0 0,-1 0 0,-1 0-35,0 0 0,4 5 0,-5 1 1,1 0-1,2 0 0,0 0 1,1 0-1,1 0 112,0 0 0,-3 0 1,5-6-1,-2 0 1,2 2-1,-1 2 0,1 2 1,-4-2 110,-3-2 0,7-2 0,-4 0 1,2 0-515,-1 0 1,-7 0 0,4 0 43,0 0 1,-7 2-1,5 2 1,-4 2-1,0-2 1,0 0 0,1 0-1,-1 4 1,2 0-1,-2-1 1,-1-1 0,-1 0-526,0 0 0,0 0 710,0-6 0,0 0 0,-1 0 0,1 0 0,0 0 0,0 0 1,0-2 1114,0-4-1229,-9 4 1,7-6 0,-6 6-1,2-2 1,0-1 0,2 1-1,2 2 1,2 0 0,-1-2-1,1-2 1,0 0 0,0 0 0,2 0-1,1 2 208,3 2-57,0-6 1,-6 4-1,0-6 1,-1 0-1,1 2 1,0 0-1,-2 2 188,-4-2 1,-4 4-747,-8-7-79,0 7 1,6-6 0,2 6 487,1-2 0,-3-2 0,6 2 1,2-6-1,2-4 0,2-2 0,0 1 1,-3-1-1,-1 2 0,-4 2 0,0 2-148,0-2 1,0 4 74,2-2 0,2 0 1,-6-3-1,0 1 0,1 2 1,-1-2-1,2-2 0,-2-2 1,0 0-1,-4 1 0,-2-1 1,-2-2-1,0-2-897,0-2 770,0 1 1,0-1-1,0-2 1,-2 0-1,-2 1 1,-2 1-1,2 0 1,0 0-1,0 0 1,-4 1-1,0-1 1,1 2-1,1 0 1,0 0-1,-2-3 5,-2-3 0,0 4 1,-4-4-1,2 3 0,0 3 1,0 0-1,1 0 0,-1-2-302,2 3 0,-4 7 0,6 2 0,-2-2 1,-4-2 194,-2-2 0,4 6-330,1 1 1,5 7 243,-6-2 114,8 4 1611,-4 2 1835,8 0-1453,8 0 1,-6-2 999,4-4-2978,-4 4 0,-2-8 1,-2 6-1,-2-4 1,-4 0 249,-2 0 0,-2-4 0,-6 6 0,0 2 0,1 2 0,-1 2 316,0 0 0,0 0 1,0 0-1,0 0-40,1 0 1,-1 0-1,0 0-204,0 0 0,-6 0 0,-1 0 1,-1 0-1,-2 0 0,2 2 0,-1 2 1,-1 4-1,-4 0 0,-1 2 1,-3 0-1,-2 4 0,-1 0-58,-3-2 0,1 3 0,5-3 0,6 4 0,2 0 0,3-2 0,3-4 0,0 0 0,0-2 0,-1 0 0,1-3 1,2 1-1,2 0 0,0-2 0,-1-2 0,-3-2 1094,-2 0-938,-8 0 1,5 0-1,-11 0 1,-2 0-1,-3-2 1,-3-2-1,-3-2 1,-3 2-1,-3 2 1,-3 2 0,-1 0-1,1 0 1,3 2-1,0 2 1,-5 4-140,-5 2-142,3-6 0,1 10 0,8-8 0,-1 0 0,1 0 0,1 2 0,7 0 0,7 2 0,8-2 0,6 2 0,7-1 0,5 5-230,4 2 0,2 2 0,6 0 0</inkml:trace>
  <inkml:trace contextRef="#ctx0" brushRef="#br0" timeOffset="6">13190 10149 26640,'-18'-8'-5126,"6"4"3219,1-7 1449,-1 7 0,0-12 0,2 4 0,2-4 0,4-2-1700,2 0 2234,2 0 1,8 3-1,2 1 1,2 2-1,0 0 1,0 0-1,-1 0 1,1-2-1,2-2 1,2-1-1,2 1 1,-2 2-1,-2 2 1,-3 0 876,3 2-846,-6-6 1,6 6 0,-6-7 0,0-1 0,2 2 0,-2 2 0,0 2 0,-2-2 0,0-2 0,1-1-436,3-1 1,-6 6 149,2 0 0,-4 16 0,-2 2 0,0 8 0,0 4 0,0-1 0,0 1 131,0 0 1,-6 0 0,0 2-1,2 2 111,2 1 1,-4 7-1,1-4 23,1 2 1,2-5-1,2 7 1,-2 0-1,-2-1 1,-2 1-1,2 2 1,0 2-1,0 1 1,-4 1-1,0-2 1,-2-3-1,2-1-223,0 2 0,-6 5 145,2-1 1,-1 4 0,-1-12 0,2-1 0,0-3 0,0-4 0,2-2 0,2 0 0,2-3 0,0-1 0,0-2-124,3 2-28,1 2 0,2-4 1,0 0-1,0 2 0,0 1 1,0 3-1,0 0 0,2 0 1,1 0-1,3 0 0,-2-1-74,-2 1 183,-2 0 1,0 0 0,2-2 0,2-2 0,2-2 0,-2 1 0,-2 3-1,-2 2 1,0 0 0,0 0 0,0 0 0,0-1 0,0 1 0,2 0 0,2 0-44,2 0 1,0 0 0,-6 0 0,0-1 0,0 1 0,0 0 0,2 2-13,4 4 0,-4-5 1,4 5-1,-4-4 0,0-4 1,2-2-1,2-2-98,-2 2 0,4-5 0,0 1-257,1-2 422,-5-2 449,4-6 1,-6 0 0,2-2 0,4-2-1,2-2 1,4 0 896,2-2 1,2 6-1135,-1-3 1,1-3-1,0 2 1,0 0 0,2 0-1,1-2 1,5 0-1,2 0 1,4 2 0,1 0-1,3-2 1,0 0 0,-1-2-1,1 2 1149,0 0 1,-1-3-1161,1 5 0,0-2 0,1 4 0,3-2 0,1 0 0,-1 0 0,-2 0 0,-3 2 0,1 2 0,0 2 0,-1 0 0,-1 0 0,-2 0 0,-5 0 1761,-1 0-1821,6 0 0,-12 0 0,3 0 0,-3 0 0,-2 0 0,0 2 0,0 2 1,-1 2-1,1-2 0,0-2 0,0-2 0,0 0 0,-1 0 0,1 0 278,0 0 1,0 0 0,0 0 0,0 0 0,-1-2-258,1-4 0,0 2 0,0-6 0,0 2 1,0 4-1,-3 0 0,-1 0-229,-2-2 0,0 0 1,6 6-1,0 0 0,0 0 1,-1 0-1,3 0 0,2 0-136,2 0 0,1 0 0,-3-2 0,4-2 200,2-2 1,-5 1 0,7 5 11,2 0 0,-4 0 0,1 0 0,3 0 0,0 0 0,-1 0 0,-1 0 0,2 0 0,1 0 0,5-2 0,2-2 0,1-4 0,-1 0 227,-3 0 0,-1 0-164,0 2 1,5 2-1,-1-6 1,-4 0 0,-7 2-1,-1 0 1,0 2 0,2 0-1,-3 0 1,-3 0-1,-4 1 1,-2-1 0,-1 0-1,1 0 213,0 0 0,-2-2-271,-4 2 1,2 2 0,-6-8 0,0-2 0,-1-2 0,-3-2 0,-2 1 0,-2-1 0,0 0 0,0-2 0,0-2 0,0-3-970,0-3 748,0 6 0,-6-6 0,1 6 0,1-3 0,0-1 0,0 0 0,-2 2 0,0 1 0,0-3 0,0 0 0,2-2 0,2 3 0,0-3 0,-2 0 0,-2-2-204,2 3 0,2-5 0,2 6 1,0 0-1,-2 1 0,-2 1 0,-2 0 1,2 0 26,2 2 1,2 3 0,0 1 0,0 0 0,-2 0 0,-2 0 0,-2 0-432,2 1 0,2 5 0,2 0 1,0-2-2306,0-2 386,0 6 2372,-7 2 0,3 8 3287,-8 0-2735,0 0 0,0 0 1,0 0-1,-2 0 0,-2 0 1,-1-2-1,-1-2 1,-2-2-1,-6 2 0,-10 2 1,-9 2-1,-9 0 0,-7 0 2401,-10 0-2438,-16 0 0,36 3 0,-1 0 1,-6 0-1,-1 0 0,-4 0 1,-1 0-1,-1 0 0,-1 0 1,-1 0-1,0 0 0,0 0 0,1 0 1,-1 1-1,1 0 0,2 1 1,2 0-1,1 1 0,1 0 1,4 0-1,1 0 0,2 0 0,1 2 1,-45 5-1,2 1 0,6-2-102,1 2 0,11 0 1,12 0-1,-1-4 1,3 0-1,6 0 1,7 1 598,9-1 1,3 6-1,2-6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7789 12486 25080,'-12'0'-82,"1"0"0,5 0 112,-6 0 0,0 0 0,-6 0 0,0 0 1,-2 0 46,-3 0 0,-1 2 78,0 4 0,-4-2 0,13 6 0,-3-2 0,-4-2 0,2 0 0,0 0 0,4-1 0,3 1 1188,1 0-1227,8 0 0,-2-6 888,12 0-933,-4 0 0,8 0 0,-4 0 0,5 0 0,5 2 0,2 2 0,2 2 0,2-2 1,3-2-1,3-2 988,4 0-1099,9 0 0,5 0 1,11 0-1,9 0 1,11 0-1,8-2 1,6-2-1,2-2 1,4 0-1,-46 3 0,-1 0 1,3 0-1,-1 0 1,2 0-1,-1 0 1,-1 1-1,-1-1 1,48-3-1,-8 2-1229,-5 2 1,-9 2 0,-12 0 1263,-5 0 0,-13 0 0,-3 0 0</inkml:trace>
  <inkml:trace contextRef="#ctx0" brushRef="#br0" timeOffset="1">13458 8116 31275,'-18'-18'-3784,"0"0"1,6 6-102,0 0 4090,0 8 0,2-1 0,6 6 0,8-1 871,8-7 0,-2-7-1138,2-4 1,-6 6 0,6 2 0,0 0 0,0 2 0,-2-2-1,-1 2 1,-1-2 0,2 3 309,0-1 0,-4-4-166,6 6 0,-8-2 0,4 4 0,0-4 0,4 0 0,3-2 1,3 2-1,0 0-405,0 4 489,-8 2 1,6 0 0,-4-2 0,3-2 0,3 2 0,2 2 0,2 2 0,2 0 0,-3 0 0,1 0 0,0 0-1,4 0 1,1 0 0,5 0 89,2 0 0,1 0 0,3 0 0,4 0 0,3 0 0,3 0 1,-3 0-1,1 2-127,-1 4 0,-3-4 1,4 6-1,-3-2 0,-3 0 1,-3-2-1,-1 0 1,0 0 81,-1 2 0,5 0 0,-2-4 0,-5 2 258,1 2 1,0 0-1,1-6-347,1 0 0,0 0 0,-1 0 0,1 0 0,-1 0 0,3 0 0,2 0 0,1 0 0,-1 0 0,-2 0 0,-3 0 0,3 0 0,1 0 95,3 0 1,0 0-218,-7 0 0,1 0 0,2 0 0,1 0 0,3-2 0,-3-2 0,1-2 0,0 2 0,3 2 0,1 2 0,-1 0 0,-3 0 0,-2 0 0,-3 0 0,1 0 0,-1 0 0,-5 0 0,0 0 0,0 0 0,-1 0 0,-1 0 0,-2 0 0,-2 0 0,-1 0 0,3 0 0,0 0 0,2 0 0,-1 0 0,3 0 0,0 0 0,-1 0 0,1 0 0,6 0 0,-1 0 0,1 0 0,2 0 0,1 0 0,5 0 0,1 0 0,1 0 0,1-2 0,-3-2 0,-2-2 0,1 2 0,3 0 0,3 0 0,3-2 0,1-6 0,-1 6 0,-3 2 0,-1 2 0,-1 2 0,5 0 0,-5 0 0,-1 0 0,-7 0 0,5 0 0,0 0 0,-1 2 0,-3 2 0,-1 2 0,1-2 0,4 0 0,1 0 0,5 2 0,3-2 0,7-2 0,-3-4 0,8-4 0,-1 4 0,3-6 0,-4 2 0,-1-2 0,-5-1 0,1-3 0,-3 0 0,1 2 0,-5 0 0,1 2 0,1-2 0,5 2 0,1 0 0,-2 4 0,-1-6 0,-5 6 0,-1-6 0,-3 3 0,1 1 0,-3 0 0,-1-2 0,-2 0 0,-1 0 0,1 2 0,1 0 0,3-2 0,-1 0 0,-1 0 0,-2 4 0,-1 2 0,7-4 0,-5 0 0,1 0 0,-1 0 0,-1 1 0,0-1 0,-1 0 0,-1 0 0,3 0 0,1 4 0,2-2 0,3-2 0,3 0 0,1 0 0,0 0 0,1 2 0,5 2 0,3 0 0,-1-2 0,1-2 0,-9 0 0,-5 6 0,1 0 0,3-2 0,3-2 0,2-2 0,3 2 0,-1 2 0,1 2 0,1 0 0,2 0 0,3 0 0,-3 0 0,-1 0 0,-3 0 0,0 0 0,3 0 0,-3 0 0,-1 0 0,5 0 0,0 2 0,1 2 0,3 2 0,0-2 0,1-2 0,-5-2 0,-1 0 0,-3 0 0,0 0 0,1 0 0,-1 0 0,3 0 0,-7 0 0,14 0 0,-5 0 0,1 0 0,-1 0 0,-3 0 0,-2 0 0,1 2 0,-1 2 0,-1 2 0,-1-2 0,0-2 0,3 0 0,1 2 0,3 2-31,1-2 1,6 4-1,-9-2 1,1-2 0,4-2-1,1-2 1,-1 2-1,-2 2-73,3 2 0,7 0 0,6-6 0,4 2 1,5 2-1,-3 1 0,-2-1 0,-2 0-124,-2 2 0,12-4 1,-6 4-1,1-4-126,-3-2 0,-2 0 1,6 0-158,0 0 1,-10 0 0,-7 0 0,-9 0 0,-4 0 493,1 0 1,7 8-1,-3 2 1</inkml:trace>
  <inkml:trace contextRef="#ctx0" brushRef="#br0" timeOffset="2">2727 15037 27755,'2'-18'-3096,"4"0"0,-4 0 2142,4 0 0,-4 6 0,-4 3 593,-4 1 0,4 4 0,-4 10 0,6 5-875,6 5 0,4 0 1321,8-4 0,10 4 1,9-6-1,17 2 0,19 0 1,22-1-1,-37-4 1,3-2-1,8 1 0,2-2 1,8 1-1,3 0 0,6-1 1,2 0-1,7 0 1,2 0-1,-30-2 0,0 0 1,1 0-1,1 0 0,-1 0 1,1 0-1,-1 0 1,-1 0-1,0 0 641,0-1 0,0 1 1,-1-1-713,31 0 1,0 0 0,-30-1 0,0 1 0,-1 0-1,30 1 1,0 0 0,-1 1 0,-2 0 0,-4-1 0,-2 0-1,-3 0 1,-1 0 0,-6-1 0,0 2 0,-2 0 0,-1 2-1,-3-1 1,0 1 0,-1 2 0,-1 0 0,-5 1 0,-1 0-15,-6 0 0,-2 2 0,0 2 0,-1 2 0,-6 0 0,-1 0 0</inkml:trace>
  <inkml:trace contextRef="#ctx0" brushRef="#br0" timeOffset="3">10267 15251 28133,'-18'-44'-4916,"2"14"1,4 1 4675,6 7 0,6 12 1,4 2-1,4 2 0,2 0 1,2 0-1,0 0 0,-2-2 1,0 0-1,-2-2 0,2 3 1,-2-3 713,-1 0 1,1 4 0,-4-6 0,4 0 61,2 2-462,-6 2 0,6 8 1,-4 2-1,6 2 1,2 4-1,0 0 0,-3 0 1,1-2-1,0 0 1,0 0-1,2-2 0,2-2 166,2-2 0,-1 0 0,3 0 0,4 2 0,6 2 0,3 2 0,5-2 0,6-3-32,9-1 1,20 0 0,22-1 0,-38-1 0,1 0-242,8-1 0,1 0 0,5-4 0,3 0 1,7 1-1,2 0 116,2-1 1,0-2 0,5-2 0,0-2-1,2 1 1,1 0 0,-1 1 0,2 1-1,2-1 1,2 0 0,-32 4 0,0 0 0,1-1-1,2 0 1,0-1 0,0 0 0,0 1-1,0-1 1,0 0 0,1 0 0,0 0 0,1 0-1,0 0 1,0 1 0,1-1 0,4 0-1,0-1 1,1 1 0,2 0 0,1 0-1,0-1 1,2 0 0,0 0 0,0-1 251,-1 0 0,-1-1 1,0 1-1,0 1 1,1 0-1,-1 0-328,-2 0 0,0 0 1,0 1-1,1 0 1,0 2-1,0-1 1,-3-1-1,1-1 1,-1 1-1,-1 1 1,0 0-1,-1 0 1,-3 2-1,0 0 1,-2 0-1,-2 2 1,0 0-1,-2 1 1,29-2-1,-2 2 1,0 1-1,-1 2 1,-3 1-1,0 2 1,-3 2-1,-2 2 1,-6 1-1,-1 1 1,-6 2-1,-2 2-7,-2 2 0,-1 0 0,0-1 0,1 0 0,-2 0 0,0 1 0,3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30373 4709 13335,'0'-12'708,"0"0"0,-2 6 1,-2-6-239,-2-2 1,0-1 0,8-3 0,6 2 0,12 4 0,14 6 919,11 4-1505,22 2 1,15 8 0,-32-3 0,3 2 0,2 1-1,1 2 1,4 0 0,0 2 0,3 0 0,1 1-1,1 0 1,1 0 0,-2 0 0,1 0 0,-3-2-1,0 0 1,-2 0 0,-1-1 0,-3 1 0,-1 0 86,-3 1 1,-1 0-1,38 12 1,-10-6-1</inkml:trace>
  <inkml:trace contextRef="#ctx0" brushRef="#br0" timeOffset="1">30088 5529 9384,'-18'-17'0,"0"-1"113,0 0 0,1 2 0,1 2 0,2 4 0,2 2 0,0 6 1,2 6-1,2 8 485,0 4 0,0 2 0,-5 0 0,3 2 0,0 3 1,0 7-1,-4 4 0,0 2-422,2-1 0,-2 1 0,8 0 0,0-1 1,1 1-1,-1 0 0,4-1 0,4-1-525,4-4 0,7 1 0,1-7 0,6-4-370,4-6 1,2 0 0,-5-8 343,3-2 1,2-2 0,-2-2-1,3 0 1,3-2 0,-2-4-1,0-6 1,-3-6 438,1-6 0,6-4 1,-5-7-1</inkml:trace>
  <inkml:trace contextRef="#ctx0" brushRef="#br0" timeOffset="2">30248 5708 11425,'0'-18'-120,"-6"0"1,0 0-1,0 1 1,1-1 537,-1 0 1,0 10 0,6 8 0,0 10 0,0 8-234,0 5 1,0-1 0,0 10 0,0 4 0,0 5 0,-2 5 0,-2 1 0,-2 1-298,2 0 0,-4-7 1,2 7-1,0-1-283,-2-1 0,6 3 0,-4-9-97,4-6 0,2-1 0,0-9 0,2-2 1,4-4-1,6-6 486,4-6 0,2 4 1,-1 0-1</inkml:trace>
  <inkml:trace contextRef="#ctx0" brushRef="#br0" timeOffset="3">30658 5761 11302,'0'-17'-416,"-2"-1"1,-2 0 0,-2 0 0,0 0 1153,-2 0 1,7 1-274,-5-1 1,4 0 0,2 0 0,2 2-1,2 6 1,1 10 618,-1 10 1,-2 6-1147,-2 2 0,0 10 1,0 5-1,0 9 0,-2 3 1,-2 3-1,-1 0 0,1-1 1,0 3-1,0 1 0,-2 3 1,2-3-1,0-1 0,0-5-1466,-2-1 1079,0-2 1,4-7 0,-2-1 0,-2-4 0,2-6 0,2-5 393,2-1 0,8-8 1,2-2-1</inkml:trace>
  <inkml:trace contextRef="#ctx0" brushRef="#br0" timeOffset="4">30836 5975 8422,'-17'-8'200,"-1"-3"0,2-5 1,4-2-1,8 2 103,8 4 1,6 4-1,10 6 1,4-2-1,5-2 1,5 2-1,2 2 1,-1 2-301,1 0 1,2 0 0,1 0 0,3 0-200,-3 0 1,-1 0-1,-2 0 76,-1 0 0,-5 0 0,-2 0 1,-3 0-1,-5 2 0,-8 4 1,-12 4-1,-10 2 0,-6 0 438,-1 2 0,-1 8-356,0 1 0,-2 1 0,-2-4 1,-1 2-1,1 4 0,2-1 0,4 3 1,2-2-1,2 2 0,1-3 1,-1 3-1,2-2 0,2 2 0,4-3-2932,2 1 2970,2-2 0,8-6 0,2 0 0</inkml:trace>
  <inkml:trace contextRef="#ctx0" brushRef="#br0" timeOffset="5">31906 5851 9512,'0'-36'-88,"0"2"1,0 4 0,0 7 0,2 3 1841,4 2-1492,4 0 1,2 8 0,-2 6 0,-1 8 0,-1 8 0,0 4-1,-6 4 1,-6 4 0,-10 5 0,-5 7 0,-7 4 0,-2 3-1,-3 3-92,-3 3 1,-8 3 0,-1 3 0,-3 3 0,-1 1-1,-1-1 1,3-5 0,1-3-783,4-3 0,5-1 1,5 0-1,8-9-220,8-5 1,6-10-1,8 2-166,0-5 1,8-9 0,4-4 994,4-4 0,10-2 1,2 0-1</inkml:trace>
  <inkml:trace contextRef="#ctx0" brushRef="#br0" timeOffset="6">32138 5868 11004,'0'-17'537,"-2"7"1008,-4 4-1419,4 12 0,-12 4 0,6 7 0,-2 1 0,-4 0 0,-2 2 0,1 2 0,1 1 0,4 1 0,2 0 0,4 0 1,2 0-1,2-1 0,0 1 0,2-2-804,4-2 1,0-2 299,12-1 1,-3-7-1,15-2 1,2-2 0,2 0-1,1-2 1,1-2-1,1-4 421,5-4 1,-4-4 0,5-8 0</inkml:trace>
  <inkml:trace contextRef="#ctx0" brushRef="#br0" timeOffset="7">32548 5815 8573,'-10'-28'196,"-4"0"0,8 7 1,0-1-1,0 4 0,0 4 219,2 0 1,2 8 0,2 6 0,0 10 0,0 8 0,0 6 0,0 6 0,0 5-285,0 7 1,-2 3 0,-4 9 0,-4-1-496,0 1 0,-3-1 0,5 3 61,-2 3 0,0-3 0,-4 3 0,4-5 0,0-5 0,2-1 0,0 0 0,4-5 303,2-7 0,-6-1 0,-1-7 0</inkml:trace>
  <inkml:trace contextRef="#ctx0" brushRef="#br0" timeOffset="8">32815 5958 8557,'0'-36'545,"0"8"0,0 2 1,2 3-1,4 1 2111,6 6-2580,4 6 1,0 18 0,-3 4 0,-1 4-1,0 4 1,0 1 0,0 5 0,0 2-1,-2 4 1,-4 1 0,-4 3 0,-4 0-1,-6-1 1,-10 1 0,-10 2-387,-6 3 0,-1-3 0,-3 5 1,-1-1-74,-3 0 0,0-1 1,7-7 49,-1-4 0,8-4 0,11-13 1,15-9-1,21-14 0,17-9 1,12-3-1,1 2 0,1 2 1,-3 0-1137,3 1 0,-1 1 1561,-1 4 0,-7-2 0,-11 8 0,-6 2 0,-4 2 0,-3 2 0,-1 2 0,-2 4 0,-4 6 1,0 4-1,0 2 0,4-3 0,2-1 0,1-2-92,1 2 0,8-6 0,2 0 0</inkml:trace>
  <inkml:trace contextRef="#ctx0" brushRef="#br0" timeOffset="9">33528 5940 8540,'-10'-26'1101,"-6"6"1,6-4-499,0 5 0,3 17 0,7 10 0,0 11 0,0 11 1,0 6-1,-2 5 0,-2 9-462,-2 7 1,0-1 0,6 3 0,0-1 0,0-1 0,0 5-1,0-1 1,0 3-2592,0-1 0,0-6 2450,0 3 0,0-5 0,0-1 0</inkml:trace>
  <inkml:trace contextRef="#ctx0" brushRef="#br0" timeOffset="10">20980 10328 31946,'-18'0'-2804,"0"-8"0,2 4 2148,4-8 0,6 0-1406,12-6 2075,-4 0 0,6 6 1,-6 3-1,2-1 1,0 2-1,-4 2 1,-4 8 347,0 8 1,2 0 0,2 1-195,0 3 1,8 0 18,4-2 0,6-4 1,3-8-254,3 0 1,10 6 0,2 0 0,13-2 0,14-2 0,19-2 0,17 0 0,-41 0 0,2 0-1,7 0 1,1 0 0,6 0 0,1 0 0,4 0 0,2 0 0,4 0 0,0 0 0,3 0-1,1 0-228,0 0 1,0 0 0,-4-1 0,0 0 197,-1-2 1,-1 0-1,-3 1 1,0 0-1,-3-3 1,-1 0 0,-3 0-1,0 0 1,-2 1-1,-1 0 1,-1-1 0,-2 0-1,-3 1 1,-1 0-1,-5-1 1,-1 0 0,-5 1-1,-1 1 1,42-5 538,-8 4 0,-6 2 0,-7 2 0</inkml:trace>
  <inkml:trace contextRef="#ctx0" brushRef="#br0" timeOffset="11">1943 14751 26628,'18'0'-174,"0"0"1,-1 0 0,1-2 0,2-2-208,4-2 0,-2-8 515,7 3 1,1-5 0,6-2-1,1-2 1,5-2 0,5-1 0,5-1-1,1 0 1,1 0 0,-1 4 0,3 4-1,1 7 1,5 1 0,1 4 0,4 2-1,7 2 1,11 0 0,16 2-102,-45 1 1,3 0-1,3-2 1,0 2 0,3 2-1,-1 1-219,1 1 1,1 0 0,1 1 0,0 0 0,-1 1 0,-1 0-1,2 0 1,-1 0 116,-2-1 0,-1 2 1,-2 2-1,0 1 0,2 1 1,-1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 4745 29356,'-25'0'-951,"-5"0"0,2-6 0,1 0 1,1 4 719,4 6 0,2 4 1,2 6-1,1-3 1,1 3-1,2 0 0,2 0 1,-2-2-1,-2 2 1,0 2-1,5 2-317,5-1 0,4 1 0,2 0 0,2-2 0,5-2 0,9-2 0,10 2 640,8 1 1,7-3 0,21-2 0,11-2 0,14-4 0,12-2 0,-45-2-1,1 0 1,5-1 0,1 0-17,6-1 1,3-2-1,4-3 1,2-2 0,5-3-1,1-1 33,-2-1 0,0 0 0,-1 0 0,-2-2 0,-5-2 0,-1 0 0</inkml:trace>
  <inkml:trace contextRef="#ctx0" brushRef="#br0" timeOffset="1">4973 4959 29605,'2'-16'-2335,"4"4"1,-2-2 0,10 8 0,6 2 3465,7 2-1061,-1 2 1,14 0-1,-3 0 1,7 2-1,9 4 1,11 6-1,13 2 1,12 0 0,-39-8-1,1 0 6,5 0 0,1 2 0,3-1 1,1 1-1,1 1 0,1 0 0</inkml:trace>
  <inkml:trace contextRef="#ctx0" brushRef="#br0" timeOffset="2">2264 10149 27954,'0'-18'-4916,"0"1"1,0-1-411,0 0 5603,0 8 0,2 0 0,4 6 0,6-2 0,3 2 0,3 4 1,0 4-1,0 2 0,-2 0 52,-4 2 1,3-4-304,-3 8 0,4-6 0,2 4 0,0 0 0,0 0 0,-1 1 0,1 1 0,2-2 1,2 0-1,4-2 0,1 0 0,5-2 0,2 0 474,1 0 0,1 0-409,0-6 0,-1 0 1,1 0-1,0 0 0,-1 0 1,1 0-1,0 0 1,-1 0-1,3 0 0,1 0 1,3 0-1,0 0 1,-1 0-1,3 0-238,1 0 295,3 0 0,3 0 1,-1 0-1,-5 0 0,-1 0 1,-2 0-1,-1 0 0,1-2 1,-3-2-1,-3-2 0,-4 2 1,-3 2-1,3 2 0,0 0 1,-1 0 150,-1 0 0,-6-6 0,6 0 1,1 2-1,3 2 0,2 2 1,-1 0-1,1-2-219,0-4 0,-1 4 0,1-4 0,0 4 258,-1 2 1,1 0-1,-1 0-295,1 0 1,0 2 0,-1 2 0,1 4 0,0 0-1,-1 2 1,3-2 0,2 2 0,1-2 0,1 2 0,-1-2-1,1 0 1,0-3-7,1 3 1,-5-6-37,3 4 1,-3-4 0,-2 0 0,-1 2 0,1 2 0,-2-2 0,-3-2 0,-1-2-1,0 0 1,-1 0 0,1 0 0,0 0 0,0 0 0,-3 0 195,-1 0-196,6 0 0,-7 0 0,5 0 0,-4 0 0,-2 0 0,1 0 0,3 2 0,4 2 0,2 2 0,1-2 0,3-2 0,1-2 0,5 0 0,0 0 0,1 0 0,1 0 0,1 0 0,7 0 0,1 0 0,3 0 0,1 0 1,0 0-1,1-2 27,-1-4 1,3 4 0,-5-4 0,2 2 0,-1 0 0,-3-2 0,-1 2 0,-1 2 66,1 2 1,-1-6-1,-1 0 1,-3 2 126,-1 2 0,1-3 1,7-1-151,-3 2 0,3 0 1,-15 0-1,-1-2 1,-1 2-1,-1 0 1,0 0-1,-5-2 1,-1 2-1,-2 2 1,1 2-1,5 0 1,6 0 68,3 0 0,3 6-154,5 0 1,1 0 0,1-6-1,3 2 1,1 2 0,-2 2 0,1-2-1,-1-2 1,3-2 0,-3 2-1,-1 2 1,-3 2 0,1-2 0,1-3 65,4-1-35,-3 0 1,5 0 0,-5 0-1,1 0 1,3 0 0,-5 0-1,-3 0 1,-7 0 0,1 0 0,-1 0-1,5 0 1,1 0 0,1 0-1,-3 0 1,-1 0-12,1 0 0,5 0 1,1 0-1,1 0 1,-5 0-1,-1 0 1,-3 0-1,-1 0-22,-3 0 0,5 0 0,-7 2 0,1 2 1,2 2-1,3 0 0,3 0 0,-1 2-79,-1 2 1,-7-4 0,7 4-1,1 0-38,3 0 1,-5-4-1,1 4 121,1-2 0,-3 3 1,2-3-1,1 0 1,1 0-1,-1-2 1,-1 0-1,1 0 0,3-2 1,-1-2-1,-1-2 1,-5 0-1,1 2 15,-1 4 0,-3-4-11,5 4 1,-7-2 0,0 0-1,-7 2 1,-3-2 0,4-2 0,3 0-1,5 2 1,-1 2 0,1-2 0,2-2-1,1-2 1,3 0 0,-1 0 12,1 0-8,-1-8 1,1 6 0,-3-6 0,1 2 0,-3 0 0,1 2 0,-4 0-1,-3 0 1,-1-2 0,0 2 0,1 2 0,3 2 0,1 0 0,-1 0-1,0 0 37,1 0 1,-1 0 0,5 0 0,-1 0 0,-4 0-1,-3 0 1,-1 0 0,0 0 35,-1 0 0,-5 0 0,-2-2 1,-1-2-1,-1-2 0,0 2 1,-4 2-1,-3 2 28,-1 0 1,6 0-1,2-2 1,-1-2-133,1-2 0,6 0 0,-2 6 16,3 0 0,9-2 1,-1-2-1,1-2 0,2 1 1,1-1-1,5 0 0,-1 2 1,3 0-1,-5 0 0,1-2 1,-3 2-1,5 0-22,1-2 1,-3 4 32,-1-4 0,-5 4 0,6 2 0,1-2 0,1-2 0,-1-2 0,-3 2 1,-1 2-1,-1 2 0,1 0 0,-1 0 0,-1 0 0,-1 0 0,0 0-13,-1 0 10,1 0 0,-1 0 0,3 0 0,2 0 0,5 0 0,4 0 0,7 0 0,-1 0 0,1 0 0,-5 0 1,-1 2-1,-3 2 0,0 2 0,1-2 0,-3-2 77,-3-2 0,3 0 1,-3 0-1,5 0 0,5 0 1,1 0-1,-1 0 1,-1 0-66,3 0 1,-3 0-1,6 0 1,-1 0 0,-5 0-1,-1-2 1,-1-2 0,5-2 73,5 2 0,-4 2 1,1 2-1,-1 0-13,4 0 1,-1-2 0,-1-2-42,-1-2 1,-3 0 0,-5 6-1,-1-2 1,0-2 0,1-2-1,-3 0 1,-1 1 0,-5-1-1,1 0 1,0 0 0,1-2-1,-1 0-183,-5 0 0,-3 0 98,-2 2 0,-1 2 1,1-6-1,-1 2 0,-1 4 1,-2 0-1,-2 0 1,3-2-1,5 2 0,3 2 1,-1 2-1,0-2 0,1-1 1,7-3-564,3 2 632,-5 2 1,5 2 0,-5-2 0,1-2 0,1-2 0,-1 2 0,-1 2 0,-4 2 0,-5 0 0,-1-2 0,2-2 0,1-2 0,3 2 0,-3 2-1,-1 2-3,-2 0 0,7-2 0,5-2 0,1-2 0,1 2 1,-3 2-1,3 0 0,1-2-55,3-2 1,-1-2 0,1 4 0,-1-4-1,1 0 1,1-1 0,5 1 0,5-2-132,4 0 1,2 4 0,1-4 0,-1 0-86,0 0 1,-7 6 0,-7-4-50,-7 0 1,-3 6 0,-9-6 179,-4 0 0,-11-1 0,3-9 0</inkml:trace>
  <inkml:trace contextRef="#ctx0" brushRef="#br0" timeOffset="3">2478 15037 29017,'17'0'272,"1"0"0,-6 0 0,0 0-197,2 0 1,-4 0-1,2 0 1,2 0-72,1 0 1,3 0-1,0 0 1,0 0 0,0 0-1,0 0 212,-1 0 1,1 0-166,0 0 1,-4 0 0,2 0 0,3 0 0,1-2-1,0-2 1,-2-2 0,0 2 0,0 2 0,-1 0-1,3-2 1,2-2 0,2 2 0,-2 2 41,-3 2-97,-1 0 1,6 0 0,0 0 0,-3 0 0,1 0 0,0 0 0,2 0 0,0 0 0,-1 0 0,3 0 0,0 0-1,2 0 1,-1 0 0,3 0 0,0 0 58,-1 0 1,-1 0 0,4 0 0,-2 0 0,-1 0 0,1 0 0,-2 0 0,-1 0-6,1 0 1,-6 0-1,2 0 1,-3 0-1,1 0 1,2 0-1,-2 0 1,-2 0-51,-3 0 0,7 0 1,2 0-1,2 0-15,3 0 1,3 0 0,4 0 10,3 0 0,-1 0 1,7 0-1,3 0 0,3 0 1,5 0-1,1 0 1,-1 0-1,-5 0 0,-3 0 1,-3 0-1,3 0 1,-1 0 14,-1 0 1,1 0-27,-7 0 1,1 0-1,-3 0 1,2 2-1,-3 2 1,-1 2 0,-2 0-1,1 0 1,1 0-1,-1-2 1,-3-2-1,0-2 1,-1 0 0,5 0 172,4 0-133,-5 0 0,7 0 0,-7 0 0,3 0 0,4-2 0,1-2 1,3-4-1,-3 0 0,-1 0 0,-3 4 0,3 0 0,0 0 1,1-2-1,-1 2 0,-1 0-158,-3-2 1,0 4 0,-1-4 0,3 4 0,-1 2 0,1 0-1,1 2 1,3 2-331,4 2 1,-5 6-1,3-4 1,1 2-1,3 2 1,1 0 375,1 0 1,-1-1 0,1 7 0</inkml:trace>
  <inkml:trace contextRef="#ctx0" brushRef="#br0" timeOffset="4">8912 15054 28299,'-12'-17'-2458,"1"-1"0,7 6 1,-4 2-1,2 0-135,0 0 2637,0 6 0,4-4 1,-2 6-1,-4-2 0,0-4 82,0-1 1,4 5-844,10-2 0,-2 4 819,8 2 1,0 6 0,6 2 0,-1-1 0,1 1 0,2-2 0,2 0 0,2 0 0,-1 0 0,1 0 0,2 0 0,2-2 636,3-2 1,5-2-738,6 0 0,-3 0 1,9 0-1,3 0 1,3 0-1,1 0 1,-1 0-1,-1 0 1,1 0-1,-1 0 0,1 0 1,-1 0-1,-4 0 1,-3 0 2027,-6 0-1891,5-8 0,-1 6 1,3-4-1,-5 4 1,-4 0-1,-1-2 1,3-2-1,1 2 1,-1 2-1,-2 2 1,-3 0-1,1 2 1,0 2-1,-1 2 1,-1 0 13,-4 2 0,3-6 0,-5 6 0,2 0 0,-1 2 0,1 2 0,0-2 0,0 0-7,1-1 1,3 1 0,3 4-1,3-4 1,4 0 0,-1-2 0,3 2-1,1-2 431,9 0 1,-3-2 0,7-6 0,-5 0-318,-1 0 0,-7 0 1,1-2-187,1-4 1,-3 4 0,-1-6 0,-1 2 0,-3-2 0,3 0 0,4-2-1,3 2 1,3 0 0,1 2 0,4 0 0,9 0 0,5 0-95,4-1 1,2 5-69,-1-4 1,5 4 0,12 0 0,-45 0-1,1 0 1,0-1 0,1 0 0,-1 1-1,-1 0 1,47-2 0,-2 0 0,0-2-1,-2 2 1,-4 2 0,-4 2 0,-3 2 0,-3 4 22,-4 6 1,6-4-1,1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2388 5387 26821,'-11'-16'-9831,"-1"4"7028,8-4 2841,-4 6 0,8-2 1,2 2-1,2 1 0,4 1 1,2-2-1,3 2 0,1-2 1,0 2-1,-2 0 0,2 4 2610,2 2-2513,-6 2 1,6 0 0,-5 0 0,5 0 0,2 0 0,0 0 0,0 0 0,0 0 0,-1 0 0,1 0 0,0 2-14,0 4 0,-6-4 0,0 4 0,3-4 1,5-2-1,4 0 0,-2 0 0,0 2-94,1 4 1,-3-4 0,6 4-1,0-4 1,3 0 0,5 2-1,4 2 1,1-2-67,3-2 0,7 4 1,1 0-1,7-1 0,11 1 1,7 0-1,8-2 0,6-4 180,6-6 0,4-4 0,-45 2 0,-1-1 0,1 0 0,-1 0 0,1 0 0,-1 0 0,1 0 0,-1 0 0,0-1 0,-1 0 0,47-10 166,-10 3 0,-17 3 0,-17 14 1,-9 2-166,-9 4 1,3 4-1,-12 7 1</inkml:trace>
  <inkml:trace contextRef="#ctx0" brushRef="#br0" timeOffset="1">2371 6368 25035,'-8'-10'-9169,"4"2"5820,-8 8 4077,8 0 0,-12 0 1,4 0-1,-2 2 1,0 2-1,3 2 2329,-3-2-2188,6-2 0,-8-2-442,4 0-271,4 0 1,2 0-1,12 0 1,8-2 0,6-2-1,6-2 1,-1 2-1,3 2 1,0 0 0,5-2 840,7-2-823,-2 0 0,11 0 0,-5 0 1,-1 0-1,3 0 0,-1-2 1,5 1-1,-1-1 0,-1 2 0,-4 0 1,-3 0-1,1 0 0,-1 0 1,1 0-1,0 2 505,-3 2 1,-1 2 0,-3 0 0,1 0-735,0 0 0,-3 0 0,-1 0 34,-2 0 0,-1 0 1,7 0-1,-2 0 1,-3 0-1,-1 0 1,0 0-1,0 0 1,-3 0-1,-1 2 1,-2 2-1,0 2 0,-1-2-345,-1-2 1,-2-2 352,-2 0 1,0 0 0,-1 0 0,1 0 0,0 2 0,0 2-1,0 2 1,0-2 0,-1-2 0,1-2 0,0 0-298,0 0 205,0 8 1,0-4-1,-1 5 1,1-1-1,0-4 1,-2 0-1,-2 0 1,-2 2-1,1-2 1,1 0-1,0 0 1,-2 2-1,2-2 5,2-2 1,0 0 0,-3 2 0,-1 2 0,2 0 0,2 0 0,2 0 36,0-2 1,0 0 0,-1 0 0,1 2 0,0-2 0,0-1 0,0 1 67,-1 2 0,1 0 0,0-6 0,0 0 0,0 0 0,0 0 0,-1 0 0,1 0-16,0 0 1,0 0 0,0 2-1,0 2 1,-1 2 0,1-2-1,0-2 1,2 0-8,4 4 0,-5-4 0,5 4 0,-2-4 1,0 0-1,3 2 0,1 2 0,2-2 54,0-2 1,-3-2-1,7 0 1,2 0 0,-3 0-1,3 0 1,-2 0 0,0 0-7,-3 0 1,-1-6 0,4 0-1,-5 2 1,1 2 0,-2 2-1,2 0 1,-3 0 24,1 0 1,0 0-1,-4 0 1,3 0-1,1 0 1,2 0-1,-2 0 1,-1 0-22,-3 0 0,4 0 0,-2 2 0,-1 2 1,1 2-1,0-2 0,-2-2 0,-2-2 18,-3 0 0,1 0 0,0 0 0,0 0 1,0 2-325,-1 4 0,-1-2 0,-2 6 1,-4 0-305,-2-1 1,-2-3 0,-4 4-1,4-2 510,6-4 1,-2 4 0,2-2 0,1-2 0,3-2 0,2-2 149,0 0 0,0 0 0,0 0 0,-1-2 0,1-2 0,0-2 0,0 2-50,0 2 1,-1-4-1,3 0 1,2 2-1,2 0 1,-2 0-1,-1-2 1,1 3-13,2 1 1,6 2-1,-5 0 1,1 0 0,2-2-1,0-2 1,3-2 0,3 2 22,2 2 1,-1 2 0,3-2 0,2-2-1,1-2 1,1 2 0,-1 0 0,1 0-39,-3-2 0,7-6 0,0 4 0,1 0 0,-1 0 0,-1 2 0,-1 0 0,-1 0-128,-3 2 1,-2 3 0,-3 1 0,-1 0 0,-2 0 0,-5 0 0,1 0-1,-2 1 509,0 5-351,-3 4 0,-5 0 0,0-2 1</inkml:trace>
  <inkml:trace contextRef="#ctx0" brushRef="#br0" timeOffset="2">2442 9810 24877,'-10'12'-1313,"4"0"1,2-6 0,0 6 986,-2 2 0,-2 0 0,4 0 0,-4-2 0,1 1 0,-1 3-363,4 2 1,2 0 611,2 0 1,0 0 0,0-1 0,0 1 0,2 0 0,4-2 0,5-4-1,5-4 1,2-2 0,2 2 0,4 0 0,5 0 0,7-5 359,6-1 0,3-2 0,11 0 0,3 0 0,6 0 0,7 0 0,3 0 0,6-2-107,6-3 1,4 1-1,-39-2 1,-1 0-1,48-6 1,-2 0-1,-1 0 1,-1-2 0,0 0 82,-2 2 0,0-3 0,0 3 1,2-4-262,-2-2 0,-10 6 0,-7 2-30,-9 2 0,-8 2 0,-9 6 1,-5 2-1,-1 6 0,-6 8 75,-7 6 0,3 10 0,-6-5 0</inkml:trace>
  <inkml:trace contextRef="#ctx0" brushRef="#br0" timeOffset="3">5526 8205 25927,'0'-18'-9831,"0"6"6095,0 0 3299,-8 8 1,6-11-1,-4 3 1,2-2-132,-2 2 569,4-4 0,-4 14 1,12-4-1,6 4 1,4 2 1281,1 0 1,1 0-1140,0 0 0,0 0 0,2 2 1,2 2-1,1 2 0,1-2 0,2-2 1,2-2-1,-1 2 0,-1 2 1,-2 2-1,0 0 0,-3 0-685,-1 0 736,-10 0 0,-2 2 0,-12 2 0,-6 1 1,-10 1-1,-5 2 0,-7 2 0,-2 2 1,-1 0-1,1 0 0,4-1 0,6 1 1,5 0-259,1 0 0,0 6 0,2-1 0,4-1 0,6-2 0,6-4 0,6-2 314,6-2 1,10-8 0,2 4 0,-1-2 470,3 0 1,-6 1-1,4-3-677,-4 2 1,-3 2 0,1-4-1,0 4 1,-2 2 0,-4 4-1,-6 2 1,-4 2 0,-2-1-1,-2 1 1,-4 0 0,-6 2-1,-4 2-178,-2 2 0,-6-1 46,1-5 1,-9 6 0,2 0-1,-1 0 1,-1-1 0,2 1-1,0 0 1,3 0 0,3-1 0,6-1-1,6-2-298,6-2 1,12 0 0,4 0 0</inkml:trace>
  <inkml:trace contextRef="#ctx0" brushRef="#br0" timeOffset="4">6559 8259 12206,'0'-18'0,"0"0"-672,0 0 0,0 0 1,0 0 170,0 1 913,0 7 0,2 2 1,4 8-1,6 2 1,4 2-1,2 4 1,0 0-1,0 1 1,-1 1-1,1 2 1,2 0 299,4 0 1,-4-6-611,3 6 1,3-8 0,0 4 0,0-2-1,-1 0 1,-3-2 0,-2 0 0,-2 0 0,-2 3-1,-5 3 1,-7 4 0,-9 2 391,-13 2 1,-2 6-468,-10-1 0,6 7 1,-5-4-1,-1 2 1,0 3-1,1 3 0,-1 0 1,2-2-1,4-5 1,3 1-1,1-2 0,0 2 1,6-3-1,2 1-109,2-4 753,6 6-702,-4-9 0,16 7 1,2-8-1</inkml:trace>
  <inkml:trace contextRef="#ctx0" brushRef="#br0" timeOffset="5">7486 8241 27276,'-12'0'790,"1"0"1,9 0-795,2 0 1,7 0 0,13 0 0,2 0 0,4 0 0,0 0 0,1 0 0,-1 0-32,0 0 1,5 0 0,-3 2-149,0 4 0,-2-4 0,-8 4 1,-1-2-1,-1 1 0,-4 7 1,-8 4-1,-8 2 0,-8 0 1,-4 0-1,-3 0-25,-5-1 1,2 1 0,-6-2 47,3-4 0,1 4 1,6-4-1,0 4 1,2 1-1,4 1 1,8-2-1,8-4 0,8-6 1,6-4 40,6-2 0,2 0 81,3 0 0,5 6 1,-6 0-1,1-2 0,-1 0 1,-2 0-1,-4 4 1,-5 2-1,-5 3 0,-8 3 1,-10 2-1,-11 2 1,-11 2 576,-6 2-644,-9-1 1,3 1 0,-8 2 0,1 0 0,-1 1 0,1 1 0,-3 4 0,1 0-16,1-3 0,5 5 0,7-6 0</inkml:trace>
  <inkml:trace contextRef="#ctx0" brushRef="#br0" timeOffset="6">11925 13378 30077,'-12'0'-2188,"0"0"1,6 0 2331,-6 0 0,6 0 1,-4-2-697,2-4 1,2 2-1153,6-8 0,-2 8 987,-4-2 1,2 4 1261,-7 2 1,7 2-627,-2 4 1,2-4 0,0 6 0,-4-2-883,-2 0 716,6 0 1,-4-4 0,8 4-929,0 6 1,0-2-346,0 1 1423,0-7 1,2 6 285,4-4 0,-2-4 1,8 4-1,2-4 1,2-2-1,1 0 1,1 0-1,0 0 1,0-2-127,0-4 0,-6 4 135,-1-4 0,1 4 1,6 2-1,0 0 0,0 0 1,0 0 762,-1 0-764,-7 0 1,0 0 0,-4 0 0,4 2 0,2 2 623,0 2 0,-2 2 0,4-4 361,-3 2 0,1 2-178,6-2 0,0-4-1007,0 4 0,-6-4-21,0-2 1,-6 0-1,5 2 1,3 2-1,2 2 1,2-2-374,0-2 386,0-2 1,-1 0-1,1 0 1,0 0-1,0 2 1,0 2-1,0 2 1,-1-2 0,1-2-1,0-2 1,0 0 57,0 0 8,-1 0 0,1 0 1,0 0-1,0 0 1,2 0-1,2 0 1,1 0-1,-1 0 1,-2 0-1,-2 0 0,0 0 1,1 0-1,3 0 1,2 0 10,-2 0 1,-2 0 0,-3 0 0,1 0 0,0 0 0,0 0 0,0 0 0,-1 0 44,1 0 1,0 0-1,0 0 1,0 0-1,0 0 1,-1 0-1,1 0 1,0 0-6,0 0 1,2 0-1,3 0 1,5 0 16,0 0 0,6 0 0,-3 0-89,9 0 0,-2-6 0,5 0 1,1 0-1,1 0 0,3-2 1,-3 0-1,-1-2 0,-5 2 0,1 0 1,0 2-1,1 0 0,-1 0-23,-2 2 1,-3 2-144,1 2 1,5 0 0,1 0 0,0 0 0,-1 0 0,1 0 0,-1 0 0,-1 0 0,-2 2 0,-5 2 0,-1 4-53,-4 2 1,5 2 0,-5 6 0</inkml:trace>
  <inkml:trace contextRef="#ctx0" brushRef="#br0" timeOffset="7">2175 14876 27196,'-6'-12'-9831,"0"0"6597,0 0 0,6 1 3199,0-1 173,0 8 0,-8-2 0,-2 12 0,0 6 1644,4 3-1614,4-5 1,2 0 0,0-4 0,2 4 6,4 0 1,4 0-1,8-6 1,2 2 0,3-2-1,11 0 1,12 0-1,15 2-194,12-2 1,24-2 0,-39-2 0,1 0-1,7 0 1,3 0 272,7 0 0,2 0 0,5 0 0,1 0 0,4 0 0,2 0-172,-1 0 1,0 0 0,0-3 0,0 0 0,-2 0 0,-1 0 0,-5 0 0,-2 2 0,-8 0 0,-3 2 0,-8 1 0,-1 2-83,-8 1 0,-1 2 0,41 5 0,-8 5 0,-4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16862 1712 29460,'-16'-17'-4916,"10"-1"1,-12 2 1627,3 4 3949,7 4 1,0 10-1,6 2 1,-2 4-1,-4 2 1,0 4 325,0 2-963,2 1 0,6 1 1,0 0-1,0 0 1,2-2-1,4-2 1,8-4-1,6-3 1,3-3-1,1-2 526,2-2 0,8 0 1,7 0-1,3 0 1,3 0-1,7 0 0,1 0 1,3 0-342,1 0 1,4 0-1,9 0 1,-3 0 0,-2 0-1,-3 0 1,-1 2 0,-1 2-166,-1 2 1,-2 0-1,-5-6 1,-1 2 647,1 4 0,1-4 0,3 4-548,1-4 0,-5-2 1,-7 0-1,3 0 0,1 0 1,1 0-1,-3 0 1,-3 0-1,-3 0 0,-1 0 1,1 0-1,5 0 1,1 0-83,-1 0 1,9 0 0,-3 0 1,3 0-1,-3 0 1,-1 0-1,3 0 1,1 0 0,3 0-1,-1 0 1,0 0-1,3 0 1,-1-2-1,3-2 1,-1-2 0,4 2-64,3 2 0,-7-6 0,4 6 0,-5-4 0,-1 4 0,2 2 0,-1 0 0,-1 0 0,-3 0 0,-3 0 0,-1 0 0,1 2 0,3 2 0,1 2 0,-2 0 0,-1 0 0,-3 0 0,1 0 0,5 0 0,1 0 0,-3-2 0,-1 0 0,-3 0 0,2 4 0,3 0 0,1 0 0,1-2 0,-1 0 0,3-1 0,1 1 0,2 0 0,-3 0 0,-9-2 0,1 4 0,-7-2 0,5-2 0,1 0 0,1 0 0,-1 2 0,-1-2 0,-5-2 0,7-2 0,-3 0 0,4 0 0,-3 0 0,1 6 0,-5 0 0,3-2 0,3-2 0,-1-2 0,3 0 0,1 0 0,3 0 0,-1 2 0,1 2 0,-1 2 0,-2-2 0,-1-2 0,-1-2 0,3 2 0,1 4 0,1-5 0,-7 5 0,1-4 0,-1 0 0,2 2 0,3 2 0,1-2 0,1 0 0,-1 0 0,3 2 0,1 0 0,2 0 0,-1 2 0,-5 0 0,-2 0 0,3-4 0,-3 0 0,9 2 0,-3-4 0,4 4 0,-1-4 0,-1-2 0,2 0 0,1 0 0,-1 0 0,-3 0 0,-3 0 0,-2-2 0,1-2 0,-1-2 0,1 2 0,-3 2 0,-2 2 0,-1 0 0,1 0 0,3 0 0,1 0 0,-1 0 0,-3 0 0,-1 0 0,1 0 0,4 0 0,5 0 0,-1 0 0,-1 0 0,-1 0 0,4 0 0,5 0 0,-5 0 0,-2 0 0,-1 0 0,-5 0 0,1 0 0,-1 0 0,3 0 0,-3 0 0,4 0 0,1 0 0,1 0 0,2 0 0,1 0 0,-3 0 0,1 0 0,-1 0 0,-4 0 0,5 0 0,-1 0 0,-1 0 0,1 0 0,0 0 0,5 2 0,1 4 0,2-4 0,-1 4 0,-3-4 0,-4-2 0,3 0 0,-1 0 0,4 0 0,-1 0 0,-7 6 0,4 0 0,5-3 0,1-1 0,2-2 0,-5 0 0,-3 2 0,-2 4 0,3-4 0,5 4 0,-2-2 0,-1 0 0,-3 2 0,2-2 0,3 0 0,1 2 0,-2-4 0,-1 6 0,-3-2 0,0 2 0,3 0 0,1 0 0,4-2 0,1 2 0,1-4 0,0 5 0,4 1 0,1-2 0,-1 2 0,-4-2 0,-2 2 0,-1 0 0,7-4 0,2 4 0,2-2 0,0-2 0,1 0 0,-1 0 0,0-1 0,2 3 0,-4-6 0,0 6 0,1-2 0,-1 0 0,6-2 0,4-2 0,2 0-295,-6 4 0,2-4 0,-5 6 0,5-2 0,4 2 0,4 2 0,2 4 290,-48-6 0,1 0 0,0-3 0,1-1 0,0 0 0,1 0 0</inkml:trace>
  <inkml:trace contextRef="#ctx0" brushRef="#br0" timeOffset="1">9108 7135 27652,'8'-18'-3749,"-6"6"0,6 2 3446,0 2 1,-6 0 0,6 4 2143,0-2 1,-8 0-1961,0 6 0,-8-1 1,-10-3 157,0-2 1,6-2 0,1 4 0,-3-2-1,-2 0 1,-4 0 0,-2 0-15,-1 2 0,-11 0 0,0 0 0,-9-2 1,-7 2-1,-5 2 0,-3 4 0,-3 4 26,-5 6 1,3-2 0,0 2-1,1 2 1,7 0 0,3-1-1,7-3 1,1 0 37,5 0 0,3-6 0,6 2 0,7-4 522,3-2 1,2 2 0,0 2-533,0 2 1,6 0-1,0-6 1,-1-2-1,-3-2 1,0-4-1,2 0 1,4-2-1,0 2-478,0 0 0,4-4 477,-5 6 0,5-1 1,-6 3-1,0-4 1,0 0-1,0 0 1,0 2-1,0 0 1,0 0-342,-1 2 150,5 2 0,-8 2 1,4 0-821,-4 0 719,6 0 0,2 2 1,8 4-1,0 6 1,0 4-1,0 1 1,0 1-17,0 0 0,0-6 0,0 0 1,0 2-1,0 2 0,0 2 0,0-1 19,0 1 0,0 2 1,0 2-1,0 2 1,0-3-1,0-1 1,0-2-1,2 2 131,4 4 0,-4-5 0,4 7 0,-4-2 0,-2 0 0,2 0 0,2 1 0,2 3-65,-2 0 1,-2 0 0,-2-7 0,0 5-1,2 0 1,2 2 0,2-3 0,-2 1-67,-2-4 1,-2 0 0,2 0 0,2 1-1,2-1 1,0-2 0,-1-2 0,1 0-99,-2 0 1,-2-1-1,0 1 1,2 0-1,2 0 1,-2 0-1,0-2-141,2-5 0,-4 5 0,6-4 1,-2 4-1,2 2 214,2 0 1,-4-2-1,4-3 1,-2-1 220,-5 2 0,1-4-22,2 2 1,-2 0 0,6 6 0,-2 0 0,-4-1 0,-2 1 0,-2 0 139,0 0 0,0-6 8,0 0 0,0-6 222,0 6-326,0-8 0,0 5 0,0-3 0,2 4 0,2 2-57,2 0 237,8-8 0,-10 6 0,8-6 0,2 2 0,1-2 0,5-2 0,2-2 1,4 0-1,-1 0 0,3 0 0,0 0 0,4 0 0,-1 0 0,1 0 114,-2 0 0,-1 0 0,7 0 0,0 2 0,-1 2 0,1 2 0,0-2 0,-1-2 252,1-2 1,0 0 0,-1 0-1,3 0 203,3 0 0,-3 0 0,4 0-577,-5 0 1,5 0 0,1 0 0,1 0 0,0 0 0,-5 0 0,-1 0 0,-2 0 0,-1 0 0,1 0 0,-1 0 0,-1 0 0,-2-2 1181,-2-4 1,-1 4-1205,7-4 0,-6 4 1,-3 0-1,1-2 0,-2-2 1,2 2-1,-1 2 0,3 2 1,0 0-1,-1 0 1,1 0-1,2 0 0,-1 0 1,3 0 1750,-2 0-1932,0 0 0,1 0 0,-1 2 0,-2 2 0,-1 2 0,-1-2 0,-2-2 0,-2 0 0,-1 2 0,-1 2 0,0-2 0,0 0 0,1 0 0,-1 2 1,-2-3-404,-2-1 446,0 6 1,-1-6-1,1 4 1,0-4-1,0-2 1,0 0-1,0 0 1,-1 0-1,1-2 1,-2-4 114,-4-6 0,2-3 1,-8-3-1,0 0 1,0-2-1,0-2 1,-2-1-1,0-1-336,1-2 1,-3 6-1,4-4 1,-4 5-1,0-1 1,2-2-1,2-4 1,-2 0-143,-2 1 0,0-5 1,2 4-1,2-2 0,-2-3 1,-2-5-1,-2-4 0,-2-1 190,-4 1 0,2-3 1,-6 1-1,0 4 0,2 5 1,0 5-1,3 0 0,-1 2-292,0 1 1,0 1-1,6 6 1,0 0 0,0 0-1,0-2 1,0-1-1,0-3 150,0 2 0,0 2 0,0 0 1,0-1-1,0-5 0,0 0 1,0-2-1,0 3 131,0-1 1,0 0 0,0 4 0,0-2 0,-2 3 0,-2 1 0,-2 2 0,2 0-596,2 0 0,2 0 0,0 1 0,0-1 333,0 0 0,0 0 0,-2 2 0,-2 2 258,-2 3 1,-2 7-1,2-2 1,-8 4 492,-8 2 1,1-2-1,-11-2 1,-6-2 498,-7 2 0,-15 0 0,-7 0-679,-8-2 0,-6-2 0,-10 4 0,-3-2 0,-3 2 0,2 2 0,2 4 0,10 6 0,6 8 0,9 8 405,5 3 0,4 3 1,5 6-1</inkml:trace>
  <inkml:trace contextRef="#ctx0" brushRef="#br0" timeOffset="2">10659 8651 25800,'0'-12'-4916,"0"0"1,0 6 4326,0-6 1,0 6 0,0-5 0,0-3 510,0-2 1,0-2 0,0 0-348,0 0 428,0 0 0,0 7 0,0-1 0,0-2 0,0-2 0,0-2 0,2 2 0,2 2 1478,2 2-971,0 9 0,-6-13 0,0 8-779,0 4 0,0 0 1,0 16-1,0 2 1,-2 1-1,-2 3 1,-2 2-1,2 2 412,2 2 1,2 5 0,0-3-1,0 2 21,0 4 0,-2-1 0,-2 1-89,-2-2 1,0 3 0,4 5-1,-2-4 1,-2-1 0,2 1 0,2 2-1,2-2 1,0-3 0,0-3-1,0 0 1,0-2 0,0-1 110,0-3 1,0-2-181,0-2 0,0 6 0,0-1 0,0-1 0,0-2 1,0-2-1,0 0 0,0-1 0,0 1 0,0 0 0,0 0 1,0 0-1,0 2 0,0 1-351,0 3 347,0 0 1,0-6 0,0 0 0,0-1-1,0 1 1,0 0 0,0 0 0,0 0 0,0 0-1,0 0 1,0-1 0,2-1-319,4-4 0,-2 2 558,8-8 0,-6 0 298,6-6 0,-6 0-311,6 0 0,-6 0 0,4-2 0,0-2 204,0-2 1,-5 0 0,7 6 0,2 0 0,2 0 0,2 0-112,0 0 0,1-2 0,3-2 0,4-2 0,2 2 0,3 2 0,5 2 0,4-2-120,1-4 0,1 4 1,-6-4-1,1 4 0,1 4 1,-1 2-1,-3 4 0,-2 0-142,-4 0 0,-1 6 0,-5-4 0,2 2 0,-2-2 1,-3 0-1,-1-3 0,0 3 176,0 0 1,0-6 0,-1 4 0,1-2 0,2 0 0,2-2 0,2 0 0,-1 0 24,3 2 1,-4 0 0,6-6 0,-1 0 0,-1 0 0,2 0 0,0 0 0,1 0-158,-1 0 1,6 0 0,-7 0 0,3 0 0,0 0 0,0 0 0,-1 0 0,3 0-110,6 0 0,-9 0 0,7 0 0,-4-2 0,-3-2 0,1-2 0,2 0 0,-1 0 39,-1 0 0,4-2 0,-6 4 0,1-4 0,1 0 0,2-2 0,1 3 0,1-3 1,-4 0 0,5 4 1,-1-4-1,6 2 0,-1 2 1,-1 0-1,-2 0 0,-1 0-10,1-2 0,-3 6 1,-1-4-1,-4 2 0,-2 0 1,-3-2-1,1 2 0,0 3 16,-2 1 0,-2 0 1,-3 0-1,1 1 0,0 3-219,0 2 1,-6 2 0,0-4 0,-1 4 0,1 0-29,0 0 1,-6-2 0,6-6 550,2 0 1,0-2 0,-2-4-1,-4-4 1,-2-2 0,-1 0 0,1-1-355,2-3 0,-6-4 0,4-2 1,-4-2-1,-2 2 0,0 3 0,0-1 1,0-2-295,0-2 1,-2-5-1,-2 5 1,-4 0 0,0 0-1,1-2 1,1 1-1,0-3-120,0 0 0,0 4 1,4-3-1,-2-1 1,-2 0-1,2-4 0,2-1 1,2-1 156,0 4 0,0-3 0,0 5 0,0 0 0,0 2 0,0 3 1,0-1-1,0 2-177,0 2 0,0 2 1,0 0-1,0 1 0,0-1 1,2 0 287,4 0 0,-2 2 1,6 2-1,0 5 0,-2-1 1,1 2 534,1 0 1,0 0 0,4 4 797,-2-2-44,-8 0 0,2 6-870,-12 0 0,-4 0 0,-8 0 0,-2 0 1,-1 0-1,-5 0 0,-2 0 0,-5-2 1,-7-2-1,-10-2 0,-7 2 0,-10 0 868,-9-2 1,-13 4-1094,40-1 1,-3 0 0,-5 2 0,-1 0 0,-2 2 0,0 0 0,-2 1 0,1 0 0,2 1 0,1 0-1,2 0 1,1 0 0,2 0 0,1 0 0,-1 0 0,1 0 0,1-1 0,1 0 0,-49 0 0,10-4-1,6-2 1,7-4 0,3 0-399,2 0-495,8-6 0,9 10 1,12-6-1,7 3 711,5 3 0,20-6 0,12 0 0</inkml:trace>
  <inkml:trace contextRef="#ctx0" brushRef="#br0" timeOffset="3">13368 10024 24953,'-7'-17'-2428,"-5"-1"0,-2 0 0,0 2 0,4 2 1293,2 2 1,2 6 919,6-6 0,0 7 1,0-7-1,0-2 1,0-2-1,-2 0 0,-2 2 1,-4 2 4881,-2-2-4595,6 6 0,-6 1 0,7 5 0,-5-2 1,-2-2-1,-2 0 0,0 0 1062,0 0-1053,8 0 1,-4 14 0,8 4 0,0 6-1,0 3 1,0 5 0,0 2-175,0 4 0,0 1 0,0 5 0,2 2 1,2 3-1,2 5 0,-2 5 0,-2 7 186,-2 3 0,6 4 0,0 9 1,0-1-1,0-4 0,2-5 1,2-3-1,1-1-166,-1-1 1,4-7 0,-6-11 0,0-3 0,0-6 0,-4-3 0,-2-3 0,-2-4 469,0-4 0,0-2 1,2-3-277,4-3 1,-2-6 0,8-10 0,2-2-2,1 2 1,5-6 0,2 1 0,6-3 0,3 0 0,9-2 0,4-2 0,5 0-86,3 4 1,1-4-1,3 4 1,3-3 0,6-3-1,5 2 1,3 2 0,4 4 83,6 2 1,4 2 0,5 4 0,1-2 0,4-2 0,2 2 0,-48 3 0,1 0 0,0 1-1,1 0 51,0 0 0,1 0 1,1 0-1,1 0 0,-2 0 1,0 0-1,47 0 1,-5 0-1,-9 0 0,0 2 1,-2 2 250,-2 2 1,-4 0 0,-9-6 0,-5 0 263,-6 0 0,-3 0 0,-7 0-409,-7 0 0,-2 0 0,-15 0 0,1 0 1,0-2-1,-4-4 0,-5-6 0,-3-3 1,-4-3-1,-2-2 733,-4-4 1,-2 2-1164,-2-7 1,0-1 0,0-6-1,0 1 1,0-1 0,0-2-1,0-3 1,0-5 0,0 0-1,0 3 1,0 1 0,0 1 0,0-1-1,-2 0-2040,-4 1 1,4-1 2024,-4 6 1,4 3 0,2 1-1,0 4 1,0 3 0,0 3 0,0 2-1,-2 4 1,-2 2 0,-2 2 0,0 0-1,1 1 1,-3 1-1142,-2 2 1333,6 2 1,-14 6 0,2 0 0,-8 0 0,-3 0 0,-7 0 0,-8 0 0,-11 0 0,-14 0 0,-17 2 0,34 0 0,-3 2 0,-7 1 0,-2 2 0,-8 0 0,-1 1 0,-6 2 0,-3 0 0,-4 1 0,-2 0 73,-5 1 0,-2 0 0,-2 3 1,0 0-1,-1-2 0,0-1 0,2 2 1,2 0-1,2 1 0,1 2 1,6-1-1,2 1 0,6 1 0,1 0 1,7 0-1,2 0-583,4-1 1,3 1 0,3 2-1,1 0 1,4-1 0,1 0 595,-40 14 1,0-1-1,7 4 1</inkml:trace>
  <inkml:trace contextRef="#ctx0" brushRef="#br0" timeOffset="4">624 15572 16793,'-12'-6'0,"0"0"-157,-2 2 0,4-4 0,-2 0-969,-1-2 1535,5 6 0,-8-4 1,4 8-1,-2 2 1,2 4-1,6 6 0,4 4 1,2 2-1,0 0-499,0-1 0,0 1 0,0 0 0,0 0 0,2 0 0,2 0 0,2-1 0,-2 1 174,-2 0 0,-2 6 1,0 2-1,0 1 0,0 5 1,0 4-1,2 3 0,2 5-83,2 2 0,0 1 0,-4 7 0,2-1 0,4 1 0,2 1 0,2 3 0,-1 1 25,1-1 1,-6-3 0,4-1 0,-2 1 0,-4 1 0,-2-1 0,-2-3-1,0-3 33,0-3 0,0 5 0,-2-5 0,-2 1 0,-4-1 0,-2-2 0,-4-5 0,-1-1 209,-3-2 1,0-7 0,0 1 0,0 0 115,0-2 0,1 5 1,-1-3-568,0 4 1,0 1 0,0-1 0,2-2 0,3-3 0,3 3 0,2 0 0,4-2 0,2-7 0,2-3 0,0-2 0,0 0 0,0 0-1086,0 0 1,6-7 1106,0 1 1,6-6 0,-4 6 0,-1 2 0,3 0 0,-2 0 0,2-2-1,-2 2 580,0 1-472,6 3 0,-12-6 0,6 0 0,-2 2 0,2 0 0,0 0 0,1-2 0,-1 1 0,2 3 0,-2 2 0,2-2 0,-2-2 0,2-2-88,0 2 0,-4-4 0,6 1 0,0 3 0,-1 0 0,1 0 0,2-2 38,2 2 0,2-4 0,0 0 0,0-2 0,-1-3 1,1 1 4,0 0 0,-6 0 0,-2-4 0,0 2-188,0 2 1,-6 8-1,1-2 1,-1 2-1,0 0 421,2-2 1,8-8 0,-2 2-1,4-4 1,2-2 0,0 0-1,-1-2 464,1-4 0,6 2 0,2-8 0,-1-2 0,3-2 1,-2 0-1,2 2 0,-3 2-183,1-1 0,6 3 0,-4-2 0,1 0 1,-1 2-1,0 2 0,-2 2 0,1 0-264,1 2 1,-4 0 0,5 0 0,1-2-1,0 2 1,2 2 0,3 0 0,5-2 172,-1-2 0,7-2 1,0 5-1,3-5 0,1-2 1,1-4-1,-3 0 1,-1 0-68,-1 2 1,-5 6 0,5-4-1,-5 2 1,-5 4 0,-4 2-1,-3 2 1,1 0-123,0 0 1,0 0-1,3 0 1,-1 0 489,-2 0 1,1 0-1,9 0-526,1 0 1,1 0 0,-6-2 0,1-1 0,5-5 0,4 0 0,-1 0 0,-3 2 0,-5 0 0,-1 0 0,2 0 0,-1 0 0,1 0-372,-5 2 1,-7 2 140,4 2 1,-6 8-1,5 2 1,1 2-1,0 0 1,-2 2-1,-1 1 1,-1 3-1,2-2 1,-2-2-1,-1-4 1,-3 0-1,-2-2 1,0 2-1041,3 0 1156,-3-6 1,8 3 0,-6-7 0,1 0-1,1 0 1,0 0 0,0 0 0,-2 2-1,-1 2 1,1 2 0,2-2 0,-2-2-1,-1 0 1,1 2 0,2 2-82,-2-2 0,6 0 0,1 0 0,3 2 0,0 0 0,-1 0 0,5 0 1,6 0 67,3 2 1,3-6 0,5 4 0,1-4-1,-1-2 1,1 0 0,-1-2 0,-1-2 89,-5-2 1,5-2-1,-7 4 1,5-2 0,-1 0-1,3 0 1,-3 0-1,3 2-69,-1 2 1,5 2-1,1 0 1,2 0 0,-1 0-1,-5 0 1,-3 0-1,-5 0 65,-1 0 1,0-6 0,-5 0 0,3 0 0,-1 0 0,3-2 0,3-1 0,3-5 193,-3-2 0,5-2 1,-5 0-1,5 0 0,-1 0 1,-1 1-1,-4-3 0,-3-2 22,-3-2 0,-1 0 0,1 7 0,2-1 0,-3 0 0,-1 0 1,-3 0-1,1 0-69,0 1 0,-3 1 0,-1 2 0,-4 4 0,-2 2 0,-3 2 0,1 0 1,0 0-258,-2 2 1,-3 2 0,1 4 0,2 4 0,2 6 0,-2 4 0,-3 2 0,-1 0-295,0-1 0,2 7 0,0 0 0,-1-2 1,-3 0-1,0-1 0,0 3 0,2-2 132,0-2 0,-1-2 1,1-1-1,0 1 1,2 0-1,2 0 0,1 0 1,1 0 248,2-1 0,-4-1 0,7-2 0,3-4 0,2-2 0,1-2 0,3 0 0,2 0 77,1-2 1,9-2 0,-5-2-1,3 0 1,-1 0 0,3 0-1,1 0 1,3 0-75,-1 0 1,1-6 0,-1 0-1,1 2 1,-1 0 0,1 0-1,-1-2 1,1 2-76,-1 2 1,1 2 0,-1 0 0,1 0 0,-3 0 0,-1 0 0,-3 0 0,1 0-93,-3 0 0,7 0 0,-7 0 0,1 0 0,-5 2 0,-1 2 0,-2 2 1,1-2 111,1-2 0,-12 4 1,7 2-1,-3 0 1,-2 0-1,-1-2 1,3 0-1,2 0 197,1-2 1,1 3 0,0-1 0,-1-2-1,1-2 1,2-2 0,1 0 0,5 0-2,1 0 1,5 0 0,5 2 0,1 2-1,-5 2 1,1-2 0,-1-2 0,5-2-113,3 0 1,-11 6 0,1 0-1,-5-2 1,-1 0 0,3 0-1,3 2 1,1 0-106,-3 2 1,3-6-1,-7 4 1,3-2-1,4 0 1,-1 2-1,1-2 1,-3-2 4,3-2 0,1 5 0,1 1 0,-3-2 0,-1-2 1,1-2-1,3 0 0,1 0 48,1 0 1,-1 6 0,1 0 0,-1-2 0,0-2 0,3-2 0,-1 0 0,1 0 1,-5 0 0,-7 6 1,1 0-1,1-2 1,0 0-1,1 0 1,1 2-1,-1 0 16,3 2 0,-3-6 0,5 6 0,1-2 0,-1 0 1,-3-2-1,1 0 0,1-1-1,3 3 0,-1 0 0,1-6 0,1 0 0,2 0 0,7 0 1,1 0-1,5 0 51,-3 0 1,0-6 0,3 0 0,-1 3 0,-2-1 0,1 0-1,-7-2 1,-4 2-31,-3 2 1,1 2-1,3 0 1,1 0-1,-1 0 1,-5 2-1,-3 2 1,-3 4-116,3 1 0,-7-3 0,-1 4 0,-5-2 1,-1-2-1,0 0 0,-1 0 0,-1-2 92,-4-2 0,3-2 1,-3 0-1,4 0 1,1 0-1,1 0 1,0 0-1,1 0-2,5 0 1,-4-6-1,3 0 1,-3 2-1,-3 0 1,1 0-1,2-2 1,1 0-30,3-2 0,-1 6 0,-3-5 0,2 1 0,3-2 0,3 0 0,3 0 0,3 2 0,1-2 0,3 4 0,1-6 0,5 0 0,-1 2 0,0-2 0,-3 2 0,-3 0 0,-1 5 0,-1-5 0,-1 2 0,-3 2 0,-1 2 0,1 2 0,3 0 0,1 0 0,1 0 0,-1 0 0,1 0 0,-1 0 0,1 0 0,-1 0 0,1 0 0,-3 0 0,-3 0 0,1-6 0,-5 0 0,1 2 0,3 2 0,-1 0 0,-1-2 0,-3-2 0,-3 2 0,-2 0 0,-3 0 0,-1-2 0,-2 2 0,-5 2 0,-1 0 0,-2-2 0,2-2 0,-7 0 0,5 6 0,-4 0 0,-2 0 0,0-2 0,0-2 0,-1-2 0,-5 0 0,0 6 0,4 0 0,4-1 0,4-3 0,-3-2 0,-1 2 0,-2 2 0,8-4 0,1-2 0,3 0 0,0-2 0,2 2 0,1-2 0,5 2 0,3 0 0,-9-4 0,4 4 0,-3-1 0,1-3 0,2 0 0,-3 0 0,-1 0 0,-2 2 0,-10-6 0,-1 4 0,-5-4 0,-2-1 0,-2-1 0,-4 0 0,-4 0 0,-2 0 0,-2-2 0,-4-1 0,-6-5 0,-4-2 0,-2-2 0,1 1 0,-1-3 0,0-6 0,0 3 0,0-9 0,1 2 0,1-1 0,0-3 0,2-3 0,-2-3-203,2-1 1,0-1-1,-1 1 1,1-3-1,2 1 1,-2-1-1,-2 5 1,0 1-82,4 4 0,-3-5 0,3 5 1,-4 1-1,0 1 0,2 3 1,2-1-1,-2 0-13,-1-1 0,3-1 1,2-5-1,0 3 0,0 2 1,-2 3-1,0-1 0,2 1 7,2 1 1,-4-4-1,7 3 1,-1-1-1,0 0 1,0-1-1,2-1 1,2-1-60,2-1 1,-6 4 0,0-5 0,2-1-1,2 3 1,0 3 0,-2 4 0,-2 1 72,2-5 0,0 5 1,0-3-1,-2 6 0,0 4 1,0-1-1,-2-3 0,0 0 220,1 5 1,-1-3-1,4 8 1,-4 0 0,0 1-1,-2-1 1,2 2 0,0 2-87,4 2 0,-6 0 0,0 1 0,-2-1 0,1 0 0,-3 2 310,-2 4 0,4-2 1,0 8-1,-2 2 1,-2 2-1,-1 2 0,-3 0 117,-4 0 1,2 0 0,-6 2 0,1 2 0,-1 4-1,-4 0 1,-3 2 0,-5-2 124,-2 0 1,-7 4 0,1-6 0,-3 0-1,-3 0 1,1 0 0,0-2 0,-1-2 29,1-2 1,-1 0 0,1 0-1,-1 0 1,1 0 0,-1-2-1,-1-2 1,-3-4-117,-1-2 0,5-2 1,7-4-1,-3 2 1,-1 2-1,-1-2 1,3-1-1,1-1-75,-1 4 1,-3-2-1,-3 6 1,-3 0 0,-3-2-1,-2 2 1,-3 0 0,1 4-250,0 2 0,-1-3 0,-3-1 0,2 2 0,3 2 0,1 2 0,-2-2 0,-7-2 0,-3-2 0,-2 0 0,5 6 0,1 0 0,-2 0 0,-2 0 0,-3 0 0,3 0 0,2 0 0,0 0 0,-5-2 0,-3-2 0,0-2 0,2 2 0,1 2 0,1 2 0,2 0 0,2-2 0,1-2 0,-1-2 0,-2 0 0,-2 0 0,-1 0 0,1 0 0,0-2 0,0 6 0,5-4 0,1 2 0,-2 0 0,-1-1 0,-1-1 0,4 0 0,2 0 0,-5-2 0,7 4 0,-4-2 0,-1 0 0,7 0 0,4 0 0,-1 2 0,-1 2 0,-8 2 0,-7 0 0,3 0 0,2 0 0,1 0 0,-1 0 0,0 0 0,2 0 0,-3 6 0,13 2 0,-2 0 0,-7 2 0,-1-2 0,-2 2 0,3-2 0,1-1 0,2 7 0,-1-4 0,5 0 0,4-4 0,5-4 0,5-2 0,-1 0 0,-1 0 0,-1 0 0,3 0 0,3 0 0,0 0 0,3 0 0,-3-2 0,3-2 0,-1-2 0,-3-6 0,5 4 0,0 0 0,-1-1 0,-3 1 0,-1 0 0,-1 4 0,-1 2 0,-9-4 0,-3 0 0,-2 2 0,-5 2 0,-1 2 0,-2 0 0,-1 0 0,1 0 0,0 0 0,-1 2 0,1 2 0,0 2 0,-2 0 0,-5 0 0,-3 2 0,0 0 0,4-1 0,3-1 0,3 0 0,0 0 0,1 6 0,5-6 0,-4 2 0,3-4 0,-3 2 0,-4 0 0,-2 0 0,-3 2 0,3 2 0,2 2 0,2 0 0,-3-1 0,-1 3 0,-4 0 0,0 0 0,-1-2 0,-3-2 0,6 2 0,-4 2 0,9-6 0,7-1 0,4 1 0,-1-2 0,-1 0 0,-2 0 0,-1-2 0,1-2 0,-1-2 0,1 2 0,0 2 0,-1 2 0,3-2 0,2-2 0,-1-2 0,-3 0 0,-6 0 0,-5 0 0,-1 2 0,0 2 0,-2 2 0,-3 0 0,-1 0 0,0 2 0,0 0 0,0 2 0,-1-1 0,-1 5 0,-2 2 0,-2 0 0,2-2 0,2-2 0,4 2 0,-1 2 0,1-1 0,-2-1 0,2-2 0,-6-2 0,3 4 0,-3-4 0,-2 0 0,4-2 0,6 2 0,6-1 0,-3 5 0,5-6 0,-8 0 0,1-2 0,3 2 0,4 0 0,4 0 0,1-4 0,3-2 0,-4 4 0,7 0 0,1-2 0,-3-2 0,-3-2 0,-6 0 0,-3 0 0,3 0 0,-2 0 0,13 0 0,3 0 0,1 0 0,5 0 0,3-2 0,7-2 0,3-2 0,-3-2 0,-3 4 0,1-4 0,-3 0 0,2-2 0,-1 2 0,1-2 0,1 0 0,-11 1 0,7-3 0,3 4 0,5 2 0,3-2 0,0 0 0,3 0 0,3 4 0,4-4 0,8 2 0,0 0 0,1-2 0,-1-4 0,8 2-1673,4-1 721,4 7 0,2 4 1,0 11-1,0 5 0,0 4 1,0 2-1,0 4 407,0 1 0,6 3 0,0 8 0,0 2 0,0 3 0,0 3 1,-2 3-1,-2 5-444,-2 5 0,0 11 1,-2 9-1,-2 2 0,-4 4 626,-2 3 1,-2 1 0,-6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7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26238 6725 29279,'-18'0'-1007,"0"0"0,0 6 0,0 1-1474,1 3 2416,7-6 0,-4 6 1,6-6-1,-2 4 0,-4 0 1,-2 2-1,-1-2 1,-1 0-1,2-2 0,2 0 1,2 2-1,-2 2 0,-2 1 513,-1-1 1,7-4-1,4-12-519,4-6 1,4 5 0,2-1 0,4 0 0,2-2 0,3-2 243,3 0 0,-4 8 0,0-4 0,2 2 1,2-2-1,2 0 0,-1 0 57,1 4 1,2-4-1,2 3 1,2-1 0,-3 0-1,1 0 1,0 0 0,4 0-54,1 0 0,-3 0 0,6 4 0,2-2-106,1-2 0,3 0 0,-3 6-16,-3 0 0,4 0 1,-2 0-1,5 0 1,5 0-1,-3 2 1,1 2-1,2 2 1,5 0-1,3 0 1,-1 0-1,-1 0 0,1 0 415,3 0 0,-3 0-371,5-6 1,-5 0 0,11 0 0,-5 0-1,1 0 1,3 0 0,4 0 0,3 0 0,-3-2-1,0-2 1,-1-2 0,1 2 0,-1 2-1,-1 0 837,-4-4 1,-3 4-937,-7-4 0,7 4 0,-5 2 0,5 0 0,-3 2 0,1 2 0,1 2 0,7-2 0,3-2 0,2-2 0,3 0 0,5 0 0,10 0 0,12 0 0,-42 0 0,1 0 0,-1 0 0,1 0 0,6 0 0,1 0 0,-3 0 0,-1 0 0,1-1 0,1 0 0,1-1 0,1 0 0,-2-1 0,0 0 0,-1 0 0,-1 0 0,-4 0 0,-1 0 0,45-3 0,-8 2 0,-3 2 0,-3 2 0,-2 0 0,-4 0 0,-2 0-189,3 0 1,-3 8-1,6 2 1,-4 4 0,-7 0-1,-9 3 1,-5 1-1,-3 4-4785,1-2 4877,-1 8 1,0-8 0,1 5 0</inkml:trace>
  <inkml:trace contextRef="#ctx0" brushRef="#br0" timeOffset="1">3280 9757 22805,'10'-8'-2502,"-2"4"2890,-8-8-512,0 8 1,0-6 0,0 4 0,0-6 0,0-3 0,0-3 542,0 0-365,0 8 0,0-6-103,0 4 240,0 4 1,2 0 0,3 8-1,7 0-38,4 0 1,-4 0-1,0 0 1,2-2 0,2-2-1,1-2 1,1 2-1,2 3 2,4 1 1,-2-6 0,7 0 0,1 2 0,0 0 0,-2 0-1,-1-2 1,1 2-50,4 2 0,-7 0 0,1-2 1,-2-2-1,0 2 0,-1 2 1,1 2-1,0 0 248,-2 0 0,-2 0 1,-3 0-1,1 0 47,0 0 1,-6 0 0,0 0-347,2 0 1,-4 0 0,1 0 0,3 2 0,2 2 0,2 4 0,0 0 0,0 0 0,-1-4 0,1 0 0,2 0-1,2 2 480,2-2 0,-1-2-392,-5-2 1,2 0-1,2 0 1,2 0-1,-3 0 1,-1 0-1,-2 0 1,0 0 0,0 0-1,-1 0 1,1 0-1,0 0 1,0 0-1,0 0-386,0 0 242,-1 0 1,1 0-1,0 0 1,0 0 0,2 0-1,2 0 1,1 0 0,-1 0-1,-2 0 1,0 0 0,1 0-1,3 0 1,-2 0 0,0 0-1,0 0 39,1 0 1,7-6 0,-6 0 0,0 2 0,-1 2 0,1 2 0,-2-2-1,-2-2-127,-2-2 0,1 0 0,3 6 0,2 0 0,0 0 0,-1 0 0,3 0 0,0 0 56,0 0 1,-3 0 0,-3 0 0,2 0 0,2 0 0,0 0 0,-1 0 0,1 0 123,-2 0 1,-2 0 0,-3 0 0,1 0-27,0 0 1,2 0 0,2 0-127,1 0 1,1 0 0,-6 0 0,2 0 0,2 0 0,1 0 0,1 0-1,0 0 1,0 0 0,0 0 0,-1 0 0,3 0 0,0 0-180,0 0 1,-3 0 268,-5 0 1,6 0 0,0 0 0,-1 0-1,1 0 1,0 0 0,-2 0 0,-2 0 0,-1 0-1,3 0 1,2-2 0,-2-2 0,-3-2 0,-1 2-335,0 2 298,0 2 0,2 0 0,2 0 0,1 0 0,-1 0 0,0 0 0,0 0 0,1 0 0,-1 0 0,0 0 0,0 0 0,4 0 0,-1 0 0,3 0 0,-2 0 72,-1 0-42,-1 0 1,2 0-1,2 0 1,-1 0-1,-1 0 1,-2 0-1,0-2 1,0-2-1,-1-2 1,1 2-1,0 2 1,0 2-1,1 0 1,3-2-1,2-2-18,-3-2 1,7 0-1,-4 6 1,4 0-1,1 0 1,1-2 0,-1-2-1,1-2-21,0 2 1,-1 2-1,3 2 1,2 0 31,1 0 0,1-5 1,-8-1-12,-5 2 0,5 2 0,-4 2 1,3 0-1,3 0 0,0 0 0,-1 0 1,1 0-1,0 0 0,-3 0 0,-1 0 1,-2 0-1,1 0-120,3 0 1,2 0 80,-1 0 0,-5 6 1,0 0-1,-1-2 1,1-3-1,0-1 1,1 0-1,1 0 1,-2 2-1,-4 2 0,-1 2 1,3-2-1,0-2 1,-4-2 167,-5 0-153,7 0 0,-6-2 0,6-2 0,-3-2 0,1 0 0,-2 1 0,0-3 0,0 0 0,1-2 1,-1 2-1,-2-2 0,0 2 0,2-2 0,1 2 0,-1-2-773,-2 0 1,-2 6-1,0-2 1,-1 4 0,1 0-1,0-1-3379,0-3 4001,0 8 0,-8 15 0,-3 11 0</inkml:trace>
  <inkml:trace contextRef="#ctx0" brushRef="#br0" timeOffset="2">6239 10720 27858,'-18'-16'-2495,"0"4"1,6 2 376,0 4 2872,0 5 1,2-5 1379,4 12-1758,4-5 1,0 7 185,-3-8 2608,3 0-1897,-6 0-1118,8 0 0,2-6 0,4 1 1,5 1-1,5 0 0,2 0 1,0-2-1,0 2 0,0 2 1,-1 2-1,1-2 0,0-2 1,2-2-82,4 2 1,-5 2-1,7 2 1,0-2-1,4-2 1,3-2-1,3 2 1,0 2-75,-1 2 0,1 0 0,0 0 0,-1 0 0,1-2 0,-2-2 0,-3-2 0,-3 2 0,-2 2 0,3 2 0,-5 0 0,0 0 0,2 0 0,-7 0 0,5 0 0,-4 0 0,-2 0 0,0 0 0,0 0 0,-1 0 0,3 2 0,2 2 0,2 2 0,-3-2 0,-1-2 0,0-2 0,4 0 0,4 0 0,-1 0 0,5 6 0,-8 0 0,7 0 0,-3-6 0,2 0 0,-2 0 0,-1 0 0,-1 0 0,2 0 0,-2 0 0,-1 0 0,-3 0 0,-2 0 0,-2 0 0,0 0 0,-1 0 0,1 0 0,0 0 0,0 0 0,0 0 0,0 0 0,-1 0 0,1 0 0,0 0 0,0 0 0,0 0 0,-1 0 0,1 0 0,0 0 0,0 0 0,0 0 0,0 2 0,-1 2 0,1 2 0,0-2 0,0-2 0,0-2 0,0 0 0,-1 0 0,1 0 0,0 0 0,0 0 0,0 0 0,-1 0 0,1 0 0,0 0 0,0 0 0,0 0 0,0 0 0,-1 0 0,3 0 0,2 0 0,2 0 0,-2 0 0,-3 0 0,1 0 0,4 0 0,-4 0 0,4 0 0,-3 0 0,3 0 0,-4-6 0,4 0 0,-5 2 0,-1 2 0,0 2 0,0 0 0,0 0 0,2 0 0,1 0 0,3 0 0,-2 0 0,-2 0 0,-2 0 0,-1 0 0,3 0 0,4 0 0,-4 0 0,3 0 0,-3 0 0,0 0 0,2-2 0,4-2 0,-1-2 0,1 2 0,-4 2 0,-2 2 0,-2 0 0,-1 0 0,1 0 0,0 0 0,0 0 0,-6 0 0,0 0 0,1 0 0,3 0 0,2 0 0,0 0 0,0 0 0,0 0 0,-1 0 0,1 0 0,0 0 0,0 0 0,0 0 0,0 0 0,-1 0 0,1 0 0,0 0 0,0 0 0,0 0 0,-1 0 0,1 0 0,0 0 0,0 0 0,0 0 0,0 0 0,-1 0 0,1 0 0,0 0 0,0 0 0,-2 2 0,-2 2 0,-2 2 0,1-2 0,3-2 0,2-2 0,0 0 0,-6 0 0,0 0 0,0 0 0,5 0 0,1 0 0,0 0 0,0 0 0,-2 2 0,-4 4 0,-3-4 0,-3 4 0,6-4 0,4-2 0,2 0 0,-8 0 0,0 0 0,-4 0 0,6 0 0,3 0 0,1 2 0,-2 2 0,-2 2 0,0 0 0,6-6 0,0 0 0,-1 0 0,1 0 0,0 0 0,0 0 0,0 0 0,-1 0 0,1 0 0,0 0 0,0 0 0,0 0 0,0 0 0,-1 0 0,1 0 0,0 0 0,0 0 0,0 0 0,0 0 0,5 0 0,1 0 0,-2 0 0,0 0 0,-1 0 0,5 0 0,2 0 0,2 0 0,-1 0 0,3 0 0,4 0 0,5-2 0,5-4 0,-7 4-83,3-4 1,-4-2 0,-3 2-1,1 2 1,-2 0 0,-5 0 0,-5-2-1,-4 4 1,-2 4 0,-2 6-260,-5 2 1,5 10-1,-6 7 1</inkml:trace>
  <inkml:trace contextRef="#ctx0" brushRef="#br0" timeOffset="3">11247 10649 24638,'0'-18'-2601,"0"0"0,0 0 1,-2 2 1541,-4 4 1,4-3 983,-4 3 1,4 2-1,2-2 1,0-2 0,0-2-1,-2 0 1,-1 2 0,-5 3 3317,-2-3-2273,6 6 0,-6-6-396,4 8 1,6 0-361,0 6 0,8 0 0,10 0 0,-1 0 0,1 0 0,0 0 0,2 0 0,4 0 0,5 0 0,5 0 0,4 0 0,3 0 0,7 0 0,3 0 824,3 0-903,7 0 0,-3 0 1,5 0-1,-2 0 1,-1 0-1,1 0 1,1 0-1,-3-2 1,-6-2-1,-1-2 1,-1 2-1,1 0 1,-5 0-1,-5-2 1,-4 2 57,-3 2 1,1 2 0,0 0 0,-1 0 0,1 0 0,0 0 0,-3 0-1,-1 0 174,-2 0 0,-1 0 1,5 0-1,-2 0-66,-3 0 0,1 0 0,4 0-331,-4 0 0,3 0 0,-5 0 0,2 0 0,-1 0 0,3 0 0,2 0 0,-1 0 0,-1 0 0,-2 0 1,1 0-1,1 0 0,-2 0-183,-6 0 1,1 0 193,-1 0 0,2 0 0,-4 0 0,1 0 0,-1 0 0,0 0 0,0 2 0,4 2 1,-1 2-1,1-2 0,-2 0 0,0 0 0,1 2 0,3 0-264,4 2 241,-7-6 0,9 6 0,-6-8 0,2 2 1,1 2-1,5 2 0,4-2 0,-1-2 1,-1-2-1,-3 0 0,1 0 0,0 0 0,-1 0 1,-1 0-1,-2 0 95,-3 0 0,1 0 0,4 0 0,-3 0 0,-3 0 0,-2 0 0,-2 0 0,-1 0-88,1 0 0,2 0 0,-4 0 0,2 0 0,-3 0 0,1 0 0,0 0 0,2 0-112,-3 0 1,5 2 0,-2 2 0,0 2 112,1-2 0,1-2 0,6-2 74,-2 0 0,-7 0 0,7 0 0,0 0 1,0 0-1,-3 0 0,1 2 0,-2 1 1,1 3-1,-1-2 0,0-2 0,-4-2 1,-2 0 203,-3 0 0,3 0-218,4 0 1,-4 0 0,3 0 0,-3 0 0,0 0 0,2 0 0,4 0 0,-1 0-1,1 0 1,-2 0 0,2 0 0,3 0 0,3 0 0,0 0 73,-3 0-84,1 0 1,0 0-1,0 0 1,1 0-1,3 0 1,0 0-1,-3 2 1,-1 2 0,0 2-1,-1-2 1,-1-2-1,0-2 1,0 0-1,1 0 1,1 0 36,0 0-44,-9 0 0,11 0 0,-8 0 0,0 2 1,1 2-1,3 2 0,2-2 0,-2-2 0,-1-2 1,-1 0-1,2 0 0,-2 0 0,1 0 0,-1 0 1,0 0 91,-4 0 1,-1 0 0,1 0-1,2 0-156,-2 0 0,-3 0 0,-1 0 13,0 0 0,2 0 1,2 0-1,1 0 1,-1 0-1,-2 0 0,-2 0 1,0 0-1,0 0 1,1 0-1,3 0 1,2 0-1,-2 0-37,-2 0 1,-3 0 86,1 0 0,0 0 0,0 0 0,2 0 0,1 0 0,3 0 1,-2 0-1,0 0 0,0 0 0,1 0 0,-1 0 0,-2 0 1,0 0-1,1 0-39,3 0 4,0 8 0,-4-6 0,2 4 0,1-4 0,-1-2 0,-2 0 0,0 2 0,2 2 0,1 2 0,-1-2 0,-2 0 0,-2 0 0,2 2 0,1-2 0,3-2-29,-2-2 1,-2 5 0,-1 1 0,3-2 0,2-2 0,-2-2 0,-2 0 0,-1 0 73,5 0 1,-4 0 0,6 0 0,-2 0 0,-1 0 0,1 0 0,0 2 0,2 2 11,1 2 0,-3 0 0,4-6 0,-2 0 0,-3 0 0,3 0 0,4 2 0,1 2-35,-1 2 1,4 0 0,-4-4 0,3 2 0,1 2 0,-2 0 0,-3 0 0,3 0-39,2-2 1,-3 4-1,1-2 1,2-2 157,-3-2 1,1 4-1,4-1-33,-1-1 1,1-2 0,-2-2 0,-3 0 0,-1 0 0,0 0 0,-1 0 0,1 0 0,0 0 0,0 0 0,-3 0 0,1 0 0,0 0 372,3 0 1,-5-2-471,-2-4 1,-4 5-1,0-5 1,1 4 0,3 2-1,-2 0 1,-2 0-1,-2 0 1,-1 0 0,1 0-1,0 0 1,0 0-1,0 0 1,-1 0-395,1 0 187,0 0 1,6 6-1,0-1 1,-3-1-1,-3 0 1,-4 0-1,-2 2 1,2-2-1,2-2 1,0 0-1,-3 2 1,-1 2-1,2-2-701,2-2 1,-4 4 0,0 0 0,0 0 0,0 0 0,-1 2 798,3 2 1,2 2 0,2 5-1</inkml:trace>
  <inkml:trace contextRef="#ctx0" brushRef="#br0" timeOffset="4">4224 13235 27907,'10'-2'-561,"-4"-4"0,-2 4-98,2-4 1,-4 2-1,6 0 1814,0-2-963,-6 0 1,12 4 0,-6-2 0,2-1 0,2-1 0,-1 0 456,1 0 0,-6-2-566,6 2 1,-6 4 0,6-6 0,2 2 0,2 0 0,1 2 0,-1 0 0,-2 0 992,-2-2-1020,0 0 1,6 6 0,0 0-1,-1 0 1,1 0 0,0 0-1,0 0 1,0 0 0,2 0-1,1 0 1,3 0 487,-2 0 0,4 0-481,-3 0 1,7 0-1,-4 0 1,2 0-1,3 0 1,1 0 0,0 0-1,-3 0 1,3 0-1,2 0 1,-1-2-1,-1-2 1,-4-2 0,0 2-64,-1 2 0,-5 2 0,4-6 0,-8 1 0,-1 1 0,1 2 0,0 2 0,0 0 0,0 0 0,0 0 0,-1 0 0,1 0 0,2 0 0,2 0 0,4 0 0,-1 0 0,1 0 0,4 0 0,-5-2 0,3-2 0,4-2 0,0 2 0,-1 2 0,-3 2 0,-2 0 0,5-6 0,-1 0 0,2 2 0,-2 2 0,-7 2 0,-1 0 0,0 0 0,2 0 0,-1 0 0,-5 0 0,0 0 0,0 0 0,0 0 0,0 0 0,-1 0 0,1 0 0,0 0 0,2 0 0,2 0 0,1 0 0,-1 0 0,-2 0 0,-2 0 0,0 0 0,-1 0 0,1 0 0,0 0 0,2 0 0,2 0 0,1 0 0,-1 0 0,4 6 0,-2 0 0,-2-2 0,-1-2 0,1-2 0,2 0 0,0 0 0,1 0 0,-5 0 0,4 0 0,-4 0 0,-2 0 0,-1 0 0,1 0 0,0 0 0,0 0 0,0 0 0,0 0 0,-1 0 0,1 0 0,0 0 0,0 0 0,0 0 0,-1 0 0,1 0 0,0 0 0,2 0 0,2 0 0,3 0 0,1 0 0,0 0 0,0 0 0,-5 0 0,3 0 0,0-2 0,2-2 0,1-2 0,1 2 0,-4 2 0,2 2 0,-1 0 0,1 0 0,0 0 0,-2 0 0,-1 0 0,1 0 0,-2 0 0,4 2 0,-2 2 0,-3 2 0,-1-2 0,-2 0 0,2 0 0,2 2 0,1-2 0,1-2 0,-4-2 0,2 0 0,3 2 0,1 2 0,2 1 0,-2-1 0,-1-2 0,7-2 0,-2 0 0,3-2 0,1-2 0,-2-1 0,-2 1 0,-1 2 0,-1 2 0,4-2 0,-7-2 0,1-2 0,0 2 0,-2 2 0,-1 2 0,1 0 0,-2 0 0,-2 2 0,-2 2 0,1 2 0,3-2 0,2 0 0,-2 0 0,0 1 0,1-1 0,-1-2 0,6-2 0,0 0 0,-1 0 0,3 0 0,0 0 0,-1 0 0,3 0 0,2 0 0,1 0 0,-1 0 0,-2 0 0,-3 0 0,3-2 0,0-2 0,-2-1 0,1-1 0,-7 6 0,0-2 0,0-2 0,-1-2 0,-1 2 0,0 2 0,2 2 0,-5-2 0,7-2 0,-2-2 0,0 2 0,-3 2 0,1 0 0,0-2 0,2-2 0,6 0 0,-7 4 0,1-2 0,0-2 0,2 2 0,-1 2 0,3 2 0,0 0 0,-6 0 0,3 0 0,-1 0 0,2 0 0,0 0 0,1 0 0,-1 0 0,0 0 0,5 0 0,-3 0 0,2 0 0,-2 0 0,-1 0 0,-1 0 0,2 0 0,0 0 0,-5 0 0,5 0 0,0-2 0,-2-2 0,-1-2 0,-1 2 0,2 0 0,4-2 0,-3 4 0,1-5 0,0 1 0,-3 0 0,3 2 0,-2 2 0,2 0 0,-1-4 0,1 4 0,4-4 0,-3 4 0,1 2 0,0 0 0,-2 0 0,-1 0 0,1 0 0,0-6 0,2 0 0,-5 2 0,-1 2 0,2 2 0,0 0 0,-1 0 0,-3 0 0,4 0 0,-2 0 0,-1 0 0,3 0 0,2 0 0,0 0 0,-3 0 0,1 0 0,-6 0 0,6 2 0,-3 2 0,1 2 0,-2-2 0,-2-2 0,-2-2 0,-1 0 0,7 2 0,0 2 0,-2 2 0,-3-2 0,-1-2 0,2-2 0,2 0 0,2 0 0,-1-2 0,-5-2 0,0-2 0,0 2 0,0 2 0,0 2 0,-7 0 0,1 0 0,2 0 0,2 2 0,2 2 0,0 2 0,-2 2 0,-3-4 0,-1 2 0,2-2 0,2-2 0,2-2 0,0 0 0,-1 0 0,3 0 0,2 0 0,2 0 0,0 0 0,-1 0 0,3 0 0,2 0 0,-4 0 0,5 0 0,3 0 0,0 0 0,-1 0 0,-1 0 0,2-2 0,1-4 0,1 4 0,-2-4 0,-3 2 0,1 0 0,-2-2 0,-2 2 0,-3 2 0,1 2 0,0 0 0,-6 0 0,0 0 0,-1-2 0,1-2 0,0-2 0,0 2 0,0 2 0,0 2 0,-1 0 0,1 0 0,0 0 0,0 0 0,0 0 0,-1 0 0,1 0 0,0 0 0,0 0 0,0 0 0,0 2 0,-1 2 0,1 2 0,0 0 0,0-6 0,0 0 0,2 0 0,1 0 0,3 0 0,-2 0 0,-2 0 0,-2 0 0,1 0 0,3 0 0,2 0 0,-2 0 0,-3-2 0,-1-2 0,0-2 0,6-2 0,0 4 0,-1-4 0,1 0 0,2 0 0,0 2 0,1 0 0,1 0 0,2 1 0,5 5 0,1 0 0,0 0 0,-1 0 0,3 0 0,2 0 0,1 0 0,9 7 0,-3 3 0,5 2 0,1-2 0,1 0 0,-1 0 0,3 2 0,3-2 0,2 4 0,5-6 0,-7 0 0,-3-1 0,-3-1 0,1 0 0,-5 0 0,-7-2 0,-3 4 0,-15-2 0,-4 0-25,-6 2 1,2 2-1,-6 8 1</inkml:trace>
  <inkml:trace contextRef="#ctx0" brushRef="#br0" timeOffset="5">3547 14038 26948,'0'-12'-9831,"0"0"4567,0 8 4442,0-12 789,0 14 683,0-6 1,0 6 300,0-4-850,0 4 0,0-8 0,2 6 0,2-3 0,4-1-156,2 0 1,-4 2 0,6 6 551,2 0 0,-1-2 0,1-2 1,-2-2-1,2 2 0,4 2 0,4 2-52,1 0 0,1 0 0,-6 0 0,2 0 0,2 0 0,3 0 0,3 0 0,2 0-35,-3 0 1,7-2 0,-6-2 0,2-2 0,-1 2 0,1 2 0,0 2 0,-3-2-1,-1-4 1,4 4 0,-4-4 0,-1 4 0,1 2 0,-4 0 0,-2-2 0,-2-2 24,-1-2 1,1 0 0,0 6 0,0 0 0,0 2 0,-1 2-270,1 2 1,-6 0-1,0-4 1,2 2 0,2 2-1,2 0 1,-1 0-1,1 0 35,0-2 1,0-2 0,2-2 0,2 0-1,1 0 1,-1 0 0,0 0 0,0 0-202,1 0 0,1 0 0,-6 0 0,2 0 0,2 0 0,1 0 0,-1 0 0,-2 0 0,-2 0 0,0 0 0,-1 0 0,1 0 0,0 0 0,0 2 0,0 4 0,0-4 0,-1 4 0,1-4 0,0-2 0,0 0 0,0 0 0,-1 0 0,1 0 0,0 0 0,0 0 0,0 0 0,0 0 0,-1 0 0,1 0 0,0 0 0,0 0 0,0 0 0,0 0 0,-1 0 0,1 0 0,0 0 0,0 0 0,0 0 0,-1 0 0,3 0 0,2 0 0,2 0 0,-2 0 0,-3 0 0,1 0 0,2 0 0,2 0 0,-2 0 0,-3 0 0,-1 0 0,0 0 0,0 0 0,2 0 0,1 0 0,3 0 0,-2 2 0,-2 2 0,-2 2 0,1-2 0,5-2 0,-4-2 0,4 0 0,-4 0 0,-1 0 0,3 0 0,2 0 0,-2 0 0,-2 0 0,-3 0 0,1 0 0,0 0 0,0 0 0,0 0 0,-1 0 0,1 0 0,0 0 0,0 0 0,0 0 0,0 0 0,-1 0 0,1 0 0,0 0 0,0 0 0,0 0 0,-6 0 0,1 0 0,5 0 0,4 0 0,0 0 0,-2 0 0,-3 0 0,1 0 0,2 0 0,2 0 0,2 0 0,-3 0 0,-1 0 0,-2 2 0,0 2 0,0 1 0,0 1 0,-1-6 0,1 0 0,0 2 0,0 2 0,0 2 0,-2 2 0,-3-4 0,-1 2 0,2-2 0,2-2 0,-4-2 0,0 0 0,2 0 0,1 0 0,3 0 0,0 0 0,0 0 0,6 0 0,-1 0 0,-1 0 0,0 0 0,0-2 0,2-2 0,-1-2 0,3 2 0,-6 0 0,6 0 0,-3-2 0,1 2 0,-2 2 0,-2 2 0,0 0 0,3 0 0,-3 0 0,6 0 0,-2 0 0,-1 0 0,1 0 0,0 0 0,0 0 0,-2 0 0,3 0 0,-1 0 0,0 0 0,0-2 0,1-2 0,1-1 0,2 1 0,0 2 0,-5 2 0,7 0 0,0 0 0,-1 0 0,1 0 0,0 0 0,0-2 0,-1-4 0,1 4 0,6-4 0,-1 4 0,1 2 0,0 0 0,-1-2 0,1-2 0,-1-2 0,-5 0 0,0 6 0,0 0 0,-1 0 0,1 0 0,0-2 0,-3-2 0,-3-2 0,2 0 0,0 6 0,-1 0 0,3 0 0,-2 0 0,2 0 0,-1 0 0,5 0 0,0 0 0,-1 0 0,-1 0 0,2 0 0,0 0 0,1 0 0,-1 0 0,0 0 0,5 0 0,-9 0 0,2 0 0,-1 0 0,1 0 0,-2 0 0,-4 0 0,-5 0 0,-1 0 0,0 0 0,0 0 0,0 0 0,-1 0 0,1 0 0,0 0 0,0 0 0,0 2 0,0 2 0,-1 4 0,1 0 0,0 0 0,-6 0 0,0-4 0,2 2 0,-4 0 0,1-6 0,3 0 0,-4 0 0,2 0 0,2 0 0,2 0 0,2 0 0,-1 0 0,1 0 0,0 0 0,2 0 0,2 0 0,3 0 0,1-2 0,2-2 0,0-2 0,3 2 0,-3 0 0,2 0 0,1-2 0,1 2 0,0 2 0,-2 0 0,-1-2 0,-1-2 0,6 0 0,-5 6 0,5 0 0,2 0 0,-1 0 0,3 0 0,2 0 0,1 0 0,1 0 0,-7 0 0,1 0 0,0 0 0,-3 0 0,-1 0 0,-2 0 0,1 0 0,-5-6 0,0 0 0,-2 2 0,-1 2 0,1 2 0,0 0 0,0 0 0,-2 0 0,-3 0 0,-1 0 0,2 0 0,2 0 0,4 0 0,-1 0 0,3 0 0,0 0 0,-4 0 0,3 0 0,1 0 0,0 0 0,3 0 0,1 0 0,0 0 0,-3 0 0,-5 0 0,4 0 0,0 0 0,-3 0 0,1 0 0,-4 0 0,-2 0 0,-2 0 0,5 0 0,1 0 0,-2 0 0,-2 0 0,-2 0 0,-1 0 0,3 0-98,4 0 1,-4 0-1,5 0 1,-1 0 0,2 2-1,0 2 1,1 4 0,-1 0-4199,0 0 4129,6 6 0,-5-4 0,9 8 0</inkml:trace>
  <inkml:trace contextRef="#ctx0" brushRef="#br0" timeOffset="6">4314 15625 28180,'7'-10'-4409,"-3"-4"1553,8 9 3089,-8-9 0,6 10 0,-4-6 0,4 0 0,2 2 0,0 0 0,0 2 0,0 0 0,-1 0 1,1 0-1,0 0 2238,0 0-2035,0 0 1,0 6-1,0 0 1,2 0-1,-1-2 1,1-2-1,-2-1 1,2 1-1,2 2 2078,2 2-2489,0 0 0,1 0 0,3 0 0,2 0 0,0 0 0,1 0 0,5 0 0,4-2 0,1-2 0,1-2 0,0 2 0,-1 2 0,3 2 0,2 0 0,1 0-25,-1 0 0,-3 0 0,-1 0 0,0 0 0,-1 0 0,-1 0 0,-2 0 0,-3 0 0,3 0 0,-4-6 0,2 0 0,-1 2 0,1 2 0,-2 2 0,-1 0 0,1 0 0,4 0 0,0-2 0,-1-2 0,-1-2 0,2 2 0,3 0 0,5 0 0,2-2 0,-1-6 0,-5 4 0,-1-2 0,1-1 0,0-1 0,-1 0 0,-1 0 0,-2 0 0,-5 2 0,1 0 0,-2 2 0,0-2 0,-5 0 0,-1 6 0,-2-1 0,2 3 0,2 2 0,1 0 0,1 0 0,0 0 0,0 0 0,-1 0 0,3 0 0,2 0 0,2 0 0,-1 2 0,1 1 0,0 3 0,0-2 0,-1-2 0,5 4 0,-4 0 0,-5-2 0,1-2 0,2-2 0,0 0 0,-3 0 0,-1 0 0,2 0 0,2 0 0,1 0 0,-1 0 0,-2 0 0,-1 0 0,5 0 0,-4 0 0,8 0 0,-5 0 0,3 0 0,0 0 0,-3 0 0,3 0 0,2 0 0,1 0 0,-1 0 0,-2 0 0,-5 0 0,1-2 0,0-2 0,2-2 0,-3 2 0,1 2 0,-6 2 0,4 0 0,1 0 0,1 0 0,4 0 0,-3 0 0,-1 0 0,4-2 0,-2-2 0,-1-2 0,1 3 0,-2 1 0,-3 2 0,-1 0 0,2 0 0,2 0 0,-1 0 0,-1 0 0,0 0 0,-4 0 0,7 0 0,-5 0 0,4 2 0,0 1 0,-3 5 0,3 0 0,-2 0 0,2-2 0,-3 0 0,3 2 0,-2 0 0,2 0 0,-3-2 0,3 0 0,0 0 0,-1 0 0,3-6 0,4 0 0,-4 0 0,3 0 0,3 2 0,-2 2 0,-3 2 0,-1-2 0,2-2 0,-1-2 0,1 0 0,-2 0 0,-1 0 0,1 2 0,0 3 0,0-3 0,-1 6 0,1-8 0,2 0 0,1 0 0,5 2 0,2 2 0,3 2 0,3-2 0,3-2 0,5-2 0,5 0 0,4 0 0,3 0 0,-3 0 0,-1 0 0,3-6 0,-4-2 0,1 0 0,-1-1 0,-3 1 0,-3-2 0,-2 2-456,1 0 1,-3 0 0,-3 4 0,-6-2-1,-5 2 1,-3 4 376,-4 6 1,11 4 0,-3 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21069 14680 21750,'12'-10'-1775,"-3"2"793,-1 0 1,0 6 1012,-2-4 1,-2-4 0,6-2 0,0-1-1,-2-1 1,0 2 121,-4-2 0,-4 6-481,-6 2 0,2 4 490,-8 2 1,8 2 0,-4 2 0,2 4 0,-2 2 10,-2 4 1,0-4 0,-3 0-1,3-1 1,0-1 0,2 2 99,0 0 1,0-6 0,2 2 0,-6-4 36,-4-2 1,4 0-1,3-2 1,-1-4-326,0-6 1,4 2 0,-6-2 88,-2-1 0,0-3 0,0-2 0,2 0 0,-1-2 1,-3-2-1,-2-1 0,0 1 0,2 2 0,2 0 0,2-2 1,-1-1-1,-3-1 363,-2-2 0,0 6-333,0-4 0,6-1 0,1-1 1,-3 0-1,-2 0 0,0 3 1,2-1-1,2 0 0,-2 2 1,1 2-1,-1 3 0,4-1 1,0 0-1,2 0-423,0 0 1,0-6 324,2 1 0,4-1 0,-6 6 0,2 0 0,0 0 0,2 1 0,2-3 0,0-2 0,-2-2 0,-1 2 0,1 1 0,2-1 0,2-2 0,0 2-132,0 2 37,0 3 1,0-1 0,0 0 0,-2 0 0,-2 0-1,-2 0 1,0 1 0,0-1 0,-2 0 0,0 0-1,-2 0 1,2 0 0,-2 0 0,0 1 0,-2-1 82,3 0 1,-5 0-1,6 0 1,0 0-1,0 1 1,4-1 0,2 0-1,0 2-230,-4 4 1,4-4 0,-4 4 0,4-3 180,2-3 1,0 0 0,0 0 102,0 0 1,0 0-1,0 1 1,2-1-1,2 0 1,4 0-1,0 0 1,2 0-1,0 1 1,4 1-1,3 2 1,5 2-1,4 0 470,2 2 1,1-6-446,7 4 1,0-1 0,-1 1 0,3 4 0,2 2 0,1-2 0,-3 0 0,-5 0 0,-5 4-1,-2 2 1,-4 2 0,-2 0 0,-3 0 0,-1 2-105,-4 4 1,2-2 31,-8 8 0,8-6 1,-4 6-1,2 0 1,-3-1-1,1-1 0,-2 0 1,2-2-1,-2 2 1,2-2-1,0 0 0,2-2 1227,-2 2-1025,6-6 0,-12 6 0,7-8 0,3 0 0,2 0 0,2-2 0,0-4 139,0-6 1,-7 2-1,-1-2 1,0-2 0,-2-2-1,2-1-221,0-1 0,-6 0 0,4 2 0,-2 2 0,0 2 0,0-2 0,0-1-278,0-3 0,5 0 0,-3 0 0,0 0 1,2 0-1,0 0 0,4 1 79,2-1 0,-4 0 1,0 0-1,1 0 1,3 2-1,2 3 1,-2 1-1,-2-2 200,-2-2 1,-2-2-1,3 0 1,-3 0 0,0 1-1,-2-1 1,2 0-77,0 0 0,-6 0 0,2 0 0,-4-1 1,0-3-1,2-2 0,2 2 0,-2 2-88,-2 3 1,4-3 0,0-2-1,-2-4 1,0 0 0,-1-1-1,3 1 1,-2-2 189,-2 0 1,-2-1-1,0-5 1,0 2-313,0 3 1,0 1-1,0-4 118,0 2 0,0 9 0,0-5 1,0 2-1,0 0 0,0 0 1,0 1-1,0-1 0,0 0 1,0 0-1,0-1 0,0-3 1,0-2-215,0 2 0,0-3 42,0 7 1,0-6-1,-2 4 1,-2 1-1,-2-1 1,1 4-1,-1 2 1,-2 2-1,0 1 1,0-1-1,2 2 1,0 2-1384,0 2 0,-2 6 1515,2-6 1,4 6 0,-4-6-1,2-1 1,0-3 0,-2-2-1,2 0 1,2 0 0,2 0 0,0 0-1,-2 3 1,-2 1-760,-1 2 808,-1 0 1,4-6-1,-2 0 1,-4 0-1,0 1 1,-2-1-1,0 0 1,-2 0-1,0-2 1,2-2-1,0-3 1,3-3-1,-1-4 1,4 1-1,2-1 103,2 2 0,0 0 0,0-5 0,0-1 0,0 0 0,0 1 0,2-1 1,2 0 7,2 1 0,1-1 1,-3 0-1,2 3 1,-2 1-1,-2 4 1,-2 0-1,0 1 73,0-5 0,0 4 0,0 0 0,0 1-22,0-1 0,0 4 1,0-6-143,0-1 0,0 3 0,0 0 0,0 1 0,0-1 0,0-2 0,2 0 0,2 1 0,2-1 0,0 0 0,0 0 1,0-1-1,-2-3 22,-2-2 1,-2 7-2,0-1 1,0 2-1,0-4 1,0 5-1,-2 1 1,-2 4-1,-2 0 1,0 0-1,0-1 1,0-1 0,2 0-1,2 0 1,2 1-1,0-1 86,0 0 1,0-6-86,0 7 0,6-7 0,2 4 0,0-2 1,0-3-1,-2-1 0,0 0 0,2 2 0,0-1 1,0-3-1,-4 0 0,-2 3 0,-2 1 0,0-2 226,0-2-246,0-1 0,0 1 0,-2 2 0,-2 3 0,-2-3 0,0-2 0,0-1 0,0-1 0,2 0 0,2 1 0,2-1 0,0 0 0,-2-1 0,-2-1 0,-2 0-150,2 5 1,2 9 0,0 0-1,-2 4 1,-2 2 0,0 1-1,-2 1 190,-4 4 1,3 4 0,-3 8 0,-2 0 0,-2 0-1,-2 0 77,0 0 1,1 0 0,1-2 0,2-2 0,2-4 0,-2 0 0,-2-2 0,-4 0 69,-3-4 0,3-2 0,-6 1 1,2 1-1,-1 2 0,-3-2 1,-2 0-1,0 0-152,1 2 1,-1 6 0,-8-4 0,-1 3 67,-3 3 0,-5 2 0,3 4 3,-1 4 0,-1 3 1,-4 9-1,5 0 1,-1 0-1,3 0 1,-3 0-1,1-1 1,-3 1-1,3 0 1,1 0-1,2 0 1,1 0 867,1 0 0,1-1-798,-3 1 1,4 0 0,-3 2 0,1 2 0,1 3 0,-3 1 0,4 2 0,5-2 0,3 1 0,0-1-1,1 2 1,1-2 0,0 1 0,0-1 147,-3 0 0,3 0-227,-2-2 0,7-5 1,-5 5-1,0-4 1,0-2-1,-3 0 1,-1-1-1,0 1 1,3 0-1,-3 0 1,-2 0-1,-3 0 1,-3-1-1,-2-1 1494,3-4-1576,1 4 0,-3-6 0,-3 8 0,0 0 0,1-1 0,3 1 0,3 0 0,3 0 0,0 0 0,3 0 0,-3-2 0,2-3 0,1-1 0,1 2 0,2 0 0,2-2 0,-3 2 0,3-6 0,-2 0 0,-2 0 0,1-4 0,-1-2 0,0-2 0,3 0 0,-5-2 0,8-2 0,0-6 0,1-4 0,-3-6 0,0 0 0,0-2 0,5-1 0,1-3 0,2-6 0,0 4 0,2 1 0,2-1 0,5-2 0,-1 0-65,0 1 1,6-1-1,-2-6 1,4 1-1,2-1 1,0-2 0,0-1-1,0-3-146,0 2 0,6 3 1,2 1-1,2-2 0,3-1 1,3-3-1,2 1 0,2-1 106,4 0 1,-2-1 0,7 5 0,3 0-1,2 5 1,1-1 0,1 0 0,2-1 99,3-1 1,-1 2 0,5 3 0,-1-1 0,-3-4 0,1-5 0,2-5 0,-1-4-96,1-1 1,3-1 0,-3 3-1,-1-1-203,1-5 1,4 7 0,-7-5-124,-1 1 1,5 1-1,3-7 1,5-3-1,5-7 1,1 1-1,-1 0 1,-3 3-1,0 7 1,3 7 912,1 8 0,17 13 0,-3 3 0</inkml:trace>
  <inkml:trace contextRef="#ctx0" brushRef="#br0" timeOffset="1">20124 14823 13873,'12'0'-2215,"-2"-2"2912,-2-4-553,-2 4 0,-4-8 0,2 4 0,1-6 0,1-2 0,0 0 436,0 2 0,0 6-236,-6-6 0,0 7-354,0-7 188,-8 8 1,4-4-1,-8 8 1,1-2-1,-1-2 1,0-2 581,-2 2-809,6 2 0,-2 2 0,4 0 0,-6 0 0,-4 0 0,-1 0 0,-1 0 0,0 0 0,0 0 65,0 0 1,1 0 0,1-2 0,2-2 0,2-2-35,-2 2 0,-2 2 0,-2 2 0,1 0 132,-1 0 1,6 0-1,0 0 220,-2 0 0,4 6-252,-2 0 1,0 2-1,-5-4 1,-1 2-1,2 0 1,2 0-1,4 2 57,2 2 16,-6-7 1,4 7-1,-7-6 1,-1 2-1,2 0 1,2 0-1,2 0 333,-2-2-401,6-2 1,-7-2 0,3 0 0,-4 0 0,-2 0 0,0 0 140,0 0 1,1 0 0,1 2 0,2 2-186,2 2 1,6 0 0,-6-6 0,0 2 329,2 4 0,-5-4 0,3 6-325,-4 0 1,4 0-159,0 4 1,2 3 55,-2-3 1,2-2-1,4 2 1,-3 2-1,-1 2 1,2 2-1,2-1 1,-2 1 0,-2 0-23,-4 0 1,6 0 43,2 0 0,-2-1 1,0 1-1,0 0 0,1 0 1,3 0-1,2 0 0,2 0 1,0-1-1,-2-1 14,-4-4 1,4 4-28,-4-4 1,4-2 0,2 2 0,0 2 0,0 1 0,-2 3 0,-2 0 0,-2 0 0,2 0 0,2 0-1,2-1 1,0 1-571,0 0 608,0-8 1,0 6 0,0-4 0,0 4-1,0 1 1,0 1 0,0 0 0,0 0 0,0 0-1,0 0 1,0-1 0,0 1-81,0 0 0,0 0 0,0 0 0,0 0 134,0-1 1,0-5-1,2-2 1,2 0-32,2 0 1,0-4-1,-4 4-86,4-2 0,-4 0 88,4-2 0,-2-2 0,0 8 0,3-1 0,1 1 0,2-2 527,0-2-520,2 6 1,4-10 0,-2 6 0,-2 0 0,2 0 0,1 2 0,1 0-1,-2-3-124,-2-1 0,-6 0 159,6-2 1,-6-2 0,6 6 0,-1 0 0,1-2-1,0 0 1,2-4 0,0 0 0,0 0 895,-2 2-935,-8 0 0,12-6 0,-5 0 0,3 2 0,0 2 0,-2 2 0,2-2 0,2 0-32,2 1 1,-1-3 0,1 4-1,-2-2 1,-2 0 70,-2 2 1,0 0-1,5-6 1,1 0-1,-2 2 1,-2 2-88,-2 2 0,0 0 1,6-4-1,-1 2 1,1 2-10,0-2 0,-6-2 0,0 0 0,2 2 91,2 2 1,1 0-6,1-6 1,0 0 0,0 0-1,0 0 1,0 0 0,-1 0-1,1 0 1,0 0 0,-2-2 0,-2-2-1,-2-2 1,1 0 241,3-2 0,2 6-314,0-4 0,0-2 0,0 0 0,-1 0 1,3-2-1,4 0 0,4-1 0,-1-1 0,-3 2 1,-4 0-1,-2 2 0,0-2-205,-1 0 246,1 6 1,0-10 0,0 6 0,0 0 0,0 0 0,-3 3 0,-1-1 0,-2-2-1,2 0 1,0-2 0,0 2 0,-2-2 675,2 0-591,-7-2 0,3 0 0,-6 0 0,4-1 0,0-3 1,0-2-1,-2 0 0,0 0 0,0 0 0,0-2 1,0-1-1,2-3 0,0 2 0,0 2 111,-4 2 0,3 1 0,-1-1 0,0 0 0,0 0 1,0 0-1,0 0-236,2 1 0,-6-1 0,4 0 1,-4 0 52,-2 0 1,0 0 0,0 1 35,0-1 1,0 0 0,0 0 0,0 0 0,0 0 0,0 1 0,0-1 0,0 0 0,2 0 0,2 0 0,2 0 0,-2 1-195,-2-1 1,-2 0 157,0 0 1,2 0 0,2 0 0,2 0 0,-2 1-1,-2-1 1,-4 0 0,-2 0 0,-2 0 0,0 2-290,-2 5 196,6-5 1,-6 12 0,8-8 0,-2 0-1,-2 0 1,-2 0 0,0-2 0,0-2-1,-2 1 203,-2 3-164,6 4 1,-5 2 0,5-2 0,-4 0 0,-2 0-1,-4 2 1,-2 0 0,-2 0 0,0 2 0,1 0 0,-1 0-1,0-2 81,0 2 0,0 0 0,-2 0 0,-1-3 0,-3-1 0,0 0 0,0 2 0,-1 0-54,-3 0 1,4-6 0,-4 6 0,1 0 0,-1 0 0,-4 0 0,1 2 0,-1 2-703,2 2 0,2 0 0,-3 2 1,3 2-585,2 2 1,4 8 512,11-2 1,3 4-1,10 4 1,6 1-1,9 5 822,11 2 0,14 2 1,3 5-1</inkml:trace>
  <inkml:trace contextRef="#ctx0" brushRef="#br0" timeOffset="2">14028 14145 16418,'2'-10'-3697,"2"2"4405,2 0 0,2 6 0,-4-6-281,2 0 0,0 4 81,-6-8 1,0 6-1,-2-4-491,-4 3 1,4-1 108,-4 2 0,-4 4 1,-2-6-1,-4 2 548,-2 0-633,0 0 0,1 0 0,-1 0 0,0 2 0,0 2 0,0 2 1,1 0-1,-1 0 0,0 0 0,0 2 0,-2 2 481,-4 2 1,5 0-495,-5-6 1,2 6-1,0 2 1,-3 0-1,-1 2 1,-2-2-1,2 1 1,-1 1-1,-1 2 1,-4 0 0,1 0-1,-1 2 1,4 2-1,2 2 609,5-1-528,-7 1 0,2 2 0,-4 2 0,7 2 0,3-2 0,2-3 0,0-1 1,0 0-1,1 0 0,-1 0 0,2 2 0,2 1 0,2 3 0,-2-2 1,-2 0 143,-1 1 0,5-3 0,0 4 0,0-2 1,0 0-1,0 1 0,0-1 0,2-2-106,4-2 0,-1 0 1,-1 0-1,0-1 1,0 1-1,4 0 1,2 0-114,2 0 0,-6 0 0,0-1 0,2 3 1,0 2-1,0 4 0,-4 2 0,0 3-34,0 3 1,-6-4 0,5-1-1,-3 5 1,0 4 0,-2 3-1,-2-1 1,0-4 31,4-7 1,-4 5-1,7-4 1,-3 2 0,2-3-1,0-3 1,2-2 0,0 0-64,4-3 1,-4-1-1,2-2 1,2 0-1,2 0 1,2 0-1,0-1-260,0 1 1,0 0 0,0 0 43,0 0 1,0 0-1,0-1 191,0 1 1,2-6-1,2 0 1,2 2-1,0 0 1,0 0-1,0-2 1,0-1 0,0 1-1,2 0 1,0 2-1,2 2 1,-2 2-289,-1 0 0,5-4 315,-6 3 0,6-9 0,-4 10 0,0-2 0,2 0 0,-2 2 0,2 0 0,-2-1 1,2 1-1,-3 0 0,3 0 0,-2 0 0,2-2 0,-2-3-214,0-1 295,6 0 1,-10-2 0,6-2 0,0-2 0,-2 2 0,1 0 0,1 0 0,4-4 0,2-2 0,0 0 0,-2 2 392,-2 2-457,0 0 0,5-6 0,-1 2 0,-2 2 0,-2 1 0,2-1 1,2 0-1,2 0 0,-1 2 0,1-2-21,0-2 1,-6 4 0,0 0 0,2-2 0,1 0 0,3 0 149,0 2 0,0 0 1,0-6-1,0 0 1,-1 0-1,1 0 1,0 0 137,0 0 1,0 0-1,0 0 1,-1 0-144,1 0 0,0 0 1,0 0-82,0 0 1,-1 0 0,1-2-1,0-2 1,0-2 0,0 2-1,0 0 1,-1 0 0,1-2 0,0 2-1,0 2-84,0 2 1,-6 0 78,0 0 0,-1-6 0,7 0 0,0 2 0,-2 0 0,-2 0 0,-2-1 0,0-1 0,-1 0 0,1 0 0,0 0 269,-2-2-206,6 6 0,-6-12 1,8 6-1,-3-2 0,-1-2 1,-2 0-1,0 0 0,0 1 1,-2-1-1,0 0 0,0-2 1,4-2-1,1-2 531,3 0-622,0 1 0,0-1 0,0 0 0,0-2 1,-1-2-1,3-4 0,0 1 0,0-3 1,-4 2-1,-1-2 0,1 1 0,2-3 0,-2 2 1,-2 4-1,-4 5 104,-2 1 0,4-2 0,-5-2 0,3-2 0,2 3 0,-2 1 0,-2 0-131,0-4 0,-4 4 0,6-5 0,0 1-87,0 0 0,-4-8 0,4 5 151,-3-1 1,5-6-1,-4 6 1,0-1-1,2-1 1,-2-2-1,0 0 1,-2 3-1,0 5 1,0 2-1,0 0 1,0-1 0,0 1-448,-2 2 417,-3 2 0,5 0 0,0 0 0,-2 1 0,0-1 0,0 0 0,2 0 0,-2-2 0,-2-1 0,-2-3 0,-2 0 0,-2 0 0,-4-2 0,-2 1 915,-3-1 1,-3-6-902,-2 2 0,0 3 0,0-3 0,-2-2 0,-1 1 0,-3-1 0,2 2 0,0 0 0,0 1 0,-1-1 0,1 0 0,2 0 1,2 3-1,-2-1-3018,-3 0 2477,3 6 1,-12-1 0,6 9 0,-1 4-1,-5 2 1,-2 6 0,-3 6 0,-3 10-1,-1 6 1,3 7 0,4 5 0,7 6 547,1-1 1,-6 9 0,4 0 0</inkml:trace>
  <inkml:trace contextRef="#ctx0" brushRef="#br0" timeOffset="3">16826 12878 8538,'-8'-19'-255,"-3"-3"94,-5-2-194,6 8 1,-4 0 0,8 4 2357,2-3-1646,2-3 0,2 6 0,-2 2 0,-2 0 0,-4 2 0,0-2 0,-2 2-187,0 0 0,5 2 0,-7 6 1,-2 0-1,-2 0 0,-2 0-128,0 0 0,0 6 1,1 0-1,-1-2 1,0 0-1,0 0 0,0 2 15,1-2 0,-1 0 0,0 0 1,0 2-1,0-2 0,0-2 1,1 0-1,-1 2 60,0 2 1,0 0 0,0-4 0,0 2 0,-1 4 0,-3-1 0,-2 3 0,2 0-45,3 4 0,1-4 1,0 2-1,0 2 0,0 2 1,0 2-1,1-1-54,-1 1 0,2 2 0,2 2 0,2 2-17,-2-3 0,-2 5 0,-1 0 43,-1 2 1,0 1-1,0 7 1,0 0 0,1-1-1,-1 3 1,0 2 0,0 3-1,0 1 1,0 0 0,1-3-1,-1 3 1,2 3 199,4 5 1,-2-7-236,8-3 0,-6 2 0,4-3 0,0-1 0,-1-2 1,1-5-1,-2-1 0,2-2 0,-2 1 0,0 3 0,-2 0 1,0-2-1,2-3 0,0 1 23,1-2 1,5 5-25,-2-3 0,4-2 0,2 0 0,0-1 0,0-1 0,0 0 0,0-2 0,0-1 1,2 1-1,2-2 0,2-2 0,-1-2 0,1 0 0,2-1 467,2 1-470,-6-8 1,4 6 0,-6-4 0,2 4 0,2 2-1,0-1 1,0 1 0,0 0 0,0 0 0,0 0-1,2-2 1,0-3 0,-1-1 0,-1 2 0,2 2-23,4 2 1,-2-2-1,2-2 1,2-2 0,2-1-1,2 1 1,-1 0-1,1 0-29,0-2 0,0 4 0,0-6 0,0 0 0,-1 2 0,1 0 0,0 3-86,0 3 0,0-4 1,-1 0-1,1 0 1,0 0-1,0-2 259,0-2 1,-6-2 0,0-6 0,1 0 0,3 0-1,2 0 1,0 0-56,0 0 1,-6 0-1,-1 0 1,3 0-1,2 0 1,2 0 0,0 0-1,0 0-186,-1 0 1,7 0 0,0 0 0,-2-2 0,-2-2 0,-3-2-1,1 0 1,0 0 173,0 0 0,6-2 1,-1 4-1,-1-4 0,0-2 1,0-2-1,2 0 1,-3 1 84,-1-3 0,0 0 1,2 0-1,1 2-17,-1-2 0,4-2 0,-2-2-43,-2 1 1,-3-1-1,-1-2 1,0-2 0,-2-2-1,-2 3 1,-2 1-1,1 2 1,3 0 0,0 0-1,-2 0 1,-2 1-1,2-3 117,2-4 1,-4 4-96,-1-4 1,-1-1-1,4-1 1,-2 0-1,0-2 1,0 1 0,-2-5-1,-2 0 1,-2 0-1,0 3 1,-1-3 0,-1 0-1,0 3 1,0 5 231,2 4 0,2 2-394,-2 0 1,-2-5-1,6-1 1,-2 2-1,-2 2 1,0 0-1,0-2 1,0-1-1,0 1 1,0 0-1,-2 0 1,-4-3-1,-4-3 1127,-2-4-993,-8-2 1,6-1 0,-6-1-1,2 0 1,-2 1 0,-2-1-1,-1 2 1,1 3 0,2 1 0,2-2-1,-2-2 1,0-1 0,0 1-1,4 2 1,1 3-512,-1-3 0,0 0 0,-4 1 0,2 3 0,-2 2 0,0 4 0,-2 2 1,1 5-1378,-5 3 1,-8 6 0,2 12 1807,-1 6 0,-3 19 0,-6 7 0</inkml:trace>
  <inkml:trace contextRef="#ctx0" brushRef="#br0" timeOffset="4">18912 6296 26665,'-8'-9'-7024,"6"-1"3113,-4 4 4107,-4 4 1,6-12-1,-6 6 1,0 0-1,2-2 393,1 0 0,1 4-472,6-6-746,0 8 1,0-2 952,0 12 1,2-4 0,3 4-1,7-4 1,4-2 0,2 0 0,2 0-314,4 0 0,-3 0 0,9 0 0,2-2 0,1-2 0,3-4 0,2-1 0,1-5 50,3-2 0,0-2 0,-7 0 0,3 0 0,1 0 0,1 1 1,-4-1-1,-5 0 120,1 0 0,-4 0 0,0 2 1,-3 3-1,-1 3 0,0 2 0,0 4 1,-3 2-172,-1 2 0,0 0 1,2 0-1,3 0 1,1 0-1,0 2 1,-6 4-210,-6 6 1,1 3 0,-5 3 0,0 2-1,-4 2 1,-4 4 0,-2-1 0,0 3-27,0 0 1,-6 2 0,-2 5 0,-2 1 0,-3 0 0,-3 1 0,-2 3 0,0 2 327,0-3-544,8-1 1,-13-2 0,3-1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10909 8954 27886,'0'-18'-9831,"0"6"4509,0 1 5338,0-1 1,0-6 0,0 0-1,0 0 1,-2 2 0,-4 4 0,-6 6-1,-4 5 1,-2 1 0,2 1 0,2 3-1,5 4 2426,1 2-2042,-6-6 0,4 12 1,-6-4-1,2 2 1,2 0-1,-2-4 1,1 0-1,-1-2 1955,2-1 1,2 1-1467,-2-2 0,6-4-649,12 4 1,-2-4 0,8-2 0,2 0 0,2 0 0,1 0 277,1 0 1,2 0 0,2 0-1,4 0 1,1 0 0,5 0 0,2 0-1,1 0-255,1 0 0,0 0 0,-1 0 1,3 0-1,-1 0 0,1 0 0,-4 0 1,-1 0-264,1 0 0,-4 0 0,-2 0 0,-1 0 0,-1 0 0,0 0 0,-4 0 0,-1 0 0,3 0 0,-4 0 0,4 0 0,-3 2 0,1 2 0,2 2 0,-2-2 0,0-2 0,1-2 0,-3 0 0,4 0 0,-2 0 0,1 0 0,-3 0 0,4 0 0,-4 0 0,-2 0 0,1 0 0,3 0 0,2 0 0,-2 0 0,-2 0 0,-3 0 0,1 0 0,0 0 0,0 0 0,2 0 0,2 0 0,1 0 0,1 2 0,-6 4 0,0-4 0,0 4 0,1-4 0,3-2 0,2 0 0,-2 0 0,-3 0 0,-1 2 0,2 2 0,2 2 0,2-2 0,-3-2 0,-1 0 0,-2 4 0,6-4 0,0 4 0,-1-2 0,-3 0 0,2 1 0,2 1 0,-1 0 0,1 0 0,0-2 0,0 0 0,0 0 0,1 2 0,1-2 0,0-2 0,-2-2 0,1 0 0,-5 0 0,12 0 0,-6 0 0,-1 0 0,3 0 0,-2 0 0,0 0 0,-5 0 0,-1 0 0,0 0 0,2 0 0,1 0 0,-1 0 0,-2 0 0,-2 0 0,0 0 0,0 0 0,-1 0 0,3 0 0,2 0 0,2 0 0,-1 0 0,3 0 0,-6 0 0,6 0 0,0 0 0,1 0 0,3 0 0,0 0 0,-1 0 0,-1 0 0,4 0 0,-8 0 0,-1 0 0,3 0 0,-6 0 0,4-2 0,-5-4 0,-1 4 0,0-4 0,0 4 0,0 2 0,0 0 0,-1 0 0,1 0 0,0 0 0,0 0 0,0 0 0,0 0 0,-1 0 0,1 0 0,2 0 0,2 0 0,2 0 0,-1 0 0,1 0 0,0 0 0,0 0 0,-1 0 0,1 0 0,0 0 0,0 0 0,-1 0 0,-1 0 0,-2 0 0,-2 0 0,6 0 0,-1 0 0,-1-2 0,0-2 0,0-2 0,1 2 0,1 2 0,2 2 0,2 0 0,1 0 0,-1 0 0,0 0 0,0 0 0,3 0 0,-5-8 0,8 6 0,-7-3 0,3 3 0,0 2 0,0 0 0,-3 0 0,-1 0 0,-2 0 0,2 0 0,-1 0 0,3 0 0,-2 0 0,0 0 0,-5 0 0,-1 0 0,6 0 0,2 0 0,-1 0 0,-1 0 0,-2 0 0,0 0 0,-1 0 0,3 0 0,-4 0 0,6 0 0,-3 0 0,-1 0 0,0 0 0,0 0 0,-3 0 0,-1 0 0,4 0 0,0 0 0,-2 0 0,-3 0 0,-1 0 0,0 0 0,0 0 0,0 0 0,-1 0 0,1 0 0,0 0 0,0 0 0,0 0 0,0 0 0,-1 2 0,1 3 0,0-3 0,0 4 0,2-4 0,2-2 0,3 0 0,1 0 0,2 0 0,-1 0 0,-3 0 0,6 0 0,2 0 0,1 0 0,-3 0 0,-2 0 0,-3 0 0,5 0 0,-4 0 0,0-2 0,1-2 0,-1-1 0,0 1 0,-2 2 0,-1 2 0,1 0 0,0 0 0,0 0 0,-1 0 0,-1 0 0,0 0 0,2 0 0,-4 0 0,5 0 0,-1 0 0,0 0 0,0 0 0,-1 0 0,3 0 0,0 0 0,2 0 0,-3 0 0,3 0 0,-2 0 0,2 0 0,-1 0 0,-5 0 0,2 0 0,2 0 0,-3 0 0,-1 0 0,-2 0 0,-2 0 0,0 0 0,1 0 0,3 0 0,2 0 0,-2 0 0,-2 0 0,-1 0 0,5 0 0,-4 0 0,6 0 0,-8 0 0,-1 0 0,3 0 0,2 0 0,2 0 0,-3 0 0,-1 0 0,0 0 0,4 0 0,4 0 0,-1 0 0,-1 0 0,-2 0 0,0 0 0,1 0 0,-3 0 0,2 0 0,-2 0 0,-1 0 0,1 0 0,2 0 0,-2 0 0,-2 0 0,-3 0 0,1 0 0,0 0 0,2 0 0,2 0 0,1 0 0,1 0 0,-6 0 0,0 0 0,0 0 0,0 0 0,-1 0 0,-1 2 0,-2 2 0,-2 1 0,0 1 0,0 0 0,0 0 0,1-2 0,3 0 0,2 2 0,0-4 0,0 4 0,0-4 0,1-2 0,3 0 0,4 0 0,2 0 0,3 0 0,3 0 0,2 0 0,-1 0 0,1 0 0,0 0 0,-1 0 0,1 0-503,0 0 1,5 0 0,1 0 0,-3 0 0,-1 2 452,-2 4 0,-1 4 0,1 8 0</inkml:trace>
  <inkml:trace contextRef="#ctx0" brushRef="#br0" timeOffset="1">29856 9364 29123,'-10'-17'-1557,"-4"-1"0,6 0 0,-1 2 0,-5 4 0,-2 6 1968,-2 4 1,0 2 0,0 0-1,1 0 1,1-2-182,4-4 0,12 2 1,12-6-1,6 3 1,5 3-1,11 2 1,12 0-1,15-2 713,12-2-956,8 0 1,-28 3 0,3 0 0,6-1 0,3 0 0,11-1 0,3 0 0,8-2 0,2 0 0,5-1 0,2 0 0,0-1 0,0 0 0,0 1-1,0-1 1,-2 0 0,-2 0 0,-2 0 0,-1 0 0,-8 0 0,-2 0 0,-7 1 0,-3 0 43,-9 2 1,-2 0 0,-4-2 0,-1 0 0,1 4 0,-1-1 0</inkml:trace>
  <inkml:trace contextRef="#ctx0" brushRef="#br0" timeOffset="2">2442 10114 26658,'0'-18'-3277,"0"0"0,-2 2 0,-2 2 1028,-2 2 1,0 6 2171,6-6 1,-2 7 0,-4-5 0,-4 0 0,-2 2 0,3-2 1535,1 0-1262,2 6 1,8-4 0,4 10 0,7 2 0,7 2 0,8 0 0,6 0 0,9 2 0,9 0 0,9 2 0,10-2 0,15-1 441,13-3 1,-42-2-1,2-2-625,9 1 1,1-2-1,3 1 1,1 0 0,-1 0-1,0 0 1,-2 0 0,-1 0-1,-1 0 1,1 0 0,-3 0-1,0 0 1,2 1 0,-1-2-1,-1 1 1,-1-2-1,-1 1 1,-2-2 0,-3 1-1,-3-1 1,-4 0 0,-1 2-1,40-3 42,-5-2 1,5-4 0,8-8 0</inkml:trace>
  <inkml:trace contextRef="#ctx0" brushRef="#br0" timeOffset="3">15044 13913 5413,'0'-18'0,"0"0"-468,0 0 1,0 7-1,-2 1 1,-2 0 1924,-2 0 0,-2 6 1,4-4 196,-2 0 1,0 4-1892,6-8 0,2 8 0,4-2 767,6 4 1,10-4 0,6 0 0,5 2 0,11 0 0,9-2 0,13-5 0,13-3-330,12 2 1,-41 4 0,1 0-1,4 2 1,1 0 0,0-2 0,1 0-1,-2 0 1,-1 0 0,-2 2-1,-1 0 1,42-1 0,-10 1-508,-12 0 1,1 0 0,-9 6 0,0 0 1038,-3 0 0,3-8 0,0-2 0</inkml:trace>
  <inkml:trace contextRef="#ctx0" brushRef="#br0" timeOffset="4">18555 13770 29154,'-17'0'-1954,"5"0"231,0 0 1821,0 0 1,0 0-1,2-2 1,2-4 0,4-6-1,2-3-3167,2-3 2826,-8 8 0,6 0 1,-6 6-1,0-2 1,-3 2-1,-5 2 1546,-2 2-1244,8 0 1,-6 0 0,4 0 0,-4 2 0,1 4 0,3 6 0,8 2 0,10 0 131,12-3 1,7-7-1,15 2 1,7-4-1,15-2 1,13 0-1,16 0 1,-39 0-1,1 0-105,5 0 1,1 0 0,7 0 0,1 0 0,2 0-1,0 0 1,3 0 0,-1 0-218,-1 1 0,1-2 1,-2-1-1,0-2 1,2 1-1,-1 0-96,-1 2 1,-2-1-1,-1-2 1,-3 0-1,-6 0 1,-3 0-1,43-6 1,-12-2-1,-3 0 781,-1 0 0,2-8 1,6-7-1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12602 7046 28927,'-18'0'-466,"6"0"0,0 0 140,-1 0 1,3 0 0,-2 0 0,2 0 0,4-2-1,8-2 1,6-4 0,4-2 0,0-2 496,-1 2 1,-7-6-1,2 4-931,-4-4 0,-2 5 1,2 1 859,4 2 1,-2 2 0,8 6-1,0-2 1,0-2 0,0-2 0,2 2-1,3 2 389,7 2 1,-4 0 0,6 0 0,-2-2-48,-1-4 0,9 4 0,-2-4-415,3 4 1,3 2 0,0-2 0,1-2 0,3-2 0,3 2 0,3 2 0,4 2 0,-1 0 0,1 0 0,-3-2 0,3-2 0,1-2 133,3 2 1,-1 2-63,0 2 0,1-6 0,-1 1 0,1-1 0,-3 0 0,-1 0 0,-5 2 0,-1 0 0,-4 0 0,-1-2 0,1 2 0,1 2 0,-1 2 0,-2 0 486,-3 0 1,7 0-434,0 0 0,1 0 0,-3 0 0,1 0 1,1 0-1,-1 0 0,1 0 0,-2 0 0,-3 0 1,-1 0-1,0 0 0,-1-2 0,1-2 1,-2-2-153,-5 2 0,5 2 0,-6-4 0,7 0 0,1 2 0,0 2 0,-1 2 0,-1-2 0,-2-2 0,-3-2 0,3 2 0,0 2 0,-3 2 0,-3 0 0,-2 0 0,2 2-9,1 4 0,-5-4 0,2 6 0,-4-2 0,-2 0 1,-1-2-1,1 0 0,0 0-138,0 2 1,6 0-1,-1-6 1,1 0 151,2 0 1,-6 0 0,5 0-105,1 0 0,-6 0 0,6 0 0,0 0 0,1 0 0,3 0 0,-2 0 0,-1 0 0,1 0 0,4 0 1,2 2-1,1 2 0,1 2-1278,-1-2 1,1 6 298,0 2 1,-1 3 820,1 3 0,0 8 0,-1 2 0</inkml:trace>
  <inkml:trace contextRef="#ctx0" brushRef="#br0" timeOffset="1">19482 7081 25818,'-10'-8'-6220,"0"6"6950,4-4-1337,5 4 0,-7 1 0,10-3 1,2-4-1,3 0 635,3 0 524,-6 2-80,4 6 633,-8 0 2824,0 0-2853,-8 0-792,6-8 95,-6 6 1,8-8-1736,0 4 0,-2 4 533,-4-4 1906,5 4-1639,-7 2 0,8-2-2187,0-4 498,0 4 9,0-6 901,0 8 5484,0 0-2644,-8 0-918,6 0 1,-8 0-361,4 0 2630,4 0-1021,-6 0 1,6 0 1004,-4 0-1359,4 0 0,-6 2-1482,8 4 0,8-4 0,-4 8 0,8-6 0,2 2 0,2-2 0,3 0 0,3 0 0,4 4 0,2 0 0,3 0 0,3-2 0,2 0 0,1 2 0,3-1 0,3 1 0,3-4 0,-6 4 0,1-2 0,-1-2 0,-1 0 0,3 0 0,-2 2 0,-3-2 0,-1-2 0,6-2 0,-1 0 0,1 0 0,-1 0 0,3 0 0,-1 0 0,1-2 0,-4-4 0,5 4 0,1-6 0,-1 2 0,-3 0 0,-5 0 0,-1 6 0,0 0 0,5-6 0,1 0 0,-2 2 0,-3 2 0,-1 2 0,0 0 0,1 0 0,3 0 0,3 0 0,3 0 0,3 2 0,3 2 0,1 2 0,1 0 0,-1-6 0,1 0 0,-1 0 0,1 0 0,-1 0 0,-1 0 0,-5 0 0,-5-2 0,-5-2 0,1-2 0,0 2 0,-1 1 0,-3-1 0,0-2 0,-1 2 0,-5 2 0,10 2 0,-7-2 0,1-2 0,4-2 0,1 2 0,5 2 0,-2 2 0,-3 0 0,-1 0 0,-1 0 0,1 0 0,2 0 0,1 0 0,5 0 0,1 0 0,-5 0 0,2 0 0,-3 0 0,1 0 0,1 0 0,-3 0 0,-4 0 0,-4 0 0,-1 0 0,7 0 0,-2 0 0,-3 0 0,-3 2 0,-2 2 0,-3 2 0,3-2 0,-4-2 0,6-2 0,-1 0 0,1 0 0,4 2 0,0 2 0,-1 2 0,-1-2 0,0-3 0,3-1 0,-1 0 0,-2 0 0,1 0 0,3 0 0,2 0 0,-1 0 0,3 0 0,2 0 0,1 0 0,-1 0 0,-3 0 0,-1 0 0,0 0 0,5 0 0,1 0 0,-2 0 0,-3 0 0,-1 2 0,1 2 0,3 2 0,2-2 0,-1-2 0,1-2 0,-1 0 0,1 0 0,2 0 0,-7 0 0,5 0 0,1 0 0,-1 0 0,0 0 0,-1 0 0,1 0 0,-3 0 0,-1 0 0,-2 0 0,-1 0 0,3 0 0,2 0 0,1 0 0,1 0 0,1 0 0,-5 0 0,13 0 0,-5 0 0,-1 0 0,-1 0 0,-2 0 0,-1 0 0,-1 0 0,-3 0 0,-1 0 0,0 0 0,-1 0 0,1 0 0,0 0 0,-3 0 0,-3 0 0,4 0 0,-5 0 0,7 0 0,4 0 0,1 0 0,1 0 0,0 0 0,-1 0 0,3 0 0,-3 0 0,5 0 0,-1 0 0,-3 0 0,-4 0 0,-1 0 0,5 0 0,-5 0 0,5 0 0,-4 0 0,-1 0 0,3 0 0,3 0 0,1 0 0,0 0 0,3 0 0,-5 0 0,-1 0 0,3 0 0,-4 0 0,5 0 0,-1 0 0,-3 0 0,-5 0 0,0 0 0,-1 0 0,1 0 0,-1 0 0,1 0 0,2 0 0,1 0 0,5 0 0,-1 0 0,3 0 0,0 0 0,1 0 0,7 0 0,-3 0 0,-1 0 0,-3 0 0,1 0 0,-1 0 0,-1 0 0,-1 0 0,-1 0 0,-1 0 0,-1 0 0,2 0 0,1 0 0,1 0 0,-5 0-1,5 0 1,-9-6 0,7 0 0,-2 2-1,-1 2 1,-1 2 0,-3 0 0,-1 0-1,0 0 1,-3 0 0,-1 0 0,-2 0-1,0 0 1,-1 0 0,1 2-263,2 4 238,1-4 1,3 6 0,0-6 0,-1 2 0,1 4 0,2 0 0,1 0 0,3-4-1,-1 0 1,1 0 0,1 2 0,1-2 0,0-2 0,-5-2 0,-1 0-8,-2 0 0,-7 0 0,1 0 1,0 0-1,-1 0 0,-1 0 1,0 0-1,0 2-11,3 4 0,-3-4 1,0 4-1,-1-4-48,1-2 0,2 6 0,4 0 85,-5-2 1,5-2 0,-4-2-1,3 1 1,5 3 0,2 2-1,1-2 1,-1-2 0,-3-2-1,-1 0 1,0 0 0,-1 0-1,1 0 12,0 0 0,5 0-5,1 0 1,1 0-1,-3 2 1,2 2 0,-3 2-1,1-2 1,-1-2 0,5-2-1,1 0 1,3 0 0,-2 0-1,-5 0 1,-3 0 0,-1 0 88,5 0 1,-4 0-111,3 0 0,-3 0 0,-2 0 0,-1 0 0,3 0 0,1 0 0,3 0 0,0 0 0,-1 0 0,3 2 0,1 2 1,3 2-1,-3-2 0,-1-2-73,0-2 106,-7 0 1,13 0-1,-9 0 1,-1 0 0,-3-2-1,-1-2 1,0-2-1,-1 0 1,-1 0 0,-2-2-1,-4 0 1,-3 0-1,-1 4 1,0 3 0,0 1-270,-3 0 1,-1 0-1,0 0 1,2 0-1,2 0 1,-1 0-1,1 0 1,0 0-922,-2 0 0,-1 0 0,1 0-939,2 0 2176,0 0 1,-6 7-1,-1 3 1</inkml:trace>
  <inkml:trace contextRef="#ctx0" brushRef="#br0" timeOffset="2">5223 8205 23332,'8'-10'-4527,"-5"-6"3796,9 4 0,-8 2 772,2-1 0,-4 5 0,-2-6 0,0-2 0,0-2 0,0-2 0,0 0 0,0 1 0,-2-1 0,-2 0 0,-4 2 0,0 2 0,-1 4 1482,-1 2-1981,6 2 425,-4 6 0,8 2 0,0 4 0,2 6 1,2 4-1,2 2 0,0 0 0,0 0 0,1-1 1,1 1-1,0 0 216,-4 0 1,4 0-221,-2 0 1,2-7-1,-4 1 1,4 2-1,0 2 1,2 2-1,0 0 1,2 0-1,-1-1 1,1-1-1,0-2 1,0-2 231,0 2-106,8 2 0,0-4 0,5-2 0,1-1 0,4-1 0,1 0 0,1-2 0,-2 0 0,2 0 0,1-2 0,3-2 0,0-2 0,-1 0 0,-1 0 0,-4 0 2317,-7 0-2287,5 0 0,-6 0 0,6 0 0,-3 0 1,-3 0-1,-2 0 0,-2 0 0,0 0 1,-1 0-1,1 0 0,0 0 0,0 0 1,0 0 40,-1 0 1,1 0 0,2 0-1,2 0 1,2 0 0,-1 0 0,1 0-1,2 0 288,2 0 0,1 0 0,7 0 0,0 0 175,-1 0 1,3 0-1,2 0-475,1 0 0,9 0 1,-5 0-1,3 0 1,-1-2-1,1-2 1,-1-2-1,1 0 0,1 0 1,3-2-1,1 0 1,1-1-1,-1-1 715,1-4 1,-1 4-852,1-2 0,-3 6 0,-1-4 0,-5 0 0,1 0 0,-3-2 0,1 2 0,-4 3 0,-3 1 0,-1 0 0,0 2 0,-1 2 0,1 2 1,-1 0-228,1 0 1,0 0 136,-1 0 0,7 2 0,0 4 1,-3 4-1,1 1 0,-1-1 1,3 0-1,0-2 0,-1 2 1,1-2-1,-3 0 0,-1-2 1,0 0-1,1 0-124,3-2 277,-1-2 0,1-2 1,2 0-1,1 0 0,3-2 1,-3-2-1,-3-2 1,-5 0-1,-1 0 0,0 0 1,-1 0-1,-1 0 0,-2 0 1,-5 2-1,1 2-79,0 2 1,-6-2 0,3-2 0,-1-2-1,2 2 1,0 2 0,1 2 0,1 0-155,4 0 1,-4 0 0,-1 0 0,1 0-72,0 0 1,1 0 0,5 0 151,-4 0 0,2 0 1,-7 2-1,3 2 1,2 2-1,-1 0 0,-1 0 1,0 2-1,-2 0 1,1 2-1,-1-2 0,2 0 1,-2-2-72,-1 2 0,-1-6 164,-6 4 1,6-4-1,-1 0 1,-1 2-1,-2 1 1,-2-1-1,2-2 1,1-2 0,3 2-1,-2 2 1,-2 2-1,-2-2 1,1-2-1,3-2 373,2 0-370,0 0 0,-4 0 0,1 0 0,5 0 0,0 0 1,2 0-1,-3 0 0,1 0 0,-2 0 0,0 0 1,1 0-1,1 0 0,0 0 0,-2 0 0,-1 0-16,1 0 1,6 0-1,-6-2 1,-1-2-1,1-2 1,0 2-1,0 2 1,1 2-82,5 0 1,2 0 0,0 0 0,-3 0 0,3 0 0,2 0 0,1 0 0,1 0 49,0 0 0,5 0 1,3 0-1,-1 0 1,1 0-1,-5 0 1,-1 0-1,-2 0 84,-1 0 0,5 0 0,-2 0 1,-5 0-1,1 0 0,0 0 0,3 0 1,1 0 48,-2 0 0,3 0 1,-9-2-1,4-2 1,3-1-1,3-1 0,1 0 1,-1 0-12,-2 2 1,-3-4-1,1 2 1,0 0-1,-3 0 1,-1 0 0,-2 2-1,-1 2-36,-1 2 1,10-6 0,-7 0-1,1 2-8,2 2 1,-1 2 0,5-2-36,4-4 1,-5 4-1,5-4 1,-5 2 0,-1 0-1,0-1 1,-1 1-1,1 2 1,0 0 0,-1-2-1,-1-2 1,-2 2-1,-3 2 148,3 2 1,-6-6-153,-2 0 0,1 0 1,-1 6-1,0-2 1,0-2-1,-1-2 1,-1 2-1,0 2 0,0 2 1,4 0-1,-1 0 1,3-2-1,0-2 1,1-2-111,-1 2 89,6 2 1,-6-4-1,7 0 1,1 2 0,-1 0-1,1 0 1,0-2 0,-1 1-1,1-1 1,0-2 0,-1 0-1,1-2 1,0 2 0,1 0-1,3 2-101,2-2 0,1 4 1,-1-6-1,3 0 1,3 2-1,-3-2 1,1 3-1,-3-3-107,1 0 0,4 6 0,-7-2 1,1 4-1,-1 2 0,1 0 1,-2 0-1,-3 0-4720,-1 0 4917,-1 0 0,1 0 0,0 0 0</inkml:trace>
  <inkml:trace contextRef="#ctx0" brushRef="#br0" timeOffset="3">15953 8169 27446,'0'-17'-3277,"0"-1"0,0 0 0,2 2-2709,4 4 6302,-4-4 1,12 12-1,-8-8 1,0 1-1,0-1 1,-2 2 187,-6 2 1,0 2 778,-10 6 1,6 0-1,-4-2-51,2-4 1,-4 2 350,6-8-2054,0 8 1,4-4 0,-2 6-1,0-2 1,6-2 0,8 2 1906,6 2 1,4 4-1185,4 4 1,5-4-1,13 6 1,5-2-1,7 0 1,5-2-1,7 0 1,5 0-1,6 2 1,6-2-1,3-2 1,-1-2-1,-4 0 1,-2 0 1865,-4 0-1964,-1 0 0,-5 0 0,-4 0 0,-3 0 1,-3 0-1,3 0 0,-1 2 0,0 2 1,-3 2-1,-3-2 0,-1 0 0,-1 0 1,1 2-1,-3-2 0,-3-2-51,-7-2 1,-3 5 0,-2 1 0,-1-2 0,-1-2-1,-2-2 1,-5 0 0,-1 2-15,-4 4 0,-2-4 0,-3 4 0,1-4 1,0 0-1,0 2 0,0 2-110,0-2 0,1 0 0,3 0 0,2 2 336,-2-2 0,5 4 0,3-2-349,4-2 1,1 0 0,1 0 0,2 4-1,1 0 1,3-1 0,-1-3 0,1 0 0,2 0-1,1 2 1,3 0 0,-3 0 0,-3 0 29,-4-2 0,-3 4-36,1-2 0,1 2 1,3-4-1,2 4 1,-3 0-1,-1 2 1,-2-2-1,-1 1 1,1-1-1,1 0 1,3-4-1,4 0 0,1 0 1,5 2-131,1-2 1,3-2 180,-1-2 1,3 0-1,1 0 1,4 0-1,1 2 1,-1 2 0,-3 2-1,-3-2 1,1-2-1,3-2 1,4 0 0,1 0-1,-5 0 1,-3 0 436,-3 0-461,1 0 0,-1 6 1,-1 0-1,-5-2 0,-5 0 1,-5 0-1,1 4 1,0 0-1,-1-1 0,-3-1 1,-1 0-1,1 2 1,2 0-1,-1 2 0,1-2-40,0 0 0,-1 4 0,1-4 1,0 0-1,-1 2 0,1-2 0,0 1 1,-1-1 42,1 0 1,0 0-1,-1-4 1,1 2-1,-2-2 1,-3 0-1,-1 0 1,2 2 150,1-2 1,-3-2 0,0-2 0,1 0 61,3 0 0,4 0 0,1 0-185,3 0 0,0 0 0,-5 0 0,3 0 0,3 0 0,1 0 0,-1 0 0,-3-2 0,-2-2 0,-3-2 0,3 0 0,2 0 1,1 0-19,-1 2 0,-1 0 0,3-2 0,-2 2 0,7-6 0,1 3 0,-1 3 0,1 0 0,1 0 0,3-2 0,1 2 0,1 2 0,-1 0 0,-1-2 0,-3-2 0,-1 2 0,1 2 0,3 2 0,1 0 0,-1 0 0,-3 0 0,1 0 0,3 0 0,5 0 0,-1 0 0,-2 0 0,1 0 0,1 2 0,3 2 0,-3 2 0,-1-2 0,-3-2 0,1-2 0,-1 0 0,1 0 0,-3 2 0,-1 2 0,-5 2 0,1 0 0,-1 0 0,3 1 0,-3 1 0,-1 2 0,-4-2-74,-5 0 0,13 6 0,-11-4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22976 5601 29675,'-10'-8'-6823,"0"6"5731,4-4 0,4 2 983,-4-2 1,-4 4 0,-2-4 0,-3 6 1252,-3 6 0,6-4-517,0 4 1,0-4 57,-6-2 0,6 0 419,0 0-787,9 0 1,-3 0-1,12 0 587,5 0 1,-1 0-796,2 0 0,6 0 1,6 0-1,0 0 0,1 0 1,5-2-1,4-2 0,3-2 1,3 0-1,3 0 0,3 0 1,6 0-1,3 0 1,6-2 589,3-1 0,-7 5-645,3-2 1,-3-2 0,0 0 0,3 0 0,-3 0 0,-3 4-1,-5 2 1,-1 0 0,-1-2 0,1-2 0,-3 2 0,-1 2 0,-2 2-1,3 0 4,9 0-58,-9 0 0,21 0 0,-13 0 0,2-2 0,3-2 0,-3-2 0,1 0 0,-7 0 0,-1 0 0,-5 0 0,3 1 0,-2-1 0,-1 0 0,-1 0 0,-1 0 0,1 2 0,7 2 0,-3 2 0,2 0 0,-3 0 0,1 0 0,-3 0 0,3 0-93,-1 0 0,1 0 0,1 0 0,-3-2-31,0-4 1,-5 4 0,7-6 64,-3 0 0,-1 6 0,-7-6 0,1 2 0,2 0 0,1 2 0,1 2 0,-4 2 0,-5 0 0,1 0 0,0 0 0,-1 0 0,-3 0-1007,-2 0 1,4 6 589,-7 0 1,7 0-1,-6-4 1,-2 2 350,-3 2 0,7 8 0,2-4 0</inkml:trace>
  <inkml:trace contextRef="#ctx0" brushRef="#br0" timeOffset="1">7451 6368 27415,'-18'0'-174,"0"0"1,0 0 0,0 0-784,1 0 0,5 0 0,0 0 970,-2 0 0,-2 0 0,0 2 0,2 2 0,2 2 1,-1-2-1,-1 0 0,0 0 0,2 2 0,-2-2 1,-2-2-1,-2-4 49,1-4 1,-1 4 0,0-4 0,0 4 207,0 2 1,6 2 0,1 2 1075,-3 2-904,6 0-309,0-6 0,6 0 442,-4 0-486,4 0 0,8 0 1,12 0-1,2 0 1,-1 0-1,-3 1 1,-2 3-1,-2 2-337,2-2 375,-6-2 0,8-2 0,-5 0 0,5 0 0,2 0 0,0 0 0,0-2 0,0-2 0,1-2 0,3 2 0,4 1 1,0-1-1,1-2 0,1 0-6,4-2 1,-4 4 0,-1-6 0,1 2 0,-2 4 0,1 0 0,-1 0-1,2-2-111,0 2 1,-7 2-1,3 2 1,-2 0-1,0 0 1,2 0-1,-1 0 1,1 0 3,0 0 0,6 0 1,-5 0-1,1 0-3,0 0 0,4 0 0,-5 0 9,3 0 1,2 0 0,3 0 0,-3 0 0,-4 0 0,-2 0 0,1 0-1,1 0 1,0 0 0,-2 0 0,-1 0 0,1 0 0,0 0 56,2 0 0,-7 0-1,5 0 1,-2 0 0,0 0-1,4 0 1,1 0 0,3 0 0,0 0-1,-3 0 1,1 0 0,0 0-1,4 0 1,-1 0 0,1 0 0,-2 0-77,1 0-19,-5 0 1,8 0-1,-7 0 1,3 0 0,-2 0-1,-2 0 1,-3 0 0,1 0-1,0 0 1,-2 0-1,-2 0 1,-3 0 0,1 0-1,0 0 1,0 0-21,0 0 1,-1 0 0,1 0-1,0 0 1,0 0 0,0 0-44,0 0 0,-7 0 0,1 0 1,2 2-1,2 2-34,2 2 1,-6 0 0,-2-4-1,0 2 1,-1 2 0,5-2-1,0 0 1,0 0 37,-2 2 1,0 0-1,6-4 1,-1 2-1,1 2 1,0 0-60,0 1 0,0-5 1,0 6-337,-1 0 0,-5-6 358,0 4 0,-2-2 1,4 0-1,-2 2 0,2-2 1,2-2 458,1-2-321,1 0 0,0 0 1,0 0-1,0 0 1,0 0-1,-1 0 1,1 0-1,0 0 0,0-2 1,0-2-1,-1-2 1,1 2 61,0 2-31,0-6 0,0 6 0,0-4 0,-1 4 0,1 0 0,0-2 1,0-2-1,0 2 0,0 3 0,-1 1 0,1 0 0,0 0 0,0 0-333,0 0 144,-1 0 1,1-6 0,0 0 0,0 2 0,0 2 0,0 2 0,-1 0 0,1 0 0,0 2 0,0 4-1,-2 5-77,-4 5 1,3 2 0,-5 0 0</inkml:trace>
  <inkml:trace contextRef="#ctx0" brushRef="#br0" timeOffset="2">11479 6511 28991,'-8'-18'-4916,"0"6"1,-6 2 2675,2 2 2610,8 2 1,-11 6 0,5-2 2822,0-4-3270,2 4 0,6-6 0,-2 10 0,-4 2 2068,-2 2-1226,6 0 1,-2-8-668,12-4 0,4 4 0,8-6 0,0 2 0,0 0 435,-1 2 0,1 0 0,0 0 1,0-2-1,0 2-284,-1 3 0,-5 1 0,0 0 1,2 0-1,2 0 0,2 0-32,0 0 1,-1 0 0,1 0 0,0 0-39,0 0 1,-6 0 0,0 0-70,2 0 0,1 0 1,3 0-1,0 0 0,0 0 1,0 0-1,0 0 1,-1 0-1,1 0 0,0 0 453,0 0-521,0 0 1,-1 0 0,1 0 0,0 0 0,0 0 0,2 0 0,2 0 0,1-2 0,-1-2 0,-2-2 0,-2 0 0,0 0 0,-1 0 0,1 0-43,0-2 0,0 4 0,0-8 0,-1 8 0,1-4 0,0 2 0,0 0 0,-2 0 0,-2 0 0,-2 0 0,-1 0 0,1 1 0,0-1-266,-8 0 1,6 6 0,-4 0 0,6 0 0,4 0 0,2 0 0,-1 0-1,3 0 266,4 0 0,-4 0 0,5 0 0</inkml:trace>
  <inkml:trace contextRef="#ctx0" brushRef="#br0" timeOffset="3">2816 7973 26933,'8'-18'-2984,"2"1"1</inkml:trace>
  <inkml:trace contextRef="#ctx0" brushRef="#br0" timeOffset="4">2834 7938 27421,'6'-12'-1405,"0"0"1,-2-2 0,-2-2-1,-2-2 1,0 0 0,-2 2-1,-4 5 1269,-6 5 1,2-2 0,-2 2 0,-2 2-1,-1 2 641,-3 2 0,6 0 0,0 0 0,0 2 0,0 2 0,2 4-468,2 2 1,1-4-1,3 5 1,-2 3-241,2 2 1,2 2 0,2 0 93,0 0 0,0-6 1,2-3 211,4-1 1,-2 0-1,7-4-110,3 2 0,2 0 0,2-6 268,0 0 1,0 0-1,1-2 1,3-2 0,4-2-1,0 0 1,1 0-1,-1 0 1,2 1 0,-2-1-1,1-2 1,1 0-1,2 0 953,-2 4 0,5-4-1132,-3 2 1,4-6 0,1 4 0,1 0 0,0-2 0,1 2 0,3 0 0,1 2 0,1 1 0,2-3 0,1 0 0,3-2 0,-3 2 0,-1 0 824,-5 4 1,5-4-741,-2 2 0,5-6 0,-5 6 0,-3 0 0,-1 0 0,-4 0 0,-1 0 0,-1 1 0,2-1 0,-3 2 0,1 0 0,-2 0 0,-1-2 0,1 2 2009,-2 2-2176,5 2 0,-11 0 0,6 0 0,0 0 0,-1 0 0,3 0 0,0 0 0,0 0 0,-1 0 0,3 0 0,0 0 0,1 0 0,-1 0 0,2 0 0,-1 0 0,3 0 0,0 0 0,-1 0 0,-1 0 0,-2 0 0,-3 0 0,3 0 0,2 0 0,1 0 0,1 0 0,0 0 0,-1 0 0,1 0 0,-6 0 0,-3 0 0,-1 0 0,4 0 0,-4 0 0,-1 0 0,1 0 0,-2 0 0,0 0 0,-1 0 0,-1 0 0,0 2 0,0 2 0,1 2-164,-1-2 0,-2 0 77,-2 2 0,0-4 0,0 5 0,-1-1 1,1 0-1,0-2 0,2 0 0,2 0 0,1 2 1,1 0-1,0 0 0,2 0 0,-1-2 0,3-2-418,0-2 526,2 0 0,-1 0 0,1 0 0,2 0 0,-1 0 0,1 0 0,-2 0 0,-1 0 0,1 0 0,0 0 0,2 0 0,1 0 0,1 0 1,-2 0-1,-3 0-96,3 0 45,2 0 1,-1 0 0,-1 0-1,-2 0 1,1 0 0,3 0-1,2 0 1,-3 0 0,-1 2 0,-2 2-1,1 2 1,3-2 0,2-2-1,-1-2 1,-1 2-16,-4 4 0,4-4 0,-3 4 0,5-4 0,1-2 0,-3 2 0,0 2 0,-1 2 45,3-3 0,0-1 0,-3-2 0,-1 0 140,-2 0 1,0 0 0,5 0-113,1 0 0,-6 0 0,-3 0 1,1 2-1,-2 2 0,1 2 1,-1-2-1,0-2 0,-2-2 1,0 2-1,1 2 0,3 2 1,4-2-73,1-2 0,-3 4 18,0 0 1,-6 2 0,5-4 0,3 2 0,2 0 0,1 0-1,1 0 1,0 0 0,-1 0 0,1 0 0,-1-2 0,-1-2-1,-2-1 1,-2 3-97,1 2 0,3 0 132,2-6 0,-1 0 0,1 0 1,-1 0-1,1 0 0,0 0 1,-1 0-1,1 0 0,0 0 1,-1 0-1,1 0 0,0 2 1,-1 2-1,1 2-119,0-2 95,-1-2 0,7 0 1,-1 2-1,1 2 1,0 0-1,-1 0 1,-1 0-1,-1-2 1,3-2-1,4-2 1,1 2-1,-1 2 1,-1 2-1,1-2 1,1-2 6,-1-2 1,3 2-1,-7 2 1,-2 2 0,-1-2-1,1-2 1,1 0 0,-1 1 4,-2 3 0,-5 2 0,1-4 0,-2 4-87,-1 2 0,7-4 0,-8 4 79,3-2 1,11 4 0,1-4 0,3 0-1,-2 0 1,-1-4 0,1-2 0,5 0-1,5 1 1,1 3 0,-3-2 0,-5-2-1,1-2 1569,1 0 0,3 0-1559,-1 0 0,0 0 0,1 0 0,-1 0 0,3 0 0,1 0 0,3 2 0,-3 2 0,-3 2 0,-5 0 0,-1 0 0,1 0 0,3-2 0,-1 0 0,-3 2 0,1-4 0,-7 4 0,11-4 0,-3 0 0,-3 2 0,1 2 0,-3-2 0,5-2 0,-1-2 0,-1 0 0,-4 0 0,-3 0 0,1 0 0,-3 0 0,-1 0 0,-2 0 0,-1 0 0,7 0 0,-1 0 0,1-2 0,0-2 0,1-4 0,1 0 0,-1-2 0,-1 2 0,1-2 0,3 2 0,2-2 0,-3 2 0,-1-1 0,-5 1 0,-1 0 0,4 0 0,-1 4 0,-1-2 0,-3 0 0,-1 0 0,2 0 0,1 2 0,3 2 0,-1 2 0,-5 0 0,0 0-166,-1 0 1,1 0 0,0 0 106,-1 0 1,-5 0-1,-2 2 1,-1 2-1,1 2 1,2-2-1,-2-2 1,-5-2 0,-3 2-1,0 2 1,2 2-1,2-2-279,-3-2 345,-1-2 0,-2 0 0,0 0 1,0 0-1,-1 0 0,1 0 0,0 0 1,0 0-1,0 0 0,0 0 0,-1-2 1,1-2-17,0-2 1,0-2-10,0 2 1,0 4 0,-1-6 0,1 2 0,0-2-1,0 0 1,0 0 0,-1 2 0,1 0 0,0-2 0,0 1-331,0-1-939,-8-6-1930,6 12 3133,-14-6 1,5 10 0,-5 2-52,4 2 1,-2 0-928,8-6 1533,-8 0-187,4 0 0,-6 0 190,4 0 454,-4 0 941,6 0-1680,-8 0 0,2 0 788,4 0-855,-4 0 1,6-2 0,-6-2-855,4-2 1,-2 0 607,7 6 1,-5 0-151,6 0 0,-6 0 228,6 0 269,-8 0 0,6 0 0,-4 0 269,6 0-658,-4 0 1,2 0 0,-4 0 290,5 0 206,-3 0 0,2 6 0,-4 0 0,6-2-371,4-2-65,-6-2 0,0 0 0,-4 0 1,6 0 89,3 0 1,-5 2-1,-2 2-130,0 2 0,2 0 45,8-6 1,-6 0 111,0 0 0,-6 0-71,6 0 0,-7 0 0,7 0-21,2 0 263,-6 0 0,2 0 89,-4 0-201,-4 0 643,6 0-83,-8 0-895,0 0-298,-8 0 173,6 0 506,-6 0 148,8 0-186,8 0 0,-4 0 0,6 2 1,0 1-443,0 3 1,-4 0-176,5-6 1,-1 2 282,2 4 0,-2-4 184,-4 4 1,-2-4-1,6 0 1,0 2 0,0 2-1,2 0 285,-2 2-122,5-6 1,-11 6 0,8-8 0,2 0-1,2 0 1,2 0 33,0 0-167,-1-8 0,1 6 1,0-4-1,0 4 0,-2 0 1,-2-2-1,-3-2 0,3 2 1,2 2-1,2 2 703,0 0-612,0 0 1,-1 0 0,1 0 0,0 0-1,0 0 1,0 0 0,0 0 0,-1 0 0,3 0-1,2 0 1,2 0 0,-2 0 0,-3 0-1,-1 0 15,0 0 0,0-6 0,0 0 0,-1 2 0,3 2 0,2 2 0,2 0 1,-2 0 34,-3 0 0,-1 0 1,0 0-1,0 0 101,0 0 0,0 0 0,-1 0-234,1 0 0,-6 0 0,0 0 1,2 0-1,2 0 0,2 0 1,-1 0-362,1 0 0,-6 0 417,0 0 0,0 0 0,6-2 0,-1-2 0,1-2 0,0 3-1,0 1 1,0 0 0,0-2 0,-1-2 0,1 2 0,-2 0-187,-4-2 1,10 4 152,-4-4 1,3 4 0,-3 0 0,2-2 0,2-2-1,4 2 1,-1 2 0,3 2 0,0 0 0,3 0-1,3 0 1,2 0 0,-1 0 0,3 0 277,4 0-233,-5 0 1,7 0 0,-9 0 0,3 0 0,2 0 0,1 0 0,-1 0 0,-2 0 0,-3 0 0,1 0-1,-1 0 1,1 0 0,0-2 0,-3-2 0,-1-2-53,-2 2 1,0 2 0,3 2 0,-3-2 0,-4-2-1,-3-2 1,1 2 0,-2 2-670,-2 2 0,-2 0 0,-3 2 0,-3 4 190,-6 6 0,-20 4 0,-5 2 0</inkml:trace>
  <inkml:trace contextRef="#ctx0" brushRef="#br0" timeOffset="5">2923 9828 25647,'0'-18'-3213,"6"-5"1,2 1 2986,2 6 1,-4 0 0,6 10 0,0 4 1165,-2 6 1,0 4 0,-5 6-767,7-2 1,-2-8 0,2 4-1,2-2 1,2 0 0,2-2 0,-1 0 47,1 1 1,0-3 0,0 4 0,0-4 0,2 0 0,1 2 0,5 2-1,0-2-63,0-2 1,5-2-1,-3 0 1,2 2-1,-1 2 1,1 2 0,0-2-1,0-2-48,1-2 1,3 2 0,2 2 0,-1 2 0,3 0-1,1 0 1,3 0 0,-2 0-117,-3 2 1,5-4-1,1 6 1,3-3-1,2-1 1,-1 0-1,1 0 1,-1-2 518,-1-2 0,9-2 1,-5 0-1,-3 0-109,-1 0 0,1 0 1,-3 0-341,1 0 0,1-6 0,3 0 0,-1 0 0,0 0 0,-1 1 0,1-1 0,-1 0 1,1 0-1,-3 2 0,1 2 0,-1 0 0,3-2 376,-3-2 1,-1 0-431,-8 6 1,-1 0 0,3 0 0,0 0 0,1 0 0,-3 0 0,1 0 0,-1 0 0,4 0 0,-3 0 0,1 0 0,-2 0 0,-1 0 0,1 0 7,0 0 1,-1 0 13,1 0 0,-3 0 0,-1 0 0,-4-2 0,0-2 1,-3-2-1,3 2 0,-2 0 0,0 0 0,-3-2 0,1 2 1,2 2-1,0 2 0,1 0 149,1 0-174,-6 0 0,12-6 0,-5 0 0,3 2 0,0 2 1,-3 2-1,3 0 0,4 0 0,3-2 0,3-2 0,-3-1 1,-1 1-1,0 2 0,1 0 0,3-2-26,-2-2 0,-3 0 0,-1 6 0,-1 0 0,1-2 0,2-2 0,1-2 0,3 2-57,-2 2 0,-3 2 0,1 0 0,1 0 61,3 0 1,0 0 0,-5 0 20,5 0 1,-3 0 0,7 0 0,-2 0 0,-3 0 0,1 0 0,1 0 0,3 0 0,1 0 0,1 0 0,-1 0 0,3 0 0,1-2 144,3-4 1,5 4-113,1-4 0,-5-2 1,-5 2-1,1 0 0,1 0 1,1-2-1,1 0 1,-5 0-1,-1 3 0,-5-1 1,3 0-1,-1 2 1,3 2-1,-3 0-30,-3-4 0,2 4-10,-3-4 0,9 4 0,-5 2 0,1 0 0,-5 0 0,-3 0 0,0 0 0,1 0 0,1 0 0,-4 0 0,-5 0 0,-1 0 0,0 2 0,-1 2-553,3 2 546,2 0 0,-5-6 0,-1 0 0,0 2 0,-2 2 0,1 2 0,-1-2 0,0-2 0,-2-2 0,-1 0 0,3 0 0,0 0 0,0 0 0,-3 0 0,1 2 8,0 3 1,2-3-1,-5 4 1,3-4 0,0 0-1,0 2 1,0 2 0,-1-2 4,3-2 0,-6-2 1,6 0-1,-3 0 0,3 0 1,2 0-1,2 2 1,-1 2-27,1 2 1,-2 0 0,3-6 0,-1 0 0,2 0 0,1 0 0,1 0 0,-2 0-9,-3 0 1,7 0 0,4 0 0,-5 0-55,-3 0 0,-2 0 0,7 0 59,5 0 1,-4 0 0,3 0 0,-3 0 0,-1 0 0,5 0 0,4 0 0,1 0 0,-1 0 0,-1 0 0,1 0 0,3 0 0,3 0 70,1 0 1,1 0-38,-1 0 1,-5 6 0,-1 0 0,3-2 0,1-2 0,3-2 0,-1 0 0,1 0 0,-1 0 0,3 0 0,1 0 0,3 0 0,-3 0 0,-4 0 111,-5 0 0,7 0-97,-7 0 1,-1 0-1,-11 0 1,0 0-1,1-2 1,1-2-1,0-2 1,-7 2-1,-1 2 1,-4 2-1,0 0 1,-5 0-1,-3-2 1,-4-2 88,-2-2-142,-8 0 0,6 6 0,-4 0 0,6 0 0,3 0 0,3 0 0,0 0 0,0 0 0,0 0 0,0 0 33,-1 0 0,1 0 0,0 0 0,2 0 1,2-2-1,3-2 0,3-2 0,2 0 12,-2-2 0,3 4 0,-5-5 0,2 1 0,3 2 0,3 0 0,2 0 0,1 0-45,5-2 0,-2 6 0,5-4 0,1 2 1,-3 0-1,3-2 0,-1 2 0,5 2-42,1 2 1,1-6 0,-3 0 0,-1 2-28,1 2 1,-3 2 0,1 0-94,3 0 0,-4 0 1,-1 0-1,-1 2 0,-3 2 1,1 4-1,-3 2 0,-3 4 1,-6 0-1,-4 0 1,-5 0-1,-1 3 0,-4 5-2673,-4 0 0,-4 0 2456,-8 2 1,8-5 0,2 7 0</inkml:trace>
  <inkml:trace contextRef="#ctx0" brushRef="#br0" timeOffset="6">30106 12343 30239,'-18'-18'-3980,"6"9"1,2 1 3416,2 0 921,2 6 1,0-4 0,-2 10-1,0 4 1,-1 0 0,1 1-1,-2-1-741,0 0 0,6 6 1,-2-2-1,2 2 1,0 0 335,-2-2 0,2-2 0,8 3 1,4-3-1,2 0 0,6-2 1,4 0-1,7-4 349,7-2 1,6-2 0,15 0 0,4 0 0,11 0 0,9 0 0,12-2 0,6-2-305,-45 1 0,-1 0 0,46-3 1,-4 6-1,-8 0-2150,-7 0 2519,-13 0 0,4 0 1,-5 0-1</inkml:trace>
  <inkml:trace contextRef="#ctx0" brushRef="#br0" timeOffset="7">2495 14002 27653,'10'-8'-1398,"0"0"0,-4-4 0,6 4 1947,4 1-311,2 5 0,6-8 1,1 6-1,3-2 1,2 0-1,-1 0 1,-1 0-1,0 0 1,-2 0-1,-1 0 0,-1 0 1,0 0-1,0 0 1,-3 0-1,-1 0 1359,-2 0 0,2-6-1524,4 7 1,-3-3 0,9 4 0,2-4 0,3 0 0,7-2 0,6 2 0,3-2 0,5 2 0,3-2-1,6 2 1,5-2 0,-1 2 0,-2 0 5,-1 5 1,-1-5-39,6 2 1,-5 0 0,-3 6 0,-2 0 0,-3 0 0,-3 0 0,-3 0 0,-5 2 0,-5 2 0,-6 2 0,-5-2-1,-3 0 1,-2-1 0,-4 5-229,-3 2 213,7-6 0,-6 6 1,6-6-1,-3 2 1,3 0-1,0 0 1,2 0-1,1-2 1,9-2-1,6 0 1,5 2-1,3 2 1,3-2-1,2-2 1,5-2-27,3 0 0,-3 0 0,-3 0 0,-4 0 0,-1 0 0,1 0 0,3 0 0,1 0 0,-1 0 0,-3 0 0,-1 0 0,-1 0 0,1 0 0,-1 0 0,-2 0 0,-3 0 0,2 6 0,-7 0 0,3 0 0,1 0 0,1-1 0,-1 1 0,3 0 0,3 2 0,5 0 0,1 0 0,-1-4 0,-3 0 0,-2 2 0,1-4 0,-1 4 0,-5-2 0,-1 0 0,1 2 0,0-2 0,1 0 0,5 0 0,5 2 0,2 0 0,1 0 0,-3-1 0,3 1 0,1 0 0,0 0 0,-3-2 0,-5 6 0,1-8 0,1 6 0,4-2 0,1 0 0,1 0 0,1 0 0,3 0 0,4-2 0,4 0 0,3 0 0,-5 2 0,-4-2 0,-3-2 0,3-2 0,6 0 0,-1 0 0,5 0 0,-2 0 0,0 0 0,0 0 0,1 0 0,-3 0 0,-6 0 0,1 0 0,-9 0 0,2 0 0,3 0 0,-1-2 0,-2-2 0,1-2 0,-1 2 0,3 2 0,3 2 0,-4 0 0,-5 0 0,-3 0 0,3 0 0,7 0 0,8 0 0,-2-6 0,7 0 0,-3 0 0,0-2 0,2 6 0,-3-6 0,1 0 0,0 6 0,-6-6 0,3 2 0,3 0 0,4 2 0,0 2 0,-4 0 0,-3-2 0,-3-1 0,2 1 0,3 2 0,1 2 0,-2 0 0,0-6 0,3 0 0,-1-2 0,8 4 0,0-2 0,-6 2 0,-1 0 0,-3 0 0,6-4 0,4 0 0,4 0 0,-1 2 0,-3 0 0,0 0 0,2 0 0,2-2 0,0 7 0,-6-9 0,1 6 0,3-2 0,4 0 0,4 0 0,-4 0 0,-6 2 0,-6 2 0,1 2 0,3-2 0,4-2 0,2-2 0,0 2 0,0 2 0,0 2 0,-5 0 0,-3 0 0,0 0 0,0 0 0,2 0 0,1 0 0,1 0 0,6 0 0,-8 2 0,4 2 0,-6 2 0,-3-2 0,1-2 0,2 0 0,2 2 0,0 2 0,1 0 0,3-4 0,-2 2 0,-4 2 0,-2-2 0,-1-2 0,-1-2 0,0 0 0,10 0 0,-2 0 0,4 0 0,-1 0 0,-11 6 0,2-1 0,0-1 0,0 4 0,7-2 0,-3 0 0,2 2 0,2 2 0,2 2 0,-2-2 0,-3 0 0,-7-2 0,-2 2 0,2-2 0,6 1 0,5 1 0,-1-4 0,-4 6 0,2-8 0,-8 4 0,1-2 0,-1 0 0,0-2 0,-2-2 0,-1-2 0,-1 0 0,4 0 0,4 0 0,-1 0 0,-7 0 0,-6 0 0,1 0 0,1 0 0,8 0 0,0 0 0,1 0 0,1 0 0,4 0 0,4 0 0,0 0 0,-4 0 0,-3 0 0,-3 0 0,4 0 0,4 0 0,6 0 0,0 0 0,1 0 0,-3 0 0,-6 0 0,0 0 0,0 0 0,0 0 0,1 0 0,-1 0 0,0 0 0,0 0 0,-2 0 0,-3-2 0,-7-2 0,-2-2 0,2 2 0,7 2 0,5 2 0,4 0 0,2 0 0,0 0 0,-2 2 0,-1 2 0,-3 2 0,0 0 0,-2 2 0,6-6 0,-6 6 0,3-2 0,-1 0 0,-8 2 0,0-4 0,-7 2 0,-7-1 0,-7-5 0,-3 0 0,-1 0 0,-5 0 0,-1 0 0,-3 0 0,1 0 0,1 0 0,1 0 0,0 0 0,-3 0 0,3 0 0,-5 0 0,9 0 0,-6 0 0,5 0 0,3 0 0,1 0 0,4 0 0,3 0 0,3 0 0,3 0 0,3 0 0,4 0 0,5 0 0,1 0 0,-2 0 0,-2 0 0,-1 0 0,-1 0 0,2 0 0,3 0 0,1 0 0,-2 0 0,-2-2 0,-3-1 0,-3-3 0,-2 2 0,-1 0 0,-5 0 0,-3-2 0,-1 2 0,2 2 0,1 2 0,-3 0 0,5-6 0,1 0 0,3 2 0,3 2 0,2 2 0,0-2 0,-1-2 0,-3-4 0,3-2 0,3-4 0,4-2 0,4-1 0,2 1 0,3 2 0,-3 2 0,6 0 0,-4-4 0,4 2 0,4 4 0,5 3 0,-46 4 0,1 2 0,2 0 0,0 2-612,4 1 1,-1 2 0,-5-3 0,-1 1 0,49 10 0,-11 2 0,-13 2 0,-6 2 698,-4 0 0,-7 0 1,3-1-1</inkml:trace>
  <inkml:trace contextRef="#ctx0" brushRef="#br0" timeOffset="8">9162 15429 27257,'-12'0'603,"0"0"1,6-2-1021,-6-4 1,8 2-622,-2-8 813,4 0 1,2 1 0,2-1 0,2-2 0,4 0 894,2 2 0,-6 2-489,2 4 1,-2 4-1,2-6 1,6 2-1,4 0 1,1 2 0,3 2-1,2 2 1,2 0 1808,-2 0-1923,5 0 0,-1 0 1,6 0-1,-3 0 1,3 0-1,2 0 1,3 0-1,3 0 1,4 0-1,-1 0 1,1 0-1,-3 0 1,1 0-1,2 0 1,-1 0-115,1 0 0,-3 0 0,-3 0 0,2 0 0,3 0 0,3 0 0,1 0 0,1 0 123,-1 0 1,-7 2-1,3 2 1,-1 2 0,0 0-1,-3 0 1,-1 0-1,-3 0 194,1 2 1,0-6 0,-3 4 0,-1-4-271,-2-2 0,0 0 0,5 0 0,1 0 0,1 0 0,3 0 0,4 0 0,1 0 0,5 0 0,1 0 0,1 0 0,-3 0 0,-1 0 0,1-2 0,3-2 0,-1-2 0,-3 2 0,3 2 0,-3 2 0,-3 0 0,5 0 0,3-2 0,5-2 0,-1-2 0,-1 2 0,-3 2 0,3 2 0,-1 0 0,1 0 0,-5 0 0,1 0 0,-3-2 0,-1-4 0,1 4 0,-7-4 0,7 4 0,-3 2 0,1-2 0,1-2 0,-1-2 0,1 3 0,-3 1 0,-1 2 0,-2 0 0,1 0 0,3 0 0,1 0 0,-1 0 0,-3 0 0,7 0 0,-5 0 0,9 0 0,-1 0 0,1 0 0,-1 0 0,1 0 0,1 0 0,3 0 0,1 0 0,-1 0 0,-3 0 0,-2 0 0,3 0 0,1 0 0,3 0 0,1 0 0,-3 0 0,3 0 0,2 0 0,5 0 0,1 0 0,0 0 0,-3 0 0,1 0 0,-6 0 0,1 0 0,-1 0 0,-3 0 0,-3 0 0,-1 0 0,-1 0 0,4 0 0,-1 0 0,-5 0 0,-1 0 0,-3 0 0,1 0 0,0 0 0,-3 0 0,1 0 0,-7 0 0,3 2 0,-3 3 0,11-3 0,-1 4 0,1-4 0,-1-2 0,7 0 0,1 0 0,3 0 0,-3 0 0,-1 0 0,-3 0 0,1 0 0,-1 0 0,-1 0 0,-3 0 0,-3 0 0,-3 0 0,7 6 0,-3 0 0,11 0 0,1-4 0,-1 2 0,-3 2 0,-2-2 0,3-2 0,-1-2 0,1 0 0,-7 0 0,-3 0 0,-4 0 0,1 0 0,3 0 0,-1 0 0,-1 0 0,-9 0 0,1 0 0,2 0 0,1 2 0,3 2 0,-1 2 0,1-2 0,0 0 0,-1 0 0,1 2 0,-1-2 0,-1-2 0,-2-2 0,-3 0 0,1 0 0,0 0 0,-1 0 0,1 0 0,2 0 0,1 0 0,3 0 0,-1 2 0,1 2 0,0 2 0,-3-2 0,1-2 0,-1-2 0,3 0 0,-2 0 0,-3 0 0,-1 0 0,-1 0 0,1 0 0,0 0 0,-1 0 0,-1 0 0,-2 0 0,-3-2 0,3-4 0,2 2 0,0-6 0,-3 2 0,-1 2 0,2 0 0,1 0 0,3 2 0,0 2 0,-1-4 0,1 0 0,1 2 0,3 2 0,4 2 0,-1 0 0,1 0 0,-5 0 0,5 0 0,-2 0 0,-1 0 0,1 0 0,1 0 0,1 0 0,-1 0-2005,-3 0 0,6 6 2031,1 0 0,5 8 0,1-4 0</inkml:trace>
  <inkml:trace contextRef="#ctx0" brushRef="#br0" timeOffset="9">21568 15340 29746,'-12'-8'-1601,"0"-4"0,6 4 1,-4 0 955,2 0 808,2 6 1,8-12 0,4 8 0,6 3 0,4 1-1,2 2 1,0 0 0,-1 0 0,1 2 0,0 1 0,0 5-1,0 0 396,-1 0 0,7 4 0,2-4 0,2 0-204,3 0 1,11 4-1,4-6-221,-1-2 0,13-2 0,-5 0 0,2 2 1,1 2-1,-5-2 0,-1-2 0,-3-2 0,1 0 1,0 0-1,-3 0 0,1-2 0,-3-2 185,1-2 1,5 0-325,-1 6 0,3 0 0,3 0 0,-1-2 0,1-2 1,-1-2-1,1 2 0,-3 2 0,-1 2 0,-5 0 1,-1 0-1,-3 0 0,1 0 0,0 0 891,-3 0-886,-1-8 0,-3 6 0,3-4 0,2 4 0,1 2 0,1 0 0,1 0 0,5 0 0,3 0 0,1 0 0,-2 0 0,-3 0 0,1 0 0,-1 0 0,1-2 0,1-4 0,-5 4 0,5-8 0,-5 6 0,-1-2 0,3 0 0,-3 0 0,1 0 0,-2 3 0,-1-1 0,1 0 0,-1-2 0,1 2 0,0 2 0,-1 2 0,1 0 0,-1 0 0,3 0 0,-4-2 0,3-2 0,1-2 0,1 2 0,-1 2 0,1 2 0,1 0 0,-6-2 0,1-2 0,-3-2 0,-3 2 0,1 2 0,0 2 0,-1 0 0,1 0 0,-2 0 0,-3 0 0,-1 0 0,2 0 0,1 0 0,3 0 0,2 0 0,3 0 0,-1 0 0,5 0 0,1 0 0,-2 0 0,1 0 0,-1 0 0,1 0 0,1 0 0,-5 0 0,5 0 0,-2-2 0,-5-2 0,1-2 0,-1 2 0,3 2 0,-2 2 0,-3 0 0,1 0 0,3 2 0,5 2 0,-1 2 0,-1-2 0,-2-2 0,-1-2 0,9 0 0,-5 0 0,1 0 0,-5 0 0,-3 0 0,-2 0 0,-1 0 0,1 0 0,0 0 0,-1 0 0,1 0 0,0 0 0,-1 0 0,1 0 0,0 0 0,-1 0 0,1 0 0,0 0 0,-1 0 0,1 0 0,-1 0 0,1 0 0,0 0 0,-1 0 0,1 0 0,0 0 0,-1 0 0,1 2 0,0 2 0,-1 2 0,1-2 0,0-2 0,-1-2 0,1 0 0,2 0 0,3 0 0,-1 6 0,7 0 0,-7 0 0,3-4 0,1 2 0,2 2 0,3 0 0,1-1 0,1 1 0,-1 0 0,-1 0 0,-1 0 0,-1-2 0,3-2 0,1-2-117,3 0 124,-1 0 1,1 6 0,-1 0 0,1-2 0,-1-2-1,1-2 1,-1 0 0,0 2 0,1 2 0,-1 2-1,1-2 1,-3-2 0,1-2 0,-1 0 0,7 0-8,3 0 0,5 0 0,3 0 0,-2 0 0,-1 0 0,1 0 0,0 0 0,-1 0 0,-7 0 0,-2-2 0,1-2 0,5-4 0,5 0 0,5 0 0,0 4 0,0 2 0,-1 2 0,1-6 0,2 0 0,2 2 0,1 2 0,1 2 0,2 0 0,4 0 0,4 0 0,-5 0 0,7 0 0,-8 0 0,-4 0 0,0 0 0,-5 0-301,-3 0 1,4 2 0,-9 2 0,3 2 0,4 0 0,0 0 0,-1 0 0,-9 0-1,-5 0 1,-7 0 329,-3-2 1,11 6 0,-4 0 0</inkml:trace>
  <inkml:trace contextRef="#ctx0" brushRef="#br0" timeOffset="10">1943 16285 23855,'10'8'-743,"-2"-6"1,-6 8-4193,4-4 4170,-4-4 710,6 14 1,-6-14 0,1 6 0,3 0 0,-2 4 0,-2 3 0,0 3 0,2 0 0,4 0 0,0 0 0,2-2 0,0-2 511,4-3 1,4 1 0,3 6 0,5-2 0,2-4-1,4-4 1,3-2-10,7 0 0,3 0 0,11-6 0,3 0 1,7 0-1,3 0 0,2 0 0,-1-2 104,-5-4 0,-4 4 1,-5-4-1,1 4-485,3 2 1,1 0 0,-4 0 61,3 0 1,7 0 0,-1-2 0,3-2 0,2-2 0,0 0 0,1 0 0,-1 0 0,0 0-1,1 0 1,1 0 0,2 0 0,4 0 1254,3 0 1,-1-2-1261,2 3 1,-4 3 0,-8-4 0,1 2 0,1 0 0,2-2 0,3 0 0,-3 0 0,-2 0 0,0 2 0,3 2 0,1 0 0,-4-2 0,-4-2 544,-3 2 1,-7 2-670,7 2 0,5-6 0,6 0 0,-2 2 0,-1 2 0,-3 0 0,0-2 0,-1-2 0,-5 2 0,-6 2 0,-1 2 0,-1 0 0,5 0 0,1 0 0,4 0 0,-5 0 0,7 0 0,-6 0 0,3 0 0,-3 0 0,-1 0 0,-3 0 0,0 0 0,3 0 0,1 0 0,5 0 0,-1 0 0,0 0 0,-1 0 0,-1 0 0,-2 0 0,5 0 0,-9 2 0,0 2 0,1 2 0,1-2 0,3 0 0,1 0 0,-2 2 0,7 2 0,-7-4 0,2 2 0,1 0 0,-1 0 0,-2 0 0,-3 0 0,-5 2 0,1-6 0,3 4 0,5-2 0,1 0 0,0 2 0,3-3 0,-1-1 0,-2-2 0,9 2 0,-9 2 0,-4 2 0,-1-2 0,-1-2 0,7-2 0,3 2 0,2 4 0,0-4 0,1 4 0,-1-2 0,0 0 0,-1 2 0,-3 0 0,-4 0 0,-1 0 0,5 2 0,0-2 0,5 4 0,1 0 0,-4-3 0,1-1 0,-1 0 0,2-2 0,-5 4 0,-1-2 0,0-2 0,-1-2 0,5-2 0,-6 2 0,1 4 0,11-4 0,-4 4 0,3-4 0,-3-2 0,-4 0 0,1 0 0,3 0 0,4 0 0,2 0 0,3 0 0,3 0 0,6-2 0,6-4 0,-10 2 0,4-8 0,-11 6 0,1-4 0,2 0 0,4 3 0,4-3 0,-2 2 0,-1-2 0,-3 2 0,0 0 0,0 2 0,-2 0 0,-1 0 0,-1 2 0,4 2 0,-4 2 0,12 0 0,-8 0 0,-3 0 0,-7 0 0,-6 0 0,-1 0 0,-1 0 0,0 0 0,-1 0 0,-3 0 0,-3 0 0,-1 0 0,-2 0 0,-1 0-3848,-9 0 3729,-13-8 0,10-2 0,-5-8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9:56:27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10427 5298 29090,'-10'0'-1878,"3"0"2143,7 0 1,0-2-2491,0-4 0,0 2-349,0-8 1519,0 8 1,0-6-216,0 4 1457,0 4 0,0-4-1790,0 12 1679,0-4 0,7 6 1,5-8-1,4 0 1,2 0-1,2 0 0,2 0 1,1 0-1,-1 0 1,-2 0-1,0 0 0,2 0 1,3 0 8,3 0 0,0 0 1,3 0-1,1 0 0,4-2 1,3-2-1,1-4 1,0 0 288,1 0 0,-1-4 0,5 4 1,1 0-1,-3 1 0,1 1 0,-2 0 1,-1 0-36,1 2 0,-1 0 0,-5 0 1,0-2-1,-3 2 0,1 2 1,-2 2-1,1 2-58,-1 4 1,0-4 0,3 4 0,3-4 0,2-2 0,1 0 0,-1 0 0,-2 0 451,-3 0 0,1-2 1,-3-2-1,-1-2 214,-2 2 0,-6 2 0,5 2-852,3 0 1,0-6-1,-1 0 1,-3 2 0,0 2-1,-2 2 1,1 0-1,1 0 1,2 0 0,-1 0-1,1 0 1,0 0 0,0 0-96,-1 0 0,-1 0 0,2 0 0,1 0 0,-7 0 0,0 0 0,0 0 0,-1 0 0,-1 0 0,-2 0 0,-2 0 0,0 0 0,0 0 0,-1 0 0,1 0 0,0 8 0,0-6 0,0 4 0,1-4 0,3-2 0,2 0 0,-2 0 0,0 0 0,-1 0 0,3 0 0,-2 0 0,-2 0 0,0 0 0,1 0 0,3 2 0,-2 4 0,6-4 0,-7 6 0,9-8 0,0 0 0,0 0 0,-1 0 0,1 0 0,0 0 0,-1 0 0,3 0 0,0 0 0,-1 0 0,-1-2 0,0-2 0,0-2 0,-1 2 0,-1 2 0,4 2 0,-5 0 0,1-2 0,-2-2 0,0-2 0,-3 2 0,3 2 0,-6 2 0,4-2 0,-4-2 0,-1-2 0,3 2 0,2 2 0,-2 2 0,-3 0 0,5 0 0,2 0 0,2 0 0,3 0 0,3 0 0,0 0 0,-3 0 0,-1 0 0,0 0 0,5 0 0,1 0 0,0 0 0,-1 0 0,1 0 0,0 0-5,-1 0 1,-1 0 0,-2 0 0,-3 0-1,1 0 1,0 0 0,-2 0 0,-3 0-271,-3 0 1,4 0 0,0 0 0,-1 2-333,1 4 0,-2-2 0,-6 8-304,0 2 0,1 2 1,1 2 546,-2-1 0,12 9 1,-11 2-1</inkml:trace>
  <inkml:trace contextRef="#ctx0" brushRef="#br0" timeOffset="1">6060 6939 28548,'0'-18'-3277,"0"0"0,2 6 0,2 0-2115,2-2 5389,0 6 0,-4-6 1,2 7-1,2-3 0,0-2 1,0 0-1,0 0 1198,-2-2-1124,-2-2 0,-4 6 0,-4 4 1423,-6 4 132,4 2-1080,0 0 2504,8 0-426,0 0-2670,0 8 0,0-4 221,0 8 1,2-8 518,4 2 0,4-4 0,6 0-535,-4 4 1,4-4 0,-5 4 0,5-4-1,2-2 1,0 0 0,2 0 0,2 0-1,1 0 1,-1 0 0,-2 2 0,-2 2-331,0 2 1,-1 0 187,1-6 0,-6 0 0,0 0 0,2 0 0,2 0 0,1 0 0,1 2 0,0 2 0,0 2 0,0-2 0,0-2 0,-1-2 0,3 0 0,2 0 753,2 0-750,0 0 1,-5 0-1,3 0 1,4 0-1,0-2 1,-1-2 0,-1-2-1,0 2 1,2 2-1,-1 2 1,1-2-1,-4-2 1,-2-2 0,0 2-1,1 2 330,3 2 0,0 0 0,-6 0 1,0 0-1,-1 0 0,1 0 0,0 0-203,0 0 0,-6 0 0,0 0 0,1 0 0,3 0 0,2 0 0,0 0-147,0 0 0,0 0 0,-1 2 0,1 2 0,0 2 0,0 0 0,0-6 0,0 0 0,-1 0 0,1 0 0,0 0 0,0 0 0,0 0 0,-1 0 0,1 0 0,0 0 0,0 0 0,-6 6 0,0 0 0,0 0 0,5-6 0,1 2 0,0 2 0,0 1 0,0-1 0,0-2 0,-1-2 0,1 0 0,0 0 0,8 0 0,-6 0 0,3 0 0,-3 0 0,0 0 0,2 0 0,2 0 0,-3 0 0,1 0 0,0 0 0,2 0 0,-1 0 0,1 0 0,0 0 0,-2 0 0,-2 0 0,3 0 0,1 0 0,-2 0 0,0 0 0,-1 0 0,3 0 0,-2 0 0,-2 0 0,4 0 0,-1 0 0,-1 0 0,-2 0 0,-2 0 0,2 0 0,1 0 0,3 0 0,0 0 0,-6 0 0,-1-2 0,1-3 0,0 3 0,2-4 0,4 4 0,-4 2 0,3 0 0,-3 0 0,-2 0 0,0 0 0,0 0 0,-1 0 0,1-2 0,0-2 0,0-2 0,0 0-55,0 6 0,-7 0 0,1 0 0,2 0 0,2 2 0,2 2 0,0 2 0,-1-2 0,3-2 0,2 0 0,2 2 0,-2 1 0,-1-1-3742,3-2 3396,-4 6 0,6-6 1,-6 6-1,1-2 1,3 2-1,-2 2 99,-2 4 1,-3 2 0,1 2 0</inkml:trace>
  <inkml:trace contextRef="#ctx0" brushRef="#br0" timeOffset="2">15187 6867 32767,'-12'-18'-4907,"0"1"0,2 5 4505,-2 0 1,2 8 0,6-4 0,-4 2 550,-2 0 0,4 0 582,-6 6 0,9-2-558,-3-4 0,2 4 0,0-6 0,-4 2 0,-2-2 102,-4-2-122,-2 7-96,6-5 0,2 10 1,10 4-52,4 5 0,-2 3 1,6 0-1,0-4 0,-2 0 1,2-2-1,-2 2 1,2-2 364,0 0 1,1 4-1,7-7 1,2-1 363,4-2 0,2-2 0,5 0-614,-1 0 1,6 0-1,5 0 1,-1 0-1,-1 0 1,3 0-1,4-2 1,-1-2-1,-3-3 1,-3-1-1,1 0 1,3 4-1,1 2 688,0 2 1,-3-6-721,-5 0 1,0 0-1,-1 6 1,1 0-1,-1 0 1,1-2 0,-2-2-1,-1-2 1,-1 2-1,2 2 1,-4 2-1,-1 0 1,-3-2 0,2-2-90,-1-2 0,-5 0 0,2 6 0,-2 0 0,0 0 0,1 0 0,-1 0 0,-2 0 0,-2 0 0,0 0 0,-1 0 0,3 2 0,2 2 0,2 4 0,-2 0 0,-3 0 0,-1-2 0,0 0 0,0 2 0,0 2 0,-1 2 0,3-2 0,2-3 0,2-1 0,0 2 0,-1 0 0,1 0 0,0-2 0,2 0 0,3 0 0,5-2 0,2-2 0,-1-2 0,1 0 0,2 0 0,3 0 0,7 0 0,3 0 0,3-2 0,-1-4 0,1 4 0,-1-6 0,1 2 0,-1 0 0,0 0 0,1 0 0,-1 0 0,1 2 0,-1-4 0,-1 3 0,-5 1 0,-5 2 0,2 2 0,-3 0-65,-1 0 1,-3 0 0,-3 0 0,-2 0 0,-3 2 0,3 2 0,2 3 0,1 1-1,1 2 1,0 0-24,-1 4 1,9-6 0,2 0 0</inkml:trace>
  <inkml:trace contextRef="#ctx0" brushRef="#br0" timeOffset="3">5936 8580 29207,'0'-18'-9831,"0"6"7082,0 0 0,0 6 0,-2-6 1814,-4-2 1458,-4 6 0,-8 0 1,0 8-1,0 0 1,0 0-1,1 0 1,-1 0-1,0 0 3739,0 0-3988,8 8 0,4-6 1,12 4-1,6-4 1,4-2-1,2 0 1,0 0-1,1 0 1,3 0-1,4 0 1,2 0-1,3 0 0,5 0 2204,6 0-2429,3 0 0,5 2 0,1 2 0,7 2 0,1-2 1,4-2-1,1-2 0,3 0 0,0 0 0,-1 0 0,-7 2 1,-3 2-1,-3 2 0,-1-2 0,-3 0 3737,-1 2-3553,-1-4 0,7 12 1,-1-6-1,3 0 0,1 2 1,4-3-1,3 1 1,3-2-1,2 0 0,3 0 1,-3-2-1,-2-2 1,-1-2-1,1 0 0,2 0-226,3 0 0,-3 0 0,-4 0 0,-3 0 0,-3 2 0,1 2 0,-5 2 0,-3-2-7,-5-2 0,1 0 0,5 2 0,1 2 0,1 0 0,3 0 0,1 2 0,0 0 0,3 0 0,-1-3 0,4-5 0,-3 0 0,-3 2 0,1 2 0,-1 2 0,1-2 0,-1-2 0,0-2 0,-5 0 0,-3 0 0,1 0 0,-3 0 0,1 0 0,-7 0 0,-3 0 0,-4 0 0,1 0 0,1 0 0,0 0 0,-5 0 0,1 0 0,2 0 0,5 0 0,-1 0 0,5 0 0,1 0 0,-1 0 0,5 0 0,1 0 0,3 0 0,-1 0 0,-1-6 0,-3 0 0,-3 2 0,-3 2 0,5-3 0,-6-1 0,-3 2 0,5 0 0,-1 0 0,3-2 0,3 0 0,3 0 0,-1 0 0,-1 2 0,-3 0 0,3 0 0,-1-2 0,1 2 0,-4 2 0,-3 2 0,5-6 0,-7 0 0,7 0 0,-5 6 0,1 0 0,1-2 0,1-2 0,4-2 0,1 2 0,3 2 0,-1 0 0,2-1 0,3-5 0,1 0 0,-1 0 0,-3 4 0,-1-4 0,-1 2 0,1-6 0,-1 4 0,1 0 0,1 0 0,2 4 0,3 0 0,-3 0 0,1-2 0,-1 2 0,3 2 0,-3 2 0,-2-2 0,-1-1 0,-1-3 0,1 0 0,-1 6 0,3-2 0,1-2 0,3-2 0,-1 0 0,0 0 0,1 0 0,-3 2 0,-1 2 0,-3 2 0,1 0 0,-1 0 0,1 0 0,-3 0 0,-3 0 0,3 0 0,-1 0 0,5 0 0,5 0 0,-3 0 0,0 0 0,1 0 0,1 0 0,7 0 0,-9 0 0,-3 0 0,-5 0 0,-1 0 0,7 0 0,4 0 0,-3 0 0,3 0 0,-3-2 0,-3-2 0,1-2 0,-3 2 0,-1 0 0,-5 0 0,-1-2 0,-5 2 0,1 2 0,0 2 0,1 0 0,1 0 0,-6 0 0,-1 0 0,3 0 0,1 0 0,5 0 0,0 0 0,-1 0 0,-3 0 0,-1 0 0,1 0 0,2 0 0,-1 0 0,1 0 0,-1 0 0,-1 0 0,-2 0 0,-3 0 0,1 0 0,0 0 0,-1 0 0,1 0 0,-1 0 0,1 0 0,0 0 0,-1 0 0,1 0 0,0 0 0,-1 0 0,1 0 0,-2 0-184,-5 0 196,5 0 0,-12 0 0,8 0 1,-1 0-1,1 0 0,-2 0 0,-3 0 1,-1 0-1,0 0 0,0 0 0,0 0 1,-1 0-1,1 0 0,0 0 1,0 0-13,-1 0 0,7 0 0,-4 0 0,0 0 0,1 0 0,1 0 0,2 0 0,-1 0 0,1 0 0,0 0 0,5 0 0,1 0 0,0 0 0,-1 0 0,1 0 0,0 0 0,-1 0 0,1 0 0,0 0 0,-1 0 0,1 0 0,-2 0 0,-3 0 0,-1 0 0,2 0 0,-1 0 0,1 0 0,-2 0 0,1 0 0,-3 0 0,2 0 0,2 0 0,-1 0 0,1 0 0,-2 0 0,1 0 0,3 0 0,2 0 0,-3 0 0,-1 0 0,-2 0 0,1 0 0,3 0 0,0 2 0,-4 4 0,3-4 0,-3 4 0,4-2 0,1 0 0,-1 2 0,-2-2 0,-3-2 0,3 0 0,2 2 0,1 2 0,-1-2 0,-2-2 0,-3-2 0,1 0 0,2 2 0,3 4 0,-11-4 0,16 6 0,-15-8 0,1 0 0,2 0 0,0 0 0,1 2 0,1 2 0,-2 2 0,0-3 0,-3-1 0,3-2 0,-2 0 0,2 2 0,-3 2 0,1 2 0,6 0 0,-3-6 0,5 0 0,2 0 0,-1-2 0,-1-2 0,-2-4 0,-3-1 0,1-1 0,4-4 0,-4 2 0,-7 0 0,-3 0 0,-2 2-1194,0 2 0,-8 4 1,-8 10 703,-12 6 0,-2 12 0,-14 4 0</inkml:trace>
  <inkml:trace contextRef="#ctx0" brushRef="#br0" timeOffset="4">5490 8758 30076,'2'-16'-4916,"4"4"1,-4-4 2312,4 5 0,-4 1 2892,-2-2 0,-2 8 0,-4-2 0,-6 4 0,-4 2 0,-2 0 0,0 0 0,1 0 0,-1 0 2169,0 0 0,0 0-2249,0 0 1,6 0-1,1 0 1,-3 0 0,-2 0-1,-2 0 1,0 0-1,-2 0 1,-3 2 0,-7 2-1,-4 4 1,-3 2 0,-3 3 806,-2 3 0,-7 2-984,1 0 1,3 2 0,-1 2 0,3 3 0,3 1 0,3 4 0,1 2 0,2 5 0,3 1 0,1 2 0,0-1 0,0 5-1,3 1 1,1 3-872,4-2 0,2 3 828,2-7 1,1 5 0,-1-3 0,2-1-1,4 3 1,4-2 0,2 1 0,-2 1-1,0 3 1,0 1 0,3-1 0,-1-3 0,0 0-1,0-1-425,-2 5 345,6-7 1,-14 7 0,6-8 0,-2-3 0,0 1 0,-2-1 0,-1 3 0,-3-2 0,2-3 0,2-1 0,2 2 0,-2 1 0,0 5 0,1 0 0,3-1-226,2-3 0,2-1 0,6 1 0,0 2 1,0-3-1,2-1 0,4-2 0,4-1 34,0 1 0,3 0 1,-5-1-1,0 1 1,2 0-1,0 1 1,2 5-1,-2 4 53,-4-1 1,2 5-1,-2-7 1,-2 3-1,-2 3 1,-2 3-1,0-1 1,0-1 18,0-2 1,2 1-1,2 7 1,3-1 0,1-3-1,2-1 1,-2 1 0,2 3 183,0 5 0,2-13 1,6 1-1,0-9 1,-3-3-1,1-2 0,-2-3 1,2-3 252,-2-2 0,0-2 0,3-8 1,1-3-1,0-1 0,0 0 1,0 0-1,0-2 60,-1-2 1,1 4-1,2-4 1,2 0-1,2 2 1,-3-2 0,1 2-1,0-1-129,2 5 0,7-4 0,1 0 1,6 0-1,5-2 0,5 2 1,5-2-1,7 0-362,3-4 0,8 4 0,9 0 0,3 1 0,6 5 0,2 2 0,-2 0 0,-6 0-1401,-3 2 0,-3-4 2191,-6 9 0,-8-3 0,-1-2 0</inkml:trace>
  <inkml:trace contextRef="#ctx0" brushRef="#br0" timeOffset="5">5526 16321 30177,'-24'-6'-879,"-2"0"0,0 0 428,1-2 1,-1 6 0,4-4-1,-2 4 1,3 2 0,1 0 70,2 0 0,8-8 0,4-4 0,4-3 0,2-3 0,-2 0-3077,-4 0 3297,-4 8 0,-8-6 0,1 6 0</inkml:trace>
  <inkml:trace contextRef="#ctx0" brushRef="#br0" timeOffset="6">5169 16196 28798,'-18'-2'0,"0"-2"-288,1-2 0,1-2 0,2 4 0,2-2 0,-2 2 1,-2 2-1,-1 2 398,-1 0 1,6 0 0,0 0 0,-2 0 0,0 2 0,0 2 0,4 4-631,3 2 0,-5-4 0,6 6-327,2 2 1,2-4-88,2 2 781,8-8 1,-4 4 0,6-6 1366,-3 4-1803,-1-5 517,-6 7 0,2-8 0,2 2 2,2 4 651,0-4 0,-4 6-66,4-8 112,-4 0 1,14 0-1,-4 0 1,4 0-1,2 0 1641,-1 0-2270,1 0 1,-6 6-1,0 0 1,2-2 0,2-2-1,1-2 1,1 0 0,-2 2-1,-2 2 1,-2 2 234,2-2 1,-4-2 0,2-2 0,1 2 0,3 2 21,2 2 0,0 2 0,0-4 0,0 2 1,-1-2-256,1-2 0,-6-2 0,0 2 0,2 2 0,2 1 0,1-1 0,1-2 0,0-2 0,0 0 0,0 0 0,0 0 0,-1 0 0,1 0 0,-6 0 0,0 0 0,2 0 0,2 0 0,2 0 0,-1 0 0,1 0 0,0 2 0,0 4 0,-6-4 0,0 4 0,1-4 0,3-2 0,2 0 0,0 0 0,0 0 0,0 0 0,-1 0 0,1 0 0,0 0 0,6 0 0,0 0 0,-1 0 0,-5 0 0,0 0 0,0 0 0,0 0 0,2 0 0,1 0 0,3 0 0,-2 0 0,-2 0 0,-3 0 0,3 0 0,2 0 0,2 0 0,0 0 0,-7 0 0,7 0 0,0 0 0,0 0 0,-1 0 0,3 0 0,0 0 0,0 0 0,-4 0 0,-1 0 0,1 0 0,2 0 0,0 0 0,-1 0 0,1 0 0,0 0 0,0 0 0,-1 0 0,1 2 0,0 2 0,0 2 0,0-2 0,-1-2 0,3-2 0,0 0 0,0 0 0,-3 0 0,1 0 0,2 0 0,0 0 0,-1 0 0,1 0 0,-4 0 0,2 0 0,-1 0 0,1 0 0,0 0 0,-2 0 0,-3 0 0,1 0 0,2 0 0,2 0 0,-2 0 0,-1 0 0,1 0 0,2 0 0,-2 0 0,3 6 0,-1 0 0,-2-2 0,-2-2 0,4-2 0,-1 0 0,-1 0 0,4 0 0,-2 0 0,-3 0 0,-1 0 0,0 0 0,2 0 0,2 0 0,-3 0 0,-1 0 0,-2 0 0,0 0 0,0 0 0,0 0 0,-1 0 0,1 0 0,0 0 0,0 0 0,0 0 0,-1 0 0,1 0 0,0 0 0,0 0 0,0 0 0,0 0 0,-1 0 0,1 0 0,0 0 0,-6 0 0,0 0 0,2 0 0,2 0 0,1 0 0,1 0 0,0 0 0,-6 0 0,0 0 0,2 0 0,1 0 0,3 0 0,0 0 0,0 2 0,0 2 0,2 2 0,1-2-1597,3-2 1590,8-2 0,-4 0 0,7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8DA3-75AA-40B5-BC54-D7510D36BE73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93E3-F940-4AD3-AE0F-7CADE193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“Tape” as in “</a:t>
            </a:r>
            <a:r>
              <a:rPr lang="en-US" dirty="0" err="1"/>
              <a:t>Casette</a:t>
            </a:r>
            <a:r>
              <a:rPr lang="en-US" dirty="0"/>
              <a:t> tape” or “VHS tape”---a storage device---not like a piece of duct tape.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NFAs, DFAs, Regexes are equivalent in power </a:t>
            </a:r>
          </a:p>
          <a:p>
            <a:r>
              <a:rPr lang="en-US" dirty="0"/>
              <a:t>The Church-Turing thesis says “this represents everything we care about”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proof by contradiction---it’s not necessarily _just_ Diagonal.java that we can’t tell whether it halts. </a:t>
            </a:r>
            <a:br>
              <a:rPr lang="en-US" dirty="0"/>
            </a:br>
            <a:r>
              <a:rPr lang="en-US" dirty="0"/>
              <a:t>In fact, every attempt at H will fail on _infinitely_ many inputs (else hard-code the finite list into the program first).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6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19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7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03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043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5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1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4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9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81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64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75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4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9E72C42-5BC0-4A8D-86D4-369A6C278774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7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4E0F-026E-4E95-9217-76EEAAD0C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77EA-7A15-4D27-95C5-6388C7DC1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2025</a:t>
            </a:r>
          </a:p>
          <a:p>
            <a:r>
              <a:rPr lang="en-US" dirty="0"/>
              <a:t>Lecture 23</a:t>
            </a:r>
          </a:p>
        </p:txBody>
      </p:sp>
    </p:spTree>
    <p:extLst>
      <p:ext uri="{BB962C8B-B14F-4D97-AF65-F5344CB8AC3E}">
        <p14:creationId xmlns:p14="http://schemas.microsoft.com/office/powerpoint/2010/main" val="1623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02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0934F1-F6E1-A14E-9214-855CE5E6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computer?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57435-B703-4E50-3975-0440D5BF7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3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DB3B-8A9D-233D-27FB-39996048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computer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0A1FB-F2B2-105D-73D4-8F44FBDBA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prove a theorem, we’ll need some kind of definition.</a:t>
            </a:r>
          </a:p>
          <a:p>
            <a:r>
              <a:rPr lang="en-US" dirty="0"/>
              <a:t>The first theoretical description of a (“normal”) computer is a </a:t>
            </a:r>
            <a:r>
              <a:rPr lang="en-US" b="1" dirty="0"/>
              <a:t>Turing Machine</a:t>
            </a:r>
          </a:p>
          <a:p>
            <a:r>
              <a:rPr lang="en-US" b="1" dirty="0"/>
              <a:t>Turing Machines </a:t>
            </a:r>
            <a:r>
              <a:rPr lang="en-US" dirty="0"/>
              <a:t>have: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finite control 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think: a DFA-like object to represent program state, what is the program I’m executing, what line number am I 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 much memory as we need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Stored on an infinite “tape”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“focus-of-attention”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The bit of memory on the tape we’re paying attention to right now. Can read and write at this spot. The finite control can move the focus.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8433EE-2D0F-8CCE-5EFB-5009029F141B}"/>
                  </a:ext>
                </a:extLst>
              </p14:cNvPr>
              <p14:cNvContentPartPr/>
              <p14:nvPr/>
            </p14:nvContentPartPr>
            <p14:xfrm>
              <a:off x="1180800" y="2401560"/>
              <a:ext cx="10087560" cy="322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8433EE-2D0F-8CCE-5EFB-5009029F14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440" y="2392200"/>
                <a:ext cx="10106280" cy="32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189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04565B-9A1D-ABA0-7529-DD493853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76" y="576887"/>
            <a:ext cx="5332447" cy="60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A86EEB-635C-93BA-AC15-AB23BE4C5322}"/>
              </a:ext>
            </a:extLst>
          </p:cNvPr>
          <p:cNvSpPr/>
          <p:nvPr/>
        </p:nvSpPr>
        <p:spPr>
          <a:xfrm>
            <a:off x="254000" y="76200"/>
            <a:ext cx="427567" cy="151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88639C-934B-9F1C-2B11-3F1196AC7C95}"/>
                  </a:ext>
                </a:extLst>
              </p14:cNvPr>
              <p14:cNvContentPartPr/>
              <p14:nvPr/>
            </p14:nvContentPartPr>
            <p14:xfrm>
              <a:off x="4562280" y="2138400"/>
              <a:ext cx="3215160" cy="373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88639C-934B-9F1C-2B11-3F1196AC7C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2920" y="2129040"/>
                <a:ext cx="3233880" cy="37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47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68F0-CA4F-507A-3901-E67EC1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that sound like a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F228C-CBB1-A95A-2394-794646B71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Maybe not the first analogy you would have come up with.</a:t>
            </a:r>
          </a:p>
          <a:p>
            <a:r>
              <a:rPr lang="en-US" dirty="0"/>
              <a:t>But computer scientists still love talking about Turing Machines---take 431 to learn more</a:t>
            </a:r>
          </a:p>
          <a:p>
            <a:r>
              <a:rPr lang="en-US" dirty="0"/>
              <a:t>But an idea called “Turing-completeness” says we can think about Java programs instead</a:t>
            </a:r>
          </a:p>
          <a:p>
            <a:r>
              <a:rPr lang="en-US" dirty="0"/>
              <a:t>A computational device is Turing-complete if it can do everything a Turing-machine can do.</a:t>
            </a:r>
          </a:p>
          <a:p>
            <a:r>
              <a:rPr lang="en-US" dirty="0"/>
              <a:t>Java is Turing-complete, as are C++, Python, and any other general-purpose programming language you know. And moreover, none can really solve problems the others can’t</a:t>
            </a:r>
          </a:p>
          <a:p>
            <a:r>
              <a:rPr lang="en-US" dirty="0"/>
              <a:t>See 431 for more on these.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805A97-C197-4953-C790-5F96CCEA9F51}"/>
                  </a:ext>
                </a:extLst>
              </p14:cNvPr>
              <p14:cNvContentPartPr/>
              <p14:nvPr/>
            </p14:nvContentPartPr>
            <p14:xfrm>
              <a:off x="853560" y="3172320"/>
              <a:ext cx="10729080" cy="183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805A97-C197-4953-C790-5F96CCEA9F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200" y="3162960"/>
                <a:ext cx="10747800" cy="18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06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it…let’s find out why.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79FDEB-84C7-C68B-3114-6654414A261A}"/>
                  </a:ext>
                </a:extLst>
              </p14:cNvPr>
              <p14:cNvContentPartPr/>
              <p14:nvPr/>
            </p14:nvContentPartPr>
            <p14:xfrm>
              <a:off x="1873800" y="2427120"/>
              <a:ext cx="9817920" cy="649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79FDEB-84C7-C68B-3114-6654414A2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4440" y="2417760"/>
                <a:ext cx="9836640" cy="6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F235-821D-52FD-3153-63389A06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69A6C0-F4E0-6E2A-998A-C927A699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0CFC29-7262-5A64-C7EA-D70C409F7B23}"/>
              </a:ext>
            </a:extLst>
          </p:cNvPr>
          <p:cNvSpPr txBox="1"/>
          <p:nvPr/>
        </p:nvSpPr>
        <p:spPr>
          <a:xfrm>
            <a:off x="645058" y="1310327"/>
            <a:ext cx="10197996" cy="40754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Midterm retakes are happening today and tomorrow</a:t>
            </a:r>
            <a:endParaRPr kumimoji="0" lang="en-US" sz="2800" b="1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1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HW7 is out and due this Friday, 8/15</a:t>
            </a:r>
            <a:endParaRPr kumimoji="0" lang="en-US" sz="28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solutions are at the front of the class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Final logistics are posted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on the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Exams page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 the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course website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511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A5FC-8C84-4D0A-9836-B411B576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there is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which given input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will accurately report 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would halt when run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 or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will run forever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b="1" dirty="0"/>
                  <a:t>Important: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does not just compile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:r>
                  <a:rPr lang="en-US" dirty="0"/>
                  <a:t> and run it. To count,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needs to return “halt” or “doesn’t” in a finite amount of time. </a:t>
                </a:r>
              </a:p>
              <a:p>
                <a:r>
                  <a:rPr lang="en-US" dirty="0"/>
                  <a:t>And remember, it’s not a good idea to say “but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to run P.java to tell if it’ll go into an infinite loop” that’s what we’re trying to prove!!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F32176-37F6-49C4-C8AA-F90A74791FD5}"/>
                  </a:ext>
                </a:extLst>
              </p14:cNvPr>
              <p14:cNvContentPartPr/>
              <p14:nvPr/>
            </p14:nvContentPartPr>
            <p14:xfrm>
              <a:off x="699480" y="1919880"/>
              <a:ext cx="11062800" cy="407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F32176-37F6-49C4-C8AA-F90A74791F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120" y="1910520"/>
                <a:ext cx="11081520" cy="409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23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49EEC8-5CD1-AAC0-1643-C330336720B9}"/>
                  </a:ext>
                </a:extLst>
              </p14:cNvPr>
              <p14:cNvContentPartPr/>
              <p14:nvPr/>
            </p14:nvContentPartPr>
            <p14:xfrm>
              <a:off x="1469520" y="1842840"/>
              <a:ext cx="5677200" cy="4078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49EEC8-5CD1-AAC0-1643-C330336720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0160" y="1833480"/>
                <a:ext cx="5695920" cy="40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92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5780D1-7482-AE53-6A9C-6D9F2FE80806}"/>
                  </a:ext>
                </a:extLst>
              </p14:cNvPr>
              <p14:cNvContentPartPr/>
              <p14:nvPr/>
            </p14:nvContentPartPr>
            <p14:xfrm>
              <a:off x="1668240" y="2928240"/>
              <a:ext cx="8721000" cy="25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5780D1-7482-AE53-6A9C-6D9F2FE808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8880" y="2918880"/>
                <a:ext cx="8739720" cy="2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892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08449" y="38178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halts on Diagonal.java.</a:t>
            </a:r>
          </a:p>
          <a:p>
            <a:pPr algn="ctr"/>
            <a:r>
              <a:rPr lang="en-US" sz="2400" dirty="0"/>
              <a:t>Then H better say it halts. </a:t>
            </a:r>
          </a:p>
          <a:p>
            <a:pPr algn="ctr"/>
            <a:r>
              <a:rPr lang="en-US" sz="2400" dirty="0"/>
              <a:t>So it goes into an infinite loop.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00AFB6-81CA-6661-1942-98DAA6620BF3}"/>
                  </a:ext>
                </a:extLst>
              </p14:cNvPr>
              <p14:cNvContentPartPr/>
              <p14:nvPr/>
            </p14:nvContentPartPr>
            <p14:xfrm>
              <a:off x="1296360" y="1823760"/>
              <a:ext cx="5769000" cy="2973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00AFB6-81CA-6661-1942-98DAA6620B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000" y="1814400"/>
                <a:ext cx="5787720" cy="29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6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pPr lvl="1"/>
            <a:r>
              <a:rPr lang="en-US" dirty="0"/>
              <a:t>That didn’t work.</a:t>
            </a:r>
          </a:p>
          <a:p>
            <a:r>
              <a:rPr lang="en-US" dirty="0"/>
              <a:t>Let’s assume it doesn’t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08449" y="38178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doesn’t halt on Diagonal.java.</a:t>
            </a:r>
          </a:p>
          <a:p>
            <a:pPr algn="ctr"/>
            <a:r>
              <a:rPr lang="en-US" sz="2400" dirty="0"/>
              <a:t>Then H better say it doesn’t halt. </a:t>
            </a:r>
          </a:p>
          <a:p>
            <a:pPr algn="ctr"/>
            <a:r>
              <a:rPr lang="en-US" sz="2400" dirty="0"/>
              <a:t>So we go into the else branch.</a:t>
            </a:r>
          </a:p>
          <a:p>
            <a:pPr algn="ctr"/>
            <a:r>
              <a:rPr lang="en-US" sz="2400" dirty="0"/>
              <a:t>And it halts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F7A44B-7AE4-5373-6591-05F6B06C21E6}"/>
                  </a:ext>
                </a:extLst>
              </p14:cNvPr>
              <p14:cNvContentPartPr/>
              <p14:nvPr/>
            </p14:nvContentPartPr>
            <p14:xfrm>
              <a:off x="1789560" y="2446560"/>
              <a:ext cx="7386840" cy="3724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F7A44B-7AE4-5373-6591-05F6B06C21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0200" y="2437200"/>
                <a:ext cx="7405560" cy="37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67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pPr lvl="1"/>
            <a:r>
              <a:rPr lang="en-US" dirty="0"/>
              <a:t>That didn’t work.</a:t>
            </a:r>
          </a:p>
          <a:p>
            <a:r>
              <a:rPr lang="en-US" dirty="0"/>
              <a:t>Let’s assume it doesn’t and see what happens…</a:t>
            </a:r>
          </a:p>
          <a:p>
            <a:pPr lvl="1"/>
            <a:r>
              <a:rPr lang="en-US" dirty="0"/>
              <a:t>That didn’t work either.</a:t>
            </a:r>
          </a:p>
          <a:p>
            <a:r>
              <a:rPr lang="en-US" dirty="0"/>
              <a:t>There’s no third option. It either halts or it doesn’t. And it doesn’t do either. That’s a contradiction! H.exe can’t exist.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46855D-3A84-A4A6-F1AF-9CF6A31048CC}"/>
                  </a:ext>
                </a:extLst>
              </p14:cNvPr>
              <p14:cNvContentPartPr/>
              <p14:nvPr/>
            </p14:nvContentPartPr>
            <p14:xfrm>
              <a:off x="320760" y="3416040"/>
              <a:ext cx="7296480" cy="280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46855D-3A84-A4A6-F1AF-9CF6A31048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400" y="3406680"/>
                <a:ext cx="7315200" cy="28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0967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469-EA63-4CDC-A6F4-06FA05A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63E6-26B5-4DB4-A0B7-A601C7EA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there is no general-purpose algorithm that decides whether any input program halts (on any input string).</a:t>
            </a:r>
          </a:p>
          <a:p>
            <a:endParaRPr lang="en-US" dirty="0"/>
          </a:p>
          <a:p>
            <a:r>
              <a:rPr lang="en-US" dirty="0"/>
              <a:t>The Halting Problem is undecidable (i.e. </a:t>
            </a:r>
            <a:r>
              <a:rPr lang="en-US" dirty="0" err="1"/>
              <a:t>uncomputable</a:t>
            </a:r>
            <a:r>
              <a:rPr lang="en-US" dirty="0"/>
              <a:t>) there is no algorithm that solves every instance of the problem correctly.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EC6FC4-4D06-34B3-CD29-50BD73FBB2C3}"/>
                  </a:ext>
                </a:extLst>
              </p14:cNvPr>
              <p14:cNvContentPartPr/>
              <p14:nvPr/>
            </p14:nvContentPartPr>
            <p14:xfrm>
              <a:off x="320760" y="1810800"/>
              <a:ext cx="10504800" cy="208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EC6FC4-4D06-34B3-CD29-50BD73FBB2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1801440"/>
                <a:ext cx="10523520" cy="21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91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8924-CE5D-A7F9-D436-6A2AEF9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6B78-668C-1A6A-356D-5A2BA8B12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55077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BE18-0003-5FFF-F8B6-FFA42236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6ED2-7E6F-4235-2420-FAA1C82D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0B7CF-832F-2CC4-22E7-89695BDC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51879-4D73-BDD2-A565-057B54E46F02}"/>
              </a:ext>
            </a:extLst>
          </p:cNvPr>
          <p:cNvSpPr/>
          <p:nvPr/>
        </p:nvSpPr>
        <p:spPr>
          <a:xfrm>
            <a:off x="8860536" y="5705856"/>
            <a:ext cx="2395728" cy="7894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does halt!</a:t>
            </a:r>
          </a:p>
        </p:txBody>
      </p:sp>
    </p:spTree>
    <p:extLst>
      <p:ext uri="{BB962C8B-B14F-4D97-AF65-F5344CB8AC3E}">
        <p14:creationId xmlns:p14="http://schemas.microsoft.com/office/powerpoint/2010/main" val="290373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/>
              <a:t>Uncomputability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C103A-8536-05B3-1A8D-431D5C48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5DDB-73A1-7130-AB09-5D49CAE1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6313E-258F-CE9D-6D2B-AF87AE905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//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 //doesn’t seem important.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66132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34C63-2F07-E6C7-C788-835B7391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C70-CCCE-5293-77AF-A8A97D57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FCFE-E5B3-BD39-8A13-DE138572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//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 //doesn’t seem important.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77815-436E-B3C9-6E84-5983F5DDD803}"/>
              </a:ext>
            </a:extLst>
          </p:cNvPr>
          <p:cNvSpPr/>
          <p:nvPr/>
        </p:nvSpPr>
        <p:spPr>
          <a:xfrm>
            <a:off x="8284464" y="5705856"/>
            <a:ext cx="2971800" cy="7894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doesn’t halt!</a:t>
            </a:r>
          </a:p>
        </p:txBody>
      </p:sp>
    </p:spTree>
    <p:extLst>
      <p:ext uri="{BB962C8B-B14F-4D97-AF65-F5344CB8AC3E}">
        <p14:creationId xmlns:p14="http://schemas.microsoft.com/office/powerpoint/2010/main" val="2211218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34C6-4D30-4F93-8549-8FA1FC84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that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11EF-C1B5-49CD-B5F3-75EE5035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doesn’t mean that there aren’t algorithms that often get the answer right</a:t>
            </a:r>
          </a:p>
          <a:p>
            <a:pPr lvl="1"/>
            <a:r>
              <a:rPr lang="en-US" dirty="0"/>
              <a:t>For example, if there’s no loops, no recursion, and no method calls, it definitely halts. No problem with a program that checks that there’s no loops, recursion, or method calls and tells you it’s going to halt if it doesn’t find any.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This isn’t just a failure of computers – if you think </a:t>
            </a:r>
            <a:r>
              <a:rPr lang="en-US" sz="2800" b="1" dirty="0"/>
              <a:t>you </a:t>
            </a:r>
            <a:r>
              <a:rPr lang="en-US" sz="2800" dirty="0"/>
              <a:t>can do this by hand, well…</a:t>
            </a:r>
          </a:p>
          <a:p>
            <a:pPr lvl="1"/>
            <a:r>
              <a:rPr lang="en-US" sz="2800" dirty="0"/>
              <a:t>…you can’t either.</a:t>
            </a:r>
          </a:p>
        </p:txBody>
      </p:sp>
    </p:spTree>
    <p:extLst>
      <p:ext uri="{BB962C8B-B14F-4D97-AF65-F5344CB8AC3E}">
        <p14:creationId xmlns:p14="http://schemas.microsoft.com/office/powerpoint/2010/main" val="563517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45-6584-4AB9-9232-437025D7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75B6-4799-4F7D-96D5-D68844AD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expect that there’s a better IDE/better compiler/better programming language coming that will make it possible to tell if your code is going to hit an infinite loop.</a:t>
            </a:r>
          </a:p>
          <a:p>
            <a:endParaRPr lang="en-US" dirty="0"/>
          </a:p>
          <a:p>
            <a:r>
              <a:rPr lang="en-US" dirty="0"/>
              <a:t>It’s not coming. </a:t>
            </a:r>
          </a:p>
        </p:txBody>
      </p:sp>
    </p:spTree>
    <p:extLst>
      <p:ext uri="{BB962C8B-B14F-4D97-AF65-F5344CB8AC3E}">
        <p14:creationId xmlns:p14="http://schemas.microsoft.com/office/powerpoint/2010/main" val="1876430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AF8932-8AB8-8F08-BCDD-F40D35F217EA}"/>
                  </a:ext>
                </a:extLst>
              </p14:cNvPr>
              <p14:cNvContentPartPr/>
              <p14:nvPr/>
            </p14:nvContentPartPr>
            <p14:xfrm>
              <a:off x="750600" y="3070080"/>
              <a:ext cx="6301800" cy="2478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AF8932-8AB8-8F08-BCDD-F40D35F217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240" y="3060720"/>
                <a:ext cx="6320520" cy="24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909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</a:t>
            </a:r>
          </a:p>
          <a:p>
            <a:r>
              <a:rPr lang="en-US" dirty="0"/>
              <a:t>In practice, we declare the program wrong if it runs for 1 minute or so. That’s not right 100% of the time, but it’s good enough for your programming classes. </a:t>
            </a:r>
          </a:p>
        </p:txBody>
      </p:sp>
    </p:spTree>
    <p:extLst>
      <p:ext uri="{BB962C8B-B14F-4D97-AF65-F5344CB8AC3E}">
        <p14:creationId xmlns:p14="http://schemas.microsoft.com/office/powerpoint/2010/main" val="3572091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2F5F-1059-43D3-92EC-A9830F11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prove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C835-284A-4F6B-A534-5BD3CAF9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b="1" dirty="0"/>
              <a:t>reduction</a:t>
            </a:r>
          </a:p>
          <a:p>
            <a:endParaRPr lang="en-US" b="1" dirty="0"/>
          </a:p>
          <a:p>
            <a:r>
              <a:rPr lang="en-US" dirty="0"/>
              <a:t>Suppose, for the sake of contradiction, I can solve the HelloWorld problem. (i.e. on input P.java I can tell whether it eventually prints HelloWorld)</a:t>
            </a:r>
          </a:p>
          <a:p>
            <a:r>
              <a:rPr lang="en-US" dirty="0"/>
              <a:t>Let W.exe solve that problem. </a:t>
            </a:r>
          </a:p>
          <a:p>
            <a:endParaRPr lang="en-US" dirty="0"/>
          </a:p>
          <a:p>
            <a:r>
              <a:rPr lang="en-US" dirty="0"/>
              <a:t>Consider this program…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A6AB19-E308-A975-B2F0-F5C490A452CA}"/>
                  </a:ext>
                </a:extLst>
              </p14:cNvPr>
              <p14:cNvContentPartPr/>
              <p14:nvPr/>
            </p14:nvContentPartPr>
            <p14:xfrm>
              <a:off x="590400" y="2870280"/>
              <a:ext cx="9747360" cy="157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A6AB19-E308-A975-B2F0-F5C490A452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040" y="2860920"/>
                <a:ext cx="9766080" cy="15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51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F35F-0A82-492E-A201-16B5AF51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5363-C91B-4C7E-9070-53BEA303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Trick(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P,x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Run P on x, //</a:t>
            </a:r>
            <a:r>
              <a:rPr lang="en-US" dirty="0"/>
              <a:t>(but only simulate printing if P prints things)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Print “Hello World”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This actually prints “hello world” </a:t>
            </a:r>
            <a:r>
              <a:rPr lang="en-US" dirty="0" err="1"/>
              <a:t>iff</a:t>
            </a:r>
            <a:r>
              <a:rPr lang="en-US" dirty="0"/>
              <a:t> P halts on x. </a:t>
            </a:r>
          </a:p>
          <a:p>
            <a:r>
              <a:rPr lang="en-US" dirty="0"/>
              <a:t>Plug Trick into W and….we solved the Halting Problem!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A24A13-B69F-C7D8-1B57-E497E594A169}"/>
                  </a:ext>
                </a:extLst>
              </p14:cNvPr>
              <p14:cNvContentPartPr/>
              <p14:nvPr/>
            </p14:nvContentPartPr>
            <p14:xfrm>
              <a:off x="1027440" y="1888560"/>
              <a:ext cx="7909200" cy="3525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A24A13-B69F-C7D8-1B57-E497E594A1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080" y="1879200"/>
                <a:ext cx="7927920" cy="354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979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2F62-5906-4B9A-8A76-A9CE5704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5191-7B0C-45F4-9C39-45252E3E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idea for reductions is “reusing code”</a:t>
            </a:r>
          </a:p>
          <a:p>
            <a:r>
              <a:rPr lang="en-US" dirty="0"/>
              <a:t>Just like calling a library</a:t>
            </a:r>
          </a:p>
          <a:p>
            <a:r>
              <a:rPr lang="en-US" dirty="0"/>
              <a:t>But doing it in contrapositive form.</a:t>
            </a:r>
          </a:p>
          <a:p>
            <a:br>
              <a:rPr lang="en-US" dirty="0"/>
            </a:br>
            <a:r>
              <a:rPr lang="en-US" dirty="0"/>
              <a:t>Instead of</a:t>
            </a:r>
          </a:p>
          <a:p>
            <a:r>
              <a:rPr lang="en-US" dirty="0"/>
              <a:t>“If I have a library, then I can solve a new problem” reductions can do the contrapositive:</a:t>
            </a:r>
            <a:br>
              <a:rPr lang="en-US" dirty="0"/>
            </a:br>
            <a:r>
              <a:rPr lang="en-US" dirty="0"/>
              <a:t>“If I can solve a problem I know I shouldn’t be able to, then that library function can’t exist”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B2B689-9B06-108A-0120-297114F5E408}"/>
                  </a:ext>
                </a:extLst>
              </p14:cNvPr>
              <p14:cNvContentPartPr/>
              <p14:nvPr/>
            </p14:nvContentPartPr>
            <p14:xfrm>
              <a:off x="873360" y="2421000"/>
              <a:ext cx="10362960" cy="338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B2B689-9B06-108A-0120-297114F5E4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000" y="2411640"/>
                <a:ext cx="10381680" cy="34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151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CE5A-2FE7-4FBD-9F04-B7B5FA19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(Scary?)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C00A-105F-4DBF-99D3-B47683A6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Rice’s Theorem</a:t>
            </a:r>
          </a:p>
          <a:p>
            <a:endParaRPr lang="en-US" dirty="0"/>
          </a:p>
          <a:p>
            <a:r>
              <a:rPr lang="en-US" dirty="0"/>
              <a:t>Says any “non-trivial” input-output behavior of programs cannot be computed (in finite time).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C39AB1-C0F9-AE61-74DE-175A3D1BC9FE}"/>
                  </a:ext>
                </a:extLst>
              </p14:cNvPr>
              <p14:cNvContentPartPr/>
              <p14:nvPr/>
            </p14:nvContentPartPr>
            <p14:xfrm>
              <a:off x="2335680" y="2998800"/>
              <a:ext cx="1322280" cy="10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C39AB1-C0F9-AE61-74DE-175A3D1BC9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6320" y="2989440"/>
                <a:ext cx="1341000" cy="1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24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62AD42-DA1B-4AC4-2F88-D2F46176390D}"/>
                  </a:ext>
                </a:extLst>
              </p14:cNvPr>
              <p14:cNvContentPartPr/>
              <p14:nvPr/>
            </p14:nvContentPartPr>
            <p14:xfrm>
              <a:off x="5239800" y="2947320"/>
              <a:ext cx="3724920" cy="193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62AD42-DA1B-4AC4-2F88-D2F461763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0440" y="2937960"/>
                <a:ext cx="3743640" cy="19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08778-F6C3-757D-3A26-1ED697523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40653-729A-7F97-E469-789A6C77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Victory Lap!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F6EC0-3167-5CC0-1B13-DBF95FA72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3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0C6E-DE76-4D11-ADDC-5C5927AF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Covered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FE19-7508-4B68-9C04-75644840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Propositional Logic. </a:t>
            </a:r>
          </a:p>
          <a:p>
            <a:r>
              <a:rPr lang="en-US" dirty="0"/>
              <a:t>Boolean logic and circuits.</a:t>
            </a:r>
          </a:p>
          <a:p>
            <a:r>
              <a:rPr lang="en-US" dirty="0"/>
              <a:t>Boolean algebra.</a:t>
            </a:r>
          </a:p>
          <a:p>
            <a:r>
              <a:rPr lang="en-US" dirty="0"/>
              <a:t>Predicates, </a:t>
            </a:r>
            <a:r>
              <a:rPr lang="en-US" dirty="0">
                <a:solidFill>
                  <a:schemeClr val="accent3"/>
                </a:solidFill>
              </a:rPr>
              <a:t>quantifiers </a:t>
            </a:r>
            <a:r>
              <a:rPr lang="en-US" dirty="0"/>
              <a:t>and predicate logic.</a:t>
            </a:r>
          </a:p>
          <a:p>
            <a:r>
              <a:rPr lang="en-US"/>
              <a:t>Inference rules and formal</a:t>
            </a:r>
            <a:r>
              <a:rPr lang="en-US" dirty="0"/>
              <a:t> proofs for propositional and predicate logic.</a:t>
            </a:r>
          </a:p>
          <a:p>
            <a:r>
              <a:rPr lang="en-US" dirty="0"/>
              <a:t>English proofs.</a:t>
            </a:r>
          </a:p>
          <a:p>
            <a:r>
              <a:rPr lang="en-US" dirty="0">
                <a:solidFill>
                  <a:schemeClr val="accent3"/>
                </a:solidFill>
              </a:rPr>
              <a:t>Set theory.</a:t>
            </a:r>
          </a:p>
          <a:p>
            <a:r>
              <a:rPr lang="en-US" dirty="0"/>
              <a:t>Modular arithmetic.</a:t>
            </a:r>
          </a:p>
          <a:p>
            <a:r>
              <a:rPr lang="en-US" dirty="0">
                <a:solidFill>
                  <a:schemeClr val="accent3"/>
                </a:solidFill>
              </a:rPr>
              <a:t>Prime numbers.</a:t>
            </a:r>
          </a:p>
          <a:p>
            <a:r>
              <a:rPr lang="en-US" dirty="0"/>
              <a:t>GCD, Euclid's algorithm and modular inverse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50CAEB-5B6F-4846-B44F-FB335C9717B3}"/>
              </a:ext>
            </a:extLst>
          </p:cNvPr>
          <p:cNvSpPr/>
          <p:nvPr/>
        </p:nvSpPr>
        <p:spPr>
          <a:xfrm>
            <a:off x="3347357" y="2351315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quantifiers in 332 to define big-O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DA33F1-AFD5-49A9-A439-FA3659FC2294}"/>
              </a:ext>
            </a:extLst>
          </p:cNvPr>
          <p:cNvSpPr/>
          <p:nvPr/>
        </p:nvSpPr>
        <p:spPr>
          <a:xfrm>
            <a:off x="2422072" y="4089492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431 is basically 10 weeks of fun set proofs.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BE0DB4-8020-47A7-8AB9-6909A63F69A0}"/>
              </a:ext>
            </a:extLst>
          </p:cNvPr>
          <p:cNvSpPr/>
          <p:nvPr/>
        </p:nvSpPr>
        <p:spPr>
          <a:xfrm>
            <a:off x="3099707" y="4976950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Interested in crypto? They’ll come back.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C8D436-F8B1-FC10-6F93-354D447B5442}"/>
                  </a:ext>
                </a:extLst>
              </p14:cNvPr>
              <p14:cNvContentPartPr/>
              <p14:nvPr/>
            </p14:nvContentPartPr>
            <p14:xfrm>
              <a:off x="981720" y="2703240"/>
              <a:ext cx="8323200" cy="2793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C8D436-F8B1-FC10-6F93-354D447B54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360" y="2693880"/>
                <a:ext cx="8341920" cy="28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541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C24F-DDD3-4CBA-8CD0-81CEE677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really.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FE41-3DC0-4E2C-BABF-7AE1D3FB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Induction </a:t>
            </a:r>
            <a:r>
              <a:rPr lang="en-US" dirty="0"/>
              <a:t>and Strong Induction.</a:t>
            </a:r>
          </a:p>
          <a:p>
            <a:r>
              <a:rPr lang="en-US" dirty="0"/>
              <a:t>Recursively defined functions and sets.</a:t>
            </a:r>
          </a:p>
          <a:p>
            <a:r>
              <a:rPr lang="en-US" dirty="0"/>
              <a:t>Structural induction.</a:t>
            </a:r>
          </a:p>
          <a:p>
            <a:r>
              <a:rPr lang="en-US" dirty="0"/>
              <a:t>Regular expressions.</a:t>
            </a:r>
          </a:p>
          <a:p>
            <a:r>
              <a:rPr lang="en-US" dirty="0">
                <a:solidFill>
                  <a:schemeClr val="accent3"/>
                </a:solidFill>
              </a:rPr>
              <a:t>Context-free grammars</a:t>
            </a:r>
            <a:r>
              <a:rPr lang="en-US" dirty="0"/>
              <a:t> and languages.</a:t>
            </a:r>
          </a:p>
          <a:p>
            <a:r>
              <a:rPr lang="en-US" dirty="0"/>
              <a:t>One-to-one and Onto</a:t>
            </a:r>
          </a:p>
          <a:p>
            <a:r>
              <a:rPr lang="en-US" dirty="0">
                <a:solidFill>
                  <a:schemeClr val="accent3"/>
                </a:solidFill>
              </a:rPr>
              <a:t>Graphs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986E3-3A3E-420A-83C6-D8E970BB0EA7}"/>
              </a:ext>
            </a:extLst>
          </p:cNvPr>
          <p:cNvSpPr/>
          <p:nvPr/>
        </p:nvSpPr>
        <p:spPr>
          <a:xfrm>
            <a:off x="5769913" y="1463857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Lots of induction 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 [sketches]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332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9B539C-131A-4F90-9F90-962D2C385848}"/>
              </a:ext>
            </a:extLst>
          </p:cNvPr>
          <p:cNvSpPr/>
          <p:nvPr/>
        </p:nvSpPr>
        <p:spPr>
          <a:xfrm>
            <a:off x="3987377" y="3219003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see these in compilers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AFC0FC-AB81-493E-8AEE-C143C9CCC161}"/>
              </a:ext>
            </a:extLst>
          </p:cNvPr>
          <p:cNvSpPr/>
          <p:nvPr/>
        </p:nvSpPr>
        <p:spPr>
          <a:xfrm>
            <a:off x="1445563" y="5251596"/>
            <a:ext cx="5992585" cy="7670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graphs at least once a week for the rest of your CS career.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2DCCF79-180C-F5C4-880F-018865AE9B8B}"/>
                  </a:ext>
                </a:extLst>
              </p14:cNvPr>
              <p14:cNvContentPartPr/>
              <p14:nvPr/>
            </p14:nvContentPartPr>
            <p14:xfrm>
              <a:off x="699480" y="1650240"/>
              <a:ext cx="11370960" cy="3660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2DCCF79-180C-F5C4-880F-018865AE9B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120" y="1640880"/>
                <a:ext cx="11389680" cy="36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785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7DB-5719-4D82-A80B-3018D725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A lot a lot.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6EB3-FD36-4860-81F3-2B432F30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3817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DFAs, NFAs and language recognition.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Cross Product construction for DFAs.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Finite state machines with outputs at states.</a:t>
            </a:r>
          </a:p>
          <a:p>
            <a:r>
              <a:rPr lang="en-US" dirty="0"/>
              <a:t>Conversion of regular expressions to NFAs.</a:t>
            </a:r>
          </a:p>
          <a:p>
            <a:r>
              <a:rPr lang="en-US" dirty="0"/>
              <a:t>Powerset construction to convert NFAs to DFAs.</a:t>
            </a:r>
          </a:p>
          <a:p>
            <a:r>
              <a:rPr lang="en-US" dirty="0"/>
              <a:t>Equivalence of DFAs, NFAs, Regular Expressions </a:t>
            </a:r>
          </a:p>
          <a:p>
            <a:r>
              <a:rPr lang="en-US" dirty="0"/>
              <a:t>Method to prove languages not accepted by DFAs.</a:t>
            </a:r>
          </a:p>
          <a:p>
            <a:r>
              <a:rPr lang="en-US" dirty="0"/>
              <a:t>Cardinality, countability and diagonalization</a:t>
            </a:r>
          </a:p>
          <a:p>
            <a:r>
              <a:rPr lang="en-US" dirty="0"/>
              <a:t>Undecidability: </a:t>
            </a:r>
            <a:r>
              <a:rPr lang="en-US" dirty="0">
                <a:solidFill>
                  <a:schemeClr val="accent3"/>
                </a:solidFill>
              </a:rPr>
              <a:t>Halting problem </a:t>
            </a:r>
            <a:r>
              <a:rPr lang="en-US" dirty="0"/>
              <a:t>and evaluating properties of programs.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35B23-AB86-4BA1-83E5-0CC1940283B0}"/>
              </a:ext>
            </a:extLst>
          </p:cNvPr>
          <p:cNvSpPr/>
          <p:nvPr/>
        </p:nvSpPr>
        <p:spPr>
          <a:xfrm>
            <a:off x="2670206" y="5641521"/>
            <a:ext cx="9168008" cy="11491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Promise you won’t ever try to solve the Halting Problem? It’s tempting to try to sometimes if you don’t remember it’s undecidable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7820A9-876E-EF13-7A11-B76CF9052B21}"/>
                  </a:ext>
                </a:extLst>
              </p14:cNvPr>
              <p14:cNvContentPartPr/>
              <p14:nvPr/>
            </p14:nvContentPartPr>
            <p14:xfrm>
              <a:off x="783000" y="1703160"/>
              <a:ext cx="6494040" cy="3749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7820A9-876E-EF13-7A11-B76CF9052B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3640" y="1693800"/>
                <a:ext cx="6512760" cy="37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157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9EE82-7070-27BA-69EC-F7E68BF04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4C2F-2CF5-1FBC-4E3B-6A0926AC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92C03-9FA1-D5B8-BD4D-B8ED6D0C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312 (foundations II)</a:t>
            </a:r>
          </a:p>
          <a:p>
            <a:pPr lvl="1"/>
            <a:r>
              <a:rPr lang="en-US" dirty="0"/>
              <a:t>Fewer proofs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Basics of probability theory (super useful in algorithms, ML, and just everyday life). Fundamental statistics.</a:t>
            </a:r>
          </a:p>
          <a:p>
            <a:r>
              <a:rPr lang="en-US" dirty="0"/>
              <a:t>CSE 332 (data structures and parallelism) </a:t>
            </a:r>
          </a:p>
          <a:p>
            <a:pPr lvl="1"/>
            <a:r>
              <a:rPr lang="en-US" dirty="0"/>
              <a:t>Data structures, a few fundamental algorithms, parallelism.</a:t>
            </a:r>
          </a:p>
          <a:p>
            <a:pPr lvl="1"/>
            <a:r>
              <a:rPr lang="en-US" dirty="0"/>
              <a:t>Graphs. Graphs everywhere.</a:t>
            </a:r>
          </a:p>
          <a:p>
            <a:pPr lvl="1"/>
            <a:r>
              <a:rPr lang="en-US" dirty="0"/>
              <a:t>Also, induction. [same for 417/421, 422 the algorithms courses]</a:t>
            </a:r>
          </a:p>
          <a:p>
            <a:r>
              <a:rPr lang="en-US" dirty="0"/>
              <a:t>CSE 431 (complexity theory)</a:t>
            </a:r>
          </a:p>
          <a:p>
            <a:pPr lvl="1"/>
            <a:r>
              <a:rPr lang="en-US" dirty="0"/>
              <a:t>What can’t you do with computers </a:t>
            </a:r>
            <a:r>
              <a:rPr lang="en-US" b="1" dirty="0"/>
              <a:t>in a reasonable amount of time.</a:t>
            </a:r>
          </a:p>
          <a:p>
            <a:pPr lvl="1"/>
            <a:r>
              <a:rPr lang="en-US" dirty="0"/>
              <a:t>Beautiful theorems – more on CFGs, DFAs/NFAs as well.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AFFDAC-0919-E53B-BFE5-4AB60DA69891}"/>
                  </a:ext>
                </a:extLst>
              </p14:cNvPr>
              <p14:cNvContentPartPr/>
              <p14:nvPr/>
            </p14:nvContentPartPr>
            <p14:xfrm>
              <a:off x="763560" y="1862280"/>
              <a:ext cx="4428000" cy="3531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AFFDAC-0919-E53B-BFE5-4AB60DA698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200" y="1852920"/>
                <a:ext cx="4446720" cy="35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685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DF002-5F13-4834-885A-EAF70265B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67268-9749-BA53-69A0-2528963E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[If time] Q&amp;A</a:t>
            </a:r>
          </a:p>
        </p:txBody>
      </p:sp>
    </p:spTree>
    <p:extLst>
      <p:ext uri="{BB962C8B-B14F-4D97-AF65-F5344CB8AC3E}">
        <p14:creationId xmlns:p14="http://schemas.microsoft.com/office/powerpoint/2010/main" val="20394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Flipping Rule: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column to: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𝒇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(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𝒊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𝟑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0.73777733…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B70E5E-3A39-CC44-6605-754A9749C083}"/>
                  </a:ext>
                </a:extLst>
              </p14:cNvPr>
              <p14:cNvContentPartPr/>
              <p14:nvPr/>
            </p14:nvContentPartPr>
            <p14:xfrm>
              <a:off x="1238400" y="2491560"/>
              <a:ext cx="4562640" cy="159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B70E5E-3A39-CC44-6605-754A9749C0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9040" y="2482200"/>
                <a:ext cx="4581360" cy="16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𝑖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row)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=1−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4E94FF-26FF-3137-CEA9-8654F1A0D31B}"/>
                  </a:ext>
                </a:extLst>
              </p14:cNvPr>
              <p14:cNvContentPartPr/>
              <p14:nvPr/>
            </p14:nvContentPartPr>
            <p14:xfrm>
              <a:off x="115560" y="590760"/>
              <a:ext cx="11595600" cy="6068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4E94FF-26FF-3137-CEA9-8654F1A0D3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200" y="581400"/>
                <a:ext cx="11614320" cy="60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6219</TotalTime>
  <Words>3009</Words>
  <Application>Microsoft Office PowerPoint</Application>
  <PresentationFormat>Widescreen</PresentationFormat>
  <Paragraphs>543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1_Integral</vt:lpstr>
      <vt:lpstr>Halting Problem</vt:lpstr>
      <vt:lpstr>Announcements</vt:lpstr>
      <vt:lpstr>Review: Uncomputability</vt:lpstr>
      <vt:lpstr>A proof idea</vt:lpstr>
      <vt:lpstr>Uncountable</vt:lpstr>
      <vt:lpstr>Proof that [0,1) is not countable</vt:lpstr>
      <vt:lpstr>Wrapping Up</vt:lpstr>
      <vt:lpstr>Diagonalization</vt:lpstr>
      <vt:lpstr>Proof that [0,1) set of binary-valued functions is not countable </vt:lpstr>
      <vt:lpstr>Our Second big takeaway</vt:lpstr>
      <vt:lpstr>Not just Java</vt:lpstr>
      <vt:lpstr>Does this matter?</vt:lpstr>
      <vt:lpstr>What’s a computer?</vt:lpstr>
      <vt:lpstr>Formal definition of computer</vt:lpstr>
      <vt:lpstr>PowerPoint Presentation</vt:lpstr>
      <vt:lpstr>Does that sound like a computer?</vt:lpstr>
      <vt:lpstr>The Halting Problem</vt:lpstr>
      <vt:lpstr>A Practical Uncomputable Problem</vt:lpstr>
      <vt:lpstr>The Halting Problem</vt:lpstr>
      <vt:lpstr>A Proof By Contradiction</vt:lpstr>
      <vt:lpstr>A Very Tricky Program.</vt:lpstr>
      <vt:lpstr>So, uhh that’s a weird program.</vt:lpstr>
      <vt:lpstr>A Very Tricky Program.</vt:lpstr>
      <vt:lpstr>So, uhh that’s a weird program.</vt:lpstr>
      <vt:lpstr>A Very Tricky Program.</vt:lpstr>
      <vt:lpstr>So, uhh that’s a weird program.</vt:lpstr>
      <vt:lpstr>So…</vt:lpstr>
      <vt:lpstr>What this does and doesn’t mean</vt:lpstr>
      <vt:lpstr>What this does and doesn’t mean</vt:lpstr>
      <vt:lpstr>What this does and doesn’t mean</vt:lpstr>
      <vt:lpstr>What this does and doesn’t mean</vt:lpstr>
      <vt:lpstr>What that does and doesn’t mean</vt:lpstr>
      <vt:lpstr>Takeaways</vt:lpstr>
      <vt:lpstr>More Uncomputable problems</vt:lpstr>
      <vt:lpstr>More Uncomputable problems</vt:lpstr>
      <vt:lpstr>How Would we prove that?</vt:lpstr>
      <vt:lpstr>A Reduction</vt:lpstr>
      <vt:lpstr>Reductions in General</vt:lpstr>
      <vt:lpstr>Fun (Scary?) Fact</vt:lpstr>
      <vt:lpstr>Victory Lap!</vt:lpstr>
      <vt:lpstr>We’ve Covered A LOT</vt:lpstr>
      <vt:lpstr>No really. A lot</vt:lpstr>
      <vt:lpstr>Like A lot a lot.</vt:lpstr>
      <vt:lpstr>What Comes next?</vt:lpstr>
      <vt:lpstr>[If time]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Halting Problem</dc:title>
  <dc:creator>rtweber2</dc:creator>
  <cp:lastModifiedBy>Parker Gustafson</cp:lastModifiedBy>
  <cp:revision>33</cp:revision>
  <cp:lastPrinted>2024-12-06T02:45:05Z</cp:lastPrinted>
  <dcterms:created xsi:type="dcterms:W3CDTF">2020-12-08T21:10:43Z</dcterms:created>
  <dcterms:modified xsi:type="dcterms:W3CDTF">2025-08-20T18:15:11Z</dcterms:modified>
</cp:coreProperties>
</file>