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38.xml" ContentType="application/inkml+xml"/>
  <Override PartName="/ppt/ink/ink39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0.xml" ContentType="application/vnd.openxmlformats-officedocument.presentationml.tags+xml"/>
  <Override PartName="/ppt/tags/tag40.xml" ContentType="application/vnd.openxmlformats-officedocument.presentationml.tags+xml"/>
  <Override PartName="/ppt/tags/tag50.xml" ContentType="application/vnd.openxmlformats-officedocument.presentationml.tags+xml"/>
  <Override PartName="/ppt/tags/tag60.xml" ContentType="application/vnd.openxmlformats-officedocument.presentationml.tags+xml"/>
  <Override PartName="/ppt/tags/tag70.xml" ContentType="application/vnd.openxmlformats-officedocument.presentationml.tags+xml"/>
  <Override PartName="/ppt/tags/tag80.xml" ContentType="application/vnd.openxmlformats-officedocument.presentationml.tags+xml"/>
  <Override PartName="/ppt/tags/tag90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62"/>
  </p:notesMasterIdLst>
  <p:handoutMasterIdLst>
    <p:handoutMasterId r:id="rId63"/>
  </p:handoutMasterIdLst>
  <p:sldIdLst>
    <p:sldId id="256" r:id="rId3"/>
    <p:sldId id="852" r:id="rId4"/>
    <p:sldId id="856" r:id="rId5"/>
    <p:sldId id="748" r:id="rId6"/>
    <p:sldId id="854" r:id="rId7"/>
    <p:sldId id="265" r:id="rId8"/>
    <p:sldId id="280" r:id="rId9"/>
    <p:sldId id="269" r:id="rId10"/>
    <p:sldId id="270" r:id="rId11"/>
    <p:sldId id="853" r:id="rId12"/>
    <p:sldId id="257" r:id="rId13"/>
    <p:sldId id="258" r:id="rId14"/>
    <p:sldId id="259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5" r:id="rId24"/>
    <p:sldId id="451" r:id="rId25"/>
    <p:sldId id="446" r:id="rId26"/>
    <p:sldId id="447" r:id="rId27"/>
    <p:sldId id="448" r:id="rId28"/>
    <p:sldId id="449" r:id="rId29"/>
    <p:sldId id="452" r:id="rId30"/>
    <p:sldId id="855" r:id="rId31"/>
    <p:sldId id="453" r:id="rId32"/>
    <p:sldId id="457" r:id="rId33"/>
    <p:sldId id="454" r:id="rId34"/>
    <p:sldId id="456" r:id="rId35"/>
    <p:sldId id="458" r:id="rId36"/>
    <p:sldId id="459" r:id="rId37"/>
    <p:sldId id="460" r:id="rId38"/>
    <p:sldId id="461" r:id="rId39"/>
    <p:sldId id="462" r:id="rId40"/>
    <p:sldId id="463" r:id="rId41"/>
    <p:sldId id="455" r:id="rId42"/>
    <p:sldId id="464" r:id="rId43"/>
    <p:sldId id="465" r:id="rId44"/>
    <p:sldId id="466" r:id="rId45"/>
    <p:sldId id="471" r:id="rId46"/>
    <p:sldId id="472" r:id="rId47"/>
    <p:sldId id="478" r:id="rId48"/>
    <p:sldId id="480" r:id="rId49"/>
    <p:sldId id="481" r:id="rId50"/>
    <p:sldId id="482" r:id="rId51"/>
    <p:sldId id="483" r:id="rId52"/>
    <p:sldId id="468" r:id="rId53"/>
    <p:sldId id="469" r:id="rId54"/>
    <p:sldId id="470" r:id="rId55"/>
    <p:sldId id="484" r:id="rId56"/>
    <p:sldId id="485" r:id="rId57"/>
    <p:sldId id="487" r:id="rId58"/>
    <p:sldId id="488" r:id="rId59"/>
    <p:sldId id="486" r:id="rId60"/>
    <p:sldId id="405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6E75B-0321-4692-9D3B-D5CAA889F2D6}" v="32" dt="2025-08-15T02:12:13.7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4457" autoAdjust="0"/>
  </p:normalViewPr>
  <p:slideViewPr>
    <p:cSldViewPr snapToGrid="0">
      <p:cViewPr>
        <p:scale>
          <a:sx n="82" d="100"/>
          <a:sy n="82" d="100"/>
        </p:scale>
        <p:origin x="2736" y="1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handoutMaster" Target="handoutMasters/handout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er Gustafson" userId="16d30e8de7881f07" providerId="LiveId" clId="{7F46E75B-0321-4692-9D3B-D5CAA889F2D6}"/>
    <pc:docChg chg="undo custSel addSld delSld modSld sldOrd">
      <pc:chgData name="Parker Gustafson" userId="16d30e8de7881f07" providerId="LiveId" clId="{7F46E75B-0321-4692-9D3B-D5CAA889F2D6}" dt="2025-08-15T03:32:06.879" v="1556" actId="20577"/>
      <pc:docMkLst>
        <pc:docMk/>
      </pc:docMkLst>
      <pc:sldChg chg="modSp mod">
        <pc:chgData name="Parker Gustafson" userId="16d30e8de7881f07" providerId="LiveId" clId="{7F46E75B-0321-4692-9D3B-D5CAA889F2D6}" dt="2025-08-07T23:18:29.469" v="15" actId="20577"/>
        <pc:sldMkLst>
          <pc:docMk/>
          <pc:sldMk cId="3590560408" sldId="256"/>
        </pc:sldMkLst>
        <pc:spChg chg="mod">
          <ac:chgData name="Parker Gustafson" userId="16d30e8de7881f07" providerId="LiveId" clId="{7F46E75B-0321-4692-9D3B-D5CAA889F2D6}" dt="2025-08-07T23:18:29.469" v="15" actId="20577"/>
          <ac:spMkLst>
            <pc:docMk/>
            <pc:sldMk cId="3590560408" sldId="256"/>
            <ac:spMk id="3" creationId="{62B157D5-D5EA-448B-87B9-7961D39EEDAF}"/>
          </ac:spMkLst>
        </pc:spChg>
      </pc:sldChg>
      <pc:sldChg chg="add">
        <pc:chgData name="Parker Gustafson" userId="16d30e8de7881f07" providerId="LiveId" clId="{7F46E75B-0321-4692-9D3B-D5CAA889F2D6}" dt="2025-08-08T06:01:03.162" v="179"/>
        <pc:sldMkLst>
          <pc:docMk/>
          <pc:sldMk cId="2787527464" sldId="265"/>
        </pc:sldMkLst>
      </pc:sldChg>
      <pc:sldChg chg="add">
        <pc:chgData name="Parker Gustafson" userId="16d30e8de7881f07" providerId="LiveId" clId="{7F46E75B-0321-4692-9D3B-D5CAA889F2D6}" dt="2025-08-08T06:01:15.210" v="180"/>
        <pc:sldMkLst>
          <pc:docMk/>
          <pc:sldMk cId="3661844051" sldId="269"/>
        </pc:sldMkLst>
      </pc:sldChg>
      <pc:sldChg chg="add">
        <pc:chgData name="Parker Gustafson" userId="16d30e8de7881f07" providerId="LiveId" clId="{7F46E75B-0321-4692-9D3B-D5CAA889F2D6}" dt="2025-08-08T06:01:22.284" v="181"/>
        <pc:sldMkLst>
          <pc:docMk/>
          <pc:sldMk cId="755290360" sldId="270"/>
        </pc:sldMkLst>
      </pc:sldChg>
      <pc:sldChg chg="add">
        <pc:chgData name="Parker Gustafson" userId="16d30e8de7881f07" providerId="LiveId" clId="{7F46E75B-0321-4692-9D3B-D5CAA889F2D6}" dt="2025-08-08T06:01:03.162" v="179"/>
        <pc:sldMkLst>
          <pc:docMk/>
          <pc:sldMk cId="754637283" sldId="280"/>
        </pc:sldMkLst>
      </pc:sldChg>
      <pc:sldChg chg="modSp add mod">
        <pc:chgData name="Parker Gustafson" userId="16d30e8de7881f07" providerId="LiveId" clId="{7F46E75B-0321-4692-9D3B-D5CAA889F2D6}" dt="2025-08-14T21:29:36.834" v="1464" actId="20577"/>
        <pc:sldMkLst>
          <pc:docMk/>
          <pc:sldMk cId="2743142169" sldId="405"/>
        </pc:sldMkLst>
        <pc:spChg chg="mod">
          <ac:chgData name="Parker Gustafson" userId="16d30e8de7881f07" providerId="LiveId" clId="{7F46E75B-0321-4692-9D3B-D5CAA889F2D6}" dt="2025-08-14T21:29:36.834" v="1464" actId="20577"/>
          <ac:spMkLst>
            <pc:docMk/>
            <pc:sldMk cId="2743142169" sldId="405"/>
            <ac:spMk id="3" creationId="{49C7CB8B-74CE-8173-6D18-FAD07491053B}"/>
          </ac:spMkLst>
        </pc:spChg>
      </pc:sldChg>
      <pc:sldChg chg="delSp mod">
        <pc:chgData name="Parker Gustafson" userId="16d30e8de7881f07" providerId="LiveId" clId="{7F46E75B-0321-4692-9D3B-D5CAA889F2D6}" dt="2025-08-14T21:18:32.140" v="1442" actId="478"/>
        <pc:sldMkLst>
          <pc:docMk/>
          <pc:sldMk cId="2635233103" sldId="443"/>
        </pc:sldMkLst>
        <pc:spChg chg="del">
          <ac:chgData name="Parker Gustafson" userId="16d30e8de7881f07" providerId="LiveId" clId="{7F46E75B-0321-4692-9D3B-D5CAA889F2D6}" dt="2025-08-14T21:18:32.140" v="1442" actId="478"/>
          <ac:spMkLst>
            <pc:docMk/>
            <pc:sldMk cId="2635233103" sldId="443"/>
            <ac:spMk id="6" creationId="{E1D351C8-F6DD-44A7-AF6A-A6E47D6C509C}"/>
          </ac:spMkLst>
        </pc:spChg>
      </pc:sldChg>
      <pc:sldChg chg="modSp">
        <pc:chgData name="Parker Gustafson" userId="16d30e8de7881f07" providerId="LiveId" clId="{7F46E75B-0321-4692-9D3B-D5CAA889F2D6}" dt="2025-08-15T02:07:09.057" v="1468" actId="20577"/>
        <pc:sldMkLst>
          <pc:docMk/>
          <pc:sldMk cId="1207500460" sldId="478"/>
        </pc:sldMkLst>
        <pc:spChg chg="mod">
          <ac:chgData name="Parker Gustafson" userId="16d30e8de7881f07" providerId="LiveId" clId="{7F46E75B-0321-4692-9D3B-D5CAA889F2D6}" dt="2025-08-15T02:07:09.057" v="1468" actId="20577"/>
          <ac:spMkLst>
            <pc:docMk/>
            <pc:sldMk cId="1207500460" sldId="478"/>
            <ac:spMk id="9" creationId="{C1A946AD-8A9A-4605-955C-D37DCCB7841A}"/>
          </ac:spMkLst>
        </pc:spChg>
      </pc:sldChg>
      <pc:sldChg chg="modSp">
        <pc:chgData name="Parker Gustafson" userId="16d30e8de7881f07" providerId="LiveId" clId="{7F46E75B-0321-4692-9D3B-D5CAA889F2D6}" dt="2025-08-15T02:07:22.796" v="1470" actId="20577"/>
        <pc:sldMkLst>
          <pc:docMk/>
          <pc:sldMk cId="3931428022" sldId="480"/>
        </pc:sldMkLst>
        <pc:spChg chg="mod">
          <ac:chgData name="Parker Gustafson" userId="16d30e8de7881f07" providerId="LiveId" clId="{7F46E75B-0321-4692-9D3B-D5CAA889F2D6}" dt="2025-08-15T02:07:22.796" v="1470" actId="20577"/>
          <ac:spMkLst>
            <pc:docMk/>
            <pc:sldMk cId="3931428022" sldId="480"/>
            <ac:spMk id="9" creationId="{C1A946AD-8A9A-4605-955C-D37DCCB7841A}"/>
          </ac:spMkLst>
        </pc:spChg>
      </pc:sldChg>
      <pc:sldChg chg="modSp ord">
        <pc:chgData name="Parker Gustafson" userId="16d30e8de7881f07" providerId="LiveId" clId="{7F46E75B-0321-4692-9D3B-D5CAA889F2D6}" dt="2025-08-15T02:07:32.253" v="1472"/>
        <pc:sldMkLst>
          <pc:docMk/>
          <pc:sldMk cId="907017683" sldId="481"/>
        </pc:sldMkLst>
        <pc:spChg chg="mod">
          <ac:chgData name="Parker Gustafson" userId="16d30e8de7881f07" providerId="LiveId" clId="{7F46E75B-0321-4692-9D3B-D5CAA889F2D6}" dt="2025-08-14T21:27:35.065" v="1451" actId="20577"/>
          <ac:spMkLst>
            <pc:docMk/>
            <pc:sldMk cId="907017683" sldId="481"/>
            <ac:spMk id="3" creationId="{97C35F9E-C15A-42D5-BAA8-290F5420D580}"/>
          </ac:spMkLst>
        </pc:spChg>
      </pc:sldChg>
      <pc:sldChg chg="modSp">
        <pc:chgData name="Parker Gustafson" userId="16d30e8de7881f07" providerId="LiveId" clId="{7F46E75B-0321-4692-9D3B-D5CAA889F2D6}" dt="2025-08-14T21:30:15.929" v="1466" actId="20577"/>
        <pc:sldMkLst>
          <pc:docMk/>
          <pc:sldMk cId="2286213013" sldId="482"/>
        </pc:sldMkLst>
        <pc:spChg chg="mod">
          <ac:chgData name="Parker Gustafson" userId="16d30e8de7881f07" providerId="LiveId" clId="{7F46E75B-0321-4692-9D3B-D5CAA889F2D6}" dt="2025-08-14T21:29:28.813" v="1457" actId="20577"/>
          <ac:spMkLst>
            <pc:docMk/>
            <pc:sldMk cId="2286213013" sldId="482"/>
            <ac:spMk id="3" creationId="{97C35F9E-C15A-42D5-BAA8-290F5420D580}"/>
          </ac:spMkLst>
        </pc:spChg>
        <pc:spChg chg="mod">
          <ac:chgData name="Parker Gustafson" userId="16d30e8de7881f07" providerId="LiveId" clId="{7F46E75B-0321-4692-9D3B-D5CAA889F2D6}" dt="2025-08-14T21:30:15.929" v="1466" actId="20577"/>
          <ac:spMkLst>
            <pc:docMk/>
            <pc:sldMk cId="2286213013" sldId="482"/>
            <ac:spMk id="9" creationId="{C1A946AD-8A9A-4605-955C-D37DCCB7841A}"/>
          </ac:spMkLst>
        </pc:spChg>
      </pc:sldChg>
      <pc:sldChg chg="del">
        <pc:chgData name="Parker Gustafson" userId="16d30e8de7881f07" providerId="LiveId" clId="{7F46E75B-0321-4692-9D3B-D5CAA889F2D6}" dt="2025-08-14T20:57:43.085" v="182" actId="47"/>
        <pc:sldMkLst>
          <pc:docMk/>
          <pc:sldMk cId="1456069293" sldId="489"/>
        </pc:sldMkLst>
      </pc:sldChg>
      <pc:sldChg chg="add">
        <pc:chgData name="Parker Gustafson" userId="16d30e8de7881f07" providerId="LiveId" clId="{7F46E75B-0321-4692-9D3B-D5CAA889F2D6}" dt="2025-08-07T23:27:01.978" v="16"/>
        <pc:sldMkLst>
          <pc:docMk/>
          <pc:sldMk cId="1083038884" sldId="748"/>
        </pc:sldMkLst>
      </pc:sldChg>
      <pc:sldChg chg="modSp add mod">
        <pc:chgData name="Parker Gustafson" userId="16d30e8de7881f07" providerId="LiveId" clId="{7F46E75B-0321-4692-9D3B-D5CAA889F2D6}" dt="2025-08-15T03:32:06.879" v="1556" actId="20577"/>
        <pc:sldMkLst>
          <pc:docMk/>
          <pc:sldMk cId="251126317" sldId="852"/>
        </pc:sldMkLst>
        <pc:spChg chg="mod">
          <ac:chgData name="Parker Gustafson" userId="16d30e8de7881f07" providerId="LiveId" clId="{7F46E75B-0321-4692-9D3B-D5CAA889F2D6}" dt="2025-08-15T03:32:06.879" v="1556" actId="20577"/>
          <ac:spMkLst>
            <pc:docMk/>
            <pc:sldMk cId="251126317" sldId="852"/>
            <ac:spMk id="3" creationId="{380CFC29-7262-5A64-C7EA-D70C409F7B23}"/>
          </ac:spMkLst>
        </pc:spChg>
      </pc:sldChg>
      <pc:sldChg chg="modSp add mod">
        <pc:chgData name="Parker Gustafson" userId="16d30e8de7881f07" providerId="LiveId" clId="{7F46E75B-0321-4692-9D3B-D5CAA889F2D6}" dt="2025-08-14T21:00:08.310" v="200" actId="20577"/>
        <pc:sldMkLst>
          <pc:docMk/>
          <pc:sldMk cId="104885679" sldId="853"/>
        </pc:sldMkLst>
        <pc:spChg chg="mod">
          <ac:chgData name="Parker Gustafson" userId="16d30e8de7881f07" providerId="LiveId" clId="{7F46E75B-0321-4692-9D3B-D5CAA889F2D6}" dt="2025-08-14T21:00:08.310" v="200" actId="20577"/>
          <ac:spMkLst>
            <pc:docMk/>
            <pc:sldMk cId="104885679" sldId="853"/>
            <ac:spMk id="4" creationId="{A4682E15-5272-185B-81B2-34E624C34EE8}"/>
          </ac:spMkLst>
        </pc:spChg>
      </pc:sldChg>
      <pc:sldChg chg="add">
        <pc:chgData name="Parker Gustafson" userId="16d30e8de7881f07" providerId="LiveId" clId="{7F46E75B-0321-4692-9D3B-D5CAA889F2D6}" dt="2025-08-08T06:00:39.676" v="178"/>
        <pc:sldMkLst>
          <pc:docMk/>
          <pc:sldMk cId="1910644032" sldId="854"/>
        </pc:sldMkLst>
      </pc:sldChg>
      <pc:sldChg chg="modSp add del mod">
        <pc:chgData name="Parker Gustafson" userId="16d30e8de7881f07" providerId="LiveId" clId="{7F46E75B-0321-4692-9D3B-D5CAA889F2D6}" dt="2025-08-08T05:59:31.216" v="177" actId="47"/>
        <pc:sldMkLst>
          <pc:docMk/>
          <pc:sldMk cId="3638893815" sldId="854"/>
        </pc:sldMkLst>
      </pc:sldChg>
      <pc:sldChg chg="add">
        <pc:chgData name="Parker Gustafson" userId="16d30e8de7881f07" providerId="LiveId" clId="{7F46E75B-0321-4692-9D3B-D5CAA889F2D6}" dt="2025-08-14T20:59:56.390" v="183"/>
        <pc:sldMkLst>
          <pc:docMk/>
          <pc:sldMk cId="3480549382" sldId="855"/>
        </pc:sldMkLst>
      </pc:sldChg>
      <pc:sldChg chg="modSp add mod">
        <pc:chgData name="Parker Gustafson" userId="16d30e8de7881f07" providerId="LiveId" clId="{7F46E75B-0321-4692-9D3B-D5CAA889F2D6}" dt="2025-08-14T21:17:37.258" v="1441" actId="255"/>
        <pc:sldMkLst>
          <pc:docMk/>
          <pc:sldMk cId="472082246" sldId="856"/>
        </pc:sldMkLst>
        <pc:spChg chg="mod">
          <ac:chgData name="Parker Gustafson" userId="16d30e8de7881f07" providerId="LiveId" clId="{7F46E75B-0321-4692-9D3B-D5CAA889F2D6}" dt="2025-08-14T21:17:37.258" v="1441" actId="255"/>
          <ac:spMkLst>
            <pc:docMk/>
            <pc:sldMk cId="472082246" sldId="856"/>
            <ac:spMk id="3" creationId="{78ACD39C-D156-0CE8-0792-7D820B3A081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80AF7A-7595-2030-965F-F51248DFCB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12A3B-6482-346D-8BF0-93712CE793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7CDCE-A68F-3AD0-9353-85FB230612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938FE-852F-397A-7A7E-AC4F1B738A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4B7E5-D136-44ED-A99A-C0E12802C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3320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15:40.2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785 449 9506,'-11'-33'2651,"8"-10"-2246,1 19-163,0 1 1,2-1 0,1 1-1,3-24 1,-3 39-206,1 1 0,0 0-1,0-1 1,1 1 0,0 0 0,0 1 0,1-1-1,0 0 1,0 1 0,0 0 0,1 0-1,0 0 1,0 1 0,0-1 0,1 1 0,11-8-1,7-2 28,0 2-1,1 0 1,0 2-1,1 1 1,0 1 0,40-9-1,-21 9 202,0 2 0,1 2 0,51 1 0,-62 5-246,-1 1 1,0 2-1,0 2 1,0 1-1,-1 2 1,0 0 0,-1 3-1,0 1 1,51 28-1,-40-16-29,-2 2 1,-2 2-1,0 2 0,-2 1 0,-1 2 0,36 44 0,-5 2-15,-3 3-1,68 118 0,-106-155 2,-3 0 0,-2 2 0,-1 0 0,-3 1 0,-2 1 0,14 86 0,-23-87-31,-2 0 0,-2 0 0,-2 1 0,-13 96 0,9-117 31,-3-1 0,0 0 1,-1 0-1,-2-1 0,-1 0 1,-1-1-1,-1 0 0,-2-1 1,-32 44-1,28-46 36,-1-1 0,-1-1 0,-1-1 0,-1-1 0,0 0 0,-2-2 0,0-1 0,-1-1 0,0-1 0,-1-1 0,-1-2 0,0-1 0,0-1 0,-57 11 0,21-12 11,0-2 1,0-3-1,0-2 1,0-4-1,-1-2 1,-79-18-1,65 5-6,1-3 1,1-4-1,1-2 0,-114-61 1,132 56 32,2-3 0,2-3 0,1-2 0,-67-65 0,55 39 92,3-3 1,-84-120-1,119 147-42,2 0-1,1-2 1,3 0-1,1-2 1,2 0 0,3-1-1,-16-78 1,25 92-46,1-1 0,2 0 0,2 0 0,0 0 0,3 0 0,1 0 0,1 0 0,2 1 0,1 0 0,2 0-1,24-61 1,-22 72-55,1 0 0,1 1 0,0 1 0,2 0 0,0 1 0,1 1-1,1 0 1,1 1 0,0 1 0,1 1 0,31-20 0,-22 19-91,1 1 0,1 1 1,0 1-1,1 2 0,0 1 1,1 2-1,0 0 0,36-2 1,15 4-719,-1 3 0,143 15 0,-95 1 199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47.1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10218,'242'69'1814,"-201"-61"-1483,-19 12-343,10 8-62,-2 2 0,39 49 0,-60-66 22,0-1-1,-1 2 1,-1-1 0,8 22 0,-12-27 8,0 0-1,-1 1 1,0 0 0,-1-1 0,1 1 0,-2 0 0,1-1 0,-3 18-1,2-21 40,-1 0 0,0-1 0,0 1 0,0 0 0,0-1 0,-1 1 0,0-1 0,0 0 0,0 1-1,-1-1 1,1 0 0,-1 0 0,0-1 0,0 1 0,0 0 0,-1-1 0,1 0 0,-1 0-1,0 0 1,0 0 0,0-1 0,0 1 0,0-1 0,0 0 0,-9 2 0,4-2 22,1 0-1,-1-1 1,0 0 0,1 0 0,-1-1 0,0 0-1,1-1 1,-1 0 0,1 0 0,-1-1 0,1 0 0,-1 0-1,-12-6 1,5 0-5,0 0 0,1-1-1,1 0 1,-1-1 0,1-1 0,1 0 0,0-1-1,1 0 1,0-1 0,1 0 0,-16-25 0,-5-20 44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47.8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252 58 10898,'-14'1'509,"12"0"-522,-1-1-1,0 1 1,0-1-1,1 0 0,-1 0 1,0 0-1,0 0 1,1 0-1,-1-1 1,0 1-1,1-1 0,-1 1 1,0-1-1,-4-2 1,7 2-3,0 1 0,0-1 1,0 1-1,0-1 1,0 1-1,0-1 0,0 1 1,0-1-1,0 1 0,0-1 1,0 1-1,0-1 0,0 1 1,0-1-1,0 1 0,1-1 1,-1 1-1,0 0 0,0-1 1,0 1-1,1-1 1,-1 1-1,0 0 0,1-1 1,-1 1-1,0 0 0,1-1 1,-1 1-1,1 0 0,-1-1 1,0 1-1,1 0 0,-1 0 1,1-1-1,-1 1 1,1 0-1,-1 0 0,1 0 1,20-9 269,-20 9-250,20-8 176,0 2 0,0 1 1,1 1-1,-1 0 0,1 2 0,0 1 1,0 0-1,0 2 0,23 3 1,-36-3-194,0 0 1,0 1 0,0 1 0,-1-1 0,1 1-1,-1 1 1,0 0 0,1 0 0,-2 0 0,1 1-1,0 1 1,-1-1 0,0 1 0,-1 0-1,1 0 1,-1 1 0,0 0 0,-1 0 0,1 1-1,-1-1 1,-1 1 0,0 0 0,0 1 0,3 9-1,-5-13 11,-1 0-1,1 1 0,-1-1 0,-1 0 1,1 1-1,-1-1 0,0 0 1,0 1-1,0-1 0,-1 0 1,0 1-1,0-1 0,0 0 0,-4 8 1,2-5 2,-1-1 1,0 0-1,-1 0 1,0 0-1,0 0 1,0-1-1,0 0 1,-12 10-1,3-6 31,1 0-1,-2 0 1,1-2 0,-1 0 0,0 0-1,-1-2 1,0 0 0,-28 7-1,26-10-4,-1 0-1,1-1 0,-1-2 0,1 0 1,-1 0-1,1-2 0,0 0 1,-1-1-1,1-1 0,-31-11 0,37 10 21,0 0 0,0 0 0,1-1 0,0-1 0,0 0 0,0 0 0,1-1 0,0 0 0,0-1 0,1 0 0,0-1 0,1 0 0,0 0-1,1-1 1,0 0 0,-7-13 0,2-14 3414,8-3-1580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48.5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0 13171,'7'0'27,"0"0"0,0 1 0,1 0 0,-1 1 0,0-1 1,0 1-1,0 0 0,6 4 0,127 59-702,-118-54 610,-2 0 1,0 2-1,0 1 0,-1 0 0,-1 1 1,30 32-1,-26-25 54,-12-12 17,0 1 1,-1-1-1,0 2 1,-1-1-1,0 1 1,11 23-1,-18-31 1,1 0-1,0 0 1,-1 0-1,0 1 1,0-1-1,0 0 1,-1 0-1,1 1 1,-1-1-1,0 1 0,0-1 1,-1 0-1,1 1 1,-1-1-1,0 0 1,0 1-1,0-1 1,-1 0-1,0 0 1,1 0-1,-1 0 1,-1 0-1,1-1 0,0 1 1,-7 6-1,1-3-6,0 0-1,-1 0 0,0 0 0,0-1 0,-1-1 1,0 0-1,0 0 0,0 0 0,0-2 1,-1 1-1,0-1 0,1-1 0,-1 0 0,0 0 1,0-1-1,0 0 0,-14-2 0,7 0 10,-1 0 0,1-2 0,-1 0 0,1-1 0,0 0 0,1-2-1,-1 0 1,1-1 0,-26-15 0,35 17-3,-1-1 1,2 0-1,-1 0 0,1-1 1,-1 0-1,2 0 0,-1-1 0,-7-11 1,11 14-28,0 1 1,1-1 0,-1 0-1,1 0 1,0 0 0,1 0-1,-1 0 1,1 0 0,0-1-1,0 1 1,1 0 0,-1-1-1,1 1 1,0 0 0,1-1-1,-1 1 1,3-8 0,11-17-80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49.1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48 132 13187,'-1'-4'3,"1"0"-1,-1 0 1,1 0 0,0 0 0,-1 0 0,2 0 0,-1 0-1,0 0 1,1 0 0,0 0 0,0 1 0,0-1 0,0 0-1,1 0 1,-1 1 0,1-1 0,0 1 0,4-6 0,-2 5-32,0 0 1,0 0 0,0 0 0,1 1-1,-1 0 1,1 0 0,0 0 0,0 0-1,0 1 1,0 0 0,1 0 0,8-2-1,-1 0 43,0 1 0,1 1 0,0 0 0,-1 1 0,1 1 0,0 0 0,0 0 0,-1 2 0,1-1 0,-1 2 0,15 4 0,-20-4-24,0 0 1,0 0-1,0 1 1,0 0-1,-1 0 1,1 1 0,-1 0-1,-1 1 1,1-1-1,-1 1 1,0 1-1,0-1 1,0 1 0,-1 0-1,0 0 1,-1 0-1,1 1 1,3 11-1,-4-10-3,0 1-1,-1-1 1,0 1-1,-1 0 1,0 0-1,1 14 0,-3-19 10,0 0 1,-1 0-1,1 0 0,-1 0 0,0 0 0,0 0 0,-1-1 0,0 1 0,1 0 0,-2-1 1,1 1-1,0-1 0,-1 0 0,-6 8 0,1-2 33,-1-1-1,-1 0 0,0-1 1,0 0-1,0 0 1,-1-1-1,0-1 1,-1 0-1,0 0 1,0-1-1,0-1 1,0 0-1,-1 0 1,1-1-1,-1-1 1,-22 2-1,26-4 6,0 1 0,0-2 0,0 1-1,-1-1 1,1-1 0,0 1 0,0-2 0,1 1 0,-1-1-1,0 0 1,1-1 0,0 0 0,0 0 0,0-1-1,0 0 1,1-1 0,-1 1 0,1-1 0,1-1 0,-1 1-1,1-1 1,1-1 0,-1 1 0,-5-10 0,8 11-48,1 1 0,0 0 1,0-1-1,0 0 0,1 1 0,0-1 1,0 0-1,0 0 0,0 1 1,1-1-1,1-11 0,1 5 747,0 0-1,1 0 1,0 1-1,8-22 1,14-21 967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49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207 0 9362,'0'2'18,"0"0"0,1-1 0,-1 1 0,1 0 0,0-1 0,-1 1 1,1-1-1,0 1 0,0-1 0,0 1 0,0-1 0,0 0 0,1 0 0,-1 1 0,0-1 0,0 0 0,1 0 0,-1 0 0,1 0 0,2 1 1,36 16 132,-36-17-57,36 13 556,-25-9-539,0 0 1,0 1 0,-1 1 0,1 0 0,21 16 0,-27-17-129,0 1 0,-1 1 0,0-1 0,-1 1 0,0 1 0,0-1 0,0 1 0,-1 1 0,6 13 0,-9-17 5,-1 0 0,1 1 0,-2-1 0,1 1-1,-1 0 1,0-1 0,0 1 0,-1 0 0,1 0 0,-2-1 0,1 1-1,-1 0 1,0 0 0,0-1 0,-1 1 0,-3 9 0,-1-4 6,1-1-1,-1 0 1,-1 0 0,0-1 0,0 0 0,-1 0 0,-1 0-1,-10 8 1,-6 5 15,-51 33 0,63-47 87,-1-1 0,1-1 0,-2 0 0,1-1 0,-1-1 0,0 0 0,0-1 0,0 0 0,-21 1 0,30-4-43,-1-1-1,1 1 0,0-1 0,-1-1 0,1 1 0,-1-1 0,1 0 0,0-1 0,-1 1 0,1-1 0,0-1 0,0 1 0,0-1 0,1 0 0,-1 0 1,1-1-1,-1 1 0,1-1 0,0-1 0,1 1 0,-1-1 0,1 1 0,0-1 0,0 0 0,-4-6 0,5 5-40,1 1 1,-1-1-1,1 0 0,0 0 1,0 0-1,1 0 0,-1 0 1,1 0-1,1 0 0,-1 0 1,1-1-1,0 1 0,1 0 1,-1 0-1,1 0 0,1 0 0,-1 0 1,1 0-1,0 0 0,5-10 1,-2 6-42,0 1 1,1 0 0,0 0-1,0 1 1,1 0 0,1 0-1,-1 0 1,1 1 0,0 0-1,1 1 1,14-9 0,27-10 40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50.3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117 293 11394,'-5'-71'396,"2"45"-684,1-38 0,2 58 379,1 0 0,0 1 0,0-1 0,0 1 0,0-1-1,1 1 1,0-1 0,0 1 0,1 0 0,-1 0 0,1 0-1,0 0 1,1 0 0,-1 1 0,1-1 0,0 1 0,0 0-1,0 0 1,0 1 0,1-1 0,0 1 0,0 0 0,0 0-1,0 1 1,0-1 0,0 1 0,0 0 0,1 0 0,-1 1-1,8-1 1,-3 0-66,0 0 0,0 1 0,1 1-1,-1 0 1,0 0 0,1 1 0,-1 1 0,0-1-1,0 2 1,0-1 0,0 1 0,0 1 0,0 0-1,-1 0 1,17 11 0,-5 2-76,-1 0 0,-1 1 0,-1 1 0,-1 1 0,0 1 1,-2 0-1,0 1 0,-1 1 0,-2 0 0,16 38 0,-23-48 39,0 1 0,-1-1-1,-1 1 1,0 0 0,-1 0 0,0 0-1,-1 0 1,-1 0 0,-1 16 0,0-19 8,-1 0 1,0-1 0,-1 1-1,0-1 1,-1 1-1,0-1 1,-1 0-1,0 0 1,0-1 0,-1 0-1,0 0 1,-10 12-1,9-13 25,-1 0 0,0-1 0,0 0 0,0 0 0,-1 0 0,0-1 0,0-1 0,-1 1 0,0-2 0,0 1-1,0-1 1,0-1 0,0 0 0,-1 0 0,1-1 0,-1 0 0,0-1 0,0 0 0,0-1 0,0 0 0,1-1 0,-1 0 0,0-1 0,0 0-1,-19-6 1,13 1 13,0 0-1,1-1 1,-1-1 0,2 0-1,-1-1 1,1-1-1,1 0 1,0-1-1,0 0 1,2-2-1,-1 1 1,2-1 0,0-1-1,0 0 1,2-1-1,0 0 1,0 0-1,2-1 1,0 0-1,1 0 1,0-1 0,2 1-1,0-1 1,-2-22-1,6 28-124,1 1 1,0 0-1,0 0 0,1 0 0,1 0 1,0 0-1,0 1 0,1-1 0,0 1 1,1 0-1,0 0 0,1 0 0,0 1 0,0 0 1,13-14-1,16-14-393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51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739 497 11554,'0'0'466,"21"6"533,56 10-843,12 1 81,-89-17-235,1 0 0,-1 0-1,0 0 1,0 0 0,1 0-1,-1 0 1,0 0 0,0 0 0,1 0-1,-1 0 1,0 0 0,0 0-1,1 0 1,-1 0 0,0 1 0,0-1-1,1 0 1,-1 0 0,0 0-1,0 0 1,1 0 0,-1 1 0,0-1-1,0 0 1,0 0 0,0 0-1,1 1 1,-1-1 0,0 0 0,0 0-1,0 1 1,0-1 0,0 0-1,0 0 1,1 1 0,-1-1 0,0 0-1,0 0 1,0 1 0,-6 10-32,5-11 30,1 1 1,-1-1 0,1 1 0,-1 0 0,1-1 0,-1 1-1,1 0 1,0-1 0,-1 1 0,1 0 0,0 0 0,-1-1-1,1 1 1,0 0 0,0 0 0,0-1 0,0 1 0,0 0 0,0 0-1,0 1 1,3 3 170,0 0-1,1 0 1,0 0 0,0 0-1,0 0 1,0-1-1,1 0 1,0 0 0,0 0-1,0 0 1,0-1-1,8 4 1,-12-7-140,0 0 0,0 0-1,0 0 1,0 0 0,0 0 0,0 0-1,0 0 1,0-1 0,0 1 0,0 0-1,0-1 1,-1 1 0,1 0 0,0-1 0,0 1-1,0-1 1,0 0 0,-1 1 0,1-1-1,0 1 1,0-1 0,-1 0 0,1 0-1,-1 1 1,2-3 0,14-23 138,-14 22-128,3-7-27,-1 0-1,0 1 1,-1-2 0,0 1 0,0 0 0,-1 0 0,-1-1 0,0 1 0,-1-1 0,0 0 0,-1 1 0,0-1 0,-3-13 0,-5-18-18,-3 1 0,-17-44 1,25 73 8,-5-9 5,2 0-1,1 0 1,1-1 0,0 1-1,2-1 1,1 0 0,0-28-1,2 50-12,0 0 1,0-1-1,1 1 0,-1-1 0,0 1 0,0 0 0,1-1 1,-1 1-1,1 0 0,-1 0 0,1-1 0,1 0 0,-2 1-4,0 1 0,1-1 0,-1 1 0,0 0 0,1 0 0,-1-1 0,1 1 0,-1 0 0,0 0 0,1-1 0,-1 1 0,1 0 0,-1 0 0,1 0 0,-1 0-1,1 0 1,-1 0 0,1 0 0,-1 0 0,1 0 0,-1 0 0,0 0 0,2 0 0,0 1-8,-1-1-1,1 1 1,0 0 0,-1 0-1,1 0 1,-1 0-1,1 0 1,-1 0 0,1 1-1,-1-1 1,0 0 0,0 1-1,0-1 1,0 1 0,2 2-1,6 17-19,0 0-1,-1 1 1,-2 0-1,8 44 0,-5-23 18,5 16-25,-4 1 0,6 101 0,-15-139 35,-1 0 1,-2 0-1,0 0 0,-1 0 1,-1 0-1,-1-1 0,-1 1 1,-1-1-1,-1-1 0,-18 35 1,22-49 10,1 0 1,-1-1-1,0 0 1,-1 0-1,1 0 0,-1 0 1,0-1-1,0 0 1,-1 0-1,1 0 1,-1-1-1,1 1 1,-7 1-1,3-2 19,0 0 0,0-1 0,0 0 1,0 0-1,0-1 0,0 0 0,-1-1 0,-12 0 0,-5-4 51,0 0-1,1-2 0,-1-1 0,1-1 0,-32-15 0,-185-91 376,-81-32-1882,270 128-249,7 1 550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59.97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 2 4481,'-3'-2'128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9:12.6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284 275 7210,'4'-1'449,"0"0"0,0 0 0,0 0 0,0-1 0,5-3 0,3 0 392,-10 4-761,-1 0 0,1 0 1,0 0-1,-1 0 0,1 0 0,-1 0 0,1-1 0,-1 1 1,0 0-1,1-1 0,-1 1 0,0-1 0,0 0 1,1-2-1,0 2-62,-1 0 0,0 0 0,1 0 0,-1 0 0,1 0 0,0 0-1,0 0 1,0 0 0,0 1 0,0-1 0,0 1 0,4-3 0,1 1 3,1 0 0,-1 0 0,0 1 0,1 0 0,0 1 0,-1-1 0,1 1 0,0 1 0,0-1 0,-1 1 0,1 1 0,0 0 0,13 2 0,-11 0-19,0 1 0,0 0 1,0 0-1,-1 0 0,0 2 0,0-1 0,0 1 0,-1 0 0,11 10 0,-4-1-17,-2 0 1,0 0 0,0 1 0,-2 1-1,0 0 1,-1 0 0,0 1-1,-2 1 1,0 0 0,6 23 0,-12-37 9,-1 0 1,1 0-1,-2 1 1,1-1-1,0 0 1,-1 1 0,0-1-1,0 0 1,-1 1-1,0-1 1,0 0-1,0 0 1,0 1 0,-1-1-1,0 0 1,0 0-1,0-1 1,-1 1-1,1 0 1,-1-1 0,0 1-1,0-1 1,-1 0-1,0 0 1,1 0-1,-1-1 1,0 1 0,-1-1-1,1 0 1,-9 4-1,-2 1 55,0 0-1,-1-2 0,0 0 1,0 0-1,0-2 0,-1 0 1,1-1-1,-1-1 0,-21 1 0,-4-2 142,0-3 0,-65-9 0,-22-15 182,113 21-188,0 0 0,1-1-1,-1 0 1,1-1 0,-25-18-1,36 23-109,1 0 0,0-1 0,0 1 0,0-1-1,0 0 1,1 0 0,-1 0 0,1-1 0,0 1-1,0-1 1,0 1 0,0-1 0,1 1 0,-1-1-1,0-6 1,1 5-19,0-1 0,1 1 0,0-1-1,0 0 1,0 0 0,1 1 0,-1-1 0,2 1 0,2-11-1,4-4-123,1-1-1,1 1 0,1 1 0,19-26 1,-25 38-13,34-47-961,78-82-1,-44 60 3510,-23 25-1228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9:35.065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1159 8194,'23'-16'2301,"5"-3"-1678,7 3 1084,-34 15-1332,-1 10-295,0 0-1,1 0 1,0 0 0,0 0-1,1 0 1,0-1-1,1 1 1,0-1 0,6 13-1,71 113 68,-49-85-75,5 4-7,73 79 1,-88-110-46,0-2 0,2 0 0,0-1 0,1-2 0,1-1 1,0 0-1,1-2 0,1-1 0,43 15 0,-35-18 13,-1-1-1,1-1 1,0-3-1,37 2 1,141-5 139,-174-3-143,-1-2 0,1-2 0,-1-1 0,-1-2 0,1-1-1,-1-3 1,-1 0 0,0-3 0,43-23 0,57-37 13,58-35 38,-157 85 7,-1 0 1,-2-3 0,0-1 0,-2-1 0,45-57-1,-50 49-77,30-56 0,3-6-20,5-13-8,-1 0 2,-37 73-72,2 1 0,67-68 0,-79 89 107,24-32 0,-28 32-5,2 0 0,25-24 0,53-26 90,-64 48-61,48-42 0,-43 33-64,2 1 0,58-35 1,-1 1-4,-80 54 28,1-1-1,1 2 1,18-8 0,27-14 5,-36 18-6,0 0-1,0 1 0,1 2 0,27-6 1,-33 9 0,25-6-44,0 3 0,0 1 0,1 2 0,65 2 0,179 25-217,-236-16 239,228 34-436,-216-24 413,-2 3 1,0 3 0,-1 3 0,110 61 0,300 163-183,-372-192 216,158 117 1,-217-144 6,110 81 11,68 49 76,-13-26 35,-136-92-79,105 43 0,-149-73-36,251 135 31,-83-46-29,-124-70 60,110 35 0,-156-58-42,132 47 132,-52-15-138,157 39 0,-203-65 6,-28-5-28,59 7-1,-78-15 7,0-1-1,0 0 1,0 0 0,0-1-1,0-1 1,1 1 0,-2-2-1,1 0 1,11-4 0,-17 5-2,7-3 25,0 1 0,-1-2 1,1 0-1,-1 0 1,10-9-1,-18 13-29,-1 0 0,0 0 1,0 0-1,1 0 0,-2 0 0,1-1 1,0 1-1,0-1 0,-1 1 0,0-1 1,1 0-1,-1 0 0,0 1 0,0-1 1,0 0-1,-1 0 0,1 0 0,-1 0 1,0 0-1,1 0 0,-1 0 0,-1 0 1,1 0-1,0 0 0,-1 0 0,1 0 1,-3-4-1,-2-8-23,-2 0-1,0 1 1,0 0 0,-1 0 0,-1 1-1,0 0 1,-14-14 0,-82-78-100,64 68 113,-2 2 1,-1 3-1,-1 1 0,-2 2 1,-1 2-1,-1 2 0,-1 2 1,-92-27-1,141 49 19,-17-3-44,14 6 26,9 4 62,10 5-18,0 0-1,1-2 0,0 0 0,20 8 0,73 24 19,-60-23 3,113 48 184,90 30-85,-218-86-141,-2 0 0,1 3 0,-2 0 1,45 27-1,-73-38-23,1 1 1,-1-1-1,1 1 1,-1 0-1,0 0 1,0 1-1,-1-1 0,1 1 1,0-1-1,-1 1 1,0 0-1,0 0 0,0 0 1,-1 0-1,1 0 1,-1 0-1,0 1 1,0-1-1,-1 0 0,1 1 1,-1-1-1,0 0 1,0 1-1,0-1 1,-2 9-1,-2 8-12,-2 0-1,0-1 1,-1 0-1,-11 23 1,4-10 34,-19 46-42,-57 101-1,62-133 12,-3-1-1,-1-1 0,-45 47 0,-58 60 584,110-124 2543,4 0-1414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16:12.2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214 689 10578,'1'0'15,"-1"0"0,1 0 1,-1 0-1,1 0 0,-1 0 0,1 0 0,-1 0 0,1 0 0,0 0 0,-1 0 1,1 0-1,-1 0 0,1 0 0,-1-1 0,1 1 0,-1 0 0,1 0 0,-1-1 1,1 1-1,-1 0 0,0 0 0,1-1 0,-1 1 0,1-1 0,-1 1 0,0 0 0,1-1 1,-1 1-1,0-1 0,1 1 0,-1-1 0,0 1 0,0-1 0,0 1 0,1-1 1,-1 1-1,0-1 0,0 1 0,0-2 0,-7-22 638,1 10-526,4 5-100,0 0 1,0 0 0,1 0 0,0 0 0,1 0-1,0 0 1,0-1 0,1 1 0,0 0 0,0 0 0,1 0-1,1 0 1,-1 0 0,1 1 0,1-1 0,0 1-1,0-1 1,10-14 0,8-6 147,1 1 1,1 1-1,42-38 0,-33 34-128,-3 3-28,2 2 0,0 1 1,2 1-1,1 2 0,0 2 0,2 1 0,0 2 1,64-20-1,-49 21 33,1 4 0,0 1 0,1 3 0,0 2 0,0 3 0,58 3 0,-36 6-24,0 4-1,0 2 1,143 46-1,206 111-1,-376-147-40,-1 3 0,-2 1 0,54 41 0,-81-53 10,-1 2-1,-1 0 1,0 1-1,-1 1 1,0 0-1,-2 1 1,0 1-1,-1 0 0,16 38 1,-13-19-13,-3 0 0,-1 1 0,6 46 1,10 125-30,-22-134 32,-4 0 1,-3 0 0,-3 0 0,-16 79-1,-1-45-1,-5-2 0,-46 120 0,37-132-17,-60 119 1,79-185 20,-1-1 0,-2 0 0,-1-2 0,-2 0 0,0-2 0,-2 0 0,-45 38 0,19-28 7,-1-1-1,-2-3 1,-2-2 0,-94 38 0,57-35 32,-3-3 1,-111 19-1,188-46-24,-328 54 34,298-52-26,1-3 1,-1-2 0,1-1-1,-1-3 1,-61-13-1,87 11 12,1-1 0,0-1 0,0-1 0,1-1 0,0 0 0,1-2 0,0 0 0,1-1 0,0-1 0,-17-18 0,-8-11 78,3-2 1,-53-75-1,64 75-42,1-1 0,2-1 0,3-1-1,1-1 1,-27-94 0,28 58 23,3-2 0,-12-153 0,28 192-74,2-1 1,3 0-1,12-72 0,44-143 9,-28 137 6,-12 48-136,4 1-1,40-96 1,-45 135 228,1 1 1,2 1-1,2 1 0,1 0 1,1 2-1,35-35 0,104-83 1345,-98 93-1241,-31 28 81,1 2 0,1 1 0,52-29 0,-25 25 539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9:35.897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135 165 8290,'0'0'84,"-1"1"1,1-1 0,0 1-1,-1-1 1,1 1 0,-1-1-1,1 0 1,-1 1-1,1-1 1,-1 0 0,0 0-1,1 1 1,-1-1 0,1 0-1,-1 0 1,1 0 0,-1 0-1,0 0 1,1 0-1,-1 0 1,1 0 0,-1 0-1,0 0 1,1 0 0,-1 0-1,0 0 1,1-1 77,-1 0 1,1 1-1,0-1 0,0 0 1,0 0-1,0 1 0,0-1 1,0 0-1,0 0 1,0 1-1,0-1 0,1 0 1,-1 1-1,0-1 0,0 0 1,1 1-1,-1-2 0,18-32 1759,-11 24-1861,1 0 0,0 1 1,0 0-1,1 0 0,1 1 0,-1 0 1,1 0-1,1 1 0,-1 0 0,1 1 1,0 1-1,1 0 0,18-6 0,-23 8-95,0 1 0,1 1 0,-1 0 0,0 0 1,1 0-1,-1 1 0,1 0 0,-1 0 0,1 1 0,-1 0 0,1 0 0,-1 1 0,0-1 0,0 2 0,0-1 0,0 1 0,0 0 0,0 1 0,-1 0 0,0 0 0,0 0 0,0 0 0,10 11 0,-10-9-3,-1 0-1,0 0 1,0 1-1,0-1 1,-1 1-1,0 1 1,-1-1-1,1 0 1,-1 1-1,2 9 1,-4-14 27,-1 0-1,1 0 1,-1 0 0,0 0 0,0 0-1,0 0 1,0 0 0,0 0-1,-1 0 1,0 0 0,1 0 0,-1 0-1,0 0 1,0 0 0,-1-1-1,1 1 1,0 0 0,-1-1 0,0 1-1,1-1 1,-1 1 0,0-1-1,0 0 1,-1 0 0,1 0 0,0 0-1,-1 0 1,1-1 0,-1 1-1,0-1 1,-2 2 0,-10 3-2,0 0 1,0-1 0,0-1-1,0 0 1,-1-1 0,-18 1-1,-97 1 22,127-5-7,-22-1 10,-49-6 1,64 5-12,0 0 0,1-1-1,0 0 1,-1-1-1,1 0 1,0-1 0,-10-6-1,18 10-6,0 0-1,1 1 0,-1-1 0,1-1 0,-1 1 0,1 0 0,0 0 0,-1 0 0,1-1 1,0 1-1,0-1 0,0 1 0,0-1 0,0 1 0,0-1 0,1 1 0,-1-1 0,0 0 0,1 0 1,-1 1-1,1-1 0,0 0 0,0 0 0,-1 1 0,1-1 0,0 0 0,1 0 0,-1 0 1,0 1-1,0-1 0,1 0 0,-1 0 0,1 1 0,-1-1 0,3-3 0,0-1-58,1 1-1,0-1 0,1 1 1,-1 0-1,1 0 1,0 1-1,0-1 0,8-4 1,13-9-740,53-26 1,-8 13 125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9:36.59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168 167 12811,'6'-1'123,"-1"-1"0,0 1 0,0 0 0,1 0-1,-1 1 1,0-1 0,1 1 0,-1 1 0,1-1 0,-1 1 0,0 0 0,6 1 0,10 4-545,33 15 1,-31-12 530,-10-4-73,0 1 0,0 1 1,0 0-1,-1 0 0,22 19 0,-33-25-25,0 0 0,1 0 0,-1 0-1,0 0 1,0 0 0,0 0 0,-1 0-1,1 1 1,0-1 0,0 0-1,-1 0 1,1 1 0,-1-1 0,1 1-1,-1-1 1,0 1 0,1-1 0,-1 1-1,0-1 1,0 1 0,0-1 0,0 0-1,0 3 1,-1-2-5,0 0 0,0 1 0,0-1 0,0 0 0,0 0 0,-1 0-1,1 0 1,-1 0 0,1 0 0,-1 0 0,0-1 0,-3 4 0,-3 1-6,-1-1 0,0 0-1,1 0 1,-1-1 0,-17 6 0,11-6-20,0-1 0,0-1 0,-1 0 1,1-1-1,-1 0 0,0-1 0,1-1 0,-1-1 1,1 0-1,0-1 0,-1-1 0,1 0 0,-27-12 0,33 12 27,0-1-1,1 0 0,-1 0 0,1 0 0,1-1 0,-1 0 0,1-1 0,0 0 0,1 0 0,-8-10 0,10 11 16,0-1 1,1 1-1,0-1 1,0 1-1,0-1 1,1 0-1,0 0 1,0 0-1,1 0 1,0 0-1,1-1 1,-1 1-1,1 0 1,2-15-1,-1 16-27,0 1 0,1-1 0,0 0 0,0 0-1,0 1 1,1-1 0,0 1 0,0 0-1,0 0 1,1 0 0,0 0 0,0 1 0,0-1-1,8-6 1,-3 4-97,-1 1-1,1 0 0,1 0 1,-1 1-1,1 0 1,0 0-1,14-4 1,23-1-117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9:37.29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143 115 12643,'11'-2'74,"0"1"0,0 1 0,0-1 0,0 2 0,0-1 0,0 2 1,0-1-1,-1 2 0,1-1 0,0 1 0,10 5 0,-7-1-72,0 0 1,0 1-1,0 1 0,-1 0 0,0 1 0,-1 0 1,0 1-1,11 12 0,-17-16-5,0 0 0,0 1-1,0 0 1,-1 0 0,0 0 0,-1 1 0,0 0-1,0 0 1,-1 0 0,0 0 0,0 0 0,-1 1 0,-1-1-1,2 15 1,-3-21-3,-1 0 1,1 1-1,-1-1 0,1 0 0,-1 0 0,0 0 0,0 1 1,-1-1-1,1 0 0,-1-1 0,1 1 0,-1 0 0,0 0 1,0-1-1,0 1 0,0-1 0,-1 1 0,1-1 0,-1 0 1,1 0-1,-1 0 0,0 0 0,0-1 0,0 1 1,-6 1-1,-7 3 5,0 0 0,0-2 0,-32 5-1,25-5-7,2 0 15,0-1 0,0 0 0,0-2 0,-1-1-1,1 0 1,0-2 0,0 0 0,-26-7 0,43 8 26,-1 0 0,1-1 0,0 0 0,0 0 0,0 0 1,0 0-1,0-1 0,0 1 0,1-1 0,-1 0 0,1 0 0,0 0 0,-1-1 0,2 1 0,-4-5 0,2 2 49,1 0 1,0-1-1,0 1 0,1-1 1,0 1-1,0-1 0,1 0 1,-1 0-1,1-8 0,0 3 25,1 0-1,0 0 0,1 1 1,0-1-1,1 0 0,1 1 0,0-1 1,0 1-1,1 0 0,0 0 1,9-15-1,2 5 184,1 0 1,1 1-1,1 1 1,0 1-1,2 0 0,29-21 1,1 3 682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9:42.78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41 6153,'0'0'3774,"18"-2"-622,24-6-2450,6-3-458,1 3 0,76-4-1,181 21-65,-233-2-119,0 3-1,85 23 1,-131-25-57,51 20 1,-71-25-8,0 1 0,0-1 1,-1 1-1,0 0 0,0 1 1,0-1-1,0 1 0,0 0 1,-1 1-1,0 0 0,0-1 1,5 11-1,-8-14-2,-1 1-1,0 0 1,0 0 0,0 1 0,0-1 0,0 0-1,-1 0 1,0 0 0,1 0 0,-1 1-1,-1-1 1,1 0 0,0 0 0,-1 0 0,1 1-1,-1-1 1,0 0 0,0 0 0,0 0 0,0 0-1,-1 0 1,1-1 0,-1 1 0,0 0 0,0-1-1,-4 6 1,-5 3-25,-1 0 1,0 0-1,0-1 0,-16 10 0,23-16 30,-192 124-68,84-57 57,-112 61-26,108-67 30,96-52 7,-1 1 0,2 0 0,0 2 0,1 1 0,0 0-1,-16 21 1,27-29 20,0 1-1,1 1 0,0-1 0,1 1 1,0 1-1,0-1 0,1 1 0,1 0 1,0 0-1,1 0 0,0 0 0,1 1 1,-2 23-1,5-28 73,0-1 1,0 1 0,0-1-1,1 0 1,1 0 0,-1 0-1,1 0 1,0 0-1,0 0 1,1-1 0,0 1-1,0-1 1,1 0 0,0-1-1,6 8 1,3 0 123,-1-1 0,2 0 0,-1-1 0,2-1 0,16 10 0,2-4 17,0 0 1,1-2-1,47 11 1,114 19-102,-127-30-177,2 1-2333,105 8 1,-148-23 1896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9:43.11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911 62 14819,'41'-3'416,"-19"1"7738,-90 8-6282,18-3-13378,-12-3 7617,-3-3 6250,-3-1 247,-8-4-2672,-8 1 8,-8-1 16,-9 0-104,4 1-296,-5-2 136,-7-2 32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9:51.40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0 613 11811,'0'-21'2269,"1"4"-2204,0 0 0,1 0-1,1 0 1,1 0 0,0 1 0,2 0-1,-1 0 1,12-22 0,9-9 560,41-58 0,-39 62-413,-8 4-165,-18 33-67,0 1 0,0-1-1,1 1 1,0 0 0,0 0-1,0 0 1,1 0 0,-1 0-1,1 1 1,9-8 0,-12 11-7,0 0 0,0 0 0,0 1 0,0-1 0,0 0 0,0 1 0,0-1 0,0 1 0,0-1 0,0 1 0,1-1 0,-1 1 0,0 0 0,0-1 0,2 1 0,-2 1 15,0 0 1,1 0-1,-1 0 0,0 1 1,0-1-1,0 0 1,0 0-1,0 1 0,0-1 1,-1 0-1,1 1 1,1 2-1,3 10 7,0 1 1,0-1 0,-2 1-1,0 0 1,2 19-1,5 23 5,-7-41-1,50 192-9,-36-153-7,42 91 0,-52-132 22,0-1 1,1 0-1,1 0 0,0-1 1,1 0-1,0 0 1,1-1-1,0-1 0,1 0 1,0 0-1,0-1 0,1 0 1,0-2-1,15 8 1,-10-8 27,-1-1 1,1 0 0,-1-1-1,2-1 1,-1-1 0,0 0 0,1-2-1,-1 0 1,1-1 0,-1-1 0,26-4-1,-22 2 33,0-2-1,-1-1 0,0 0 1,0-2-1,0 0 0,-1-1 1,29-18-1,-37 19-3,-1 0 1,0-1-1,0 0 0,-1 0 0,0-1 1,-1-1-1,0 1 0,0-2 1,-1 1-1,-1-1 0,0 0 0,11-26 1,-10 13-62,-1 1 0,-2-2 0,0 1 0,-2 0 0,0-1 0,-2 0 0,-1 0 0,-1 1 0,-8-50 0,2 41-33,-1 0 1,-2 0-1,-1 1 1,-2 0-1,-1 1 0,-33-53 1,37 68-24,-24-28-1,30 41-1,1 0-1,-1 1 0,0-1 1,0 1-1,0-1 0,-1 1 1,1 0-1,-1 1 0,1-1 1,-1 1-1,-10-3 0,14 4 22,-1 1 0,1 0 0,0 0 0,-1 0 0,1 0 0,-1 0-1,1 0 1,0 0 0,-1 0 0,1 0 0,-1 1 0,1-1 0,0 1 0,-1-1 0,1 1 0,0-1-1,0 1 1,0 0 0,-3 1 0,2 1-3,0-1 0,0 0 0,0 1 0,0-1 0,0 1 0,1 0 0,-1-1 0,-1 6 0,-2 5-10,1 0-1,1 0 1,-2 17 0,5-27 40,-4 30-7,1 1-1,2-1 1,5 42-1,18 103 12,-8-76 3,-9-59 7,75 838 66,-77-741-59,-6 0 0,-6 0 1,-6-1-1,-43 182 0,5-133 3,43-158-14,-2 1 1,-2-2-1,-32 55 0,39-73-14,-1-1 0,-1 0 0,0 0 0,0-1 0,0 0 0,-1 0 0,-1-1 0,0-1 0,0 0 0,0 0 0,-1-1 0,1-1 0,-23 8 0,24-10 6,-1 0 0,0-1 1,0-1-1,0 1 0,0-2 1,0 1-1,0-2 0,0 1 1,0-2-1,0 1 0,1-1 1,-1-1-1,0 0 0,1-1 0,0 0 1,-15-8-1,4 0 67,2-1 0,0 0-1,0-2 1,2 0 0,-1-2-1,2 0 1,0 0 0,2-1 0,0-1-1,0-1 1,2 0 0,-14-29-1,14 20 62,0-1-1,2 0 1,2 0-1,0-1 1,2 0-1,2-1 1,0 1-1,2-52 1,4 56 31,1 0 0,1 1 1,2-1-1,0 1 0,19-46 1,64-118 813,-77 168-867,25-47 328,4 1 0,2 2 0,4 2 0,94-102 0,-136 162-414,268-265 466,-216 220-632,1 3 0,2 2 0,76-41 0,-2 19-1631,213-71 0,-292 117 1180,83-30-299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40:09.81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1 386 12027,'25'-35'520,"37"-70"1,-48 78-511,1 0 0,1 1 0,1 0 0,1 1 0,35-35 0,-45 53 8,1 1-1,-1 1 1,1 0-1,0 0 1,0 0-1,0 1 1,1 0-1,-1 1 1,1 0 0,0 1-1,0 0 1,0 1-1,0-1 1,0 2-1,1 0 1,-1 0-1,15 2 1,-3 2-14,1 0 0,-1 1 0,0 1 0,0 1 0,-1 1 0,35 19 0,-40-18-7,1 0 0,-2 1 0,1 1 0,-2 1 0,1 0 0,-2 1 0,19 22 1,-24-25-12,-1 1 1,0 0 0,-1 0 0,0 0-1,-1 1 1,0-1 0,0 2 0,-2-1-1,1 0 1,-2 1 0,3 24 0,-4-23-8,-1-1 1,0 0 0,-1 1-1,-1-1 1,0 0 0,-1 0 0,0 0-1,-1 0 1,0 0 0,-1-1-1,-13 23 1,12-25 21,-1 0 0,0-1 0,-1 1 0,0-2 0,0 1 0,-1-1 0,0-1 0,0 1 0,-1-1 0,0-1 0,0 0 0,-1-1 0,-18 8 0,13-7 68,0-1 0,0 0-1,0-2 1,0 0 0,-1 0 0,1-2 0,-1 0-1,1-1 1,-1 0 0,0-2 0,1 0 0,0 0-1,-1-2 1,1 0 0,0-1 0,1 0 0,-1-1-1,1-1 1,0-1 0,1 0 0,0-1 0,0 0-1,-18-17 1,12 8-245,-33-39 0,22 12 36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41:09.4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468 233 4401,'115'-76'3823,"-111"73"-3638,0 1-1,0-1 0,-1 0 0,0 0 0,1 0 0,3-6 0,-7 9-163,1-1-1,-1 1 0,0-1 1,0 1-1,1-1 1,-1 0-1,0 1 1,0-1-1,0 1 1,0-1-1,0 1 1,0-1-1,0 0 0,0 1 1,0-1-1,0 1 1,0-1-1,0 1 1,0-1-1,-1 1 1,1-1-1,0 0 1,-2-6 289,1 2-194,0 0-1,-1 0 1,0 0-1,1 1 1,-2-1 0,1 0-1,0 1 1,-1-1-1,0 1 1,0 0-1,0 0 1,0 0-1,-1 0 1,0 1-1,0-1 1,0 1 0,-5-3-1,3 1-67,-1 1 0,0 1 0,0-1 0,0 1 0,-1 0 0,1 1 0,-1 0 0,1 0 0,-1 1-1,-12-2 1,1 4-47,1 0 0,0 1-1,0 0 1,0 2 0,1 0-1,-1 1 1,1 1 0,0 0-1,0 2 1,1 0-1,0 0 1,0 2 0,1 0-1,0 1 1,1 0 0,0 1-1,1 0 1,1 1-1,0 1 1,-15 21 0,23-30 1,-17 24 14,1 1-1,-26 51 1,41-71-10,1 1 1,0 0-1,1 0 0,0 0 0,0 0 1,1 1-1,1-1 0,0 1 0,1-1 1,0 1-1,0-1 0,4 15 0,-2-12 9,2-1 1,0 1-1,0-1 0,1 0 0,1-1 0,0 1 0,1-1 0,0 0 0,1-1 0,0 0 0,1 0 0,0 0 0,11 8 0,-14-13 17,1-1 0,-1 0 0,1 0 0,0-1 0,1 0 0,-1 0 0,1 0 1,-1-1-1,1-1 0,0 1 0,0-1 0,0 0 0,1-1 0,-1 0 0,0 0 0,1-1 0,-1 0 0,0-1 0,1 1 0,-1-2 1,0 1-1,14-5 0,-8 1 2,1-1 1,-2 0 0,1-1 0,-1 0 0,0-1-1,0 0 1,-1-1 0,0-1 0,0 0 0,-2-1-1,1 0 1,-1 0 0,-1-1 0,0 0 0,0-1-1,-1 0 1,-1 0 0,0-1 0,-1 0 0,5-18-1,-4 7-35,-2 0-1,-1 0 1,-1-1-1,-1 1 1,-1-39-1,-1 62 7,0 0 0,1 0 0,-1 1 0,1-1 0,-1 0 0,1 0 0,0 1 0,0-1 1,-1 1-1,1-1 0,0 1 0,1-1 0,-1 1 0,0 0 0,0-1 0,0 1 0,1 0 0,-1 0 0,1 0 0,-1 0 0,1 0 0,2-1 0,-3 1 3,1 1 0,-1-1 0,1 0 0,-1 1 0,1-1 0,-1 1 0,1-1 1,-1 1-1,1 0 0,0 0 0,-1 0 0,1 0 0,-1 0 0,1 0 0,0 0 0,-1 0 0,1 1 0,-1-1 0,1 1 0,0-1 0,-1 1 0,0 0 0,1-1 0,-1 1 0,3 1 1,4 7-7,0 0 1,-1 0 0,0 1 0,0 0 0,-1 0-1,0 0 1,0 1 0,-2 0 0,1 0 0,-1 0 0,-1 1-1,0-1 1,-1 1 0,0 0 0,0 0 0,-1 0-1,-2 17 1,1-23 1,-1-1 0,-1 1-1,1-1 1,-1 0 0,0 0-1,0 1 1,0-1 0,-6 7-1,6-9 1,0 0-1,0 0 0,0 0 1,1 0-1,-1 0 0,1 1 1,0-1-1,0 0 0,0 1 1,0-1-1,0 1 0,1-1 0,0 1 1,-1-1-1,1 1 0,1-1 1,-1 1-1,0-1 0,1 1 1,0-1-1,0 1 0,2 4 1,2 6-6,0 0 0,0 0 0,-1 0 0,-1 1 0,0-1 0,-1 1 0,0 16 0,-8 103-43,1-67 36,3-38 5,-2 31 9,3 0 0,7 75-1,-4-117 4,1-1 0,0 0 0,1-1 0,1 1 0,0-1 0,2 0 0,0 0 0,0 0 0,2-1 0,0 0 0,0-1 0,19 21 0,-24-30 15,0-1 1,0 1 0,1-1 0,0-1 0,-1 1 0,8 3 0,-11-6-14,0-1 0,0 1 0,0-1 0,1 0 0,-1 1 0,0-1 0,0 0 0,0 0 0,1 0 0,-1 0 0,0 0-1,0 0 1,1 0 0,-1-1 0,0 1 0,0 0 0,0-1 0,0 1 0,1-1 0,-1 1 0,0-1 0,0 1 0,0-1 0,0 0 0,0 1 0,0-1 0,0 0 0,-1 0 0,1 0 0,0 0 0,0 0 0,0 0 0,-1 0 0,1 0 0,-1 0 0,1-1 0,8-16 2,0 0 0,-2 0 1,10-35-1,-9 27 11,11-26 1,-13 39-19,-1 0 0,0 0 0,-1-1 0,5-26 0,-8 33-9,0 0 1,-1 0-1,0 0 0,-1 0 1,0 0-1,0 1 0,0-1 1,-1 0-1,1 0 0,-2 1 1,-5-13-1,-7-9-13,-1 0 0,-1 0 0,-38-43 0,44 57 6,-1 2 1,-1 0 0,0 0-1,-1 1 1,0 1 0,0 0-1,-1 1 1,-26-12 0,32 17-6,-1 2-1,1-1 1,0 1 0,-1 0 0,0 1 0,-12 0 0,18 0 10,0 1 0,0 1 0,0-1-1,0 0 1,1 1 0,-1 0 0,0 0 0,0 0 0,0 0 0,1 1 0,-1-1 0,0 1 0,1 0 0,0 0 0,-1 0 0,1 1 0,0-1 0,-3 4 0,5-5 9,0 0 0,1 0 0,-1 0 0,0 0 0,1 1 0,-1-1 0,1 0 0,-1 0 0,1 1 0,-1-1 0,1 0 0,0 1 0,0-1 0,-1 1 0,1-1 0,0 0 0,0 1 1,1-1-1,-1 0 0,0 1 0,1 1 0,0 0 27,0 0 1,0-1-1,1 1 1,-1-1-1,1 1 1,-1-1 0,1 1-1,0-1 1,4 4-1,-2-2 40,1-1 1,-1 1-1,1-1 0,-1 0 1,1 0-1,0 0 0,1-1 0,-1 1 1,0-1-1,7 1 0,4-1 26,-1-2 0,1 0-1,0 0 1,0-1 0,20-5 0,76-23 148,-94 23-229,-1-1 0,0 0 0,-1-1 0,0-1 1,0-1-1,-1 0 0,0-1 0,-1 0 0,0-2 0,-1 1 0,22-28 0,-22 22-102,0-1-1,-1-1 1,-2 0-1,0 0 1,0-1-1,-2 0 1,-1-1 0,-1 0-1,5-28 1,-3-4 1898,1 1-926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3:46:47.72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11915,'18'19'296,"-3"-4"-216,-2-1-40,-7-8-24,1-3 0,-1 0-16,-4 0 8,1-1 0,3-1-24,-4-1-64,1 0-56,-2 0-152,1 0-385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3:46:54.8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3135 5169,'32'23'4189,"-18"12"-2726,93 107-778,-28-36-347,-27-34-138,-28-36 39,43 47 1,-16-19-211,-35-41-23,19 19 0,-2-4 2,-23-26 78,0 0-1,1-1 1,0 0-1,21 15 1,27 15 294,-12-8-228,82 43-1,-107-64-35,-1 1 0,32 25 0,16 11-55,-51-37-56,-1 1 0,27 25 0,10 9-5,-40-38 13,0 0 0,1 0 0,0-2 1,0 0-1,0 0 0,1-1 0,23 4 0,11 0 204,56 4 0,-75-11-108,36 7 153,-35-5-141,56 3 0,-56-8-88,1-1 0,46-8 0,-67 6-9,1 0 0,-1-1 0,0 0-1,0 0 1,0-2 0,0 1 0,-1-2 0,0 1 0,12-11 0,9-5-14,0 2 1,65-31 0,-41 23-11,28-17 3,91-46 0,-150 81-1,-1 1-1,33-7 0,-32 10 1,0-2-1,28-12 0,-47 17-1,26-11 0,0-2 0,-1-1 0,53-40 0,-69 45 1,2-1 6,27-29 0,-35 34-1,1-1-1,0 2 1,0 0 0,0 0-1,1 1 1,16-8-1,30-18 13,183-106 303,-186 110-283,-20 10-4,0-1 0,-1-2 0,-1-2 0,39-35-1,-47 34 8,-1-1-1,-1-1 0,19-31 1,-26 38 18,33-34 0,-33 38-51,-1-1-1,25-34 1,-25 26-11,15-41 0,-10 23 3,-7 10 1,-1 0 0,9-43 0,-14 49 4,0-4 2,3-50 1,-1 8-1,17-134 11,-1 69-18,-20 105-3,-1 1 0,-1-1 1,-2 0-1,-1 0 0,-7-46 1,6 64 0,0-1 1,1-25 0,1 28 0,0 0 1,-1 0-1,0 1 0,-1-1 0,-4-18 1,-45-144-16,29 96 14,12 41-5,-28-71 1,-41-81-10,-37-40-1,104 207 14,-1 0 0,-2 1 1,-22-27-1,21 29 2,2 0 0,0-1 0,-21-40 0,16 20-1,10 23 6,1-1 0,1-1 0,-9-29 1,-1-57 11,8 74-12,6 24-2,1-1 0,0 1 0,0-1 0,1 0 0,-1-10 0,1 6-5,0 0 1,-1 1 0,-1-1-1,0 1 1,0 0 0,-10-20-1,-8-31-3,12 33 18,6 20-10,1 1 0,-1-1 1,0-14-1,-6-44 16,12 56-7,-3 10-10,1 0 0,-1 0 0,1 0 0,-1 1-1,0-1 1,0 0 0,1 0 0,-1 0 0,0 0-1,0 0 1,0 0 0,0 0 0,0 1 0,0-3 0,3-11-5,-3 14 4,1-1 0,-1 1 0,0-1-1,0 0 1,1 1 0,-1-1 0,0 0 0,0 1-1,1-1 1,-1 0 0,0 1 0,0-1 0,0 0-1,0 1 1,0-1 0,0 0 0,0 1 0,-1-1 0,1 0-1,0 0 1,0 1 0,0-1 0,-1 0 0,-1-6 0,0 1 0,0 0 0,0-1 0,1 1 0,-1-11 0,0-3 0,2 18 3,1 0 0,-1-1 1,1 1-1,-1 0 0,1-1 1,0 1-1,0 0 1,0 0-1,0 0 0,0 0 1,1 0-1,-1 0 1,0 0-1,1 0 0,0 0 1,3-2-1,4-7 10,-7 8-17,1 1 0,0 0-1,0 0 1,-1 0 0,1 0-1,1 0 1,-1 1 0,0-1 0,0 1-1,0 0 1,5-1 0,0 0-8,-1 0 0,1 0 0,0 1 0,9 0 1,0 2-8,0 0 0,1 2 0,26 7 1,-16-3 14,7 3-6,49 21 1,-20-7-15,309 131-431,-355-147 471,51 23-34,-1 4 0,99 67 0,-144-86 7,25 18-8,-1 1-1,-2 2 0,42 45 0,-13 4 0,-3 3 0,-5 3 0,75 135 0,-113-176 13,223 362 24,-161-267-11,-38-56-4,-31-53 0,-2 0 0,25 68-1,15 83-15,-53-166 12,36 148-16,24 215 0,-57-328 15,26 115 10,-20-105-6,66 205 23,-64-229-21,-8-23-1,-2 0-1,6 22 1,-5-16-2,1 1 0,1-2 0,24 44 0,-8-18 2,-1-4 9,38 53-1,-27-45-9,-11-21 28,51 58-1,-58-72-14,-4-7-13,-1-1-1,2-1 1,26 18-1,-29-21 7,-8-6-5,0 1-1,0-1 1,0 0-1,0 0 1,0 0 0,1-1-1,-1 1 1,0-1-1,1 0 1,-1 0-1,1-1 1,0 1-1,-1-1 1,1 0-1,-1 0 1,1-1-1,0 1 1,-1-1-1,7-2 1,-2-1 3,1 0 0,-1 0 0,0-1 1,-1 0-1,1-1 0,-1 0 0,12-11 0,26-25-9,70-81 0,-100 102 1,-2 0 0,0-1-1,-2-1 1,11-24 0,33-100-23,-29 70 20,21-96-3,-23 73 4,-17 69-2,-2 1 1,3-56-1,-6-62-36,-3 128 40,-3-133-5,2-98 7,4 211 6,1 0 0,2 1-1,2 0 1,17-50 0,34-49 13,-27 68-19,11-36 2,9-22-6,-41 106 3,1 0 1,1 1 0,24-32 0,-14 27-2,1 1-1,1 1 1,1 2-1,0 0 1,2 2-1,32-18 1,305-191 28,-356 224-24,82-51 11,146-64-1,-207 107-47,1 2 0,0 2-1,0 0 1,1 2 0,1 2-1,-1 1 1,1 1-1,-1 2 1,1 1 0,-1 2-1,1 1 1,-1 1 0,0 2-1,37 12 1,-34-7-33,0 2 1,-2 1-1,1 2 1,51 34-1,-32-14 22,-1 2-1,66 64 0,19 19 47,-111-100 1,4 2-137,51 54 1,-51-45 93,1-1 0,62 48 1,5 2 74,-57-44-12,51 33 0,135 71 10,-147-94-29,-22-12 5,1-3 0,98 40 0,238 34 139,-333-95-138,92 3 0,-64-8 11,-28-4-15,0-3-1,71-9 0,-60 3 15,-36 4-2,-1-2 0,41-10-1,-58 10-2,-2-1 0,1-1 0,-1 0 0,0-1 0,0-1-1,17-12 1,-7 4 14,1 1 1,43-18-1,23-12 71,4-14-73,-95 57-27,0 1 0,1 0-1,-1 1 1,1-1 0,-1 0-1,1 1 1,0 0 0,-1 0-1,1 0 1,0 0 0,4 0-1,-14-25-53,-1 11 44,-1 0 1,0 1-1,-1 0 1,-19-22-1,13 22 4,1 0 1,-2 1-1,0 1 0,0 1 1,-30-16-1,20 12 0,-31-17-5,-87-36-1,-65-11 14,66 27 27,136 49-34,-9-3 73,17 3-16,10 3-10,40 3-17,1 2-1,0 3 1,52 15 0,24 3 10,-22-6-20,144 45 0,-194-46-13,-1 2-1,-2 3 1,0 2 0,60 41-1,-105-62 13,-6-4-15,0 1 0,1-1 0,-1 0-1,0 1 1,-1-1 0,1 1 0,0 0-1,1 2 1,-2-4 3,-1 1-1,0 0 0,0-1 1,0 1-1,0 0 0,0-1 1,0 1-1,0 0 0,0-1 1,0 1-1,0 0 0,0-1 1,0 1-1,0 0 0,-1-1 1,1 1-1,0-1 0,0 1 1,-1 0-1,1-1 0,0 1 1,-1-1-1,1 1 0,-1-1 1,1 1-1,-1-1 0,1 1 1,-1-1-1,1 0 0,-1 1 1,1-1-1,-1 0 1,1 1-1,-1-1 0,-1 1 1,-103 84-14,70-55 12,4-2-3,1 2 0,2 1 0,1 1 0,-37 58 0,-75 154-46,127-222 48,-51 98 141,4 4 1,7 2 0,-46 164-1,93-271-173,-15 49 66,18-63-151,0 0 1,0-1-1,-1 1 1,0 0 0,1-1-1,-1 1 1,-1-1-1,1 0 1,-1 0 0,-5 4-1,-3 0-332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38.9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68 335 11034,'-4'1'184,"0"0"-1,-1 0 1,1 0 0,0 1-1,0 0 1,1 0-1,-1 0 1,0 0-1,1 0 1,-1 1-1,-3 3 1,5-4-150,0 1 0,0 0 1,1-1-1,-1 1 0,1 0 1,-1 0-1,1 0 0,0 0 1,0 0-1,1 0 0,-1 0 0,0 0 1,1 0-1,0 0 0,0 6 389,4-12-224,1 0 0,-1 1 0,1-1 0,0 1 0,6-3 1,43-6-223,0 3-1,0 1 1,67 2 0,16-2 0,173-28 9,58-5 167,-261 33-88,156 11 0,-164 8-56,183 47 1,-249-52 130,-32-7-72,-1-1-64,0 1 1,0-1-1,0 1 1,0-1-1,0 1 1,-1-1-1,1 1 1,0 0-1,0-1 1,-1 1-1,1-1 1,0 1-1,-1-1 1,1 1-1,-1 0 1,1-1-1,0 1 1,-1 0-1,1-1 1,-2 1-1,-61-31 99,-67-21-1,13 5-80,117 47-22,-104-48 39,89 40-31,0-1 0,1-1 0,0 0 0,-20-19 0,32 28-17,1 0 1,-1-1-1,1 1 1,0-1-1,-1 1 1,1-1-1,0 0 1,0 1 0,0-1-1,0 0 1,1 0-1,-1 0 1,0 0-1,1 0 1,-1 0-1,1 0 1,0 0-1,-1 0 1,1 0-1,0 0 1,0 0-1,1 0 1,-1 0-1,0 0 1,1 0-1,-1 1 1,1-1 0,-1 0-1,1 0 1,0 0-1,0 0 1,0 0-1,0 1 1,0-1-1,0 0 1,1 1-1,-1-1 1,0 1-1,1 0 1,-1-1-1,1 1 1,0 0-1,-1 0 1,1 0-1,0 0 1,0 0-1,3-1 1,9-3-13,0 0 0,1 2 0,-1-1 0,1 2 0,0 0 0,0 1 1,0 0-1,0 1 0,23 3 0,-6 2-3,0 1 0,0 2 1,42 15-1,-52-15 23,-1 1 0,-1 0 1,0 2-1,0 0 0,-1 1 0,25 21 1,-38-28 2,1 1 1,-1 0-1,0 1 1,0-1-1,-1 1 1,0 0-1,0 1 1,-1-1-1,0 1 1,0 0 0,-1 0-1,1 0 1,-2 0-1,1 0 1,-2 1-1,1-1 1,-1 1-1,0 0 1,-1 14-1,-2-2 14,-1-1 1,-1 0-1,-1 0 0,-1-1 0,-10 23 0,-1-5 64,-34 57-1,42-81-164,0 0-1,0-1 0,-1 0 1,-1-1-1,0 0 1,0-1-1,-1 0 0,0-1 1,-1 0-1,0-1 0,0 0 1,-1-2-1,0 1 1,0-1-1,-1-1 0,0-1 1,0 0-1,-27 3 0,23-6-359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3:46:56.96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361 282 8114,'-5'-2'252,"1"0"1,-1 0-1,1-1 1,0 0-1,0 0 1,0 0-1,0 0 1,0-1-1,1 1 1,0-1 0,-1 0-1,1 0 1,1 0-1,-1-1 1,-3-6-1,5 8-245,0 1 0,1-1-1,-1 0 1,1 1 0,-1-1-1,1 0 1,0 1 0,0-1-1,0 0 1,0 0 0,0 1-1,1-1 1,-1 0 0,1 1-1,0-1 1,0 1 0,0-1-1,0 1 1,0-1 0,0 1-1,1-1 1,-1 1 0,1 0 0,0 0-1,0 0 1,-1 0 0,1 0-1,1 0 1,-1 1 0,3-3-1,5-3 13,0 1 0,0 0-1,1 1 1,0 0 0,0 0-1,0 1 1,1 1 0,-1 0-1,1 0 1,0 1 0,17 0 0,-14 1 42,0 1 1,1 1 0,-1 1 0,0 0 0,0 1 0,0 1 0,0 0 0,20 9 0,-19-6-61,-1 1 1,1 0-1,-1 0 0,-1 2 1,0 0-1,0 1 1,-1 0-1,16 17 0,-24-22-3,0 0 0,0 1 1,-1-1-1,0 1 0,-1-1 0,1 1 0,-1 0 0,-1 1 0,1-1 0,-1 0 0,0 1 0,-1-1 1,0 1-1,0 0 0,-1-1 0,0 1 0,0 0 0,0-1 0,-1 1 0,-1 0 0,-1 7 0,-3 6-31,-1-1-1,-1-1 0,-1 1 0,0-1 0,-1-1 0,-1 1 0,-1-2 0,-23 27 0,24-32 9,-1 0 1,0-1-1,0 0 0,-1-1 0,-1 0 0,1-1 0,-2-1 0,1 0 0,-1-1 0,0-1 0,-28 8 0,20-9 126,-1-1 0,0-1-1,0-1 1,1-2 0,-1 0-1,0-1 1,0-1-1,0-2 1,1 0 0,-1-2-1,1 0 1,-23-11 0,33 12-10,-1-2 1,2 0-1,-1 0 1,1-1-1,0-1 1,0 0-1,1-1 1,1 0-1,-11-12 1,14 13-58,0-1 1,1 0-1,0 0 1,0 0 0,1-1-1,1 0 1,0 0-1,0 0 1,1 0-1,0 0 1,1-1-1,-1-16 1,3 15-27,1 0 0,0 0 0,1 0 0,0 0 0,1 0 0,0 1 0,1-1 0,0 1-1,1 0 1,1 0 0,0 1 0,0-1 0,13-15 0,4-2-382,1 0 0,1 2 0,42-36-1,-9 16-442,6 2 289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3:46:57.66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247 203 7826,'-13'0'462,"0"0"0,0-1 1,1-1-1,-1 0 1,-14-4-1,22 5-374,1-1-1,0 0 1,0 1-1,0-2 1,0 1-1,0 0 1,1-1-1,-1 1 1,1-1-1,-1 0 1,1 0-1,0-1 1,0 1-1,1-1 1,-1 1-1,1-1 1,-1 0-1,-1-6 1,3 8-54,0-1 0,0 1 0,0 0 1,1-1-1,-1 1 0,1 0 0,-1-1 1,1 1-1,0-1 0,0 1 0,0 0 0,1-1 1,-1 1-1,1-1 0,-1 1 0,1 0 1,1-4-1,0 2 6,0 1 0,0-1 0,1 1 0,-1 0 0,1 0 0,-1 0 0,1 0 0,0 0 0,7-4 1,1 1 26,0-1 1,1 1 0,0 1-1,1 0 1,16-5 0,-17 7-61,-1 0 0,1 1 0,0 0 1,-1 1-1,1 1 0,0-1 1,0 2-1,0 0 0,-1 0 0,1 1 1,0 0-1,14 6 0,-16-4-12,0 0-1,-1 1 0,1 0 0,-1 1 1,0 0-1,-1 0 0,0 1 1,0 0-1,0 0 0,-1 1 0,0 0 1,0 0-1,10 19 0,-10-15-11,-1 1 0,0 1-1,-1-1 1,-1 1 0,0 0 0,-1 0-1,0 0 1,-1 0 0,-1 0 0,0 1-1,-1-1 1,0 0 0,-1 1-1,-1-1 1,-1 0 0,0 0 0,0 0-1,-7 16 1,2-10-59,0 0-1,-1 0 0,-2 0 1,0-2-1,-1 1 1,0-2-1,-2 1 1,0-2-1,-1 0 0,0 0 1,-25 17-1,31-26 94,0-1 1,0-1-1,-1 1 0,0-2 0,0 1 0,0-1 0,0-1 0,-1 0 1,1 0-1,-1-1 0,0 0 0,0-1 0,0-1 0,-13 0 0,16 0 90,0-1 0,0-1 0,1 0 0,-1 0 1,0 0-1,1-1 0,-1 0 0,1 0 0,0-1 0,0 0 0,0 0 0,1 0 0,-1-1 0,1 0 0,0-1 0,1 1 0,-1-1 0,1 0 0,-8-14 0,6 10 34,1-1-1,1 0 1,0-1 0,1 1-1,0-1 1,0 0-1,2 0 1,-1 0 0,2-1-1,-1 1 1,2 0-1,0-15 1,1 10-93,2 0-1,0-1 1,0 2-1,2-1 0,0 0 1,1 1-1,0 0 1,11-18-1,-5 12-181,1 1 0,0 0 0,2 1 1,0 1-1,1 1 0,1 0 0,34-28 0,-37 36-97,-1 1 1,1 1 0,1 0 0,-1 0-1,2 2 1,-1 0 0,0 1 0,1 0-1,0 1 1,0 1 0,0 0 0,30 0-1,8 4-303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3:46:57.99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37 57 4993,'-13'-18'-128,"2"0"-568,-1-2 360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3:46:58.32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163 300 7178,'43'-115'5633,"-40"108"-5421,0 1 1,0-1-1,1 1 1,-1 0 0,1 1-1,1-1 1,-1 1-1,8-7 1,47-39-42,-43 38 5,-7 5-147,1 1 0,0 0-1,0 1 1,0 0 0,1 1 0,0 0-1,0 1 1,13-4 0,-20 7-36,-1 0-1,1 0 1,0 1-1,0-1 1,-1 1 0,1 0-1,0 0 1,0 0 0,0 1-1,-1-1 1,1 1-1,0 0 1,-1 0 0,1 0-1,-1 1 1,1-1-1,-1 1 1,0 0 0,1 0-1,-1 0 1,0 0 0,0 0-1,0 1 1,-1 0-1,1-1 1,-1 1 0,1 0-1,-1 0 1,3 5 0,2 5-25,-1 0-1,0 0 1,-1 1 0,0-1 0,-1 1 0,-1 1 0,0-1 0,-1 0 0,0 1 0,-1-1 0,-1 1 0,0-1 0,-1 1 0,-1-1 0,0 0 0,-1 1 0,-1-1 0,0 0-1,0-1 1,-2 1 0,0-1 0,0 0 0,-1 0 0,-1-1 0,-13 18 0,6-11 1,-2-1 1,0 0-1,-1-1 0,-1-1 0,0 0 1,-1-2-1,-33 19 0,41-27 37,0-1 0,0 0 0,0-1 0,-1 0-1,1-1 1,-1 0 0,-13 1 0,17-4 25,1 0 0,0 0 0,0 0-1,0-1 1,-1 0 0,1-1 0,0 0 0,0 0 0,1-1 0,-1 0 0,1 0 0,-8-5 0,7 3 21,1 0 0,0-1 1,0 0-1,0 0 0,1 0 1,0-1-1,0 0 1,1 0-1,0-1 0,0 1 1,1-1-1,-1 0 0,2-1 1,-1 1-1,1 0 0,1-1 1,0 0-1,0 0 0,0 0 1,0-17-1,2 11-89,0 1 0,1-1 0,0 1 0,1 0 0,0-1 0,2 1 0,0 0 0,0 0-1,1 1 1,1-1 0,0 1 0,11-17 0,-7 15-212,0 1-1,1 0 1,0 1 0,1 0-1,1 1 1,0 0 0,0 1-1,1 1 1,21-12-1,10 2-196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3:46:58.96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244 478 11354,'25'-16'1287,"0"1"0,49-21 0,-61 30-1274,1 2 1,0-1-1,0 2 1,0 0 0,1 1-1,-1 0 1,25 1-1,-37 1-26,1 0 0,0 1 0,0-1 0,-1 1 1,1-1-1,-1 1 0,1 0 0,0 0 0,-1 0 0,1 0 0,-1 1 0,0-1 0,0 1 0,1-1 0,-1 1 0,0 0 0,3 4 0,-2-2-20,0 0 0,-1 0 0,0 0 0,0 0 0,0 1 0,0-1 0,0 1 0,-1-1 0,1 10 0,0-6-15,-2 1 0,1-1 0,-1 1 0,0 0 0,-1-1 0,0 1 0,-1-1-1,1 1 1,-2-1 0,1 0 0,-5 11 0,0-8-7,0 1-1,-1-2 1,0 1 0,-1-1-1,0-1 1,0 0 0,-1 0-1,0-1 1,0 0-1,-1 0 1,0-1 0,-1-1-1,0 0 1,0-1 0,-16 6-1,8-5 44,0 0-1,-1-2 0,1 0 0,-1-1 0,0-1 1,0-2-1,1 0 0,-1 0 0,-22-5 0,35 4 108,1-1 0,0 1 0,0-1 0,1-1 0,-1 1 0,0-1 0,1 0 0,-1-1 0,1 1 0,0-1 0,0-1 0,1 1 0,-10-10 0,9 6 61,0 1 1,1-1-1,0 0 1,0 0-1,1-1 0,0 1 1,1-1-1,0 0 1,0 0-1,-2-12 0,2 0-142,0 0-1,1 0 0,1 0 0,1 0 0,1 0 0,1 0 0,1 0 0,0 0 0,2 1 0,0-1 0,2 1 0,0 0 0,19-36 0,-14 35-169,0 1-1,2 0 1,0 1 0,1 1-1,1 0 1,1 1 0,0 1-1,1 0 1,1 2 0,1 0-1,0 1 1,27-13 0,-7 7 485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3:46:59.60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322 269 14347,'15'-16'404,"0"0"-1,-1-1 1,-1-1-1,17-29 1,-13 19-496,21-25 0,-31 45 21,0 0 1,0 0-1,1 1 1,0 1-1,0-1 1,1 1-1,12-6 1,-18 10 14,0 0 0,0 1 0,0 0 0,1 0 0,-1 0 0,1 0 0,-1 0 1,1 1-1,-1-1 0,1 1 0,0 0 0,-1 0 0,1 0 0,-1 1 0,7 1 1,-5 0 0,0-1 0,-1 2 1,1-1-1,0 0 1,-1 1-1,0 0 0,1 0 1,-1 0-1,6 8 1,0 0 17,0 1 1,-1 0 0,-1 1 0,0 0-1,-1 0 1,8 21 0,-10-22 32,-1 0-1,0 1 1,-1-1 0,-1 0-1,0 1 1,0 0 0,-1-1-1,-1 1 1,0 0 0,-1 0-1,-3 17 1,2-20-1,-1 0 0,0 0 0,0-1 1,-1 1-1,-1-1 0,0 0 0,0 0 0,0 0 0,-1-1 0,-1 0 0,1 0 0,-1 0 0,-1-1 1,-13 11-1,8-9 14,-1-1 1,1-1 0,-1 0 0,0 0 0,-1-2 0,0 0-1,1 0 1,-2-2 0,1 0 0,0 0 0,-1-2-1,1 0 1,-1 0 0,-19-3 0,9 0 67,1-2 0,0 0 0,0-2 0,1 0 0,-1-2 0,1-1-1,-44-23 1,54 24-26,1 0 0,1-1-1,0 0 1,0 0-1,0-2 1,1 1-1,1-2 1,0 1-1,-14-22 1,19 25-66,1-1 1,0 1-1,0-1 0,0 1 1,2-1-1,-1 0 1,1 0-1,0 0 0,1-1 1,0 1-1,0 0 1,1-1-1,0 1 1,1 0-1,0 0 0,4-18 1,0 11-238,0 1 0,1 0 0,1 0 1,16-25-1,13-14-240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3:47:00.29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296 120 9914,'106'-52'3568,"-98"48"-3560,0 0 1,0 0-1,0 1 1,1 0 0,0 1-1,-1 0 1,1 0-1,0 1 1,0 0 0,0 1-1,0-1 1,-1 2-1,1-1 1,0 1 0,0 1-1,0 0 1,-1 0-1,1 1 1,-1-1 0,1 2-1,-1-1 1,0 1-1,0 1 1,-1 0 0,0 0-1,1 0 1,-1 1-1,7 7 1,-5-4-20,-1 1-1,0 1 1,-1-1 0,0 1 0,0 1-1,-1-1 1,0 1 0,-1 0-1,-1 0 1,0 1 0,-1-1 0,0 1-1,0 0 1,0 15 0,-3-17-7,0 0-1,0 0 1,-1 0 0,0 0 0,-1-1-1,-1 1 1,1 0 0,-1-1 0,-1 0-1,0 0 1,-1 0 0,0 0 0,0 0-1,-1-1 1,0 0 0,-1 0 0,-9 9-1,4-7-16,-1 0-1,-1 0 1,0-2-1,0 1 1,-1-2-1,0 0 1,0-1-1,-1 0 1,0-2-1,0 1 0,-18 2 1,8-3 70,0-1-1,0-1 1,-1-1-1,1-2 1,-1 0 0,-36-7-1,52 6 49,-1-2-1,1 0 0,-1 0 0,1-1 1,0 0-1,1-1 0,-1 0 1,1-1-1,0 0 0,0-1 0,1 0 1,-12-10-1,11 6-27,1 1 0,0-1 0,1-1 0,0 1 0,0-1 0,2-1 0,-1 1 0,2-1 0,-9-25-1,10 25-40,1 0 0,0 0 0,1-1 0,1 1-1,0-1 1,0 1 0,1 0 0,4-26 0,-2 29-66,1 0 1,0 0-1,0 0 1,1 1 0,0-1-1,1 1 1,0 0-1,1 0 1,-1 1 0,1 0-1,1 0 1,10-10-1,-5 6-149,1 1-1,1 0 1,0 1-1,0 1 1,1 0-1,0 1 1,22-9-1,21-1-75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3:47:01.05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144 156 11122,'4'-6'102,"-1"-1"-1,1 1 0,0 0 1,0 0-1,0 0 0,1 1 1,0 0-1,0-1 0,0 2 1,1-1-1,0 1 0,0 0 0,0 0 1,0 0-1,1 1 0,9-4 1,-10 5-109,1-1 1,0 1 0,0 0-1,-1 1 1,1 0-1,0 0 1,0 1-1,0-1 1,0 1 0,0 1-1,0 0 1,0 0-1,0 0 1,0 1 0,0-1-1,0 2 1,6 2-1,3 5 2,0 0-1,-1 0 0,-1 1 0,0 1 0,-1 1 1,0 0-1,0 0 0,10 17 0,-6-6-2,-1 0 0,-2 1-1,0 0 1,14 40 0,-21-45 6,-1 1 0,-1 0 0,0 0-1,-2 0 1,-1 0 0,-1 1 0,0 0 0,-2-1 0,0 1 0,-9 40 0,7-50 6,0 0 0,-1 0 0,0-1 0,-1 0 0,-1 1 0,0-2 1,0 1-1,-16 19 0,16-24 17,0 1 0,-1-1-1,0 0 1,0 0 0,-1-1 0,0 0 0,0 0 0,0-1-1,0 0 1,-1 0 0,1-1 0,-1 0 0,-10 1-1,12-2 64,-1-1-1,1 0 0,-1-1 1,1 0-1,-1 0 1,1-1-1,0 1 0,-1-2 1,1 1-1,0-1 0,-11-4 1,7 1 41,1 0 1,-1 0 0,1-1 0,1-1-1,-1 0 1,-14-13 0,1-5 51,0-1 1,2-1 0,1-1-1,-17-31 1,16 24-149,1 0-1,2-1 1,2-1 0,1-1-1,-11-44 1,22 63-104,1 1 0,0-1 0,2 1 0,0-1 0,3-30 0,-1 36-94,1 0 1,1 0-1,0 0 0,1 1 0,0-1 1,1 1-1,1 0 0,13-21 1,17-17-407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1:50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1089 2245,'10'-32,"-3"7,1 1,1 0,1 0,1 1,11-18,-17 33,1 0,-1 0,1 1,1 0,-1 1,1-1,1 1,-1 1,1-1,0 1,0 0,0 1,1 0,-1 0,1 1,0 0,6 0,5 0,0 0,0 2,0 1,0 0,0 1,-1 1,1 2,0-1,-1 2,0 1,0 0,8 5,14 7,-2 2,-1 1,0 2,-2 2,5 6,38 33,-3 3,-4 3,-2 4,-4 3,-3 2,-4 3,-3 3,40 84,211 424,-245-456,-7 2,-6 2,-6 3,-6 1,-3 26,20 157,-12 25,-33-104,-10-1,-11 0,-18 56,13-120,-8-2,-8 0,-9 0,-1-50,-7-3,-5-2,-5-3,-24 31,27-60,-4-2,-59 66,82-111,-2-1,-2-3,-2-1,-2-3,-2-1,-2-2,34-27,-1 0,0-1,0 0,0-2,-1 0,-1-1,1-1,-1 0,1-2,-1 0,0-1,-1-1,1-1,0 0,0-2,0 0,0-1,-6-2,-23-8,1-2,0-2,2-2,0-1,1-3,1-2,1-2,1-1,2-2,-25-25,-227-237,231 223,2-3,3-2,4-2,3-3,-1-9,-261-565,219 432,-31-126,83 204,7-2,6 0,6-2,6-1,7 0,8-55,8 19,9 1,31-137,-33 234,3 1,4 1,3 1,4 1,4 2,14-20,10-1,5 4,4 2,20-16,-10 15,3 3,5 3,82-65,-78 85,3 3,3 5,48-22,-107 66</inkml:trace>
  <inkml:trace contextRef="#ctx0" brushRef="#br0" timeOffset="700.83">1002 1426,'6'-8,"41"-85,-4-1,10-38,-30 72,126-294,-144 344,-3 7,0-1,-1 1,1-1,-1 0,1 1,-1-1,0 0,0 0,-1 0,1 0,-1 0,0 0,0-3,15 15,-6 2,0-1,-1 1,0 0,0 1,-1 0,0 0,-1 1,-1-1,5 12,-8-18,46 115,18 71,5 16,-56-168</inkml:trace>
  <inkml:trace contextRef="#ctx0" brushRef="#br0" timeOffset="951.78">1652 1153,'0'0,"0"0,-2-2,-8-3,-10-4,-16-6,-22-6,-18-3,-14-5,-10-1,-4 0,4 3,13 4,22 6</inkml:trace>
  <inkml:trace contextRef="#ctx0" brushRef="#br0" timeOffset="2511.52">6459 2618,'0'0,"0"0,12 0,35-11,-37 11,-1 0,0 0,0 1,0 0,1 0,-1 1,-1 0,1 0,0 1,0 1,-1 0,0 0,6 3,96 76,-49-26,-1 2,-4 3,-2 3,-3 2,-3 2,35 68,7 36,-7 3,20 79,6 35,63 277,-119-338,12 157,8 319,-64-531,-7-1,-8 1,-8-1,-17 55,-9-2,-66 204,93-381,-3-1,-2-1,-1-1,-3 0,-1-2,-7 6,11-21,-2-2,-1 0,-1-1,-1-1,-19 15,29-29,0 0,-1-1,0-1,-1 0,1-1,-2-1,1 0,-1-2,0 1,0-2,-18 2,2-4,-1-2,0-1,0-2,1-2,0 0,0-3,0 0,1-2,-20-10,-13-7,2-3,1-3,1-2,2-3,2-2,2-3,1-2,3-3,-4-7,-62-75,7-4,-44-75,60 69,5-5,8-4,6-2,-33-103,27 29,10-2,10-4,9-2,4-50,12-2,11-5,15 92,8 1,11-40,0 131,5 1,4 1,5 0,34-95,-27 115,3 1,5 2,2 2,4 2,3 1,19-17,-42 60,3 2,0 0,2 2,2 2,0 0,1 3,2 0,0 2,2 2,0 1,1 1,1 3,1 1,0 1,0 3,1 1,13 0,63 2,-74 7</inkml:trace>
  <inkml:trace contextRef="#ctx0" brushRef="#br0" timeOffset="2911.56">6321 0,'35'611,"-11"-291,-20-264</inkml:trace>
  <inkml:trace contextRef="#ctx0" brushRef="#br0" timeOffset="3517.5">6221 149,'10'-15,"-5"5,-3 6,0-1,0 0,1 1,-1 0,1 0,0 0,0 0,1 0,-1 0,1 1,3-3,8-2,1 0,0 1,0 1,1 1,-1 0,1 1,0 1,1 0,-1 1,0 1,1 1,14 2,6 2,0 1,-1 3,0 1,0 1,-1 3,0 0,-1 3,-1 0,0 3,-1 1,-1 1,-1 1,-1 2,-2 1,4 6,-12-14,-1 1,-1 1,0 0,-2 1,0 1,-1 1,-2 0,0 1,-1 1,-1 0,-2 0,0 1,-1 0,-2 0,-1 2,-4-17,-1 1,-1-1,1 1,-2-1,0 1,0-1,-1 0,0 0,0 0,-1 0,-1-1,0 1,0-1,-1 0,0-1,0 1,-6 5,-2 0,0 0,-1-1,0 0,-1-1,0-1,-1-1,0 0,-19 7,10-8,0-1,0-2,-1 0,0-2,0-1,0-1,0-1,-1-2,1 0,0-2,-9-3,-40-9,129 38,0 6,-2 2,-1 3,-1 1,-2 3,7 9,-41-35,-1 0,-1 1,0 0,0 1,4 8,-13-19,0 1,0 0,0-1,0 1,-1 0,0 0,0 0,0 0,0 0,0 0,-1 1,0-1,0 0,0 0,0 0,0 0,-1 1,0-1,0 0,0 0,-1 0,1 0,-1-1,0 1,-1 1,-3 3,-1-1,-1 0,1 0,-1-1,0 0,-1 0,1-1,-1 0,0 0,0-1,-1 0,1-1,-1 0,0 0,-3-1,-34 10,-1-3,1-1,-2-3,1-2,0-2,-1-2,1-2,0-2,0-3,-12-4,-32-11,2-4,2-3,0-4,-67-39,108 49</inkml:trace>
  <inkml:trace contextRef="#ctx0" brushRef="#br0" timeOffset="3974.6">6208 645,'0'0,"0"4,-2 6,-2 16,-4 18,-1 18,-3 16,0 5,-1-5,2-16</inkml:trace>
  <inkml:trace contextRef="#ctx0" brushRef="#br0" timeOffset="5097.92">1426 3498,'15'7,"-12"-5,0-1,-1 1,1 0,-1 0,0 0,1 0,-1 1,0-1,0 1,-1-1,1 1,0-1,-1 1,1 0,-1 0,0 0,0 0,0 0,-1 0,1 0,-1 0,1 0,-1 0,0 0,0 1,-1-1,1 0,-1-1,0 0,0 0,0 0,-1-1,1 1,-1-1,1 1,-1-1,1 1,-1-1,0 0,1 0,-1 0,0 0,0 0,0 0,0 0,0-1,0 1,0-1,0 1,0-1,0 0,0 0,-1 0,1 0,0 0,0 0,0-1,0 1,0-1,0 1,0-1,0 0,0 0,0 0,0 0,1 0,-1 0,0 0,0-1,-4-1,1-1,0 1,0-1,0 0,0 0,1 0,0-1,-1 0,2 0,-1 0,0 0,1 0,0-1,0 1,1-1,0 0,0 0,0 0,1 0,-1-6,1 11,1 0,0-1,0 1,0 0,0-1,0 1,1 0,-1 0,0-1,1 1,-1 0,1 0,-1-1,1 1,-1 0,1 0,0 0,-1 0,1 0,0 0,0 0,0 0,0 0,0 1,0-1,0 0,0 0,0 1,1-1,-1 1,0-1,0 1,0 0,1-1,-1 1,0 0,1 0,49 5,-31 2,1 1,-1 2,-1 0,1 0,-2 2,0 1,0 0,-1 1,-1 1,0 0,-1 1,-1 1,11 16,-14-15,-4-6</inkml:trace>
  <inkml:trace contextRef="#ctx0" brushRef="#br0" timeOffset="5894.13">1351 4229,'9'4,"0"-1,0 2,0-1,-1 1,1 1,-1-1,0 1,-1 1,0-1,5 7,0 2,-1 0,-1 1,-1 0,0 0,-1 1,0 1,-2-1,0 1,-1 0,-1 0,0 1,-2-1,0 1,-1 0,-1 0,-1 4,2-19,-1 0,1 0,-1-1,0 1,0 0,-1 0,1-1,-1 1,0 0,0-1,0 1,-1 0,1-1,-1 0,0 1,1-1,-2 0,1 0,0 0,-1 0,1 0,-1-1,0 1,0-1,0 1,0-1,0 0,0 0,-1-1,-2 2,0-3,-1 0,0 0,1-1,-1 0,1 0,-1 0,1-1,0 0,0 0,0-1,0 1,0-1,0-1,1 1,-1-1,1 0,0 0,0-1,0 1,1-1,0 0,0 0,0-1,0 1,1-1,0 0,0-2,1 5,0-1,1 0,-1 0,1 0,0 0,0 0,1 0,-1 0,1 0,0 0,0 0,0 0,1 0,0-1,-1 1,1 0,1 0,-1 1,0-1,1 0,0 0,0 1,0-1,0 1,2-2,1-2,2-1,-1 1,1 0,0 0,1 1,-1-1,1 2,1-1,-1 1,2 0,2 0,-1-1,2 2,-1 0,0 0,1 1,0 1,0 0,0 0,0 2,0-1,0 2,-1 0,1 0,0 1,0 1,0 0,-1 1,0 0,0 1,0 0,0 1,-1 0,0 1,0 0,0 2,-6-5,0 0,0 1,-1 0,0 0,0 0,0 0,0 1,-1 0,0 0,0 0,0 0,1 6,-4-10,0-1,-1 1,1-1,0 0,-1 1,1-1,-1 1,0-1,1 0,-1 0,0 1,0-1,0 0,0 0,0 0,0 0,0 0,0 0,0 0,-1 0,1 0,0-1,-1 1,1-1,0 1,-1-1,1 1,-1-1,1 0,0 1,-1-1,1 0,-1 0,1 0,-1 0,1 0,-1-1,0 1,0 0,-14 2</inkml:trace>
  <inkml:trace contextRef="#ctx0" brushRef="#br0" timeOffset="6649.06">1415 5333,'0'0,"0"0,0 0,0 0,0 0,12 0,-8 2,1 0,-1 0,0 1,0-1,0 1,-1 0,1 0,-1 0,1 1,-1-1,0 1,1 2,4 4,-1 0,0 1,-1-1,0 1,0 1,-1-1,-1 1,0 0,1 8,-3-13,-1-1,0 1,0 0,-1 0,1 0,-1 0,-1 0,0 0,0-1,0 1,-1 0,1 0,-2-1,1 1,-1-1,0 0,0 0,-2 1,3-3,-1-1,0 0,0 0,0 0,-1-1,1 1,-1-1,0 1,1-1,-1-1,0 1,0 0,0-1,0 0,0 0,-1 0,1 0,0-1,0 0,-1 0,1 0,0 0,-1 0,1-1,0 0,0 0,0 0,0-1,0 1,0-1,0 0,0 0,1 0,-1-1,1 1,-1-1,1 0,0 0,0 0,0 0,1 0,-1-1,1 1,-1-1,1 0,0 0,0-2,2 2,0 1,0-1,0 0,0 0,1 1,0-1,-1 0,2 1,-1-1,0 0,1 1,-1 0,1-1,0 1,0 0,0 0,1 0,-1 0,1 0,-1 1,1-1,0 1,0-1,0 1,1 0,-1 1,0-1,1 0,-1 1,1 0,0 0,-1 0,2 0,5-2,0 0,0 1,1 1,-1-1,1 2,-1-1,0 2,1-1,-1 1,1 1,-1 0,0 0,0 1,0 1,0-1,-1 2,1-1,-1 1,0 0,-1 1,5 4,3 19,-15-23</inkml:trace>
  <inkml:trace contextRef="#ctx0" brushRef="#br0" timeOffset="7344.46">1326 6647,'0'0,"0"0,0 0,0 0,0 0,3-2,25-39,-19 34,0 1,1 0,0 0,0 1,0 0,0 1,1 0,-1 0,1 1,0 1,0 0,1 0,-1 1,0 0,0 1,1 1,-1 0,0 0,5 2,1 0,0 0,0 2,-1 0,0 1,1 0,-2 2,1 0,-1 0,-1 2,1-1,-1 2,-1 0,0 1,-1 0,0 1,-1 0,0 1,-1 0,-1 0,0 1,-1 1,-1 0,0 0,-1 0,-1 0,0 1,-4-14,0 1,0-1,-1 0,1 1,-1-1,1 0,-1 1,0-1,-1 0,1 1,0-1,-1 0,0 1,0-1,0 0,0 0,0 0,-1 1,1-2,-1 1,0 0,0 0,0 0,0-1,-1 1,1-1,-1 0,1 0,-1 0,0 0,0 0,0 0,-6 1,1-1,-1 1,0-2,0 1,0-1,0-1,0 0,0 0,0-1,0 0,0 0,0-1,0 0,0-1,1 1,-1-2,1 1,0-2,0 1,0-1,0 0,1 0,0-1,0 0,1 0,-2-3,4 4,1 0,0-1,0 0,0 0,1 0,0 0,0 0,1 0,-1 0,1-1,1 1,-1 0,1-1,0 1,0-1,1 1,0 0,0-1,1 1,0 0,0 0,0 0,1 0,-1 0,1 1,1-1,-1 1,1 0,0 0,0 0,1 0,-1 1,1-1,0 1,0 1,1-1,5-2,-5 3,1 0,0 1,0 0,0 0,0 1,0-1,0 2,0-1,1 1,-1 0,0 1,0-1,0 1,1 1,-1 0,0 0,-1 0,6 3,14 9,-26-14,0 0</inkml:trace>
  <inkml:trace contextRef="#ctx0" brushRef="#br0" timeOffset="8435.29">1239 3695,'0'0,"0"0,0 0,0 0,0 0,0 0,0 0,0 0,0 0,0 0,0 0,3-2,50-79,-25 50,2 2,1 0,2 2,0 1,2 2,1 2,0 1,19-7,23-6,1 3,2 4,1 3,0 4,2 3,52-2,40-2,2 7,0 8,-1 8,1 8,98 20,-26 3,-1 11,-2 11,55 28,-19 17,113 65,-288-113,-43-20,0-3,2-3,19 3,-28-23,-62-30,-4-3,-2 0,-1 1,-1 0,-1 1,-2 0,0 2,-3-3,2 1,-73-105,-64-68,120 160,52 48,53 47,-4 4,-2 2,-3 3,0 5,-23-26,-1 2,-3 1,-2 2,-2 1,-2 2,-3 0,11 33,-33-77,-1 1,-1 0,0 0,0 0,-1 0,0 0,0 0,-2 1,1-1,-1 0,-1 1,1-1,-2 1,0-1,0 0,0 0,-2 0,0 1,-1-6,0 0,-1 0,0-1,0 0,0 0,0 0,-1-1,1 0,-1 0,0-1,0 0,0 0,0 0,0-1,-1 0,1-1,0 1,0-1,-1-1,1 1,-1-2,-6 1,0-1,0-1,0 0,0-1,0-1,1 0,0 0,-9-7,-2-1</inkml:trace>
  <inkml:trace contextRef="#ctx0" brushRef="#br0" timeOffset="9057.44">5960 3795,'0'0,"0"0,0 0,0 0,0 0,7 0,0 3,0-1,0 1,0 1,0-1,-1 1,0 0,1 0,-2 1,1 0,0 0,0 1,1 1,3 1,-2-2,0 0,-1 0,0 0,1 1,-2 0,1 0,-1 1,0 0,-1 0,0 0,0 0,-1 1,0 0,0 0,-1 0,0 1,-1-1,0 1,-1 0,-1-7,0 0,0 1,-1-1,1 0,-1 1,0-1,0 0,0 0,-1 0,1 0,-1 0,1 0,-1 0,0 0,0-1,0 1,-1 0,1-1,-1 0,1 0,-1 0,0 0,0 0,0 0,0-1,0 0,0 1,0-1,0 0,-1 0,1-1,0 1,-1-1,1 0,0 1,-1-1,1-1,0 1,-1 0,1-1,0 0,-3-1,-7-3,1-1,0-1,0 0,0-1,1 0,0-1,1 0,-1-1,2 0,0-1,-3-3,7 7,0-1,1 1,-1-1,2 1,-1-1,1 0,0-1,1 1,-1 0,2-1,1 8,0 0,0 0,0 0,0 0,0 0,0 1,0-1,1 0,-1 0,0 0,1 0,-1 1,0-1,1 0,-1 0,1 1,-1-1,1 0,0 1,-1-1,1 0,0 1,-1-1,1 1,0-1,0 1,-1-1,1 1,0 0,0 0,0-1,0 1,0 0,-1 0,1 0,0 0,0 0,0 0,0 0,0 0,0 0,-1 0,1 0,0 1,0-1,43 8,-44-8,19 6,-1 1,0 1,0 1,-1 1,0 0,-1 1,0 1,-1 0,6 8,-21-20,0 0,0-1,0 1,-1 0,1 0,0 0,0 0,0 0,0 0,-1 0,1 0,0 0,0 1,0-1,0 0,-1 0,1 0,0 0,0 0,0 0,0 0,-1 0,1 0,0 0,0 1,0-1,0 0,0 0,0 0,0 0,-1 0,1 0,0 1,0-1,0 0,0 0,0 0,0 0,0 1,0-1,-20-8,-16-19,25 19</inkml:trace>
  <inkml:trace contextRef="#ctx0" brushRef="#br0" timeOffset="10602.68">1601 4676,'0'0,"0"0,0 0,0 0,0 0,0 0,0 0,0 0,3-2,40-50,-18 27,1 1,1 1,1 1,26-16,-2 9,1 2,1 2,1 3,1 2,50-10,39-2,112-9,-151 29,0 4,0 5,1 4,58 10,314 65,-356-54,382 94,-285-59,-47-16,-3 7,-1 8,128 64,-216-76,65 48,-8-4,-4 12,-133-99,0 0,0 0,0 0,0 0,0 0,0 0,0 0,0 0,0 0,-1 0,1 0,0 0,-1 1,1-1,-1 0,1 0,-1 1,0-1,0 0,1 1,-1-1,0 0,0 1,0-1,0 0,-1 1,1 0,-10-9,-51-61,4-1,-19-32,68 89,-30-39,3-2,2-1,2-2,2-1,-4-19,27 54,15 24,9 5,-1 1,-1 1,1 1,-2 0,1 1,-1 0,-1 2,0-1,4 7,34 38,-3 2,-3 3,-3 1,10 22,-24-40,-26-40,0 0,0-1,0 1,0 0,-1 0,0 1,0-1,-1 0,1 1,-1 0,0-1,0 1,-1-1,0 1,0 0,0 1,-2-5,0 0,0 0,0 0,0 0,-1 0,1 0,0 0,-1-1,1 1,-1-1,1 0,-1 0,0 0,0 0,0 0,1-1,-1 1,0-1,0 0,0 1,0-2,0 1,0 0,-2-1,-110-9,98 9</inkml:trace>
  <inkml:trace contextRef="#ctx0" brushRef="#br0" timeOffset="10927.96">6208 4998,'0'0,"0"0,0 0,0 0,0 0,0 0,0 0,0 0,0 0,0 0,0 0,0 0,0 0,0 0,0 0,0 0,0 0,0 0</inkml:trace>
  <inkml:trace contextRef="#ctx0" brushRef="#br0" timeOffset="11302.16">6310 5147,'-3'17,"0"-12,1 0,-1-1,-1 0,1 1,0-1,-1 0,0-1,0 1,0-1,-1 1,1-1,-1-1,1 1,-1-1,0 1,0-1,0-1,0 1,-1-1,1 0,0 0,-1 0,1-1,0 0,-1 0,1 0,-1-1,1 0,0 0,0 0,-1 0,1-1,0 0,0 0,0-1,1 1,-3-2,-2 0,0-1,-1 0,2-1,-1 0,1 0,0 0,0-1,0-1,1 1,0-1,1-1,0 1,0-1,1 0,-1-2,5 10,1 0,-1 0,1-1,0 1,0 0,-1 0,1 0,0 0,0 0,0 0,0-1,0 1,0 0,0 0,1 0,-1 0,0 0,1 0,-1 0,0-1,1 1,-1 0,1 0,0 1,-1-1,1 0,0 0,0 0,-1 0,1 0,0 1,0-1,0 0,0 1,0-1,0 1,0-1,0 1,0 0,0-1,1 1,-1 0,0 0,0-1,0 1,0 0,0 0,0 0,1 1,-1-1,0 0,0 0,0 1,0-1,0 0,0 1,0-1,0 1,1 0,51 15,0 1,-1 3,3 5,-47-22,-5-2,1 0,-1 0,0 1,0-1,1 1,-1-1,0 1,0 0,-1 0,1 1,0-1,-1 1,1-1,-1 1,0 0,0-1,0 1,0 0,-3-1,1-1,0 0,-1 0,0 0,1 0,-1 0,0 0,1 0,-1 0,0 0,0-1,0 1,0 0,0 0,0-1,0 1,0 0,0-1,0 1,0-1,0 0,0 1,-1-1,1 0,0 0,0 1,0-1,-1 0,1 0,0-1,0 1,0 0,0 0,-1 0,1-1,0 1,0-1,0 1,0-1,-1 0,-6 1,-7-2,-1 1,0-2,1 0,-1-1,1 0,0-1,0-1,1 0,0-1,0-1,0 0,1-1,-1-1,11 7,-7-4,1 0,1-1,-1 0,2-1,-1 1,-6-10,11 12</inkml:trace>
  <inkml:trace contextRef="#ctx0" brushRef="#br0" timeOffset="12325.78">7071 4242,'0'0,"0"0,0 0,0 0,0 0,0 0,0 0,0 0,0 0,0 0,0 8,0 1,0 2,1 1,-1 0,-1-1,0 1,-1-1,0 1,-1-1,0 1,-1-1,0 0,-4 8,5-15,1 1,0-1,-1 0,0 0,0 0,0-1,0 1,-1 0,0-1,1 0,-1 0,0 0,-1-1,1 1,-2 0,-14 3,0-2,-1 0,0 0,0-2,0-1,-11-1,30 0,1 1,-1-1,1 0,0 1,-1-1,1 0,-1 0,1 0,-1 0,1 0,-1 0,1-1,-1 1,1 0,-1-1,1 1,0-1,-1 0,1 1,0-1,-1 0,1 0,0 0,0 0,0 0,0 0,0 0,0 0,0 0,0 0,0-1,1 1,-1 0,0-1,1 0,-2-4,0 1,1-1,0 0,0 0,1 0,-1 0,1 1,1-1,-1 0,1 0,0 0,0 0,1 1,0-1,0 1,0-1,0 1,1-1,0 1,1 0,0 1,1 1,-1 0,1 0,0 1,-1-1,1 1,1 0,-1 0,0 1,0 0,1-1,-1 2,0-1,1 1,-1 0,1 0,-1 0,1 1,-1 0,0 0,1 0,-1 1,4 1,9 3,-1 0,0 1,0 1,0 0,-1 2,0 0,-1 0,0 2,-1 0,0 0,10 13,-8 1,-15-25,-1 0,0-1,0 1,0-1,0 1,0 0,0-1,0 1,0-1,0 1,-1 0,1-1,0 1,0-1,0 1,-1-1,1 1,0-1,-1 1,1-1,0 1,-1-1,1 1,-1-1,1 1,0-1,-1 0,1 1,-1-1,1 0,-1 1,0-1,1 0,-1 0,1 0,-1 1,1-1,-1 0,0 0,1 0,-1 0,1 0,-1 0,0 0,1 0,-1 0,1 0,-1-1,-8 0,-1-1,1-1,0 0,1 0,-1 0,0-1,1-1,0 0,0 0,0 0,-6-6,5 5,0 0,1-1,-1 0,2-1,-1 1,1-1,0-1,-5-6,9 7</inkml:trace>
  <inkml:trace contextRef="#ctx0" brushRef="#br0" timeOffset="13752.51">1601 5878,'0'0,"0"0,0 0,0 0,0 0,0 0,0 0,0 0,0-7,20-41,-1 11,1 1,2 1,1 1,2 1,1 0,1 3,6-4,8-2,1 1,2 2,1 2,2 1,1 3,1 2,1 3,33-10,14 0,2 5,71-9,-164 35,98-17,1 5,0 4,0 5,1 4,-1 6,0 3,10 7,105 17,292 50,-370-51,-2 6,-2 6,58 31,519 258,-572-263,149 69,-179-80,-100-49,-40-77,-41-79,34 78,4-2,-11-36,38 82,4 24,-1-1,0 1,0-1,1 1,-1 0,0-1,1 1,-1 0,0-1,1 1,-1 0,0 0,1-1,-1 1,1 0,-1 0,0-1,1 1,-1 0,1 0,-1 0,1 0,-1 0,1 0,-1 0,0 0,1 0,-1 0,1 0,-1 0,1 0,-1 0,1 0,-1 1,0-1,1 0,-1 0,1 0,-1 1,0-1,1 0,-1 1,0-1,1 0,-1 1,0-1,1 0,-1 1,28 17,-1 2,-1 1,-1 1,1 3,-2-3,7 5,-2 0,-1 2,-1 1,-2 1,-1 2,-1 0,-2 1,-2 1,-1 1,-1 1,-2 0,-2 1,-2 0,0 6,-10-38,1-1,-1 0,-1 0,1 0,-1 0,0 0,0 0,0 0,-1 0,1 0,-1 0,-1 3,0-7,1 1,0-1,-1 0,1 0,-1 0,0 0,1 0,-1 0,0 0,1-1,-1 1,0 0,0-1,0 0,0 1,0-1,1 0,-1 0,0 0,0 0,0 0,0 0,0-1,-2 1,-74-6,55 4</inkml:trace>
  <inkml:trace contextRef="#ctx0" brushRef="#br0" timeOffset="14044.24">6647 6015,'17'8,"6"7,-13-9</inkml:trace>
  <inkml:trace contextRef="#ctx0" brushRef="#br0" timeOffset="14457.77">6884 6412,'-25'24,"21"-21,0 0,0-1,0 1,0-1,0 0,-1-1,1 1,-1-1,1 0,-1 0,1 0,-1 0,0-1,1 0,-1 0,0 0,1 0,-1-1,1 0,-1 0,0 0,1-1,0 1,-1-1,0-1,-8-3,1 0,1-1,0 0,-1 0,2-2,0 1,0-1,-3-4,5 5,0 1,0-1,1-1,1 0,-1 0,1 0,1 0,0-1,0 0,1 0,0-1,1 1,0-1,1 1,0-1,0 0,1-3,1 12,0 0,0 1,-1-1,1 0,0 1,0-1,0 0,0 1,0-1,1 0,-1 1,0-1,1 1,-1-1,1 0,0 1,-1-1,1 1,0 0,0-1,0 1,0 0,0-1,0 1,1 0,-1 0,0 0,0 0,1 0,-1 0,1 0,-1 1,1-1,-1 0,1 1,1-1,4 1,0 1,-1 0,1 0,0 0,0 1,-1 0,1 1,-1-1,0 1,0 0,0 1,0-1,0 1,-1 1,1-1,-1 1,-1-1,1 2,0-1,-1 0,0 1,-1 0,2 2,-6-3,-9-9,-14-10,11 5,1-1,1 0,0-1,0 0,1-1,0 0,-7-13,17 25,0 0,0-1,0 1,0-1,0 1,0 0,0-1,1 1,-1 0,0-1,0 1,0 0,1-1,-1 1,0 0,0 0,0-1,1 1,-1 0,0 0,1-1,-1 1,0 0,1 0,-1 0,0-1,1 1,-1 0,0 0,1 0,-1 0,0 0,1 0,-1 0,1 0,-1 0,0 0,1 0,-1 0,0 0,1 0,-1 0,0 0,1 1,-1-1,1 0,-1 0,0 0,0 0,1 1,-1-1,0 0,1 0,-1 1,0-1,0 0,1 1,-1-1,0 0,0 1,0-1,0 0,1 1,-1-1,11 6,0-1</inkml:trace>
  <inkml:trace contextRef="#ctx0" brushRef="#br0" timeOffset="16051.47">1763 6946,'0'0,"0"0,0 0,0 0,0 0,0 0,0 0,0 0,0 0,0 0,0 0,1-8,1 1,0 1,1-1,0 1,0 0,1 0,0 0,0 0,0 0,1 1,1-1,5-7,10-12,1 1,1 1,1 1,1 1,1 2,1 0,22-11,29-14,3 4,0 3,70-20,0 11,1 6,3 7,0 6,2 7,119 2,-118 20,-1 7,0 6,0 8,40 15,113 40,-102-18,76 40,-58-1,-4 10,13 19,69 33,-78-41,-115-71,-98-38,-27-68,-4 2,-2 0,-12-22,-34-101,46 142,41 53,10 13,-2 1,-2 2,-1 0,-1 2,-2 1,12 26,-28-43,0 0,-2 0,0 0,-1 0,-1 1,-1 0,-1-1,-1 1,0 0,-2 0,-1 7,1-13,-2-4</inkml:trace>
  <inkml:trace contextRef="#ctx0" brushRef="#br0" timeOffset="16736.96">6846 7057,'0'0,"0"0,0 0,0 0,0 0,0 0,0 0,0 0,13 0,2 0,1 1,-1 0,0 1,0 1,0 0,0 2,0-1,-1 2,0 0,10 5,-20-9,0 1,0-1,-1 1,1 0,-1 0,0 1,0-1,0 1,0-1,0 1,-1 0,0 0,1 0,-1 0,-1 0,1 1,-1-1,0 0,0 1,0-1,0 1,-1 0,0-1,0 1,0-1,-1 3,0-6,0 1,0-1,-1 0,1 1,-1-1,1 0,-1 0,1 0,-1 0,0 0,0-1,1 1,-1 0,0-1,0 1,0-1,0 0,0 1,1-1,-1 0,0 0,0 0,0-1,0 1,0 0,0-1,-5 1,-1 1,-1 0,1-1,-1 0,0 0,1-1,-1 0,1-1,0 0,-1 0,1-1,0 0,0 0,1-1,-1 0,1 0,0-1,0 0,0 0,0 0,1-1,0 0,0-1,1 1,0-1,-2-2,7 8,-1-1,-1 0,0 0,1 0,0 0,-1-1,1 1,0-1,0 1,1-1,-1 1,0-1,1 0,0 1,-1-1,1 0,0 1,0-1,1 0,-1 1,0-1,1 1,0-1,0 0,-1 1,2-1,-1 1,0 0,0-1,1 1,-1 0,1 0,0 0,-1 0,1 0,1 0,6-2,0 1,0 1,1-1,-1 2,1-1,0 1,-1 1,1 0,0 0,-1 1,1 0,-10-1,7 1,0 0,0 0,0 1,0 0,0 0,0 1,-1-1,1 1,-1 1,2 1,-5-4,-1 1,1-1,-1 1,1 0,-1 0,0 1,1-1,-1 0,0 1,-1-1,1 1,0 0,-1-1,1 1,-1 0,0 0,0 0,0 0,-1 0,1 0,0 0,-1 0,0 1,0 0,-2 5,-1-2</inkml:trace>
  <inkml:trace contextRef="#ctx0" brushRef="#br0" timeOffset="17537.21">7095 5395,'0'-15,"0"13,1-1,-1 1,0-1,1 1,0 0,-1-1,1 1,0 0,0-1,0 1,1 0,-1 0,0 0,1 0,0 0,-1 0,1 1,0-1,0 0,0 1,0-1,0 1,0 0,0 0,1 0,-1 0,0 0,1 0,-1 1,0-1,1 1,0-1,5 0,0 0,0 0,0 1,0 0,1 0,-1 0,0 1,0 1,3 0,-6 0,1 0,0 0,0 0,0 0,-1 1,0 0,1 1,-1-1,0 1,0 0,-1 0,1 0,-1 1,0-1,0 1,-1 0,1 1,-1-1,0 0,-1 1,1 0,-1-1,0 1,-1 0,1 0,-1 3,1 2,-1-1,0 1,-1-1,0 1,0-1,-2 1,1-1,-1 1,-1-1,1 0,-2 0,0 0,0 0,0-1,-1 0,-1 0,0 0,0 0,0-1,-1 0,-5 4,3-7,0 0,-1 0,1-1,-1-1,0 1,0-2,0 1,-1-1,1-1,0 0,-1-1,1 1,-1-2,1 0,-1 0,1-1,0 0,0-1,0 0,0 0,0-1,-2-1,1 0,-1-1,1 0,1 0,-1-1,1-1,0 0,1 0,0-1,0 0,1-1,0 0,0 0,1 0,1-1,0 0,-3-9,-3-7,4 4</inkml:trace>
  <inkml:trace contextRef="#ctx0" brushRef="#br0" timeOffset="18392.92">7596 6337,'4'2,"1"-1,-1 1,1 0,-1 0,0 1,1-1,-1 1,0 0,-1 0,1 0,-1 1,1-1,-1 1,1 1,-2-3,11 14,-2 0,1 0,-2 1,0 0,-1 1,-1 0,-1 0,0 1,-1 0,-1 0,-1 1,-1-1,-1 1,0 0,-2 3,0-9,-1 0,-1 1,0-1,-1 0,0 0,-1 0,-1-1,0 1,-1-1,0 0,-1-1,-6 9,10-17,-1 0,1 0,-1 0,1 0,-1-1,0 0,0 0,-1 0,1 0,-1-1,1 0,-1 0,0 0,0 0,0-1,0 0,0 0,0 0,0 0,0-1,0 0,0 0,0 0,0-1,-1 0,-7-1,0-1,1 0,-1-1,1-1,0 0,0 0,0-1,1-1,-4-3,7 6,1 0,0-1,0-1,0 1,0-1,1 0,0 0,1-1,-1 0,1 0,1 0,-1-1,1 1,0-1,1 0,0 0,0 0,1-1,0 1,0-1,1 1,0-1,1 0,0 1,0-1,1 0,2-4,0 2,0-1,2 0,-1 1,1-1,1 1,0 1,1-1,0 1,6-7,1 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2:17.9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863 1956,'120'-28,"-74"23,0 2,0 2,0 2,0 3,0 1,0 2,-1 2,0 2,-1 2,0 2,-1 2,23 13,49 34,49 40,-130-82,71 51,-3 6,-3 3,83 91,-54-41,-6 5,34 56,-27-7,14 41,-102-158,241 431,-227-373,-6 2,-5 1,-5 7,-9-37,53 171,-11 3,-13 3,15 201,-65-269,-12 119,-14 5,-30 116,28-318,-6-1,-6-1,-14 27,-6-3,-50 100,75-197,-2-1,-3-2,-2-1,-2-2,-3-1,-3 0,-5-3,-3-3,-1-2,-2-2,-2-2,-1-3,-1-2,-2-2,-25 6,45-22,-1-3,1-1,-2-1,0-2,0-3,0 0,0-3,0-1,0-2,-1-2,0-2,-13-3,0-3,0-1,2-3,0-3,1-1,0-3,2-2,1-2,1-2,2-2,-13-13,-20-15,3-2,3-4,3-3,-3-9,-57-75,7-6,7-4,7-6,7-4,-71-171,-121-309,241 525,5-3,-28-129,34 37,8-22,-8-51,19 153,7 0,5-8,20-490,-9 600,10-142,25-112,-16 206,3 0,5 1,4 2,3 1,3 2,5 1,46-65,-62 101,2 1,2 2,2 1,1 2,3 1,29-24,-4 13,1 3,3 3,1 2,35-13,-53 31,-8 4</inkml:trace>
  <inkml:trace contextRef="#ctx0" brushRef="#br0" timeOffset="1223.56">1413 3592,'2'-13,"3"8,0 0,1 0,-1 1,1-1,0 1,0 1,1-1,-1 1,1 0,0 1,-1-1,1 1,0 1,4-1,-3-1,0 1,0 0,1 0,-1 1,0 0,1 0,-1 1,1 0,-1 1,1 0,-1 0,0 1,1 0,-1 0,0 1,0 0,-1 0,1 1,-1 0,1 0,-1 1,-1 0,4 3,-1 3,0 0,0 2,-1-1,-1 1,0 0,-1 0,0 1,-1-1,0 1,-2 1,1-1,-2 1,0-1,0 1,-2 0,0 5,0-15,0 0,0-1,0 1,-1 0,0-1,0 1,0-1,-1 1,1-1,-1 0,0 1,0-1,-1 0,1 0,-1 0,0-1,0 1,0-1,-1 0,1 1,-1-1,0-1,1 1,-1-1,0 1,-1-1,1 0,0 0,-1-1,1 0,-5 1,-7 0,0-1,1 0,-1-2,0 0,0-1,0 0,1-1,-1-1,1 0,0-1,0-1,0-1,1 0,0 0,1-1,-1-1,2-1,-1 0,1 0,1-1,0-1,-7-9,13 15,0-1,0 0,1 0,-1-1,2 1,-1-1,1 0,1 0,-1 0,1 0,0 0,1 0,0-1,1 1,-1-1,2 1,-1-1,1 1,1-4,1-2</inkml:trace>
  <inkml:trace contextRef="#ctx0" brushRef="#br0" timeOffset="2937.8">5945 2142,'56'0,"-16"-1,-8 0,1 1,-1 1,1 2,-1 1,0 2,27 8,-8 5,-2 2,-1 2,0 2,-2 2,-1 2,-1 2,-2 2,26 26,5 14,-3 3,-4 2,-3 3,-4 4,-3 1,6 21,78 166,-12 6,-12 6,-12 4,58 274,22 319,-149-700,12 78,-12 3,-1 214,-30-231,-11 0,-36 222,15-291,-8-2,-7-1,-8-2,-7-3,-25 39,40-116,-4-1,-3-3,-4-3,-4-1,-4-4,-3-2,-27 22,-60 36,143-129,-1 1,0-1,-1-1,0 1,0-2,0 0,0 0,-1-1,0 0,0-1,0-1,0 0,-1 0,-5-1,-10-1,-1-1,1-2,0-1,0-1,0-1,0-2,1-1,1-1,-1-1,2-1,0-1,0-2,1 0,1-1,-14-14,-44-44,4-2,4-4,3-4,3-2,-30-56,90 132,-141-207,10-6,-59-138,-127-368,209 421,-22-125,126 394,-73-269,-4-93,-3-244,70 428,9-1,16-179,5 212,7 1,9 0,7 2,9 1,7 3,20-31,-40 136,4 1,3 2,3 2,3 1,25-29,34-31,6 4,56-47,-75 92,2 4,7 2,-40 30,-26 19</inkml:trace>
  <inkml:trace contextRef="#ctx0" brushRef="#br0" timeOffset="3622.75">1437 1311,'0'0,"0"0,3-9,23-98,39-264,41-183,-106 553,2-22,2 1,0 0,2 0,0 0,1 1,2 0,0 0,1 1,1 0,6-8,-15 25,-1 2,0-1,-1 1,1 0,0-1,0 1,0 0,0-1,0 1,0 0,0 0,0 0,1 0,-1 0,0 0,1 0,-1 1,0-1,1 0,-1 1,1-1,-1 1,1-1,0 1,-1 0,1 0,-1 0,1 0,0 0,-1 0,1 0,-1 0,1 1,-1-1,1 0,-1 1,1 0,12 8,0 0,-1 1,-1 1,0 0,0 1,-1 0,0 0,4 9,-10-14,81 111,-5 3,35 76,-53-89,115 203,-148-259</inkml:trace>
  <inkml:trace contextRef="#ctx0" brushRef="#br0" timeOffset="3826.34">2311 1038,'0'0,"0"0,-2-2,-5-1,-10-2,-12-2,-15-5,-14-1,-12-4,-9-2,-6-3,3 1,9 1,17 4</inkml:trace>
  <inkml:trace contextRef="#ctx0" brushRef="#br0" timeOffset="4376.68">6157 83,'8'7,"-5"1,1-1,-1 1,0-1,0 1,-1 0,0 0,-1 0,0 0,0 1,0 1,1 9,40 401,-4 91,-27-196,-11-282</inkml:trace>
  <inkml:trace contextRef="#ctx0" brushRef="#br0" timeOffset="4946.67">5958 331,'0'0,"7"-3,58-40,-40 32,0 1,1 1,0 2,0 0,1 2,0 1,0 1,0 2,0 0,16 3,-4 1,0 1,0 3,-1 1,0 2,0 1,-1 3,-1 0,0 3,-1 0,-1 3,-1 1,0 1,-2 1,17 18,-34-29,-1 0,-1 1,0 1,0 0,-2 0,0 1,8 14,-15-23,-1 0,1 1,-1-1,0 0,0 1,0-1,-1 1,0 0,-1 0,0-1,0 1,0 0,0-1,-1 1,-1 0,1-1,-1 1,0-1,0 1,-1-1,0 0,-1 2,-5 3,-1 0,0 0,-1-1,0-1,-1 1,0-2,0 0,-1 0,0-1,0-1,-1 0,0-1,0-1,0 0,-1 0,1-2,-1 0,0 0,-32 4,0-2,-1-3,0-1,1-2,0-3,-1-1,2-3,-40-12,71 19,27 12,2-1,167 136,97 103,-227-201,-1 2,-2 2,-3 3,-2 1,25 45,-65-97,0 0,0 1,-1-1,1 1,-1 0,0 0,0-1,0 2,-1-1,1 0,-1 0,0 0,0 1,0-1,-1 0,0 1,0-1,0 1,0-1,-1 0,1 1,-1-1,0 0,-1 1,1-1,-1 0,1 0,-1 0,-1 0,1-1,-1 2,-8 2,0 0,0-1,0 0,-1-1,1 0,-1-1,-1 0,1-1,0-1,-1 0,1 0,-13-1,-79 4,1-4,-1-5,1-5,0-4,-92-24,69 11,15 1</inkml:trace>
  <inkml:trace contextRef="#ctx0" brushRef="#br0" timeOffset="5853.04">1486 4795,'0'0,"0"0,0 0,0 0,0 0,0 0,0 0,0 0,0 0,0 0,0 0,0 0,0 0,12 1,-1 1,0 0,0 1,0 0,0 0,0 1,-1 1,0 0,8 5,2 0,-10-5,-1-1,-1 1,1 1,-1 0,0 0,0 0,0 1,-1 0,0 1,-1 0,1 0,-2 0,1 1,-1-1,0 1,-1 1,0-1,0 2,-1-3,0 0,-1 1,0-1,0 1,-1 0,0-1,-1 1,0 0,0 0,-1 0,0-1,0 1,-1 0,0-1,-1 0,1 1,-2-1,1 0,-1 0,-1-1,1 1,-1-1,0 0,-1 0,0-1,0 1,0-1,-1 0,0-1,0 0,-1 0,1-1,-1 0,-1 1,-3-2,1 0,-1-1,1 0,-1-1,0-1,0 0,1 0,-1-1,0-1,1 0,-1 0,1-1,-1 0,1-1,0-1,-5-2,-5-4,0-1,0-1,2 0,-1-2,2 0,0-1,-10-12,24 25,0-1,0 1,1-1,-1 0,1 0,0 0,-1 0,2-1,-1 1,1-1,-1 0,1 0,1 0,-1 0,1 0,0 0,0 0,0 0,1-1,-1 1,1 0,1-1,-1 1,1 0,0-1,6-6,1 0,0 0,1 1,0 0,0 1,1 0,1 1,0 0,0 0,1 1,-1 1,2 0,4-2,-13 7,34-20</inkml:trace>
  <inkml:trace contextRef="#ctx0" brushRef="#br0" timeOffset="6730.67">1674 6271,'16'-15,"-7"8,0 1,1 0,0 1,0-1,0 2,1 0,-1 0,1 1,0 0,6 0,-8 1,-1 0,1 1,0 1,0-1,-1 1,1 1,0-1,-1 1,1 1,0 0,-1 0,0 1,1 0,-1 0,0 1,-1 0,1 0,6 6,8 6,-2 1,0 1,-1 1,0 0,-2 2,-1 0,0 1,6 13,-13-20,-1 1,-1 1,0-1,-1 1,-1 0,0 0,-1 1,-1-1,-1 1,-1 0,0 0,-1 0,-1 0,-1 0,0-1,-2 2,0-6,-2-1,1 0,-2 0,0 0,0-1,-1 0,0 0,-1-1,0 0,-1 0,0-1,0-1,-1 1,0-2,-1 0,0 0,0-1,0 0,-1-1,1-1,-1 0,0 0,-1-1,1-1,0-1,-1 1,1-2,-1 0,-9-2,3 0,1-1,0-1,-1-1,2-1,-1-1,1 0,0-1,0-1,1-1,0 0,1-1,0-1,1 0,0-2,-10-11,22 20,-1 0,1 0,0 0,0 0,0-1,1 1,0-1,0 0,0 1,1-1,-1 0,2 0,-1 0,1 0,-1 0,2-1,-1 1,1 0,0 0,0 0,0 1,1-1,0 0,0 0,1 1,0-1,-1 1,2-1,73-100,-54 79</inkml:trace>
  <inkml:trace contextRef="#ctx0" brushRef="#br0" timeOffset="8118.62">1750 3704,'27'-17,"101"-81,147-112,-221 169,1 3,2 3,2 2,30-12,34-1,1 4,35-2,52-8,2 9,35 5,-110 26,1 7,-1 6,0 6,84 16,-119-10,-2 3,0 6,-1 3,-1 5,-2 4,-1 5,-2 3,-2 5,65 45,151 123,-91-22,-210-187,-1-3,-1 1,0 0,0 0,-1 0,1 1,-1 0,0 0,0 0,0 0,-1 0,0 1,0 0,0-1,0 1,-1 0,0 0,-1 1,-21-31,-146-263,16 52,147 222,18 19,0 5,-2 0,0 1,0 1,-1 0,-1 1,0 0,-1 1,6 10,-8-13,29 48,-3 2,-2 1,-4 2,15 49,-37-101,-1 0,-1 1,0 0,-1 0,0 0,-1 0,-1 0,0 0,-1 1,0-1,-2 5,-1-14,1 0,-1-1,0 0,0 1,0-1,-1 0,0-1,1 1,-1-1,-1 1,1-1,0 0,-1-1,0 1,1-1,-1 0,0 0,0 0,0-1,0 0,-1 0,1 0,-1 0,4-1,-19 5</inkml:trace>
  <inkml:trace contextRef="#ctx0" brushRef="#br0" timeOffset="9134.08">6395 3654,'-1'-2,"1"0,0 0,-1 0,1 0,-1 0,0 0,0 0,1 0,-1 0,0 1,-1-1,1 0,0 1,0-1,-1 1,1-1,-1 1,1 0,-1-1,0 1,0 0,1-22,1 23,0-1,0 0,-1 0,1 0,0 1,1-1,-1 0,0 0,0 0,0 0,0 1,1-1,-1 0,0 0,1 1,-1-1,0 0,1 0,-1 1,1-1,-1 1,1-1,0 0,-1 1,1-1,-1 1,1-1,0 1,0-1,-1 1,1 0,0-1,0 1,-1 0,1 0,0 0,0-1,0 1,11 0,-1 0,1 1,0 0,-1 0,0 1,1 1,-1 0,0 0,0 2,-1-1,1 1,-1 0,0 1,0 0,-1 1,0 0,2 2,-10-8,17 12,-1 0,-1 2,0 0,-1 0,-1 2,0 0,-1 0,-1 1,0 1,-2 0,0 1,-1-1,-1 2,-1-1,-1 1,-1 0,0 1,-2-1,0 10,-2-24,-1 0,0 0,0 0,0 0,-1 0,0 0,-1 0,1 0,-1-1,-1 1,1-1,-1 1,0-1,-1 0,1 0,-1 0,-1 0,1-1,-1 0,1 0,-2 0,1 0,0-1,-6 3,-1 1,0 0,-1-1,0-1,0 0,0 0,-1-2,0 1,0-2,0 0,0-1,0 0,-1-1,1-1,0 0,-1-1,1 0,0-1,-1-1,-5-2,-3-3,0-1,1-1,0-2,1 0,0-1,0-1,2-1,0 0,0-2,2 0,0-1,1-1,1 0,-7-12,17 22,0-1,1 1,0-1,0 0,1 0,1 0,0 0,0 0,0 0,2-1,-1 1,1-1,1 1,0-1,0 1,1 0,0 0,1-1,0 2,1-1,0 0,0 1,1-1,0 1,1 1,0-1,1 1,0-1,89-79,-68 67</inkml:trace>
  <inkml:trace contextRef="#ctx0" brushRef="#br0" timeOffset="11591.51">2162 5291,'0'0,"-15"0,-18 0,32-1,1 0,-1 1,1-1,0 0,-1 0,1 1,0-1,0 0,0 0,0 0,0 0,-1 1,1-1,1 0,-1 0,0 0,0 0,0 0,0 1,1-1,-1 0,0 0,1 0,-1 1,0-1,1 0,-1 1,1-1,-1 0,1 1,0-1,0-1,5-9,0 1,1 0,0 1,0 0,1 0,0 1,1-1,8-5,8-3,1 1,0 1,1 1,0 1,22-6,-6 2,40-17,2 4,1 4,2 3,0 4,1 4,19 3,431-17,-344 26,22-1,150 19,-305-8,77 6,64-4,-94-10,-17-2,0 4,0 5,6 4,1 10,-1 5,-1 3,61 29,-133-46,0 0,0 1,-1 2,-1 1,0 0,-1 2,16 15,26 24,-18-16,-2 1,19 26,12 13,-85-100,-41-71,-4 3,-22-23,74 108,-28-40,1 0,2-2,-17-39,45 84,-1-1,0 1,1-1,-1 1,1-1,-1 1,1-1,-1 0,1 1,0-1,-1 0,1 0,0 1,-1-1,1 0,0 0,0 0,0 1,0-1,-1 0,1 0,0 0,1 1,-1-1,0 0,0 0,0 1,0-1,1 0,-1 0,0 1,1-1,-1 0,0 0,1 1,-1-1,1 0,-1 1,1-1,-1 1,1-1,0 1,-1-1,1 1,0-1,-1 1,1 0,0-1,0 1,-1 0,1 0,0-1,0 1,0 0,-1 0,1 0,0 0,0 0,14 5,-1 0,0 1,0 0,0 2,-1-1,0 2,0-1,-1 2,4 3,17 17,-1 0,-1 2,-1 2,-3 0,0 2,-2 1,-2 1,-2 1,15 37,-28-60,-1 0,-1 1,0 0,-1 0,-1 0,0 0,-2 1,0 0,-1-1,0 7,-2-18,0-1,0 0,-1 1,0-1,0 0,0 0,0 0,-1 0,0 0,0-1,0 1,-1-1,1 0,-1 0,0 0,0-1,0 1,-1-1,1 0,-1 0,0 0,0-1,-4 2,-2 0,0 0,0-1,0 0,0-1,-1 0,1-1,-1 0,1-1,-1 0,-9-2,-53-12,44 7</inkml:trace>
  <inkml:trace contextRef="#ctx0" brushRef="#br0" timeOffset="12161.03">6607 5154,'0'0,"0"0,0 0,0 0,0 0,3-2,2-3,1 1,0 0,0 0,1 0,-1 1,1 0,0 0,-1 1,1-1,0 2,0-1,1 1,-1 0,0 0,0 1,3 0,116 17,-120-16,16 3,0 0,-1 1,1 2,-1 0,0 1,-1 2,0 0,0 0,-1 2,1 2,-7-2,-1 2,-1-1,1 2,-2 0,0 0,-1 0,-1 1,0 1,-1 0,-1 0,0 0,-2 0,0 1,0 0,-2 0,0 0,-1 0,-1 0,-1 0,-1 0,0 0,-1 0,-1-1,0 1,-6 10,1-9,0-1,-2-1,0 0,-1 0,-1-1,-1-1,0 0,-1-1,0 0,-1-1,0-1,-1-1,-1 0,0-1,0-1,-1-1,0 0,-7 0,8-1,-1-1,0 0,0-2,-1 0,1-1,-1-1,1-1,-1-1,0 0,0-2,1 0,-1-1,1-1,0-1,0-1,1 0,-13-7,9 2,0 0,2-1,-1-2,2 0,0-1,1-1,0 0,1-2,1 0,1 0,0-2,2 0,0 0,1-1,1-1,2 0,0 0,1-1,1 0,1-1,-2-17,6 26,1 1,1-1,1 0,0 1,0-1,2 1,-1 0,2-1,0 1,1 1,0-1,1 1,2-4,10-13</inkml:trace>
  <inkml:trace contextRef="#ctx0" brushRef="#br0" timeOffset="14141.08">2211 6656,'1'-2,"-1"-1,1 1,0-1,0 1,0 0,1 0,-1-1,0 1,1 0,0 0,-1 0,1 0,0 1,0-1,0 0,2 0,2-4,350-322,-28 31,-284 254,55-54,74-93,67-115,148-115,-310 344,4 3,2 4,33-17,47-31,135-126,-227 181,2 3,61-35,-134 93,78-49,1 3,42-15,-80 45,1 2,1 2,-1 2,2 2,29-2,135 6,-137 6,-85-2,0-1,1 0,-1-1,0 0,1-1,-7-4,0 2,-69-27,2-3,1-4,-45-31,125 68,1 0,0 0,-1 0,1 1,-1-1,0 1,0 0,0 0,0 1,0 0,0 0,0 0,0 0,-1 1,-1 0,39 3,0 1,0 2,-1 1,1 1,-1 2,16 8,-23-9,64 21,-2 5,-1 3,67 42,-132-67,-1 1,-1 1,0 0,11 14,-27-27,0 0,-1 0,1 1,-1-1,1 1,-1-1,0 1,0 0,0-1,0 1,-1 0,1 0,-1 0,0 0,1-1,-1 1,-1 0,1 0,0 0,-1 0,1-1,-1 1,0 0,0 0,0-1,0 1,0-1,-1 1,1-1,-1 1,0-1,0 0,1 0,-3 1,-18 27,-2-2,0-1,-2-2,-14 11,-58 60,45-34,2 2,-37 63,69-95</inkml:trace>
  <inkml:trace contextRef="#ctx0" brushRef="#br0" timeOffset="15086.99">2399 7784,'0'0,"0"0,0 0,0 0,0 0,0-10,26-63,-20 57,-2 5,0 1,0-1,1 1,0 0,1 0,0 1,0 0,1 0,0 0,1 1,12-9,1 1,0 0,1 2,10-4,-27 15,0 0,0 0,0 1,1 0,-1 0,1 0,-1 1,1 0,0 0,0 0,-1 1,1-1,0 1,0 1,0-1,-1 1,1 0,0 1,-1-1,1 1,-1 0,1 1,-1-1,4 4,9 7,-1 2,-1 0,0 1,-1 1,-1 0,0 1,-2 1,0 0,-1 0,0 4,0-4,-2 0,-1 0,0 1,-1 1,-1-1,-2 1,0 0,0 0,-2 0,-1 0,-1 0,0 1,-2-1,0 0,-2 0,0 0,-2 2,4-15,-1-1,0 1,0 0,-1-1,0 1,-1-1,1 0,-2-1,1 1,0-1,-1 0,0 0,-1-1,1 0,-1 0,0 0,0-1,-1 0,1-1,-1 1,0-1,0-1,0 0,-3 1,-6 0,0-1,0 0,0-1,0-1,0-1,0 0,0-1,0-1,1-1,-1 0,1-1,0-1,0 0,1-1,-1-1,2-1,-1 0,1 0,1-2,-1 1,2-2,0 0,0 0,1-1,1-1,-1-1,6 5,1 0,0 0,1 0,0-1,1 0,0 1,0-1,1 0,1 0,0 0,0 0,1 0,1 1,-1-1,2 0,0 1,0-1,1 1,0 0,0 0,1 0,1 1,5-8,5-11</inkml:trace>
  <inkml:trace contextRef="#ctx0" brushRef="#br0" timeOffset="16100.41">3036 7660,'0'-6,"0"0,1 0,0-1,0 1,1 0,-1 0,1 0,1 0,-1 0,1 1,0-1,3-3,12-17,2 1,1 0,1 2,0 0,17-11,-38 33,60-48,2 3,2 2,1 4,3 2,1 4,33-11,2 7,3 4,0 5,2 4,1 6,0 4,1 5,0 5,20 5,-51 1,-1 4,0 3,-1 3,0 4,-1 3,3 5,110 46,-3 9,40 30,-29-14,-162-75,-48-62,-64-143,74 183,-12-30,1-1,2 0,-5-32,12 53,-8-13,28 19,-11 8,-1 0,1 1,-1-1,0 1,0 1,0-1,0 1,0 0,0 0,-1 0,4 4,2 0,14 12,-2 0,0 2,-1 1,-1 1,-2 0,0 1,-1 1,-2 1,0 1,6 18,-15-33,0 0,-2 1,1-1,-2 1,1 0,-2 1,0-1,0 0,-2 2,0-9,0 0,0 0,-1 0,0 0,0 0,-1 0,0-1,0 1,0 0,0-1,-1 0,0 1,0-1,-1 0,1-1,-1 1,0-1,0 1,-1-1,1 0,-2 0,-2 1,1 0,0-1,-1 0,0 0,0-1,0 0,0-1,-1 0,1 0,-4 0,-3 0</inkml:trace>
  <inkml:trace contextRef="#ctx0" brushRef="#br0" timeOffset="17006.09">6732 7326,'0'0,"0"0,0 0,0 0,0 0,0-3,0 1,0 0,0-1,0 1,1-1,-1 1,1 0,0 0,-1-1,1 1,0 0,0 0,1 0,-1 0,0 0,1 0,-1 0,1 0,0 1,-1-1,1 1,0-1,0 1,1-1,11-7,1 0,0 1,0 0,1 2,0-1,0 2,1 0,-1 1,1 1,0 1,0 0,0 1,0 1,0 0,7 2,2 3,0 1,0 1,-1 1,0 1,-1 1,0 2,0 0,-1 1,-1 2,0 0,-1 1,-1 1,-1 1,0 1,-1 1,-1 0,5 10,-2-4,-1 1,-1 1,-1 0,-2 1,-1 1,-1 0,-2 1,4 18,-14-35,0 1,-1 0,0-1,-1 1,-1-1,0 1,-1-1,-1 0,0 0,-1 0,0-1,-1 1,-1-1,0 0,0-1,-2 0,1 0,-1-1,-1 0,0 0,-1-1,-1 0,-2 1,0-1,-1 0,0-1,0-1,-1 0,0-1,-1-1,1-1,-1 0,0-1,0-1,0 0,-1-2,-4 0,-3 0,-1-2,1-1,-1-1,1-1,0-2,1 0,-1-1,1-2,-10-5,1-2,1-2,0 0,2-3,0 0,2-2,0-1,2-1,0-2,2 0,1-1,1-2,2 0,1-1,-6-16,16 30,1 0,1 0,0-1,2 0,0 0,1-1,0 1,2-1,0 0,2 1,0-1,0 0,3-5,-1 8,1 1,0-1,1 1,1 0,0 1,1-1,1 1,0 0,1 1,1-1,0 2,0-1,1 1,1 1,0 0,0 0,1 1,5-2,8-2,0 1,0 2,2 0,-1 2,1 1,1 1,-1 1,1 2,0 1,20 0,47-1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40.2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165 930 9642,'-8'-11'191,"0"0"1,0-1-1,1-1 0,1 1 0,0-1 1,0 0-1,2 0 0,-1-1 1,-2-16-1,4 11 22,1-1 1,1 0 0,0 1-1,1-1 1,7-38 0,0 21-147,2 1 0,2 0 1,1 1-1,2 1 0,1 0 1,30-49-1,-31 60-59,2 1 0,1 0 0,0 1-1,1 1 1,2 1 0,0 0 0,1 2-1,25-17 1,-16 15-3,0 2 0,2 1 0,-1 1 0,2 2 0,64-17 0,-53 20-4,0 3 0,1 1 0,0 2 0,0 2 0,0 2-1,0 2 1,0 2 0,0 2 0,-1 2 0,56 17 0,-44-5-18,0 3 0,-2 2 0,-1 2 0,-1 2 1,-2 3-1,86 71 0,-101-73 10,-2 2 0,-1 1 0,-2 1-1,-1 2 1,-2 1 0,26 48 0,-34-50 29,-2 0 1,-1 2 0,-2 0-1,-2 1 1,-1 0 0,-2 1-1,6 56 1,-12-63-20,-1 0 0,-1 0 1,-2 0-1,-1 0 0,-2 0 0,-1 0 1,-1-1-1,-2 0 0,-1 0 0,-2-1 0,-1 0 1,-1-1-1,-26 44 0,30-59-3,-80 118-2,76-116 4,-1 0-1,0-1 1,-2 0-1,0-1 0,-27 18 1,25-19 4,-1-1-1,0-2 1,-1 0 0,-1 0 0,1-2-1,-1-1 1,-1 0 0,1-2-1,-24 3 1,18-4 10,0-2 0,0-1 0,0-1 0,0-1 0,0-1 0,1-2 0,-1 0 0,1-2 0,-44-16 0,-5-9 101,-134-79 0,-59-64 100,139 88-172,-44-36 50,149 102-76,1-1 1,1-1-1,1-1 1,-33-45-1,26 24 23,-38-79-1,53 96-28,2-2 1,1 1 0,1-1-1,-6-39 1,12 45-10,2-1 1,0 0-1,1 0 0,2 0 1,0 0-1,2 0 0,9-36 0,-5 33-12,2 1-1,0-1 1,1 2-1,2-1 1,0 2-1,20-26 1,-23 36 129,1 0 0,1 2 0,0-1 0,28-20 0,-2 8 363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43.8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4802 8002,'-1'-2'3620,"6"8"-3713,1-3 117,0 0 0,0 0 0,0-1 0,0 0 0,0 0 1,0 0-1,1-1 0,-1 0 0,0 0 0,1-1 0,-1 0 0,1 0 0,-1 0 0,1-1 0,-1 0 0,12-3 0,-10 1 34,1 0 0,-1-1 0,0 0 0,0 0 0,0-1 0,0 0 0,-1-1 0,0 1 0,0-1 0,0-1-1,7-8 1,6-9 99,-7 10-20,0-2 0,0 0 0,-2 0 0,0-1 0,14-29 0,-12 10-90,-1-1 0,13-72 0,0-80-31,-20 140 14,20-287 401,-6 55-195,58-160-187,-48 303-4,-14 73-51,3 2 1,36-87-1,71-112 247,-104 225-201,2 0-1,1 2 0,2 0 0,1 2 0,2 1 0,45-40 0,-28 34-48,1 2-1,1 2 0,2 3 1,60-29-1,-84 48-8,0 1 0,0 1-1,1 1 1,0 2 0,0 0 0,56-4 0,-66 10-8,0 0 0,0 2 0,0 0 1,0 1-1,-1 1 0,1 0 1,-1 1-1,1 1 0,-1 1 1,-1 0-1,1 1 0,26 16 0,-21-8 12,-1 0-1,0 2 1,-1 0-1,-1 1 0,24 31 1,-13-11-11,-3 2 1,23 46-1,-1-6 25,5-1 0,91 107 0,-89-118 0,-40-49 0,127 150 0,-80-97 5,-29-33 3,1-2 0,58 49 0,-68-68-1,0-1 0,0-1 0,2-1 0,0-2 0,1 0 0,0-2 0,0-1 0,35 8 0,-42-13 20,1-2-1,0 0 1,1-1 0,-1-1-1,0-2 1,0 0 0,1-1-1,-1-1 1,0 0 0,-1-2-1,1-1 1,21-8 0,-9 1 13,0-2 0,-1-1 0,-1-1 0,-1-2 0,35-27 0,-23 8-20,-2-2 0,68-90-1,-76 89-17,21-31 38,43-81-1,-82 130-48,25-49 17,50-130 0,-17 33 54,141-326 157,-186 429-212,59-127 284,148-242 0,-183 357-413,4 1 0,2 4 0,127-126 0,-121 136-41,144-135-283,-173 170 365,1 2 1,0 1 0,2 2 0,63-29-1,-51 31 26,0 3-1,2 1 1,-1 3-1,71-10 1,-84 20 1,0 1 1,0 1 0,0 3 0,0 1-1,0 1 1,71 17 0,-57-6-48,0 2 0,93 43 0,-118-45 73,-1 0 1,0 2-1,-1 0 0,-1 2 0,0 1 0,38 42 0,-28-24 4,-3 2-1,38 63 0,-57-83 22,-2 0 0,0 0-1,-1 1 1,-1 0 0,-1 0-1,-1 1 1,-1-1 0,3 31-1,-2 76-4,3 41-1,-3-133 9,1 0 0,1-1 0,2 0 0,2 0 0,1-1 0,1 0 0,2-1 0,30 47 0,-23-42 6,3 0 0,1-2 0,2-1 0,1-1 0,1-1 0,37 29 1,-54-51 34,0-1 0,1-1 0,-1 0 0,1-1 1,1-1-1,0 0 0,-1-1 0,2 0 1,-1-1-1,16 2 0,-16-6 86,0 0-1,0-1 1,1-1 0,-1 0 0,-1-1-1,1-1 1,0 0 0,-1-1-1,0-1 1,21-11 0,13-9 68,69-53 0,-85 56-215,75-56 68,100-66 148,179-99-261,-310 198-29,3 4 0,0 4 0,3 3 0,117-33 1,-56 26-21,214-34 1,-229 60 56,163-1-1,-230 17 27,0 3 0,0 3 0,0 3-1,109 29 1,-146-30 4,0 0 0,0 2-1,-1 0 1,-1 2 0,0 1-1,0 0 1,-1 1 0,-1 2-1,0 0 1,-1 1 0,-1 1 0,-1 0-1,-1 2 1,0 0 0,-1 1-1,21 40 1,-12-8 2,-3 2-1,-2 0 1,-2 1 0,9 60-1,21 234-29,-35-240 12,1 132 30,-5-50 26,23 85 14,-20-218-14,2 0-1,33 92 1,-29-111 48,1-1-1,2-1 1,2 0 0,1-1-1,2-2 1,2 0 0,35 35-1,-54-62-50,1 0-1,-1-1 1,2 0-1,-1 0 1,1-1-1,0 0 1,0-1-1,1 0 0,14 5 1,-9-6-1,-1 0 0,1-1 0,1-1 0,-1 0-1,31-1 1,3-6 4,-1-2-1,1-2 0,60-19 1,-87 22-9,88-23 0,120-34 8,-76 8-31,113-34 39,-190 68-25,0 5 0,1 2-1,1 4 1,-1 4 0,82 4-1,-149 2-2,-1 0-1,1 1 0,-1 1 1,1 0-1,-1 1 0,0 0 1,0 0-1,0 1 0,0 1 1,-1 0-1,0 0 0,0 1 1,0 0-1,-1 1 1,0 0-1,0 1 0,0 0 1,-1 0-1,0 0 0,-1 1 1,0 1-1,9 15 0,-6-5 4,-1 0 1,-1 1-1,-1-1 0,-1 1 0,-1 1 0,-1-1 0,2 27 0,-5 154-44,-3-99 40,10 75 7,0 38 5,-10-184 15,2 94 244,0-116-227,2 16 366,-2-26-378,1 1 0,-1 0 0,0-1 1,0 1-1,1-1 0,-1 1 0,0 0 1,1-1-1,-1 1 0,0-1 0,1 1 1,-1-1-1,1 1 0,-1-1 1,1 1-1,-1-1 0,1 1 0,-1-1 1,1 0-1,-1 1 0,1-1 0,0 0 1,-1 1-1,1-1 0,0 0 0,-1 0 1,1 0-1,0 0 0,-1 0 0,2 1 1,0-1-23,0 1 0,0 1 0,-1-1 1,1 0-1,0 0 0,0 1 0,-1-1 0,1 1 1,-1-1-1,0 1 0,1 0 0,-1-1 0,0 1 1,2 3-1,4 5-1,-5-7 0,0 0 0,1 0 0,-1 1 0,0-1 0,-1 1 0,3 4 0,5 10 0,3-6 551,-11-12-554,0 1-1,1 0 1,-1 0 0,0 0 0,0 0-1,0 0 1,0 0 0,0 0 0,0 0 0,-1 1-1,1-1 1,0 0 0,0 0 0,-1 1 0,1-1-1,-1 1 1,0-1 0,1 0 0,-1 1 0,0-1-1,0 1 1,1-1 0,-2 3 0,1-3-25,0-1 0,0 0 0,0 0 0,0 0 0,0 1 0,0-1 0,0 0 1,0 0-1,0 1 0,0-1 0,0 0 0,0 0 0,0 1 0,0-1 0,0 0 0,1 0 0,-1 1 0,0-1 0,0 0 1,0 0-1,0 0 0,0 1 0,0-1 0,1 0 0,-1 0 0,0 0 0,0 0 0,0 1 0,1-1 0,-1 0 0,0 0 1,0 0-1,0 0 0,1 0 0,-1 0 0,0 0 0,0 1 0,1-1 0,-1 0 0,0 0 0,0 0 0,0 0 0,1 0 1,-1 0-1,1-2-1046,2-9 378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44.8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56 578 10906,'-4'-2'49,"0"-1"-1,0 0 1,0 0-1,0 0 0,1 0 1,0-1-1,0 1 0,0-1 1,0 0-1,0 0 1,1 0-1,-1-1 0,1 1 1,0 0-1,0-1 1,1 0-1,0 1 0,0-1 1,0 0-1,0 1 1,0-1-1,1-6 0,0-4 77,0 0 0,1 0 0,0 0 0,1 0 0,8-28 0,4 5 410,1 1-1,26-47 1,-18 41-122,-16 30-343,0-1 0,2 2 0,-1-1 0,1 1 0,1 0 0,0 1 0,24-19-1,-28 25-85,0 0-1,1 0 0,0 1 0,0 0 1,0 1-1,1 0 0,-1 0 0,1 0 1,-1 1-1,1 0 0,0 0 0,0 1 1,0 0-1,0 0 0,0 1 0,14 1 1,0 4-15,0 0 1,0 1 0,-1 1 0,0 1-1,22 11 1,100 62-60,-77-42 65,3 3 7,-29-18 11,0-1 0,1-1 0,76 27 0,-110-47-59,-1 0 1,1-1 0,0 0-1,-1 0 1,1 0 0,0-1-1,0 0 1,-1-1 0,13-1-1,-16 1 370,1 0 0,0 0 0,-1-1 0,1 1 0,-1-1 0,7-4-1,15-15 766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45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449 1 15139,'-52'104'352,"6"-14"-312,-4 9-16,7-18 8,4-4-8,1-2-168,-2-5-344,-3-1-272,-3-3 4105,-5-8-2689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45.9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6 182 9466,'0'0'84,"0"0"0,-1 0 0,1 0 0,0 0 1,-1-1-1,1 1 0,0 0 0,-1 0 0,1-1 0,0 1 0,0 0 0,-1-1 0,1 1 0,0 0 0,0 0 1,0-1-1,-1 1 0,1-1 0,0 1 0,0 0 0,0-1 0,0 1 0,0 0 0,0-1 0,0 1 1,0-1-1,0 1 0,0 0 0,0-1 0,0 1 0,0 0 0,0-1 0,0 1 0,0-1 0,0 1 1,0 0-1,0-1 0,1 1 0,13-18 646,24-9-876,12-6 177,-38 24-5,-1 1 0,2 1 0,-1 0 0,1 0 0,26-8 1,-18 9-29,2 1 1,25-2-1,-38 6-7,1 0 1,-1 1-1,0 1 0,0 0 0,0 0 0,-1 1 1,16 5-1,5 4-15,0 1 0,-1 2 1,31 19-1,-44-22 6,-1-1 0,0 2 0,0 0 0,-1 0 0,-1 2 0,21 25-1,-31-35 16,0 0-1,-1-1 0,0 1 1,0 0-1,0 0 0,-1 0 1,1 0-1,-1 1 0,0-1 0,0 0 1,0 0-1,-1 1 0,1-1 1,-1 1-1,0-1 0,0 0 0,-1 1 1,1-1-1,-1 0 0,-2 6 1,1-4 1,-1 0 1,0 0 0,0-1 0,0 0 0,-1 1 0,0-1 0,0 0 0,0-1 0,0 1 0,-1-1-1,0 0 1,0 0 0,-9 6 0,3-5 35,0 0 0,0 0 0,-1-1-1,1 0 1,-1-1 0,0 0 0,0-1-1,0 0 1,0-1 0,0 0 0,-15-2 0,1-1 40,1 0 0,0-2 1,0-1-1,-32-11 1,43 12-46,0-2 0,0 0 1,0 0-1,1-1 0,0-1 1,1 0-1,0-1 0,0 0 0,1-1 1,-16-17-1,19 17-64,0 0 0,1-1 1,0 0-1,1 0 0,0 0 0,1-1 0,0 0 0,1 0 0,0 0 1,1-1-1,0 1 0,-1-24 0,3 27-40,1 0 0,0 1 0,1-1 0,2-11 0,15-35-194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26T20:38:46.6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67 118 9922,'-8'-2'211,"2"0"-200,-1 0 1,1-1-1,-1 0 1,1 0-1,-11-6 1,16 8-36,1 0 1,-1 1-1,0-1 1,0 0-1,1 1 1,-1-1-1,1 0 1,-1 0-1,0 0 1,1 0-1,0 1 1,-1-1-1,1 0 1,0 0-1,-1 0 1,1 0-1,0 0 1,0-2-1,0 2-3,0-1-1,0 0 1,1 1-1,-1-1 1,1 1 0,-1 0-1,1-1 1,0 1-1,0-1 1,0 1 0,-1 0-1,1-1 1,0 1-1,1 0 1,1-2 0,2-1 169,0-1 0,1 1 1,0 0-1,0 1 1,0 0-1,0-1 0,0 2 1,1-1-1,-1 1 1,1 0-1,9-1 0,11-1 292,43-2 0,-36 4-398,-13 1-32,-1 1 0,1 1 0,-1 1 0,1 1 0,-1 1 0,0 0 0,0 2 0,0 0 0,28 13 0,-25-7-15,0 0 1,-1 2 0,0 0 0,-1 1-1,-1 1 1,-1 1 0,21 23 0,-32-31-8,-1-1 0,-1 1 0,0 1 1,0-1-1,-1 1 0,0 0 1,0 0-1,-1 0 0,5 22 1,-8-28 16,0-1 1,-1 1 0,1 0 0,-1 0-1,0 0 1,0 0 0,0 0-1,0 0 1,-1 0 0,0 0 0,0-1-1,0 1 1,0 0 0,0 0 0,-1-1-1,0 1 1,0-1 0,0 1-1,0-1 1,0 0 0,0 0 0,-1 0-1,0 0 1,0 0 0,0 0 0,0-1-1,0 0 1,0 1 0,0-1-1,-7 3 1,0-2 34,0 1-1,1-2 1,-1 1 0,0-1-1,0-1 1,-1 0-1,1 0 1,0-1 0,0-1-1,0 1 1,0-2 0,0 1-1,0-1 1,0-1-1,0 0 1,-11-5 0,3 1 122,0-1 0,1-1 1,1 0-1,-1-2 0,1 0 0,1 0 1,-24-24-1,32 28-62,0 0 0,1 0 1,0-1-1,0 0 0,1 0 0,0 0 1,0-1-1,1 0 0,0 0 1,1 0-1,-1 0 0,2 0 0,0-1 1,0 0-1,0 1 0,1-1 0,1 0 1,0-17-1,10-20 635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B0EBB-032F-4A88-AE1E-7C999276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8143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68375-DBE3-D6E0-68D0-2BF2D3F6C84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9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Uncountably infinite isn’t “a little bit bigger” it’s “A LOT bigger” </a:t>
            </a:r>
            <a:br>
              <a:rPr lang="en-US" dirty="0"/>
            </a:br>
            <a:r>
              <a:rPr lang="en-US" dirty="0"/>
              <a:t>Slightly misusing the ideas of measure theory, we’d say that 0% of the functions are computable.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15600-23E1-3B08-CA6C-184BED7527D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7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E498E-B157-637A-7B68-1AB006971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8CF902-2221-9F2F-8506-9DAC863E4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6D114C-4F59-D5EB-26F4-4F1F784BA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E5BEA-FE7B-82D5-F224-427D1BAA2F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75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E556B74-D9E0-49D9-82E9-DA1A18BF61A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9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4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0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709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3B4C4AC-C19C-4330-8E76-EB7FFDAD716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433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1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9659-8A45-40A4-8764-3DC8A412FC7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3A8F-C225-4661-BCEC-0421C3F97C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5287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0201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94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29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0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47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842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23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C4AC-C19C-4330-8E76-EB7FFDAD716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12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11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21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5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6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9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6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556B74-D9E0-49D9-82E9-DA1A18BF61A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29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3B4C4AC-C19C-4330-8E76-EB7FFDAD716B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E8E4162-65BC-42E2-B843-2ED24FCCB3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9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6.png"/><Relationship Id="rId10" Type="http://schemas.openxmlformats.org/officeDocument/2006/relationships/image" Target="../media/image49.png"/><Relationship Id="rId4" Type="http://schemas.openxmlformats.org/officeDocument/2006/relationships/image" Target="../media/image5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jpe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6.png"/><Relationship Id="rId9" Type="http://schemas.openxmlformats.org/officeDocument/2006/relationships/image" Target="../media/image49.png"/><Relationship Id="rId1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1.png"/><Relationship Id="rId4" Type="http://schemas.openxmlformats.org/officeDocument/2006/relationships/customXml" Target="../ink/ink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1.png"/><Relationship Id="rId4" Type="http://schemas.openxmlformats.org/officeDocument/2006/relationships/customXml" Target="../ink/ink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37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38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39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450.png"/><Relationship Id="rId4" Type="http://schemas.openxmlformats.org/officeDocument/2006/relationships/image" Target="../media/image4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54.png"/><Relationship Id="rId5" Type="http://schemas.openxmlformats.org/officeDocument/2006/relationships/image" Target="../media/image470.png"/><Relationship Id="rId4" Type="http://schemas.openxmlformats.org/officeDocument/2006/relationships/image" Target="../media/image4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54.png"/><Relationship Id="rId5" Type="http://schemas.openxmlformats.org/officeDocument/2006/relationships/image" Target="../media/image470.png"/><Relationship Id="rId4" Type="http://schemas.openxmlformats.org/officeDocument/2006/relationships/image" Target="../media/image4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490.png"/><Relationship Id="rId5" Type="http://schemas.openxmlformats.org/officeDocument/2006/relationships/image" Target="../media/image470.png"/><Relationship Id="rId4" Type="http://schemas.openxmlformats.org/officeDocument/2006/relationships/image" Target="../media/image5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55.png"/><Relationship Id="rId5" Type="http://schemas.openxmlformats.org/officeDocument/2006/relationships/image" Target="../media/image470.png"/><Relationship Id="rId4" Type="http://schemas.openxmlformats.org/officeDocument/2006/relationships/image" Target="../media/image5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7.png"/><Relationship Id="rId42" Type="http://schemas.openxmlformats.org/officeDocument/2006/relationships/customXml" Target="../ink/ink21.xml"/><Relationship Id="rId47" Type="http://schemas.openxmlformats.org/officeDocument/2006/relationships/image" Target="../media/image30.png"/><Relationship Id="rId63" Type="http://schemas.openxmlformats.org/officeDocument/2006/relationships/image" Target="../media/image38.png"/><Relationship Id="rId68" Type="http://schemas.openxmlformats.org/officeDocument/2006/relationships/customXml" Target="../ink/ink34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21.png"/><Relationship Id="rId11" Type="http://schemas.openxmlformats.org/officeDocument/2006/relationships/image" Target="../media/image12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5.png"/><Relationship Id="rId40" Type="http://schemas.openxmlformats.org/officeDocument/2006/relationships/customXml" Target="../ink/ink20.xml"/><Relationship Id="rId45" Type="http://schemas.openxmlformats.org/officeDocument/2006/relationships/image" Target="../media/image29.png"/><Relationship Id="rId53" Type="http://schemas.openxmlformats.org/officeDocument/2006/relationships/image" Target="../media/image33.png"/><Relationship Id="rId58" Type="http://schemas.openxmlformats.org/officeDocument/2006/relationships/customXml" Target="../ink/ink29.xml"/><Relationship Id="rId66" Type="http://schemas.openxmlformats.org/officeDocument/2006/relationships/customXml" Target="../ink/ink33.xml"/><Relationship Id="rId74" Type="http://schemas.openxmlformats.org/officeDocument/2006/relationships/customXml" Target="../ink/ink37.xml"/><Relationship Id="rId5" Type="http://schemas.openxmlformats.org/officeDocument/2006/relationships/image" Target="../media/image9.png"/><Relationship Id="rId61" Type="http://schemas.openxmlformats.org/officeDocument/2006/relationships/image" Target="../media/image37.png"/><Relationship Id="rId19" Type="http://schemas.openxmlformats.org/officeDocument/2006/relationships/image" Target="../media/image16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20.png"/><Relationship Id="rId30" Type="http://schemas.openxmlformats.org/officeDocument/2006/relationships/customXml" Target="../ink/ink15.xml"/><Relationship Id="rId35" Type="http://schemas.openxmlformats.org/officeDocument/2006/relationships/image" Target="../media/image24.png"/><Relationship Id="rId43" Type="http://schemas.openxmlformats.org/officeDocument/2006/relationships/image" Target="../media/image28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41.png"/><Relationship Id="rId8" Type="http://schemas.openxmlformats.org/officeDocument/2006/relationships/customXml" Target="../ink/ink4.xml"/><Relationship Id="rId51" Type="http://schemas.openxmlformats.org/officeDocument/2006/relationships/image" Target="../media/image32.png"/><Relationship Id="rId72" Type="http://schemas.openxmlformats.org/officeDocument/2006/relationships/customXml" Target="../ink/ink36.xml"/><Relationship Id="rId3" Type="http://schemas.openxmlformats.org/officeDocument/2006/relationships/image" Target="../media/image8.png"/><Relationship Id="rId12" Type="http://schemas.openxmlformats.org/officeDocument/2006/relationships/customXml" Target="../ink/ink6.xml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33" Type="http://schemas.openxmlformats.org/officeDocument/2006/relationships/image" Target="../media/image23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36.png"/><Relationship Id="rId67" Type="http://schemas.openxmlformats.org/officeDocument/2006/relationships/image" Target="../media/image40.png"/><Relationship Id="rId20" Type="http://schemas.openxmlformats.org/officeDocument/2006/relationships/customXml" Target="../ink/ink10.xml"/><Relationship Id="rId41" Type="http://schemas.openxmlformats.org/officeDocument/2006/relationships/image" Target="../media/image27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31.png"/><Relationship Id="rId57" Type="http://schemas.openxmlformats.org/officeDocument/2006/relationships/image" Target="../media/image35.png"/><Relationship Id="rId10" Type="http://schemas.openxmlformats.org/officeDocument/2006/relationships/customXml" Target="../ink/ink5.xml"/><Relationship Id="rId31" Type="http://schemas.openxmlformats.org/officeDocument/2006/relationships/image" Target="../media/image22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9.png"/><Relationship Id="rId73" Type="http://schemas.openxmlformats.org/officeDocument/2006/relationships/image" Target="../media/image43.png"/><Relationship Id="rId4" Type="http://schemas.openxmlformats.org/officeDocument/2006/relationships/customXml" Target="../ink/ink2.xml"/><Relationship Id="rId9" Type="http://schemas.openxmlformats.org/officeDocument/2006/relationships/image" Target="../media/image11.png"/><Relationship Id="rId13" Type="http://schemas.openxmlformats.org/officeDocument/2006/relationships/image" Target="../media/image13.png"/><Relationship Id="rId18" Type="http://schemas.openxmlformats.org/officeDocument/2006/relationships/customXml" Target="../ink/ink9.xml"/><Relationship Id="rId39" Type="http://schemas.openxmlformats.org/officeDocument/2006/relationships/image" Target="../media/image26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34.png"/><Relationship Id="rId7" Type="http://schemas.openxmlformats.org/officeDocument/2006/relationships/image" Target="../media/image10.png"/><Relationship Id="rId71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8D89-0B8B-478C-BA92-65E38A1C8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Uncountability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157D5-D5EA-448B-87B9-7961D39EED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Summer 25</a:t>
            </a:r>
          </a:p>
          <a:p>
            <a:r>
              <a:rPr lang="en-US" dirty="0"/>
              <a:t>Lecture 22</a:t>
            </a:r>
          </a:p>
        </p:txBody>
      </p:sp>
    </p:spTree>
    <p:extLst>
      <p:ext uri="{BB962C8B-B14F-4D97-AF65-F5344CB8AC3E}">
        <p14:creationId xmlns:p14="http://schemas.microsoft.com/office/powerpoint/2010/main" val="3590560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A1B9A-53EE-CE3B-A9C8-F0BEC1B71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82E15-5272-185B-81B2-34E624C3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Review</a:t>
            </a:r>
          </a:p>
        </p:txBody>
      </p:sp>
    </p:spTree>
    <p:extLst>
      <p:ext uri="{BB962C8B-B14F-4D97-AF65-F5344CB8AC3E}">
        <p14:creationId xmlns:p14="http://schemas.microsoft.com/office/powerpoint/2010/main" val="10488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DF606-225E-4254-A9AA-193136C7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Punchline for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0AB4D-DE3A-4CF4-8818-9372AA099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more functions than there are computer programs.</a:t>
            </a:r>
          </a:p>
          <a:p>
            <a:r>
              <a:rPr lang="en-US" dirty="0"/>
              <a:t>So for some functions there just isn’t a computer program that computes it.</a:t>
            </a:r>
          </a:p>
        </p:txBody>
      </p:sp>
    </p:spTree>
    <p:extLst>
      <p:ext uri="{BB962C8B-B14F-4D97-AF65-F5344CB8AC3E}">
        <p14:creationId xmlns:p14="http://schemas.microsoft.com/office/powerpoint/2010/main" val="3632024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88AB-464C-4E4A-8145-D607BEF5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D3FE5-4677-4CC9-B724-B5B78F383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definitions – what do we mean by “more”?</a:t>
            </a:r>
          </a:p>
          <a:p>
            <a:r>
              <a:rPr lang="en-US" dirty="0"/>
              <a:t>How many programs are there?</a:t>
            </a:r>
          </a:p>
          <a:p>
            <a:r>
              <a:rPr lang="en-US" dirty="0"/>
              <a:t>Proving there are more functions.</a:t>
            </a:r>
          </a:p>
        </p:txBody>
      </p:sp>
    </p:spTree>
    <p:extLst>
      <p:ext uri="{BB962C8B-B14F-4D97-AF65-F5344CB8AC3E}">
        <p14:creationId xmlns:p14="http://schemas.microsoft.com/office/powerpoint/2010/main" val="392278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D791-49B8-4226-89A1-6DEBF67E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know two sets are the same size?</a:t>
                </a:r>
              </a:p>
              <a:p>
                <a:endParaRPr lang="en-US" dirty="0"/>
              </a:p>
              <a:p>
                <a:r>
                  <a:rPr lang="en-US" dirty="0"/>
                  <a:t>Easy. Count the number of elements in both. </a:t>
                </a:r>
              </a:p>
              <a:p>
                <a:endParaRPr lang="en-US" dirty="0"/>
              </a:p>
              <a:p>
                <a:r>
                  <a:rPr lang="en-US" dirty="0"/>
                  <a:t>That works great for finite sets,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isn’t really a number we get to count to…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22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506" y="4116000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201" y="4752957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505" y="4784237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2601" y="5338794"/>
            <a:ext cx="528428" cy="4161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1029" y="5338793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4289" y="4206270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1620" y="5341770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7117" y="4074494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288" y="4842584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753" y="4693111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6856" y="4719292"/>
            <a:ext cx="409632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959" y="2176746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413" y="2953121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213" y="3646093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960" y="4953635"/>
            <a:ext cx="632103" cy="4977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7212" y="4247624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6008" y="2240568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3981" y="2970789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6084" y="4315006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007" y="3502333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980" y="4953635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9462" y="5648107"/>
            <a:ext cx="409632" cy="533474"/>
          </a:xfrm>
          <a:prstGeom prst="rect">
            <a:avLst/>
          </a:prstGeom>
        </p:spPr>
      </p:pic>
      <p:pic>
        <p:nvPicPr>
          <p:cNvPr id="307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1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9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04" y="2605231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2834">
            <a:off x="3307037" y="2417320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56" y="2596594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978063" y="2536620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05985" y="3142992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78063" y="3787927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31674" y="5135631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005985" y="4512239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7166" flipH="1">
            <a:off x="2833899" y="2506217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Requirements for a Bijection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every output has at most one possible input.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14:cNvPr>
              <p14:cNvContentPartPr/>
              <p14:nvPr/>
            </p14:nvContentPartPr>
            <p14:xfrm>
              <a:off x="8696616" y="2229054"/>
              <a:ext cx="2854800" cy="2955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87616" y="2220054"/>
                <a:ext cx="2872440" cy="29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44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Requirements for a Bijection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Every output has at least one input that maps to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14:cNvPr>
              <p14:cNvContentPartPr/>
              <p14:nvPr/>
            </p14:nvContentPartPr>
            <p14:xfrm>
              <a:off x="8939976" y="2445054"/>
              <a:ext cx="2942280" cy="3495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30977" y="2436414"/>
                <a:ext cx="2959918" cy="351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96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485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6D00-8032-409A-BA7F-D5D23A14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99D9-54B2-482F-B3FA-EBD898C9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35" y="3476065"/>
            <a:ext cx="11352363" cy="2833296"/>
          </a:xfrm>
        </p:spPr>
        <p:txBody>
          <a:bodyPr/>
          <a:lstStyle/>
          <a:p>
            <a:r>
              <a:rPr lang="en-US" dirty="0"/>
              <a:t>This matches our intuition on finite sets.</a:t>
            </a:r>
          </a:p>
          <a:p>
            <a:r>
              <a:rPr lang="en-US" dirty="0"/>
              <a:t>But it also works for infinite sets!</a:t>
            </a:r>
          </a:p>
          <a:p>
            <a:endParaRPr lang="en-US" dirty="0"/>
          </a:p>
          <a:p>
            <a:r>
              <a:rPr lang="en-US" dirty="0"/>
              <a:t>Let’s see just how infinite these sets are.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91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6F235-821D-52FD-3153-63389A06E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F69A6C0-F4E0-6E2A-998A-C927A699BC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80CFC29-7262-5A64-C7EA-D70C409F7B23}"/>
              </a:ext>
            </a:extLst>
          </p:cNvPr>
          <p:cNvSpPr txBox="1"/>
          <p:nvPr/>
        </p:nvSpPr>
        <p:spPr>
          <a:xfrm>
            <a:off x="645058" y="1310327"/>
            <a:ext cx="10714604" cy="260327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HW7 is</a:t>
            </a:r>
            <a:r>
              <a:rPr lang="en-US" sz="2800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 due tonight!</a:t>
            </a:r>
            <a:endParaRPr kumimoji="0" lang="en-US" sz="2800" b="0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69265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HW6 resubmissions are due tonight!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Final logistics are posted on the Exams page of the course website</a:t>
            </a:r>
          </a:p>
        </p:txBody>
      </p:sp>
    </p:spTree>
    <p:extLst>
      <p:ext uri="{BB962C8B-B14F-4D97-AF65-F5344CB8AC3E}">
        <p14:creationId xmlns:p14="http://schemas.microsoft.com/office/powerpoint/2010/main" val="251126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30BF-BB03-4449-BF20-D4D08D24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infinite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2997-3661-4F29-8767-2B255A7B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/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compare the sizes of: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: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an even integer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blipFill>
                <a:blip r:embed="rId3"/>
                <a:stretch>
                  <a:fillRect l="-1089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233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6B3B-4935-4A1C-88BD-8D8C426F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it a bijection?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;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67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50AA-A788-430F-AA1F-499DC5CB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work nicely. You can also build one explicitly.</a:t>
                </a:r>
              </a:p>
              <a:p>
                <a:endParaRPr lang="en-US" dirty="0"/>
              </a:p>
              <a:p>
                <a:r>
                  <a:rPr lang="en-US" dirty="0"/>
                  <a:t>Good exercise: 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bijections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also a bijection.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30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A39D-7E56-4EFD-B15E-9582F371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even integer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are all countable. </a:t>
                </a:r>
              </a:p>
              <a:p>
                <a:endParaRPr lang="en-US" dirty="0"/>
              </a:p>
              <a:p>
                <a:r>
                  <a:rPr lang="en-US" b="1" dirty="0"/>
                  <a:t>To build a bijection from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b="1" dirty="0"/>
                  <a:t>, just list all the elements!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  <a:blipFill>
                <a:blip r:embed="rId2"/>
                <a:stretch>
                  <a:fillRect l="-654" t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6F9B781-B8FE-4F21-9914-6551B1656940}"/>
              </a:ext>
            </a:extLst>
          </p:cNvPr>
          <p:cNvGrpSpPr/>
          <p:nvPr/>
        </p:nvGrpSpPr>
        <p:grpSpPr>
          <a:xfrm>
            <a:off x="618563" y="1501337"/>
            <a:ext cx="97322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Equivalently,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it is finite or there is a bijection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88" r="-11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3C1393-E657-46C0-98D0-EC79C680CF2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Countable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797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EB39-1B06-46B4-A70B-DEC0AF79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one that’s a little harder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. There’s </a:t>
                </a:r>
                <a:r>
                  <a:rPr lang="en-US" dirty="0" err="1"/>
                  <a:t>gotta</a:t>
                </a:r>
                <a:r>
                  <a:rPr lang="en-US" dirty="0"/>
                  <a:t> be more of those right?</a:t>
                </a:r>
              </a:p>
              <a:p>
                <a:endParaRPr lang="en-US" dirty="0"/>
              </a:p>
              <a:p>
                <a:r>
                  <a:rPr lang="en-US" dirty="0"/>
                  <a:t>It’s pretty intuitive to think there are more </a:t>
                </a:r>
                <a:r>
                  <a:rPr lang="en-US" dirty="0" err="1"/>
                  <a:t>rationals</a:t>
                </a:r>
                <a:r>
                  <a:rPr lang="en-US" dirty="0"/>
                  <a:t> than integers.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rationals</a:t>
                </a:r>
                <a:r>
                  <a:rPr lang="en-US" dirty="0"/>
                  <a:t> are </a:t>
                </a:r>
                <a:r>
                  <a:rPr lang="en-US" b="1" dirty="0"/>
                  <a:t>dense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, there’s another rational number.</a:t>
                </a:r>
              </a:p>
              <a:p>
                <a:r>
                  <a:rPr lang="en-US" dirty="0"/>
                  <a:t>Or said in more intimidating fashion: 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 there are infinitely many others!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263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 of positive rational numbers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</p:nvPr>
        </p:nvGraphicFramePr>
        <p:xfrm>
          <a:off x="2369128" y="1205346"/>
          <a:ext cx="8229600" cy="5165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512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Order the </a:t>
                </a:r>
                <a:r>
                  <a:rPr lang="en-US" dirty="0" err="1"/>
                  <a:t>rationals</a:t>
                </a:r>
                <a:r>
                  <a:rPr lang="en-US" dirty="0"/>
                  <a:t> by their denominator (increasing), breaking ties by numerator.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1/3,2/3,1/4,3/4,1/5,2/5,3/5,4/5,1/6,…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number in that list (indexed from 0)</a:t>
                </a:r>
              </a:p>
              <a:p>
                <a:r>
                  <a:rPr lang="en-US" dirty="0"/>
                  <a:t>That’s a bijection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(it’s not a nice clean formula, but it’s definitely a function)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4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72DF-9980-46D5-AD5E-1911CF58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How do we get all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already know how to “get twice as many” – map the even naturals to positives, and the odds to negatives. Like when we were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Fun fact: </a:t>
                </a:r>
              </a:p>
              <a:p>
                <a:r>
                  <a:rPr lang="en-US" dirty="0"/>
                  <a:t>The “order via diagonals” technique is closely related to “dovetailing” a super-useful technique in </a:t>
                </a:r>
                <a:r>
                  <a:rPr lang="en-US" dirty="0" err="1"/>
                  <a:t>compuatability</a:t>
                </a:r>
                <a:r>
                  <a:rPr lang="en-US" dirty="0"/>
                  <a:t> theory (take 431 to learn more)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  <a:blipFill>
                <a:blip r:embed="rId2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077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A147-EDB2-4E79-860C-2EF3A391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Alright. There are clever ways to build bijections. </a:t>
                </a:r>
              </a:p>
              <a:p>
                <a:r>
                  <a:rPr lang="en-US" dirty="0"/>
                  <a:t>Is there anything that’s bigger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And…like…how would we prove it?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827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E0104-96FB-3765-E756-8867F6598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B48A47-2EE8-796B-7851-D9330D93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Uncountability</a:t>
            </a:r>
          </a:p>
        </p:txBody>
      </p:sp>
    </p:spTree>
    <p:extLst>
      <p:ext uri="{BB962C8B-B14F-4D97-AF65-F5344CB8AC3E}">
        <p14:creationId xmlns:p14="http://schemas.microsoft.com/office/powerpoint/2010/main" val="348054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772DC-E40B-1E8C-152B-65019323A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EDB3FBD-DD6A-61F2-C074-F7237EA4C7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 dirty="0"/>
              <a:t>Announcements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8ACD39C-D156-0CE8-0792-7D820B3A0816}"/>
              </a:ext>
            </a:extLst>
          </p:cNvPr>
          <p:cNvSpPr txBox="1"/>
          <p:nvPr/>
        </p:nvSpPr>
        <p:spPr>
          <a:xfrm>
            <a:off x="249382" y="1310327"/>
            <a:ext cx="11822545" cy="563744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tabLst>
                <a:tab pos="469265" algn="l"/>
              </a:tabLst>
              <a:defRPr/>
            </a:pPr>
            <a:r>
              <a:rPr kumimoji="0" lang="en-US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Final Exam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Split into two parts </a:t>
            </a:r>
            <a:r>
              <a:rPr lang="en-US" sz="2000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consisting of 5 problems </a:t>
            </a:r>
            <a:r>
              <a:rPr kumimoji="0" lang="en-US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each that will be taken in section on Thursday, 8/21, and in lecture on Friday, 8/22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You will have one hour to attempt each part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Same note sheet policy as the midterm: a single sheet of handwritten notes</a:t>
            </a: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Exam content</a:t>
            </a:r>
          </a:p>
          <a:p>
            <a:pPr marL="1383665" lvl="2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2 induction </a:t>
            </a:r>
            <a:r>
              <a:rPr lang="en-US" sz="2000" dirty="0">
                <a:solidFill>
                  <a:prstClr val="black"/>
                </a:solidFill>
                <a:latin typeface="Segoe UI Semilight"/>
                <a:cs typeface="Segoe UI Semilight"/>
              </a:rPr>
              <a:t>problems</a:t>
            </a:r>
          </a:p>
          <a:p>
            <a:pPr marL="1383665" lvl="2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1 problem where you’ll chose between proving a language is irregular or proving a set is uncountable</a:t>
            </a:r>
          </a:p>
          <a:p>
            <a:pPr marL="1383665" lvl="2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Segoe UI Semilight"/>
                <a:cs typeface="Segoe UI Semilight"/>
              </a:rPr>
              <a:t>You will not be asked to run the Extended Euclidean Algorithm or write a symbolic logic proof.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Everything else is fair game!</a:t>
            </a:r>
          </a:p>
          <a:p>
            <a:pPr marL="1383665" lvl="2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Segoe UI Semilight"/>
                <a:cs typeface="Segoe UI Semilight"/>
              </a:rPr>
              <a:t>The final is cumulative: there will be a nearly even split between the content covered on the midterm (symbolic logic – strong induction) and the content covered after the midterm (structural induction – uncountability)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926465" lvl="1" indent="-456565"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472082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4824-B423-4160-B4DC-202BAA5B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countable </a:t>
                </a:r>
                <a:r>
                  <a:rPr lang="en-US" dirty="0" err="1"/>
                  <a:t>iff</a:t>
                </a:r>
                <a:r>
                  <a:rPr lang="en-US" dirty="0"/>
                  <a:t> it can be listed (a list is a bijection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We’ll take advantage of that to find an uncountable set.</a:t>
                </a:r>
              </a:p>
              <a:p>
                <a:endParaRPr lang="en-US" dirty="0"/>
              </a:p>
              <a:p>
                <a:r>
                  <a:rPr lang="en-US" dirty="0"/>
                  <a:t>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uncountable.</a:t>
                </a:r>
              </a:p>
              <a:p>
                <a:r>
                  <a:rPr lang="en-US" dirty="0"/>
                  <a:t>Actually, it’s easier if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uncountable (i.e. real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642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16C9-774E-4815-B597-92FE0A76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real numbers look like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B00C3C-1FC2-465E-81E7-599788FCB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955940"/>
              </p:ext>
            </p:extLst>
          </p:nvPr>
        </p:nvGraphicFramePr>
        <p:xfrm>
          <a:off x="942975" y="1508125"/>
          <a:ext cx="363537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75">
                  <a:extLst>
                    <a:ext uri="{9D8B030D-6E8A-4147-A177-3AD203B41FA5}">
                      <a16:colId xmlns:a16="http://schemas.microsoft.com/office/drawing/2014/main" val="108358929"/>
                    </a:ext>
                  </a:extLst>
                </a:gridCol>
                <a:gridCol w="372887">
                  <a:extLst>
                    <a:ext uri="{9D8B030D-6E8A-4147-A177-3AD203B41FA5}">
                      <a16:colId xmlns:a16="http://schemas.microsoft.com/office/drawing/2014/main" val="11053926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54708678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08000440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686164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71788506"/>
                    </a:ext>
                  </a:extLst>
                </a:gridCol>
                <a:gridCol w="329139">
                  <a:extLst>
                    <a:ext uri="{9D8B030D-6E8A-4147-A177-3AD203B41FA5}">
                      <a16:colId xmlns:a16="http://schemas.microsoft.com/office/drawing/2014/main" val="1338955671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85516592"/>
                    </a:ext>
                  </a:extLst>
                </a:gridCol>
                <a:gridCol w="584203">
                  <a:extLst>
                    <a:ext uri="{9D8B030D-6E8A-4147-A177-3AD203B41FA5}">
                      <a16:colId xmlns:a16="http://schemas.microsoft.com/office/drawing/2014/main" val="4004724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20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55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6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38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79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65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80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7352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89FFDE-20D3-45F4-A88D-B36920F88123}"/>
              </a:ext>
            </a:extLst>
          </p:cNvPr>
          <p:cNvSpPr txBox="1"/>
          <p:nvPr/>
        </p:nvSpPr>
        <p:spPr>
          <a:xfrm>
            <a:off x="5937250" y="2057400"/>
            <a:ext cx="4312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string of digits!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Well not a “string” An infinitely long sequence of digits is more accurate.</a:t>
            </a:r>
          </a:p>
        </p:txBody>
      </p:sp>
    </p:spTree>
    <p:extLst>
      <p:ext uri="{BB962C8B-B14F-4D97-AF65-F5344CB8AC3E}">
        <p14:creationId xmlns:p14="http://schemas.microsoft.com/office/powerpoint/2010/main" val="2709305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4897-EF0A-4AC3-9E05-577335B8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countable.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there is a bijection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Use that bijection to make the following table…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745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71096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C35F9E-C15A-42D5-BAA8-290F5420D580}"/>
              </a:ext>
            </a:extLst>
          </p:cNvPr>
          <p:cNvSpPr/>
          <p:nvPr/>
        </p:nvSpPr>
        <p:spPr>
          <a:xfrm>
            <a:off x="7505700" y="2438400"/>
            <a:ext cx="4552950" cy="21653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Goal: find a real number between 0 and 1 that isn’t on our table.</a:t>
            </a:r>
          </a:p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(contradiction to bijection)</a:t>
            </a:r>
          </a:p>
        </p:txBody>
      </p:sp>
    </p:spTree>
    <p:extLst>
      <p:ext uri="{BB962C8B-B14F-4D97-AF65-F5344CB8AC3E}">
        <p14:creationId xmlns:p14="http://schemas.microsoft.com/office/powerpoint/2010/main" val="3617457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number that’s not in our list? </a:t>
                </a: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576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0 column to not 3,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5830" y="2655518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9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(1)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1 column to not 7,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049" y="3095190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43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(2)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2 column to not 1,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7468" y="3521075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78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Flipping Rule: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set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to: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𝒊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not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endParaRPr lang="en-US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𝒔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0.73777733…</a:t>
            </a:r>
          </a:p>
        </p:txBody>
      </p:sp>
    </p:spTree>
    <p:extLst>
      <p:ext uri="{BB962C8B-B14F-4D97-AF65-F5344CB8AC3E}">
        <p14:creationId xmlns:p14="http://schemas.microsoft.com/office/powerpoint/2010/main" val="273994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A1B9A-53EE-CE3B-A9C8-F0BEC1B71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82E15-5272-185B-81B2-34E624C3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083038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6224-D528-4B0C-ABD4-F700967D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0.73777733…</a:t>
                </a:r>
              </a:p>
              <a:p>
                <a:endParaRPr lang="en-US" dirty="0"/>
              </a:p>
              <a:p>
                <a:r>
                  <a:rPr lang="en-US" dirty="0"/>
                  <a:t>What is it? </a:t>
                </a:r>
              </a:p>
              <a:p>
                <a:r>
                  <a:rPr lang="en-US" dirty="0"/>
                  <a:t>It’s a real number between 0 and 1(!!!)</a:t>
                </a:r>
              </a:p>
              <a:p>
                <a:r>
                  <a:rPr lang="en-US" dirty="0"/>
                  <a:t>Is the number on the list? Well 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was a bijection. That’s a contradiction!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235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2E11-4970-4277-8B31-3FB902C4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Diagonalization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EE04-9FEE-4B6E-916E-76506BB1F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proof technique is called </a:t>
            </a:r>
            <a:r>
              <a:rPr lang="en-US" b="1" dirty="0"/>
              <a:t>diagonalization</a:t>
            </a:r>
          </a:p>
          <a:p>
            <a:r>
              <a:rPr lang="en-US" dirty="0"/>
              <a:t>Often “Cantor’s Diagonalization” (after Cantor, who developed it).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25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183A-2222-4562-9A75-EE6CAF60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79EB-8161-43A6-9DE9-8F799E1BF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differing levels of infinity.</a:t>
            </a:r>
          </a:p>
          <a:p>
            <a:r>
              <a:rPr lang="en-US" dirty="0"/>
              <a:t>Some infinite sets are equal in size.</a:t>
            </a:r>
          </a:p>
          <a:p>
            <a:r>
              <a:rPr lang="en-US" dirty="0"/>
              <a:t>Other infinite sets are bigger than others.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this is mind-bending you’re in good company.</a:t>
            </a:r>
          </a:p>
          <a:p>
            <a:r>
              <a:rPr lang="en-US" dirty="0"/>
              <a:t>Cantor’s contemporaries accused him of being a “scientific charlatan” and a “corruptor of youth”</a:t>
            </a:r>
          </a:p>
          <a:p>
            <a:r>
              <a:rPr lang="en-US" dirty="0"/>
              <a:t>But Cantor was right – and his ideas eventually were recognized as correct.</a:t>
            </a:r>
          </a:p>
        </p:txBody>
      </p:sp>
    </p:spTree>
    <p:extLst>
      <p:ext uri="{BB962C8B-B14F-4D97-AF65-F5344CB8AC3E}">
        <p14:creationId xmlns:p14="http://schemas.microsoft.com/office/powerpoint/2010/main" val="7918755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ABAA-E468-4951-A7B6-F4196813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Call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 “binary valued function”</a:t>
                </a:r>
              </a:p>
              <a:p>
                <a:endParaRPr lang="en-US" dirty="0"/>
              </a:p>
              <a:p>
                <a:r>
                  <a:rPr lang="en-US" dirty="0"/>
                  <a:t>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would be something like</a:t>
                </a:r>
                <a:br>
                  <a:rPr lang="en-US" dirty="0"/>
                </a:br>
                <a:r>
                  <a:rPr lang="en-US" dirty="0"/>
                  <a:t>public </a:t>
                </a:r>
                <a:r>
                  <a:rPr lang="en-US" dirty="0" err="1"/>
                  <a:t>boolean</a:t>
                </a:r>
                <a:r>
                  <a:rPr lang="en-US" dirty="0"/>
                  <a:t> g(</a:t>
                </a:r>
                <a:r>
                  <a:rPr lang="en-US" dirty="0" err="1"/>
                  <a:t>BigInteger</a:t>
                </a:r>
                <a:r>
                  <a:rPr lang="en-US" dirty="0"/>
                  <a:t> input){ }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If we could write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in Java.</a:t>
                </a:r>
              </a:p>
              <a:p>
                <a:endParaRPr lang="en-US" dirty="0"/>
              </a:p>
              <a:p>
                <a:r>
                  <a:rPr lang="en-US" dirty="0"/>
                  <a:t>How many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there?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6815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199" y="295740"/>
                <a:ext cx="9690847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199" y="295740"/>
                <a:ext cx="9690847" cy="606642"/>
              </a:xfrm>
              <a:blipFill>
                <a:blip r:embed="rId4"/>
                <a:stretch>
                  <a:fillRect l="-2201" t="-76768" b="-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27048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Goal: find a function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isn’t on our table.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(contradiction to bijection)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5632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5004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4280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0176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1 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/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21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4C71A-7D8C-467C-86EE-400AA76D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36772"/>
            <a:ext cx="11187259" cy="1014667"/>
          </a:xfrm>
        </p:spPr>
        <p:txBody>
          <a:bodyPr/>
          <a:lstStyle/>
          <a:p>
            <a:r>
              <a:rPr lang="en-US" dirty="0"/>
              <a:t>What can’t NFAs/DFAs/Regexes do?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4F201-6D0B-400D-81CE-9D6B5EDA13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languages that can’t be recognized by a DFA.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the classic example.</a:t>
                </a:r>
              </a:p>
              <a:p>
                <a:endParaRPr lang="en-US" dirty="0"/>
              </a:p>
              <a:p>
                <a:r>
                  <a:rPr lang="en-US" dirty="0"/>
                  <a:t>Let’s prove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4F201-6D0B-400D-81CE-9D6B5EDA13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644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1E37-456D-47EF-9BE1-66D384BC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Wrapping up the proof.</a:t>
                </a:r>
              </a:p>
              <a:p>
                <a:endParaRPr lang="en-US" dirty="0"/>
              </a:p>
              <a:p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𝑑𝑖𝑎𝑔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fully-defined function, and that it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its domain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dirty="0"/>
                  <a:t> as its codomain. It therefore should be in the co-domain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 But it cannot be on the list,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different from the function in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row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This contradicts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being onto! So we have that the set of binary-valued functions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their domains) is uncountable.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57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3204-10CC-4FF0-8248-DC641C41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9F3D-0372-4A43-86BD-7246B3CEF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988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Java methods can we write:</a:t>
            </a:r>
          </a:p>
          <a:p>
            <a:endParaRPr lang="en-US" dirty="0"/>
          </a:p>
          <a:p>
            <a:r>
              <a:rPr lang="en-US" dirty="0"/>
              <a:t>public </a:t>
            </a:r>
            <a:r>
              <a:rPr lang="en-US" dirty="0" err="1"/>
              <a:t>boolean</a:t>
            </a:r>
            <a:r>
              <a:rPr lang="en-US" dirty="0"/>
              <a:t> g(int input) ?</a:t>
            </a:r>
          </a:p>
          <a:p>
            <a:endParaRPr lang="en-US" dirty="0"/>
          </a:p>
          <a:p>
            <a:r>
              <a:rPr lang="en-US" dirty="0"/>
              <a:t>Can you list them?</a:t>
            </a:r>
          </a:p>
          <a:p>
            <a:r>
              <a:rPr lang="en-US" dirty="0"/>
              <a:t>Yeah!! Put them in </a:t>
            </a:r>
            <a:r>
              <a:rPr lang="en-US" b="1" dirty="0"/>
              <a:t>lexicographic </a:t>
            </a:r>
            <a:r>
              <a:rPr lang="en-US" dirty="0"/>
              <a:t>order</a:t>
            </a:r>
          </a:p>
          <a:p>
            <a:r>
              <a:rPr lang="en-US" dirty="0"/>
              <a:t>i.e. in increasing order of length, with ties broken by alphabetical order.</a:t>
            </a:r>
          </a:p>
          <a:p>
            <a:endParaRPr lang="en-US" dirty="0"/>
          </a:p>
          <a:p>
            <a:r>
              <a:rPr lang="en-US" dirty="0"/>
              <a:t>Wait…that means the number of such Java programs is countable.</a:t>
            </a:r>
          </a:p>
          <a:p>
            <a:r>
              <a:rPr lang="en-US" dirty="0"/>
              <a:t>And…the number of functions we’re supposed to write is uncountable.</a:t>
            </a:r>
          </a:p>
        </p:txBody>
      </p:sp>
    </p:spTree>
    <p:extLst>
      <p:ext uri="{BB962C8B-B14F-4D97-AF65-F5344CB8AC3E}">
        <p14:creationId xmlns:p14="http://schemas.microsoft.com/office/powerpoint/2010/main" val="35108346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046E-5261-44AE-93BB-508B54B9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than there are Java programs to compute them.</a:t>
                </a:r>
              </a:p>
              <a:p>
                <a:endParaRPr lang="en-US" dirty="0"/>
              </a:p>
              <a:p>
                <a:r>
                  <a:rPr lang="en-US" dirty="0"/>
                  <a:t>Some function must be </a:t>
                </a:r>
                <a:r>
                  <a:rPr lang="en-US" b="1" dirty="0" err="1"/>
                  <a:t>uncomputable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That is there is no piece of code which tells you the output of the function when you give it the appropriate input.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3304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1A3-BE6E-42C0-ACA3-FDA42AE3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Java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This isn’t just about java programs. (all we used about java was that its programs are strings)…that’s…well every programming language.</a:t>
                </a:r>
              </a:p>
              <a:p>
                <a:endParaRPr lang="en-US" dirty="0"/>
              </a:p>
              <a:p>
                <a:r>
                  <a:rPr lang="en-US" dirty="0"/>
                  <a:t>There are functions that simply cannot be computed.</a:t>
                </a:r>
              </a:p>
              <a:p>
                <a:r>
                  <a:rPr lang="en-US" dirty="0"/>
                  <a:t>Doesn’t matter how clever you are. How fancy your new programming language is. Just doesn’t work.*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*there’s a difference between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here, for the proof to work you really need all integers to be valid inputs, not just integers in a certain range.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368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3454-D1CE-4C91-8229-6B07B81B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E026-AC5E-403E-A43B-14B3C2BF6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even worse than that – almost all functions are not computable.</a:t>
            </a:r>
          </a:p>
          <a:p>
            <a:endParaRPr lang="en-US" dirty="0"/>
          </a:p>
          <a:p>
            <a:r>
              <a:rPr lang="en-US" dirty="0"/>
              <a:t>So…how come this has never happened to you?</a:t>
            </a:r>
          </a:p>
          <a:p>
            <a:endParaRPr lang="en-US" dirty="0"/>
          </a:p>
          <a:p>
            <a:r>
              <a:rPr lang="en-US" dirty="0"/>
              <a:t>This might not be meaningful yet. Almost all functions are also inexpressible in a finite amount of English (English is a language too!)</a:t>
            </a:r>
          </a:p>
          <a:p>
            <a:pPr marL="0" indent="0">
              <a:buNone/>
            </a:pPr>
            <a:r>
              <a:rPr lang="en-US" dirty="0"/>
              <a:t>You’ve probably never decided to write a program that computes a function you couldn’t describe in English…</a:t>
            </a:r>
          </a:p>
          <a:p>
            <a:r>
              <a:rPr lang="en-US" dirty="0"/>
              <a:t>Are there any problems anyone is </a:t>
            </a:r>
            <a:r>
              <a:rPr lang="en-US" b="1" dirty="0"/>
              <a:t>interested </a:t>
            </a:r>
            <a:r>
              <a:rPr lang="en-US" dirty="0"/>
              <a:t>in solving that aren’t computable?</a:t>
            </a:r>
          </a:p>
        </p:txBody>
      </p:sp>
    </p:spTree>
    <p:extLst>
      <p:ext uri="{BB962C8B-B14F-4D97-AF65-F5344CB8AC3E}">
        <p14:creationId xmlns:p14="http://schemas.microsoft.com/office/powerpoint/2010/main" val="1202078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4D074C-065D-4841-8044-64B5EA2F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DAA74-E1B1-45FA-B546-F4F68ADF7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00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063A-069D-490B-8135-5DFBD0A5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</a:t>
            </a:r>
            <a:r>
              <a:rPr lang="en-US" dirty="0" err="1"/>
              <a:t>Uncomputable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59F65-05CA-4F64-A87A-67FA46A5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 pressed the run button on your code and have it take a long time?</a:t>
            </a:r>
          </a:p>
          <a:p>
            <a:endParaRPr lang="en-US" dirty="0"/>
          </a:p>
          <a:p>
            <a:r>
              <a:rPr lang="en-US" dirty="0"/>
              <a:t>Like an infinitely long time?</a:t>
            </a:r>
          </a:p>
          <a:p>
            <a:endParaRPr lang="en-US" dirty="0"/>
          </a:p>
          <a:p>
            <a:r>
              <a:rPr lang="en-US" dirty="0"/>
              <a:t>What didn’t your compiler…like, tell you </a:t>
            </a:r>
            <a:r>
              <a:rPr lang="en-US" b="1" dirty="0"/>
              <a:t>not </a:t>
            </a:r>
            <a:r>
              <a:rPr lang="en-US" dirty="0"/>
              <a:t>to push the button yet. </a:t>
            </a:r>
          </a:p>
          <a:p>
            <a:r>
              <a:rPr lang="en-US" dirty="0"/>
              <a:t>It tells you when your code doesn’t compile before it runs it…why doesn’t it check for infinite loops?</a:t>
            </a:r>
          </a:p>
        </p:txBody>
      </p:sp>
    </p:spTree>
    <p:extLst>
      <p:ext uri="{BB962C8B-B14F-4D97-AF65-F5344CB8AC3E}">
        <p14:creationId xmlns:p14="http://schemas.microsoft.com/office/powerpoint/2010/main" val="36358882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19DF-FA58-46D9-ADC8-71D7E25E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87B17-2CD4-4114-8E80-FBD804196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01035"/>
            <a:ext cx="11187258" cy="2508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would be super useful to solve!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can’t solve it…we’ll find out why on Friday.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C90EA4-A871-4C6E-9F03-B34E6BF0C7B2}"/>
              </a:ext>
            </a:extLst>
          </p:cNvPr>
          <p:cNvGrpSpPr/>
          <p:nvPr/>
        </p:nvGrpSpPr>
        <p:grpSpPr>
          <a:xfrm>
            <a:off x="327212" y="1434354"/>
            <a:ext cx="11597918" cy="2147046"/>
            <a:chOff x="1057221" y="3429000"/>
            <a:chExt cx="6239933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/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Given: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source code for a program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 input we could give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Return: True 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will halt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False if it runs forever (e.g. goes in an infinite loop or infinitely recurses)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1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5160FD-3129-40CB-9EF3-50B69E637948}"/>
                </a:ext>
              </a:extLst>
            </p:cNvPr>
            <p:cNvSpPr/>
            <p:nvPr/>
          </p:nvSpPr>
          <p:spPr>
            <a:xfrm>
              <a:off x="1057222" y="3429001"/>
              <a:ext cx="6239932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Halting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0308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grp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9236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59B99-E3A4-27C7-5F58-435E73E31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9FDA-8290-82A5-A8CF-474591C0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7CB8B-74CE-8173-6D18-FAD07491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29526" cy="4845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Tonight: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CC 22 is out and due Monday at noon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HW7 is due tonight!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endParaRPr lang="en-US" sz="2400" dirty="0"/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Start studying for the final if you haven’t already!</a:t>
            </a:r>
          </a:p>
        </p:txBody>
      </p:sp>
    </p:spTree>
    <p:extLst>
      <p:ext uri="{BB962C8B-B14F-4D97-AF65-F5344CB8AC3E}">
        <p14:creationId xmlns:p14="http://schemas.microsoft.com/office/powerpoint/2010/main" val="274314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0888D-B4D8-4DA4-B0A9-113ACD68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Forcing a Mistake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3FDE0D-D7BC-4AD2-A4CE-9F25387C63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must be in different states?</a:t>
                </a:r>
              </a:p>
              <a:p>
                <a:r>
                  <a:rPr lang="en-US" dirty="0"/>
                  <a:t>Well, if one would be accepted and the other rejected, that would be a clear sign.</a:t>
                </a:r>
              </a:p>
              <a:p>
                <a:endParaRPr lang="en-US" dirty="0"/>
              </a:p>
              <a:p>
                <a:r>
                  <a:rPr lang="en-US" dirty="0"/>
                  <a:t>Or if there’s some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is accepted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is rejected (or vice versa).</a:t>
                </a:r>
              </a:p>
              <a:p>
                <a:r>
                  <a:rPr lang="en-US" dirty="0"/>
                  <a:t>The machine is deterministic!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take you to the same state,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are also in the same state!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3FDE0D-D7BC-4AD2-A4CE-9F25387C63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117A4DB-6D9B-4F96-87E9-1A762ECFA80F}"/>
              </a:ext>
            </a:extLst>
          </p:cNvPr>
          <p:cNvSpPr/>
          <p:nvPr/>
        </p:nvSpPr>
        <p:spPr>
          <a:xfrm>
            <a:off x="5773669" y="5626354"/>
            <a:ext cx="597436" cy="62381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22ADBD-8FCD-4893-9A44-A79D828F4674}"/>
              </a:ext>
            </a:extLst>
          </p:cNvPr>
          <p:cNvSpPr/>
          <p:nvPr/>
        </p:nvSpPr>
        <p:spPr>
          <a:xfrm>
            <a:off x="8802239" y="5587978"/>
            <a:ext cx="597436" cy="623817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377503" y="5524801"/>
            <a:ext cx="2528879" cy="777079"/>
          </a:xfrm>
          <a:custGeom>
            <a:avLst/>
            <a:gdLst>
              <a:gd name="connsiteX0" fmla="*/ 0 w 2528879"/>
              <a:gd name="connsiteY0" fmla="*/ 439184 h 777079"/>
              <a:gd name="connsiteX1" fmla="*/ 401870 w 2528879"/>
              <a:gd name="connsiteY1" fmla="*/ 8193 h 777079"/>
              <a:gd name="connsiteX2" fmla="*/ 1100775 w 2528879"/>
              <a:gd name="connsiteY2" fmla="*/ 776988 h 777079"/>
              <a:gd name="connsiteX3" fmla="*/ 2213198 w 2528879"/>
              <a:gd name="connsiteY3" fmla="*/ 60610 h 777079"/>
              <a:gd name="connsiteX4" fmla="*/ 2504408 w 2528879"/>
              <a:gd name="connsiteY4" fmla="*/ 147974 h 777079"/>
              <a:gd name="connsiteX5" fmla="*/ 2492759 w 2528879"/>
              <a:gd name="connsiteY5" fmla="*/ 124677 h 77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8879" h="777079">
                <a:moveTo>
                  <a:pt x="0" y="439184"/>
                </a:moveTo>
                <a:cubicBezTo>
                  <a:pt x="109204" y="195538"/>
                  <a:pt x="218408" y="-48108"/>
                  <a:pt x="401870" y="8193"/>
                </a:cubicBezTo>
                <a:cubicBezTo>
                  <a:pt x="585332" y="64494"/>
                  <a:pt x="798887" y="768252"/>
                  <a:pt x="1100775" y="776988"/>
                </a:cubicBezTo>
                <a:cubicBezTo>
                  <a:pt x="1402663" y="785724"/>
                  <a:pt x="1979259" y="165446"/>
                  <a:pt x="2213198" y="60610"/>
                </a:cubicBezTo>
                <a:cubicBezTo>
                  <a:pt x="2447137" y="-44226"/>
                  <a:pt x="2457815" y="137296"/>
                  <a:pt x="2504408" y="147974"/>
                </a:cubicBezTo>
                <a:cubicBezTo>
                  <a:pt x="2551001" y="158652"/>
                  <a:pt x="2521880" y="141664"/>
                  <a:pt x="2492759" y="124677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5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51A53-E42F-A94F-6A9C-7848D0B9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A7B9D2-F20E-79C3-742C-8CBFAC1537BE}"/>
                  </a:ext>
                </a:extLst>
              </p14:cNvPr>
              <p14:cNvContentPartPr/>
              <p14:nvPr/>
            </p14:nvContentPartPr>
            <p14:xfrm>
              <a:off x="6091397" y="3486070"/>
              <a:ext cx="869040" cy="745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A7B9D2-F20E-79C3-742C-8CBFAC1537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5277" y="3479950"/>
                <a:ext cx="881280" cy="7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0F154CD-F8E5-D7EA-2F0C-F20D748C5456}"/>
                  </a:ext>
                </a:extLst>
              </p14:cNvPr>
              <p14:cNvContentPartPr/>
              <p14:nvPr/>
            </p14:nvContentPartPr>
            <p14:xfrm>
              <a:off x="9900557" y="3551230"/>
              <a:ext cx="937800" cy="1042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0F154CD-F8E5-D7EA-2F0C-F20D748C54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94437" y="3545110"/>
                <a:ext cx="950040" cy="10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29A88EF1-D3E3-252F-13AD-97D3DA4BB5C6}"/>
              </a:ext>
            </a:extLst>
          </p:cNvPr>
          <p:cNvGrpSpPr/>
          <p:nvPr/>
        </p:nvGrpSpPr>
        <p:grpSpPr>
          <a:xfrm>
            <a:off x="432917" y="1967230"/>
            <a:ext cx="6126120" cy="2390040"/>
            <a:chOff x="432917" y="1967230"/>
            <a:chExt cx="6126120" cy="23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207355C-E8AA-72E8-3D55-45C4A749EBB7}"/>
                    </a:ext>
                  </a:extLst>
                </p14:cNvPr>
                <p14:cNvContentPartPr/>
                <p14:nvPr/>
              </p14:nvContentPartPr>
              <p14:xfrm>
                <a:off x="432917" y="3884590"/>
                <a:ext cx="720720" cy="267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207355C-E8AA-72E8-3D55-45C4A749EB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6797" y="3878470"/>
                  <a:ext cx="7329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FC2BEA1-564B-AFAE-8A07-721347DFACC0}"/>
                    </a:ext>
                  </a:extLst>
                </p14:cNvPr>
                <p14:cNvContentPartPr/>
                <p14:nvPr/>
              </p14:nvContentPartPr>
              <p14:xfrm>
                <a:off x="1160117" y="3717910"/>
                <a:ext cx="726120" cy="639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FC2BEA1-564B-AFAE-8A07-721347DFACC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53997" y="3711790"/>
                  <a:ext cx="73836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153C7FE-EFEA-0B34-5EF1-3070D07B302B}"/>
                    </a:ext>
                  </a:extLst>
                </p14:cNvPr>
                <p14:cNvContentPartPr/>
                <p14:nvPr/>
              </p14:nvContentPartPr>
              <p14:xfrm>
                <a:off x="1625957" y="2016190"/>
                <a:ext cx="4812480" cy="1737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153C7FE-EFEA-0B34-5EF1-3070D07B30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19837" y="2010070"/>
                  <a:ext cx="4824720" cy="174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DDAE3EE-9DF5-CD50-E648-1495DBB69A38}"/>
                    </a:ext>
                  </a:extLst>
                </p14:cNvPr>
                <p14:cNvContentPartPr/>
                <p14:nvPr/>
              </p14:nvContentPartPr>
              <p14:xfrm>
                <a:off x="2862917" y="2266390"/>
                <a:ext cx="411840" cy="208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DDAE3EE-9DF5-CD50-E648-1495DBB69A3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56797" y="2260270"/>
                  <a:ext cx="424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13F4CA4-ECCF-DB77-2BD1-8EF96ACDC078}"/>
                    </a:ext>
                  </a:extLst>
                </p14:cNvPr>
                <p14:cNvContentPartPr/>
                <p14:nvPr/>
              </p14:nvContentPartPr>
              <p14:xfrm>
                <a:off x="3006917" y="2268910"/>
                <a:ext cx="161640" cy="284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13F4CA4-ECCF-DB77-2BD1-8EF96ACDC0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00797" y="2262790"/>
                  <a:ext cx="1738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92502AB-C85E-67C9-2846-7CBB8FE67D60}"/>
                    </a:ext>
                  </a:extLst>
                </p14:cNvPr>
                <p14:cNvContentPartPr/>
                <p14:nvPr/>
              </p14:nvContentPartPr>
              <p14:xfrm>
                <a:off x="1712717" y="3081070"/>
                <a:ext cx="246240" cy="149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92502AB-C85E-67C9-2846-7CBB8FE67D6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06597" y="3074950"/>
                  <a:ext cx="258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052F57-6081-BFEA-FAD7-70D8EAB2FAE5}"/>
                    </a:ext>
                  </a:extLst>
                </p14:cNvPr>
                <p14:cNvContentPartPr/>
                <p14:nvPr/>
              </p14:nvContentPartPr>
              <p14:xfrm>
                <a:off x="2079197" y="2653390"/>
                <a:ext cx="256680" cy="153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052F57-6081-BFEA-FAD7-70D8EAB2FAE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73077" y="2647270"/>
                  <a:ext cx="268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5A96884-E020-7D7B-BAF1-28D60CCEA7D0}"/>
                    </a:ext>
                  </a:extLst>
                </p14:cNvPr>
                <p14:cNvContentPartPr/>
                <p14:nvPr/>
              </p14:nvContentPartPr>
              <p14:xfrm>
                <a:off x="2774717" y="3054430"/>
                <a:ext cx="179280" cy="187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5A96884-E020-7D7B-BAF1-28D60CCEA7D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68597" y="3048310"/>
                  <a:ext cx="191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083DEFE-B649-D1A5-8BAA-5E12947E0A9C}"/>
                    </a:ext>
                  </a:extLst>
                </p14:cNvPr>
                <p14:cNvContentPartPr/>
                <p14:nvPr/>
              </p14:nvContentPartPr>
              <p14:xfrm>
                <a:off x="3160277" y="2438470"/>
                <a:ext cx="232560" cy="141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083DEFE-B649-D1A5-8BAA-5E12947E0A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54157" y="2432350"/>
                  <a:ext cx="244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6624646-9D0E-41D9-04DA-16FF75017F7F}"/>
                    </a:ext>
                  </a:extLst>
                </p14:cNvPr>
                <p14:cNvContentPartPr/>
                <p14:nvPr/>
              </p14:nvContentPartPr>
              <p14:xfrm>
                <a:off x="3866237" y="1967230"/>
                <a:ext cx="188640" cy="185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6624646-9D0E-41D9-04DA-16FF75017F7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60117" y="1961110"/>
                  <a:ext cx="200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FFE5077-133E-A8F4-B8D8-BA14AA0114FD}"/>
                    </a:ext>
                  </a:extLst>
                </p14:cNvPr>
                <p14:cNvContentPartPr/>
                <p14:nvPr/>
              </p14:nvContentPartPr>
              <p14:xfrm>
                <a:off x="4214357" y="2526670"/>
                <a:ext cx="165240" cy="141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FFE5077-133E-A8F4-B8D8-BA14AA0114F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08237" y="2520550"/>
                  <a:ext cx="177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1C57F4B-2E7D-D0E1-7923-3174CA1D0837}"/>
                    </a:ext>
                  </a:extLst>
                </p14:cNvPr>
                <p14:cNvContentPartPr/>
                <p14:nvPr/>
              </p14:nvContentPartPr>
              <p14:xfrm>
                <a:off x="5304077" y="2235070"/>
                <a:ext cx="186840" cy="207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1C57F4B-2E7D-D0E1-7923-3174CA1D083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97957" y="2228950"/>
                  <a:ext cx="199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AD8EC2A-243C-8093-8D04-704F412E0DDF}"/>
                    </a:ext>
                  </a:extLst>
                </p14:cNvPr>
                <p14:cNvContentPartPr/>
                <p14:nvPr/>
              </p14:nvContentPartPr>
              <p14:xfrm>
                <a:off x="5668397" y="2975230"/>
                <a:ext cx="222840" cy="247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AD8EC2A-243C-8093-8D04-704F412E0D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62277" y="2969110"/>
                  <a:ext cx="235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C4D6B6E-2CDB-03DB-1D2B-0BD4B14D8788}"/>
                    </a:ext>
                  </a:extLst>
                </p14:cNvPr>
                <p14:cNvContentPartPr/>
                <p14:nvPr/>
              </p14:nvContentPartPr>
              <p14:xfrm>
                <a:off x="6166277" y="3275470"/>
                <a:ext cx="392760" cy="305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C4D6B6E-2CDB-03DB-1D2B-0BD4B14D878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60157" y="3269350"/>
                  <a:ext cx="405000" cy="31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75CED33-05E5-77DA-E47C-8E7F4846F2BF}"/>
                  </a:ext>
                </a:extLst>
              </p14:cNvPr>
              <p14:cNvContentPartPr/>
              <p14:nvPr/>
            </p14:nvContentPartPr>
            <p14:xfrm>
              <a:off x="1793717" y="4193830"/>
              <a:ext cx="1440" cy="10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75CED33-05E5-77DA-E47C-8E7F4846F2B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87597" y="4187710"/>
                <a:ext cx="1368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E1C7CD4-B06C-3465-F292-3B388DEE3568}"/>
                  </a:ext>
                </a:extLst>
              </p14:cNvPr>
              <p14:cNvContentPartPr/>
              <p14:nvPr/>
            </p14:nvContentPartPr>
            <p14:xfrm>
              <a:off x="2143277" y="4558870"/>
              <a:ext cx="262800" cy="239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E1C7CD4-B06C-3465-F292-3B388DEE356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37157" y="4552750"/>
                <a:ext cx="275040" cy="25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DD2B079A-D42D-52CA-1529-92794A6E5DD2}"/>
              </a:ext>
            </a:extLst>
          </p:cNvPr>
          <p:cNvGrpSpPr/>
          <p:nvPr/>
        </p:nvGrpSpPr>
        <p:grpSpPr>
          <a:xfrm>
            <a:off x="6966557" y="3219310"/>
            <a:ext cx="2995920" cy="1227600"/>
            <a:chOff x="6966557" y="3219310"/>
            <a:chExt cx="2995920" cy="12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D8F23F4-20A6-EB57-19D0-EE81CFCC3A70}"/>
                    </a:ext>
                  </a:extLst>
                </p14:cNvPr>
                <p14:cNvContentPartPr/>
                <p14:nvPr/>
              </p14:nvContentPartPr>
              <p14:xfrm>
                <a:off x="6966557" y="3537190"/>
                <a:ext cx="2995920" cy="909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D8F23F4-20A6-EB57-19D0-EE81CFCC3A7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60437" y="3531070"/>
                  <a:ext cx="3008160" cy="9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12C9A41-8B61-3541-E77D-471C16DF2AE9}"/>
                    </a:ext>
                  </a:extLst>
                </p14:cNvPr>
                <p14:cNvContentPartPr/>
                <p14:nvPr/>
              </p14:nvContentPartPr>
              <p14:xfrm>
                <a:off x="7685117" y="3834190"/>
                <a:ext cx="188280" cy="92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12C9A41-8B61-3541-E77D-471C16DF2AE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78997" y="3828070"/>
                  <a:ext cx="200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66F2FB5-A944-A82A-AA42-E4138A11AD18}"/>
                    </a:ext>
                  </a:extLst>
                </p14:cNvPr>
                <p14:cNvContentPartPr/>
                <p14:nvPr/>
              </p14:nvContentPartPr>
              <p14:xfrm>
                <a:off x="8530397" y="3577510"/>
                <a:ext cx="163440" cy="132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66F2FB5-A944-A82A-AA42-E4138A11AD1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24277" y="3571390"/>
                  <a:ext cx="175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60B789C-7EA1-089E-3566-9AF4E6975E8D}"/>
                    </a:ext>
                  </a:extLst>
                </p14:cNvPr>
                <p14:cNvContentPartPr/>
                <p14:nvPr/>
              </p14:nvContentPartPr>
              <p14:xfrm>
                <a:off x="9259397" y="3941110"/>
                <a:ext cx="170640" cy="172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60B789C-7EA1-089E-3566-9AF4E6975E8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53277" y="3934990"/>
                  <a:ext cx="182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65F9891-8702-C081-8205-475F97055EA5}"/>
                    </a:ext>
                  </a:extLst>
                </p14:cNvPr>
                <p14:cNvContentPartPr/>
                <p14:nvPr/>
              </p14:nvContentPartPr>
              <p14:xfrm>
                <a:off x="9097757" y="3219310"/>
                <a:ext cx="391680" cy="499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65F9891-8702-C081-8205-475F97055EA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91637" y="3213190"/>
                  <a:ext cx="40392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E37D596-FD58-C8DE-43E8-6180B72C8C52}"/>
                    </a:ext>
                  </a:extLst>
                </p14:cNvPr>
                <p14:cNvContentPartPr/>
                <p14:nvPr/>
              </p14:nvContentPartPr>
              <p14:xfrm>
                <a:off x="9127997" y="3467710"/>
                <a:ext cx="350640" cy="24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E37D596-FD58-C8DE-43E8-6180B72C8C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21877" y="3461590"/>
                  <a:ext cx="36288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E7F3F99-6E4B-D3B2-C06F-BF1535586DF5}"/>
                  </a:ext>
                </a:extLst>
              </p14:cNvPr>
              <p14:cNvContentPartPr/>
              <p14:nvPr/>
            </p14:nvContentPartPr>
            <p14:xfrm>
              <a:off x="5207597" y="4915990"/>
              <a:ext cx="677880" cy="1030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E7F3F99-6E4B-D3B2-C06F-BF1535586DF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01477" y="4909870"/>
                <a:ext cx="690120" cy="10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057CFD2-3837-B522-2303-DC362CA24095}"/>
                  </a:ext>
                </a:extLst>
              </p14:cNvPr>
              <p14:cNvContentPartPr/>
              <p14:nvPr/>
            </p14:nvContentPartPr>
            <p14:xfrm>
              <a:off x="2717477" y="4295350"/>
              <a:ext cx="286920" cy="2383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057CFD2-3837-B522-2303-DC362CA2409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11357" y="4289230"/>
                <a:ext cx="2991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AF9501E-0181-3245-4C52-2DFF41EFCE5C}"/>
                  </a:ext>
                </a:extLst>
              </p14:cNvPr>
              <p14:cNvContentPartPr/>
              <p14:nvPr/>
            </p14:nvContentPartPr>
            <p14:xfrm>
              <a:off x="10159037" y="3851830"/>
              <a:ext cx="416880" cy="533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AF9501E-0181-3245-4C52-2DFF41EFCE5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152917" y="3845710"/>
                <a:ext cx="42912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467C3CC-4847-F3F9-F28E-E3554C4CE086}"/>
                  </a:ext>
                </a:extLst>
              </p14:cNvPr>
              <p14:cNvContentPartPr/>
              <p14:nvPr/>
            </p14:nvContentPartPr>
            <p14:xfrm>
              <a:off x="2718557" y="5429350"/>
              <a:ext cx="30600" cy="241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467C3CC-4847-F3F9-F28E-E3554C4CE08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12437" y="5423230"/>
                <a:ext cx="4284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7A8B4E22-4704-F5D1-A0B4-5EEBF874E35B}"/>
              </a:ext>
            </a:extLst>
          </p:cNvPr>
          <p:cNvGrpSpPr/>
          <p:nvPr/>
        </p:nvGrpSpPr>
        <p:grpSpPr>
          <a:xfrm>
            <a:off x="1771757" y="3147670"/>
            <a:ext cx="4424760" cy="1578240"/>
            <a:chOff x="1771757" y="3147670"/>
            <a:chExt cx="4424760" cy="15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9C6EB3C-E18A-C434-B8C2-805E4265AEC6}"/>
                    </a:ext>
                  </a:extLst>
                </p14:cNvPr>
                <p14:cNvContentPartPr/>
                <p14:nvPr/>
              </p14:nvContentPartPr>
              <p14:xfrm>
                <a:off x="1771757" y="3147670"/>
                <a:ext cx="4424760" cy="1568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9C6EB3C-E18A-C434-B8C2-805E4265AEC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65637" y="3141550"/>
                  <a:ext cx="4437000" cy="158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B883C1A-77D2-2839-552A-41790480C7BC}"/>
                    </a:ext>
                  </a:extLst>
                </p14:cNvPr>
                <p14:cNvContentPartPr/>
                <p14:nvPr/>
              </p14:nvContentPartPr>
              <p14:xfrm>
                <a:off x="2903597" y="3645910"/>
                <a:ext cx="296280" cy="258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B883C1A-77D2-2839-552A-41790480C7B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97477" y="3639790"/>
                  <a:ext cx="3085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C4E5796-0EFD-D1A4-E9CB-20863E07B2CA}"/>
                    </a:ext>
                  </a:extLst>
                </p14:cNvPr>
                <p14:cNvContentPartPr/>
                <p14:nvPr/>
              </p14:nvContentPartPr>
              <p14:xfrm>
                <a:off x="3382757" y="3330190"/>
                <a:ext cx="196560" cy="247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C4E5796-0EFD-D1A4-E9CB-20863E07B2C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76637" y="3324070"/>
                  <a:ext cx="2088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512EBFD-45CE-A681-E2CB-D611BAB71645}"/>
                    </a:ext>
                  </a:extLst>
                </p14:cNvPr>
                <p14:cNvContentPartPr/>
                <p14:nvPr/>
              </p14:nvContentPartPr>
              <p14:xfrm>
                <a:off x="3778397" y="4107430"/>
                <a:ext cx="13680" cy="20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512EBFD-45CE-A681-E2CB-D611BAB7164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72277" y="4101310"/>
                  <a:ext cx="25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FFD71DA-AE59-57C1-FA71-E3F5F5C0A602}"/>
                    </a:ext>
                  </a:extLst>
                </p14:cNvPr>
                <p14:cNvContentPartPr/>
                <p14:nvPr/>
              </p14:nvContentPartPr>
              <p14:xfrm>
                <a:off x="3689117" y="3938230"/>
                <a:ext cx="206640" cy="218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FFD71DA-AE59-57C1-FA71-E3F5F5C0A60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82997" y="3932110"/>
                  <a:ext cx="218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C133636-DF9F-CFFB-F67E-6D899A28C5DB}"/>
                    </a:ext>
                  </a:extLst>
                </p14:cNvPr>
                <p14:cNvContentPartPr/>
                <p14:nvPr/>
              </p14:nvContentPartPr>
              <p14:xfrm>
                <a:off x="3910517" y="4460230"/>
                <a:ext cx="207720" cy="265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C133636-DF9F-CFFB-F67E-6D899A28C5D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04397" y="4454110"/>
                  <a:ext cx="2199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8053ED3-2EF6-1C19-C870-B3B68BEA7646}"/>
                    </a:ext>
                  </a:extLst>
                </p14:cNvPr>
                <p14:cNvContentPartPr/>
                <p14:nvPr/>
              </p14:nvContentPartPr>
              <p14:xfrm>
                <a:off x="4121837" y="4035790"/>
                <a:ext cx="266760" cy="187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8053ED3-2EF6-1C19-C870-B3B68BEA764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15717" y="4029670"/>
                  <a:ext cx="279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891B93E-8BE0-C8A0-00D5-EED020E82901}"/>
                    </a:ext>
                  </a:extLst>
                </p14:cNvPr>
                <p14:cNvContentPartPr/>
                <p14:nvPr/>
              </p14:nvContentPartPr>
              <p14:xfrm>
                <a:off x="4511717" y="3489670"/>
                <a:ext cx="264240" cy="216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891B93E-8BE0-C8A0-00D5-EED020E8290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05597" y="3483550"/>
                  <a:ext cx="2764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672220E-2E00-7E9A-86B5-25139BCCA529}"/>
                    </a:ext>
                  </a:extLst>
                </p14:cNvPr>
                <p14:cNvContentPartPr/>
                <p14:nvPr/>
              </p14:nvContentPartPr>
              <p14:xfrm>
                <a:off x="5291837" y="3776950"/>
                <a:ext cx="225360" cy="295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672220E-2E00-7E9A-86B5-25139BCCA52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85717" y="3770830"/>
                  <a:ext cx="237600" cy="30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5463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65042"/>
                <a:ext cx="11187258" cy="644055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is an irregular language.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is regular.</a:t>
                </a:r>
              </a:p>
              <a:p>
                <a:r>
                  <a:rPr lang="en-US" dirty="0"/>
                  <a:t>Then there is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exactly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 </a:t>
                </a:r>
                <a:endParaRPr lang="en-US" i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Because the DFA is finite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both are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∉{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≥0}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So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</m:oMath>
                </a14:m>
                <a:r>
                  <a:rPr lang="en-US" dirty="0"/>
                  <a:t> must be an irregular language.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13949B-B46F-4E20-B45E-E6E5E2AD1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65042"/>
                <a:ext cx="11187258" cy="6440557"/>
              </a:xfrm>
              <a:blipFill>
                <a:blip r:embed="rId2"/>
                <a:stretch>
                  <a:fillRect l="-545" t="-2176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84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FD98-8C0D-4A73-A614-B9E6B279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1. Suppose for the sake of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regular. Then there is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recognizes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[fill in with an infinite set of prefixes]. </a:t>
                </a:r>
              </a:p>
              <a:p>
                <a:r>
                  <a:rPr lang="en-US" dirty="0"/>
                  <a:t>3. Because the DFA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[you don’t get to control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i="1" dirty="0"/>
                  <a:t> other than having them not equal and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i="1" dirty="0"/>
                  <a:t>]</a:t>
                </a:r>
              </a:p>
              <a:p>
                <a:r>
                  <a:rPr lang="en-US" dirty="0"/>
                  <a:t>4. 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[argue exactly one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yz</m:t>
                    </m:r>
                  </m:oMath>
                </a14:m>
                <a:r>
                  <a:rPr lang="en-US" dirty="0"/>
                  <a:t> will be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] </a:t>
                </a:r>
              </a:p>
              <a:p>
                <a:r>
                  <a:rPr lang="en-US" dirty="0"/>
                  <a:t>5.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6.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must be an irregular language.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2903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1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4389</TotalTime>
  <Words>5355</Words>
  <Application>Microsoft Office PowerPoint</Application>
  <PresentationFormat>Widescreen</PresentationFormat>
  <Paragraphs>1853</Paragraphs>
  <Slides>59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2" baseType="lpstr">
      <vt:lpstr>Aptos</vt:lpstr>
      <vt:lpstr>Arial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1_Integral</vt:lpstr>
      <vt:lpstr>Uncountability</vt:lpstr>
      <vt:lpstr>Announcements</vt:lpstr>
      <vt:lpstr>Announcements</vt:lpstr>
      <vt:lpstr>Review</vt:lpstr>
      <vt:lpstr>What can’t NFAs/DFAs/Regexes do?</vt:lpstr>
      <vt:lpstr>Forcing a Mistake</vt:lpstr>
      <vt:lpstr>Intuition</vt:lpstr>
      <vt:lpstr>PowerPoint Presentation</vt:lpstr>
      <vt:lpstr>Full outline</vt:lpstr>
      <vt:lpstr>Functions Review</vt:lpstr>
      <vt:lpstr>Punchline for Today’s Lecture</vt:lpstr>
      <vt:lpstr>Outline</vt:lpstr>
      <vt:lpstr>Sizes of sets</vt:lpstr>
      <vt:lpstr>More Practical</vt:lpstr>
      <vt:lpstr>More Practical</vt:lpstr>
      <vt:lpstr>Two Requirements for a Bijection</vt:lpstr>
      <vt:lpstr>Two Requirements for a Bijection</vt:lpstr>
      <vt:lpstr>Bijection</vt:lpstr>
      <vt:lpstr>Definition</vt:lpstr>
      <vt:lpstr>Some infinite sets</vt:lpstr>
      <vt:lpstr>They’re all the same size.</vt:lpstr>
      <vt:lpstr>They’re all the same size…</vt:lpstr>
      <vt:lpstr>Countable</vt:lpstr>
      <vt:lpstr>Let’s Try one that’s a little harder</vt:lpstr>
      <vt:lpstr>The set of positive rational numbers</vt:lpstr>
      <vt:lpstr>In bijection with the natural numbers</vt:lpstr>
      <vt:lpstr>In Bijection with the natural numbers</vt:lpstr>
      <vt:lpstr>Uncountable</vt:lpstr>
      <vt:lpstr>Uncountability</vt:lpstr>
      <vt:lpstr>A proof idea</vt:lpstr>
      <vt:lpstr>What do real numbers look like</vt:lpstr>
      <vt:lpstr>Uncountable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Wrapping Up</vt:lpstr>
      <vt:lpstr>Diagonalization</vt:lpstr>
      <vt:lpstr>Takeaway 1</vt:lpstr>
      <vt:lpstr>Let’s Do Another!</vt:lpstr>
      <vt:lpstr>Proof that [0,1) set of binary-valued functions is not countable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Wrapping up the proof</vt:lpstr>
      <vt:lpstr>Our Second big takeaway</vt:lpstr>
      <vt:lpstr>Our Second big takeaway</vt:lpstr>
      <vt:lpstr>Not just Java</vt:lpstr>
      <vt:lpstr>Does this matter?</vt:lpstr>
      <vt:lpstr>The Halting Problem</vt:lpstr>
      <vt:lpstr>A Practical Uncomputable Problem</vt:lpstr>
      <vt:lpstr>The Halting Problem</vt:lpstr>
      <vt:lpstr>Bijection</vt:lpstr>
      <vt:lpstr>Todo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Uncountability</dc:title>
  <dc:creator>rtweber2</dc:creator>
  <cp:lastModifiedBy>Parker Gustafson</cp:lastModifiedBy>
  <cp:revision>45</cp:revision>
  <cp:lastPrinted>2025-08-15T02:12:28Z</cp:lastPrinted>
  <dcterms:created xsi:type="dcterms:W3CDTF">2020-12-05T21:37:44Z</dcterms:created>
  <dcterms:modified xsi:type="dcterms:W3CDTF">2025-08-15T03:32:15Z</dcterms:modified>
</cp:coreProperties>
</file>