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tags/tag3.xml" ContentType="application/vnd.openxmlformats-officedocument.presentationml.tags+xml"/>
  <Override PartName="/ppt/ink/ink58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59.xml" ContentType="application/inkml+xml"/>
  <Override PartName="/ppt/tags/tag6.xml" ContentType="application/vnd.openxmlformats-officedocument.presentationml.tags+xml"/>
  <Override PartName="/ppt/ink/ink60.xml" ContentType="application/inkml+xml"/>
  <Override PartName="/ppt/tags/tag7.xml" ContentType="application/vnd.openxmlformats-officedocument.presentationml.tags+xml"/>
  <Override PartName="/ppt/ink/ink61.xml" ContentType="application/inkml+xml"/>
  <Override PartName="/ppt/tags/tag8.xml" ContentType="application/vnd.openxmlformats-officedocument.presentationml.tags+xml"/>
  <Override PartName="/ppt/ink/ink62.xml" ContentType="application/inkml+xml"/>
  <Override PartName="/ppt/tags/tag9.xml" ContentType="application/vnd.openxmlformats-officedocument.presentationml.tags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tags/tag10.xml" ContentType="application/vnd.openxmlformats-officedocument.presentationml.tags+xml"/>
  <Override PartName="/ppt/ink/ink68.xml" ContentType="application/inkml+xml"/>
  <Override PartName="/ppt/tags/tag11.xml" ContentType="application/vnd.openxmlformats-officedocument.presentationml.tags+xml"/>
  <Override PartName="/ppt/ink/ink69.xml" ContentType="application/inkml+xml"/>
  <Override PartName="/ppt/tags/tag12.xml" ContentType="application/vnd.openxmlformats-officedocument.presentationml.tags+xml"/>
  <Override PartName="/ppt/ink/ink70.xml" ContentType="application/inkml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ink/ink71.xml" ContentType="application/inkml+xml"/>
  <Override PartName="/ppt/tags/tag15.xml" ContentType="application/vnd.openxmlformats-officedocument.presentationml.tags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2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4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62"/>
  </p:notesMasterIdLst>
  <p:handoutMasterIdLst>
    <p:handoutMasterId r:id="rId63"/>
  </p:handoutMasterIdLst>
  <p:sldIdLst>
    <p:sldId id="256" r:id="rId3"/>
    <p:sldId id="852" r:id="rId4"/>
    <p:sldId id="856" r:id="rId5"/>
    <p:sldId id="748" r:id="rId6"/>
    <p:sldId id="854" r:id="rId7"/>
    <p:sldId id="265" r:id="rId8"/>
    <p:sldId id="280" r:id="rId9"/>
    <p:sldId id="269" r:id="rId10"/>
    <p:sldId id="270" r:id="rId11"/>
    <p:sldId id="853" r:id="rId12"/>
    <p:sldId id="257" r:id="rId13"/>
    <p:sldId id="258" r:id="rId14"/>
    <p:sldId id="259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5" r:id="rId24"/>
    <p:sldId id="451" r:id="rId25"/>
    <p:sldId id="446" r:id="rId26"/>
    <p:sldId id="447" r:id="rId27"/>
    <p:sldId id="448" r:id="rId28"/>
    <p:sldId id="449" r:id="rId29"/>
    <p:sldId id="452" r:id="rId30"/>
    <p:sldId id="855" r:id="rId31"/>
    <p:sldId id="453" r:id="rId32"/>
    <p:sldId id="457" r:id="rId33"/>
    <p:sldId id="454" r:id="rId34"/>
    <p:sldId id="456" r:id="rId35"/>
    <p:sldId id="458" r:id="rId36"/>
    <p:sldId id="459" r:id="rId37"/>
    <p:sldId id="460" r:id="rId38"/>
    <p:sldId id="461" r:id="rId39"/>
    <p:sldId id="462" r:id="rId40"/>
    <p:sldId id="463" r:id="rId41"/>
    <p:sldId id="455" r:id="rId42"/>
    <p:sldId id="464" r:id="rId43"/>
    <p:sldId id="465" r:id="rId44"/>
    <p:sldId id="466" r:id="rId45"/>
    <p:sldId id="471" r:id="rId46"/>
    <p:sldId id="472" r:id="rId47"/>
    <p:sldId id="478" r:id="rId48"/>
    <p:sldId id="480" r:id="rId49"/>
    <p:sldId id="481" r:id="rId50"/>
    <p:sldId id="482" r:id="rId51"/>
    <p:sldId id="483" r:id="rId52"/>
    <p:sldId id="468" r:id="rId53"/>
    <p:sldId id="469" r:id="rId54"/>
    <p:sldId id="470" r:id="rId55"/>
    <p:sldId id="484" r:id="rId56"/>
    <p:sldId id="485" r:id="rId57"/>
    <p:sldId id="487" r:id="rId58"/>
    <p:sldId id="488" r:id="rId59"/>
    <p:sldId id="486" r:id="rId60"/>
    <p:sldId id="405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DECEC-53DD-C743-98EE-041859DB5CB4}" v="1" dt="2025-08-18T05:00:33.480"/>
    <p1510:client id="{7F46E75B-0321-4692-9D3B-D5CAA889F2D6}" v="33" dt="2025-08-18T05:00:53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4457" autoAdjust="0"/>
  </p:normalViewPr>
  <p:slideViewPr>
    <p:cSldViewPr snapToGrid="0">
      <p:cViewPr varScale="1">
        <p:scale>
          <a:sx n="84" d="100"/>
          <a:sy n="84" d="100"/>
        </p:scale>
        <p:origin x="91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68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80AF7A-7595-2030-965F-F51248DFCB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12A3B-6482-346D-8BF0-93712CE793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7CDCE-A68F-3AD0-9353-85FB230612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938FE-852F-397A-7A7E-AC4F1B738A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4B7E5-D136-44ED-A99A-C0E12802C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3320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3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6132 5993 28370,'17'-6'-1871,"1"0"1410,0 2 1,-6 2 0,0 2-1,0-2 278,-2-4 0,6 5 35,-5-5 0,-1-2 1,2 0-1,0-2 0,-2-4 1,-6 0-1779,-8 2 1736,2 4 0,-8 8 0,6 2 0,-4 2 390,-2 2-353,6 8 0,-4-10 0,6 6 0,-2 0 0,-1 0-614,1 4 257,2-7 0,0 7 0,-2-6 0,-2 2 347,2 4 1,4-6 263,6-2 0,-2-4 0,8-2 0,1 0 0,3 0 0,2 0 196,0 0 0,0-2 0,0-2 0,-1-2 0,1 2 0,2 2 0,2 2 1,4 0 156,1 0 0,-3-2 0,6-2 0,-1-2-164,-1 2 0,0 2 0,-6 2-126,1 0 0,1-6 1,-6 0-1,0 2 0,0 2 1,0 2-1,-1 0 0,1 0 1,0 0-1,0 0 0,0 0 828,-1 0 1,-5 6-794,0 0 1,0 0 0,6-6 0,0 0 0,0 0-1,-1 0 1,1 2 0,0 2 0,0 2 382,0-2 0,0-2-469,-1-2 0,-5 0 0,0 0 0,2 0 0,2 0 1,2 0-1,-1 0 0,1 0-900,0 0 760,0 0 1,-6 6 0,0 0 0,2-2 0,1-2 0,3-2 0,0 0 0,0 0 0,0 0 0,0 0 0,-1 0 0,1 0 94,0 0 0,0 0 0,0 0 0,-1 0 0,1 0-146,0 0 0,-6 0 0,0 0 0,2 0 1,2 0-1,1 0 87,1 0 1,0 0-1,0 0 1,0 0 0,0 0-1,-1 0 1,1 0 131,0 0 1,0 0 0,0 0 0,0 0 81,-1 0 1,1-2 0,0-2-221,0-2 0,-6 0 0,0 6 0,1 0 0,3 0 0,2 0 1,0 0-1,0 0 105,0 0 0,-1 0-150,1 0 1,-6 0 0,0 0 0,2 0 0,2 0 0,0 2-1405,-5 4 1,-5-2 270,-12 8 1,-3 0-1,-9 6 891,0-1 0,-8 9 0,-2 2 0</inkml:trace>
  <inkml:trace contextRef="#ctx0" brushRef="#br0" timeOffset="1">12495 6314 28264,'0'-12'-9831,"0"1"8193,0 7 0,2-10 1,2 6-1,4 0 2935,2 0-654,2 2 1,5 0 0,1 0 335,0 2 1,-6 2-448,0 2 0,-6 0 0,4-2 0,0-2-173,0-2 0,-5 0-324,7 6 0,-6 0 0,6 0 0,2 0 0,2 0 0,2 0 0,0 0 3481,-1 0-3288,1 0 1,-6 0 0,0 0 0,2 0 0,2 0 0,2 0-1,-1 0 1,1-2 0,0-2 0,0-2 0,0 2 0,-1 2-1,1 2-17,0 0 1,6 0 0,0 0 0,-3 0 0,1 0 0,0 0 0,4 0 0,-1 0-28,1 0 1,4 0 0,-4 0 0,1 0 0,5 0 0,2 0 0,-1-2 0,-1-1-110,-2-3 1,-2 0 0,3 4-1,-3-2 1,0-2 0,-3 2 0,1 2-1,-2 2-75,2 0 0,-5 0 1,7 0-1,-2-2 1,-4-2-1,-2-2 1,-3 2-1,3 2 99,4 2 1,-4 0 0,4 0 0,-5 0 0,1 0-1,2 0 1,2 0 0,-1 0-80,3 0 1,-6 0 0,6-2-1,-2-2 1,-1-2 0,1 2 0,0 2-1,0 2-9,-3 0 0,-1 0 1,-2 0-1,0 0 1,0 0-1,-1 0 1,3 0-1,2 0-1,2 0 1,0 0-1,-7 0 1,3 0 0,2 0-1,2 0 1,-2 0 0,-1 0 5,3 0 1,-4 0-1,6 0 1,-3 0 0,1 0-1,-2 0 1,0 0 0,0 0-39,1 0 1,3-2 0,-4-2 0,2-2 0,-3 2 0,-1 2 0,0 2-1,2 0 52,2 0 0,-1 0 0,-5 0 0,2 0 0,2 0 0,2 0 0,-3 0 0,1 0-12,2 0 0,-4 0 1,3 0-1,-1 0 1,0 0-1,2 0 1,-2 0-1,-3 0-50,-1 0 0,0 0 0,0 0 0,-2 2 0,-2 2 1,-3 2-1,3-2 0,2-2 54,2-2 0,0 0 0,0 0 0,-1 2 0,1 2 1,0 2-1,0-2 79,0-2 0,0-2 0,-1 0 0,1 0 0,0 0 1,0-2-101,0-4 0,-1 4 0,-1-6 0,-2 2 0,-2 0 1,2 2-99,2 2 1,2 0 0,-1-2 0,3-2-1,2 2 1,2 2 45,-2 2 1,-1 0-1,1 2 1,2 2 0,-2 2-1,-2-2 1,-3-2 0,1-2 30,0 0 1,-6 0-1,0 0 1,2 0-1,1 0-1179,3 0-92,-8 0 0,-2 2-309,-8 4 1,0-2-1302,0 8 2464,0-8 0,-8 12 0,-2-6 1</inkml:trace>
  <inkml:trace contextRef="#ctx0" brushRef="#br0" timeOffset="2">27503 6189 24630,'-18'0'100,"7"0"1,-1 0-47,-2 0 1,4 0 0,-2 0 0,-2 0 0,-2 0 0,-1 0 0,-1 0-141,0 0 1,6 0 0,0 0 0,0 2-537,2 4 492,-6-4 0,13 6 1,-9-8 403,-2 0 1,-2 0 0,-2 0-66,0 0 0,0 0 0,1 0 1,-1 0-16,0 0 0,6 0-77,0 0 47,0 0 1,-5 0-1,-1-2 1,0-2 292,0-2-155,8 0 1,0 6-1,6-2 1470,-2-3-2312,0 3 1,12-8 0,2 6 0,0-4 0,2 0-1074,0 0 1549,-6 2 0,6 6 0,-4-2 0,6-2 0,4-2 0,1 2 0,1 2 73,0 2 1,0 0 0,0 0 0,-1 0 0,1 0-1,0 0 9,0 0 0,-6 0 0,0 0 1,2 0 43,1 0 0,3 0-38,0 0 1,0 0 0,0 0-1,0 0 1,-1 0 0,1 0 0,0 0-1,0 0 1,0 0 0,-1 0-1,1 0 180,0 0 1,0 0-17,0 0 1,-6 0 0,0 2 0,1 2 0,3 2 0,2 0 0,0 0 0,2 0 0,1-2-1,3-2 1,0-2 0,0 0 0,2 2 1341,1 4-1474,-5-4 0,12 6 0,-5-8 0,3 0 0,0 0 1,-4 0-1,-1 0 0,1 0 0,2 0 0,-3 0 0,-1 0 1,-2 0-1,2 0 0,-1 0 0,3 0-31,0 0 1,-4 0 0,3 0 0,1 0 0,0 0-1,4 0 1,1 0 0,3 0-4,-1 0 0,3-2 1,2-2-1,-1-2 1,-3 2-1,-4 2 1,-3 0-1,1-2-30,0-2 0,-2 0 0,3 6 0,-3 0 0,-2 0 0,-3 0 0,1-2 0,0-2-70,-2-2 1,0 0 0,-1 6-1,3 0 76,-2 0 0,4 0 0,-3 0-3,-1 0 0,4 0 0,0 0 1,-1 0-1,1 0 0,-2 0 0,0 0 1,-1 0-1,-1 0 0,-2 0 0,-2-2 1,0-2-1,0-2-341,-1 2 1,-5 2 318,0 2 0,0 0 0,6 0 0,0 0 0,-1 0 0,1 0 0,-2 2 1,-2 2-1,-2 2-315,2-2 1,-4-2 366,2-2 1,-1 0-1,7 0 1,0 0 0,0 2-1,0 2 1,0 2 0,-1-2-1,1 0 1,0 0-148,0 2 172,0 0 0,-1-6 0,1 0 0,0 0 0,0 0 0,0 0 1,0 0-1,-1 0 0,1 0 0,0 0 0,0 0 0,0 0 0,0 0 1,-1 0-15,1 0 1,0 0 0,0 0 0,0 0 0,0 0-1,-1 0 1,1 0-56,0 0 0,0 0 0,0 0 0,1 0 276,5 0 1,-4 0 0,6 0-228,0 0 1,-1 0 0,7 0-1,-2 0 1,1 0 0,5 0 0,2-2-1,-1-2 1,-3-2 0,0 2 0,-3 2-1,1 2 1,-4 0 366,-3 0 0,-1 0-357,-6 0 1,-6 0-1,0 0 1,2 0-1,0 2 1,-1 2-1,-1 2 1,2-2-1,0 0 1,0 0-1,-2 2-98,2-2-279,1-2 0,3 0 1,0 2-1,0 2 1,-2-1-1,-4 3 1,-6 4-1,-4 4 1,-4 2-221,-4 0 1,-4 0 0,-8-1 0</inkml:trace>
  <inkml:trace contextRef="#ctx0" brushRef="#br0" timeOffset="3">3583 6974 29253,'0'-18'-9831,"0"1"6536,0-1 0,0 6 2950,0 0 0,0 6 1,2-4-1,4 2 1,4 2-1,-1-2 2049,-3-4 1,-4 3-2343,-2-3 731,0 8 1,2-4 0,4 8 0,6 2 487,4 4 0,2-4 0,2 4 0,1-4-386,3-2 1,8 0 0,-2 0 50,3 0 1,5 0 0,2 0 0,3 0-1,1 0 1,1 0 0,-1 0 0,-1 0-1,-1 0 1,2 0 0,1-2 0,1-2-1,-5-4 1390,-3-2 1,-1 4-1472,5-6 1,-6 6-1,1-4 1,-5 2-1,-2 2 1,-1 0 0,-1 0-1,0 2 1,-2 2-1,1 2 1,-1 0 0,2 2-1,-2 4 1,-1 4 75,-3 0-126,6 6 0,-8-12 0,5 6 1,1 0-1,2-2 0,2 0 1,-1-4-1,1 0 0,0 0 1,-1 1-1,3-1 0,2-2 1,1-2-1,1 0 0,0-2 228,-1-3 1,-5 3 0,0-4 0,-1 4 0,1 2 0,-2 0 0,-2 0 0,-5 0-296,-1 0 1,4 0-1,2 0 1,0 0 0,-1 0-1,-3 0 1,-2 0-13,-2 0 0,1 0 0,5 0 0,4 0 1,2 0-1,-3 0 0,1 0 0,0 0 11,4 0 1,-5-6-1,1 0 1,-2 2-1,-4 2 1,-1 2-1,1 0-235,2 0 1,0 0-1,-7 0 1,1 2-271,0 4 1,0-2 466,0 8 1,0-7 0,1 5 0,3-2 0,2-2 0,-2 0 0,-2 0-1,-1-2 1,3-2 0,4-2 0,0 0 0,1 0 0,-1 0 210,0 0 1,0 2 0,-5 2-294,3 2 0,0 0 0,-6-6 1,0 0-1,-1 2 0,1 2 0,0 2 1,2 0-1,2 0 0,1 0 0,1-2 1,2-2-1,2-2-8,-1 0 0,7 0 104,-4 0 0,3 0 0,3 0 0,-2 0 0,-3 0 0,-1 0 0,2-2 1,1-2-1,3-2 0,-2 2 0,-3 2 0,-1 0 0,0-2 0,0-2-77,-1 2 48,-7 2 1,6 2 0,-6 0 0,1 0 0,1 0-1,0 0 1,0 0 0,-1 0 0,1 0 0,0 0-1,0 0 1,0 0 0,1 0 0,1 0 0,2 0 75,-1 0 0,3 0 1,4 0-1,-2 0 1,-3 0-1,1 0 0,0-2 1,-1-2 20,3-2 1,0 0 0,-1 6 0,-1 0 0,2-2-1,1-2 1,3-2 0,0 2-60,-1 2 1,1 2 0,0 0 0,-1-2 134,1-4 0,0 4 0,-1-4-177,1 4 0,0 0 1,1-2-1,1-1 1,0 1-1,-5 2 1,1 0-1,-2-2 1,-1-2-1,-3 2 1,0 2-1,-3 2 1,3 2-873,0 4 0,2-2 461,5 8 0,1-7 1,2 5-1,1 0 1,5-2 334,1 0 1,3 6 0,5-4-1</inkml:trace>
  <inkml:trace contextRef="#ctx0" brushRef="#br0" timeOffset="4">4634 11451 27742,'-10'0'-276,"-5"-8"-478,13 6 0,-6-7-832,8 3 729,0 4 0,0-8 185,0 4 988,8 4 1,-4-6 0,8 8 0,1 0-1,3 0 994,2 0-1178,0 0 0,0 0 1,0 0-1,1 0 1,3 0-1,2 0 1,0 0-1,-1 0 0,3 0 1,2 0-1,4 0 1,-1 0-1,1 0 1,-2 0-29,1 0 1,3 0 0,0 0 0,-3 0-1,-3 0 1,-2 0 0,-2 0 0,-1 0 55,1 0 0,0 0 0,-6 0 0,0 0 0,-1 0 1,1 0-1,0 0 168,0 0 1,0 0 0,-1 0-1,1 0 1,2 0 0,2 0 0,2 0-1,-3 0-148,-1 0 1,4-6 0,0 0 0,0 2-1,-1 2 1,1 0 0,0-2 0,0-2-181,-1 2 0,7 2 0,-4 0 0,0-2 0,1-2 0,-1 2 0,2 0 0,-2 0 0,-1-2 0,5 1 0,-6 5 0,-2 0 0,-1 0 0,1-2 0,2-2 0,-2-2 0,-3 2 0,-1 2 0,0 2 0,0 0 0,0 0 0,0 0 0,-1 0 0,1 0 0,0 0 0,0 6 0,0 0 0,0-2 0,-1-2 0,1 0 0,0 1 0,0 3 0,0 0 0,-1-6 0,1 0 0,2 0 0,2 0 0,2 0 0,-3 0 0,-1 0 0,4 0 0,2 0 0,0 0 0,1 0 0,1 0 0,2 0 0,-1 0 0,1 0 0,0-6 0,3 0 0,-1 3 0,-2-1 0,2 0 0,1-2 0,3 2 0,0 2 0,-7-4 0,1 0 0,2 2 0,1 2 0,3 2 0,-2 0 0,-3 0 0,-1 0 0,-2 0 0,5 0 0,-1 0 0,2 0 0,-3 0 0,3 0 0,-2 0 0,-2 0 0,3 0 0,-5 0 0,2 0 0,-3 0 0,-1 0 0,-2 0 0,0 0 0,-1 0 0,3 0 0,-4 0 0,2 0 0,-1 0 0,1 0 0,0 0 0,-2 0 0,-2 0 0,3 0 0,3 0 0,0 0 0,2 0 0,-3 0 0,3 0 0,0 0 0,3 0 0,-3 0 0,0 0 0,0-2 0,-3-2 0,3-2 0,-2 0 0,0 0 0,-5 0 0,5 0 0,-2 6 0,-2 0 0,-1-2 0,1-2 0,2-2 0,-2 2 0,-2 2 0,-3 2 0,3 0 0,2 0 0,2 0 0,-2 0 0,-3-2 0,-1-2 0,0-2 0,6 1 0,0 5 0,-1 0 0,1 0 0,0 0 0,0 0 0,-1 0 0,1 0 0,0 0 0,-4 0 0,2 0 0,3 0 0,1-2 0,0-2 0,-4-2 0,-3 2 0,1 0 0,2 0 0,2-2 0,-3 2 0,1 0 0,0 0 0,2-2 0,-2 2 0,3 0 0,1 0 0,0-2 0,2 2 0,-3 2 0,3 2 0,0-2 0,3-4 0,-3 4 0,2-4 0,0 4 0,-1 2 0,1 0 0,2 0 0,-1 0 0,-1 0 0,4 0 0,-6 0 0,1 0 0,-1 0 0,-2 0 0,-3 0 0,1-2 0,0-4 0,0 4 0,-6-4 0,-1 5 0,1 1 0,0 0 0,0-2 0,0-4 0,-6 4 0,-1-4 0,3 4 0,2 2 0,2 0 0,0 0 0,0 0 0,-1 0 0,1 0 0,-2 2-101,-4 4 0,-4-4 1,-8 6-1</inkml:trace>
  <inkml:trace contextRef="#ctx0" brushRef="#br0" timeOffset="5">4545 13182 26978,'-12'0'-1518,"2"-2"872,3-4 272,1 4 0,6-8 0,0 4 0,0-6 0,2-2-1287,4 2 2138,-4 4 1,7 8 0,-3 0-1,4 2 1,2 2 0,0 2 403,2-2 1,0 0-714,-2 2 1,3-4 0,-3 4 0,4-4-1,4-2 1,2 0 0,2 0 0,-1 0-1,1 0 1,2 0 0,0 0 0,-1 0 0,-1 0-1,2 0 761,4 0-923,3 0 1,-3 0 0,0 0 0,1 0 0,1 0 0,0 0 0,-5 0 0,-1 0 0,-2 0 0,0 0 0,-1 0 0,-1 0 0,-2 2 0,-2 2 0,0 2-114,0-2 0,-1 4 0,1-2 0,-2 0 0,-2 0 0,-2 1 456,2 3 1,1-4 0,3 4 0,0-2 0,0-4 0,0-2-100,0-2 0,-1 0 1,1 0-1,2 0 0,2 0 1,4-2-1,-1-2 1,3-2-251,0 2 0,0-4 0,3 2 0,-3 2 0,-2 0 0,-3 0 0,1-1 0,2 1 0,2 2 0,-7 2 0,3 0 0,-4 0 0,0 0 0,2 0 0,1 0 0,-1 0 0,-2 0 0,0 0 0,2 0 0,1 0 0,1 0 0,0 0 0,0 0 0,-1 0 0,3 0 0,0-6 0,6-2 0,-5 0 0,-1 0 0,-2 2 0,2 0 0,1-2 0,1-2 0,0 6 0,-6-4 0,1 2 0,1 0 0,0 2 0,0 0 0,-3 0 0,-1-1 0,4-1 0,0 6 0,-2 0 0,-1 0 0,1 0 0,2 0 0,0 0 0,1 0 0,-3 0 0,6 0 0,-2 0 0,-3 0 0,3 0 0,4 0 0,2 0 0,-3 0 0,-1 0 0,-6 0 0,4 0 0,-1 0 0,1 0 0,-4 0 0,-2 0 0,-3 0 0,1-6 0,0 0 0,0 2 0,0 2 0,0 2 0,-1 0 0,1 0 0,0 0 0,0 0 0,0 2 0,-1 2 0,1 2 0,0-2 0,-4 0 0,2 0 0,4 1 0,-1-1 0,3-2 0,0-2 0,2 0 0,-2 0 0,3 0 0,1 0 0,0-2 0,2-2 0,-3-3 0,3-1 0,-2-2-1120,0 0 0,-3 4 1,-5-4-1,0 2 940,0 4 0,0-6 0,-1 0 1</inkml:trace>
  <inkml:trace contextRef="#ctx0" brushRef="#br0" timeOffset="6">14670 14502 27878,'0'-18'-9831,"0"0"7902,0 0 1,0 6 2475,0 0 1,8 8-1,3-2 1,5 4-1,2 2 1,0 0-1,-2-2 1,-2-2 2007,-2-2 1,5-5-2364,7 5 0,0-6 1,-6 4-1,1 0 1,3-2-1,2 0 1,-2-2-1,-2 2 1,-3 2-1,1 2 1,0-2-1,0 1 1,-2-3-1,-2 0 1425,-2-4-1497,-1 6 1,5-2-1,-2 4 1,-2-4 0,2-2-1,2 2 1,4 2-1,1 2 1,3 1 0,0-1-1,0 0 1,-1 0-1,1 0 1,0 2 0,2 2-3,1 2 0,1-2 0,4-2 0,-3-2 1,3 2-1,2 0 0,1 0 0,-1-2 134,-4 2 1,4-4-1,-5 2 1,5 0 0,0 0-1,-3 0 1,-3 2 0,0 0-253,-1-1 0,-3 3 0,4-4 0,0 4 0,-3 2 0,1 0 0,-2-2 0,0-2 0,-1-2 0,1 0 0,-4 6 0,2 0 0,2 0 0,-1 0 0,1 0 0,0 0 0,-2 0 0,3 0 0,1 0 0,0 0 0,0 0 0,-5 0 0,-1 0 0,-2 0 0,0 0 0,0 0 0,0 0 0,-1 0 0,1 0 0,0 0 0,0 0 0,0 0 0,-1 0 0,1 0 0,0 0 0,0 0 0,0 0 0,0 0 0,-1 0 0,1 0 0,0 0 0,0 0 0,0 0 0,0 0 0,-1 0 0,1 0 0,0 0 0,0 0 0,0 0 0,0 0 0,-1 0 0,1 0 0,0 0 0,0 0 0,0 0 0,1 0 0,5 0 0,-4 0 0,4 0 0,-2-2 0,-1-2 0,5-2 0,0 2 0,0 2 0,-5 2 0,5 0 0,0-2 0,0-2 0,-1-2 0,-1 2 0,0 2 0,0 2 0,-3 0 0,7 0 0,0 0 0,0 0 0,-3 0 0,-1 0 0,2 0 0,0 0 0,-1 0 0,5 0 0,-6 0 0,0 0 0,-1 0 0,3 0 0,0 0 0,0 0 0,-5 0 0,5 0 0,0 0 0,0 0 0,1 0 0,-1 0 0,0 0 0,-2 0 0,1 0 0,-3 0 0,6 0 0,0 0 0,-3 0 0,1 0 0,-2 0 0,0 0 0,-1 0 0,7 0 0,-4 0 0,0 0 0,1 0 0,1 0 0,2 0 0,-1 0 0,1 0 0,-2 0 0,6 0 0,-1 0 0,3 0 0,-2 0 0,-3 0 0,1 0 0,2 0 0,1 0 0,-1 0 0,-2 0 0,-5 0 0,-1 0 0,-2 0 0,0 0 0,-1 0 0,1 0 0,-6 0 0,0 0 0,2 0 0,1 0 0,3 0 0,-2 0 0,-2 0 0,-2 0 0,-1 0 0,1 0 0,0 0 0,0 0 0,0 0 0,0 0 0,-1 0 0,1 0 0,0 0 0,0 0 0,0 0 0,-1 0 0,1 0 0,0 0 0,0 2 0,0 2 0,0 2 0,-1 0 0,1 0 0,0 2-48,0 2 0,0 2 0,0 3 0,-1-1 1,1-4-1,0 0 0,0 0-85,0 4 0,5 0 0,1-2 0,-2-4 0,-2-2 0,-2 0 0,-1-3 0,3 1 266,4 2 0,-4-4 0,4 4 1,-5-4-1,1-2 0,2 0 1,2 0-1,-2 0-97,-3 0 0,5 6 1,0 0-1,-2-2 1,-1-2-1,1-2 1,2 2-1,0 2-68,2 2 1,-5 0 0,9-4 0,2 2 0,1 2 0,3-2 0,2-2 0,1-2 67,3 0 0,5 0 1,-3 0-1,1 0 0,5 0 1,0 0-1,-3-2 1,-3-2-37,-1-2 0,-5-2 0,5 4 0,-1-2 0,0 2 0,-1 0 0,1 0 0,1-2 0,3 2 0,1 0 0,5 0 0,-3-2 0,-1 2 0,1 2 0,3 2 0,-1 0 0,-3 0 0,-4 0 0,-9 0 0,1 2 0,-1 2 0,1 4 0,0 2 0,-1 4-2,1 2 0,0 2 0,-1 0 0,1 0 1,0-1-1,-1-1 0,1-2 0,2-4-226,3-2 0,3 4 0,3-6 0,-3-2 0,-3-2 0,3-2 0,0 0 1,1-2-126,1-4 1,-5-2 0,7-6 0,-1 2 0,1 0 0,-1 0 0,1 0 0,-2 1-669,-5 1 1,-9-4 0,-4 8 889,-3 2 1,7-6 0,-4 0 0</inkml:trace>
  <inkml:trace contextRef="#ctx0" brushRef="#br0" timeOffset="7">27093 14198 27707,'0'-18'-9831,"0"7"2389,0-1 8026,-8 8 0,4-4 0,-5 10 1,-1 2-1,2 4 0,-2 0 1,2 2-1348,0-1 1087,-6-5 1,10 10 0,-8-8 1716,-2-2-1707,6-2 0,-1-2 0,5 2 0,-4 2-336,-2 2 0,-2 2 1,-6-4 987,0 2 0,6 0 1,2-4-1,1 2 857,-1 2 0,6-2-2225,-2-10 0,4 2 0,4-6 0,2 0 1,4 2-1,0-2 469,-1 0 0,1 6 1,-2-2-1,4 2 1,2 0-1,0-2 1,2 2 188,2 2 1,4 0-1,1-1 1,3-3-1,-2 2 1,0 2 0,-1 2-1,5 0 77,2 0 1,-4-2 0,5-2-1,1-2 1,0 2 0,0 2-1,1 2 1,1 0-135,-2 0 0,3-6 0,-5 0 0,2 0 0,-1 0 0,3 0 1,0 2-1,-1 0-2,-1-2 1,0 4 0,6-4-1,-3 4 1,-1 0 0,-2-2-1,-1-2 1,1 2-197,0 2 1,-3 2-1,5 0 1,-4 0 0,0 0-1,-1 0 1,5 2 0,2 2-22,1 2 0,-1 0 0,-2-6 0,-3 2 0,3 2 0,2 2 0,-1-2 0,-1-2 0,-2-2 0,0 0 0,3 0 0,-3 0 0,-6 0 0,-3 0 0,1 0 0,2 0 0,-2 0 0,0 0 0,-1 0 0,3 0 0,-2 0 0,0 0 0,-1 0 0,3 0 0,-2 0 0,4 0 0,0 0 0,1 0 0,5 2 0,2 2 0,1 2 0,1-2 0,0-2 0,1-2 0,3 0 0,1 0 0,-1 0 0,0 0 0,-1 0 0,3 0 0,-3 0 0,-1 0 0,-2 0 0,-1 0 0,1 0 0,0 0 0,-1 0 0,1 0 0,0 0 0,-1 0 0,1 0 0,0 0 0,-1 0 0,1 0 0,-1 0 0,1 0 0,0 0 0,-1 0 0,-1 2 0,-2 2 0,-2 2 0,1-2 0,1-2 0,0-2 0,-3 0 0,-1 0 0,4 0 0,-5 0 0,1 0 0,0 0 0,2 0 0,-1 0 0,1 0 0,0 0 0,5 0 0,1 0 0,0 0 0,-1 0 0,-1 2 0,-2 2 0,-3 2 0,1 0 0,6-4 0,-1 2 0,-1 2 0,-2-3 0,-3-1 0,1 0 0,-2 4 0,4-4 0,-9 4 0,1-4 0,0-2 0,2 0 0,-1 0 0,1 0 0,-4 0 0,0 0 0,-1 0 0,3 0 0,0 0 0,0 0 0,0 0 0,-3 0 0,-1 0 0,-8 0 0,0 0 0,2 0 0,2 2 0,1 4 0,-1-2 0,-2 6 0,-4 0 0,0-2 0,0 0 0,2-2 0,-2 2 0,5-6 0,-3 4 0,4-4 0,2-2 0,2 2 0,2 2 0,1 2 0,-1-2 0,0-2 0,0-2 0,3 0 0,1 0 0,2 1 0,-2 3 0,1 2-421,1-2 1,2-2-1,5-2 1,3 0 0,2 2-1,3 2 1,1 4 0,1 0 435,1 0 0,2-2 1,5-6-1</inkml:trace>
  <inkml:trace contextRef="#ctx0" brushRef="#br0" timeOffset="8">18448 16178 29905,'2'-12'-9831,"2"0"8385,2-1 1,0 3-1,-4-2 1,4 0 2128,6 2 1,-2 0-1,2 6-184,2-2 0,-6 2 0,0 8 1,-3 4-1,3 0 0,0 2-288,0 0 0,0 0 0,-2 2 0,4-4 0,2-2 1275,0-1 1,0 1-259,5-6-1240,1 0 0,0 0 1,0 0-1,0 0 1,0 0-1,-1 0 1,1 0-1,0 0 1902,0 0 1,0 0-1518,0 0 1,-7 0 0,1 0 0,2 0 0,2 0 0,0-2-1,-2-2 1,-2-1 0,1 1 0,3 2 0,0 0 0,-2-2-374,-2-2 0,0 0 0,0 6 0,-2-2 0,-1-2 0,1-2 0,4 2 0,2 2 0,2 2 0,0 0 0,0 0 0,-1 0 0,-5 0 0,0 0 0,2 0 0,2 0 0,2 0 0,0 0 0,-1 0 0,1 0 0,0 0 0,0 0 0,-2-2 0,-2-2 0,-3-2 0,1 0 0,6 6 0,0 0 0,0 0 0,0 0 0,-1 0 0,1 0 0,0 0 0,0 0 0,0 0 0,0 0 0,-1 0 0,1 0 0,0 0 0,0 0 0,2 0 0,1 0 0,3 0 0,-2 0 0,-2 0 0,-2 0 0,-1 0 0,-5 0 0,0 0 0,2 0 0,2 0 0,2 0 0,0 0 0,-1 0 0,1 0 0,0 0 0,0 0 0,0 0 0,0 0 0,-1 0 0,1 0 0,0 0 0,0 0 0,0 0 0,-1 0 0,1-2 0,0-2 0,0-2 0,0 2 0,0 2 0,-1 2 0,-5 0 0,0 0 0,2 0 0,2 2 0,2 2 0,0 2 0,-1-2 0,1-2 0,0 0 0,2 2 0,2 2 0,1-2 0,-1-2 0,-2-2 0,-8 0 0,0 0 0,2 0 0,1 0 0,3 0 0,0 0 0,0 0 0,0 2 0,0 2 0,-1 2 0,3 0 0,2 0 0,2 0 0,-1 0 0,-3-6 0,2 0 0,4 0 0,2 0 0,3 0 0,1 0 0,-2 0 0,3 0 0,-3 0 0,4 0 0,1 0 0,-1 0 0,-2 0 0,-3 0 0,1 0 0,6 0 0,-3 0 0,-1 0 0,-2 0 0,0 0 0,-1 0 0,1 0 0,0 0 0,-1 0 0,-1 0 0,0 2 0,0 3 0,-1-3 0,3 4 0,-2-4 0,-7-2 0,5 0 0,2 0 0,4 0 0,-1 0 0,1 0 0,-2 0 0,1-2 0,1-2 0,0-1 0,-2 1 0,1 0 0,3-2 0,-6 4 0,3-6 0,-5 8 0,0 0 0,0 0 0,-3 0 0,1 0 0,0 0 0,0 0 0,-1 0 0,1 0 0,0 0 0,0 0 0,-1 0 0,-1 0 0,-2 0 0,6 0 0,-6 0 0,3 0 0,-3 0 0,-2 0 0,0 0 0,0 0 0,-1 0 0,1 0 0,2 0 0,2-2 0,2-2 0,-1-2 0,1 0 0,0 0 0,-2 0 0,5 0 0,3 4 0,4-2 0,1-2 0,1 2 0,0 2 0,-1 2 0,1 0 0,0-6 0,-1 0 0,1 2 0,-2 2 0,-3 2 0,-3 0 0,0-2 0,0-4 0,-7 4 0,3-3 0,-4 3 0,-2 2 0,0 0 0,-1 0 0,-5 0 0,0 0 0,2 0 0,-4 0 0,2 0 0,-6 0 0,6 0 0,1 0 0,3 0 0,2 0 0,0 0 0,-6 0 0,0 0 0,-6 0 0,6 0 0,1 0 0,3 0 0,10-8 0,2-2 0</inkml:trace>
  <inkml:trace contextRef="#ctx0" brushRef="#br0" timeOffset="9">8021 17052 22418,'-10'-2'-2495,"2"-2"1828,0-2 1,6-2 819,-4 2 0,-4 3 0,1-9 0,-3 0 0,2 0 1,0 2-1,2 0 0,-2 2 1222,0 0-1107,6-6 1,-4 14-173,8 0 1,6 2 0,2 8-1,2-2 1,2-2 0,0 0 48,0 0 0,-6 0 0,4-4 0,-1 2-324,1 2 0,-4 0 1,6-6 245,2 0 0,-4 2 1,2 2-1,2 2 1,2-2-1,1-2 1,1-2-1,0 0 1,0 0-1,0 0 342,-1 0 0,1 0-343,0 0 1,0-6-1,0 0 1,0 2-1,-1 2 1,1 0-1,0-2 1,0-2-1,0 2 1,0 2-1,-1 2 1,1 0 0,0 0-137,0 0 122,0 0 1,1-2-1,3-2 1,2-2-1,0 2 1,0 2-1,-1 2 1,1 0 0,0-2-1,0-2 1,-1-2-1,1 2 1,0 2-1,-2 2 1,-1-2 878,3-4-899,-4 4 1,6-6 0,-8 8 0,-1 0 0,1 0-1,2 0 1,2-2 0,2-2 0,-3-2 0,-1 3 0,-2 1-1,0 2 1,0 0 0,0 0 0,-1 0-2,1 0 1,0 0 0,0 0 0,0 0 0,1 0 0,3 0 0,2 0 0,-2 0-30,-2 0 1,-3 0 0,1 0-1,0 0 28,0 0 0,0 0 0,0 0-39,-1 0 1,1 0 0,0 0-1,0 0 1,0 0 0,-1 0 0,1 0-1,0 0 1,0 0 0,0 0-1,0 0 1,-1 0 0,1 0-39,0 0 0,0 0 28,0 0 1,0 0-1,-3 2 1,-1 1-1,-2 3 1,2-2 0,2-2-1,2-2 1,0 2-1,-1 2 1,1 2-606,0-2 540,0-2 0,-6 4 1,0 0-1,-1 0 1,1 0-1,0 2-27,2 2 0,0-4 0,0 4 1,-2-2-1,2-4 0,1-2 198,3-2 0,2 0 0,2 0 0,2 0 0,-3 0 0,1 0 0,0 0 0,2 0-37,-3 0 0,5 0 0,0 0 0,0 2 1,-1 2-1,-1 1 0,0-1 0,0-2-79,-2-2 0,3 2 0,-1 2 0,-2 2-42,-2-2 0,3-2 1,1-2 93,-2 0 1,-2 2 0,-2 2 0,-1 2 0,1-2 0,0-2-1,0-2 1,0 0 0,0 0 0,-1 0 0,1 0 309,0 0 0,0 0-264,0 0 1,0 0 0,-1 0 0,1 0 0,0-2 0,0-2 0,0-2 0,-1 2 0,1 2 0,0 2 0,0 0 0,0-2 0,0-2 0,-1-2-339,1 2-23,0 2 0,0 2 0,0 0 0,0-2 0,-1-2 0,1-1 0,0 1 0,0 2 0,0 2 0,-1 0 1,-1 2 215,-4 4 1,12 3 0,-4 9 0</inkml:trace>
  <inkml:trace contextRef="#ctx0" brushRef="#br0" timeOffset="10">12905 17088 26636,'0'-18'-4780,"0"0"1,0 6 1428,0 0 3556,0 9 1,-2-11-1,-4 8 1,-6 2-1,-4 2 1,-1 2-1,-1-2 1,0-2-1,0-2 1504,0 2 1,6 2 0,2 0-1561,3-4 1,3 4-1,9-6 1,7 2 249,4 0 0,2 0 0,0 6 10,0 0 1,1 0-1,3 0-264,2 0 1,2 0 0,-4 0 0,3 0 0,3-2 0,4-2 0,1-2 0,3 0-1,2 0 1,1 0 0,5 1 0,-1-1 0,1 0 1357,-4 2 1,-3 2-1424,-1 2 0,5 0 1,1 0-1,-2 0 0,-3 2 1,-1 2-1,0 4 1,-1 0-1,1 1 0,-2-1 1,-3 2-1,-1 0 1,0 2-1,-1 0-218,1 0 162,-8-8 1,10 10-1,-7-8 1,1 0-1,2 0 1,0-1-1,1-1 1,1-2 0,0-2-1,-1 0 1,1 0-1,0 0 1,1-2-1,3-2 1,0-3 1552,-4-3-1558,3 6 0,-5-6 1,8 6-1,-3-2 1,-1 0-1,-2 0 0,1 0 1,3 2-1,2 2 1,-1 2-1,1 0 0,0 0 1,1 0-1,3 0 1,1 2-66,-1 4 0,-2-4 0,-3 6 0,1-2 0,0 2 0,-3 0 0,-1 0 0,-4-2-68,-3 2 1,5-5 0,-4 7 0,0-2-1,1-4 1,1-2 0,2 0 0,-1 2-145,1 2 0,0 0 0,6-6 0,-1 0 390,1 0 0,-1 0 1,1 0-3,0 0 0,-1 0 0,-1-2 1,-4-2-1,-4-2 0,-3 2 0,1 0 1,-2 0-1,-2-2 0,-2 2 1,-1 0-1,1 0 0,0-1 315,0 1 0,0-4-440,-1 2 0,1-2 0,0 4 0,0-2 0,0 2 0,0 0 1,-1 0-1,1-2 0,2 2 0,2 0 0,2 0 0,-3-2 1,1 2-1,0 2 79,2 2 0,1 0-94,-1 0 1,-4 0-1,4 0 1,-2 0-1,-1 0 1,3 2 0,-2 2-1,-2 2 1,-4 0-1,-3 0 1,-1 0 0,2 0-1435,2 2 1325,2 2 1,0 0 0,-1-4 0,1-2 0,0 0 0,2 1 0,2-1 0,1-2-1,-1-2 1,0 0 0,0 0 0,2 0 0,-3 0 0,-1 0 0,-2-2-243,0-4 1,0 5-1,0-5 1,-1 2-1,1 0 1,0-2-355,0 2 1,-6 2 0,-2 4 0,-2 4 340,-5 6 1,-1 3 0,-2 3 0</inkml:trace>
  <inkml:trace contextRef="#ctx0" brushRef="#br0" timeOffset="11">5151 17855 18820,'10'0'252,"4"-2"0,-6-2-106,2-2 1,-6-2 0,4 4-1,-2-4 1,0-2-688,-2-4 0,-2 8 0,-4 6 1600,-4 10-785,4-2 0,-6 2 0,8-4 1,0 6-89,0 4 1,8-6 0,2-2 0,1-2 0,1 0 51,2-2 0,2-2 1,2-2-1,0 0 1,0 0-1,-1 0 1,1 0-1,0-2 15,0-4 1,6 4-1,1-4 1,3 4-229,4 2 0,-5-6 0,3 0 22,2 2 1,2 2-1,1 2 1,1-2-1,0-2 1,-1-2 0,3 2-1,-1 0 1,1 0-1,-6-2 1,-3 2 0,-3 2-1,2 2 433,0 0 1,-7-2-509,3-4 0,2 4 0,-2-4 0,-3 4 0,-1 2 1,-2 0-1,0 0 0,0 2 0,0 2 0,-1 2 1,1 0-1,0 0 0,2 0 0,2 0 274,1 2-106,1-6 1,0 6-1,2-8 1,-1 0-1,3 0 1,-2 2-1,0 2 1,-3 2-1,1-2 1,0-2-1,-2-2 1,-2 0-1,-1 0 1,3 0-1,2 0 348,-2 0-520,-2 8 0,-9-6 0,3 4 0,4-4 1,4-2-1,0 2 0,-3 2 0,-1 1 0,2-1 1,4-2-1,4-2 0,1 0 0,-1 0 0,0-2 1,-3-2 71,1-1 1,4-1-1,-4 6 1,-1 0-1,3 0 1,0 0-1,2 0 1,-3 0-29,-3 0 1,2-6-1,0 0 1,-1 2-1,3 2 1,-2 2-1,0 0 1,-3 0 77,3 0 0,-6-2 0,4-2 0,-5-2-98,-1 2 0,2 2 0,2 2-18,2 0 1,-1 0-1,-5 0 1,0 0-1,2 0 1,2 0-1,1 0 1,-1 0-1,-2 0 1,0 2 0,2 2-1,1 2 1,-1-2-73,-2-2 1,-2 4 117,0 0 0,5 0 0,1-4 0,-2 2 0,-2 1 0,0-1 0,1-2 0,3-2 0,0 0 1,0 0-1,-1 0 0,1 0 0,0 0 0,0 0 759,-3 0-713,-1 0 1,-2 0 0,0 0 0,0 0 0,0 0 0,-1 0 0,1 0 0,0 0 0,0 0 0,0 0 0,1 0 0,5 0 0,4 0 0,2 0 46,-1 0 0,1 0 0,6 0 0,-1 0 0,1-2 0,0-2 0,-1-1 1,1-1-84,0-2 0,-1 4 1,-1-6-1,-2 0 1,-5 2-1,-1 0 0,-4 2 1,-2 0-490,-2 0 0,-1 0 0,-1 4 1,-2-2-1,-2-2-2286,2 2 1,-4 4 1019,2 6 1,-1 4 1565,7 8 0,0 0 1,0 0-1</inkml:trace>
  <inkml:trace contextRef="#ctx0" brushRef="#br0" timeOffset="12">11550 18069 24199,'0'-18'-6624,"0"0"5432,0 0 1265,0 1 0,0 5 1,0 0-1,0-2 0,0-2 1,0-2-1,0 0 0,0 1 1,0-1 1118,0 0-1067,0 8 0,2 2 0,2 10 2220,2 4-2412,8-4 1,-12 8-1,6-6 1,-2 4 0,2 0-1,0 2 1,2 0 0,0 1-1,3 1 1,1 0-1,0 2 1,-2 0 0,2 0-1,2-4 1,2 0 116,-1 0 1,1-4 0,0 3 0,0-1 0,0-4 0,0 0 0,-1 0 358,1 2 0,0 0 0,0-6 1,0 0-1,-1 0 0,3 0 1,2 0-1,4 0-173,2 0 1,-5-6-1,7-2 1,2 0 0,1 0-1,3 2 1,0 1 0,-1-3 146,1-2 0,8 4 0,1-4 0,3 2 155,-1 4 0,-5-4 0,5 2-446,3 2 1,-5 2 0,1 2-1,-3 0 1,-3 0 0,0 0 0,-1 0-1,1 0 1,-4 0 0,-5 0 0,1 0-1,2 0 1,1 0 250,1 0 1,0 0-211,-1 0 0,1 6 0,-1 0 0,1-2 0,0-2 0,-1-2 0,1 0 0,0 0 1,1 0-1,3 0 0,4 2 0,-1 2 0,3 2 0,-1-2 59,5-2 0,1-2-192,3 0 0,-1 0 0,1 0 0,1 0 0,5 0 0,5 0 0,4-2 0,0-2 0,-3-2 0,-5 0 0,-1 0 0,-1 0 0,-3 0 0,-5 0 0,-3 0 0,-9-8 0,7 12 0,-7-4 0,3 4 0,-2 0 0,-3-2 0,-3-1 0,-2 1 0,-3 2 0,1 2 0,0 0 0,-3 0 0,1 0 0,-2 0 0,2 0-206,-1 0 0,-5 0 1,2 0-1,-2 0 0,-1 2 1,3 2-1,-2 1 0,-2-1-2389,-2-2 2545,-1-2 0,1 8 0,0 2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45.9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6 182 9466,'0'0'84,"0"0"0,-1 0 0,1 0 0,0 0 1,-1-1-1,1 1 0,0 0 0,-1 0 0,1-1 0,0 1 0,0 0 0,-1-1 0,1 1 0,0 0 0,0 0 1,0-1-1,-1 1 0,1-1 0,0 1 0,0 0 0,0-1 0,0 1 0,0 0 0,0-1 0,0 1 1,0-1-1,0 1 0,0 0 0,0-1 0,0 1 0,0 0 0,0-1 0,0 1 0,0-1 0,0 1 1,0 0-1,0-1 0,1 1 0,13-18 646,24-9-876,12-6 177,-38 24-5,-1 1 0,2 1 0,-1 0 0,1 0 0,26-8 1,-18 9-29,2 1 1,25-2-1,-38 6-7,1 0 1,-1 1-1,0 1 0,0 0 0,0 0 0,-1 1 1,16 5-1,5 4-15,0 1 0,-1 2 1,31 19-1,-44-22 6,-1-1 0,0 2 0,0 0 0,-1 0 0,-1 2 0,21 25-1,-31-35 16,0 0-1,-1-1 0,0 1 1,0 0-1,0 0 0,-1 0 1,1 0-1,-1 1 0,0-1 0,0 0 1,0 0-1,-1 1 0,1-1 1,-1 1-1,0-1 0,0 0 0,-1 1 1,1-1-1,-1 0 0,-2 6 1,1-4 1,-1 0 1,0 0 0,0-1 0,0 0 0,-1 1 0,0-1 0,0 0 0,0-1 0,0 1 0,-1-1-1,0 0 1,0 0 0,-9 6 0,3-5 35,0 0 0,0 0 0,-1-1-1,1 0 1,-1-1 0,0 0 0,0-1-1,0 0 1,0-1 0,0 0 0,-15-2 0,1-1 40,1 0 0,0-2 1,0-1-1,-32-11 1,43 12-46,0-2 0,0 0 1,0 0-1,1-1 0,0-1 1,1 0-1,0-1 0,0 0 0,1-1 1,-16-17-1,19 17-64,0 0 0,1-1 1,0 0-1,1 0 0,0 0 0,1-1 0,0 0 0,1 0 0,0 0 1,1-1-1,0 1 0,-1-24 0,3 27-40,1 0 0,0 1 0,1-1 0,2-11 0,15-35-194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46.6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67 118 9922,'-8'-2'211,"2"0"-200,-1 0 1,1-1-1,-1 0 1,1 0-1,-11-6 1,16 8-36,1 0 1,-1 1-1,0-1 1,0 0-1,1 1 1,-1-1-1,1 0 1,-1 0-1,0 0 1,1 0-1,0 1 1,-1-1-1,1 0 1,0 0-1,-1 0 1,1 0-1,0 0 1,0-2-1,0 2-3,0-1-1,0 0 1,1 1-1,-1-1 1,1 1 0,-1 0-1,1-1 1,0 1-1,0-1 1,0 1 0,-1 0-1,1-1 1,0 1-1,1 0 1,1-2 0,2-1 169,0-1 0,1 1 1,0 0-1,0 1 1,0 0-1,0-1 0,0 2 1,1-1-1,-1 1 1,1 0-1,9-1 0,11-1 292,43-2 0,-36 4-398,-13 1-32,-1 1 0,1 1 0,-1 1 0,1 1 0,-1 1 0,0 0 0,0 2 0,0 0 0,28 13 0,-25-7-15,0 0 1,-1 2 0,0 0 0,-1 1-1,-1 1 1,-1 1 0,21 23 0,-32-31-8,-1-1 0,-1 1 0,0 1 1,0-1-1,-1 1 0,0 0 1,0 0-1,-1 0 0,5 22 1,-8-28 16,0-1 1,-1 1 0,1 0 0,-1 0-1,0 0 1,0 0 0,0 0-1,0 0 1,-1 0 0,0 0 0,0-1-1,0 1 1,0 0 0,0 0 0,-1-1-1,0 1 1,0-1 0,0 1-1,0-1 1,0 0 0,0 0 0,-1 0-1,0 0 1,0 0 0,0 0 0,0-1-1,0 0 1,0 1 0,0-1-1,-7 3 1,0-2 34,0 1-1,1-2 1,-1 1 0,0-1-1,0-1 1,-1 0-1,1 0 1,0-1 0,0-1-1,0 1 1,0-2 0,0 1-1,0-1 1,0-1-1,0 0 1,-11-5 0,3 1 122,0-1 0,1-1 1,1 0-1,-1-2 0,1 0 0,1 0 1,-24-24-1,32 28-62,0 0 0,1 0 1,0-1-1,0 0 0,1 0 0,0 0 1,0-1-1,1 0 0,0 0 1,1 0-1,-1 0 0,2 0 0,0-1 1,0 0-1,0 1 0,1-1 0,1 0 1,0-17-1,10-20 635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47.1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10218,'242'69'1814,"-201"-61"-1483,-19 12-343,10 8-62,-2 2 0,39 49 0,-60-66 22,0-1-1,-1 2 1,-1-1 0,8 22 0,-12-27 8,0 0-1,-1 1 1,0 0 0,-1-1 0,1 1 0,-2 0 0,1-1 0,-3 18-1,2-21 40,-1 0 0,0-1 0,0 1 0,0 0 0,0-1 0,-1 1 0,0-1 0,0 0 0,0 1-1,-1-1 1,1 0 0,-1 0 0,0-1 0,0 1 0,0 0 0,-1-1 0,1 0 0,-1 0-1,0 0 1,0 0 0,0-1 0,0 1 0,0-1 0,0 0 0,-9 2 0,4-2 22,1 0-1,-1-1 1,0 0 0,1 0 0,-1-1 0,0 0-1,1-1 1,-1 0 0,1 0 0,-1-1 0,1 0 0,-1 0-1,-12-6 1,5 0-5,0 0 0,1-1-1,1 0 1,-1-1 0,1-1 0,1 0 0,0-1-1,1 0 1,0-1 0,1 0 0,-16-25 0,-5-20 44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47.8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252 58 10898,'-14'1'509,"12"0"-522,-1-1-1,0 1 1,0-1-1,1 0 0,-1 0 1,0 0-1,0 0 1,1 0-1,-1-1 1,0 1-1,1-1 0,-1 1 1,0-1-1,-4-2 1,7 2-3,0 1 0,0-1 1,0 1-1,0-1 1,0 1-1,0-1 0,0 1 1,0-1-1,0 1 0,0-1 1,0 1-1,0-1 0,0 1 1,0-1-1,0 1 0,1-1 1,-1 1-1,0 0 0,0-1 1,0 1-1,1-1 1,-1 1-1,0 0 0,1-1 1,-1 1-1,0 0 0,1-1 1,-1 1-1,1 0 0,-1-1 1,0 1-1,1 0 0,-1 0 1,1-1-1,-1 1 1,1 0-1,-1 0 0,1 0 1,20-9 269,-20 9-250,20-8 176,0 2 0,0 1 1,1 1-1,-1 0 0,1 2 0,0 1 1,0 0-1,0 2 0,23 3 1,-36-3-194,0 0 1,0 1 0,0 1 0,-1-1 0,1 1-1,-1 1 1,0 0 0,1 0 0,-2 0 0,1 1-1,0 1 1,-1-1 0,0 1 0,-1 0-1,1 0 1,-1 1 0,0 0 0,-1 0 0,1 1-1,-1-1 1,-1 1 0,0 0 0,0 1 0,3 9-1,-5-13 11,-1 0-1,1 1 0,-1-1 0,-1 0 1,1 1-1,-1-1 0,0 0 1,0 1-1,0-1 0,-1 0 1,0 1-1,0-1 0,0 0 0,-4 8 1,2-5 2,-1-1 1,0 0-1,-1 0 1,0 0-1,0 0 1,0-1-1,0 0 1,-12 10-1,3-6 31,1 0-1,-2 0 1,1-2 0,-1 0 0,0 0-1,-1-2 1,0 0 0,-28 7-1,26-10-4,-1 0-1,1-1 0,-1-2 0,1 0 1,-1 0-1,1-2 0,0 0 1,-1-1-1,1-1 0,-31-11 0,37 10 21,0 0 0,0 0 0,1-1 0,0-1 0,0 0 0,0 0 0,1-1 0,0 0 0,0-1 0,1 0 0,0-1 0,1 0 0,0 0-1,1-1 1,0 0 0,-7-13 0,2-14 3414,8-3-1580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48.5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0 13171,'7'0'27,"0"0"0,0 1 0,1 0 0,-1 1 0,0-1 1,0 1-1,0 0 0,6 4 0,127 59-702,-118-54 610,-2 0 1,0 2-1,0 1 0,-1 0 0,-1 1 1,30 32-1,-26-25 54,-12-12 17,0 1 1,-1-1-1,0 2 1,-1-1-1,0 1 1,11 23-1,-18-31 1,1 0-1,0 0 1,-1 0-1,0 1 1,0-1-1,0 0 1,-1 0-1,1 1 1,-1-1-1,0 1 0,0-1 1,-1 0-1,1 1 1,-1-1-1,0 0 1,0 1-1,0-1 1,-1 0-1,0 0 1,1 0-1,-1 0 1,-1 0-1,1-1 0,0 1 1,-7 6-1,1-3-6,0 0-1,-1 0 0,0 0 0,0-1 0,-1-1 1,0 0-1,0 0 0,0 0 0,0-2 1,-1 1-1,0-1 0,1-1 0,-1 0 0,0 0 1,0-1-1,0 0 0,-14-2 0,7 0 10,-1 0 0,1-2 0,-1 0 0,1-1 0,0 0 0,1-2-1,-1 0 1,1-1 0,-26-15 0,35 17-3,-1-1 1,2 0-1,-1 0 0,1-1 1,-1 0-1,2 0 0,-1-1 0,-7-11 1,11 14-28,0 1 1,1-1 0,-1 0-1,1 0 1,0 0 0,1 0-1,-1 0 1,1 0 0,0-1-1,0 1 1,1 0 0,-1-1-1,1 1 1,0 0 0,1-1-1,-1 1 1,3-8 0,11-17-80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49.1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48 132 13187,'-1'-4'3,"1"0"-1,-1 0 1,1 0 0,0 0 0,-1 0 0,2 0 0,-1 0-1,0 0 1,1 0 0,0 0 0,0 1 0,0-1 0,0 0-1,1 0 1,-1 1 0,1-1 0,0 1 0,4-6 0,-2 5-32,0 0 1,0 0 0,0 0 0,1 1-1,-1 0 1,1 0 0,0 0 0,0 0-1,0 1 1,0 0 0,1 0 0,8-2-1,-1 0 43,0 1 0,1 1 0,0 0 0,-1 1 0,1 1 0,0 0 0,0 0 0,-1 2 0,1-1 0,-1 2 0,15 4 0,-20-4-24,0 0 1,0 0-1,0 1 1,0 0-1,-1 0 1,1 1 0,-1 0-1,-1 1 1,1-1-1,-1 1 1,0 1-1,0-1 1,0 1 0,-1 0-1,0 0 1,-1 0-1,1 1 1,3 11-1,-4-10-3,0 1-1,-1-1 1,0 1-1,-1 0 1,0 0-1,1 14 0,-3-19 10,0 0 1,-1 0-1,1 0 0,-1 0 0,0 0 0,0 0 0,-1-1 0,0 1 0,1 0 0,-2-1 1,1 1-1,0-1 0,-1 0 0,-6 8 0,1-2 33,-1-1-1,-1 0 0,0-1 1,0 0-1,0 0 1,-1-1-1,0-1 1,-1 0-1,0 0 1,0-1-1,0-1 1,0 0-1,-1 0 1,1-1-1,-1-1 1,-22 2-1,26-4 6,0 1 0,0-2 0,0 1-1,-1-1 1,1-1 0,0 1 0,0-2 0,1 1 0,-1-1-1,0 0 1,1-1 0,0 0 0,0 0 0,0-1-1,0 0 1,1-1 0,-1 1 0,1-1 0,1-1 0,-1 1-1,1-1 1,1-1 0,-1 1 0,-5-10 0,8 11-48,1 1 0,0 0 1,0-1-1,0 0 0,1 1 0,0-1 1,0 0-1,0 0 0,0 1 1,1-1-1,1-11 0,1 5 747,0 0-1,1 0 1,0 1-1,8-22 1,14-21 967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49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207 0 9362,'0'2'18,"0"0"0,1-1 0,-1 1 0,1 0 0,0-1 0,-1 1 1,1-1-1,0 1 0,0-1 0,0 1 0,0-1 0,0 0 0,1 0 0,-1 1 0,0-1 0,0 0 0,1 0 0,-1 0 0,1 0 0,2 1 1,36 16 132,-36-17-57,36 13 556,-25-9-539,0 0 1,0 1 0,-1 1 0,1 0 0,21 16 0,-27-17-129,0 1 0,-1 1 0,0-1 0,-1 1 0,0 1 0,0-1 0,0 1 0,-1 1 0,6 13 0,-9-17 5,-1 0 0,1 1 0,-2-1 0,1 1-1,-1 0 1,0-1 0,0 1 0,-1 0 0,1 0 0,-2-1 0,1 1-1,-1 0 1,0 0 0,0-1 0,-1 1 0,-3 9 0,-1-4 6,1-1-1,-1 0 1,-1 0 0,0-1 0,0 0 0,-1 0 0,-1 0-1,-10 8 1,-6 5 15,-51 33 0,63-47 87,-1-1 0,1-1 0,-2 0 0,1-1 0,-1-1 0,0 0 0,0-1 0,0 0 0,-21 1 0,30-4-43,-1-1-1,1 1 0,0-1 0,-1-1 0,1 1 0,-1-1 0,1 0 0,0-1 0,-1 1 0,1-1 0,0-1 0,0 1 0,0-1 0,1 0 0,-1 0 1,1-1-1,-1 1 0,1-1 0,0-1 0,1 1 0,-1-1 0,1 1 0,0-1 0,0 0 0,-4-6 0,5 5-40,1 1 1,-1-1-1,1 0 0,0 0 1,0 0-1,1 0 0,-1 0 1,1 0-1,1 0 0,-1 0 1,1-1-1,0 1 0,1 0 1,-1 0-1,1 0 0,1 0 0,-1 0 1,1 0-1,0 0 0,5-10 1,-2 6-42,0 1 1,1 0 0,0 0-1,0 1 1,1 0 0,1 0-1,-1 0 1,1 1 0,0 0-1,1 1 1,14-9 0,27-10 40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50.3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117 293 11394,'-5'-71'396,"2"45"-684,1-38 0,2 58 379,1 0 0,0 1 0,0-1 0,0 1 0,0-1-1,1 1 1,0-1 0,0 1 0,1 0 0,-1 0 0,1 0-1,0 0 1,1 0 0,-1 1 0,1-1 0,0 1 0,0 0-1,0 0 1,0 1 0,1-1 0,0 1 0,0 0 0,0 0-1,0 1 1,0-1 0,0 1 0,0 0 0,1 0 0,-1 1-1,8-1 1,-3 0-66,0 0 0,0 1 0,1 1-1,-1 0 1,0 0 0,1 1 0,-1 1 0,0-1-1,0 2 1,0-1 0,0 1 0,0 1 0,0 0-1,-1 0 1,17 11 0,-5 2-76,-1 0 0,-1 1 0,-1 1 0,-1 1 0,0 1 1,-2 0-1,0 1 0,-1 1 0,-2 0 0,16 38 0,-23-48 39,0 1 0,-1-1-1,-1 1 1,0 0 0,-1 0 0,0 0-1,-1 0 1,-1 0 0,-1 16 0,0-19 8,-1 0 1,0-1 0,-1 1-1,0-1 1,-1 1-1,0-1 1,-1 0-1,0 0 1,0-1 0,-1 0-1,0 0 1,-10 12-1,9-13 25,-1 0 0,0-1 0,0 0 0,0 0 0,-1 0 0,0-1 0,0-1 0,-1 1 0,0-2 0,0 1-1,0-1 1,0-1 0,0 0 0,-1 0 0,1-1 0,-1 0 0,0-1 0,0 0 0,0-1 0,0 0 0,1-1 0,-1 0 0,0-1 0,0 0-1,-19-6 1,13 1 13,0 0-1,1-1 1,-1-1 0,2 0-1,-1-1 1,1-1-1,1 0 1,0-1-1,0 0 1,2-2-1,-1 1 1,2-1 0,0-1-1,0 0 1,2-1-1,0 0 1,0 0-1,2-1 1,0 0-1,1 0 1,0-1 0,2 1-1,0-1 1,-2-22-1,6 28-124,1 1 1,0 0-1,0 0 0,1 0 0,1 0 1,0 0-1,0 1 0,1-1 0,0 1 1,1 0-1,0 0 0,1 0 0,0 1 0,0 0 1,13-14-1,16-14-393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51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739 497 11554,'0'0'466,"21"6"533,56 10-843,12 1 81,-89-17-235,1 0 0,-1 0-1,0 0 1,0 0 0,1 0-1,-1 0 1,0 0 0,0 0 0,1 0-1,-1 0 1,0 0 0,0 0-1,1 0 1,-1 0 0,0 1 0,0-1-1,1 0 1,-1 0 0,0 0-1,0 0 1,1 0 0,-1 1 0,0-1-1,0 0 1,0 0 0,0 0-1,1 1 1,-1-1 0,0 0 0,0 0-1,0 1 1,0-1 0,0 0-1,0 0 1,1 1 0,-1-1 0,0 0-1,0 0 1,0 1 0,-6 10-32,5-11 30,1 1 1,-1-1 0,1 1 0,-1 0 0,1-1 0,-1 1-1,1 0 1,0-1 0,-1 1 0,1 0 0,0 0 0,-1-1-1,1 1 1,0 0 0,0 0 0,0-1 0,0 1 0,0 0 0,0 0-1,0 1 1,3 3 170,0 0-1,1 0 1,0 0 0,0 0-1,0 0 1,0-1-1,1 0 1,0 0 0,0 0-1,0 0 1,0-1-1,8 4 1,-12-7-140,0 0 0,0 0-1,0 0 1,0 0 0,0 0 0,0 0-1,0 0 1,0-1 0,0 1 0,0 0-1,0-1 1,-1 1 0,1 0 0,0-1 0,0 1-1,0-1 1,0 0 0,-1 1 0,1-1-1,0 1 1,0-1 0,-1 0 0,1 0-1,-1 1 1,2-3 0,14-23 138,-14 22-128,3-7-27,-1 0-1,0 1 1,-1-2 0,0 1 0,0 0 0,-1 0 0,-1-1 0,0 1 0,-1-1 0,0 0 0,-1 1 0,0-1 0,-3-13 0,-5-18-18,-3 1 0,-17-44 1,25 73 8,-5-9 5,2 0-1,1 0 1,1-1 0,0 1-1,2-1 1,1 0 0,0-28-1,2 50-12,0 0 1,0-1-1,1 1 0,-1-1 0,0 1 0,0 0 0,1-1 1,-1 1-1,1 0 0,-1 0 0,1-1 0,1 0 0,-2 1-4,0 1 0,1-1 0,-1 1 0,0 0 0,1 0 0,-1-1 0,1 1 0,-1 0 0,0 0 0,1-1 0,-1 1 0,1 0 0,-1 0 0,1 0 0,-1 0-1,1 0 1,-1 0 0,1 0 0,-1 0 0,1 0 0,-1 0 0,0 0 0,2 0 0,0 1-8,-1-1-1,1 1 1,0 0 0,-1 0-1,1 0 1,-1 0-1,1 0 1,-1 0 0,1 1-1,-1-1 1,0 0 0,0 1-1,0-1 1,0 1 0,2 2-1,6 17-19,0 0-1,-1 1 1,-2 0-1,8 44 0,-5-23 18,5 16-25,-4 1 0,6 101 0,-15-139 35,-1 0 1,-2 0-1,0 0 0,-1 0 1,-1 0-1,-1-1 0,-1 1 1,-1-1-1,-1-1 0,-18 35 1,22-49 10,1 0 1,-1-1-1,0 0 1,-1 0-1,1 0 0,-1 0 1,0-1-1,0 0 1,-1 0-1,1 0 1,-1-1-1,1 1 1,-7 1-1,3-2 19,0 0 0,0-1 0,0 0 1,0 0-1,0-1 0,0 0 0,-1-1 0,-12 0 0,-5-4 51,0 0-1,1-2 0,-1-1 0,1-1 0,-32-15 0,-185-91 376,-81-32-1882,270 128-249,7 1 550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59.97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 2 4481,'-3'-2'128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2495 7349 25649,'6'-18'-729,"0"0"0,2 2 0,-4 2 1,4 5-1,2-1 0,4 2 0,0-2 1155,-2 0 1,3 6 0,-5-4-1,2 2 1,0 0 0,0 0 0,0 0 1654,0 0-1653,-8 0 0,6 6 0,-4 0 0,5 0 904,5 0-1249,-6 0 0,6 0 0,-4 0 1,4 0-1,2 0 0,-1 0 1,1 0-1,2 0 0,2 0 0,2 0 1,-1 2-1,3 2 159,4 2 0,4 0 1,3-6-1,5 0 1,5 0-1,5 0 1,3 0-1,3-2-96,1-4 0,12 2 0,-3-8 1,-3-1-1,0-1 0,-3 0 0,1 2 1,1 0-147,3 2 0,-4-6 0,1 6 0,-3-2 0,-4 1 0,-1 5 0,-3-4 0,1 2 0,-7 2 0,-1 4 0,0-2 0,-3-2 0,1 2 0,-5 2 0,-1 0 0,0-2 0,3-4 0,5 0 0,1 0 0,1 2 0,1-2 0,-3 4 0,1-7 0,-1 7 0,3-2 0,-3 4 0,-2 2 0,-3-2 0,1-2 0,-1-2 0,1 2 0,-1 2 0,1 2 0,0 0 0,-1 0 0,3 0 0,1 0 0,-5 0 0,2 0 0,3 0 0,1 0 0,1 0 0,-1 0 0,-3 0 0,-1 0 0,0 0 0,-1 0 0,-1 0 0,-3 2 0,-1 2 0,0 2 0,-1-2 0,1-2 0,8 6 0,-7-6 0,7 3 0,-1-3 0,3-2 0,3 0 0,1 0 0,1 0 0,-1 0 0,1 0 0,1-2 0,1-1 0,1-5 0,-1-2 0,1-4-108,-1-2 1,3-2-1,3 0 1,4 0-1,1-1 1,-3-3 0,-1-2-1,1 4-2040,2 6 1,-5 0 2151,1 9 1,-3-9 0,-3 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9:12.6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284 275 7210,'4'-1'449,"0"0"0,0 0 0,0 0 0,0-1 0,5-3 0,3 0 392,-10 4-761,-1 0 0,1 0 1,0 0-1,-1 0 0,1 0 0,-1 0 0,1-1 0,-1 1 1,0 0-1,1-1 0,-1 1 0,0-1 0,0 0 1,1-2-1,0 2-62,-1 0 0,0 0 0,1 0 0,-1 0 0,1 0 0,0 0-1,0 0 1,0 0 0,0 1 0,0-1 0,0 1 0,4-3 0,1 1 3,1 0 0,-1 0 0,0 1 0,1 0 0,0 1 0,-1-1 0,1 1 0,0 1 0,0-1 0,-1 1 0,1 1 0,0 0 0,13 2 0,-11 0-19,0 1 0,0 0 1,0 0-1,-1 0 0,0 2 0,0-1 0,0 1 0,-1 0 0,11 10 0,-4-1-17,-2 0 1,0 0 0,0 1 0,-2 1-1,0 0 1,-1 0 0,0 1-1,-2 1 1,0 0 0,6 23 0,-12-37 9,-1 0 1,1 0-1,-2 1 1,1-1-1,0 0 1,-1 1 0,0-1-1,0 0 1,-1 1-1,0-1 1,0 0-1,0 0 1,0 1 0,-1-1-1,0 0 1,0 0-1,0-1 1,-1 1-1,1 0 1,-1-1 0,0 1-1,0-1 1,-1 0-1,0 0 1,1 0-1,-1-1 1,0 1 0,-1-1-1,1 0 1,-9 4-1,-2 1 55,0 0-1,-1-2 0,0 0 1,0 0-1,0-2 0,-1 0 1,1-1-1,-1-1 0,-21 1 0,-4-2 142,0-3 0,-65-9 0,-22-15 182,113 21-188,0 0 0,1-1-1,-1 0 1,1-1 0,-25-18-1,36 23-109,1 0 0,0-1 0,0 1 0,0-1-1,0 0 1,1 0 0,-1 0 0,1-1 0,0 1-1,0-1 1,0 1 0,0-1 0,1 1 0,-1-1-1,0-6 1,1 5-19,0-1 0,1 1 0,0-1-1,0 0 1,0 0 0,1 1 0,-1-1 0,2 1 0,2-11-1,4-4-123,1-1-1,1 1 0,1 1 0,19-26 1,-25 38-13,34-47-961,78-82-1,-44 60 3510,-23 25-1228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9:35.06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1159 8194,'23'-16'2301,"5"-3"-1678,7 3 1084,-34 15-1332,-1 10-295,0 0-1,1 0 1,0 0 0,0 0-1,1 0 1,0-1-1,1 1 1,0-1 0,6 13-1,71 113 68,-49-85-75,5 4-7,73 79 1,-88-110-46,0-2 0,2 0 0,0-1 0,1-2 0,1-1 1,0 0-1,1-2 0,1-1 0,43 15 0,-35-18 13,-1-1-1,1-1 1,0-3-1,37 2 1,141-5 139,-174-3-143,-1-2 0,1-2 0,-1-1 0,-1-2 0,1-1-1,-1-3 1,-1 0 0,0-3 0,43-23 0,57-37 13,58-35 38,-157 85 7,-1 0 1,-2-3 0,0-1 0,-2-1 0,45-57-1,-50 49-77,30-56 0,3-6-20,5-13-8,-1 0 2,-37 73-72,2 1 0,67-68 0,-79 89 107,24-32 0,-28 32-5,2 0 0,25-24 0,53-26 90,-64 48-61,48-42 0,-43 33-64,2 1 0,58-35 1,-1 1-4,-80 54 28,1-1-1,1 2 1,18-8 0,27-14 5,-36 18-6,0 0-1,0 1 0,1 2 0,27-6 1,-33 9 0,25-6-44,0 3 0,0 1 0,1 2 0,65 2 0,179 25-217,-236-16 239,228 34-436,-216-24 413,-2 3 1,0 3 0,-1 3 0,110 61 0,300 163-183,-372-192 216,158 117 1,-217-144 6,110 81 11,68 49 76,-13-26 35,-136-92-79,105 43 0,-149-73-36,251 135 31,-83-46-29,-124-70 60,110 35 0,-156-58-42,132 47 132,-52-15-138,157 39 0,-203-65 6,-28-5-28,59 7-1,-78-15 7,0-1-1,0 0 1,0 0 0,0-1-1,0-1 1,1 1 0,-2-2-1,1 0 1,11-4 0,-17 5-2,7-3 25,0 1 0,-1-2 1,1 0-1,-1 0 1,10-9-1,-18 13-29,-1 0 0,0 0 1,0 0-1,1 0 0,-2 0 0,1-1 1,0 1-1,0-1 0,-1 1 0,0-1 1,1 0-1,-1 0 0,0 1 0,0-1 1,0 0-1,-1 0 0,1 0 0,-1 0 1,0 0-1,1 0 0,-1 0 0,-1 0 1,1 0-1,0 0 0,-1 0 0,1 0 1,-3-4-1,-2-8-23,-2 0-1,0 1 1,0 0 0,-1 0 0,-1 1-1,0 0 1,-14-14 0,-82-78-100,64 68 113,-2 2 1,-1 3-1,-1 1 0,-2 2 1,-1 2-1,-1 2 0,-1 2 1,-92-27-1,141 49 19,-17-3-44,14 6 26,9 4 62,10 5-18,0 0-1,1-2 0,0 0 0,20 8 0,73 24 19,-60-23 3,113 48 184,90 30-85,-218-86-141,-2 0 0,1 3 0,-2 0 1,45 27-1,-73-38-23,1 1 1,-1-1-1,1 1 1,-1 0-1,0 0 1,0 1-1,-1-1 0,1 1 1,0-1-1,-1 1 1,0 0-1,0 0 0,0 0 1,-1 0-1,1 0 1,-1 0-1,0 1 1,0-1-1,-1 0 0,1 1 1,-1-1-1,0 0 1,0 1-1,0-1 1,-2 9-1,-2 8-12,-2 0-1,0-1 1,-1 0-1,-11 23 1,4-10 34,-19 46-42,-57 101-1,62-133 12,-3-1-1,-1-1 0,-45 47 0,-58 60 584,110-124 2543,4 0-1414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9:35.897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135 165 8290,'0'0'84,"-1"1"1,1-1 0,0 1-1,-1-1 1,1 1 0,-1-1-1,1 0 1,-1 1-1,1-1 1,-1 0 0,0 0-1,1 1 1,-1-1 0,1 0-1,-1 0 1,1 0 0,-1 0-1,0 0 1,1 0-1,-1 0 1,1 0 0,-1 0-1,0 0 1,1 0 0,-1 0-1,0 0 1,1-1 77,-1 0 1,1 1-1,0-1 0,0 0 1,0 0-1,0 1 0,0-1 1,0 0-1,0 0 1,0 1-1,0-1 0,1 0 1,-1 1-1,0-1 0,0 0 1,1 1-1,-1-2 0,18-32 1759,-11 24-1861,1 0 0,0 1 1,0 0-1,1 0 0,1 1 0,-1 0 1,1 0-1,1 1 0,-1 0 0,1 1 1,0 1-1,1 0 0,18-6 0,-23 8-95,0 1 0,1 1 0,-1 0 0,0 0 1,1 0-1,-1 1 0,1 0 0,-1 0 0,1 1 0,-1 0 0,1 0 0,-1 1 0,0-1 0,0 2 0,0-1 0,0 1 0,0 0 0,0 1 0,-1 0 0,0 0 0,0 0 0,0 0 0,10 11 0,-10-9-3,-1 0-1,0 0 1,0 1-1,0-1 1,-1 1-1,0 1 1,-1-1-1,1 0 1,-1 1-1,2 9 1,-4-14 27,-1 0-1,1 0 1,-1 0 0,0 0 0,0 0-1,0 0 1,0 0 0,0 0-1,-1 0 1,0 0 0,1 0 0,-1 0-1,0 0 1,0 0 0,-1-1-1,1 1 1,0 0 0,-1-1 0,0 1-1,1-1 1,-1 1 0,0-1-1,0 0 1,-1 0 0,1 0 0,0 0-1,-1 0 1,1-1 0,-1 1-1,0-1 1,-2 2 0,-10 3-2,0 0 1,0-1 0,0-1-1,0 0 1,-1-1 0,-18 1-1,-97 1 22,127-5-7,-22-1 10,-49-6 1,64 5-12,0 0 0,1-1-1,0 0 1,-1-1-1,1 0 1,0-1 0,-10-6-1,18 10-6,0 0-1,1 1 0,-1-1 0,1-1 0,-1 1 0,1 0 0,0 0 0,-1 0 0,1-1 1,0 1-1,0-1 0,0 1 0,0-1 0,0 1 0,0-1 0,1 1 0,-1-1 0,0 0 0,1 0 1,-1 1-1,1-1 0,0 0 0,0 0 0,-1 1 0,1-1 0,0 0 0,1 0 0,-1 0 1,0 1-1,0-1 0,1 0 0,-1 0 0,1 1 0,-1-1 0,3-3 0,0-1-58,1 1-1,0-1 0,1 1 1,-1 0-1,1 0 1,0 1-1,0-1 0,8-4 1,13-9-740,53-26 1,-8 13 125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9:36.59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168 167 12811,'6'-1'123,"-1"-1"0,0 1 0,0 0 0,1 0-1,-1 1 1,0-1 0,1 1 0,-1 1 0,1-1 0,-1 1 0,0 0 0,6 1 0,10 4-545,33 15 1,-31-12 530,-10-4-73,0 1 0,0 1 1,0 0-1,-1 0 0,22 19 0,-33-25-25,0 0 0,1 0 0,-1 0-1,0 0 1,0 0 0,0 0 0,-1 0-1,1 1 1,0-1 0,0 0-1,-1 0 1,1 1 0,-1-1 0,1 1-1,-1-1 1,0 1 0,1-1 0,-1 1-1,0-1 1,0 1 0,0-1 0,0 0-1,0 3 1,-1-2-5,0 0 0,0 1 0,0-1 0,0 0 0,0 0 0,-1 0-1,1 0 1,-1 0 0,1 0 0,-1 0 0,0-1 0,-3 4 0,-3 1-6,-1-1 0,0 0-1,1 0 1,-1-1 0,-17 6 0,11-6-20,0-1 0,0-1 0,-1 0 1,1-1-1,-1 0 0,0-1 0,1-1 0,-1-1 1,1 0-1,0-1 0,-1-1 0,1 0 0,-27-12 0,33 12 27,0-1-1,1 0 0,-1 0 0,1 0 0,1-1 0,-1 0 0,1-1 0,0 0 0,1 0 0,-8-10 0,10 11 16,0-1 1,1 1-1,0-1 1,0 1-1,0-1 1,1 0-1,0 0 1,0 0-1,1 0 1,0 0-1,1-1 1,-1 1-1,1 0 1,2-15-1,-1 16-27,0 1 0,1-1 0,0 0 0,0 0-1,0 1 1,1-1 0,0 1 0,0 0-1,0 0 1,1 0 0,0 0 0,0 1 0,0-1-1,8-6 1,-3 4-97,-1 1-1,1 0 0,1 0 1,-1 1-1,1 0 1,0 0-1,14-4 1,23-1-117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9:37.29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143 115 12643,'11'-2'74,"0"1"0,0 1 0,0-1 0,0 2 0,0-1 0,0 2 1,0-1-1,-1 2 0,1-1 0,0 1 0,10 5 0,-7-1-72,0 0 1,0 1-1,0 1 0,-1 0 0,0 1 0,-1 0 1,0 1-1,11 12 0,-17-16-5,0 0 0,0 1-1,0 0 1,-1 0 0,0 0 0,-1 1 0,0 0-1,0 0 1,-1 0 0,0 0 0,0 0 0,-1 1 0,-1-1-1,2 15 1,-3-21-3,-1 0 1,1 1-1,-1-1 0,1 0 0,-1 0 0,0 0 0,0 1 1,-1-1-1,1 0 0,-1-1 0,1 1 0,-1 0 0,0 0 1,0-1-1,0 1 0,0-1 0,-1 1 0,1-1 0,-1 0 1,1 0-1,-1 0 0,0 0 0,0-1 0,0 1 1,-6 1-1,-7 3 5,0 0 0,0-2 0,-32 5-1,25-5-7,2 0 15,0-1 0,0 0 0,0-2 0,-1-1-1,1 0 1,0-2 0,0 0 0,-26-7 0,43 8 26,-1 0 0,1-1 0,0 0 0,0 0 0,0 0 1,0 0-1,0-1 0,0 1 0,1-1 0,-1 0 0,1 0 0,0 0 0,-1-1 0,2 1 0,-4-5 0,2 2 49,1 0 1,0-1-1,0 1 0,1-1 1,0 1-1,0-1 0,1 0 1,-1 0-1,1-8 0,0 3 25,1 0-1,0 0 0,1 1 1,0-1-1,1 0 0,1 1 0,0-1 1,0 1-1,1 0 0,0 0 1,9-15-1,2 5 184,1 0 1,1 1-1,1 1 1,0 1-1,2 0 0,29-21 1,1 3 682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9:42.78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41 6153,'0'0'3774,"18"-2"-622,24-6-2450,6-3-458,1 3 0,76-4-1,181 21-65,-233-2-119,0 3-1,85 23 1,-131-25-57,51 20 1,-71-25-8,0 1 0,0-1 1,-1 1-1,0 0 0,0 1 1,0-1-1,0 1 0,0 0 1,-1 1-1,0 0 0,0-1 1,5 11-1,-8-14-2,-1 1-1,0 0 1,0 0 0,0 1 0,0-1 0,0 0-1,-1 0 1,0 0 0,1 0 0,-1 1-1,-1-1 1,1 0 0,0 0 0,-1 0 0,1 1-1,-1-1 1,0 0 0,0 0 0,0 0 0,0 0-1,-1 0 1,1-1 0,-1 1 0,0 0 0,0-1-1,-4 6 1,-5 3-25,-1 0 1,0 0-1,0-1 0,-16 10 0,23-16 30,-192 124-68,84-57 57,-112 61-26,108-67 30,96-52 7,-1 1 0,2 0 0,0 2 0,1 1 0,0 0-1,-16 21 1,27-29 20,0 1-1,1 1 0,0-1 0,1 1 1,0 1-1,0-1 0,1 1 0,1 0 1,0 0-1,1 0 0,0 0 0,1 1 1,-2 23-1,5-28 73,0-1 1,0 1 0,0-1-1,1 0 1,1 0 0,-1 0-1,1 0 1,0 0-1,0 0 1,1-1 0,0 1-1,0-1 1,1 0 0,0-1-1,6 8 1,3 0 123,-1-1 0,2 0 0,-1-1 0,2-1 0,16 10 0,2-4 17,0 0 1,1-2-1,47 11 1,114 19-102,-127-30-177,2 1-2333,105 8 1,-148-23 1896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9:43.11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911 62 14819,'41'-3'416,"-19"1"7738,-90 8-6282,18-3-13378,-12-3 7617,-3-3 6250,-3-1 247,-8-4-2672,-8 1 8,-8-1 16,-9 0-104,4 1-296,-5-2 136,-7-2 32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9:51.40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0 613 11811,'0'-21'2269,"1"4"-2204,0 0 0,1 0-1,1 0 1,1 0 0,0 1 0,2 0-1,-1 0 1,12-22 0,9-9 560,41-58 0,-39 62-413,-8 4-165,-18 33-67,0 1 0,0-1-1,1 1 1,0 0 0,0 0-1,0 0 1,1 0 0,-1 0-1,1 1 1,9-8 0,-12 11-7,0 0 0,0 0 0,0 1 0,0-1 0,0 0 0,0 1 0,0-1 0,0 1 0,0-1 0,0 1 0,1-1 0,-1 1 0,0 0 0,0-1 0,2 1 0,-2 1 15,0 0 1,1 0-1,-1 0 0,0 1 1,0-1-1,0 0 1,0 0-1,0 1 0,0-1 1,-1 0-1,1 1 1,1 2-1,3 10 7,0 1 1,0-1 0,-2 1-1,0 0 1,2 19-1,5 23 5,-7-41-1,50 192-9,-36-153-7,42 91 0,-52-132 22,0-1 1,1 0-1,1 0 0,0-1 1,1 0-1,0 0 1,1-1-1,0-1 0,1 0 1,0 0-1,0-1 0,1 0 1,0-2-1,15 8 1,-10-8 27,-1-1 1,1 0 0,-1-1-1,2-1 1,-1-1 0,0 0 0,1-2-1,-1 0 1,1-1 0,-1-1 0,26-4-1,-22 2 33,0-2-1,-1-1 0,0 0 1,0-2-1,0 0 0,-1-1 1,29-18-1,-37 19-3,-1 0 1,0-1-1,0 0 0,-1 0 0,0-1 1,-1-1-1,0 1 0,0-2 1,-1 1-1,-1-1 0,0 0 0,11-26 1,-10 13-62,-1 1 0,-2-2 0,0 1 0,-2 0 0,0-1 0,-2 0 0,-1 0 0,-1 1 0,-8-50 0,2 41-33,-1 0 1,-2 0-1,-1 1 1,-2 0-1,-1 1 0,-33-53 1,37 68-24,-24-28-1,30 41-1,1 0-1,-1 1 0,0-1 1,0 1-1,0-1 0,-1 1 1,1 0-1,-1 1 0,1-1 1,-1 1-1,-10-3 0,14 4 22,-1 1 0,1 0 0,0 0 0,-1 0 0,1 0 0,-1 0-1,1 0 1,0 0 0,-1 0 0,1 0 0,-1 1 0,1-1 0,0 1 0,-1-1 0,1 1 0,0-1-1,0 1 1,0 0 0,-3 1 0,2 1-3,0-1 0,0 0 0,0 1 0,0-1 0,0 1 0,1 0 0,-1-1 0,-1 6 0,-2 5-10,1 0-1,1 0 1,-2 17 0,5-27 40,-4 30-7,1 1-1,2-1 1,5 42-1,18 103 12,-8-76 3,-9-59 7,75 838 66,-77-741-59,-6 0 0,-6 0 1,-6-1-1,-43 182 0,5-133 3,43-158-14,-2 1 1,-2-2-1,-32 55 0,39-73-14,-1-1 0,-1 0 0,0 0 0,0-1 0,0 0 0,-1 0 0,-1-1 0,0-1 0,0 0 0,0 0 0,-1-1 0,1-1 0,-23 8 0,24-10 6,-1 0 0,0-1 1,0-1-1,0 1 0,0-2 1,0 1-1,0-2 0,0 1 1,0-2-1,0 1 0,1-1 1,-1-1-1,0 0 0,1-1 0,0 0 1,-15-8-1,4 0 67,2-1 0,0 0-1,0-2 1,2 0 0,-1-2-1,2 0 1,0 0 0,2-1 0,0-1-1,0-1 1,2 0 0,-14-29-1,14 20 62,0-1-1,2 0 1,2 0-1,0-1 1,2 0-1,2-1 1,0 1-1,2-52 1,4 56 31,1 0 0,1 1 1,2-1-1,0 1 0,19-46 1,64-118 813,-77 168-867,25-47 328,4 1 0,2 2 0,4 2 0,94-102 0,-136 162-414,268-265 466,-216 220-632,1 3 0,2 2 0,76-41 0,-2 19-1631,213-71 0,-292 117 1180,83-30-299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40:09.81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1 386 12027,'25'-35'520,"37"-70"1,-48 78-511,1 0 0,1 1 0,1 0 0,1 1 0,35-35 0,-45 53 8,1 1-1,-1 1 1,1 0-1,0 0 1,0 0-1,0 1 1,1 0-1,-1 1 1,1 0 0,0 1-1,0 0 1,0 1-1,0-1 1,0 2-1,1 0 1,-1 0-1,15 2 1,-3 2-14,1 0 0,-1 1 0,0 1 0,0 1 0,-1 1 0,35 19 0,-40-18-7,1 0 0,-2 1 0,1 1 0,-2 1 0,1 0 0,-2 1 0,19 22 1,-24-25-12,-1 1 1,0 0 0,-1 0 0,0 0-1,-1 1 1,0-1 0,0 2 0,-2-1-1,1 0 1,-2 1 0,3 24 0,-4-23-8,-1-1 1,0 0 0,-1 1-1,-1-1 1,0 0 0,-1 0 0,0 0-1,-1 0 1,0 0 0,-1-1-1,-13 23 1,12-25 21,-1 0 0,0-1 0,-1 1 0,0-2 0,0 1 0,-1-1 0,0-1 0,0 1 0,-1-1 0,0-1 0,0 0 0,-1-1 0,-18 8 0,13-7 68,0-1 0,0 0-1,0-2 1,0 0 0,-1 0 0,1-2 0,-1 0-1,1-1 1,-1 0 0,0-2 0,1 0 0,0 0-1,-1-2 1,1 0 0,0-1 0,1 0 0,-1-1-1,1-1 1,0-1 0,1 0 0,0-1 0,0 0-1,-18-17 1,12 8-245,-33-39 0,22 12 36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41:09.4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468 233 4401,'115'-76'3823,"-111"73"-3638,0 1-1,0-1 0,-1 0 0,0 0 0,1 0 0,3-6 0,-7 9-163,1-1-1,-1 1 0,0-1 1,0 1-1,1-1 1,-1 0-1,0 1 1,0-1-1,0 1 1,0-1-1,0 1 1,0-1-1,0 0 0,0 1 1,0-1-1,0 1 1,0-1-1,0 1 1,0-1-1,-1 1 1,1-1-1,0 0 1,-2-6 289,1 2-194,0 0-1,-1 0 1,0 0-1,1 1 1,-2-1 0,1 0-1,0 1 1,-1-1-1,0 1 1,0 0-1,0 0 1,0 0-1,-1 0 1,0 1-1,0-1 1,0 1 0,-5-3-1,3 1-67,-1 1 0,0 1 0,0-1 0,0 1 0,-1 0 0,1 1 0,-1 0 0,1 0 0,-1 1-1,-12-2 1,1 4-47,1 0 0,0 1-1,0 0 1,0 2 0,1 0-1,-1 1 1,1 1 0,0 0-1,0 2 1,1 0-1,0 0 1,0 2 0,1 0-1,0 1 1,1 0 0,0 1-1,1 0 1,1 1-1,0 1 1,-15 21 0,23-30 1,-17 24 14,1 1-1,-26 51 1,41-71-10,1 1 1,0 0-1,1 0 0,0 0 0,0 0 1,1 1-1,1-1 0,0 1 0,1-1 1,0 1-1,0-1 0,4 15 0,-2-12 9,2-1 1,0 1-1,0-1 0,1 0 0,1-1 0,0 1 0,1-1 0,0 0 0,1-1 0,0 0 0,1 0 0,0 0 0,11 8 0,-14-13 17,1-1 0,-1 0 0,1 0 0,0-1 0,1 0 0,-1 0 0,1 0 1,-1-1-1,1-1 0,0 1 0,0-1 0,0 0 0,1-1 0,-1 0 0,0 0 0,1-1 0,-1 0 0,0-1 0,1 1 0,-1-2 1,0 1-1,14-5 0,-8 1 2,1-1 1,-2 0 0,1-1 0,-1 0 0,0-1-1,0 0 1,-1-1 0,0-1 0,0 0 0,-2-1-1,1 0 1,-1 0 0,-1-1 0,0 0 0,0-1-1,-1 0 1,-1 0 0,0-1 0,-1 0 0,5-18-1,-4 7-35,-2 0-1,-1 0 1,-1-1-1,-1 1 1,-1-39-1,-1 62 7,0 0 0,1 0 0,-1 1 0,1-1 0,-1 0 0,1 0 0,0 1 0,0-1 1,-1 1-1,1-1 0,0 1 0,1-1 0,-1 1 0,0 0 0,0-1 0,0 1 0,1 0 0,-1 0 0,1 0 0,-1 0 0,1 0 0,2-1 0,-3 1 3,1 1 0,-1-1 0,1 0 0,-1 1 0,1-1 0,-1 1 0,1-1 1,-1 1-1,1 0 0,0 0 0,-1 0 0,1 0 0,-1 0 0,1 0 0,0 0 0,-1 0 0,1 1 0,-1-1 0,1 1 0,0-1 0,-1 1 0,0 0 0,1-1 0,-1 1 0,3 1 1,4 7-7,0 0 1,-1 0 0,0 1 0,0 0 0,-1 0-1,0 0 1,0 1 0,-2 0 0,1 0 0,-1 0 0,-1 1-1,0-1 1,-1 1 0,0 0 0,0 0 0,-1 0-1,-2 17 1,1-23 1,-1-1 0,-1 1-1,1-1 1,-1 0 0,0 0-1,0 1 1,0-1 0,-6 7-1,6-9 1,0 0-1,0 0 0,0 0 1,1 0-1,-1 0 0,1 1 1,0-1-1,0 0 0,0 1 1,0-1-1,0 1 0,1-1 0,0 1 1,-1-1-1,1 1 0,1-1 1,-1 1-1,0-1 0,1 1 1,0-1-1,0 1 0,2 4 1,2 6-6,0 0 0,0 0 0,-1 0 0,-1 1 0,0-1 0,-1 1 0,0 16 0,-8 103-43,1-67 36,3-38 5,-2 31 9,3 0 0,7 75-1,-4-117 4,1-1 0,0 0 0,1-1 0,1 1 0,0-1 0,2 0 0,0 0 0,0 0 0,2-1 0,0 0 0,0-1 0,19 21 0,-24-30 15,0-1 1,0 1 0,1-1 0,0-1 0,-1 1 0,8 3 0,-11-6-14,0-1 0,0 1 0,0-1 0,1 0 0,-1 1 0,0-1 0,0 0 0,0 0 0,1 0 0,-1 0 0,0 0-1,0 0 1,1 0 0,-1-1 0,0 1 0,0 0 0,0-1 0,0 1 0,1-1 0,-1 1 0,0-1 0,0 1 0,0-1 0,0 0 0,0 1 0,0-1 0,0 0 0,-1 0 0,1 0 0,0 0 0,0 0 0,0 0 0,-1 0 0,1 0 0,-1 0 0,1-1 0,8-16 2,0 0 0,-2 0 1,10-35-1,-9 27 11,11-26 1,-13 39-19,-1 0 0,0 0 0,-1-1 0,5-26 0,-8 33-9,0 0 1,-1 0-1,0 0 0,-1 0 1,0 0-1,0 1 0,0-1 1,-1 0-1,1 0 0,-2 1 1,-5-13-1,-7-9-13,-1 0 0,-1 0 0,-38-43 0,44 57 6,-1 2 1,-1 0 0,0 0-1,-1 1 1,0 1 0,0 0-1,-1 1 1,-26-12 0,32 17-6,-1 2-1,1-1 1,0 1 0,-1 0 0,0 1 0,-12 0 0,18 0 10,0 1 0,0 1 0,0-1-1,0 0 1,1 1 0,-1 0 0,0 0 0,0 0 0,0 0 0,1 1 0,-1-1 0,0 1 0,1 0 0,0 0 0,-1 0 0,1 1 0,0-1 0,-3 4 0,5-5 9,0 0 0,1 0 0,-1 0 0,0 0 0,1 1 0,-1-1 0,1 0 0,-1 0 0,1 1 0,-1-1 0,1 0 0,0 1 0,0-1 0,-1 1 0,1-1 0,0 0 0,0 1 1,1-1-1,-1 0 0,0 1 0,1 1 0,0 0 27,0 0 1,0-1-1,1 1 1,-1-1-1,1 1 1,-1-1 0,1 1-1,0-1 1,4 4-1,-2-2 40,1-1 1,-1 1-1,1-1 0,-1 0 1,1 0-1,0 0 0,1-1 0,-1 1 1,0-1-1,7 1 0,4-1 26,-1-2 0,1 0-1,0 0 1,0-1 0,20-5 0,76-23 148,-94 23-229,-1-1 0,0 0 0,-1-1 0,0-1 1,0-1-1,-1 0 0,0-1 0,-1 0 0,0-2 0,-1 1 0,22-28 0,-22 22-102,0-1-1,-1-1 1,-2 0-1,0 0 1,0-1-1,-2 0 1,-1-1 0,-1 0-1,5-28 1,-3-4 1898,1 1-926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15:40.2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785 449 9506,'-11'-33'2651,"8"-10"-2246,1 19-163,0 1 1,2-1 0,1 1-1,3-24 1,-3 39-206,1 1 0,0 0-1,0-1 1,1 1 0,0 0 0,0 1 0,1-1-1,0 0 1,0 1 0,0 0 0,1 0-1,0 0 1,0 1 0,0-1 0,1 1 0,11-8-1,7-2 28,0 2-1,1 0 1,0 2-1,1 1 1,0 1 0,40-9-1,-21 9 202,0 2 0,1 2 0,51 1 0,-62 5-246,-1 1 1,0 2-1,0 2 1,0 1-1,-1 2 1,0 0 0,-1 3-1,0 1 1,51 28-1,-40-16-29,-2 2 1,-2 2-1,0 2 0,-2 1 0,-1 2 0,36 44 0,-5 2-15,-3 3-1,68 118 0,-106-155 2,-3 0 0,-2 2 0,-1 0 0,-3 1 0,-2 1 0,14 86 0,-23-87-31,-2 0 0,-2 0 0,-2 1 0,-13 96 0,9-117 31,-3-1 0,0 0 1,-1 0-1,-2-1 0,-1 0 1,-1-1-1,-1 0 0,-2-1 1,-32 44-1,28-46 36,-1-1 0,-1-1 0,-1-1 0,-1-1 0,0 0 0,-2-2 0,0-1 0,-1-1 0,0-1 0,-1-1 0,-1-2 0,0-1 0,0-1 0,-57 11 0,21-12 11,0-2 1,0-3-1,0-2 1,0-4-1,-1-2 1,-79-18-1,65 5-6,1-3 1,1-4-1,1-2 0,-114-61 1,132 56 32,2-3 0,2-3 0,1-2 0,-67-65 0,55 39 92,3-3 1,-84-120-1,119 147-42,2 0-1,1-2 1,3 0-1,1-2 1,2 0 0,3-1-1,-16-78 1,25 92-46,1-1 0,2 0 0,2 0 0,0 0 0,3 0 0,1 0 0,1 0 0,2 1 0,1 0 0,2 0-1,24-61 1,-22 72-55,1 0 0,1 1 0,0 1 0,2 0 0,0 1 0,1 1-1,1 0 1,1 1 0,0 1 0,1 1 0,31-20 0,-22 19-91,1 1 0,1 1 1,0 1-1,1 2 0,0 1 1,1 2-1,0 0 0,36-2 1,15 4-719,-1 3 0,143 15 0,-95 1 199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3:46:47.72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11915,'18'19'296,"-3"-4"-216,-2-1-40,-7-8-24,1-3 0,-1 0-16,-4 0 8,1-1 0,3-1-24,-4-1-64,1 0-56,-2 0-152,1 0-385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3:46:54.8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3135 5169,'32'23'4189,"-18"12"-2726,93 107-778,-28-36-347,-27-34-138,-28-36 39,43 47 1,-16-19-211,-35-41-23,19 19 0,-2-4 2,-23-26 78,0 0-1,1-1 1,0 0-1,21 15 1,27 15 294,-12-8-228,82 43-1,-107-64-35,-1 1 0,32 25 0,16 11-55,-51-37-56,-1 1 0,27 25 0,10 9-5,-40-38 13,0 0 0,1 0 0,0-2 1,0 0-1,0 0 0,1-1 0,23 4 0,11 0 204,56 4 0,-75-11-108,36 7 153,-35-5-141,56 3 0,-56-8-88,1-1 0,46-8 0,-67 6-9,1 0 0,-1-1 0,0 0-1,0 0 1,0-2 0,0 1 0,-1-2 0,0 1 0,12-11 0,9-5-14,0 2 1,65-31 0,-41 23-11,28-17 3,91-46 0,-150 81-1,-1 1-1,33-7 0,-32 10 1,0-2-1,28-12 0,-47 17-1,26-11 0,0-2 0,-1-1 0,53-40 0,-69 45 1,2-1 6,27-29 0,-35 34-1,1-1-1,0 2 1,0 0 0,0 0-1,1 1 1,16-8-1,30-18 13,183-106 303,-186 110-283,-20 10-4,0-1 0,-1-2 0,-1-2 0,39-35-1,-47 34 8,-1-1-1,-1-1 0,19-31 1,-26 38 18,33-34 0,-33 38-51,-1-1-1,25-34 1,-25 26-11,15-41 0,-10 23 3,-7 10 1,-1 0 0,9-43 0,-14 49 4,0-4 2,3-50 1,-1 8-1,17-134 11,-1 69-18,-20 105-3,-1 1 0,-1-1 1,-2 0-1,-1 0 0,-7-46 1,6 64 0,0-1 1,1-25 0,1 28 0,0 0 1,-1 0-1,0 1 0,-1-1 0,-4-18 1,-45-144-16,29 96 14,12 41-5,-28-71 1,-41-81-10,-37-40-1,104 207 14,-1 0 0,-2 1 1,-22-27-1,21 29 2,2 0 0,0-1 0,-21-40 0,16 20-1,10 23 6,1-1 0,1-1 0,-9-29 1,-1-57 11,8 74-12,6 24-2,1-1 0,0 1 0,0-1 0,1 0 0,-1-10 0,1 6-5,0 0 1,-1 1 0,-1-1-1,0 1 1,0 0 0,-10-20-1,-8-31-3,12 33 18,6 20-10,1 1 0,-1-1 1,0-14-1,-6-44 16,12 56-7,-3 10-10,1 0 0,-1 0 0,1 0 0,-1 1-1,0-1 1,0 0 0,1 0 0,-1 0 0,0 0-1,0 0 1,0 0 0,0 0 0,0 1 0,0-3 0,3-11-5,-3 14 4,1-1 0,-1 1 0,0-1-1,0 0 1,1 1 0,-1-1 0,0 0 0,0 1-1,1-1 1,-1 0 0,0 1 0,0-1 0,0 0-1,0 1 1,0-1 0,0 0 0,0 1 0,-1-1 0,1 0-1,0 0 1,0 1 0,0-1 0,-1 0 0,-1-6 0,0 1 0,0 0 0,0-1 0,1 1 0,-1-11 0,0-3 0,2 18 3,1 0 0,-1-1 1,1 1-1,-1 0 0,1-1 1,0 1-1,0 0 1,0 0-1,0 0 0,0 0 1,1 0-1,-1 0 1,0 0-1,1 0 0,0 0 1,3-2-1,4-7 10,-7 8-17,1 1 0,0 0-1,0 0 1,-1 0 0,1 0-1,1 0 1,-1 1 0,0-1 0,0 1-1,0 0 1,5-1 0,0 0-8,-1 0 0,1 0 0,0 1 0,9 0 1,0 2-8,0 0 0,1 2 0,26 7 1,-16-3 14,7 3-6,49 21 1,-20-7-15,309 131-431,-355-147 471,51 23-34,-1 4 0,99 67 0,-144-86 7,25 18-8,-1 1-1,-2 2 0,42 45 0,-13 4 0,-3 3 0,-5 3 0,75 135 0,-113-176 13,223 362 24,-161-267-11,-38-56-4,-31-53 0,-2 0 0,25 68-1,15 83-15,-53-166 12,36 148-16,24 215 0,-57-328 15,26 115 10,-20-105-6,66 205 23,-64-229-21,-8-23-1,-2 0-1,6 22 1,-5-16-2,1 1 0,1-2 0,24 44 0,-8-18 2,-1-4 9,38 53-1,-27-45-9,-11-21 28,51 58-1,-58-72-14,-4-7-13,-1-1-1,2-1 1,26 18-1,-29-21 7,-8-6-5,0 1-1,0-1 1,0 0-1,0 0 1,0 0 0,1-1-1,-1 1 1,0-1-1,1 0 1,-1 0-1,1-1 1,0 1-1,-1-1 1,1 0-1,-1 0 1,1-1-1,0 1 1,-1-1-1,7-2 1,-2-1 3,1 0 0,-1 0 0,0-1 1,-1 0-1,1-1 0,-1 0 0,12-11 0,26-25-9,70-81 0,-100 102 1,-2 0 0,0-1-1,-2-1 1,11-24 0,33-100-23,-29 70 20,21-96-3,-23 73 4,-17 69-2,-2 1 1,3-56-1,-6-62-36,-3 128 40,-3-133-5,2-98 7,4 211 6,1 0 0,2 1-1,2 0 1,17-50 0,34-49 13,-27 68-19,11-36 2,9-22-6,-41 106 3,1 0 1,1 1 0,24-32 0,-14 27-2,1 1-1,1 1 1,1 2-1,0 0 1,2 2-1,32-18 1,305-191 28,-356 224-24,82-51 11,146-64-1,-207 107-47,1 2 0,0 2-1,0 0 1,1 2 0,1 2-1,-1 1 1,1 1-1,-1 2 1,1 1 0,-1 2-1,1 1 1,-1 1 0,0 2-1,37 12 1,-34-7-33,0 2 1,-2 1-1,1 2 1,51 34-1,-32-14 22,-1 2-1,66 64 0,19 19 47,-111-100 1,4 2-137,51 54 1,-51-45 93,1-1 0,62 48 1,5 2 74,-57-44-12,51 33 0,135 71 10,-147-94-29,-22-12 5,1-3 0,98 40 0,238 34 139,-333-95-138,92 3 0,-64-8 11,-28-4-15,0-3-1,71-9 0,-60 3 15,-36 4-2,-1-2 0,41-10-1,-58 10-2,-2-1 0,1-1 0,-1 0 0,0-1 0,0-1-1,17-12 1,-7 4 14,1 1 1,43-18-1,23-12 71,4-14-73,-95 57-27,0 1 0,1 0-1,-1 1 1,1-1 0,-1 0-1,1 1 1,0 0 0,-1 0-1,1 0 1,0 0 0,4 0-1,-14-25-53,-1 11 44,-1 0 1,0 1-1,-1 0 1,-19-22-1,13 22 4,1 0 1,-2 1-1,0 1 0,0 1 1,-30-16-1,20 12 0,-31-17-5,-87-36-1,-65-11 14,66 27 27,136 49-34,-9-3 73,17 3-16,10 3-10,40 3-17,1 2-1,0 3 1,52 15 0,24 3 10,-22-6-20,144 45 0,-194-46-13,-1 2-1,-2 3 1,0 2 0,60 41-1,-105-62 13,-6-4-15,0 1 0,1-1 0,-1 0-1,0 1 1,-1-1 0,1 1 0,0 0-1,1 2 1,-2-4 3,-1 1-1,0 0 0,0-1 1,0 1-1,0 0 0,0-1 1,0 1-1,0 0 0,0-1 1,0 1-1,0 0 0,0-1 1,0 1-1,0 0 0,-1-1 1,1 1-1,0-1 0,0 1 1,-1 0-1,1-1 0,0 1 1,-1-1-1,1 1 0,-1-1 1,1 1-1,-1-1 0,1 1 1,-1-1-1,1 0 0,-1 1 1,1-1-1,-1 0 1,1 1-1,-1-1 0,-1 1 1,-103 84-14,70-55 12,4-2-3,1 2 0,2 1 0,1 1 0,-37 58 0,-75 154-46,127-222 48,-51 98 141,4 4 1,7 2 0,-46 164-1,93-271-173,-15 49 66,18-63-151,0 0 1,0-1-1,-1 1 1,0 0 0,1-1-1,-1 1 1,-1-1-1,1 0 1,-1 0 0,-5 4-1,-3 0-332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3:46:56.96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361 282 8114,'-5'-2'252,"1"0"1,-1 0-1,1-1 1,0 0-1,0 0 1,0 0-1,0 0 1,0-1-1,1 1 1,0-1 0,-1 0-1,1 0 1,1 0-1,-1-1 1,-3-6-1,5 8-245,0 1 0,1-1-1,-1 0 1,1 1 0,-1-1-1,1 0 1,0 1 0,0-1-1,0 0 1,0 0 0,0 1-1,1-1 1,-1 0 0,1 1-1,0-1 1,0 1 0,0-1-1,0 1 1,0-1 0,0 1-1,1-1 1,-1 1 0,1 0 0,0 0-1,0 0 1,-1 0 0,1 0-1,1 0 1,-1 1 0,3-3-1,5-3 13,0 1 0,0 0-1,1 1 1,0 0 0,0 0-1,0 1 1,1 1 0,-1 0-1,1 0 1,0 1 0,17 0 0,-14 1 42,0 1 1,1 1 0,-1 1 0,0 0 0,0 1 0,0 1 0,0 0 0,20 9 0,-19-6-61,-1 1 1,1 0-1,-1 0 0,-1 2 1,0 0-1,0 1 1,-1 0-1,16 17 0,-24-22-3,0 0 0,0 1 1,-1-1-1,0 1 0,-1-1 0,1 1 0,-1 0 0,-1 1 0,1-1 0,-1 0 0,0 1 0,-1-1 1,0 1-1,0 0 0,-1-1 0,0 1 0,0 0 0,0-1 0,-1 1 0,-1 0 0,-1 7 0,-3 6-31,-1-1-1,-1-1 0,-1 1 0,0-1 0,-1-1 0,-1 1 0,-1-2 0,-23 27 0,24-32 9,-1 0 1,0-1-1,0 0 0,-1-1 0,-1 0 0,1-1 0,-2-1 0,1 0 0,-1-1 0,0-1 0,-28 8 0,20-9 126,-1-1 0,0-1-1,0-1 1,1-2 0,-1 0-1,0-1 1,0-1-1,0-2 1,1 0 0,-1-2-1,1 0 1,-23-11 0,33 12-10,-1-2 1,2 0-1,-1 0 1,1-1-1,0-1 1,0 0-1,1-1 1,1 0-1,-11-12 1,14 13-58,0-1 1,1 0-1,0 0 1,0 0 0,1-1-1,1 0 1,0 0-1,0 0 1,1 0-1,0 0 1,1-1-1,-1-16 1,3 15-27,1 0 0,0 0 0,1 0 0,0 0 0,1 0 0,0 1 0,1-1 0,0 1-1,1 0 1,1 0 0,0 1 0,0-1 0,13-15 0,4-2-382,1 0 0,1 2 0,42-36-1,-9 16-442,6 2 289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3:46:57.66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247 203 7826,'-13'0'462,"0"0"0,0-1 1,1-1-1,-1 0 1,-14-4-1,22 5-374,1-1-1,0 0 1,0 1-1,0-2 1,0 1-1,0 0 1,1-1-1,-1 1 1,1-1-1,-1 0 1,1 0-1,0-1 1,0 1-1,1-1 1,-1 1-1,1-1 1,-1 0-1,-1-6 1,3 8-54,0-1 0,0 1 0,0 0 1,1-1-1,-1 1 0,1 0 0,-1-1 1,1 1-1,0-1 0,0 1 0,0 0 0,1-1 1,-1 1-1,1-1 0,-1 1 0,1 0 1,1-4-1,0 2 6,0 1 0,0-1 0,1 1 0,-1 0 0,1 0 0,-1 0 0,1 0 0,0 0 0,7-4 1,1 1 26,0-1 1,1 1 0,0 1-1,1 0 1,16-5 0,-17 7-61,-1 0 0,1 1 0,0 0 1,-1 1-1,1 1 0,0-1 1,0 2-1,0 0 0,-1 0 0,1 1 1,0 0-1,14 6 0,-16-4-12,0 0-1,-1 1 0,1 0 0,-1 1 1,0 0-1,-1 0 0,0 1 1,0 0-1,0 0 0,-1 1 0,0 0 1,0 0-1,10 19 0,-10-15-11,-1 1 0,0 1-1,-1-1 1,-1 1 0,0 0 0,-1 0-1,0 0 1,-1 0 0,-1 0 0,0 1-1,-1-1 1,0 0 0,-1 1-1,-1-1 1,-1 0 0,0 0 0,0 0-1,-7 16 1,2-10-59,0 0-1,-1 0 0,-2 0 1,0-2-1,-1 1 1,0-2-1,-2 1 1,0-2-1,-1 0 0,0 0 1,-25 17-1,31-26 94,0-1 1,0-1-1,-1 1 0,0-2 0,0 1 0,0-1 0,0-1 0,-1 0 1,1 0-1,-1-1 0,0 0 0,0-1 0,0-1 0,-13 0 0,16 0 90,0-1 0,0-1 0,1 0 0,-1 0 1,0 0-1,1-1 0,-1 0 0,1 0 0,0-1 0,0 0 0,0 0 0,1 0 0,-1-1 0,1 0 0,0-1 0,1 1 0,-1-1 0,1 0 0,-8-14 0,6 10 34,1-1-1,1 0 1,0-1 0,1 1-1,0-1 1,0 0-1,2 0 1,-1 0 0,2-1-1,-1 1 1,2 0-1,0-15 1,1 10-93,2 0-1,0-1 1,0 2-1,2-1 0,0 0 1,1 1-1,0 0 1,11-18-1,-5 12-181,1 1 0,0 0 0,2 1 1,0 1-1,1 1 0,1 0 0,34-28 0,-37 36-97,-1 1 1,1 1 0,1 0 0,-1 0-1,2 2 1,-1 0 0,0 1 0,1 0-1,0 1 1,0 1 0,0 0 0,30 0-1,8 4-303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3:46:57.9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37 57 4993,'-13'-18'-128,"2"0"-568,-1-2 360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3:46:58.32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163 300 7178,'43'-115'5633,"-40"108"-5421,0 1 1,0-1-1,1 1 1,-1 0 0,1 1-1,1-1 1,-1 1-1,8-7 1,47-39-42,-43 38 5,-7 5-147,1 1 0,0 0-1,0 1 1,0 0 0,1 1 0,0 0-1,0 1 1,13-4 0,-20 7-36,-1 0-1,1 0 1,0 1-1,0-1 1,-1 1 0,1 0-1,0 0 1,0 0 0,0 1-1,-1-1 1,1 1-1,0 0 1,-1 0 0,1 0-1,-1 1 1,1-1-1,-1 1 1,0 0 0,1 0-1,-1 0 1,0 0 0,0 0-1,0 1 1,-1 0-1,1-1 1,-1 1 0,1 0-1,-1 0 1,3 5 0,2 5-25,-1 0-1,0 0 1,-1 1 0,0-1 0,-1 1 0,-1 1 0,0-1 0,-1 0 0,0 1 0,-1-1 0,-1 1 0,0-1 0,-1 1 0,-1-1 0,0 0 0,-1 1 0,-1-1 0,0 0-1,0-1 1,-2 1 0,0-1 0,0 0 0,-1 0 0,-1-1 0,-13 18 0,6-11 1,-2-1 1,0 0-1,-1-1 0,-1-1 0,0 0 1,-1-2-1,-33 19 0,41-27 37,0-1 0,0 0 0,0-1 0,-1 0-1,1-1 1,-1 0 0,-13 1 0,17-4 25,1 0 0,0 0 0,0 0-1,0-1 1,-1 0 0,1-1 0,0 0 0,0 0 0,1-1 0,-1 0 0,1 0 0,-8-5 0,7 3 21,1 0 0,0-1 1,0 0-1,0 0 0,1 0 1,0-1-1,0 0 1,1 0-1,0-1 0,0 1 1,1-1-1,-1 0 0,2-1 1,-1 1-1,1 0 0,1-1 1,0 0-1,0 0 0,0 0 1,0-17-1,2 11-89,0 1 0,1-1 0,0 1 0,1 0 0,0-1 0,2 1 0,0 0 0,0 0-1,1 1 1,1-1 0,0 1 0,11-17 0,-7 15-212,0 1-1,1 0 1,0 1 0,1 0-1,1 1 1,0 0 0,0 1-1,1 1 1,21-12-1,10 2-196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3:46:58.96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244 478 11354,'25'-16'1287,"0"1"0,49-21 0,-61 30-1274,1 2 1,0-1-1,0 2 1,0 0 0,1 1-1,-1 0 1,25 1-1,-37 1-26,1 0 0,0 1 0,0-1 0,-1 1 1,1-1-1,-1 1 0,1 0 0,0 0 0,-1 0 0,1 0 0,-1 1 0,0-1 0,0 1 0,1-1 0,-1 1 0,0 0 0,3 4 0,-2-2-20,0 0 0,-1 0 0,0 0 0,0 0 0,0 1 0,0-1 0,0 1 0,-1-1 0,1 10 0,0-6-15,-2 1 0,1-1 0,-1 1 0,0 0 0,-1-1 0,0 1 0,-1-1-1,1 1 1,-2-1 0,1 0 0,-5 11 0,0-8-7,0 1-1,-1-2 1,0 1 0,-1-1-1,0-1 1,0 0 0,-1 0-1,0-1 1,0 0-1,-1 0 1,0-1 0,-1-1-1,0 0 1,0-1 0,-16 6-1,8-5 44,0 0-1,-1-2 0,1 0 0,-1-1 0,0-1 1,0-2-1,1 0 0,-1 0 0,-22-5 0,35 4 108,1-1 0,0 1 0,0-1 0,1-1 0,-1 1 0,0-1 0,1 0 0,-1-1 0,1 1 0,0-1 0,0-1 0,1 1 0,-10-10 0,9 6 61,0 1 1,1-1-1,0 0 1,0 0-1,1-1 0,0 1 1,1-1-1,0 0 1,0 0-1,-2-12 0,2 0-142,0 0-1,1 0 0,1 0 0,1 0 0,1 0 0,1 0 0,1 0 0,0 0 0,2 1 0,0-1 0,2 1 0,0 0 0,19-36 0,-14 35-169,0 1-1,2 0 1,0 1 0,1 1-1,1 0 1,1 1 0,0 1-1,1 0 1,1 2 0,1 0-1,0 1 1,27-13 0,-7 7 485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3:46:59.60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322 269 14347,'15'-16'404,"0"0"-1,-1-1 1,-1-1-1,17-29 1,-13 19-496,21-25 0,-31 45 21,0 0 1,0 0-1,1 1 1,0 1-1,0-1 1,1 1-1,12-6 1,-18 10 14,0 0 0,0 1 0,0 0 0,1 0 0,-1 0 0,1 0 0,-1 0 1,1 1-1,-1-1 0,1 1 0,0 0 0,-1 0 0,1 0 0,-1 1 0,7 1 1,-5 0 0,0-1 0,-1 2 1,1-1-1,0 0 1,-1 1-1,0 0 0,1 0 1,-1 0-1,6 8 1,0 0 17,0 1 1,-1 0 0,-1 1 0,0 0-1,-1 0 1,8 21 0,-10-22 32,-1 0-1,0 1 1,-1-1 0,-1 0-1,0 1 1,0 0 0,-1-1-1,-1 1 1,0 0 0,-1 0-1,-3 17 1,2-20-1,-1 0 0,0 0 0,0-1 1,-1 1-1,-1-1 0,0 0 0,0 0 0,0 0 0,-1-1 0,-1 0 0,1 0 0,-1 0 0,-1-1 1,-13 11-1,8-9 14,-1-1 1,1-1 0,-1 0 0,0 0 0,-1-2 0,0 0-1,1 0 1,-2-2 0,1 0 0,0 0 0,-1-2-1,1 0 1,-1 0 0,-19-3 0,9 0 67,1-2 0,0 0 0,0-2 0,1 0 0,-1-2 0,1-1-1,-44-23 1,54 24-26,1 0 0,1-1-1,0 0 1,0 0-1,0-2 1,1 1-1,1-2 1,0 1-1,-14-22 1,19 25-66,1-1 1,0 1-1,0-1 0,0 1 1,2-1-1,-1 0 1,1 0-1,0 0 0,1-1 1,0 1-1,0 0 1,1-1-1,0 1 1,1 0-1,0 0 0,4-18 1,0 11-238,0 1 0,1 0 0,1 0 1,16-25-1,13-14-240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3:47:00.29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296 120 9914,'106'-52'3568,"-98"48"-3560,0 0 1,0 0-1,0 1 1,1 0 0,0 1-1,-1 0 1,1 0-1,0 1 1,0 0 0,0 1-1,0-1 1,-1 2-1,1-1 1,0 1 0,0 1-1,0 0 1,-1 0-1,1 1 1,-1-1 0,1 2-1,-1-1 1,0 1-1,0 1 1,-1 0 0,0 0-1,1 0 1,-1 1-1,7 7 1,-5-4-20,-1 1-1,0 1 1,-1-1 0,0 1 0,0 1-1,-1-1 1,0 1 0,-1 0-1,-1 0 1,0 1 0,-1-1 0,0 1-1,0 0 1,0 15 0,-3-17-7,0 0-1,0 0 1,-1 0 0,0 0 0,-1-1-1,-1 1 1,1 0 0,-1-1 0,-1 0-1,0 0 1,-1 0 0,0 0 0,0 0-1,-1-1 1,0 0 0,-1 0 0,-9 9-1,4-7-16,-1 0-1,-1 0 1,0-2-1,0 1 1,-1-2-1,0 0 1,0-1-1,-1 0 1,0-2-1,0 1 0,-18 2 1,8-3 70,0-1-1,0-1 1,-1-1-1,1-2 1,-1 0 0,-36-7-1,52 6 49,-1-2-1,1 0 0,-1 0 0,1-1 1,0 0-1,1-1 0,-1 0 1,1-1-1,0 0 0,0-1 0,1 0 1,-12-10-1,11 6-27,1 1 0,0-1 0,1-1 0,0 1 0,0-1 0,2-1 0,-1 1 0,2-1 0,-9-25-1,10 25-40,1 0 0,0 0 0,1-1 0,1 1-1,0-1 1,0 1 0,1 0 0,4-26 0,-2 29-66,1 0 1,0 0-1,0 0 1,1 1 0,0-1-1,1 1 1,0 0-1,1 0 1,-1 1 0,1 0-1,1 0 1,10-10-1,-5 6-149,1 1-1,1 0 1,0 1-1,0 1 1,1 0-1,0 1 1,22-9-1,21-1-75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3:47:01.05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144 156 11122,'4'-6'102,"-1"-1"-1,1 1 0,0 0 1,0 0-1,0 0 0,1 1 1,0 0-1,0-1 0,0 2 1,1-1-1,0 1 0,0 0 0,0 0 1,0 0-1,1 1 0,9-4 1,-10 5-109,1-1 1,0 1 0,0 0-1,-1 1 1,1 0-1,0 0 1,0 1-1,0-1 1,0 1 0,0 1-1,0 0 1,0 0-1,0 0 1,0 1 0,0-1-1,0 2 1,6 2-1,3 5 2,0 0-1,-1 0 0,-1 1 0,0 1 0,-1 1 1,0 0-1,0 0 0,10 17 0,-6-6-2,-1 0 0,-2 1-1,0 0 1,14 40 0,-21-45 6,-1 1 0,-1 0 0,0 0-1,-2 0 1,-1 0 0,-1 1 0,0 0 0,-2-1 0,0 1 0,-9 40 0,7-50 6,0 0 0,-1 0 0,0-1 0,-1 0 0,-1 1 0,0-2 1,0 1-1,-16 19 0,16-24 17,0 1 0,-1-1-1,0 0 1,0 0 0,-1-1 0,0 0 0,0 0 0,0-1-1,0 0 1,-1 0 0,1-1 0,-1 0 0,-10 1-1,12-2 64,-1-1-1,1 0 0,-1-1 1,1 0-1,-1 0 1,1-1-1,0 1 0,-1-2 1,1 1-1,0-1 0,-11-4 1,7 1 41,1 0 1,-1 0 0,1-1 0,1-1-1,-1 0 1,-14-13 0,1-5 51,0-1 1,2-1 0,1-1-1,-17-31 1,16 24-149,1 0-1,2-1 1,2-1 0,1-1-1,-11-44 1,22 63-104,1 1 0,0-1 0,2 1 0,0-1 0,3-30 0,-1 36-94,1 0 1,1 0-1,0 0 0,1 1 0,0-1 1,1 1-1,1 0 0,13-21 1,17-17-407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16:12.2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214 689 10578,'1'0'15,"-1"0"0,1 0 1,-1 0-1,1 0 0,-1 0 0,1 0 0,-1 0 0,1 0 0,0 0 0,-1 0 1,1 0-1,-1 0 0,1 0 0,-1-1 0,1 1 0,-1 0 0,1 0 0,-1-1 1,1 1-1,-1 0 0,0 0 0,1-1 0,-1 1 0,1-1 0,-1 1 0,0 0 0,1-1 1,-1 1-1,0-1 0,1 1 0,-1-1 0,0 1 0,0-1 0,0 1 0,1-1 1,-1 1-1,0-1 0,0 1 0,0-2 0,-7-22 638,1 10-526,4 5-100,0 0 1,0 0 0,1 0 0,0 0 0,1 0-1,0 0 1,0-1 0,1 1 0,0 0 0,0 0 0,1 0-1,1 0 1,-1 0 0,1 1 0,1-1 0,0 1-1,0-1 1,10-14 0,8-6 147,1 1 1,1 1-1,42-38 0,-33 34-128,-3 3-28,2 2 0,0 1 1,2 1-1,1 2 0,0 2 0,2 1 0,0 2 1,64-20-1,-49 21 33,1 4 0,0 1 0,1 3 0,0 2 0,0 3 0,58 3 0,-36 6-24,0 4-1,0 2 1,143 46-1,206 111-1,-376-147-40,-1 3 0,-2 1 0,54 41 0,-81-53 10,-1 2-1,-1 0 1,0 1-1,-1 1 1,0 0-1,-2 1 1,0 1-1,-1 0 0,16 38 1,-13-19-13,-3 0 0,-1 1 0,6 46 1,10 125-30,-22-134 32,-4 0 1,-3 0 0,-3 0 0,-16 79-1,-1-45-1,-5-2 0,-46 120 0,37-132-17,-60 119 1,79-185 20,-1-1 0,-2 0 0,-1-2 0,-2 0 0,0-2 0,-2 0 0,-45 38 0,19-28 7,-1-1-1,-2-3 1,-2-2 0,-94 38 0,57-35 32,-3-3 1,-111 19-1,188-46-24,-328 54 34,298-52-26,1-3 1,-1-2 0,1-1-1,-1-3 1,-61-13-1,87 11 12,1-1 0,0-1 0,0-1 0,1-1 0,0 0 0,1-2 0,0 0 0,1-1 0,0-1 0,-17-18 0,-8-11 78,3-2 1,-53-75-1,64 75-42,1-1 0,2-1 0,3-1-1,1-1 1,-27-94 0,28 58 23,3-2 0,-12-153 0,28 192-74,2-1 1,3 0-1,12-72 0,44-143 9,-28 137 6,-12 48-136,4 1-1,40-96 1,-45 135 228,1 1 1,2 1-1,2 1 0,1 0 1,1 2-1,35-35 0,104-83 1345,-98 93-1241,-31 28 81,1 2 0,1 1 0,52-29 0,-25 25 539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3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14384 13824 28411,'0'-18'-3277,"-2"0"0,-2 0 0,-1 0 628,1 1 1,2 5 0,4 2 1282,4 2 1891,3 2 1,1 8 0,-2 2 0,0 2 0,4-2 0,4-2 1402,2-2-821,-8 0 1,3-2 0,-7-4 0,-2-6 683,-2-4-1845,-2 6 1,6 4 0,2 10 0,0 4 669,0 2 1,0-4 0,-4 6 0,2 2-1,0 2 1,0 1-374,0 1 0,6 0 0,-6 0 0,-1 0 0,1 0 0,0-1 0,0 1 1,0 2-178,0 4 1,0-4 0,-6 3 0,2-3-731,4-2 0,-4 0 1,4 0 498,-4 0 0,-2-1 0,0 1 0,0 0 0,0 0 1,0 0-1,2-2 0,2-2 0,2-3 0,-2 3 0,0 2 1,0 2-1128,2 0 0,8 0 1453,-3 0 0,-1-7 0,2 1 0,2 0 1,2 0-1,2-2 0,0 0 0,-1-2 1,1 2-1,0-2 0,0 0 0,-2-2 0,-2-1 1,-3 1 757,3-2 0,8 0-708,2 2 1,0-4 0,-5 4 0,5-4 0,6-2 0,2 0-1,-1 0 1,-1-2 0,0-2 0,-1-4 0,1 0 0,0-2 0,-2 3-1,-5-3 2266,-3 0-2358,-2-2 1,0 0 0,0 0 0,-1-2 0,-1-2 0,-2 0 0,-4 3-1,0 3 1,-2 0 0,0 0-233,-4-4 0,-2 4 0,-2-2 1,0-2-1,0-2 0,0-1 1,-2-1 342,-4 0 1,4 0 0,-6 0 0,2 0-6,0 1 0,0-1 0,6-2-375,0-4 0,-2 4 1,-2-3-1,-2 3 0,2 2 1,2 0-1,2 0 0,0-2 1,0-1-1,-2-1 1,-2 4-1,-2 4-1250,2 0 976,2-2 1,4 8 0,2 8 0,4 8 0,0 4 0,2 0-1282,0 2 0,-4 2 1680,6 2 1,0 0-1,4-1 1,-3 1-1,-1 0 1,2 0-1,2 2 1,2 2-1,-2 1 1,-2-1-1,-3-2 1,1-2-1,0 2 1,-2 1 1807,-2 3-1738,6 0 0,-12-6 1,6 2-1,-2 1 1,0 5-1,0 0 1,0 2-1,-1-3 1,-1 3-1,-2 0 1,-2 4-1,0 1 1,0 3-1,-2 0 0,-3 1-12,-7 5 1,-4-2 0,-2 5 0,0 1 0,0-3 0,2 1 0,1-4 0,1-3 9,0-1 0,-6 0 0,10-1 0,-2 1-66,0 0 0,3-1 0,-3 1-85,6 0 1,-2-3 0,2-1 0,2-2-1,2 2 1,2-1 0,0-1 0,0-6 0,0-2-1,0-1 1,0 3 0,0 0 0,0 0-88,0-1 0,-2 1 203,-4-6 1,4 6 0,-4 2 0,4-1 0,0 1-1,-2-4 1,-2 0 0,0 0 0,0 1 0,0-1-1,0 0 1,0 0 0,-1 2 0,-1-3 687,0-1 0,-6 4-549,2 0 1,2 1-1,-2-3 1,-2 2-1,0 0 1,1 0 0,1-1-1,-2-1 1,-2 0-1,-2 0 1,0 2 0,1-3-1,1-1 1,2-2 1094,2 0-1128,0 0 1,-6-6-1,2 0 1,3-1-1,1 1 1,0 0-1,0 0 1,0 0-1,0 0 1,0 0-1,0 0 1,-2 0-1,-1-1 1,-3 1-1,0-2 227,0-2 1,0 4-1,1-4 1,-1 2-1,0 2 1,0-2-1,0-4 1,-2-4-176,-3-2 0,3 6 0,-4 0 1,4-3-167,2-1 0,1-2 0,-1-2 0,0-3 0,0 3 0,0-6 0,0 0 0,1-4 0,-1-4 0,0-2 0,2 0 0,2 0 0,2 1 0,-1-3 0,-1-2 0,2-2 0,-2-8 0,8 3 0,-8-3 0,4 0 0,0 3 0,4-3 0,4-2 0,2-1 0,0-1 0,0 0 0,2 1 0,4-1 0,6-2 0,4-1 0,4-3 0,4 2 0,3 3 0,9 1 0,0 0 0,1 3 0,3 1 0,5 2 0,5-2 0,5-1 0,3-3 0,3 0 0,7 1 0,7-3 0,6-2 0,-2-3 0,-5-3 0,-7-3 0,-10 5 0,13-9 0,-7 3 0,2-3 0,1 3 0,-1 4 0,0 7 0,1 1 0,-1 2 0,-3 1 0,-9 1 0,-9 2 0,-7 5 0,-3 1 0,-4 6-1371,-7 6 0,-9 0 0,-4 6-3297,-2-2 0,-4 6 5213,-10-1 0,-4 10 0,-8 5 0</inkml:trace>
  <inkml:trace contextRef="#ctx0" brushRef="#br0" timeOffset="1">8075 6475 29209,'17'0'-979,"-1"-2"0,-2-2-881,-2-2 1990,-8 0 0,-6 4 0,-14-2 0,-6-2 0,1 2 0,-1 2 0,0 2 0,-2 0 0,2 2 0,3 2 0,1 4 0,0 0 0,0 2 0,0-2 0,0 2 0,1 0 0,-1 4 0,0 1 0,2 3-104,4 0 0,-4-6 1,7 0-1,-3 0-39,0-2 0,6 5-127,-6-3 1,8-2-1,-2 2 1,4 2-1,4 0 1,6-2-1,10-6 1,9-6 0,7-6 1138,2-6 0,7-4 0,5-4-962,3-4 1,3 5-1,1-5 1,3 4 0,3 2-1,1 2 1,-1 4 0,-2 7-1,1 3 1,1 2 0,3 0-1,3 2 1,0 3-1483,-1 7 0,1 4 1130,-8 2 1,1-6 0,-9 0-1,-3 0 1,-7 0 0,-5 0-1,-6 1 1,-7 3 0,-5 2-1,-4 2 1,-4 2-347,-2 1 0,-2 9 1,-6-4-1</inkml:trace>
  <inkml:trace contextRef="#ctx0" brushRef="#br0" timeOffset="2">9233 6029 7249,'0'-36'0,"0"3"-50,0 3 0,0 4 0,2 8 0,2 0 778,2 1-555,0 7 0,-4-6 1,2 4-1,2-4 1,-2-2-1,-4 2 1,-6 6-1,-4 10 1,0 12-177,4 10 1,-4 8-1,-2 10 1,-4 5-1,-3 7 1,-5 7-1,-6 4 1,-3 3 17,-3 1 1,-8 3 0,-3 3 0,-7 2 0,-5 5-1,27-40 1,-1 1 0,-2 1 0,0 1 0,-1 1-1,-1-1 98,-2 2 1,1-1 0,4-2 0,2 0 0,0-2 0,1 1 0,-19 38-707,15-3 770,7-3 0,2 6 0,-1 2 0</inkml:trace>
  <inkml:trace contextRef="#ctx0" brushRef="#br0" timeOffset="3">18555 10096 29483,'10'-18'-3639,"4"0"0,-8 0 1604,-2 0 0,4 7 1360,-2-1 1,-2 8 0,-8-4-1,-4 0 4660,-2-4-3825,6 4 0,-4-8 0,8 4 0,-2-2 0,-2 1 0,-2 1 0,0 0 0,0 0 0,-1 0 497,-3-2-578,-2 6 0,0-6 0,0 6 0,-2 0 0,0-1 0,0 1 0,2 0 0,-1 2 0,-3 0 0,-2 0 0,0 0 0,0 0 0,0-2-35,1-2 0,-3 4 0,-2-4 0,-4 0 0,-1 2 0,-5-2 0,-2 3 0,-1-3 204,-1 0 0,0 6 0,1-4 1,-1 2-1,0 0 0,1 2 1,1 0-1,2 0 492,3-2 0,7-2 1,-2 4-1,4-2 376,2 2 0,7-4-853,-1 2 1,6 1-1,-6 3 1,-2-2-1,-2-2 1,-2 0-1,0 0 583,1 0-846,7 0 0,0 6 0,6 2 0,-4 2 0,0 4 0,-2 2 0,0 3 0,-2 3 0,2 2 0,-5 6-18,3 0 0,-4 2 0,-2-3 0,-2 5 0,-2 2 0,-1 0 0,-1 1 0,0 1 0,-2 0 0,1-3 0,-1 1 0,4-2 0,0-2 1,3-3-607,1 1 475,-12 0 0,24-6 0,-10 0 0,4-1 0,4 1 0,-1 0 0,1 0 0,-2 0 0,2 0 0,-2-2 0,2-3 1,-2-1-1,2 2-74,0 2 0,-4 2 1,6 0-1,2 0 1,2-1-1,2 3 0,0 2 1,0 4-40,0 1 0,0 3 1,2 6-1,2 0 0,4-1 1,2 1-1,2 0 0,0-1-11,0 1 0,-2-2 0,4-3 0,-2-3-159,1-2 0,-3 6 1,2-5 453,2 1 0,2 4 1,4-6-1,3-1 1,5 3-1,2-2 1,0 0-1,-1-3 1,1 1-1,0 2 1,1 0-1,3-1 0,0-1 373,-5 2 1,5-6-312,-4 4 1,-2 1-1,1-1 1,1-2-1,-2-2 1,-3-2-1,-1-1 1,2 1-1,0 0 1,-1 0-1,-1 0 1,0 0-1,0-1 1,0-1 629,1-4 1,-3 2-472,8-8 0,-1 6 1,7-4-1,0 0 1,1 0-1,5-4 0,6-2 1,3-2-1,2 0 1,1 0-1,-1-2 0,-1-2 1,-5-2-1,-5 0 1729,-4-2-1972,5 6 0,-11-12 0,4 8 0,-5 2 0,-1 0 0,0 0 0,1-2 0,1 2 0,0 2 0,-5 2 0,1 0 0,0 0 0,4-2 0,-1-2 0,1-2 0,-2 2 0,-9-4 0,5 1 0,-2-3 0,0-4 0,-2 0 0,-3 0 0,-1 2 0,0-2 0,-2-4 0,-2-3 0,-4-3 0,0 0 0,-3 0 0,1-1 0,-2-3 0,2-4 0,-6 4 0,4-1 0,-4-3 0,-2-2 0,0 0 0,0 3 0,0 3 0,0 2 0,0 0 0,-2 5 0,-4-3 0,-6 0 0,-2 0 0,-1 1 0,-1-1 0,-4-2 0,-2 0 0,4-5 0,1 1 0,-1-2 0,-6 4 0,0-1 0,2-3 0,3 4 0,1-2 0,0 1 0,0-1 0,0 0 0,-2-1 0,-1-1 0,-5 0 0,0 2 0,-4 1 0,-1-1 0,-9 2-997,-3 2 1,1-3 323,-6 5 1,1 0 0,-7 6-1,3 2 1,3 3 0,9 3 0,7 2-1,8 4 957,5 2 1,25 10 0,5 2 0</inkml:trace>
  <inkml:trace contextRef="#ctx0" brushRef="#br0" timeOffset="4">25418 9079 32395,'-10'-12'-7446,"4"0"3644,4 8 2334,2-4 1455,0 8 0,0-2 0,0-4 0,0-5 160,0-5 478,0 6 1,0 4-2880,0 12 510,0-4 1,0 8 1714,0-4 0,0-2 0,2 8 0,4-1 1,6 1-1,4-2 1392,1-2 1,1 0-1175,0-2 1,0-4-1,0 4 1,0-4-1,-1-2 1,3 0 0,2 0-1,4 0 1,1 0-1,7 0 1,4 0 0,5 0-1,3 0 1,3-2 2930,3-4-2907,1 4 1,-5-12 0,-1 8-1,1 0 1,-2 0 0,-5 0 0,-3 2-1,-3 2 1,1 2 0,0 2-1,-3 2 1,-1 2 0,-4 0 0,-2 0-1,-3 2 517,3 2 0,-6-4 1,2 6-541,-9 2 0,-7-6 1,-12 0-1,-5 0 1,-7 1-1,-6 3 1,-6 0 94,-3 2 1,-3 4 0,-2 4-1,-1 3 1,-3 1 0,3 2-1,-1 0 1,0 3-251,-1 3 0,-9 2 0,5-1 1,-3 1-36,1 0 0,7 1 0,-4 3-31,1 2 0,3 1 0,-5-3 0,-1 2 0,3-3 0,-3-1 0,2-4 0,1-3 0,3-3 0,3-2 0,3-2 0,2-1 0,5 1-475,1-2 0,2-2 87,6-2 0,6-1 0,2 1 1,3 0-1,5 0 0,6-2 0,7-4 1,5-4-623,2 0 1326,0-6 1,-6 5 0,0-7 0,2 0 0,1 0 0,3 0 0,0 2 0,0 2 0,0 2 0,-1-2 0,3-2 0,2-2 0,4 0-90,2 0 1,3 0 0,11 0-1,5 0 1,3 0 0,-1 0-1,-1 2 1,-1 2-1018,-1 2 1,4 6 0,-9-4 0,-3 2 0,-7 6 817,-7 6 0,-4-3 0,-2 7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4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6827 7188 30280,'0'-17'-4916,"0"5"1,-2 0 262,-4-2 4845,4 6 1,-8-6 0,6 6 0,-2 2-1,2 4 1,2 10 0,2 6 0,0 4-192,0 0 0,0-6 406,0-1 0,8-1 0,2 4 0,2-4 0,0-2 0,2-4 0,3-2 0,5-2 0,4 0 0,2 0 0,5 0 0,5 0 0,6 0 4741,1 0-4984,3 0 0,11-6 0,2-2 0,1 0 0,1 0 0,-1 4 0,1 0 1,0 0-1,3-2 0,-1 2 0,0 3 0,5 1 0,3 0 0,6 0 0,2 0 1,5 0 0,-9 0 1,-4 0-1,-7 0 1,-3 0-1,-2 0 1,1 0-1,-5 0-15,-1 0 1,-3 0-1,2 0 1,1 0-1,-1 0 1,-5 0-1,-5 0 1,-3 0-151,2 0 0,-7 0 0,5 1 0,-3 3 0,1 2 0,4 0 0,1 0 0,5 0 0,1-2 0,3-2 0,1-2 0,3 0 0,1 0 0,-2 0 0,-1 0 0,-5 0 0,-3 0 0,1 0 0,-3 0 0,1 0 0,5 2 0,-3 2 0,3 2 0,-1-2 0,3-2 0,5-2 0,3 2 0,-1 2 0,3 2 0,-1-2 0,6-2 0,6-2 0,9 0 0,-5 0 0,0 0 0,-2 0 0,3 0 0,-1 0 0,0 2 0,-6 2 0,-5 2 0,-1 0 0,-6-4 0,3 2 0,1 2 0,0-2 0,1-2 0,-1-2 0,-1 0 0,9 0 0,-8 0 0,-3 0 0,-5 0 0,-2 0 0,5 0 0,3 0 0,1 0 0,5 5 0,-4 1 0,5-2 0,1-2 0,-2 0 0,-1 2 0,-5 2 0,-2-2 0,1 4 0,-3-2 0,7 0 0,1 0 0,0 0 0,-1 0 0,1 0 0,2 0 0,2 2 0,-1-4 0,-5 2 0,-5 0 0,-5-1 0,0 3 0,3 0 0,1 0 0,3 4 0,-5-6 0,5 0 0,1 0 0,2 2 0,1 0 0,-3 0 0,-2-4 0,5-2 0,-3-2 0,3 0 0,3 0 0,-2 0 0,2 0 0,-1 0 0,-3 0 0,8 0 0,-7 0 0,-3 0 0,-1 0 0,-3 0 0,0 0 0,3 0 0,3 0 0,4 0 0,3 0 0,-1 0 0,0 0 0,-1 0 0,-3 0 0,-4-2 0,-1-4 0,-5 4 0,-5-4 0,-1 4 0,5 2 0,1 0 0,3 0 0,1 0 0,2 0 0,9 2 0,3 2 0,-4 2 0,-3-2 0,-1 0 0,6 0 0,6 2 0,5-2 0,7-2 0,-6-2 0,6 0 0,4 0 0,-4 0 0,-6 0 0,-8 0 0,-3 0 0,3 0 0,2-2 0,0-2 0,1-2 0,-5 2 0,-2 2 0,-4 2 0,-3 0 0,1 0 0,-5 0 0,-1 0 0,0 0 0,-1 0 0,1 0 0,3 0 0,-1 0 0,-2 0 0,-7 0 0,-1 0 0,1 0 0,-1 0 0,1 0 0,-3 0 0,-3 0 0,5-2 0,-1-2 0,5-4 0,1 0 0,-3 0 0,-2 2 0,1 0 0,-1 0 0,5-6 0,-3 6 0,-3 0 0,-1 0 0,1 0 0,3 3 0,5 1-1395,5 2 1,2 0-1,1 0 1,-5 0 0,-2 2 1399,-3 3 0,-3 5 0,-1 8 0</inkml:trace>
  <inkml:trace contextRef="#ctx0" brushRef="#br0" timeOffset="1">1979 9828 17316,'-18'-18'0</inkml:trace>
  <inkml:trace contextRef="#ctx0" brushRef="#br0" timeOffset="2">2032 9828 29545,'10'-8'-2109,"6"-8"0,-4-7 0,1 1-1143,-1 2 3158,4 2 1,-8 6 0,6 2 0,-2 0-1,2 3 1,2-1 0,1 4 0,1 4 1404,0 6 0,0-4-1064,0 4 0,-6-4 0,-1-2 0,3 0 0,2 0 0,2 0 0,0 0 1,0 0-1,-1 0 838,1 0-1173,-8 0 0,-2 7 0,-8 5-2742,0 4 3044,0-6 0,0 0 0,0-4 1,2 4-1,4 0 0,8-4 0,8-6 1,9-6-1,9-6 189,8-4 0,5 4 0,6-2 0,5-2 0,1-1 0,1 1 0,1 0 0,2 2-591,2 2 0,-5-2 1,-3 8-1,-3 2 0,-7 2 1,-3 2-1,-1 0 0,3 0-831,1 0 0,-7 0 1,-3 0 1060,1 0 1,1-8 0,9-1 0</inkml:trace>
  <inkml:trace contextRef="#ctx0" brushRef="#br0" timeOffset="3">11675 12004 29785,'-18'-8'-2836,"0"-1"1,1-3 2908,-1 0 1,0 8-1,0-2 1,0 4 0,0 2-1,1 0 1,-1 2 0,0 2-1,0 4 1,0 0 0,1 2-1,-1-3 1,0 1 0,2-2-1,2 0 761,2 0 0,0 0 1,-5-6 125,-1 0 0,10 0 1,8 0-1,10 0-719,6 0 0,-5 0 0,1 0 0,2 0 0,2 0-241,2 0 0,0 0 0,0 0 0,-1 0 0,1 0 0,0 0 0,0 0 0,0 0 0,1 0 0,3 0 0,2-2 0,0-2 0,2-4 0,3 0 0,5 0 0,9 1 0,5 1 0,4-4 0,3-2 0,2 2 0,5 0 0,-1 2 0,1 0 0,-1 0 0,-4 2 0,3-4 0,-1 0 0,1 4 0,-1 3 0,0-1 0,3-2 0,-7 0 0,5 6 0,-5 0 0,-1 0 0,-1 0 0,-1 0 0,-5 2 0,-5 4 0,1-4 0,1 4 0,1-3 0,3 1 0,0 2 0,-1-2 0,3-2 0,1-2 0,-1 6 0,-1 0 0,3-2 0,-3-2 0,3-2 0,-3 0 0,3 0 0,1 0 0,-9 0 0,7 0 0,-3 0 0,-3 0 0,5 0 0,1 0 0,3 0 0,-1 0 0,1-6 0,1 0 0,3 2 0,3 2 0,0 2 0,3 0 0,-1 0 0,4 0 0,5 0 0,3 0 0,2 0 0,-2 0 0,-1 0 0,-3 0 0,0 0 0,1 0 0,-11-2 0,-6-2 0,-5-2 0,-2 2 0,-1 2 0,1 2 0,-1 0 0,-1 0 0,3-5 0,-5-1 0,1 2 0,5 2 0,-1 2 0,1 0 0,-5 0 0,-1 0 0,6-2 0,-5-2 0,1-2 0,-5 2 0,-3 2 0,-3 2 0,3 0 0,4 0 0,-3-6 0,9 0 0,1 0 0,5 0 0,5 0 0,5 2 0,1 2 0,0 2 0,-7-6 0,3 0 0,3 2 0,5 2 0,6 0 0,2-2 0,1-2 0,-1 2 0,8 2 0,-4 2 0,0-2 0,-3-1 0,-3-3 0,2 2 0,6 2 0,4 2 0,-3 0 0,-3 0 0,-2 0 0,-4 0 0,-1 0 0,-3 0 0,-2 0 0,-3 0 0,-5 0 0,-6 0 0,5 0 0,3 2 0,1 2 0,-5 4 0,-4-1 0,-1 1 0,-5 0 0,1-4 0,1 2 0,-1-2 0,1-2 0,1 0 0,3 2 0,5 2 0,-5 0 0,7-6 0,-3 0 0,2 0 0,3 0 0,1 0 0,1 0 0,-1 0 0,-6-6 0,7 0 0,1 0 0,2 0 0,3 0 0,-1 2 0,0 2 0,1 2 0,-7 0 0,-2 0 0,-1 0 0,-5 0 0,-1 0 0,-3 0 0,1 0 0,-1 0 0,-2 0 0,-1 2 0,-4 2 0,-3 2 0,-1 0 0,-1 0 0,1 2 0,-3 2 0,-7-6 0,-2 4 0,2-2 0,1 2 0,1 0 0,-2 0 0,-3-4 0,3-3 0,10 5 0,5 0 0,5-2 0,1-2 0,3-2 0,3 0 0,6 0 0,5 0 0,1 0 0,-2 0 0,-1 0 0,-3-2 0,2-2 0,3-2 0,1 2 0,0 2 0,2 2 0,3 0 0,3-1 0,0-3 0,0-2 0,-3 2 0,-1 2 0,2 2 0,6 0 0,10 0 0,2 0 0,-1 0 0,-3 0 0,-2 0 0,2 0 0,4 0 0,-4 0 0,4 0 0,-2 0 0,0 0 0,4 0 0,-2 0 0,-2 0 0,-5 0 0,-1 0 0,6 0 0,6 0 0,-48 0 0,1 0 0,2 0 0,1 0 0,-1 0 0,1 0 0,-2 0 0,1 0 0,47 0 0,-45 0 0,1 0 0,-2 0 0,0 0 0,3 0 0,-1 0 0,0 0 0,-1 0 0,-2 0 0,-1 0 0,-1 0 0,-1 0 0,50 0 0,-49-1 0,-1 2 0,48 5 0,0 2 0,-2-1 0,-4 3 0,-2-2 0,-3 2 0,-3 0-1270,-2 4 0,-8 2 1,4 2 1352,1 0 1,1 7-1,8 3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6613 5547 30251,'0'-10'-4916,"0"-5"1,8 5 2591,4-8 0,4 0 2585,1 0 0,-1 6-7,-4 0 1,-2 8-1,-6-4 1,4 3-1,2-1 1,4 2-1,2 2 1291,1 2 0,-1 2-1437,-4 4 0,-2-4 0,-6 5 0,4-1 0,2 0 0,2 0 0,0 0 0,-1 0 1,3-2-1,2-2 1440,2-2-1595,0 0 0,0 0 0,1 0 0,5 0 1,6 0-1,6 0 0,3 0 0,5 0 1,1 0-1,3 0 0,-1 0 0,1 0 0,-1 0 1,-1 0-1,-4 0 457,-5 0 1,-7-6 0,-2 0-1,-3 2 1,-3 2 0,-2 2-1,-2 0-143,0 0 1,-7 0-1,1 0 1,2 0 0,2 0-1,2 0 1,0 0 26,0 0 1,5 6 0,1 0 0,0-2 10,2-2 1,-1-2-1,7 0-289,-2 0 1,-1 2 0,5 2 0,-2 2 0,-3-2-1,3-2 1,0-2 0,0 0 0,-5 0 0,1 0-1,-2 0 1,1 0 0,-1 0 640,0 0 0,-2 0-581,-6 0 0,5 0 1,1 0-1,-2 0 1,-2 0-1,-3-2 1,1-2-1,0-2 1,0 0-1,0 0 1,0 0-1,-1 2 1,1 0 76,0-2 1,0 4-169,0-4 1,6 4-1,1 2 1,3 0 0,2 0-1,-1 0 1,1 0 0,2 0-1,1 0 1,1 0 0,-2 0-1,-2 0 1,-1 0 0,1 0-63,0 0 95,-1 0 1,1 0-1,-2 0 1,-2 0-1,-3 0 1,1 0-1,2 0 1,0 0-1,1 0 1,-1-2-1,2-1 1,-1-3-1,5 2 1,2 2 0,1 2-19,1 0 0,0 0 0,-1 0 0,3 0 0,2 2 0,3 2 0,1 2 0,1-3-31,1-1 1,-4 0-1,3 2 1,1 2-1,-3-2 1,1-2 0,-3-2-1,3 0 39,3 0 0,-3 0 0,0 0 0,-3 0 0,1 0 0,-3 0 1,-1 0-1,-2 0 23,-1 0 1,-1 0-1,-2 0 1,-3 0-15,3 0 1,-4 0 0,0 0-18,-3 0 0,5 0 0,-4 0 0,1 0 0,3 0 0,0 0 0,0 0 0,-1 0 0,3 0 0,0 0 0,1 0 0,-1 0 0,0 0 0,-5 0 0,7-2 0,-4-4 0,-4 4 0,-3-6 0,-1 3 0,0-1 0,4 2 0,-1 2 0,1 0 0,-4-2 0,-2-2 0,0 2 0,1 2 0,5 2 0,0 0 0,0 0 0,3 0 0,-5 0 0,8 0 0,-5 0 0,3 0 0,0 0 0,0 0 0,-1 0 0,1 0 0,0 0 0,-3 0 0,-1 0 0,-2 0 0,0 0 0,-1 0 0,3 0 0,-6 0 0,8 0 0,-6 0 0,1 0 0,1-2 0,0-2 0,0-2 0,-3 2 0,-1 0 0,-2 0 0,0-2 0,0 2 0,-1 2 0,-3 4 0,2 2 0,4 2 0,0-2 0,0 0 0,-3 0 0,3 2-185,4-2 0,-4-2 1,4-2-1,-5 0 1,-1 2-1,0 2 1,0 2 14,0-2 1,-1 6 0,1-1-1</inkml:trace>
  <inkml:trace contextRef="#ctx0" brushRef="#br0" timeOffset="1">19482 5458 30594,'-18'-8'-6619,"7"6"6054,-1-4 413,8 4 1,-4 0 0,10-2-1,2-4-565,2-1 0,0 7 518,-6 2 0,0 2 0,2 7 0,4-1 707,5-4 0,-1-2 0,2-2 260,2 0 0,2 0-724,2 0 1,5 0 0,3 0-1,2 0 1,4 0 0,3 0-1,7 0 1,5 0 0,5-2-1,3-2 1,7-2 0,7 0-1,6 1 671,1-1 0,5-2-672,2 2 0,0 4 0,2-4 0,0 4 0,-5 2 0,-7 0 0,-6 0 0,-1 0 0,-1 0 0,-2 0 0,-3 0 0,-5 0 0,1 0 0,1 2 652,3 4 1,-1-4-536,-6 4 1,1-2 0,-1 0 0,1 2 0,-1-3 0,-1 1 0,-5 0 0,-3 2-1,-2-2 1,-1 0 0,1 0 0,-1 2 0,1 0 0,-2 0 1449,-3 0-1526,7 0 1,-7-6-1,5 0 1,-4 0-1,-3 0 1,1 0-1,0 0 1,-1 0-1,1 0 1,-1 0-1,1 0 1,2 0-1,1 0 1,5 0 0,0 0-85,-1 0 0,5 0 0,-5 0 0,1 0 0,-1 0 0,-3 0 0,-2 0 0,-3 0 0,1 0 0,0 0 0,-3 0 0,-3 0 0,-6 0 0,-3 2 0,1 2 0,2 2 0,-2-2 0,-2 4 0,-1-2 0,3-2-43,2-2 1,8 4 0,-3 0 51,5-2 1,2-3 0,-1-1 0,1 0-1,0 0 1,-3 0 0,-3 0 0,-4 0-1,-3 0 1,1 0 0,0 0 0,0 0 0,0 2-10,-3 4 0,5-4 0,-2 4 0,8-4 0,-5-2 0,3 0 0,-2 0 0,-1 0 0,-1 0 0,2 0 0,0 0 0,3 0 0,3 0 0,2 0 0,-1 0 0,1 0 0,0 0 0,-1 0 0,1 0 0,-6 0 0,-1 0 0,3-2 0,0-2 0,-1-2 0,-3 0 0,0 1 0,0-1 0,3 2 0,3 2 0,0 2 0,-1-2 0,1-2 0,4-2 0,1 0 0,3 6 0,1 0 0,3-2 0,3-2 0,3-2 0,1 2 0,1 2 0,-1 2 0,1 0 0,-1-2 0,-1-2 0,-3-2 0,-3 2 0,-1 2 0,1 2 0,-6 0 0,3 0 0,-1 0 0,1 0 0,3 0 0,3 0 0,3 0 0,1 0 0,1 0 0,-1 0 0,1 0 0,-3 0 0,-1 0 0,-5 0 0,1 0 0,-1 0 0,-5-6 0,0 0 0,-7 2 0,-3 2 0,2 2 0,1 0 0,5 0 0,4 0 0,-5 0 0,5 0 0,-3 0 0,1 0 0,4 0 0,-1 0 0,1 0 0,-5 0 0,1 0 0,0 0 0,1 0-207,-1 0 0,-9-6 0,-1 0-222,2 2 1,1 2 0,1 2 0,-2 0 0,-2 0 0,1 0 0,3 0 0,2 0 0,-1 0 0,-1 0 429,-4 0 0,3 0 1,-5 0-1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4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2531 6867 28183,'-26'-25'-7556,"7"7"4723,-5 0 4074,12 8 1,6 4 0,12 0-735,6 2 0,-2 4 1,0 6-1,-1 4 0,1 0 1,2-2-75,-2 0 1,8 0 0,-2 5-1,6-1 1,1 0 0,3 0-1,4 0 1,4 2-38,1 2 1,3-4-1,3 0 1,7 1-1,5 3 1,7 2-1,3-2 1,3-2-202,-1-2 0,6-6 1,8 4-1,1-2 0,-1-3 1,-4 1-1,-2 0 1,-1-2-196,-1-2 0,4-2 0,-1 0 0,-5-2 0,-2-2 0,-1-2 0,-1 2 0,0 2 0,-1 2 0,-5 0 0,-9 0 0,-5 0 0,1 0 0,-3-1 0,3-3 0,-1-2 0,5 2 0,-5 2 0,5 2 0,1 0 0,3-2 0,-3-2 0,1-2 0,-1 2 0,3 2 0,-3 2 0,-1 0 0,-3 0 0,3 0 0,1 0 0,3 0 0,-1 0 0,1 0 0,-1 0 0,3 0 0,1 0 0,5 0 0,-1 0 0,0 0 0,-5 0 0,-7 0 0,3 0 0,-3 0 0,7 0 0,3-2 0,-1-2 0,-3-4 0,-1 0 0,-1 0 0,-1-4 0,-3 6 0,-1 0 0,-1 0 0,1 0 0,-3 2 0,1 2 0,-1 2 0,-5-5 0,3-1 0,1 2 0,4 2 0,5 2 0,4 0 0,3-2 0,-3-4 0,1 2 0,-1-6 0,3 2 0,-3 4 0,-2-4 0,-3 2 0,-4 2 0,3 0 0,-5 0 0,1-2 0,-1 2 0,-1 2 0,1 2 0,3 2 0,3 2 0,1 2 0,1-2 0,1-2 0,3 0 0,1 4 0,6-4 0,-7 4 0,-7-4 0,9-2 0,-7 2 0,5 2 0,1 4 0,2 0 0,1 0 0,1-2 0,-1 0 0,1 1 0,-2 1 0,1 2 0,-5-2 0,-1 0 0,-1 4 0,5-6 0,1 0 0,4-6 0,-3 0 0,-1 0 0,4 0 0,5 0 0,-1 0 0,-4-2 0,-5-4 0,-5-4 0,-1-2 0,1 2 0,3 0 0,1 1 0,0 5 0,1-4 0,1 6 0,3-2 0,1-2 0,0 2 0,-1 2 0,-3 4 0,-3 2 0,-1 2 0,0-2 0,5 0 0,-1 0 0,3 2 0,-3-3 0,0-1 0,5 4 0,-9 0 0,-3-2 0,-5-2 0,-1-2 0,-1 0 0,1 0 0,1 0 0,-3 0 0,-1 0 0,1 0 0,0 0 0,3 0 0,3 0 0,1 0 0,0 0 0,-5-6 0,0 0 0,1 2 0,1 2 0,-3 2 0,-3 0 0,-3 0 0,1 0 0,9 0 0,-1 0 0,3 0 0,1 0 0,1 0 0,3 0 0,1-2 0,2-3 0,-5 3 0,3-4 0,-3 2 0,-3 0 0,3-2 0,1 0 0,3 0 0,-3 0 0,6 0 0,1 6 0,1 0 0,0 0 0,1 0 0,-3 0 0,-3 0 0,-5 0 0,-1 0 0,-1 0 0,1 0 0,-1 0 0,2 0 0,3 0 0,3 2 0,3 4 0,-1-4 0,4 4 0,-3-4 0,-3-2 0,4 0 0,-5 0 0,-3 0 0,-1 0 0,-3 0 0,1 0 0,-1-2 0,-1-2 0,-3-2 0,-3 2 0,-3 2-1,-3 2 1,-2-8-1,-3-2 1</inkml:trace>
  <inkml:trace contextRef="#ctx0" brushRef="#br0" timeOffset="1">2228 8687 28763,'-12'-16'-9831,"2"2"4795,2 2 4922,2 0 1,6-6-1,2 0 1,4 3 0,4 1-1,2 2 1,-2-2 0,0-2-1,-2-2 1,2 2 301,0 5 1,-6 3 0,4 8 0</inkml:trace>
  <inkml:trace contextRef="#ctx0" brushRef="#br0" timeOffset="2">2246 8597 27841,'-6'-11'-2042,"0"-1"0,0 6 0,4-4-2661,-4 2 5364,4 2 0,0 8 0,10 2 0,4 2 0,6-2 1,6-2-1,3-2 0,5 0-225,2 0 1,3 2-1,3 2 1,3 2-1,5 0 1,5 0 0,5 0-1,1-3-128,3-1 1,-7 4 0,5 0 0,-5 0 0,2 0 0,5 0 0,5-2 0,3 0 22,5 2 0,-2-4 0,12 4 1,2-4-1,4-2 0,1 0 0,3 0 1,0 0-127,2 0 1,-44 0 0,1 0 0,47 0 0,-4 0 0,-6 0 0,-8 0 0,-4 0 0,-1 0-206,-1 0 0,0 0 0,-6 2 0,1 2 0,-1 2 0,6 0 0,-2-4 0,-5 4 0,1-4 0,-6 4 0,7-2 0,5 0 0,4 2 0,2-2 0,-2-3 0,1-1 0,-1 0 0,2 0 0,0 0 0,-2 0 0,-1 0 0,3-5 0,-6-1 0,8 0 0,-4 6 0,1 0 0,-7 0 0,-6-2 0,-1-2 0,1-2 0,2 2 0,-2 2 0,1 0 0,-1-2 0,2-2 0,-1 2 0,-5 2 0,-2-4 0,-3 0 0,-5-2 0,7 4 0,-3-4 0,1 0 0,-1-2 0,0 3 0,3-3 0,-1 0 0,3-2 0,-3 2 0,0 2 0,-3 2 0,-3 0 0,-1 2 0,7 2 0,-3 2 0,5 2 0,0 2 0,1 4 0,5 2 0,2 2 0,3 0 0,-5 0 0,-2 1 0,-1 1 0,-1 0 0,0-4 0,1 0 0,-1-2 0,2 0 0,-3-2 0,1-6 0,0 0 0,-1 0 0,-5 0 0,-5 0 0,-5 0 0,-1 0 0,-3 0 0,5 0 0,-3 0 0,3-2 0,1-2 0,5-2 0,1 0 0,3-2 0,1 6 0,-4-4 0,5 2 0,1 0 0,3-2 0,-1 0 0,-2 0 0,-1 0 0,11 0 0,0 4 0,7-1 0,5-3 0,0 0 0,0 0 0,-2 0 0,2 2 0,8-4 0,4 0 0,1 0 0,1-2 0,-2 2 0,2-2 0,-2 2 0,0 0 0,-2-3 0,-6 5 0,2 2 0,4 2 0,4 2 0,-2 0 0,-6 0 0,-6 0 0,-9 2 0,1 4 0,-6 3 0,-3 3 0,-5 0 0,-2 2 0,-3 0 0,-3-2 0,-3 4 0,-3-6 0,-3 2 0,-3-3 0,-3-1 0,0-2 0,1 0 0,7 0 0,3 0 0,5-6 0,3 0 0,6 0 0,5 0 0,3-2 0,2-2 0,2-2 0,1-6 0,-7 6 0,0 0 0,1 1 0,-1-1 0,0 2 0,2 2 0,5 2 0,-1 0 0,2 0 0,-8 0 0,-1 0 0,-3 0 0,0 0 0,-3 0 0,-3 0 0,5 0 0,-7 0 0,-2 0 0,-1 0 0,-5 0 0,-3 0 0,-6 0-29,-5 0 0,-9 2 0,-4 2 1,-5 2 1,-9-1 0,-2-5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20890 15661 27210,'0'-18'-4916,"-2"6"1,-2 0 3848,-1-2 1,-7-1 1275,6-3 1,-2 2-1,2 2 1,-6 4-1,-4 2 1,-2 4 0,-2 2-1,-3 2 1,-7 0-1,-6 2 1,-3 2-1,-3 4 1,3 2 0,1 2-1,2 0 1,1-2-1,1 0 1,4 0 383,6 3 0,11-5 1,1-2-1,-4-2 0,-6 0 1,-8 2-131,-3-2 0,-5 0 1,-5 0-1,-11 4 1,-11 2-1,-9 4 1,-5 4-1,0 3-18,0 3 0,-6 8 0,1 0 0,-1 7 0,2 7 0,8 1 1,7 1-1,9 0-212,4-3 0,5 7 0,6-7 0,9 1 1,3-5-1,4-1 0,3 0 0,3 1-377,4-1 0,-2-2 0,14-3 0,2 1 0,2 0 0,2-1 0,0 3 0,2 2-130,4 1 0,4 3 0,8-5 0,0 3-49,0-2 1,1-3-1,3-1 178,2 0 0,0-1 0,-6-1 1,-1-4-1,1-6 0,0-5 0,0-1 1,0 0-1,0 0 0,-1-2 0,-1-2 1,-2-2-1,-2-1-223,2-1 0,2 4 0,2-6 340,-1 2 1,7-4-1,2 4 1,2 0 0,3-2-1,5 0 1,4-2 0,3 0-1,5 0 1,7-3 0,6-3-1,5-5 1,-1-7 436,3-4 0,-1-4-360,-2-4 0,9 2 0,-9-5 0,-6-1 0,-5 2 0,-7-2 0,1 3 1,-3-1-1,-3 2 0,-4 0 0,-3 1 0,-1 1 0,-2 2 0,-3 2 1184,3 0-1064,-6-8 1,7-1 0,-1-11 0,6-4 0,3-5 0,-1-7 0,-4-5 0,-5-6-1,-5-5 1,-4-3 0,-6-4 0,-2-7 0,-5-1 0,-3 0 0,-4 4-538,-2 1 1,0 5 0,-2 10 0,-2 7 0,-4 11-1,-1 11 1,-5 10 0,-2 6-2863,-2 2 0,6 9 3576,0 3 0,0 12 1,-5 3-1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1:50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1089 2245,'10'-32,"-3"7,1 1,1 0,1 0,1 1,11-18,-17 33,1 0,-1 0,1 1,1 0,-1 1,1-1,1 1,-1 1,1-1,0 1,0 0,0 1,1 0,-1 0,1 1,0 0,6 0,5 0,0 0,0 2,0 1,0 0,0 1,-1 1,1 2,0-1,-1 2,0 1,0 0,8 5,14 7,-2 2,-1 1,0 2,-2 2,5 6,38 33,-3 3,-4 3,-2 4,-4 3,-3 2,-4 3,-3 3,40 84,211 424,-245-456,-7 2,-6 2,-6 3,-6 1,-3 26,20 157,-12 25,-33-104,-10-1,-11 0,-18 56,13-120,-8-2,-8 0,-9 0,-1-50,-7-3,-5-2,-5-3,-24 31,27-60,-4-2,-59 66,82-111,-2-1,-2-3,-2-1,-2-3,-2-1,-2-2,34-27,-1 0,0-1,0 0,0-2,-1 0,-1-1,1-1,-1 0,1-2,-1 0,0-1,-1-1,1-1,0 0,0-2,0 0,0-1,-6-2,-23-8,1-2,0-2,2-2,0-1,1-3,1-2,1-2,1-1,2-2,-25-25,-227-237,231 223,2-3,3-2,4-2,3-3,-1-9,-261-565,219 432,-31-126,83 204,7-2,6 0,6-2,6-1,7 0,8-55,8 19,9 1,31-137,-33 234,3 1,4 1,3 1,4 1,4 2,14-20,10-1,5 4,4 2,20-16,-10 15,3 3,5 3,82-65,-78 85,3 3,3 5,48-22,-107 66</inkml:trace>
  <inkml:trace contextRef="#ctx0" brushRef="#br0" timeOffset="700.83">1002 1426,'6'-8,"41"-85,-4-1,10-38,-30 72,126-294,-144 344,-3 7,0-1,-1 1,1-1,-1 0,1 1,-1-1,0 0,0 0,-1 0,1 0,-1 0,0 0,0-3,15 15,-6 2,0-1,-1 1,0 0,0 1,-1 0,0 0,-1 1,-1-1,5 12,-8-18,46 115,18 71,5 16,-56-168</inkml:trace>
  <inkml:trace contextRef="#ctx0" brushRef="#br0" timeOffset="951.78">1652 1153,'0'0,"0"0,-2-2,-8-3,-10-4,-16-6,-22-6,-18-3,-14-5,-10-1,-4 0,4 3,13 4,22 6</inkml:trace>
  <inkml:trace contextRef="#ctx0" brushRef="#br0" timeOffset="2511.52">6459 2618,'0'0,"0"0,12 0,35-11,-37 11,-1 0,0 0,0 1,0 0,1 0,-1 1,-1 0,1 0,0 1,0 1,-1 0,0 0,6 3,96 76,-49-26,-1 2,-4 3,-2 3,-3 2,-3 2,35 68,7 36,-7 3,20 79,6 35,63 277,-119-338,12 157,8 319,-64-531,-7-1,-8 1,-8-1,-17 55,-9-2,-66 204,93-381,-3-1,-2-1,-1-1,-3 0,-1-2,-7 6,11-21,-2-2,-1 0,-1-1,-1-1,-19 15,29-29,0 0,-1-1,0-1,-1 0,1-1,-2-1,1 0,-1-2,0 1,0-2,-18 2,2-4,-1-2,0-1,0-2,1-2,0 0,0-3,0 0,1-2,-20-10,-13-7,2-3,1-3,1-2,2-3,2-2,2-3,1-2,3-3,-4-7,-62-75,7-4,-44-75,60 69,5-5,8-4,6-2,-33-103,27 29,10-2,10-4,9-2,4-50,12-2,11-5,15 92,8 1,11-40,0 131,5 1,4 1,5 0,34-95,-27 115,3 1,5 2,2 2,4 2,3 1,19-17,-42 60,3 2,0 0,2 2,2 2,0 0,1 3,2 0,0 2,2 2,0 1,1 1,1 3,1 1,0 1,0 3,1 1,13 0,63 2,-74 7</inkml:trace>
  <inkml:trace contextRef="#ctx0" brushRef="#br0" timeOffset="2911.56">6321 0,'35'611,"-11"-291,-20-264</inkml:trace>
  <inkml:trace contextRef="#ctx0" brushRef="#br0" timeOffset="3517.5">6221 149,'10'-15,"-5"5,-3 6,0-1,0 0,1 1,-1 0,1 0,0 0,0 0,1 0,-1 0,1 1,3-3,8-2,1 0,0 1,0 1,1 1,-1 0,1 1,0 1,1 0,-1 1,0 1,1 1,14 2,6 2,0 1,-1 3,0 1,0 1,-1 3,0 0,-1 3,-1 0,0 3,-1 1,-1 1,-1 1,-1 2,-2 1,4 6,-12-14,-1 1,-1 1,0 0,-2 1,0 1,-1 1,-2 0,0 1,-1 1,-1 0,-2 0,0 1,-1 0,-2 0,-1 2,-4-17,-1 1,-1-1,1 1,-2-1,0 1,0-1,-1 0,0 0,0 0,-1 0,-1-1,0 1,0-1,-1 0,0-1,0 1,-6 5,-2 0,0 0,-1-1,0 0,-1-1,0-1,-1-1,0 0,-19 7,10-8,0-1,0-2,-1 0,0-2,0-1,0-1,0-1,-1-2,1 0,0-2,-9-3,-40-9,129 38,0 6,-2 2,-1 3,-1 1,-2 3,7 9,-41-35,-1 0,-1 1,0 0,0 1,4 8,-13-19,0 1,0 0,0-1,0 1,-1 0,0 0,0 0,0 0,0 0,0 0,-1 1,0-1,0 0,0 0,0 0,0 0,-1 1,0-1,0 0,0 0,-1 0,1 0,-1-1,0 1,-1 1,-3 3,-1-1,-1 0,1 0,-1-1,0 0,-1 0,1-1,-1 0,0 0,0-1,-1 0,1-1,-1 0,0 0,-3-1,-34 10,-1-3,1-1,-2-3,1-2,0-2,-1-2,1-2,0-2,0-3,-12-4,-32-11,2-4,2-3,0-4,-67-39,108 49</inkml:trace>
  <inkml:trace contextRef="#ctx0" brushRef="#br0" timeOffset="3974.6">6208 645,'0'0,"0"4,-2 6,-2 16,-4 18,-1 18,-3 16,0 5,-1-5,2-16</inkml:trace>
  <inkml:trace contextRef="#ctx0" brushRef="#br0" timeOffset="5097.92">1426 3498,'15'7,"-12"-5,0-1,-1 1,1 0,-1 0,0 0,1 0,-1 1,0-1,0 1,-1-1,1 1,0-1,-1 1,1 0,-1 0,0 0,0 0,0 0,-1 0,1 0,-1 0,1 0,-1 0,0 0,0 1,-1-1,1 0,-1-1,0 0,0 0,0 0,-1-1,1 1,-1-1,1 1,-1-1,1 1,-1-1,0 0,1 0,-1 0,0 0,0 0,0 0,0 0,0-1,0 1,0-1,0 1,0-1,0 0,0 0,-1 0,1 0,0 0,0 0,0-1,0 1,0-1,0 1,0-1,0 0,0 0,0 0,0 0,1 0,-1 0,0 0,0-1,-4-1,1-1,0 1,0-1,0 0,0 0,1 0,0-1,-1 0,2 0,-1 0,0 0,1 0,0-1,0 1,1-1,0 0,0 0,0 0,1 0,-1-6,1 11,1 0,0-1,0 1,0 0,0-1,0 1,1 0,-1 0,0-1,1 1,-1 0,1 0,-1-1,1 1,-1 0,1 0,0 0,-1 0,1 0,0 0,0 0,0 0,0 0,0 1,0-1,0 0,0 0,0 1,1-1,-1 1,0-1,0 1,0 0,1-1,-1 1,0 0,1 0,49 5,-31 2,1 1,-1 2,-1 0,1 0,-2 2,0 1,0 0,-1 1,-1 1,0 0,-1 1,-1 1,11 16,-14-15,-4-6</inkml:trace>
  <inkml:trace contextRef="#ctx0" brushRef="#br0" timeOffset="5894.13">1351 4229,'9'4,"0"-1,0 2,0-1,-1 1,1 1,-1-1,0 1,-1 1,0-1,5 7,0 2,-1 0,-1 1,-1 0,0 0,-1 1,0 1,-2-1,0 1,-1 0,-1 0,0 1,-2-1,0 1,-1 0,-1 0,-1 4,2-19,-1 0,1 0,-1-1,0 1,0 0,-1 0,1-1,-1 1,0 0,0-1,0 1,-1 0,1-1,-1 0,0 1,1-1,-2 0,1 0,0 0,-1 0,1 0,-1-1,0 1,0-1,0 1,0-1,0 0,0 0,-1-1,-2 2,0-3,-1 0,0 0,1-1,-1 0,1 0,-1 0,1-1,0 0,0 0,0-1,0 1,0-1,0-1,1 1,-1-1,1 0,0 0,0-1,0 1,1-1,0 0,0 0,0-1,0 1,1-1,0 0,0-2,1 5,0-1,1 0,-1 0,1 0,0 0,0 0,1 0,-1 0,1 0,0 0,0 0,0 0,1 0,0-1,-1 1,1 0,1 0,-1 1,0-1,1 0,0 0,0 1,0-1,0 1,2-2,1-2,2-1,-1 1,1 0,0 0,1 1,-1-1,1 2,1-1,-1 1,2 0,2 0,-1-1,2 2,-1 0,0 0,1 1,0 1,0 0,0 0,0 2,0-1,0 2,-1 0,1 0,0 1,0 1,0 0,-1 1,0 0,0 1,0 0,0 1,-1 0,0 1,0 0,0 2,-6-5,0 0,0 1,-1 0,0 0,0 0,0 0,0 1,-1 0,0 0,0 0,0 0,1 6,-4-10,0-1,-1 1,1-1,0 0,-1 1,1-1,-1 1,0-1,1 0,-1 0,0 1,0-1,0 0,0 0,0 0,0 0,0 0,0 0,0 0,-1 0,1 0,0-1,-1 1,1-1,0 1,-1-1,1 1,-1-1,1 0,0 1,-1-1,1 0,-1 0,1 0,-1 0,1 0,-1-1,0 1,0 0,-14 2</inkml:trace>
  <inkml:trace contextRef="#ctx0" brushRef="#br0" timeOffset="6649.06">1415 5333,'0'0,"0"0,0 0,0 0,0 0,12 0,-8 2,1 0,-1 0,0 1,0-1,0 1,-1 0,1 0,-1 0,1 1,-1-1,0 1,1 2,4 4,-1 0,0 1,-1-1,0 1,0 1,-1-1,-1 1,0 0,1 8,-3-13,-1-1,0 1,0 0,-1 0,1 0,-1 0,-1 0,0 0,0-1,0 1,-1 0,1 0,-2-1,1 1,-1-1,0 0,0 0,-2 1,3-3,-1-1,0 0,0 0,0 0,-1-1,1 1,-1-1,0 1,1-1,-1-1,0 1,0 0,0-1,0 0,0 0,-1 0,1 0,0-1,0 0,-1 0,1 0,0 0,-1 0,1-1,0 0,0 0,0 0,0-1,0 1,0-1,0 0,0 0,1 0,-1-1,1 1,-1-1,1 0,0 0,0 0,0 0,1 0,-1-1,1 1,-1-1,1 0,0 0,0-2,2 2,0 1,0-1,0 0,0 0,1 1,0-1,-1 0,2 1,-1-1,0 0,1 1,-1 0,1-1,0 1,0 0,0 0,1 0,-1 0,1 0,-1 1,1-1,0 1,0-1,0 1,1 0,-1 1,0-1,1 0,-1 1,1 0,0 0,-1 0,2 0,5-2,0 0,0 1,1 1,-1-1,1 2,-1-1,0 2,1-1,-1 1,1 1,-1 0,0 0,0 1,0 1,0-1,-1 2,1-1,-1 1,0 0,-1 1,5 4,3 19,-15-23</inkml:trace>
  <inkml:trace contextRef="#ctx0" brushRef="#br0" timeOffset="7344.46">1326 6647,'0'0,"0"0,0 0,0 0,0 0,3-2,25-39,-19 34,0 1,1 0,0 0,0 1,0 0,0 1,1 0,-1 0,1 1,0 1,0 0,1 0,-1 1,0 0,0 1,1 1,-1 0,0 0,5 2,1 0,0 0,0 2,-1 0,0 1,1 0,-2 2,1 0,-1 0,-1 2,1-1,-1 2,-1 0,0 1,-1 0,0 1,-1 0,0 1,-1 0,-1 0,0 1,-1 1,-1 0,0 0,-1 0,-1 0,0 1,-4-14,0 1,0-1,-1 0,1 1,-1-1,1 0,-1 1,0-1,-1 0,1 1,0-1,-1 0,0 1,0-1,0 0,0 0,0 0,-1 1,1-2,-1 1,0 0,0 0,0 0,0-1,-1 1,1-1,-1 0,1 0,-1 0,0 0,0 0,0 0,-6 1,1-1,-1 1,0-2,0 1,0-1,0-1,0 0,0 0,0-1,0 0,0 0,0-1,0 0,0-1,1 1,-1-2,1 1,0-2,0 1,0-1,0 0,1 0,0-1,0 0,1 0,-2-3,4 4,1 0,0-1,0 0,0 0,1 0,0 0,0 0,1 0,-1 0,1-1,1 1,-1 0,1-1,0 1,0-1,1 1,0 0,0-1,1 1,0 0,0 0,0 0,1 0,-1 0,1 1,1-1,-1 1,1 0,0 0,0 0,1 0,-1 1,1-1,0 1,0 1,1-1,5-2,-5 3,1 0,0 1,0 0,0 0,0 1,0-1,0 2,0-1,1 1,-1 0,0 1,0-1,0 1,1 1,-1 0,0 0,-1 0,6 3,14 9,-26-14,0 0</inkml:trace>
  <inkml:trace contextRef="#ctx0" brushRef="#br0" timeOffset="8435.29">1239 3695,'0'0,"0"0,0 0,0 0,0 0,0 0,0 0,0 0,0 0,0 0,0 0,3-2,50-79,-25 50,2 2,1 0,2 2,0 1,2 2,1 2,0 1,19-7,23-6,1 3,2 4,1 3,0 4,2 3,52-2,40-2,2 7,0 8,-1 8,1 8,98 20,-26 3,-1 11,-2 11,55 28,-19 17,113 65,-288-113,-43-20,0-3,2-3,19 3,-28-23,-62-30,-4-3,-2 0,-1 1,-1 0,-1 1,-2 0,0 2,-3-3,2 1,-73-105,-64-68,120 160,52 48,53 47,-4 4,-2 2,-3 3,0 5,-23-26,-1 2,-3 1,-2 2,-2 1,-2 2,-3 0,11 33,-33-77,-1 1,-1 0,0 0,0 0,-1 0,0 0,0 0,-2 1,1-1,-1 0,-1 1,1-1,-2 1,0-1,0 0,0 0,-2 0,0 1,-1-6,0 0,-1 0,0-1,0 0,0 0,0 0,-1-1,1 0,-1 0,0-1,0 0,0 0,0 0,0-1,-1 0,1-1,0 1,0-1,-1-1,1 1,-1-2,-6 1,0-1,0-1,0 0,0-1,0-1,1 0,0 0,-9-7,-2-1</inkml:trace>
  <inkml:trace contextRef="#ctx0" brushRef="#br0" timeOffset="9057.44">5960 3795,'0'0,"0"0,0 0,0 0,0 0,7 0,0 3,0-1,0 1,0 1,0-1,-1 1,0 0,1 0,-2 1,1 0,0 0,0 1,1 1,3 1,-2-2,0 0,-1 0,0 0,1 1,-2 0,1 0,-1 1,0 0,-1 0,0 0,0 0,-1 1,0 0,0 0,-1 0,0 1,-1-1,0 1,-1 0,-1-7,0 0,0 1,-1-1,1 0,-1 1,0-1,0 0,0 0,-1 0,1 0,-1 0,1 0,-1 0,0 0,0-1,0 1,-1 0,1-1,-1 0,1 0,-1 0,0 0,0 0,0 0,0-1,0 0,0 1,0-1,0 0,-1 0,1-1,0 1,-1-1,1 0,0 1,-1-1,1-1,0 1,-1 0,1-1,0 0,-3-1,-7-3,1-1,0-1,0 0,0-1,1 0,0-1,1 0,-1-1,2 0,0-1,-3-3,7 7,0-1,1 1,-1-1,2 1,-1-1,1 0,0-1,1 1,-1 0,2-1,1 8,0 0,0 0,0 0,0 0,0 0,0 1,0-1,1 0,-1 0,0 0,1 0,-1 1,0-1,1 0,-1 0,1 1,-1-1,1 0,0 1,-1-1,1 0,0 1,-1-1,1 1,0-1,0 1,-1-1,1 1,0 0,0 0,0-1,0 1,0 0,-1 0,1 0,0 0,0 0,0 0,0 0,0 0,0 0,-1 0,1 0,0 1,0-1,43 8,-44-8,19 6,-1 1,0 1,0 1,-1 1,0 0,-1 1,0 1,-1 0,6 8,-21-20,0 0,0-1,0 1,-1 0,1 0,0 0,0 0,0 0,0 0,-1 0,1 0,0 0,0 1,0-1,0 0,-1 0,1 0,0 0,0 0,0 0,0 0,-1 0,1 0,0 0,0 1,0-1,0 0,0 0,0 0,0 0,-1 0,1 0,0 1,0-1,0 0,0 0,0 0,0 0,0 1,0-1,-20-8,-16-19,25 19</inkml:trace>
  <inkml:trace contextRef="#ctx0" brushRef="#br0" timeOffset="10602.68">1601 4676,'0'0,"0"0,0 0,0 0,0 0,0 0,0 0,0 0,3-2,40-50,-18 27,1 1,1 1,1 1,26-16,-2 9,1 2,1 2,1 3,1 2,50-10,39-2,112-9,-151 29,0 4,0 5,1 4,58 10,314 65,-356-54,382 94,-285-59,-47-16,-3 7,-1 8,128 64,-216-76,65 48,-8-4,-4 12,-133-99,0 0,0 0,0 0,0 0,0 0,0 0,0 0,0 0,0 0,-1 0,1 0,0 0,-1 1,1-1,-1 0,1 0,-1 1,0-1,0 0,1 1,-1-1,0 0,0 1,0-1,0 0,-1 1,1 0,-10-9,-51-61,4-1,-19-32,68 89,-30-39,3-2,2-1,2-2,2-1,-4-19,27 54,15 24,9 5,-1 1,-1 1,1 1,-2 0,1 1,-1 0,-1 2,0-1,4 7,34 38,-3 2,-3 3,-3 1,10 22,-24-40,-26-40,0 0,0-1,0 1,0 0,-1 0,0 1,0-1,-1 0,1 1,-1 0,0-1,0 1,-1-1,0 1,0 0,0 1,-2-5,0 0,0 0,0 0,0 0,-1 0,1 0,0 0,-1-1,1 1,-1-1,1 0,-1 0,0 0,0 0,0 0,1-1,-1 1,0-1,0 0,0 1,0-2,0 1,0 0,-2-1,-110-9,98 9</inkml:trace>
  <inkml:trace contextRef="#ctx0" brushRef="#br0" timeOffset="10927.96">6208 4998,'0'0,"0"0,0 0,0 0,0 0,0 0,0 0,0 0,0 0,0 0,0 0,0 0,0 0,0 0,0 0,0 0,0 0,0 0</inkml:trace>
  <inkml:trace contextRef="#ctx0" brushRef="#br0" timeOffset="11302.16">6310 5147,'-3'17,"0"-12,1 0,-1-1,-1 0,1 1,0-1,-1 0,0-1,0 1,0-1,-1 1,1-1,-1-1,1 1,-1-1,0 1,0-1,0-1,0 1,-1-1,1 0,0 0,-1 0,1-1,0 0,-1 0,1 0,-1-1,1 0,0 0,0 0,-1 0,1-1,0 0,0 0,0-1,1 1,-3-2,-2 0,0-1,-1 0,2-1,-1 0,1 0,0 0,0-1,0-1,1 1,0-1,1-1,0 1,0-1,1 0,-1-2,5 10,1 0,-1 0,1-1,0 1,0 0,-1 0,1 0,0 0,0 0,0 0,0-1,0 1,0 0,0 0,1 0,-1 0,0 0,1 0,-1 0,0-1,1 1,-1 0,1 0,0 1,-1-1,1 0,0 0,0 0,-1 0,1 0,0 1,0-1,0 0,0 1,0-1,0 1,0-1,0 1,0 0,0-1,1 1,-1 0,0 0,0-1,0 1,0 0,0 0,0 0,1 1,-1-1,0 0,0 0,0 1,0-1,0 0,0 1,0-1,0 1,1 0,51 15,0 1,-1 3,3 5,-47-22,-5-2,1 0,-1 0,0 1,0-1,1 1,-1-1,0 1,0 0,-1 0,1 1,0-1,-1 1,1-1,-1 1,0 0,0-1,0 1,0 0,-3-1,1-1,0 0,-1 0,0 0,1 0,-1 0,0 0,1 0,-1 0,0 0,0-1,0 1,0 0,0 0,0-1,0 1,0 0,0-1,0 1,0-1,0 0,0 1,-1-1,1 0,0 0,0 1,0-1,-1 0,1 0,0-1,0 1,0 0,0 0,-1 0,1-1,0 1,0-1,0 1,0-1,-1 0,-6 1,-7-2,-1 1,0-2,1 0,-1-1,1 0,0-1,0-1,1 0,0-1,0-1,0 0,1-1,-1-1,11 7,-7-4,1 0,1-1,-1 0,2-1,-1 1,-6-10,11 12</inkml:trace>
  <inkml:trace contextRef="#ctx0" brushRef="#br0" timeOffset="12325.78">7071 4242,'0'0,"0"0,0 0,0 0,0 0,0 0,0 0,0 0,0 0,0 0,0 8,0 1,0 2,1 1,-1 0,-1-1,0 1,-1-1,0 1,-1-1,0 1,-1-1,0 0,-4 8,5-15,1 1,0-1,-1 0,0 0,0 0,0-1,0 1,-1 0,0-1,1 0,-1 0,0 0,-1-1,1 1,-2 0,-14 3,0-2,-1 0,0 0,0-2,0-1,-11-1,30 0,1 1,-1-1,1 0,0 1,-1-1,1 0,-1 0,1 0,-1 0,1 0,-1 0,1-1,-1 1,1 0,-1-1,1 1,0-1,-1 0,1 1,0-1,-1 0,1 0,0 0,0 0,0 0,0 0,0 0,0 0,0 0,0 0,0-1,1 1,-1 0,0-1,1 0,-2-4,0 1,1-1,0 0,0 0,1 0,-1 0,1 1,1-1,-1 0,1 0,0 0,0 0,1 1,0-1,0 1,0-1,0 1,1-1,0 1,1 0,0 1,1 1,-1 0,1 0,0 1,-1-1,1 1,1 0,-1 0,0 1,0 0,1-1,-1 2,0-1,1 1,-1 0,1 0,-1 0,1 1,-1 0,0 0,1 0,-1 1,4 1,9 3,-1 0,0 1,0 1,0 0,-1 2,0 0,-1 0,0 2,-1 0,0 0,10 13,-8 1,-15-25,-1 0,0-1,0 1,0-1,0 1,0 0,0-1,0 1,0-1,0 1,-1 0,1-1,0 1,0-1,0 1,-1-1,1 1,0-1,-1 1,1-1,0 1,-1-1,1 1,-1-1,1 1,0-1,-1 0,1 1,-1-1,1 0,-1 1,0-1,1 0,-1 0,1 0,-1 1,1-1,-1 0,0 0,1 0,-1 0,1 0,-1 0,0 0,1 0,-1 0,1 0,-1-1,-8 0,-1-1,1-1,0 0,1 0,-1 0,0-1,1-1,0 0,0 0,0 0,-6-6,5 5,0 0,1-1,-1 0,2-1,-1 1,1-1,0-1,-5-6,9 7</inkml:trace>
  <inkml:trace contextRef="#ctx0" brushRef="#br0" timeOffset="13752.51">1601 5878,'0'0,"0"0,0 0,0 0,0 0,0 0,0 0,0 0,0-7,20-41,-1 11,1 1,2 1,1 1,2 1,1 0,1 3,6-4,8-2,1 1,2 2,1 2,2 1,1 3,1 2,1 3,33-10,14 0,2 5,71-9,-164 35,98-17,1 5,0 4,0 5,1 4,-1 6,0 3,10 7,105 17,292 50,-370-51,-2 6,-2 6,58 31,519 258,-572-263,149 69,-179-80,-100-49,-40-77,-41-79,34 78,4-2,-11-36,38 82,4 24,-1-1,0 1,0-1,1 1,-1 0,0-1,1 1,-1 0,0-1,1 1,-1 0,0 0,1-1,-1 1,1 0,-1 0,0-1,1 1,-1 0,1 0,-1 0,1 0,-1 0,1 0,-1 0,0 0,1 0,-1 0,1 0,-1 0,1 0,-1 0,1 0,-1 1,0-1,1 0,-1 0,1 0,-1 1,0-1,1 0,-1 1,0-1,1 0,-1 1,0-1,1 0,-1 1,28 17,-1 2,-1 1,-1 1,1 3,-2-3,7 5,-2 0,-1 2,-1 1,-2 1,-1 2,-1 0,-2 1,-2 1,-1 1,-1 1,-2 0,-2 1,-2 0,0 6,-10-38,1-1,-1 0,-1 0,1 0,-1 0,0 0,0 0,0 0,-1 0,1 0,-1 0,-1 3,0-7,1 1,0-1,-1 0,1 0,-1 0,0 0,1 0,-1 0,0 0,1-1,-1 1,0 0,0-1,0 0,0 1,0-1,1 0,-1 0,0 0,0 0,0 0,0 0,0-1,-2 1,-74-6,55 4</inkml:trace>
  <inkml:trace contextRef="#ctx0" brushRef="#br0" timeOffset="14044.24">6647 6015,'17'8,"6"7,-13-9</inkml:trace>
  <inkml:trace contextRef="#ctx0" brushRef="#br0" timeOffset="14457.77">6884 6412,'-25'24,"21"-21,0 0,0-1,0 1,0-1,0 0,-1-1,1 1,-1-1,1 0,-1 0,1 0,-1 0,0-1,1 0,-1 0,0 0,1 0,-1-1,1 0,-1 0,0 0,1-1,0 1,-1-1,0-1,-8-3,1 0,1-1,0 0,-1 0,2-2,0 1,0-1,-3-4,5 5,0 1,0-1,1-1,1 0,-1 0,1 0,1 0,0-1,0 0,1 0,0-1,1 1,0-1,1 1,0-1,0 0,1-3,1 12,0 0,0 1,-1-1,1 0,0 1,0-1,0 0,0 1,0-1,1 0,-1 1,0-1,1 1,-1-1,1 0,0 1,-1-1,1 1,0 0,0-1,0 1,0 0,0-1,0 1,1 0,-1 0,0 0,0 0,1 0,-1 0,1 0,-1 1,1-1,-1 0,1 1,1-1,4 1,0 1,-1 0,1 0,0 0,0 1,-1 0,1 1,-1-1,0 1,0 0,0 1,0-1,0 1,-1 1,1-1,-1 1,-1-1,1 2,0-1,-1 0,0 1,-1 0,2 2,-6-3,-9-9,-14-10,11 5,1-1,1 0,0-1,0 0,1-1,0 0,-7-13,17 25,0 0,0-1,0 1,0-1,0 1,0 0,0-1,1 1,-1 0,0-1,0 1,0 0,1-1,-1 1,0 0,0 0,0-1,1 1,-1 0,0 0,1-1,-1 1,0 0,1 0,-1 0,0-1,1 1,-1 0,0 0,1 0,-1 0,0 0,1 0,-1 0,1 0,-1 0,0 0,1 0,-1 0,0 0,1 0,-1 0,0 0,1 1,-1-1,1 0,-1 0,0 0,0 0,1 1,-1-1,0 0,1 0,-1 1,0-1,0 0,1 1,-1-1,0 0,0 1,0-1,0 0,1 1,-1-1,11 6,0-1</inkml:trace>
  <inkml:trace contextRef="#ctx0" brushRef="#br0" timeOffset="16051.47">1763 6946,'0'0,"0"0,0 0,0 0,0 0,0 0,0 0,0 0,0 0,0 0,0 0,1-8,1 1,0 1,1-1,0 1,0 0,1 0,0 0,0 0,0 0,1 1,1-1,5-7,10-12,1 1,1 1,1 1,1 1,1 2,1 0,22-11,29-14,3 4,0 3,70-20,0 11,1 6,3 7,0 6,2 7,119 2,-118 20,-1 7,0 6,0 8,40 15,113 40,-102-18,76 40,-58-1,-4 10,13 19,69 33,-78-41,-115-71,-98-38,-27-68,-4 2,-2 0,-12-22,-34-101,46 142,41 53,10 13,-2 1,-2 2,-1 0,-1 2,-2 1,12 26,-28-43,0 0,-2 0,0 0,-1 0,-1 1,-1 0,-1-1,-1 1,0 0,-2 0,-1 7,1-13,-2-4</inkml:trace>
  <inkml:trace contextRef="#ctx0" brushRef="#br0" timeOffset="16736.96">6846 7057,'0'0,"0"0,0 0,0 0,0 0,0 0,0 0,0 0,13 0,2 0,1 1,-1 0,0 1,0 1,0 0,0 2,0-1,-1 2,0 0,10 5,-20-9,0 1,0-1,-1 1,1 0,-1 0,0 1,0-1,0 1,0-1,0 1,-1 0,0 0,1 0,-1 0,-1 0,1 1,-1-1,0 0,0 1,0-1,0 1,-1 0,0-1,0 1,0-1,-1 3,0-6,0 1,0-1,-1 0,1 1,-1-1,1 0,-1 0,1 0,-1 0,0 0,0-1,1 1,-1 0,0-1,0 1,0-1,0 0,0 1,1-1,-1 0,0 0,0 0,0-1,0 1,0 0,0-1,-5 1,-1 1,-1 0,1-1,-1 0,0 0,1-1,-1 0,1-1,0 0,-1 0,1-1,0 0,0 0,1-1,-1 0,1 0,0-1,0 0,0 0,0 0,1-1,0 0,0-1,1 1,0-1,-2-2,7 8,-1-1,-1 0,0 0,1 0,0 0,-1-1,1 1,0-1,0 1,1-1,-1 1,0-1,1 0,0 1,-1-1,1 0,0 1,0-1,1 0,-1 1,0-1,1 1,0-1,0 0,-1 1,2-1,-1 1,0 0,0-1,1 1,-1 0,1 0,0 0,-1 0,1 0,1 0,6-2,0 1,0 1,1-1,-1 2,1-1,0 1,-1 1,1 0,0 0,-1 1,1 0,-10-1,7 1,0 0,0 0,0 1,0 0,0 0,0 1,-1-1,1 1,-1 1,2 1,-5-4,-1 1,1-1,-1 1,1 0,-1 0,0 1,1-1,-1 0,0 1,-1-1,1 1,0 0,-1-1,1 1,-1 0,0 0,0 0,0 0,-1 0,1 0,0 0,-1 0,0 1,0 0,-2 5,-1-2</inkml:trace>
  <inkml:trace contextRef="#ctx0" brushRef="#br0" timeOffset="17537.21">7095 5395,'0'-15,"0"13,1-1,-1 1,0-1,1 1,0 0,-1-1,1 1,0 0,0-1,0 1,1 0,-1 0,0 0,1 0,0 0,-1 0,1 1,0-1,0 0,0 1,0-1,0 1,0 0,0 0,1 0,-1 0,0 0,1 0,-1 1,0-1,1 1,0-1,5 0,0 0,0 0,0 1,0 0,1 0,-1 0,0 1,0 1,3 0,-6 0,1 0,0 0,0 0,0 0,-1 1,0 0,1 1,-1-1,0 1,0 0,-1 0,1 0,-1 1,0-1,0 1,-1 0,1 1,-1-1,0 0,-1 1,1 0,-1-1,0 1,-1 0,1 0,-1 3,1 2,-1-1,0 1,-1-1,0 1,0-1,-2 1,1-1,-1 1,-1-1,1 0,-2 0,0 0,0 0,0-1,-1 0,-1 0,0 0,0 0,0-1,-1 0,-5 4,3-7,0 0,-1 0,1-1,-1-1,0 1,0-2,0 1,-1-1,1-1,0 0,-1-1,1 1,-1-2,1 0,-1 0,1-1,0 0,0-1,0 0,0 0,0-1,-2-1,1 0,-1-1,1 0,1 0,-1-1,1-1,0 0,1 0,0-1,0 0,1-1,0 0,0 0,1 0,1-1,0 0,-3-9,-3-7,4 4</inkml:trace>
  <inkml:trace contextRef="#ctx0" brushRef="#br0" timeOffset="18392.92">7596 6337,'4'2,"1"-1,-1 1,1 0,-1 0,0 1,1-1,-1 1,0 0,-1 0,1 0,-1 1,1-1,-1 1,1 1,-2-3,11 14,-2 0,1 0,-2 1,0 0,-1 1,-1 0,-1 0,0 1,-1 0,-1 0,-1 1,-1-1,-1 1,0 0,-2 3,0-9,-1 0,-1 1,0-1,-1 0,0 0,-1 0,-1-1,0 1,-1-1,0 0,-1-1,-6 9,10-17,-1 0,1 0,-1 0,1 0,-1-1,0 0,0 0,-1 0,1 0,-1-1,1 0,-1 0,0 0,0 0,0-1,0 0,0 0,0 0,0 0,0-1,0 0,0 0,0 0,0-1,-1 0,-7-1,0-1,1 0,-1-1,1-1,0 0,0 0,0-1,1-1,-4-3,7 6,1 0,0-1,0-1,0 1,0-1,1 0,0 0,1-1,-1 0,1 0,1 0,-1-1,1 1,0-1,1 0,0 0,0 0,1-1,0 1,0-1,1 1,0-1,1 0,0 1,0-1,1 0,2-4,0 2,0-1,2 0,-1 1,1-1,1 1,0 1,1-1,0 1,6-7,1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4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6631 5512 29489,'12'-6'-5816,"0"0"5152,-9-8 0,5 10 0,-10-6 1,-4 0-1,-5 2 1099,-5 0 0,6 0-386,4 2 1,2 4 0,-2-4 1688,-6 4-1199,4 2 3421,0 0-2145,8 0-3037,0 0 2918,8 0 1,2 0-1112,8 0 1,-6 0-586,0 0 0,-6 0 0,6 0 0,1 0 0,3 0 0,2 0 0,0 0 0,-2 2 0,-4 4 0,3-4 0,-3 4 0,2-2 0,0 0 0,-2 2 0,2 0 0,2 0 0,1 0 0,-7 0 0,6 0 0,-4 0 0,4-2 0,2-2 0,0-2 0,-1-2 0,1-2 0,0-2 0,0 2 0,0 2 0,0 2 0,-1 0 0,1 0 0,0 0 0,0 0 0,0-6 0,-1 0 0,1 2 0,0 2 0,0 2 0,0 0 0,0 0 0,-7-2 0,1-2 0,2-2 0,2 2 0,2 0 0,0 0 0,0-2 0,-7 0 0,1 6 0,2-2 0,2-1 0,2-3 0,0 2 0,-1 2 0,1 2 0,0 0 0,0 0 0,0 0 0,0 0 0,-1-2 0,1-4 0,0 4 0,0-4 0,0 4 0,0 2 0,-1 0 0,1 0 0,0 0 0,-6 0 0,0-2 0,2-2 0,2-2 0,1-6 0,1 6 0,0 0 0,0 6 0,0 0 0,-6 0 0,-1 0 0,3 0 0,2 0 0,2 0 0,0 0 0,-2 2 0,-5 4 0,5-4 0,-4 4 0,4-4 0,2-2 0,0 0 0,0 0 0,-1 0 0,1 0 0,0 0 0,0 0 0,0 0 0,-1 0 0,-5 0 0,-2-2 0,0-2 0,0-2 0,-4 0 0,6 6 0,2-2 0,2-4 0,-5 4 0,1-4 0,2 4 0,2 0 0,2-4 0,-6 4 0,0-4 0,2 4 0,-5 2 0,3 0 0,-8 0 0,4 0 0,-8 2 0,0 4 0,2-4 0,2 6 0,4-2 0,2 0 0,2 0 0,6-6 0,-1 0 0,1 0 0,0 0 0,0 0 0,-2-2 0,-2-2 0,-2-2 0,-7 0 0,7 6 0,2 0 0,2 0 0,-4 0 0,0 0 0,2 0 0,2 0 0,-5 0 0,1 0 0,2 0 0,2 0 0,0 2 0,-2 2 0,-2 2 0,0 0 0,5-6 0,1 0 0,0 0 0,0 0 0,0 0 0,-1 0 0,1 0 0,0 0 0,0 0 0,0 0 0,0 0 0,-1 0 0,1 0 0,0 0 0,0 0 0,0 0 0,0 0 0,-1 0 0,1 0 0,0 0 0,0 0 0,0 0 0,-1 0 0,1 0 0,0-2 0,0-2 0,0-2 0,2 2 0,3 2 0,-3-4 0,6 0 0,-2 2 0,-1 0 0,-1 1 0,0-3 0,0 2 0,2 2 0,-1-4 0,-5 0 0,2 2 0,2 2 0,1 0 0,-1-2 0,-2-2 0,-2 0 0,0 6 0,0 0 0,-1 0 0,1 0 0,0 0 0,-6 0 0,0 0 0,0 2 0,6 2 0,-1 2 0,1-2 0,0-2 0,0-2 0,0 0 0,-1 0 0,1 0 0,0 0 0,0 0 0,0 0 0,0 0 0,-1 0 0,-1-2 0,-4-4-1169,-4 4 0,-6-6 0,4 8 1009,6 0 1,4 8 0,2 2 0</inkml:trace>
  <inkml:trace contextRef="#ctx0" brushRef="#br0" timeOffset="1">2228 9917 26774,'0'-17'-2458,"-8"-1"0,6 0 1,-6 0-1</inkml:trace>
  <inkml:trace contextRef="#ctx0" brushRef="#br0" timeOffset="2">2228 9846 26731,'-8'-12'-801,"-4"0"0,-2 6 0,1-4 0,1 3 0,-2 3 0,-2 4 2228,-2 5 1,2 5-1313,4 8 1,4-6 0,8 0 0,0 2 0,2 0 0,2 0 1256,2-2 1,2-9-457,-2 3 0,-2-4 1,8-4-693,2-4 1,2 3 0,2-7 0,-1 0-1,3 2 1,2-2 0,4 2 0,3-2-225,9 0 0,0 4 0,11-6 0,7 0 0,7 1 0,6-1 0,3 0 0,-1 0 0,0 0 0,-1 6 0,-3-6 0,-2 0 0,1 0 0,-3 2 0,-4 2 0,-3 3 0,-3-3 0,-1 6 0,-3-4 0,-3 4 0,-3 2 0,-3 2 0,0 2 0,-1 4 0,3 1 0,1-3 0,-3 4 0,4-2 0,3-4 0,7-2 0,3-2 0,1 0 0,-3 0 0,0 0 0,5-2 0,1-4 0,-1-6 0,-7-3 0,-1-3 0,-3-2 0,-1-4 0,3 4 0,-5-4 0,1 5 0,1 3 0,1 2 0,3 2 0,-1 0 0,-3 2 0,3 0 0,-3 6 0,3-2 0,1 0 0,-5 1 0,-5-1 0,-4 2 0,-3 2 0,1 0 0,0-2 0,-1-2 0,1 2 0,-1 2 0,1 0 0,-2-2 0,-4-2 0,3 0 0,-5 6 0,0 0 0,-5 0 0,3-2 0,0-2 0,2-2 0,-7 0 0,5 6 0,-2 0 0,2 0 0,1 0 0,5-2 0,0-2 0,-1-2 0,-3 2 0,0 2 0,0 0 0,1-2 0,-1-2 0,0-2 0,-4 3 0,-3 3 0,7-6 0,-2 2 0,-4 0 0,-3 2 0,-1 2 0,0 2 0,0-2 0,0-2 0,0-2 0,-1 2 0,1 2 0,-8 2 0,0 0 0,-4 0 0,6 0 0,6 0 0,5 0 0,5-8 0,8-2 0</inkml:trace>
  <inkml:trace contextRef="#ctx0" brushRef="#br0" timeOffset="3">25774 9382 22766,'12'-6'0,"0"0"-469,2 2 0,8-5 1,1-1-1,-1-2 243,-2 0 669,-2 8 1,-6-10 0,-2 6 0,-2-2 0,-4-4 2685,-2-2-2887,-2 7 0,-8 1 0,-4 8 1,-4 0-1,-2 0 0,0 0 0,0 0 1,-1 0-1,-3 0 0,-4 0 0,0 0 1,-1 0 877,-1 0 0,-2 2-1006,-5 4 1,5-4 0,0 3 0,0-1-1,1 0 1,-1 4 0,0 2 0,1 4 0,1 0-1,0 2 1,2 0 0,-1 4 0,1-1 0,0 3-115,4 2-95,3-4 1,1 11 0,0-5 0,2 2 0,4 4 0,6 3 0,4 5 0,2 2 0,0-1 0,0 1 0,0 1 0,0 1-1,0 0 1,2-5 0,2-1-48,2-2 0,2-3 0,-4-1 1,2-4-1,0-1 0,0-1 0,2 0 1,0-4-45,0-2 0,4-3 0,-5 1 0,1 0 499,0 0 0,0-6-303,-2 0 0,4-2 0,8 4 1,0-5-1,0-1 0,-1-2 1,3 0-1,2 0 0,4 0 1,1 0-1,5 0 0,4-2 0,3-2-87,3-2 0,7-6 102,-1 0 0,3-8 0,3 2 0,-3-3 1,-1-5-1,-2-2 0,-1-4 0,-1-2 0,-5-3 1,-3-1-1,-3 0 0,1 3 0,-2-3 0,-5-2-327,-5-2 311,-4 1 0,-2-1 1,-2-2-1,-2-1 0,-5-3 1,-1 3-1,-4 1 0,-4 2 1,-6 1-1,-5-1 0,-5 0 1,-4 1-1,-2-1 0,-6 0 1,-3 2 301,-7 5 1,-7 1 0,1 8 0,-2 0 0,-3 5 0,-3 1 0,-1 4 0,1 4-386,5 4 1,-3 2-1,9 2 1,1 2-1,5 4 1,5 4-1,8 5 1,6 5-1657,4 0 0,8 0 0,0 0 0,10 3 1496,12 3 1,8-6 0,10 4 0</inkml:trace>
  <inkml:trace contextRef="#ctx0" brushRef="#br0" timeOffset="4">26291 9757 29355,'-18'0'0,"1"0"103,-1 0 0,6 0 1,0 0-1,-2 0-1094,-2 0 1142,6 0 1,-5 0-1,3 0 1,-4 0-1,-2 0 1,0 0 2929,0 0-3099,8 0 1,4 2-120,12 4 171,-4-4 0,8 12 1,-6-10-1,4-4 1,0-6-35,0-4 0,0 4 0,-4-6 0,4-2 0,0-2 0,2 0 0,-2 2 0,0 3 0,3-1 0,-3-4 0,2 2 0,4 2 0,2-2 0,4-2 0,4 0 0,5 5 0,5-5 0,4 6 0,3-2-124,7 0 0,3 6 0,3-4 152,-1 2 1,1-4-1,-1 6 1,0 0 0,1 1-1,-1-1 1,1 0-1,-1 0 1,1 0 0,-1 2-1,1 2 1,-1 2 0,1 0-29,-1 0 0,1 0 0,-1 0 0,-5 0 0,-1 0 0,3 0 0,-1 0 0,1 0 0,-5 0 0,1 0 0,-3 2 0,3 2 0,0 2 0,1 0 0,1 0 0,1 2 0,7 1 0,-11-5 0,19 6 0,-17-6 0,-3 4 0,-5 0 0,-5 2 0,-2 0 0,-5 2 0,-1 0 0,-4-2 0,-2 0 0,-1-3 0,5 3 0,4 0 0,2 2 0,-1-2 0,1 4 0,8-6 0,1 0 0,3 2 0,-2-2 0,-3 0 0,-1-2 0,-1 1 0,-1-5 0,-2 4 0,-4-4 0,-3 0 0,-3 2 0,-2 2 0,-2-2 0,0-2 0,-1-2 0,1 0 0,0 6 0,0 0 0,0 2 0,-1-4 0,-1 4 0,-2 0 0,-2 2 0,2-2 0,2 2 0,2 0-754,-1 3 407,1-5 1,0 6 0,0-6 0,0 0 0,0 0 0,-3-2 0,-1 0 0,-2 2 210,2 2 0,2 2 0,2 5 0</inkml:trace>
  <inkml:trace contextRef="#ctx0" brushRef="#br0" timeOffset="5">29393 9382 28085,'-16'-8'-2725,"2"-4"943,2-3 2951,8 5 0,-4-2-1551,8 12 1,0-2-1,2 12-71,4-2 1,-2 6 0,6-3 0,0 5 0,-2 2 285,0 0 0,4-6 0,-4 0 0,1 2 373,5 1 1,4 3-1,4 2-187,2 4 0,13-2 0,1 5 0,6 1 0,5-2 0,3 2 0,1-3 0,-1 1 0,-5-4 0,-7-4 0,-9-6 1220,-7-6 1,-22 2-1088,-14-2 0,-14 2 1,-15-3-1,-7 5 1,-3 4-1,-3 2 0,1 4 1,-1 2-1,3 2 1,3 1-1,5 3 0,1 4 1,3 1-1,3 3-567,4 0-265,11-1 1,3 7 0,10 0-1,2-1 438,0 3 1,8-6-1,8 5 1</inkml:trace>
  <inkml:trace contextRef="#ctx0" brushRef="#br0" timeOffset="6">25970 10738 28116,'-8'-10'-2694,"6"2"0,-7 8 5193,3 0-1536,4 0-981,-6 8 0,6-6 0,-2 6 1,-4-2-1,0 2 0,0 2 0,2 2 1,-2-2 1069,-4-5-817,4 5 1,0-10-1,10 2 1,4-8-1,6-4 1,6-1-1,4-1 1,4 0-120,1-2 1,3-2-1,8-2 1,1 0-1,7 1 1,3-1-1,9 0 1,3 0-232,7 0 1,3 0-1,4 3 1,2 1-1,-1 4 1,-3 2-1,-2 2 1,-2 0 504,-3 0 1,-1 0 0,-9 6 0,-5 0-480,1 0 0,-1 6 0,5 2 8,3 2 0,-2 0 0,7 4 1,-3-3-1,-1 3 0,-1 0 0,-2 0 1,-3-2-1,-7 0 0,-3 0 0,-4 0 1,-3 0-1,-1-3 445,0-3 0,5 2-291,1-2 0,1 2 1,-1-4-1,3 2 0,3 0 1,0 0-1,1 2 0,3 0 1,1 0-1,-2-4 1,-1 0-1,-4 0 0,-3 2 1,-1 0 483,1 2-489,-5-6 0,5 7 1,-7-5-1,0 4 0,-1 0 1,1 2-1,0-2 1,-3 2-1,-1-2 0,0 2 1,3 0-1,5 2 0,0 0 1,-3-3-1,-1 1-112,0 0 0,-1-4 1,1 4-1,0-2 1,-3-4-1,-3 0 1,-6 0-1,-5 2-139,-1-2 0,0-2 0,-2 0 0,-2 2 0,-2 2 0,2-2 0,1-2-274,3-2 0,-6 6 1,0 0-178,2-3 1,2-1 0,2-2-756,-1 0 1392,-7 0 1,14 0-1,-4 0 1</inkml:trace>
  <inkml:trace contextRef="#ctx0" brushRef="#br0" timeOffset="7">29321 10524 27221,'-9'-18'-1251,"1"-6"1,8 0 0,2 3 0,4 3 0,5 6 0,3 8 1694,-2 8 1,-2 0 0,-6 8 0,4 2 0,0 2-1,2 1-397,0 1 0,-4 0 0,5 0 0,1 0 10,-2 0 0,6-1 0,-4 1-96,4 0 1,2 6 0,1 0 0,3-3 0,2-1 0,-2 0 0,0 2 0,-1 0 0,3-4 0,-2-5 0,-2-1 0,0 0 0,1-2 606,3-2 0,6 0-626,-6-2 1,7-4 0,-1 6 0,4-2 0,1 0-1,1-2 1,0 0 0,-1 0 0,1 2 0,-2-1 0,-5 1-1,-5 0 1,-4 0-1402,-2 2 1667,-8-6 0,-5 14 1,-10-4-1,-9 4 1,-6 2-1,-6-1 0,-2 1 1,-5 0-1,-5 2 1,-5 2-1,-1 4 1,-2-1-1,1 3 0,-3-2-369,3 0 1,-7 3-1,5-3 1,-3 0-1,1 2 1,3-3-1,5 1 1,5-4 203,4-2 0,10 5 0,-3 3 0</inkml:trace>
  <inkml:trace contextRef="#ctx0" brushRef="#br0" timeOffset="8">9411 12985 29488,'-6'-11'-8067,"-1"1"5874,-3 2 1962,6-6 0,-4 10 1,8-8-1,0-2 1,-2 0-1,-4 2 1,-6 4 3951,-4 0-2730,-2 6 1,0-5 0,1 5 0,-1-2 0,0-2 45,0 2 0,8 4 1,6 4-698,8 2 0,0 2 1,8-5-1,2 5 1,2 0-1,4 0 1,3-2-1,7 0-181,4 0 1,1 0-1,3-4 1,4 2-160,5 2 0,7 0 0,3-6 0,2 0 0,7 0 0,-5-2 0,1-2 0,-1-2 0,-4 0 0,-1 0 0,-3 0 0,-1 0 0,-3 0 0,-3 0 0,-1 2 0,1 0 0,4-2 0,1 4 0,2-3 0,-5 1 0,0 0 0,1-2 0,1 2 0,-1 2 0,-1 2 0,-1 0 0,1 0 0,-1 0 0,3-2 0,-1-2 0,1-2 0,-5 2 0,-1 2 0,5 2 0,-11-6 0,6 0 0,-3 2 0,1 2 0,-3 0 0,-1-2 0,-2-4 0,-1 0 0,3 0 0,2 4 0,1 0 0,-1 0 0,-3-4 0,-3 1 0,-4-1 0,1 2 0,-7 6 0,-2-2 0,-2-2 0,-2-2 0,-1 2 0,1 2 0,0 2 0,0 0 0,0 0 0,0 0 0,-1 2 0,3 2 0,2 2 0,4-2 0,1-2 0,-3-2 0,4 2 0,0 2 0,-1 2 0,1 0 0,4-6 0,-2 0 0,-9 0 0,5 0 0,-2 0 0,2 0 0,-1 0 0,1 0 0,-4 1 0,-2 3 0,-3 2 0,1-2 0,0-2 0,0-2 0,0 0 0,0 6 0,-1 0 0,3 0 0,2-6 0,2 0 0,-2 0 0,-1 0 0,1 0 0,4 0 0,0 0 0,1 0 0,-1 0 0,0 0 0,-2 0 0,1 0 0,5 0 0,-4 0 0,2 0 0,-5 0 0,5 0 0,2 0 0,-1 0 0,1 0 0,0 0 0,0 0 0,-1 0 0,1 0 0,0 0 0,-1 0 0,1 0 0,-2-2 0,-2-4 0,3 4 0,-3-4 0,0 4 0,0 2 0,-5 0 0,1-2 0,0-2 0,2-2 0,1 1 0,-3 5 0,2 0 0,-2 0 0,0 0 0,-1-2 0,5-2 0,2-2 0,-6 0 0,1 6 0,-1-2 0,2-4 0,-4 4 0,3-4 0,-3 4 0,-8 2 0,0 0 0,2 2 0,0 4 0,-2 6 0,4 11 0,-7 5 0</inkml:trace>
  <inkml:trace contextRef="#ctx0" brushRef="#br0" timeOffset="9">15775 12950 27849,'-28'0'0,"4"0"617,4 0 0,9 0 0,1 2-295,2 4-199,2-4 1,6 4 0,0-12 0,0-6 0,0-4 0,2 0-1,2 2 1,4 4 0,0 0 0,1 2 1383,1 0-1507,2 3 0,0-1 0,0 0 0,2 2 0,2 2 0,2 4 0,-1 2 0,1 2 0,0 0 0,2-1 0,4 3 0,5 0 0,5 0 0,17-2 0,11-6 0,13 0 0,14 0 0,12 0 0,-46 0 0,1-2 0,2 0 0,1-2 0,0-1 0,-1-2 0,-5 0 0,-1-1 0,37-10 0,-12 0 0,-7 0 0,-9 2 0,-6 2 0,-9 4 0,-6 2 0,-7 3 0,1 5 0,0 0-77,3 0 0,-3 0 0,-4 0-883,1 0 1,9 5-1,1 3 1436,-1 2 1,6 2-1,-1 6 1</inkml:trace>
  <inkml:trace contextRef="#ctx0" brushRef="#br0" timeOffset="10">25578 12236 31272,'-8'-10'-4676,"6"-6"0,-4 5 3356,4-5 1,2 4 1425,0 0 0,0 6 0,2-6 0,4 0 0,6 2 0,4 4 0,0 2 0,-2 0 0,-2-2 1726,2 3 1,-5 1-1247,3 2 0,0 0 1,4-2-1,-2-2 1,-2-4-1,2-2 1,1-2-402,3 2 0,0-6 0,0 6 0,0-2 0,0 0 0,-1-1 0,3-3 0,2-2-214,2 0 1,7 0-1,-1 2 1,6 2-106,5 3 1,5-1 0,7-6 328,1 0 0,1 0 0,5 2 0,7 2 0,8 3 0,9-1 0,3 0 0,0 2 0,-4 2 0,-6 2 0,-5 0 0,-9 0 0,-10 2 435,-9 2 1,-4-4-631,1 0 0,-1 0 0,5 4 0,1-2 0,-1-2 0,5 2 0,3 2 0,5 0 0,3-1 0,1-3 0,1 2 0,-2 2 0,3 2 0,-3 0 0,1 0 0,-11 8 0,1-6 0,-7 5 0,3-1 0,-3 0 0,-1-2 0,-5-2 0,-1 0 0,-4 2 0,-3 2 0,-1 0 0,0 0 0,0 2 0,-1 0 0,1 2 0,-2 0 0,5 0 0,-5 4 0,2-3 0,-1 3 0,3 2 0,4 2 0,3 0 0,3 0 0,6-1 0,-5 1 0,3 0 0,5 0 0,3-2 0,1-2 0,-5-4 0,-5-2 0,3 3 0,-7-5 0,-3-2 0,-6-2 0,-7 0 0,-7 2 0,0 2 0,0 2 0,0-4 0,-1 4 0,1 0 0,0 2 0,0-2 0,0 2 0,0-2 0,1 0 0,5-4 0,6-2 0,4 3-41,1 1 0,7 0 0,-1-6 0,1 0 0,0 0 0,-1 0 0,-3 0 0,-7 0 0,-7 0 0,-4 0 0,-4 2-4069,-4 4 3625,-4-4 0,-16 14 210,-4-4 1,-4 4 0,-2 2 0</inkml:trace>
  <inkml:trace contextRef="#ctx0" brushRef="#br0" timeOffset="11">30017 11755 27946,'0'-18'-3063,"0"6"1,0 0-1,-2 0 3918,-4 2-786,4 10 0,-4 8 0,12 8 1,6 0-1,3 4 0,3-1 1,2 3-1,2 0 0,4 4 0,1 2 1,5 1-1,2 1 0,1-2 1,-1 0-1,-2-3-1589,-3 1 1517,-7 6 0,4-12 0,-10 3 1,-4-3-1,-10-2 0,-12 0 1,-14 0-1,-8 0 0,-3-1 1,-1 3-1,0 2 0,1 4 1,-1 2-1,0 3-1274,1 3 1,-1-4 1257,0-1 1,1 9 0,-1 8 0</inkml:trace>
  <inkml:trace contextRef="#ctx0" brushRef="#br0" timeOffset="12">25899 13110 23706,'-18'-8'0,"0"-2"-76,1 1 0,5-5-255,0 8 0,10-2 1,2 4-1,10-2 1162,6 2 1,1-4 0,1 2 0,-2 0 198,-4-2 1,-2 6-939,-4-4 0,-2 4 0,8 0 1,2-2-1,1-2 0,3 0 0,2 0 1,4-1-1,4-1 0,1-2 1,1 0-1,2-2 246,1 2 0,5-6-312,4 4 0,-3 2 1,9 0-1,1 0 0,5 1 1,3-3-1,6 0 0,5 2 1,7 0-1,6 2 1,8-2-1,2 2 0,-1-2 1,-5 2 575,0 0-574,-6 3 1,12 3 0,-8-2 0,-5-2 0,-7 2 0,-8 2 0,-1 2 0,-5 0 0,-3 0 0,-5 0 0,-1 0 0,1 0 0,3 0 0,3 0 0,3 0 157,1 0 0,2 0 0,-3 2 1,3 2-1,-1 2 0,-3-2 1,-7-1-1,-5 1-128,-5 2 1,3 0 0,-1-4 0,-2 2-1,-3 2 1,-1 0 0,-1 0 0,-1 2-59,-4 2 0,2-4 0,-7 4 0,1 0 0,0 0 0,-2-4 0,-5 5-6,5 3 1,-4-4 0,4 2 0,-3 2 0,3 2 0,4 0 0,2-2 0,-1-2 0,3 1 0,2 3 0,1 2 0,3-2 0,2-2-124,1-2 0,3-2 78,-3 1 1,-1 3 0,6-6 0,-3 0-1,-3 2 1,-3-2 0,-1 2 0,0-2-1,-1 2 1,1-2 0,0 0 0,-3-4-1,-1 0 1,-4 0-700,-3 1 1,5 1 515,-6-6 1,0 6 0,-5 0 0,3-2 0,4-2 0,0-2 0,-1 2 0,-3 2 245,-2 2 1,6 0-1,2-6 1</inkml:trace>
  <inkml:trace contextRef="#ctx0" brushRef="#br0" timeOffset="13">30070 12896 26811,'12'-6'78,"0"0"1,-6 0 0,6 4 0,1-2 0,3-2 0,2 3-1,0 3 1,0 3 0,0 5 0,1 2 0,5 4 0,6 2 104,4 2 1,9 0 0,5 0 0,3 1 0,5 1 0,1 0 0,2-4 0,-3 0-19,-7 0 0,3-5 0,-8 1 0,-5 0 1,-9 0-1,-10 0 0,-8 2 0,-7 2-370,-3 2 1,-6-1 0,-7 1 0,-13 0 0,-8 2 0,-5 2 0,-3 3 0,-2 1-349,3 0 0,3 6 0,4-5 0,3 3-207,-3 0 1,0 0 0,1 5-319,1 1 1,8-2 682,-2-5 1,-3 13-1,-1-4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2:17.9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863 1956,'120'-28,"-74"23,0 2,0 2,0 2,0 3,0 1,0 2,-1 2,0 2,-1 2,0 2,-1 2,23 13,49 34,49 40,-130-82,71 51,-3 6,-3 3,83 91,-54-41,-6 5,34 56,-27-7,14 41,-102-158,241 431,-227-373,-6 2,-5 1,-5 7,-9-37,53 171,-11 3,-13 3,15 201,-65-269,-12 119,-14 5,-30 116,28-318,-6-1,-6-1,-14 27,-6-3,-50 100,75-197,-2-1,-3-2,-2-1,-2-2,-3-1,-3 0,-5-3,-3-3,-1-2,-2-2,-2-2,-1-3,-1-2,-2-2,-25 6,45-22,-1-3,1-1,-2-1,0-2,0-3,0 0,0-3,0-1,0-2,-1-2,0-2,-13-3,0-3,0-1,2-3,0-3,1-1,0-3,2-2,1-2,1-2,2-2,-13-13,-20-15,3-2,3-4,3-3,-3-9,-57-75,7-6,7-4,7-6,7-4,-71-171,-121-309,241 525,5-3,-28-129,34 37,8-22,-8-51,19 153,7 0,5-8,20-490,-9 600,10-142,25-112,-16 206,3 0,5 1,4 2,3 1,3 2,5 1,46-65,-62 101,2 1,2 2,2 1,1 2,3 1,29-24,-4 13,1 3,3 3,1 2,35-13,-53 31,-8 4</inkml:trace>
  <inkml:trace contextRef="#ctx0" brushRef="#br0" timeOffset="1223.56">1413 3592,'2'-13,"3"8,0 0,1 0,-1 1,1-1,0 1,0 1,1-1,-1 1,1 0,0 1,-1-1,1 1,0 1,4-1,-3-1,0 1,0 0,1 0,-1 1,0 0,1 0,-1 1,1 0,-1 1,1 0,-1 0,0 1,1 0,-1 0,0 1,0 0,-1 0,1 1,-1 0,1 0,-1 1,-1 0,4 3,-1 3,0 0,0 2,-1-1,-1 1,0 0,-1 0,0 1,-1-1,0 1,-2 1,1-1,-2 1,0-1,0 1,-2 0,0 5,0-15,0 0,0-1,0 1,-1 0,0-1,0 1,0-1,-1 1,1-1,-1 0,0 1,0-1,-1 0,1 0,-1 0,0-1,0 1,0-1,-1 0,1 1,-1-1,0-1,1 1,-1-1,0 1,-1-1,1 0,0 0,-1-1,1 0,-5 1,-7 0,0-1,1 0,-1-2,0 0,0-1,0 0,1-1,-1-1,1 0,0-1,0-1,0-1,1 0,0 0,1-1,-1-1,2-1,-1 0,1 0,1-1,0-1,-7-9,13 15,0-1,0 0,1 0,-1-1,2 1,-1-1,1 0,1 0,-1 0,1 0,0 0,1 0,0-1,1 1,-1-1,2 1,-1-1,1 1,1-4,1-2</inkml:trace>
  <inkml:trace contextRef="#ctx0" brushRef="#br0" timeOffset="2937.8">5945 2142,'56'0,"-16"-1,-8 0,1 1,-1 1,1 2,-1 1,0 2,27 8,-8 5,-2 2,-1 2,0 2,-2 2,-1 2,-1 2,-2 2,26 26,5 14,-3 3,-4 2,-3 3,-4 4,-3 1,6 21,78 166,-12 6,-12 6,-12 4,58 274,22 319,-149-700,12 78,-12 3,-1 214,-30-231,-11 0,-36 222,15-291,-8-2,-7-1,-8-2,-7-3,-25 39,40-116,-4-1,-3-3,-4-3,-4-1,-4-4,-3-2,-27 22,-60 36,143-129,-1 1,0-1,-1-1,0 1,0-2,0 0,0 0,-1-1,0 0,0-1,0-1,0 0,-1 0,-5-1,-10-1,-1-1,1-2,0-1,0-1,0-1,0-2,1-1,1-1,-1-1,2-1,0-1,0-2,1 0,1-1,-14-14,-44-44,4-2,4-4,3-4,3-2,-30-56,90 132,-141-207,10-6,-59-138,-127-368,209 421,-22-125,126 394,-73-269,-4-93,-3-244,70 428,9-1,16-179,5 212,7 1,9 0,7 2,9 1,7 3,20-31,-40 136,4 1,3 2,3 2,3 1,25-29,34-31,6 4,56-47,-75 92,2 4,7 2,-40 30,-26 19</inkml:trace>
  <inkml:trace contextRef="#ctx0" brushRef="#br0" timeOffset="3622.75">1437 1311,'0'0,"0"0,3-9,23-98,39-264,41-183,-106 553,2-22,2 1,0 0,2 0,0 0,1 1,2 0,0 0,1 1,1 0,6-8,-15 25,-1 2,0-1,-1 1,1 0,0-1,0 1,0 0,0-1,0 1,0 0,0 0,0 0,1 0,-1 0,0 0,1 0,-1 1,0-1,1 0,-1 1,1-1,-1 1,1-1,0 1,-1 0,1 0,-1 0,1 0,0 0,-1 0,1 0,-1 0,1 1,-1-1,1 0,-1 1,1 0,12 8,0 0,-1 1,-1 1,0 0,0 1,-1 0,0 0,4 9,-10-14,81 111,-5 3,35 76,-53-89,115 203,-148-259</inkml:trace>
  <inkml:trace contextRef="#ctx0" brushRef="#br0" timeOffset="3826.34">2311 1038,'0'0,"0"0,-2-2,-5-1,-10-2,-12-2,-15-5,-14-1,-12-4,-9-2,-6-3,3 1,9 1,17 4</inkml:trace>
  <inkml:trace contextRef="#ctx0" brushRef="#br0" timeOffset="4376.68">6157 83,'8'7,"-5"1,1-1,-1 1,0-1,0 1,-1 0,0 0,-1 0,0 0,0 1,0 1,1 9,40 401,-4 91,-27-196,-11-282</inkml:trace>
  <inkml:trace contextRef="#ctx0" brushRef="#br0" timeOffset="4946.67">5958 331,'0'0,"7"-3,58-40,-40 32,0 1,1 1,0 2,0 0,1 2,0 1,0 1,0 2,0 0,16 3,-4 1,0 1,0 3,-1 1,0 2,0 1,-1 3,-1 0,0 3,-1 0,-1 3,-1 1,0 1,-2 1,17 18,-34-29,-1 0,-1 1,0 1,0 0,-2 0,0 1,8 14,-15-23,-1 0,1 1,-1-1,0 0,0 1,0-1,-1 1,0 0,-1 0,0-1,0 1,0 0,0-1,-1 1,-1 0,1-1,-1 1,0-1,0 1,-1-1,0 0,-1 2,-5 3,-1 0,0 0,-1-1,0-1,-1 1,0-2,0 0,-1 0,0-1,0-1,-1 0,0-1,0-1,0 0,-1 0,1-2,-1 0,0 0,-32 4,0-2,-1-3,0-1,1-2,0-3,-1-1,2-3,-40-12,71 19,27 12,2-1,167 136,97 103,-227-201,-1 2,-2 2,-3 3,-2 1,25 45,-65-97,0 0,0 1,-1-1,1 1,-1 0,0 0,0-1,0 2,-1-1,1 0,-1 0,0 0,0 1,0-1,-1 0,0 1,0-1,0 1,0-1,-1 0,1 1,-1-1,0 0,-1 1,1-1,-1 0,1 0,-1 0,-1 0,1-1,-1 2,-8 2,0 0,0-1,0 0,-1-1,1 0,-1-1,-1 0,1-1,0-1,-1 0,1 0,-13-1,-79 4,1-4,-1-5,1-5,0-4,-92-24,69 11,15 1</inkml:trace>
  <inkml:trace contextRef="#ctx0" brushRef="#br0" timeOffset="5853.04">1486 4795,'0'0,"0"0,0 0,0 0,0 0,0 0,0 0,0 0,0 0,0 0,0 0,0 0,0 0,12 1,-1 1,0 0,0 1,0 0,0 0,0 1,-1 1,0 0,8 5,2 0,-10-5,-1-1,-1 1,1 1,-1 0,0 0,0 0,0 1,-1 0,0 1,-1 0,1 0,-2 0,1 1,-1-1,0 1,-1 1,0-1,0 2,-1-3,0 0,-1 1,0-1,0 1,-1 0,0-1,-1 1,0 0,0 0,-1 0,0-1,0 1,-1 0,0-1,-1 0,1 1,-2-1,1 0,-1 0,-1-1,1 1,-1-1,0 0,-1 0,0-1,0 1,0-1,-1 0,0-1,0 0,-1 0,1-1,-1 0,-1 1,-3-2,1 0,-1-1,1 0,-1-1,0-1,0 0,1 0,-1-1,0-1,1 0,-1 0,1-1,-1 0,1-1,0-1,-5-2,-5-4,0-1,0-1,2 0,-1-2,2 0,0-1,-10-12,24 25,0-1,0 1,1-1,-1 0,1 0,0 0,-1 0,2-1,-1 1,1-1,-1 0,1 0,1 0,-1 0,1 0,0 0,0 0,0 0,1-1,-1 1,1 0,1-1,-1 1,1 0,0-1,6-6,1 0,0 0,1 1,0 0,0 1,1 0,1 1,0 0,0 0,1 1,-1 1,2 0,4-2,-13 7,34-20</inkml:trace>
  <inkml:trace contextRef="#ctx0" brushRef="#br0" timeOffset="6730.67">1674 6271,'16'-15,"-7"8,0 1,1 0,0 1,0-1,0 2,1 0,-1 0,1 1,0 0,6 0,-8 1,-1 0,1 1,0 1,0-1,-1 1,1 1,0-1,-1 1,1 1,0 0,-1 0,0 1,1 0,-1 0,0 1,-1 0,1 0,6 6,8 6,-2 1,0 1,-1 1,0 0,-2 2,-1 0,0 1,6 13,-13-20,-1 1,-1 1,0-1,-1 1,-1 0,0 0,-1 1,-1-1,-1 1,-1 0,0 0,-1 0,-1 0,-1 0,0-1,-2 2,0-6,-2-1,1 0,-2 0,0 0,0-1,-1 0,0 0,-1-1,0 0,-1 0,0-1,0-1,-1 1,0-2,-1 0,0 0,0-1,0 0,-1-1,1-1,-1 0,0 0,-1-1,1-1,0-1,-1 1,1-2,-1 0,-9-2,3 0,1-1,0-1,-1-1,2-1,-1-1,1 0,0-1,0-1,1-1,0 0,1-1,0-1,1 0,0-2,-10-11,22 20,-1 0,1 0,0 0,0 0,0-1,1 1,0-1,0 0,0 1,1-1,-1 0,2 0,-1 0,1 0,-1 0,2-1,-1 1,1 0,0 0,0 0,0 1,1-1,0 0,0 0,1 1,0-1,-1 1,2-1,73-100,-54 79</inkml:trace>
  <inkml:trace contextRef="#ctx0" brushRef="#br0" timeOffset="8118.62">1750 3704,'27'-17,"101"-81,147-112,-221 169,1 3,2 3,2 2,30-12,34-1,1 4,35-2,52-8,2 9,35 5,-110 26,1 7,-1 6,0 6,84 16,-119-10,-2 3,0 6,-1 3,-1 5,-2 4,-1 5,-2 3,-2 5,65 45,151 123,-91-22,-210-187,-1-3,-1 1,0 0,0 0,-1 0,1 1,-1 0,0 0,0 0,0 0,-1 0,0 1,0 0,0-1,0 1,-1 0,0 0,-1 1,-21-31,-146-263,16 52,147 222,18 19,0 5,-2 0,0 1,0 1,-1 0,-1 1,0 0,-1 1,6 10,-8-13,29 48,-3 2,-2 1,-4 2,15 49,-37-101,-1 0,-1 1,0 0,-1 0,0 0,-1 0,-1 0,0 0,-1 1,0-1,-2 5,-1-14,1 0,-1-1,0 0,0 1,0-1,-1 0,0-1,1 1,-1-1,-1 1,1-1,0 0,-1-1,0 1,1-1,-1 0,0 0,0 0,0-1,0 0,-1 0,1 0,-1 0,4-1,-19 5</inkml:trace>
  <inkml:trace contextRef="#ctx0" brushRef="#br0" timeOffset="9134.08">6395 3654,'-1'-2,"1"0,0 0,-1 0,1 0,-1 0,0 0,0 0,1 0,-1 0,0 1,-1-1,1 0,0 1,0-1,-1 1,1-1,-1 1,1 0,-1-1,0 1,0 0,1-22,1 23,0-1,0 0,-1 0,1 0,0 1,1-1,-1 0,0 0,0 0,0 0,0 1,1-1,-1 0,0 0,1 1,-1-1,0 0,1 0,-1 1,1-1,-1 1,1-1,0 0,-1 1,1-1,-1 1,1-1,0 1,0-1,-1 1,1 0,0-1,0 1,-1 0,1 0,0 0,0-1,0 1,11 0,-1 0,1 1,0 0,-1 0,0 1,1 1,-1 0,0 0,0 2,-1-1,1 1,-1 0,0 1,0 0,-1 1,0 0,2 2,-10-8,17 12,-1 0,-1 2,0 0,-1 0,-1 2,0 0,-1 0,-1 1,0 1,-2 0,0 1,-1-1,-1 2,-1-1,-1 1,-1 0,0 1,-2-1,0 10,-2-24,-1 0,0 0,0 0,0 0,-1 0,0 0,-1 0,1 0,-1-1,-1 1,1-1,-1 1,0-1,-1 0,1 0,-1 0,-1 0,1-1,-1 0,1 0,-2 0,1 0,0-1,-6 3,-1 1,0 0,-1-1,0-1,0 0,0 0,-1-2,0 1,0-2,0 0,0-1,0 0,-1-1,1-1,0 0,-1-1,1 0,0-1,-1-1,-5-2,-3-3,0-1,1-1,0-2,1 0,0-1,0-1,2-1,0 0,0-2,2 0,0-1,1-1,1 0,-7-12,17 22,0-1,1 1,0-1,0 0,1 0,1 0,0 0,0 0,0 0,2-1,-1 1,1-1,1 1,0-1,0 1,1 0,0 0,1-1,0 2,1-1,0 0,0 1,1-1,0 1,1 1,0-1,1 1,0-1,89-79,-68 67</inkml:trace>
  <inkml:trace contextRef="#ctx0" brushRef="#br0" timeOffset="11591.51">2162 5291,'0'0,"-15"0,-18 0,32-1,1 0,-1 1,1-1,0 0,-1 0,1 1,0-1,0 0,0 0,0 0,0 0,-1 1,1-1,1 0,-1 0,0 0,0 0,0 0,0 1,1-1,-1 0,0 0,1 0,-1 1,0-1,1 0,-1 1,1-1,-1 0,1 1,0-1,0-1,5-9,0 1,1 0,0 1,0 0,1 0,0 1,1-1,8-5,8-3,1 1,0 1,1 1,0 1,22-6,-6 2,40-17,2 4,1 4,2 3,0 4,1 4,19 3,431-17,-344 26,22-1,150 19,-305-8,77 6,64-4,-94-10,-17-2,0 4,0 5,6 4,1 10,-1 5,-1 3,61 29,-133-46,0 0,0 1,-1 2,-1 1,0 0,-1 2,16 15,26 24,-18-16,-2 1,19 26,12 13,-85-100,-41-71,-4 3,-22-23,74 108,-28-40,1 0,2-2,-17-39,45 84,-1-1,0 1,1-1,-1 1,1-1,-1 1,1-1,-1 0,1 1,0-1,-1 0,1 0,0 1,-1-1,1 0,0 0,0 0,0 1,0-1,-1 0,1 0,0 0,1 1,-1-1,0 0,0 0,0 1,0-1,1 0,-1 0,0 1,1-1,-1 0,0 0,1 1,-1-1,1 0,-1 1,1-1,-1 1,1-1,0 1,-1-1,1 1,0-1,-1 1,1 0,0-1,0 1,-1 0,1 0,0-1,0 1,0 0,-1 0,1 0,0 0,0 0,14 5,-1 0,0 1,0 0,0 2,-1-1,0 2,0-1,-1 2,4 3,17 17,-1 0,-1 2,-1 2,-3 0,0 2,-2 1,-2 1,-2 1,15 37,-28-60,-1 0,-1 1,0 0,-1 0,-1 0,0 0,-2 1,0 0,-1-1,0 7,-2-18,0-1,0 0,-1 1,0-1,0 0,0 0,0 0,-1 0,0 0,0-1,0 1,-1-1,1 0,-1 0,0 0,0-1,0 1,-1-1,1 0,-1 0,0 0,0-1,-4 2,-2 0,0 0,0-1,0 0,0-1,-1 0,1-1,-1 0,1-1,-1 0,-9-2,-53-12,44 7</inkml:trace>
  <inkml:trace contextRef="#ctx0" brushRef="#br0" timeOffset="12161.03">6607 5154,'0'0,"0"0,0 0,0 0,0 0,3-2,2-3,1 1,0 0,0 0,1 0,-1 1,1 0,0 0,-1 1,1-1,0 2,0-1,1 1,-1 0,0 0,0 1,3 0,116 17,-120-16,16 3,0 0,-1 1,1 2,-1 0,0 1,-1 2,0 0,0 0,-1 2,1 2,-7-2,-1 2,-1-1,1 2,-2 0,0 0,-1 0,-1 1,0 1,-1 0,-1 0,0 0,-2 0,0 1,0 0,-2 0,0 0,-1 0,-1 0,-1 0,-1 0,0 0,-1 0,-1-1,0 1,-6 10,1-9,0-1,-2-1,0 0,-1 0,-1-1,-1-1,0 0,-1-1,0 0,-1-1,0-1,-1-1,-1 0,0-1,0-1,-1-1,0 0,-7 0,8-1,-1-1,0 0,0-2,-1 0,1-1,-1-1,1-1,-1-1,0 0,0-2,1 0,-1-1,1-1,0-1,0-1,1 0,-13-7,9 2,0 0,2-1,-1-2,2 0,0-1,1-1,0 0,1-2,1 0,1 0,0-2,2 0,0 0,1-1,1-1,2 0,0 0,1-1,1 0,1-1,-2-17,6 26,1 1,1-1,1 0,0 1,0-1,2 1,-1 0,2-1,0 1,1 1,0-1,1 1,2-4,10-13</inkml:trace>
  <inkml:trace contextRef="#ctx0" brushRef="#br0" timeOffset="14141.08">2211 6656,'1'-2,"-1"-1,1 1,0-1,0 1,0 0,1 0,-1-1,0 1,1 0,0 0,-1 0,1 0,0 1,0-1,0 0,2 0,2-4,350-322,-28 31,-284 254,55-54,74-93,67-115,148-115,-310 344,4 3,2 4,33-17,47-31,135-126,-227 181,2 3,61-35,-134 93,78-49,1 3,42-15,-80 45,1 2,1 2,-1 2,2 2,29-2,135 6,-137 6,-85-2,0-1,1 0,-1-1,0 0,1-1,-7-4,0 2,-69-27,2-3,1-4,-45-31,125 68,1 0,0 0,-1 0,1 1,-1-1,0 1,0 0,0 0,0 1,0 0,0 0,0 0,0 0,-1 1,-1 0,39 3,0 1,0 2,-1 1,1 1,-1 2,16 8,-23-9,64 21,-2 5,-1 3,67 42,-132-67,-1 1,-1 1,0 0,11 14,-27-27,0 0,-1 0,1 1,-1-1,1 1,-1-1,0 1,0 0,0-1,0 1,-1 0,1 0,-1 0,0 0,1-1,-1 1,-1 0,1 0,0 0,-1 0,1-1,-1 1,0 0,0 0,0-1,0 1,0-1,-1 1,1-1,-1 1,0-1,0 0,1 0,-3 1,-18 27,-2-2,0-1,-2-2,-14 11,-58 60,45-34,2 2,-37 63,69-95</inkml:trace>
  <inkml:trace contextRef="#ctx0" brushRef="#br0" timeOffset="15086.99">2399 7784,'0'0,"0"0,0 0,0 0,0 0,0-10,26-63,-20 57,-2 5,0 1,0-1,1 1,0 0,1 0,0 1,0 0,1 0,0 0,1 1,12-9,1 1,0 0,1 2,10-4,-27 15,0 0,0 0,0 1,1 0,-1 0,1 0,-1 1,1 0,0 0,0 0,-1 1,1-1,0 1,0 1,0-1,-1 1,1 0,0 1,-1-1,1 1,-1 0,1 1,-1-1,4 4,9 7,-1 2,-1 0,0 1,-1 1,-1 0,0 1,-2 1,0 0,-1 0,0 4,0-4,-2 0,-1 0,0 1,-1 1,-1-1,-2 1,0 0,0 0,-2 0,-1 0,-1 0,0 1,-2-1,0 0,-2 0,0 0,-2 2,4-15,-1-1,0 1,0 0,-1-1,0 1,-1-1,1 0,-2-1,1 1,0-1,-1 0,0 0,-1-1,1 0,-1 0,0 0,0-1,-1 0,1-1,-1 1,0-1,0-1,0 0,-3 1,-6 0,0-1,0 0,0-1,0-1,0-1,0 0,0-1,0-1,1-1,-1 0,1-1,0-1,0 0,1-1,-1-1,2-1,-1 0,1 0,1-2,-1 1,2-2,0 0,0 0,1-1,1-1,-1-1,6 5,1 0,0 0,1 0,0-1,1 0,0 1,0-1,1 0,1 0,0 0,0 0,1 0,1 1,-1-1,2 0,0 1,0-1,1 1,0 0,0 0,1 0,1 1,5-8,5-11</inkml:trace>
  <inkml:trace contextRef="#ctx0" brushRef="#br0" timeOffset="16100.41">3036 7660,'0'-6,"0"0,1 0,0-1,0 1,1 0,-1 0,1 0,1 0,-1 0,1 1,0-1,3-3,12-17,2 1,1 0,1 2,0 0,17-11,-38 33,60-48,2 3,2 2,1 4,3 2,1 4,33-11,2 7,3 4,0 5,2 4,1 6,0 4,1 5,0 5,20 5,-51 1,-1 4,0 3,-1 3,0 4,-1 3,3 5,110 46,-3 9,40 30,-29-14,-162-75,-48-62,-64-143,74 183,-12-30,1-1,2 0,-5-32,12 53,-8-13,28 19,-11 8,-1 0,1 1,-1-1,0 1,0 1,0-1,0 1,0 0,0 0,-1 0,4 4,2 0,14 12,-2 0,0 2,-1 1,-1 1,-2 0,0 1,-1 1,-2 1,0 1,6 18,-15-33,0 0,-2 1,1-1,-2 1,1 0,-2 1,0-1,0 0,-2 2,0-9,0 0,0 0,-1 0,0 0,0 0,-1 0,0-1,0 1,0 0,0-1,-1 0,0 1,0-1,-1 0,1-1,-1 1,0-1,0 1,-1-1,1 0,-2 0,-2 1,1 0,0-1,-1 0,0 0,0-1,0 0,0-1,-1 0,1 0,-4 0,-3 0</inkml:trace>
  <inkml:trace contextRef="#ctx0" brushRef="#br0" timeOffset="17006.09">6732 7326,'0'0,"0"0,0 0,0 0,0 0,0-3,0 1,0 0,0-1,0 1,1-1,-1 1,1 0,0 0,-1-1,1 1,0 0,0 0,1 0,-1 0,0 0,1 0,-1 0,1 0,0 1,-1-1,1 1,0-1,0 1,1-1,11-7,1 0,0 1,0 0,1 2,0-1,0 2,1 0,-1 1,1 1,0 1,0 0,0 1,0 1,0 0,7 2,2 3,0 1,0 1,-1 1,0 1,-1 1,0 2,0 0,-1 1,-1 2,0 0,-1 1,-1 1,-1 1,0 1,-1 1,-1 0,5 10,-2-4,-1 1,-1 1,-1 0,-2 1,-1 1,-1 0,-2 1,4 18,-14-35,0 1,-1 0,0-1,-1 1,-1-1,0 1,-1-1,-1 0,0 0,-1 0,0-1,-1 1,-1-1,0 0,0-1,-2 0,1 0,-1-1,-1 0,0 0,-1-1,-1 0,-2 1,0-1,-1 0,0-1,0-1,-1 0,0-1,-1-1,1-1,-1 0,0-1,0-1,0 0,-1-2,-4 0,-3 0,-1-2,1-1,-1-1,1-1,0-2,1 0,-1-1,1-2,-10-5,1-2,1-2,0 0,2-3,0 0,2-2,0-1,2-1,0-2,2 0,1-1,1-2,2 0,1-1,-6-16,16 30,1 0,1 0,0-1,2 0,0 0,1-1,0 1,2-1,0 0,2 1,0-1,0 0,3-5,-1 8,1 1,0-1,1 1,1 0,0 1,1-1,1 1,0 0,1 1,1-1,0 2,0-1,1 1,1 1,0 0,0 0,1 1,5-2,8-2,0 1,0 2,2 0,-1 2,1 1,1 1,-1 1,1 2,0 1,20 0,47-1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4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2246 10078 23035,'10'0'2708,"-2"-2"-2812,-8-4 0,0-4 0,0-8-665,0 0 0,0 7 465,0-1 1,0 0 0,-2-4 0,-2 2-433,-2 2 904,0 8 1,8-4 0,4 8-1,6 0 1,4 0 0,3 0-1,3 0 1,4 0 0,2 0 0,3 0-1,5 0 1,8 0 0,7 0 84,6 0 1,11 0 0,-1-2-1,10-2 1,12-2 0,11 0-1,-47 3 1,0 0 0,3 0 0,-1 1-277,2 0 0,-1 0 0,4-3 1,-1 0-1,-3 0 0,-1 0 0,-2-1 1,-1 0-1,43-4 0,-10 0 1,-10 2-1,-7 0-790,-9 4 1,-11 2 0,-9 2 0,-7 0 0,-8 2 962,-4 4 1,5 4 0,3 8 0</inkml:trace>
  <inkml:trace contextRef="#ctx0" brushRef="#br0" timeOffset="1">10820 11701 28042,'0'-26'-4872,"-2"1"1,-2-5 2242,-2 6 2725,0 12 1,6 6 0,0 12 0,0 6 0,0 4 0,2 0 2553,4-4 0,-2-2-2525,7-4 0,-5-2 0,4 7 0,-2 3-507,-4 2 1330,-2-6 0,-2 0-1577,0-4 234,0-4 1,2 6-1,4-8 904,6 0 0,4 0 1,4-2-1,3-2 0,7-4 1,6 0-1,3-2 0,5 2-221,1 0 1,9-6-1,5 4 1,-1 1-1,-3 1 1,-1 2 0,-1 0-1,1 2 428,-1 2 1,7 2 0,1-2 0,2-2-129,5-2 1,3 0 0,4 4-589,2-4 0,7-2 0,-5-6 0,2 2 0,2 0 0,-2 3 0,-1 1 0,-3 2 0,0 0 0,2 2 0,3 2 0,1 2 0,-4 0 0,-4 0 0,6 0 0,9 0 0,7 0 0,-45 0 0,1 0 0,-2 0 0,1 0 0,49-2 0,-50-1 0,1 0 0,1-3 0,0 0 0,2-1 0,-1 0 0,0 0 0,-1 0 0,46-5 0,-8 0 0,-7 2 0,-7 3 0,-6 1 0,-5 0 0,-13 0 0,-3 6 0,-7 0 0,1 0 0,-1 2 0,-3 4 0,-2 4 0,-5 1 0,-3 1 0,4 0 0,-7 6 0</inkml:trace>
  <inkml:trace contextRef="#ctx0" brushRef="#br0" timeOffset="2">26862 10363 29287,'-10'0'-1239,"0"0"1,6 2 347,-2 4 1,-2-4 1195,2 4 1,2-4 0,-8-2 0,0 2-287,2 4-115,-5-4 1,11 12-1,-6-6 1,0 0-1,2 2 1,-2-2-1,2 2 1,-2-1-1,2 5 1,0 2-648,4 2 1565,2-8 0,2 6 0,2-6 0,4 0 0,6-4-720,4-4 0,2-4 0,0-4 1,-1-4-1,1-2 0,2 0 0,2-2 1,4-2-250,1-2 1,3-5 0,6-1 0,-1 0 0,3 0 0,2-2 0,3-1 0,3-3 196,3 2 1,5-3-1,3 7 1,5 2 0,3 0-1,6 0 1,4-1 0,1 1-197,-3 2 1,-8 8 0,-1-2 0,-5-2 164,-7 0 1,-7-5 0,-9 9 135,0-4 1,-7-2-1,1 2 1,2 2 0,1 4-1,3 3 1,0 1 0,3 0-1,7 0 1,7 2 0,3 2-1,-1 2 1,-1 2 677,-1 4 1,1-2-773,-1 8 1,-1-9-1,-3 5 1,-1-2-1,1 0 1,1-2 0,-1-2-1,-3-2 1,-3 0-1,-3 0 1,-1-2-1,-1-2 1,0-2 0,-5 2-62,1 2 0,0 2 0,-5 0 0,1 2 0,2 2 0,1 4 0,3 2 0,0 4 0,-1 2 0,3 2 0,2-2 0,1-3 0,1-1 0,-1 0 0,1 0 0,-2-2 0,-3-2 0,-7-2 0,-2-6 0,-3 2 0,-3 2 0,-4 4 0,-4 2 0,-2 4 0,-8-4 0,4-1 0,-2 1 0,2-2 0,1 2 0,5-2 0,0 2 0,-2 0 0,10-6 0,-4 4 0,3-2 0,3 0 0,2-2 0,2-2 0,1-2 0,-1 0 0,4 6 0,-6 0 0,-1-2-1407,1-3 1,4-1 886,-6 0 1,-9 2 0,-11 4-1,-8 4 1,-6 2 0,-1 0 154,-1 2 0,0 2 0,-6 2 0</inkml:trace>
  <inkml:trace contextRef="#ctx0" brushRef="#br0" timeOffset="3">30498 9971 32642,'-8'-36'-4916,"6"9"1,-6 3 2982,0 4 1986,6 2 0,-6 10 1,8 8-1,0 10 0,2 6 1,2 2-1,4 0 1,2-1-1,4 1 0,2-2 1,1-2-1,1-4 2052,0-2-2009,0 6 1,6-6-1,1 5 1,3-3-1,2-2 1,2-2-1,-1 0 1,3 2-1,-2 0 1,-1 0-1,-3-2 1,-2 0-1,-2 2-330,-1 2 0,-9 2 0,-14 5 0,-10 1 0,-8 0 0,-3 0 0,-5 2 0,0 2 349,0 1 1,-3 9 0,3-2 0,-2 4-980,-3 1 1,3 7 0,-4 1 612,-5 3 0,1-4 0,-8 3 0,1 1 0,-5-1 448,-3 5 1,-11 1 0,-1 3 0</inkml:trace>
  <inkml:trace contextRef="#ctx0" brushRef="#br0" timeOffset="4">27432 11755 28471,'-8'-18'-2549,"-2"8"0,-6 2 1,2 2 2655,3 0 37,-1 0 0,-4 8 0,2 2 0,2 2 0,0 0 0,0 0 0,2 2 1,1 2-1,-1 2-85,-4-2 0,-2 3 40,-2-7 1,6 0 0,0-6 0,-2 0 0,-3 2 0,-5 2 0,-2 4 0,2 0 0,3 2-1,1-2 1,0 0 0,2-2 1377,4 2-1068,-4-6 1,16 6 0,0-8-1,10 0 1,6 0 0,2-2-1,0-2 1,1-4 0,5-2 588,6-4-998,4 6 0,3-8 0,5 4 0,5-4 0,7-1 1,5-1-1,9 0 0,7 0 0,8 0 0,4 0 0,0 1 1,-2-1-1,-1 0 0,1 2 0,2 2-57,2 2 1,-6 8 0,-2-4 0,-1 2 0,-5 1 0,-2 1 0,-3 2 0,-5 2 86,-6 0 0,-5 0 0,-5 0 0,1 0 0,1 2 0,3 4 0,-3 3 0,1 3-7,-1 0 0,-1 0 0,-1 6 0,3 0 0,-3 0 0,3-3 0,-1-1 0,3-2-174,-1 2 0,1-4 0,-1 0 0,-1 0 0,-3-2 1,-3 2-1,-3-2 0,-3 2 139,-2-1 1,-3-5 0,1 4-1,0-2 19,-1 0 1,-5 6-1,-2-4-59,-3 2 0,7-4 1,-2 4-1,1 0 0,1-2 1,-2 2-1,0-1 0,-1 3 1,1 0-1,0 0 0,-1 0 1,-1 0-1,0 0-1424,0 2 0,-5-4 1225,7 1 0,-2-5 1,1 6-1,-3 0 1,-2 0-1,2 0 126,1 2 0,-5-6 0,4 0 1</inkml:trace>
  <inkml:trace contextRef="#ctx0" brushRef="#br0" timeOffset="5">30427 11558 29490,'0'-17'-1067,"0"-1"0,0 6 0,2 2 1,1 4-1,7 8 0,4 8 1,6 6 1411,0 2-363,8-1 1,-1 1-1,9 2 1,2 2-1,1 4 1,5-1 0,1 3-1,3-2 1,-1 2-1,-1-3 1,-2 1 0,-5-2-1,-1 0 1,-5 0-1,-1-1-419,-2 3 453,-8-6 0,-5 6 1,-13-8-1,-8-1 0,-11 1 1,-13 0-1,-14 2 0,-7 2 1,-7 3-1,-3 3 1,-6 2-1,-3 0 0,3-1 1,5 5-501,5 6 1,9-1-1,5 9 298,3 1 1,10 3-1,3 1 1</inkml:trace>
  <inkml:trace contextRef="#ctx0" brushRef="#br0" timeOffset="6">27878 14698 27914,'6'-12'-3223,"-1"0"1,1 0 1559,-6-6 310,0 8 0,0-6 376,0 5 1133,0 3 1,-2 0 0,-3 8-1,-5 2 1,-2 2 0,0 2-1,-2-2 1,-2-2 0,-2-2 939,0 0-983,1 0 0,5 0 0,0 0 0,-2 0 0,0-2 0,2-4 1,8-6-1,8-4 0,8 0 0,4 2-172,2 2 1,8 0 0,3-5 0,5-1 0,4 0 0,1 0 0,5 0-1,1 0 96,5 1 0,7 5 0,5 0 0,1-2 0,2-2 1,1 0-1,-1 2 0,2 2 34,3-1 0,-1-3 0,-2 0 1,-3 2-1,-1 2 0,-1 0 1,1 0-1,0 2 109,5 2 1,-5 0 0,2 5-1,1-3 1,1 2 0,0 2-1,3 0 1,-3-2 207,2-2 0,1 0 1,1 6-1,0 0-372,1 0 1,-9 0 0,-4 0 68,-3 0 0,-9 0 0,-3 0 0,-4 0 0,-7-2 0,1-2 0,0-2 1,1 2-1,1 2 0,0 2 0,1 2 0,3 2 0,3 2 185,3-2 1,-1 4-333,3-2 0,1 0 1,-7-4-1,-4 2 1,-5 2-1,-5-3 1,-2-1-1,-4-2 1,-3 2-1,-1 2 1,0 2 71,0-2 0,0-2 1,0-2-1</inkml:trace>
  <inkml:trace contextRef="#ctx0" brushRef="#br0" timeOffset="7">30533 13717 25613,'-17'-18'-1209,"-1"0"1,0 0 0,0 0 732,0 1 650,1-1 0,7 0 0,6 4 0,8 6 0,8 10 0,5 8 0,7 8 0,8 6 0,5 1 0,7 3 0,2 0 0,3 4 0,3 1-511,1 3 1,-1-2 0,-3-3 341,-1-1 1,-7 0 0,5 3 0,-5-3 0,-7-6 0,-8-4 0,-8-2 0,-7-1 0,-5 1 0,-6 0 0,-10 0 0,-11 0 0,-15 0 719,-8-1 0,-5 9-925,-10 4 1,1 4 0,-7 1 0,-3 3 0,-1 4 0,0 5 0,1 5-1,5 3 1,4 3 0,7 1-150,9-1 0,5 13 0,2 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4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20766 12861 4742,'0'-18'0,"0"0"-894,0 0 0,0 6 883,0 0 415,0 0 1,-2 2-1,-4 3 1,-6 1 0,-4 0-1,-2 2 1,0 2 0,0 2-1,1 2 1,-1 2 0,0 4-1,0-1 1,-2 3 0,-1 0-1,-3 2 1,0 0 141,-2 0 0,1-2 0,-7 4 0,4-2 0,0 0 0,3-1 0,-3 1 0,2 0 784,0-2 1,3 0-1,5-6 323,0 2 0,0 0-1210,0-6 0,10 0 1,8 0-1,10 0 0,8 0 1,4 0-1,4 0 0,1 0 1,5 0 1998,2 0 1,3 6-2303,5 0 1,4 0-1,7-6 1,1 0-1,1 0 1,6 0-1,13 0 1,15 0-1,-38 0 1,3 0-1,4-1 1,3 0-1,2-2 1,2 0-1,3-2 1,1 0-1,2-1 1,1 0-1,1 0 1,0 0-141,2-1 0,-1 0 0,-3 0 0,-2-2 0,-2 0 0,-1-1 0,-4 0 0,-1 0 0,-1 0 0,-1 0 0,-4 2 0,-1 0 0,43-6 0,-14 2 0,-10 2 0,-6 2 0,-3 4 0,-3 3 0,-5 1 0,-7 1 0,-7 5 0,-5 6-4199,-1 4 2769,8 2 1290,-7 8 1,7-6 0,-9 5-1</inkml:trace>
  <inkml:trace contextRef="#ctx0" brushRef="#br0" timeOffset="1">13511 14430 27409,'0'-18'-3277,"-2"3"0,-2 1 0,-2 2 1758,2-2 1699,2 6 0,2-8 0,0 4 0,0-4 0,2 0 0,2 3 0,2 1 0,0 0 0,2 0 0,4 2 0,4 0 0,1 2 0,1 0 2106,0 4 1,0 2-2110,0 2 1,0 0-1,-1 2 1,3 2-1,2 4 1,4 0-1,2 2 1,3 0 0,5 2-1,3 0 1,5-2-1,2 0 1,3-3-1,5 3 785,5 0 0,-2 0-821,9 2 1,-7-2-1,5-6 1,-3 4-1,-4 0 1,-1 0-1,-3-4 1,3-2-1,1-2 1,3 0-1,-3 0 1,-1 0-1,-3 0 1,2 0 912,5 0-898,3 0 1,7 0 0,-3-2-1,-2-4 1,5-6 0,3-4 0,4 0-1,-2 2 1,-3 2 0,-7 1 0,-8-1-1,-7 2 1,-8 2 0,-5 2 0,-1 0-157,-1 0 0,1 0 0,0 6 0,-3 0 0,-1 0 0,-2 0 0,3 0 0,7 0 0,8 0 0,3 0 0,3 0 0,-3 0 0,-1 2 0,-5 2 0,-1 2 0,-7-2 0,-5-2 0,0 4 0,-9 0 0,-1-2 0,-2-2 0,-2 0 0,2 2 0,3 2 0,-3 0 0,6-6 0,-2 0 0,2 0 0,1 0 0,3 0 0,0 0 0,-1 0 0,3 0 0,4 0 0,3 0 0,3-2 0,-2-4 0,3 2 0,-1-8 0,-1 6 0,-5-4 0,0 0 0,-1 0 0,3-4 0,0-2 0,-1 0 0,-3 3 0,-1 1 0,-1-2 0,0-2 0,-2-2 0,-1 2-8,-1 4 0,4-1-347,-9 7 0,1 0 0,-6 6 1,0 2-1,0 6 0,-2 7 1,-3 9-1,-1 2 0,0 2-125,-2-1 0,14 3 0,-4 6 0</inkml:trace>
  <inkml:trace contextRef="#ctx0" brushRef="#br0" timeOffset="2">21069 14163 29969,'-18'0'-506,"0"0"471,0 0 0,0 0 1,1 0-1,-1 0 0,2-2 1,2-2-1,4-4-536,2-2 1,4 0-1,8-4 1,4 4-1,2 2-167,4 4 870,-6 2 1,8-4 0,-5 0 0,5 0 0,4 1 0,2-1 0,4 0 0,1 0 0,5 0 0,4 0 0,5 0 0,7-2 0,5 0 0,7-2 98,5 0 1,6 4 0,7-6 0,7 0 0,6 1 0,4-1 0,0 0 0,0 0-534,0 0 0,-8 6 1,-9-4-1,-7 2 1,-6 4-1,-3 2 1,-3 2 263,0 0 1,1-8-1,-7-2 1</inkml:trace>
  <inkml:trace contextRef="#ctx0" brushRef="#br0" timeOffset="3">23208 16143 29717,'-2'-18'-3277,"-4"0"0,4 6 0,-6 2 846,0 2 1,4 2 5052,-8 6 0,6 0 0,-4-2 262,2-4-2413,2 4 1,4-6 734,-4 8 0,2 0-345,-7 0 0,5 0-797,-6 0 1787,8 0-1851,-4 0 0,2 2 0,0 4 0,0-4 0,14 6 0,4-8 0,4 2 0,1 2 0,3 2 0,2-2 0,4-2 0,0-2 0,1 2 0,1 2 0,6 2 0,5-2 0,1-2 0,7-2 0,-1 0 0,3 0 0,-1 0 0,2 0 0,3 0 0,4-2 0,1-2 0,-5-4 0,-3 0 0,-1-2 0,1 0 0,-1-2 0,-3 0 0,-2 1 0,-3 7 0,-5-10 0,-1 6 0,-1 0 0,-2 0 0,-3 4 0,1 0 0,0 0 0,-2-2 0,-1 2 0,-1 2 0,2 2 0,-2 0 0,1 0 0,1 0 0,4 0 0,-5 0 0,1-2 0,0-2 0,-2-2 0,1 2 0,1 0 0,2 0 0,-2-2 0,5-1 0,-5 3 0,2-2 0,-1 2 0,-1 0 0,4 0 0,-3-2 0,-5 0 0,4 6 0,0 0 0,-3 0 0,3 0 0,-2 0 0,2 0 0,-3 0 0,3 0 0,-2 0 0,2 0 0,-3 0 0,1 0 0,4 0 0,-6 0 0,5 0 0,-3 0 0,0 0 0,1 0 0,1 0 0,2 0 0,0 0 0,-1 0 0,1 0 0,0-2 0,-1-2 0,3-2 0,2 2 0,1 2 0,1-4 0,0 0 0,-1 0 0,1 6 0,0 0 0,-1 0 0,1 0 0,0 0 0,1-2 0,3-2 0,-1-2 0,-3 2 0,-4 2 0,0 2 0,1 0 0,3 0 0,-1 0 0,-1 0 0,-2 0 0,-4 0 0,-1 0 0,-1 0 0,2 0 0,-2 0 0,1 0 0,-1 0 0,2 0 0,-1 0 0,5 0 0,2 0 0,1 0 0,1 0 0,-4 0 0,1 0 0,5 0 0,-2 0 0,-3 0 0,-3 0 0,4 0 0,5 0 0,-7-2 0,4-2 0,-3-2 0,1 2 0,2 2 0,-1 1 0,1-3 0,0-2 0,-7 0 0,1 6 0,2 0 0,-1 0 0,1 0 0,-4 0 0,0 0 0,-1 0 0,-3 0 0,4 0 0,-2 0 0,-5 0 0,-1 0 0,-2 2 0,0 4 0,6-4 0,-1 5 0,1-1 0,0 2 0,2 0 0,-1 2 0,3-2 0,-2 2 0,2-2 0,-1 0 0,3-4 0,0-2 0,-1-2 0,1 0 0,6 0 0,-7 0 0,1 0 0,2 0 0,0 0 0,-1 0 0,-1 0 0,2 0 0,-1 0 0,3 0 0,-2 0 0,1 0 0,-1 0 0,4 0 0,3 0 0,1 0 0,7 0 0,1 0 0,5 0 0,1 0 0,-1-2 0,3-2 0,1-2 0,3 0 0,-3 0 0,-1 0 0,-3 0 0,3 0 0,1 0 0,2 2 0,-1 2 0,-3-6 0,-7 6 0,-1-4 0,1 4 0,-5 2 0,-7 0 0,-10 0 0,-6 2 0,-5 4 0,-3 6 0,-12-4 0,-10 0 0</inkml:trace>
  <inkml:trace contextRef="#ctx0" brushRef="#br0" timeOffset="4">2745 17141 27570,'0'-11'-4916,"0"-1"1,0 6 3508,0-6 1,-2 2 0,-2-4-556,-2 2 2216,0 8 0,0-12 0,-2 6 0,-2-1 0,-3 1 0,-3 0 0,-2 2 0,0 0 0,0 4 0,2 0 0,3 0 0,1-2 1389,-2 2 0,4 2 1,0 0-1,4-2-1267,8-2 1,8 0 0,12 6 0,3 0 0,3 0 0,4 0 0,2 0 0,3 0 164,5 0 0,3 0 0,11 2 0,1 2-472,3 2 1,7 8 0,-2-2 124,5 4 0,7-4 1,0 0-1,-2 1 1,-1 3-1,-5 0 1,-2-2-1,-3-4 1,-3 0-1,-6-2 1,-3 0-1,-4-2 1,1 0 1641,3-1 0,-5 1-1836,1-6 0,-9 0 0,3 0 0,-3 0 0,-1 0 0,0 0 0,-7 0 0,-1 0 0,-4 0 0,2-2 0,-3-2 0,3-1 0,-2 1 0,-1 2 0,-3 2 0,6-6 0,2 0 0,3-6 0,3 4 0,-2 0 0,-3-2 0,-1 2 0,2-2 0,-1 2 0,1-2 0,-4 2 0,0 1 0,-1 1 0,3 0 0,0 0 0,-1 2 0,-7 2 0,10-4 0,-6 0 0,-1 2 0,3 2 0,-2 2 0,0 0 0,-3 0 0,3 0 0,2 0 0,2 0 0,-1-2 0,3-2 0,2-2 0,1 2 0,1 2 0,0 2 0,-3 0 0,-1 0 0,-2 0 0,1 0 0,3 0 0,2 0 0,-1 0 0,-5 0 0,-2 0 0,-1 0 0,1 0 0,-4 0 0,4 0 0,-3 0 0,-1 0 0,-6 0 0,2-2 0,2-2 0,1-2 0,-1 0 0,0 0 0,0 0 0,4 0 0,1 0 0,3 0 0,0 1 0,-1-3 0,1 4 0,6-8 0,-1 2 0,1-4 0,0 4 0,-1 0 0,1 2 0,2 0 0,1 2 0,1 0 0,-5 0 0,-5 3 0,-2 1 0,-2 2 0,1 0 0,1 0 0,-6 0 0,4 0 0,-9 0 0,1 0 0,0 0 0,0 2 0,0 1 0,0 3 0,-1-2 0,1-2 0,0-2 0,0 2 0,0 2 0,0 2 0,-1-2 0,9-2 0,-10 0 0,6 2 0,0 2 0,-3-2 0,1-2 0,-2-2 0,2 2 0,2 2 0,1 2 0,1-2 0,0-2 0,2-2 0,-1 0 0,1 0 0,-4 0 0,0 0 0,-1 0 0,3 0 0,0 0 0,0 0 0,-1 0 0,1 0 0,2 0 0,2 0 0,7 0 0,1 0 0,0 0 0,1 0 0,5 0 0,5 0 0,-1-2 0,2-2 0,-1-2 0,1 0 0,-1 0 0,1-2 0,-1 0 0,-1 0 0,-3 2 0,-1 0 0,1 0 0,5 3 0,3 1 0,5-4-118,3 0 0,5 0 0,7 4 0,0-2 1,1-2-1,-1 2 0,-2 2 0,-3 2 1,-5 0 330,0 0 1,-5-8 0,5-2 0</inkml:trace>
  <inkml:trace contextRef="#ctx0" brushRef="#br0" timeOffset="5">20480 17124 26172,'10'-8'-1140,"0"6"0,-6-6 1151,2 0 0,-2 4 0,-10-6 0,-6 2 0,-4 4 0,-1 2 0,-1 2 1,0 0 505,0 0 0,6 0 1,0 0-1,0 2 1,1 2-1,1 4 1,2 2-1,2 6-2847,-2 6 2127,6-3 0,-6 15 0,6-2 0,-2 5 0,-2 7 0,2 2 0,2 3 0,2 1 0,0-1 1,0-1-1,2 1 0,2 1 0,6-3 0,4-5 0,8-6-270,3-7 1,7-5 0,12-12 0,7-6 0,7-6 0,1-6 726,2-6 0,3-19 1,7-7-1</inkml:trace>
  <inkml:trace contextRef="#ctx0" brushRef="#br0" timeOffset="6">21015 17266 26768,'-6'-12'-8890,"0"1"5827,2-3 3327,2 6 1,2-2-1,2 6 1,4-2-1,6 2 1,4 2-1,2 2 1,0 0-1,-1 0 1,1 0 2465,0 0-2878,0 8 1,-6 2 0,-2 8-1,0-1 1,0 3 0,1 4-1,-1 6 1,-4 5 0,-4 5-1,-2 4 1,0-1 0,-4 3-1,-6-3 1,-9 1 0,-7-6 686,-6-7 0,-4 1 0,-5-8 0,-5-4 0,-1-6 0,1-8 0,3-6 1,3-6-452,2-6 1,7-12-1,5-8 1,10-7-1,6-9 1,6-3-1,2-1 1,4 4-908,4 7 0,6 3 1,10 4-1,2 7 0,-3 7 1,-1 8-1,-2 6 0,0 8 39,0 8 911,0 6 1,-1 10 0,1 1 0</inkml:trace>
  <inkml:trace contextRef="#ctx0" brushRef="#br0" timeOffset="7">21336 17427 27258,'-36'-2'-66,"1"-4"1,5-2 0,2-6 0,1 4 0,1 2 0,4 4 427,12 2 0,20 2 0,26 0 0,13-2 0,13-2 0,11-2 0,4 0 0,4 1-1073,0-1 1,-5 0 37,1 6 0,-6 0 0,-3 0 639,-3 0 0,0 8 0,7 1 0</inkml:trace>
  <inkml:trace contextRef="#ctx0" brushRef="#br0" timeOffset="8">22031 17712 23561,'36'6'206,"-1"0"1,7 8-1,2-2 1,1 2-55,5-2 1,3 9-1,9-5 1,11 0-1,16-4 1,-37-7-1,3-2 1,5-1-1,3 0 1,6-1-1,2 0 1,7-2-1,3 0 1,8-1-1,2-2 1,6-2 0,2-2-1,-29 2 1,1-2-1,0 0 1,3-1-1,0-1 1,2 0-1,3-2 1,2 0-1,0 0 1,3-1-1,1 0 1,0-1-1,2 0 1,1-1 0,0 1-114,0-2 0,0 1 1,0 0-1,-1 1 0,1 0 1,0 0-1,2-1 0,-1 0 1,1 0-1,2 0 1,0 0-1,0 1 0,1 1 1,1 0-1,0 2 0,1-1 1,1 2-1,0 0 1,-1 1-1,0 1 0,0 1 1,1 0-1,0 1 0,0-1-104,-1 1 1,1 0 0,0 0 0,-1 1-1,0 0 1,0 0 0,1 0 0,1 1 0,-1 1-1,-3 0 1,0 1 0,-2 1 0,-3 0-1,-2 0 1,0 1 0,-3 0 0,1 1 0,-2 0-1,-1 0 1,0 1 0,-1 1 0,-1 0 0,-1 2-1,1 1-150,-3 0 1,1 2 0,-3-1 0,26 3 0,-4 2 0,-7 3 0,-3 2 0,-6 0 0,-2 2 0,-4 1 0,-1 1 0,-4 1 0,-2 2 0,-4 0 0,-3 1 0,-3 1-1,-3 0 215,-4 0 0,-1 1 0,-3-1 0,-1 0 0,38 21 0,-5-5 0,-5-4 0</inkml:trace>
  <inkml:trace contextRef="#ctx0" brushRef="#br0" timeOffset="9">2585 17855 28563,'-2'-34'-9021,"-2"4"5497,-2 7 3620,0 11 0,0 6 1,0 12-1,0 4 0,0 2 1,-2 0-1,0 1 0,-2 3 1,0 2-1,-2 0 0,1 0 1,1 0-1,0-1 0,2 1 1,0 0-1,4 0 321,2 0 0,2 0 0,2-1 0,4 1 0,6-2 0,4-2 0,1-4 0,3 0 27,4 0 0,10-6 0,9 2 0,3-4 1,3-2-1,5 0 0,5 0 0,9 0 8,7 0 0,8-6 0,14 0 0,-45 3 0,1 0-274,2-1 1,1 0-1,3 3 1,1 0 0,-3-3-1,1 0-223,0 0 1,0 0 0,2 3 0,1 0-1,3-2 1,1 0 0,0 2 0,1 0-1,-2 0 1,0 0 0,-1-1 0,-1 0 0,0-1-1,-1 0 1,1 1 0,1 0 0,2 1-1,0 0 1,2 0 0,-1 0 0,-1 0 0,-1-2-1,-2 0 1,-1 0 0,-2 1 0,1 0 277,0 1 0,0 0 1,1 1-1,-1 0-185,0 0 1,-1 0 0,2 0 0,-1 0 0,-4 0 0,-1 0-1,-2 1 1,1 0 0,-3 1 0,1 0 0,-1 1 0,1 0 0,-1 0-1,1 0 1,-1 0 0,1 0 0,-2 0 0,1 0 0,-1 0-1,1 0 1,48 5 0,-6 2 0,-8 2 0,-6-2-789,0-2 697,3 6 0,9-12 0,0 5 0,0-1 0,-6 0 0,-2-2 0,-2-2 0,7-2 1,3 0-1,4-2 0,-2-2 0,-2-4 0,-2 1 0,0-3 0,-2 2 877,-4 0-779,5-6 0,-7 12 1,8-4-1,0 2 1,0 0-1,-2-2 1,-2 2-1,-3 2 1,-1 2-1,2 0 1,6 2-1,4 2 0,0 2 1,-2 0-1,-1 0-404,-1 0 0,-2 0 0,-4-6 0,-4 2 0,-2 2 0,1 2 0,-3 0 0,-4 0 355,-5 0 0,-13 7 0,-9-3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38.9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68 335 11034,'-4'1'184,"0"0"-1,-1 0 1,1 0 0,0 1-1,0 0 1,1 0-1,-1 0 1,0 0-1,1 0 1,-1 1-1,-3 3 1,5-4-150,0 1 0,0 0 1,1-1-1,-1 1 0,1 0 1,-1 0-1,1 0 0,0 0 1,0 0-1,1 0 0,-1 0 0,0 0 1,1 0-1,0 0 0,0 6 389,4-12-224,1 0 0,-1 1 0,1-1 0,0 1 0,6-3 1,43-6-223,0 3-1,0 1 1,67 2 0,16-2 0,173-28 9,58-5 167,-261 33-88,156 11 0,-164 8-56,183 47 1,-249-52 130,-32-7-72,-1-1-64,0 1 1,0-1-1,0 1 1,0-1-1,0 1 1,-1-1-1,1 1 1,0 0-1,0-1 1,-1 1-1,1-1 1,0 1-1,-1-1 1,1 1-1,-1 0 1,1-1-1,0 1 1,-1 0-1,1-1 1,-2 1-1,-61-31 99,-67-21-1,13 5-80,117 47-22,-104-48 39,89 40-31,0-1 0,1-1 0,0 0 0,-20-19 0,32 28-17,1 0 1,-1-1-1,1 1 1,0-1-1,-1 1 1,1-1-1,0 0 1,0 1 0,0-1-1,0 0 1,1 0-1,-1 0 1,0 0-1,1 0 1,-1 0-1,1 0 1,0 0-1,-1 0 1,1 0-1,0 0 1,0 0-1,1 0 1,-1 0-1,0 0 1,1 0-1,-1 1 1,1-1 0,-1 0-1,1 0 1,0 0-1,0 0 1,0 0-1,0 1 1,0-1-1,0 0 1,1 1-1,-1-1 1,0 1-1,1 0 1,-1-1-1,1 1 1,0 0-1,-1 0 1,1 0-1,0 0 1,0 0-1,3-1 1,9-3-13,0 0 0,1 2 0,-1-1 0,1 2 0,0 0 0,0 1 1,0 0-1,0 1 0,23 3 0,-6 2-3,0 1 0,0 2 1,42 15-1,-52-15 23,-1 1 0,-1 0 1,0 2-1,0 0 0,-1 1 0,25 21 1,-38-28 2,1 1 1,-1 0-1,0 1 1,0-1-1,-1 1 1,0 0-1,0 1 1,-1-1-1,0 1 1,0 0 0,-1 0-1,1 0 1,-2 0-1,1 0 1,-2 1-1,1-1 1,-1 1-1,0 0 1,-1 14-1,-2-2 14,-1-1 1,-1 0-1,-1 0 0,-1-1 0,-10 23 0,-1-5 64,-34 57-1,42-81-164,0 0-1,0-1 0,-1 0 1,-1-1-1,0 0 1,0-1-1,-1 0 0,0-1 1,-1 0-1,0-1 0,0 0 1,-1-2-1,0 1 1,0-1-1,-1-1 0,0-1 1,0 0-1,-27 3 0,23-6-359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4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12869 11059 28138,'-12'0'282,"1"0"0,5 0 0,-6 0-183,-2 0 1,-2 0-1,-2 0 1,0 0-1,1 0 1,-3 0 0,-2 0-1,-4 0 1,0 0-1,-1 0 1,-1 0 434,-4 0-434,7 0 0,-7 0 0,6 0 0,0 0 0,1 0 0,3 0 0,4 2 0,8 2 0,10 2 0,14-2 0,14-2 0,15-2 537,13 0-640,15 0 1,12-8 0,12-6 0,-44 5 0,-1-2 0,4-2 0,-1-2 0,3 0 0,-1-1 0,1-3 0,-1 0 0,-1 0 0,-1 0-1,-3 1 1,-1 1 0,42-15 0,-12 4 0,-9 3 0,-15 3 0,-11 4 0,-15 6-382,-7 6 0,-12 6 0,-4 6 0,-6 8 0,-6 6 0,-6 3 0,-6 1-3107,-5 2 3210,3-6 1,-22 14-1,5-7 1</inkml:trace>
  <inkml:trace contextRef="#ctx0" brushRef="#br0" timeOffset="1">14491 11113 28066,'0'-18'-7409,"0"6"2214,0 0 5435,0 0 1,-8 2 0,-3 4 0,-5 2-1,-2 0 1,0-2 0,0 2 0,0 2 0,1 2-1,-1 0 1274,0 0 1,0 0-1393,0 0 0,0 6 0,1 0 0,1 0 0,2 0 1,4 2-1,2 2 0,8 2 0,8-2 0,12-4 954,6-4-1036,-5-2 1,13 0 0,-4-2 0,3-2 0,3-4 0,2 0 0,1 0 0,3 2 0,-2 0 0,-3-2 0,-1 0 0,1 0 0,3 4 0,2 2 0,-3 2-30,-1 0 0,-2-8 1,-1-2-1</inkml:trace>
  <inkml:trace contextRef="#ctx0" brushRef="#br0" timeOffset="2">16238 11398 28381,'-18'-8'248,"1"6"0,1-6 1,2 2-3734,2 0 3335,0 0 1,0 6 0,0 0-1,0-2 1,3-4 0,3-6 0,4-3-1595,2-3 1817,0 8 0,8 0 1,3 6-1,5-2 1,2 0-1,0 0 1,0 0-1,2 0 1,1 0-1,3-2 610,-2-2 1,0 4-629,1-5 0,5 5 0,8-4 0,-1 2 0,3 4 0,4 2 0,5 2 0,3 0 0,-1 0 0,-3 0 0,-1 2 0,-1 4 0,-1 6 0,-1 2-841,2-3 0,-7 3 873,5-8 0,3 6 1,3-6-1,5-2 1,5-2-1,3-2 1,5 0-1,5 0 1,6-2-1,2-2 1,1-4-1,-7 0 1,-4 0-1,-3 2 1243,1-2-1289,-6 6 0,7-5 1,-9 7-1,0 0 1,3 0-1,1 0 1,1 0-1,-5-2 0,-2-2 1,1-2-1,3 2 1,3 2-1,3 2 1,2 0-1,5 0 260,3 0 0,-2 0 1,6-2-1,-2-2 0,-5-2 1,-5 0-1,-4-2 0,3-2-53,1 0 0,-4-6 1,-1 6-1,-3 0-78,-3 4 0,-1-1 0,1-1-178,1-2 1,-8 6 0,-7-2 0,-2 4 0,1 0-1,3-2 1,3-2 0,3 2 0,1 2 0,3 2-1,3 0 1,4 0 0,3 0 70,-1 0 0,-7 0-73,1 0 0,-4 0 1,-1 0-1,-3 0 1,-1 0-1,-5 0 0,1 0 1,-2 0-1,-1 0 1,-3 0-1,-1 0 0,1 2 1,2 2-1,-1 2-726,3-2 719,-7 6 1,9-6 0,-6 6-1,1-2 1,1-4 0,1-2-1,3-1 1,1 3 0,1 2 0,1-2-1,3-2 1,1-2 0,-1 0-1,-3 0 1,-1 0 32,1 0 1,-3 0 0,2 0 0,-1 2-1,-1 2 1,-5 2 0,-3 0 0,-3 0-48,1 0 1,0 6 0,-1-6-1,1-2 1,0 0 0,1 0-1,3 2 1,4-2 50,1-2 1,-5-2 0,3 2 0,-1 2-1,1 2 1,1-2 0,0-2 0,-3-2 29,3 0 0,-7 5 1,5 1-1,-4-2-106,-3-2 0,3 4 0,1 0 50,3-2 0,0-2 0,-7-2 0,3 0 1,2 0-1,1 2 0,1 2 0,-1 2 0,3-2 1,-1-2-1,1-2 0,-4 0 0,-1 0-16,3 0 1,-5 0 26,5 0 1,-4 0 0,-1 0 0,5 0 0,3 0-1,1 0 1,-2 0 0,-3 0 0,3 0 0,3 0 0,5 0-1,1 0 1,-1 0 0,-1 0-40,1 0 46,-7 0 0,11 0 0,-7 0 0,1 0 0,1 0 0,1-2 0,3-4 1,3-4-1,1-2 0,-2 2 0,-3 0 0,-5 3 0,-1-1 0,2 4 1,1 0-107,2-2 19,-7 4 1,4-6 0,-5 8-1,5 0 1,5 0 0,1 0 0,-1 0-1,0 0 1,5 0 0,3 0 0,1 0-1,-5 0 1,-6 0 0,-5 2 0,-4 4-1100,-1 6 1094,-5 4 1,5 1 0,-7 1-1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4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2228 5333 29789,'-10'-8'-7161,"0"6"6122,4-4 1,4 2-1,-4-1 1,6-5 0,4-2-1,4 0 2082,2-2 0,-4 6-500,6 2 0,-6 4 0,4 4 1,0 2-1,0 2-213,4-2 0,1 4 1,3-2-1,0-2 1,0 0-1,2 0 1,1 2-1,5-2-37,2-2 0,4-2 0,7 0 1,5 0-1,1 0 0,5 0 1,1 0-1,3 0-77,-1 0 1,9 0 0,3 0 0,4 0-19,3 0 0,7-6 0,4-2-41,4-2 0,2 0 0,-2-4 1,-1 2-1,-5 0 0,-2 0 1,-4 2-1,-3 3 0,-5 3 0,-4 0 1,-1 0-1,-7-2 0,-3 2 950,-5 2 0,-7-4-1046,1 0 0,3 0 1,-2 4-1,-1-2 1,1-2-1,1 0 1,3 0-1,3 0 0,3 2 1,1 2-1,1 2 1,1-2-1,5-2 1,3-2-62,0 2 0,-1 2 0,-9 2 0,-1 0 0,-3-2 0,-3-2 0,-1-1 0,-1 1 0,-2 0 0,-7 0 0,-1-2 0,2 2 0,3 2 0,1 2 0,-3 0 0,1 0 0,4 0 0,3 0 0,3 0 0,-1 0 0,5 0 0,3 0 0,7 0 0,-1 0 0,2 0 0,-1 0 0,-3 0 0,-5 0 0,-5 0 0,-1 0 0,-3 0 0,-1 0 0,-1 0 0,-5 0 0,6 0 0,-3 0 0,1 2 0,-3 2 0,1 2 0,2-2 0,5-2 0,7-2 0,3 0 0,4 0 0,3 0 0,-5-2 0,5-2 0,-3-2 0,-4-6 0,-9 4 0,-8 0 0,-7 0 0,-5 4 0,-2 2 0,-3 2 0,3 2 0,2 4 0,4 6 0,3 2 0,9 0-836,5-2 1,13-3 879,3 3 0,12-4 1,8-8-1,7-2 1,3-4-1,-2-8 1,-2-7-1,-2-7 1,0-2-1,-4 2 1,-6 3-1,-11 3 0,-9 4 1,-9 6 479,-5 6 1,3 4-681,-7 2 0,1 2 0,-4 2 0,3 4 1,9 2-1,5 2 0,7 0 0,1-2 0,4-2 1,3-4-1,3-2 0,0-2 0,0 0 1,-5-2 81,-5-4 1,-3-4-1,-7-8 1</inkml:trace>
  <inkml:trace contextRef="#ctx0" brushRef="#br0" timeOffset="1">2068 7046 31070,'-16'-2'-5602,"2"-2"3126,2-2 2658,8 0 1,-12 6-1,6 2 1,-2 2 2579,1 2-3413,7 0 1,-2-6 0,12 0 2454,6 0-1668,-5 0 1,9 0-1,-4 0 1,4 0-1,2 0 1,0 0-1,-1 0 1,1 0-1,0 0 86,0 0-116,0 0 0,6 0 0,-1 0 0,1 0 0,0 0 0,0 0 1,-3 0-1,-1 0 0,-2 0 0,0 0 0,0 0 0,-1 0 1,1 0-1,0 0 0,0 0-27,0 0 1,-6 0 0,0 0 0,1 0 0,3 0 0,2 0 0,0 0 13,0 0 0,0 0 0,-1 2 0,1 2 0,0 2 0,0-2-62,0-3 0,0 5 0,-1 0 89,1-2 0,-6 0 0,0 0-106,2 2 0,2 0 0,1-6 0,1 0 0,0 0 0,0 0 0,0 0 0,2 0 0,1 0 0,3 0 0,0 0 0,0 0 0,-1 0 82,-1 0 0,4 0-93,-2 0 0,5 0 0,-5 0 0,-2 0 1,-2 0-1,0 0 0,1-2 0,5-2 1,0-2-1,2 2 0,-1 2 0,5 2 0,2 0 1,1-2 77,1-4 1,0 2-118,-1-7 0,3 7 1,2-2-1,1 2 0,-1 0 1,-3-2-1,1 2 0,2 0 1,3 0-1,1-2 0,1 0 1,-1 0-1,1 0 0,3 0-243,7-2 296,-9 6 1,11-12 0,-13 8 0,0 0-1,1 1 1,-1-1 0,-1 2 0,-1 2-1,-1 0 1,1-2 0,0-2 0,-1 2 0,1 2-1,-3 2 1,-1 0-28,-2 0 0,-3-2 1,-3-2-1,-6-2 1,-4 2-1,-3 2 1,1 2 5,0 0 1,-6 0 0,0 0 34,2 0 1,2 0 0,1 0 4,1 0 1,-6 0 0,0 0-11,2 0 1,2 0-1,1 0 1,1 0 0,0 0-1,0 0 1,0 0-1,0-2 1,1-2 0,3-2-1,2 2 1,-2 2-1,-2 2 269,-3 0 1,-5-2-432,0-4 0,0 4 0,6-4 0,0 4 0,-1 2-319,1 0 542,-8 0-1,6 0 1,-4 0 0,4 0 0,2 0 0,-1 0 0,1 0 0,0 0 0,0 0 0,0 0 124,0 0-295,-1-8 1,1 6 0,0-4 0,0 4 0,0 2 0,0 0 0,-1 0 0,1 0-5,0 0 1,0 0 0,0 0-1,-1 0 1,1 0 70,0 0 0,-6 0 0,0 0 0,2 0 0,2 0-27,1 0 1,1 0-1,0 0 433,0 0 1,0 0-784,0 0 1,-1-2 0,1-2 0,0-1-3106,0 1 3357,-8 2 0,-2 10 1,-8 1-1</inkml:trace>
  <inkml:trace contextRef="#ctx0" brushRef="#br0" timeOffset="2">2798 7385 27019,'-5'11'-4195,"-1"1"1,2-2 4390,10 2 0,3-6 0,9-10 0,-2-4 1,-2 0-1,-2-2 0,2 0 148,2-3 1,1-3-101,1-2-145,-16 8 0,-4 4 0,-16 10 0,-1 4 0,-3 2 0,-4 4 0,0 2 0,-1 1 0,1-1 0,0-2 0,4-2 0,3 0 0,1 0 0,0-2 0,2 0 123,4 0 598,4-7-666,0 5 0,4-8 0,-8 0 278,-1 0 1,-3-6 0,-2 1-736,0 1 0,6 2 441,0 2 1,0 0 0,-5 0-1,1-2 843,4-4-1251,4 4 0,8-8 0,-2 6 0,-2-4 1,-4 0-1,-2 0-1330,-4 4 1735,-2 2 0,5 2 0,-1 0 0,-2 0 1,-2 0-1,-2 0 0,0 0 0,1-2 0,-3-2 1,-2-2-1,-4 2 0,-2 0 0,-3 0 1054,-3-2-1257,-2 0 0,-1 6 0,-3 0 1,-3 0-1,-3 2 0,-1 2 1,1 4-1,2 0 0,3 2 1,-1-2-1,3 2 0,1-2 0,2 2 1,3-2-1,3 2-71,6 0 1,4-5-1,3 7 1,1 2-1,4 2-256,6 2 0,4-6 0,4-2 0,2 0-1108,2 0 2184,8-6 1,-12 5-842,4-3 0,-10-2 0,-2 8 0,2 2 0,2 2 0,2 2-45,0 0 0,0 5 0,0 1 0,0 0 0,0 2 1,0 1-1,0 3 0,0 0-92,0 2 0,0 1 1,0 1-1,0-2-411,0-3 0,0 1 0,0 8 500,0 3 1,0-9-1,0 4 1,0-2-1,0-3 1,0-1 0,0-4-1,0-2 1,0-1-1,0-1 1,0-2-1309,0-2 1571,0-8 0,0 6 0,-2-7 0,-2 3 1,-4-2-1,-2 0 0,-2 0 0,2 4 1,2 2-1,2 2 0,-2-1-95,-1 1 1,5 6 24,-2 0 1,4 0 0,2-5-1,0 3 1,0 2 0,0 0 0,0 0-1,0-1 1,0-1 0,0-2-1,0 0 1,0 2 0,0 1 0,2-1-84,4-2 99,-4-2 1,5 2 0,-7 2 0,0 1-1,0-1 1,0-2 0,0-2 0,0 2-1,0 1 1,2 1 0,2-4 0,2-4-1,-2 0 1,-2 2 15,-2 1 1,0-5 0,2 0-1,2 2 1,2 2-84,-2 2 1,-2 0 0,-2-1 0,0 1 0,0 0 4,0 0 1,0 0 0,-2 0-278,-4-1 1,4 1 190,-4 0 0,4 0 0,2 0 1,0 0-1,0 0 0,0-1 1,0 1-1,0 0-18,0 0 0,0-6 174,0 0 1,0-6 0,-2 3-1,-2 1 1,-2 0 0,2 4-1,2 2 1,2 2 0,0 0-1,0 0 1,0-1 11,0 1 15,0 0 0,0 0 1,0 0-1,0 0 1,0-1-1,0 1 1,0 0-1,0 0 1,0 0-1,0 0 345,0-1-25,0-7 0,2 6 29,4-4 1,-4-6 0,6-4 0,-2-8-233,0-4 0,8 6 0,0-2 0,6 2 0,5 0 1,5-2-1,6 0 166,3-1 1,17-1 0,-3-6 0,3 2 0,1-2 0,1 0 0,1 0 0,-1 4 147,-3 2 0,-7-4 0,-3 7 0,-1 1-204,-5 2 1,5 2 0,-3 0-303,-1 0 1,-8 0 0,-3 0 0,5 2-1,2 2 465,-1 1 0,13 9 1,-10-4-1</inkml:trace>
  <inkml:trace contextRef="#ctx0" brushRef="#br0" timeOffset="3">3012 11719 27351,'10'-18'-1751,"4"0"0,-6 0 1,2 1 1711,4-1 1,2 8-1,1 2 1,1 2-1,0 0 1,2 2-1,2 2 1,1 2-1,-1-2 1,-2-2-1,-2-2 1,-2 0-1,-2 0 1,-4-2-1,-1 0 1865,1 1-1858,-6-7 0,4 20 0,-8 0-1690,0 7 1122,0 5 0,0-6 743,0 0 1,-2-8-1,-2 4 1,-4-2-1,-2 2 1,-3 0 0,-3 2-541,-2 0 0,-2-4 530,-4 5 1,-5 1-1,-13 6 1,-6 0 0,-5 0-1,-6 0 1,-9-1 0,-7 1-1,-8 0 1,-4 0 0,-2 0-1,1 0 1,3-1-1,4-1 165,2-4 1,-2 4-269,9-4 1,5 2-1,12 0 1,-3-4-1,-3 0 1,1-3-1,3 1 1,5-2-1,-1 0 1,-3 0 0,-3-2-1,2-2 1,3-4-1,7-2 204,5-2-91,4 0 1,3 6 0,1 2-1,4 2 1,7 4 0,3 0-1,2 0 1,0-2 0,0 0 0,2 2-1,3 0 63,1 0 1,8 0-1,-4-4 1,2 4 0,0 1-1,0 3 1,0 0 0,0 0-295,2 2 1,2 8 0,2 4-1,0 1 1,0 5 0,2 2-1,2 1 1,4 3-320,2 4 0,-4 3 0,6 9 0,0-1-404,-2 1 1,3 1 0,-7 5 736,-2 5 1,-2 5 0,-2 3-1,0 2 1,-2 4 0,-4 3 0,-6 3-1,-3 4 1,-1 6 0,8-45 0,2 1-1,1 2 1,0-1 0,1 3-1,0-1 1,2 1 0,0-1-480,1 0 0,0-1 1,1 0-1,0-3 431,0 40 1,0-1 0,2 0-1,2 0 1,2 0 0,-2-1 0,-2-3-1,-2-2 1,2 2 0,2 0-1,2-1 1,0-9 0,2-6 0,2-5-1158,0-3 1,5-1 1133,-3-7 1,2 1-1,0-3 1,-2-1-1,0-3 1,0 1 0,-2-2-1,-1-5 1,-1-3-1,2-3 1,-2 1 0,2-2-1,-2-2 1,2-5 221,0-1-58,-6 6 0,10-10 1,-6 5-1,0-1 1,1-4-1,-1-2 1,2 0-1,-2 1 1,0 3-1,-4 0 1,-2 0-1,-2 1 1,0 1-1,0 2 1,0 0 106,0 3 1,0-3 0,-2 2 0,-2 2 0,-2 1 0,0 1 0,0-2 0,0-3-59,2 3 1,2-4 0,0 2 0,-2-1 0,-2-1 0,3-2 0,-1-2-1,0 1 33,-2 3 1,-2-4 0,4 4 0,-2-1 62,2 1 1,-4-6-1,2 4-98,2 0 1,-4-7 0,2 7 0,2-2 0,0 0 0,0-3-1,-2-1 1,0-2 0,0 0 0,1 0 0,1 0 0,2-1 143,2 1 1,0-6-175,0 0 1,0 0-1,0 6 1,0 0 0,0-1-1,0 1 1,0 0-1,0 0 1,0 0 184,0 0 0,0-6-202,0-1 1,0-5-1,0 6 1,0 2-1,0 2 1,-2 2 0,-2 0-1,-2 0 1,0-1-1,0 1 1,0 0-1,0 0 322,-2 0-339,6 0 0,-12-1 0,8 1 0,0 0 0,0 0 0,0 0 0,0 0 0,1-1 0,-3 1 0,0 0 0,0 0 0,2 0 0,0 0-225,0-1 1,-6-5-1,6 0-596,2 2 2291,2-6-1052,2 0 1,0-10-1,2-2 1,4-2-1,8 0 1,6 0-1,6-2 1,1-2-1,5-4 483,2-1 0,9-3-897,5 0 1,5 0-1,7-2 1,7-2-1,6-1 1,6 1 0,3 2-1,1 4 1,0 2-1,0 4 1,2 1 0,0 1-1,-1 0 1,-7 4-831,-4 2 1,4 8 648,1 0 0,5 7 0,-8-1 1,-4 4 274,-3 2 0,-11 8 0,5 2 0</inkml:trace>
  <inkml:trace contextRef="#ctx0" brushRef="#br0" timeOffset="4">2478 16089 28359,'6'-18'-7728,"-1"0"7062,-1 1 1,-2 5 665,-2 0 1,0 6-1,-2-4 1,-3 2-1,-7 4 1,-4 2-1,-2 2 1,0 0-1,0 0 1,0 0-1,3-2 1,1-2 2248,2-2-2249,8-8 1,-6 10 0,6-8 0,-2-1 0,2-3-1,4-2 1,6 2 0,6 2 0,4 4 0,2 0-1,-1 2 162,1 0 1,6 2-1,2 6 1,2 0-1,3 0 1,3 0-1,2 2 1,-1 2-53,1 2 1,5 6-1,3-6 1,0 0-1,-1 0 1,-1 0-1,-1-2 1,1-2-137,-2-2 1,-11 0 0,-5 0 0,-4 0 160,-2 0 1,-10 0 0,-10 0 0,-14 2 0,-12 2 0,-8 4 0,-5 0 0,-7 2 100,-3 0 0,-9-4 0,-1 5 0,0 1 20,-1-2 0,3 6 1,5-6-267,1 0 0,1 6 0,7-6 0,9 2 1,10-3-1,9 1 0,7 0 0,12 2 1,15-2-1,17-4 0,14-6 0,9-6 1078,8-6 0,5-4-998,1-1 1,0-1 0,-1-2 0,-1-2 0,-2-2 0,1 1 0,-7-1 0,-4 0 0,-3 2 0,-3 2 0,-5 4 0,-14 7 22,-18 9 0,-22 9-90,-22 15 0,-20-2 1,-9 10-1,-10 3 0,-9 5 1,-5 2-1,-4 1 0,0 3 1,2 1-1,2 1 1,-1 2-1,3-1 0,6-1 1,12-7-1108,15-3 1084,12-10 1,30-5-1,12-11 1,20-8-1,20-8 1,21-10-1,16-7 1,-35 7-1,1-2 1,3-1-1,-1-2 1,3 0-1,-1-1 1,0-2-1,-1 0 1,-1 0-1,-1 0 1,0 0 0,-1-1-1,1 0 1,-1 0 173,3-1 0,-1-1 0,38-19 1,-7 3-1,-15 5 0,-14 6 0,-11 6 1,-12 5-176,-13 1 0,-9 8 0,-16 6 0,-9 8 0,-13 10 0,-12 7 1,-9 11-1,-9 8-1162,-3 7 0,-2 5 1029,-7 1 0,1 9 0,0 1 0</inkml:trace>
  <inkml:trace contextRef="#ctx0" brushRef="#br0" timeOffset="5">2175 13146 15578,'8'-18'0,"1"0"-699,1 0 1,0 1-1,-6-1 543,2 0 1,0 6 385,-6 0 0,-2 8 0,-4-2 0,-6 4 0,-4 2 0,-1 0 1,-1 0 3468,0 0-2740,8 0 1,2 8-1,8 4-1350,0 4 458,0 2 0,6-6 0,4 0 0,4-1 0,8 1 0,3 0 0,9 0 0,6 0 0,9 0 1,11 0-1,11 0 0,10-2 0,8-1 0,4-1 0,4 0 97,2-4 1,-6 4 0,4-2 0,-1-2 0,1-2 0,4-2-1,-49 0 1,1 0 0,-1 0 0,1 0-161,46 0 0,-4 0 1,-2-2-1,6-4 0,-49 1 1,1-2-1,0 0 0,1-2 1,45-8-1,-4-1-74,-4 0 0,-6-2 1,-2-2-1,-1-1 0,-5 3 1,-2 4-1,-4 6 431,-3 2 1,3 2 0,-6 6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19393 8366 28713,'-8'-10'-1066,"6"0"1,-6 6-1,0-2 1,-2 0 0,-1 0 696,-1 0 0,6 0 0,-6 6 0,-2 0 0,0 2 159,2 4 1,-2-2 0,6 6 0,1 0 69,-1 0 1,0-6 0,2 2 663,-6-4 1,4 0-1,0 2-298,0 1 0,4 1 0,-6-4 743,2 4 0,0-4-497,2 4 1,6-4-1,0-2-299,10 0 0,6-2 0,4-2 1,2-2-1,4 0 0,1 0 0,7 1 1,4-1-146,3-2 0,17 4 0,1-6 0,8 0 0,7 2 0,3-2 0,8 0 0,6-2 100,4 2 0,0-6 0,-4 5 0,0-5 0,3 0 0,-5 2 0,-4 2 0,-12 0 63,-9 2 0,-11 0 1,-5 6-1,-7-2 0,-5 3-141,-7 1 1,-13 2 0,-16 0 0,-12 0 0,-11 0 0,-13 0 228,-10 0 1,-13 2 0,-8 1 0,-7 5 0,-7 2 0,-2 4-1,-2 2 1,6 0-381,3-4 0,13 4 0,4-2 0,5 3 0,9 3 0,11-4 0,16-2 66,16-4 1,12 4-1,16-8 1,11-4-1,15-6 1,13-8-1,11-4 1,7-2 111,4 0 0,-6 0 1,-4 1-1,-3-1 0,-3 0 1,-2 2-1,-5 2 1,-11 4-210,-9 2 1,-15-4 0,-5 6-1,-8 5 1,-10 2 97,-12 5 1,-10 6 0,-6-4 0,-3 2 0,-3 4 0,-4 0 0,-4 0-1,-3-2-43,-3 2 1,1 1 0,7 3-1,2-2 1,5-2 0,1-2-175,4 2 1,18-6 0,14-2 0,16-4 0,17-2 0,11-2 0,7-4 0,3-4 136,3 0 0,8-6 0,2 4 1,-1-4-1,-3 0 0,-6 3 0,-5 3 1,-13 2 497,-9 4 0,-14 2 0,-24 2 0,-18 0 0,-14 2-183,-14 4 1,-11 4-1,-8 7 1,-5-1 0,-5-2-1,0-2 1,-1 2 0,3 2-310,0 2 1,1-1-1,5 1 1,8-2-1,7-2 1,13-2 0,9 0-353,10-2 1,16-2 0,6-8-1,16 0 1,9 0 0,11-2-1,2-4 1,3-4-2165,1 0 2711,-7 2 0,5 0 0,-8-2 0</inkml:trace>
  <inkml:trace contextRef="#ctx0" brushRef="#br0" timeOffset="1">10962 9864 29360,'-26'0'-210,"5"0"0,-7-2 1,2-2-575,4-2 0,3 0 697,1 6 0,6-6 1,2-2-1,2-2 1,4-4-1,2-1 1,4-1-1,2 2 1,4 4-1,2 2 1,4 4 488,2 2 0,1 2 0,1 0 1,2 0-1,4 2 0,5 2 1,7 4-1,6 0-174,5 0 1,5 0-1,1-4 1,3 2-1,3-2 1,6 0-1,5 0 1,1 1-41,0-1 1,3-2 0,1-2 0,2 0-1,-2 0 1,-3 0 0,-5-2 0,-2-2-189,3-1 0,-7-3 0,-2 4 0,-3-4 0,-3 0 0,3 0 0,1 4 0,3 2 0,-3 2 0,-7 0 0,-3 0 0,5 0 0,1 0 0,3 0 0,-5 0 0,-1 2 0,-5 4 0,1-4 0,-5 6 0,5-2 0,1 0 0,1-2 0,1-2 0,5-2 0,5 0 0,-3 0 0,3 0 0,-3 0 0,-3-2 0,1-2 0,-3-2 0,-1 0 0,-3-2 0,-5 6 0,3-6 0,3 2 0,-1 0 0,5 0 0,-3 0 0,3 0 0,-1 2 0,5 0 0,-1 0 0,1-2 0,-7 2 0,-3 2 0,-5 2 0,1 0 0,0 0 0,-1 0 0,-3-2 0,1-2 0,3-2 0,0 3 0,1 1 0,5 2 0,3 0 0,-3-6 0,-1 0 0,5 0 0,3 0 0,3-2 0,-5 0 0,-3-2 0,-1 0 0,3 4 0,-1-4 0,-1 0 0,-3 2 0,1 0 0,-1 3 0,1-1 0,1 0 0,-3 0 0,1 6 0,1 0 0,-1 0 0,1 0 0,-1 0 0,1 2 0,0 4 0,-3-4 0,5 4 0,-1-3 0,3 1 0,1 2 0,1-2 0,1-2 0,2-2 0,11 0 0,-5 0 0,1 0 0,-5 0 0,-4 0 0,-1-2 0,1-2 0,5-2 0,-5-1 0,5 3 0,-7-2 0,-3 2 0,-3 0 0,3 0 0,-1-2 0,-1 2 0,-5 2 0,-7 2 0,0 0 0,-3 0 0,-1 0 0,-4 0 0,-3 0 0,-3 0 0,6 0 0,0 0 0,-1 0 0,-1 0 0,-2 0 0,2 0 0,1 0 0,5 0 0,-4 0 0,1-2 0,1-2 0,0-2 0,0 2 0,1 2 0,1 2 0,-2 0 0,3 0 0,-3 0 0,6 0 0,3 0 0,3 0 0,-3 0 0,-1 0 0,-2 0 0,1 0 0,3 0 0,4 0 0,1 0 0,3 0 0,-1 0 0,1 0 0,1 0 0,-3 0 0,-1 0 0,-1 0 0,-2-2 0,-1-2 0,1-2 0,-3 2 0,-1 2 0,-8 2 0,-3 0 0,-1 0 0,-4 0 0,-2 0 0,-2 0 0,-1 0 0,1 0 0,-6 0 0,0 0 0,2 0 0,2 0 0,1 0 0,1 0-423,0 0 1,0 0 0,0 0-1,0 2 1,1 2 457,5 2 1,12 0-1,9-6 1</inkml:trace>
  <inkml:trace contextRef="#ctx0" brushRef="#br0" timeOffset="1">23475 8508 28424,'-16'-12'-5402,"2"2"3830,2 3 1420,8 1 1,-6 6 691,5 0 1,1 0 0,-4 0 0,6 0 0,10 2-26,5 4-441,13-4 1,-4 7-1,10-5 1,5 2 0,9-2-1,7-2 1,9-2-1,9 0 1,14 0 0,16 0-1,-42 0 1,3-2-1,6 0 1,3-2 0,4-1-1,2-2 1,2 0 0,1-1-1,0-1 1,0 0-39,0-1 1,0 2 0,4 2 0,1 0 0,-1 0 0,0 0 0,-1-1 0,-1 0 0,-5 0 0,0 0 0,-3 0 0,-1 1 0,-2 0 0,0 2 0,0-1 0,1 0-83,-1 0 0,0 0 1,-4 2-1,-1 0 1,-2-2-1,-1 0 1,-3 0-1,1 0 1,0 1-1,0 0 1,3 0-1,-1 0 1,2 2-1,-1 0 1,-3 1-1,-1 0-1,-5 2 1,-1-2 0,-3-1 0,-1-2 0,43-2 0,4 2 0,0 2 0,-2 2-1,-8 0 1,-10 0 252,-9 0 1,1 0-1,-6 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7593 3353 29422,'18'0'-3144,"-6"-6"2594,0 0 0,-6-5 675,6 5 0,-8-8 0,0 4 1,-8 0-1,-8 4 0,-4 4 0,-2 2 1,0 0-1,-2 2 0,-1 2 1,-7 2-1,-4 0 0,-7 0 0,-5 0 1,-7 0 130,-7 2 0,-5-6 0,-11 6 0,-1-3 0,-4 1 0,0 0 0,0 2 0,3 4-309,3 4 1,4 2-1,3 0 1,7 0-1,5-1 1,7 1 0,3 2-1,5 2-168,3 2 0,-2-1 1,17-5-1,3 0 0,6 0 1,4 0-1,4 0-47,2-1 0,2 1 0,2 0 1,4 0-1,6-2 0,4-2 0,2-2 1,-1 1 36,1 3 0,0 8 1,-2 0-1,-2-2 1,-2-3-1,0 1 1,-1 4-1,-1 4-97,-2 0 0,-2 5 0,-6-3 0,0 4 0,0 3 1,0 3-1,0 4 0,0 1 176,0 5 0,-6 1 1,-2 3-1,0 1 0,-1 3 1,1 3-1,-2 1 0,0 1-41,-4 0 0,0 3 0,0 5 0,2 1 1,-2 1-1,1 2 0,-1 4 0,4 1-105,2-1 0,-4-2 0,6-5 0,0-1 0,0 2 0,0 3 0,2 1 0,2-2-328,2-1 1,2-3 0,4 0 0,4-1-18,0-5 0,0-4 0,-6-7 653,2 0 1,0 7-1,-8 2 1,-2 3 0,-2-1-1,0 3 1,0-1 0,0 2-1,0-1 1,0-1 0,0-5-1,2-5 1,2-3-206,2-1 1,-2 6 258,-4 1 1,2 7 0,-7-1 0,-3 3 0,-2 4 0,-2 3 0,0 1 0,2-2 0,2-1 0,5-3 0,-1 0 0,2-1-1,0-3 1,4-3-96,2-3 0,4-2-13,4-5 0,2 5 0,4 3 0,-4-1 0,-3 3 0,3-1 0,0 4 0,2 3 0,-2 1 0,2-1 0,-2-3 0,2-2 0,-2 1 0,2-3-290,0-3 375,-6-5 1,5-1 0,-5-1 0,2 3 0,-2 3 0,-2 5 0,-4 1-1,-4 0 1,-6 5 0,-3 5 0,-3 6 0,-2 3 0,-2 1 0,-4 4 0,-1 8-48,11-45 0,0 1 1,-1-2-1,0 1 0,0 4 1,-1 1-1,0-2 1,0-1-1,1-1 0,0-1 1,1 0-1,1-1 1,1 1-1,0-1 0,1 2 1,0 1-57,2 2 1,0-1-1,5-2 1,1-1-1,-1 43 1,4-3 0,4-3-1,4-2 1,7-4-1,7-7 63,4-9 1,6 0 0,-5-5 0,1-1 0,2-1 0,-2-7 0,-1-5-1,-3-5 109,-2-3 1,-2 4 0,0-3 0,0 1 0,-1-1 0,1 3 0,0 2 0,-2 3-64,-4 3 0,2 1 0,-8 1 0,-3-1 0,-1 3 1,-2 1-1,0 3 0,0-3 60,0-1 0,-5-1 0,-3 5 0,-2 5 1,-4 6-1,-2 5 0,-2 3 0,-2 2 81,-3 4 0,3 1 0,-4-1 0,2-4 0,0 2 0,-3 3 0,-1 7 0,0 4-120,15-46 1,0 1-1,-14 45 1,-1-2-1,0-4 1,0 0-1,5 5 1,3 3 0,11-49-1,0 1-85,1 0 1,0-1 0,-4 43 0,-4 4 0,4-4 0,1-2-1,1-1 1,0 1 0,2 2 95,-2 0 0,6 2 0,-4-4 0,2-5 0,0-3 0,-2-2 0,2 6 0,0 4-10,-2 5 1,2-1 0,-6-6 0,2-2 0,2-2-1,-1-1 1,-3-1 0,-2 0-5,0 0 1,0-7 0,-4 1 0,0-4 0,0-3 0,-3-5 0,-1-8 0,0-5 11,2-4 0,-6-9 1,1 3-1,1-7 0,2-3 1,4-4-1,2-4 1,4-6 130,3-5 0,1-11 0,6-2 0,0-9 21,0-7 1,6-4 0,1-2 0,3-4 0,2 1 0,0-3 0,0 2 0,0 0-165,-2 4 1,6-3 0,-6 1 0,1 2 0,-1 2 0,-2 2 0,-2 1 0,0-1 46,0 0 1,2 2-1,-4 2 1,2 2 0,0 0-1,0 1 142,0-1 0,8 8 0,-3-2 1,5 4-1,6 2 0,6-2 1,11-2-1,13-2-195,15 2 1,18 0 0,-34 1 0,1 0 0,3-3 0,1 0 0,4-1 0,1 0 0,4-1 0,1 0 0,4 1 0,0 0 0,4-1 0,-1-1-144,1-2 1,-1 2-1,-5 4 0,0 0 1,-1-4-1,-1 0 1,0 2-1,1 0 1,1 2-1,0 0 1,3 1-1,1 0 1,-1 1-1,0 0 1,-2 0-1,-1 0-1279,-6 1 0,-1 1 1363,0 3 0,-1 1 0,-3-2 0,1 0 0,1 2 0,0 0 0,-1-2 0,-1 0 0</inkml:trace>
  <inkml:trace contextRef="#ctx0" brushRef="#br0" timeOffset="1">8128 3532 31709,'-12'-18'-4589,"0"-2"1,-2-2 3786,-1-1 1,-3 1-1,0 8 723,0 2 0,0 2 1,0-2-1,1 6 1,-1 4-1,0 0 0,0-2 1,0-2-1,0 2 1,1 2-1,-1 0 0,0-2 1,0-2-1,0 3 1,1-1-1,-3 0 0,-2-2 1,-4 2-1,0 2 838,1 2 1,-7 0 0,4 2 0,-1 2-547,-1 2 1,0 7 0,-6-1-47,1 4 0,-9-4 1,-1 0-1,-5 2 0,-1 2-63,-5 2 0,-1 5 0,3 3 0,1 2 0,-3 6 0,1 3 1,0 7-1,5-1-484,4 1 0,5 11 408,5-1 1,1 9 0,-3-1-1,-2 3 1,-1 7 0,-1 7 0,-1 8-1,21-41 1,0 1 0,1 0 0,0-1-1,-12 44 1,5-5 0,8-4 0,6-4-1,8-5-301,4-7 1,12-3 267,8-9 0,16-7 0,13-5 0,5-3 0,3-6 0,5-7 0,5-9 0,6-6 0,9-6 0,7-4 0,8-8 0,-45 1 0,1-4 0,3-2 0,1-3 0,3-4 0,1-2-344,2-4 0,0-2 256,2-1 0,-1-3 0,-3 0 0,-1-1 0,-1 1 0,-1 0 1,-2 1-1,1 1 0,-2 1 0,1 0 0,-1 1 0,1-1 1,-1 0-1,-1 0 0,-3 0 0,-1-1 0,33-30 0,-20-1 1,-17-4-1,-12-5 0,-11-1 0,-7 0 0,-12-1-117,-12 1 1,-10 1-1,-17 3 1,-5 4-1,-5 3 1,-7 11 0,-5 11-1,-7 14-19,-3 10 1,-6 8 516,4 12 0,3 12 0,15 10 0</inkml:trace>
  <inkml:trace contextRef="#ctx0" brushRef="#br0" timeOffset="2">10338 3460 11340,'-18'-35'0,"1"1"14,-1 4 1,6 7-1446,0 11 1120,8 4 1,-2 8-1,10-2 1,0-4-1,-6-6 1,-10-4 1265,-10-2 1,3 2 776,-5 4-1500,-4-3 1,8 7-1,-5-4 1,1 6-1,-2 4 1,-2 2-1,-3 0 1,-1 0-1,0 2 1,3 4-1,-3 6 1,-4 5 0,-3 5 154,-3 2 0,-2 8-261,3-2 0,1-1 1,-7 5-1,-3 4 1,-1 1-1,-3 3 1,1 1-1,-1 3 1,-1 6-1,-3 3 1,-1 6-1,2 3 1,-1 3-1,1 5 312,-3 5 1,27-36 0,1 1-454,2 5 1,0 1 0,1-2 0,1-1 0,3 4 0,2 0-1,-14 44 1,9-4 0,12-10 0,8-11 0,12-17 0,12-13-1,14-14 1,9-9 0,11-5 0,7-4 0,11-10 2839,7-12-2799,6-9 1,10-13 0,0-4 0,-45 19 0,0-1 0,-3-2 0,1-2 0,-1-1-1,1-1 1,0-3 0,-1-2 0,2-1 0,-1-3 0,0-2 0,-1-1 0,-1 0 0,-1-1-1,-2 0 1,0 0 0,-2 3 0,1-1 0,-1 2 0,1 1 0,2 2 0,1 1-1,1 1 1,0 2-275,0 1 0,1 1 0,1 3 0,1 2 0,30-16 0,-4 3 0,-5 2 0,-9 3 0,-9 3-72,-11 6 1,-21 4-1,-6 4 1,-14 5 0,-16 5-1,-13 4 1,-13 6 461,-5 7 1,-19 1 0,-3 14 0</inkml:trace>
  <inkml:trace contextRef="#ctx0" brushRef="#br0" timeOffset="3">8467 4852 27479,'-12'-12'-3508,"0"2"1,-2 2 3325,-2 4 0,-4 2 304,-3 2 1,-7 0 0,-14 0-1,-9 2 1,-14 2 0,-15 4-1,-15 4 1,44-3 0,-1 2-1,-3 2 1,-1 1 0,0 3-1,0 2 1,-3 2 0,1 2 0,-2 2-1,1 3 1,-3 3 0,-1 2-1,0 1 1,0 1 0,-1 0-1,1 1 1,4 0 0,1 0-1,4-1 1,1 1 0,3-1 0,1 1-104,0-1 0,1 2 0,5 1 0,1 1 1,2-1-1,3 1-238,-23 37 0,17 3 1,15 0-1,8 2 1,9 5-1,11-1 0,11-2 1,17-8-1,12-7 1,13-7-1,11-1 1,9-3-1,4-3-74,4-5 1,3-9 315,7 1 0,-41-19 0,1-2 1,1-1-1,1-2 0,1-2 1,1-3-1,1-1 0,1-2 1,0-2-1,1-2 0,0-2 1,1-2-1,-2-2 0,0-2 0,0-3 1,-1-2-1,0-1 0,-1-3 1,1-3-1,-1-2 0,1-2 1,-1-2-1,2-3 0,-1-1 1,1-3-1,-1 0-250,0-1 1,-1-1 223,-1-4 0,-1 0 0,-6 3 0,-1-1 0,1-3 0,-1-1 0,1-1 0,-1 0 0,0-1 0,-2-1 0,-3-2 0,-3-1 0,-5-2 0,-3-2 0,-4 0 0,-4-3 0,-4-1 1,-2-1-1,-4-2 0,-3-1 0,-3 0 0,-4-1 0,-3 2 0,-4 1 0,-18-41 0,-15 12 0,-11 11-287,-7 11 0,-15 11 1,2 25-1,-1 11 1,5 10 363,7 8 0,-3 12 1,0 9-1</inkml:trace>
  <inkml:trace contextRef="#ctx0" brushRef="#br0" timeOffset="4">12174 3550 30268,'0'-18'-9831,"0"0"2489,0 0 7528,-8 0 0,-2 0 1,-7 1-1,-1 1 0,-2 2 1,-4 4-1,-4 0 1,-1 2-1,-1 0 0,-2 4 1,1 2-1,-1 2 0,4 2 1,0 4-1,3 4 1,-3 2-1,2 0 0,1 2-71,3 2 1,0 3 0,0 3 0,-2 4 0,1 0-1,-3 1 1,-2 1 0,-2 6-99,1 6 0,-1 5 0,-6 9 0,1 1 0,-1 5 0,-2 7 0,-1 6 0,-5 9-1,-1 5 1,-3 0-1,22-36 1,1 1 0,-1 2-1,2 1 1,1 2 0,1 1-1,0 0 1,2 1-1,3-3 1,2-1 0,5-3-1,3-1-41,5 44 0,19-18 1,21-9-1,15-11 1,17-15-1,13-12 1,8-15-1,6-5-6,2-6 1,-49-6-1,1-2 1,2-2-1,1-2 1,0-1-1,-1-3 1,1-3-1,1-2 1,1-2 0,1-2-1,2-3 1,1-1-1,0-2 1,0-2 185,0 0 0,-1-1 1,5-4-1,1 0 0,-2 3 1,1-1-1,2-2 0,1 1 1,1-1-1,0 0 0,-1 0 1,-1-1-1,-2 1 0,-1-1 1,-3-2-1,-2-2-124,1 0 0,-3-3 0,1-5 0,-3-3 0,-4-1 0,-3-1 0,-4-1 0,-5-1 0,-6 2 0,-4 1 0,-7 2 0,-4 1 0,2-42 1,-13 3-626,-10-4 0,-16 16 589,-15-3 0,-17 19 0,-15 7 0,-12 15 0,-12 13 0,41 16 1,-1 2-75,-1 2 1,1 2 0,-44 8 0,2 8 0,5 8 0,9 6-1,6 1 1,12 3 0,9 4 241,10 3 0,13 11 0,3-5 1</inkml:trace>
  <inkml:trace contextRef="#ctx0" brushRef="#br0" timeOffset="5">10695 4870 29732,'10'-34'-1967,"-4"2"1,-2 2 0,0 1 0,1 1 0,-1 4 2042,-2 4 0,-6 10 0,-5 4 0,-11 4 0,-6 2 0,-8 4 0,-5 6 0,-13 10 580,-11 6 0,-10 6-613,-17 9 0,42-18 1,-1 2-1,0 3 1,-1 1-1,0 2 1,-1 0-1,1 1 0,-1 1 1,0 3-1,-1 1 1,0 4-1,-1 0 1,0 1-1,-1 1 1,2 0-1,-1-1 0,3 0 1,-1-1-1,3 2 1,1 0-1,1 1 1,1 1-1,1 1 1,1 1-1,1 0 0,1 1 220,2-1 0,1-1-428,4 0 0,2-1 0,2-1 0,1 0 1,-19 41-1,9-4 0,9-2 0,12-3 0,12-3 1,14-2-1,18 1 0,20-3 0,19-5 0,16-13 1,-34-30-1,3-4 0,4-3 0,3-3 0,5-1 1,3-2-56,4-1 1,2-2 247,4 0 1,1-2-1,5-5 1,0-4-1,2 0 1,1-2-1,2-2 1,0-3-1,3-3 1,0-2-1,1-2 1,-1-2-1,-3 0 1,-2-1-1,-7-1 1,-2-2-1,-6 0 1,-3-1-1,-5-2 1,-1-2-1,-4-1 1,-1-1-1,-4-1 1,-1-2-1,-6 2 1,-3-1-1,26-32 1,-19 1 173,-15-1 0,-17-10 1,-18-7-1,-16-3 0,-17 0 1,-19 2-1,20 42 0,-3 2 1,-5-1-1,-3 1-291,-4 0 0,-1 1 0,1 3 0,-1 3 0,1 4 1,1 2-1,1 2 0,1 3 0,-37-17-39,7 8 0,-7 6 0,10 9 0</inkml:trace>
  <inkml:trace contextRef="#ctx0" brushRef="#br0" timeOffset="6">8306 7063 26665,'12'-7'-2023,"0"-5"1,-6 2-1,4-2 1118,-2-2 1041,-2-2 1,-4 4 0,2 0 0,2-2 0,-4-1 0,-6-1 0,-10 2 0,-8 2 0,-10 0 0,-5 2 0,-9 2 0,-3 2 0,-9 0 0,-5 4 0,-12 8 818,-13 12 0,5 8 0,-8 12-981,44-18 0,1 1 1,1 1-1,-1 2 0,-4 3 1,-1 1-1,-1 2 1,1 0-1,-1 2 0,1 1 1,0 2-1,1 2 1,2 0-1,1 1 0,2 1 1,1 1-1,1 1 0,3 1 1,1 1-1,2 2 1,3-1-1,1 1 0,3-3 1,3 1-1,-21 40-263,12-2 1,5 5 175,13 9 1,4-4 0,16 4-1,6-6 1,12-5 0,13-7-1,13-6 1,5-7 0,3-11 0,-1-9-1,1-7 1,1-1 0,5 0-1,7-5-223,8-7 1,3-8 375,11-16 1,4-4-1,-40-1 1,1-4 0,-1-4-1,1-4 1,0-4 0,1-3-1,2-4 1,0-2-1,6-2 1,1-3 0,6-4-1,1-1 1,3-5 0,0-1-1,0-5 1,-1-1-1,-3-2 1,-1-1 0,-3-4-1,-2-1 1,0-2 0,-3-1-1,-3-2 1,-1-1-575,-3 2 1,-3-1 259,-12 6 1,-5-1 0,-6 6 0,-6 1 0,-5-42 0,-9 6 0,-8 6-1,-10 9 1,-11 13 0,-17 15 0,-13 15 0,-17 11 0,-13 8 0,-12 6 0,-6 8 248,0 8 0,46 1 0,1 2 0,2 0 0,1 1 0</inkml:trace>
  <inkml:trace contextRef="#ctx0" brushRef="#br0" timeOffset="7">14812 3550 27615,'-24'-2'-1324,"1"-2"-2686,1-2 3293,10 0-160,4 6 1,16 0-1,2 0 1</inkml:trace>
  <inkml:trace contextRef="#ctx0" brushRef="#br0" timeOffset="8">14848 3550 7838,'0'-18'0,"0"0"0,0 0 0,0 0 0,0 0 0,0 1 66,0-1 270,0 8 0,0-6 0,-2 6 0,-4 0 0,-6 4 0,-4 4 1,-2 2-1,1 0 0,-3 0 0,-4 0 0,-6 0 0,-3 2 3316,-3 4-3500,-8 4 0,-1 8 0,-9 2 0,-1 3 0,-3 7 0,-3 4 0,0 2 0,-1-1 0,5-1 1,-1 0-1,3-1 0,0 5 0,5 0 0,4 1 0,7 3-147,1 5 1,5 13 0,3 5-1,4 5 1,4 1 0,2 2 0,7 5-1,3 3-218,6 0 1,2-2-1,4-7 1,4-3 0,8-1-1,5-5 1,9-4-1,4-7 304,5-8 0,19-9 1,7-5-1,14-8 0,17-8 1,-44-10-1,3-2 0,3-2 1,2-2-1,3-3 0,-1-2 95,2-4 1,1-2 0,2-5 0,1-4 0,-1-2-1,0-1 1,0-2 0,-1-2 0,-1-1 0,-1-1-1,-2-1 1,-1-2 0,-1-1 0,-1-1 0,-1-2-1,-1-1-48,-2-2 1,1 1 0,0 1-1,0 0 1,-4-2 0,-3-1 0,2 0-1,0-1 1,0-1 0,1 1 0,-2-1-1,-1 0 1,-2 2 0,-1-1 0,-6 3-1,-3-1-468,22-38 1,-13-1 0,-14 5 0,-8-2 0,-13 1 0,-17 5 0,-21 6-1,-25 7 299,-21 9 0,-16 9 0,35 26 1,-3 4-1,-3 3 0,-1 2 0,-3 2 1,0 2-1,-1 2 0,1 2 0,2 2 1,1 2-1,4 4 0,1 4-253,3 2 0,1 4 0,6 1 0,3 3 448,-26 35 1,8 3 0,9 8-1</inkml:trace>
  <inkml:trace contextRef="#ctx0" brushRef="#br0" timeOffset="9">13012 5119 27358,'18'-28'-1717,"0"-3"0,-3 7 0,-3 2-2110,-6 2 3981,-4 3 0,-10-1 0,-6 2 1,-7 4-1,-9 4 0,-6 2 1,-5 0-1,-7 2 0,-3 2 1,-3 2-1,-1 2 0,-3 6 1,-5 8-1,-4 8 0,-7 2 1,1 3-1,2 3 0,3 6 167,3-1 1,-4 9-313,-3 1 1,-1 5 0,12 1 0,-1 1-1,-1 1 1,2 5 0,-1 5 0,7 5-1,5 3 1,11 2 0,7 5 0,8-1-1,6-2 1,6-5-584,7-5 511,3-2 1,2 7 0,2-3 0,3-4 0,9-3 0,8-3 0,10 3 0,7-1 0,11-1 0,7-9 0,11-7 0,7-7 0,8-3 0,6-2 0,4-4 54,2-3 0,2-9 0,0-10 0,-44-5 0,1-2 0,5-2 0,1-2 0,3-3 0,1-4 0,2-4 0,-1-3 0,0-5 0,-2-4 102,1-2 0,-1-3 0,4-7 0,-1-3 0,3-3 0,1-2 1,1-1-1,0-3 55,1-1 1,-1-3 0,-2-1 0,-4-3-1,-7 3 1,-3-1-300,-2 1 0,-5-3 1,-8 1-1,-4-2 1,-6-2-1,-5-1 1,-5 1-1,-6 1 1,-7 4-1,-4 1 1,-6 4-1,-4 1 1,-23-41-1,-18 6 1,-15 9-1,25 43 1,-3 3-1,-3 5 1,-3 4-1,-4 4 0,-1 5 1,-3 3-1,-1 4-437,-3 1 1,-1 4 0,-3 4 0,-1 2 652,2 0 1,0 4 0,0 5-1,3 3 1,5 3 0,3 2-67,0 3 0,1 2 0,-39 19 0,11 15 0,5 3 0,2 4 0</inkml:trace>
  <inkml:trace contextRef="#ctx0" brushRef="#br0" timeOffset="10">10606 7028 26851,'11'-18'-791,"1"0"1,0 6 0,8 0 0,2-2-276,2-1 1,-1-3 1096,-5 0 0,0 2 0,2 0 0,2 0 0,1-3 0,-3-1 0,-4-2 0,-4 0 0,2-4 0,0-1 0,-2-5 1,-7 0-1,-3 1 0,-2 3 0,-2 2 0,-3 4 0,-9 2 0,-8 5 764,-8 3-771,-11 4 1,-5 2-1,-9 0 1,-5 2-1,-5 4 1,-6 6 0,-7 6-1,-7 6 1,-6 5-1,-4 9 1,48-13 0,1 2-1,0 2 1,1 1-1,0 2 1,1 2 0,-2 1-1,1 1 1,-2 2-1,0 2-63,0 0 1,-1 1-1,4 0 1,1 1-1,4-1 1,1 0 0,-35 34-1,3 2 1,7 7-1,10 1 1,11 0-17,10 1 0,7-7 0,7 4 1,0-4-1,2-1 0,4-1 0,6 1 1,4 1-392,2 4 1,8 8 0,6 7 0,8-5-197,8 0 0,5-8 0,7-3 597,5-9 0,11-14 0,5-11 1,4-4-1,9-5 0,5-3 0,8-8 1,6-10-1,2-12 0,-46-5 1,-1-4-1,1-3 0,1-4 0,4-3 1,1-3-1,2-3 0,1-2 199,3-2 0,1-1 1,0-2-1,0-2-211,-1-3 1,-1-3 0,0-3 0,-1-3 0,1-5 0,-1-1 0,-1-3 0,-1-1 0,0-3 0,-2-1-1,-3 0 1,-3-1 0,-2 0 0,-3-1 0,-5 1 0,-2-1 0,-4-1 0,-3-1 0,-5 2 0,-5-1-1,-4 3 1,-4-1 0,-5 5 0,-4 1 0,-3-46 0,-10 12-1357,-10 10 0,-8 8 1415,-9 5 0,-3 7 0,-3 11 0,-7 7 1,-5 7-1,-5 8 0,-1 10 0,1 8 0,1 10 1,-1 10 462,-1 10 1,-8 6 0,3 7 0</inkml:trace>
  <inkml:trace contextRef="#ctx0" brushRef="#br0" timeOffset="11">8663 8508 27608,'0'-37'-4916,"-2"-1"1,-4 2 2119,-6 9 1,-4 7 3096,-2 8 0,-6-2 0,-1 8 0,-3 2 0,-6 2 1,-3 4-1,-7 2 0,-3 4 0,-7 2 0,-3 4 0,-5 2 1,-3 1-1,-8 1 0,-9 2 458,-9 4 1,-4 4 0,44-11 0,-1 1-695,2 0 0,-1 0 1,4 0-1,-1 2 0,-3 0 1,-1 1-1,-1 3 1,-1 2-1,0 1 0,-1 1 1,2 2-1,1 2 1,3 0-1,1 1 0,3 2 1,1 1-1,2 2 0,1 2 1,3 0-1,1 1 1,2 0-1,2 1 0,3 0 1,1-1-1,-26 43-243,1 1 1,28-41 0,1 1 111,0 2 0,2 1 0,-13 45 0,24-43 0,3 2 1,1-1-1,2 1 0,3-1 0,2 1 0,2-1 1,4-1-1,13 43 0,11-10 0,11-10 0,7-5 1,9-3-1,9-1 0,13-7 0,9-9-170,-41-29 0,3-3 1,0-1-1,3-4 304,3-4 0,3-2 0,4 0 0,2-2 0,5-4 0,1-2 0,1-2 0,1-4 1,-2-4-1,0-4 0,2-3 0,-1-3 0,2-3 0,0-2 0,5-2 0,1-1 1,0-4-1,0-2 0,-1-2 0,-1-3 0,-6-1 0,-2-1 0,-3 0 0,-3-1 1,-4 1-1,-1-1 0,-3-1 0,-1-2 788,-1-1 1,-3-3-954,-10 3 1,-3-3 0,0-4 0,-5-3 0,-10 5 0,-4-1 0,-1 0 0,-2-1 0,-3 0 0,-1-1 0,-1 3 0,-2-1 0,-1 4 0,-2 1 0,-1-41 0,-10 10-1,-10 6 1,-9 7 0,-7 9-438,-6 13 1,-17-5 0,-1 13 0</inkml:trace>
  <inkml:trace contextRef="#ctx0" brushRef="#br0" timeOffset="12">8449 2676 28574,'18'-8'-470,"-1"-4"-735,1-4 1,-6 4 930,0 0 0,-8 6 0,2-6 0,-2 0 0,0 0 1,2 1-1,-4-1 0,-4 0 0,-6 2 0,-2 2 1,-4 4-1,-2 4 0,-2 6 0,1 8 0,-1 8 1,2 7-64,4 5 1,-4 10 0,6 3 176,0 5 1,1 7-1,5 1 1,-2-3 0,2-1-1,2-3 1,2-1 0,0-5-1,0-5 1,0-6 0,0-7-1,2-7 296,4-8-72,-4-6 1,6-22 0,-8-6 0,2-6 0,1-5-1,3-3 1,0-2 0,0 1 0,2-3 0,0-2-1,2-3 1,0-1 0,4 1 0,2 3-5334,1 2 5025,1-5 1,0 5-1,-2-2 1,-2 7 0,-4 5-1,-2 8 1,-6 16 0,-6 20-1,-8 14 1,-2 7 0,0 3 1210,2 2-863,8-1 0,-4 1 0,8-1 1,0-1-1,0-4 0,0-4 0,0-5 1,0-1-1,2-6 0,2-8 1,2-14-1,-2-12-111,-2-8 1,4-8 0,0 5 0,-2-1 0,0-2-1,0 2 1,2-1 0,0 1-790,2 0 0,-4 0 1,6 4-1,-3-1 323,-3 1 0,-2 2 513,-2 2 0,-2 2 1,-3 6-1,-5 12 0,-2 14 1,2 14-1,0 10 1,2 9-1,0 7 0,4 5 1,2 1-1,2 1-369,0 0 89,0 11 1,8-1-1,2 6 1</inkml:trace>
  <inkml:trace contextRef="#ctx0" brushRef="#br0" timeOffset="13">10160 2729 28004,'0'-18'-4916,"0"6"1,0 0-897,0-1 6033,0 5 1,2-2 0,4 6 0,6-2 0,4 2 0,-1 0 0,-1 0-1,-2-2 1,2 2 0,2 2 0,2 2 0,0 0 703,-1 0 0,1 6 1,0 2-989,0 2 1,6 8 0,-1 7-1,1 1 1,0 2 0,2 0-1,-1 3 1,1 1 0,-4 0-1,-2-2 1,-2-1 0,-3-1 0,-3-4-406,-6-4 0,-6-3 690,-6 1 0,-11-2 0,-15-4 1,-6-4-1,-7-2 0,-5 0 1,-5-2-1,-1 0 0,3 0 1,5 2-1,7-2 0,5-2 0,6-2 1,7 0-1527,3 0 1386,10 0 0,26-6 0,17-2 0,11 0 0,3 0 0,3 2 0,1 0 1,3 0-1,-1 2 0,1 2 0,1 4 0,3 4 0,3 6 2699,3 4-2863,9 10 1,0-5 0,6 9 0,1 0-7,3-2 1,4-3-1,2-7 1</inkml:trace>
  <inkml:trace contextRef="#ctx0" brushRef="#br0" timeOffset="14">6542 6725 27511,'-2'11'-9831,"-4"1"8395,4-8 1,-8 6 2680,4-4-534,4-4 0,-6-2 0,8-12-1714,0-4 1225,8-1 0,-4 7 0,8 2 0,2 2 1,1 0-1,3 2 0,0 2 0,0 2 1,0 0-1,0 0 0,-1 0 1457,1 0-1835,0 0 1,0 0 0,0 0 0,-2 2 0,-5 4-1,-5 6 1,-4 4 0,-2 1 0,-2 1 0,-6 0 0,-7 2-1,-9 2 1,-4 1 336,-4-1 0,-1 4 0,-3-2 0,2-2 0,3-3 0,3-1 0,2-2 0,4-2-322,3-2 1,9-6-1,6 4 1,8-2-1,10-4 1,7-2 344,9-2 1,4-2 0,1-2 0,1-2 94,0 2 0,-3 2 0,-1 2-97,-2 0 1,-8 0 0,1 0 0,-5 2 0,-8 4 0,-10 6 0,-10 3 0,-8 3 0,-5 2 0,-7 2-141,-4 2 1,-7 7-338,-1-1 1,0 4-1,7 2 1,-1-1 0,0 1-1,1 0 1,1-1-1,4 1 1,7-2 0,5-3-1,4-1 469,2 2 0,0 1 0,-6 3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5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2763 13146 25113,'-20'0'386,"-4"0"0,4 8 0,-5 2 0</inkml:trace>
  <inkml:trace contextRef="#ctx0" brushRef="#br0" timeOffset="1">2175 12861 25113,'0'-28'-2683,"-2"4"0,-2 4 1,-2 2-3497,2 1 4245,2-1 1734,-6 0 0,-2 0 1,-8 0-1</inkml:trace>
  <inkml:trace contextRef="#ctx0" brushRef="#br0" timeOffset="2">2085 12700 12526,'-15'-8'0,"1"-2"0,4-2 0,0 2 0,2 0 0,-2 3 673,0-1 0,-2 2 1,-5 8-1,1 4 0,2 5-406,2 5 0,8-4 0,-2 0 0,2 0 1,0 0-1,-2 0 16,2 2 0,2-4 1,4-1-1,4 1-30,6 0 0,12-6 0,6 2 1,5-4-1,9-2 0,9 0 0,13 0 1,11-2-364,12-4 0,-38 5 0,1 0 1,4-2-1,1 0 0,-2 2 1,1 0-1,-2 1 0,1 0 1,-2 0-1,1 0 286,-1 1 1,1-2-1,45-7 1,-2-1-1</inkml:trace>
  <inkml:trace contextRef="#ctx0" brushRef="#br0" timeOffset="3">6060 12807 27532,'-17'-16'-9233,"1"2"7831,4 2 1,2 8 1364,4-2 0,2-1 1,-6-1-1,0 0 0,2-2 1,-2 2-1,2-2 0,-1 2 1,-1 0 823,-4 4 1,4 2-1,-2 4 1,-2 4-528,-2 6 0,4 2 0,2 0 1,3-2-185,3 1 0,4-5 1,6-2-1,5-4 0,5-2 1,2-2-1,0-2 467,0-2 0,6-5 0,1 5 0,1 0-222,0-2 0,0 4 0,-5-6 6,3 2 0,0 0 0,-6 4 1,-1-2-1,1 2 0,-2 0 1,-2 0-1,-2-2 613,2 2 1,-4 2-778,2 2 1,-7 0-1,7 0 1,2 2 0,2 2-1,2 2 1,0-2 0,0-2-1,-1-2 1,3 0-1,2 0 588,2 0 1,-1 0-715,-5 0 0,2 0 1,2 0-1,4 0 1,-1 0-1,1 0 1,-4 0-1,-2 0 0,-2 0 1,-1 0-1,1 0 1,0 0-1,0 0 1,0 0 1304,0 0-1373,-9 0 0,7 0 0,-4 0 1,4 2-1,2 2 0,0 2 1,-1-2-1,1-2 0,2 0 1,2 2-1,2 2 0,-3-2 1,1-2 52,2-2 1,-2 0 0,5 0 0,1 0 0,-2 0 0,2 0 0,-3 0 0,3-2 21,0-4-1,-4 4 1,3-4 0,1 4-53,0 2 1,-4 0 0,3-2 18,-1-4 1,4 4 0,-4-4 0,1 4-1,5 2 1,2-2 0,1-2 0,-1-2-1,-2 0 1,-3 0 0,5 0 0,4 0 0,3 1-11,-1-1 0,-3-2 0,-1 2 0,-6 4 0,0-4 0,1 4 0,1 0 0,0-2 0,-5-2 0,-1 2 0,-2 2 0,0 2 0,-1 2 0,-1 2 0,-2 2 0,-2-2-90,0-2 1,1 0 101,5 4 1,-4-4 0,4 4 0,-4-4-1,-1-2 1,3 0 0,2 0 0,-2 0 0,-3 0-1,1-2 1,2-2 0,2-2 0,-2 2 0,-1 2-13,3 2 0,-4 0 0,8 0 0,-6 0 0,1 0 0,1 0 0,0 0 0,2 2 0,-1 2 0,3 2 0,-2-2 0,1-2 0,1-2 0,4 0 0,2 0 0,1 0 0,1 0 0,0 0 0,1 0 0,3 0 0,1 0 0,-1 0 0,-2 0 0,-1 0 0,5 0 0,-5-6 0,5 0 0,-4 0 0,-3-2 0,1 6 0,0-4 0,-1 4 0,-1 2 0,-2 0 0,-3 0 0,3 0 0,2 0 0,1 0 0,1 0 0,0 0 0,-1 0 0,3 0 0,2 0 0,5 0 0,7 0 0,-9 0 0,11 0 0,-11 0 0,3-2 0,-1-2 0,-1-2 0,-1 2 0,-3 0 0,-2 0 0,-5-2 0,-1 2 0,-2 2 0,-1 4 0,1 2 0,-2 2-8,-2-2 0,5 4-15,-1-2 1,-2 6 0,1-6 0,3 0 0,4 0-1,3 0 1,5-2 0,2-2 0,1-2 0,1 0 0,-1 0-1,5 0 1,1-2 0,3-2 349,-5-2-327,-9 0 0,7 0 0,-5 0 0,-1 2 0,3 0 0,-3 0 0,3-2 0,-2 2 0,1 2 0,-1 0 0,-1-2 0,-3-2 0,-3 2 0,-1 2 0,0 2 0,-1 0 0,-5 0 0,-2 0 0,0 0 0,-3 0 0,3 0 0,-2 0 0,0 0 0,-5 0 0,-1 2 0,-2 2 0,2 2 0,4-2 0,-5 4 0,5-2 0,-4-2 0,-2 0 0,0 0 0,-1 2 0,1-2 0,0-2 0,0-2 0,0 0 0,-1 0 0,1 0 0,-2-2 0,-4-4 0,-2 4 0,-4-4 0,4-2 0,8 0 0,-1 0 0,1 0 0,2 2 0,2 0 0,4 0 0,1 2 0,5 0 0,2 1 0,1-3 0,1 2 0,0 2 0,-1 2 0,9-6 0,3 0 0,3 2 0,-1 2 0,1 2 0,3 0 0,5-2 0,-1-2 0,1-2 0,-1 2 0,3 2 0,-3 2 0,0 0 0,3 0 0,-5 8 0,7-6 0,-7 6 0,3-2 0,1 2 0,-2 0 0,-1 0 0,-3-5 0,1 1 0,-3 0 0,-1 2 0,-5-2 0,-3-2 0,-8-2 0,-9 0 0,-5 0 0,-2 2 0,0 4 0,0-4 0,-1 6 0</inkml:trace>
  <inkml:trace contextRef="#ctx0" brushRef="#br0" timeOffset="4">1889 9864 28216,'0'-20'-2458,"0"-4"0,0 4 1,0-3-1,2 5-4651,4 6 7554,-4-4 1,14 14 0,-4-6 0,4 2 0,2-2 0,0 0 0,-1 0 0,1 3 0,0-1 4133,0 0-4646,0 0 0,-8 14 0,-5 4 0,-1 3 0,0 3 0,2 0 1,0 0-1,2 0 0,2 0 0,4-3 0,2-1 0,4-2 314,-1 2 1,3-6-91,2-2 1,2 2 0,5 0-1,-1 0 1,2 0 0,1-2-1,5 0 1,2-1 0,1-1 0,1 0-1,1 0 1,3 2 0,2-2-1,-1-2 267,3-2 1,-1 0-201,-1 0 1,3-6 0,-1-2-1,5-2 1,5-1 0,-3-1 0,-2 0-1,-1 0 1,1 0 0,3 0-1,1 0 1,-1 0 0,-3 2 0,-1 1 2136,-1-1-2350,1 6 0,-1-10 0,0 8 0,1 2 1,-1 2-1,3 0 0,1-2 0,1-2 0,-5 2 1,-3 2-1,-1 2 0,3 0 0,1 0 1,-1 0-1,-3 0-24,-1 0 0,-7 0 0,7 0 0,1 0 0,1 0 0,-1 0 0,-3 0 0,-1 0 257,1 0 0,0-2 1,1-2-1,-5-2 1,-3 2-1,1 0 1,2 0-1,-3-2-60,-1 2 0,-3 0 0,1 0 0,0-2 0,1 3 0,3 1 0,2 0 0,-1-2-73,3-2 1,-5 0-1,9 6 1,1 0-175,3 0 0,1 0 0,1 0 46,-1 0 1,1 0 0,-1 0 0,1 0 0,-1 0 0,1 0 0,1 0 0,5 0-1,3 0 1,0-2 0,-1-2 0,-1-4 0,2 0 146,1 0 0,5 0-125,-4 2 0,-3 4 0,-1-6 1,-1 2-1,3 0 0,2 2 0,5 2 1,-3 2-1,2 0 0,-1 0 0,1 0 1,-2 0-1,1 0 0,-7 0 66,-3 0-43,-5 0 0,6 0 1,1-2-1,-1-2 1,1-2-1,-1 2 1,-1 3-1,-1 1 1,0 0-1,3 0 1,-3-2-1,-1-2 0,-3-2 1,3 2-1,1 2 136,2 2-164,9 0 1,-11 0 0,9 0-1,1 0 1,2 0 0,1 0-1,-5 0 1,-6 2 0,-1 2-1,-1 4 1,3-1 0,-1 3-1,0-2 1,1 2 0,-3 0 2,-1 4 0,3 2 0,1 0 0,-5-2 0,-3-3 0,-5 3 0,3 2 0,3 0-21,7-4 1,-5-2 0,6-6 0,-1 2 5,-1-2 1,12 4-1,-3-2 26,-1-2 0,-5-2 0,1-2 0,0 0 0,-1 0 0,-1 0 0,-3 0 0,-1-2 0,0-2 0,5-2 0,-1 0 0,1 0 0,-5 0-14,-2 2 0,-1 2 0,-1 2 0,-1 0 0,-5 0 0,-5 2 0,-2 4 0,-1 4 0,7 0 0,1-4 0,5-4 0,-3-2 0,3 0 0,-1 0 0,5 0 0,1 0 0,3 0 0,-1-8 0,-5-2 0,-1-8 0,2 0 0,3 0 0,1 0 0,-1 1 0,-1-1 0,1 0 0,3 0 0,-2 0 0,-1 2 0,-7 2 0,-1 5 0,-5-1 0,-3 0 0,0 6 0,-5-2 0,-5 4 0,-2 2 0,-5 0 0,3 0 0,-2 0 0,0 0 0,-3 0 0,-5 0 0,0 0 0,0 0 0,0 0 0,-1 0 0,1 0 0,0 0 0,0 0 0,0 0 0,0 0 0,-1 0 0,1 0 0,0 0 0,2 0 0,4 0 0,3 0 0,9 0 0,0 0 0,-1 0 0,3 0 0,4-2 0,5-4 0,-1 4 0,-1-6 0,1 2 0,-3-2 0,3 0 0,-1 0 0,3 4 0,-3 0 0,-1 0 0,-2-2 0,1 2 0,3 2 0,3 2 0,-5 0 0,-3 0 0,-1 0 0,0 0 0,1 0 0,-1 0 0,-3 0 0,-1 0 0,0 0 0,1 0 0,3 0 0,4 0 0,1 0 0,5 0 0,3 0 0,7 0 0,1 0 0,4 0 0,3 0 0,-9 0 0,0 0 0,1 0 0,1 0 0,1-1 0,-3-3 0,-5-4 0,-5 0 0,1-2 0,-1 2 0,-1 0 0,-9 4 0,-7 2-127,2 2 1,-13-6 0,7 0-1,0 2 1,-2 4 0,-1 4-1,-1 4 1,0 0 0,2 0 0,-1-2-1,3 0 1,0 0 0,2 0-1,-1 0 1,1 0-51,2-2 0,-1-3 0,1-1 0,-2 0 0,-1 0 0,1 0 0,-2 0 1,-2 0 437,-5 0 0,5 6 1,0 0-1,0-2-202,-1-2 0,5-2 1,-4 0-43,2 0 1,-5 2 0,7 2 0,0 2-1,-1-2 1,1-2 0,0-2 0,0 0 0,-1 0-1,3-2 1,2-2 0,1-2 0,1 2 170,0 2 0,7-4-208,5 0 0,-3-1 1,3 3-1,1-4 0,3 0 1,1-2-1,1 0 0,-3-2 1,-1 0-1,-5 0 0,-1 0 1,-3 0-1,-1 1 0,-2-1-120,-5 2 0,-1-4 97,4 8 0,5-6 0,1 6 1,-3 2-1,-1 0 0,0 0 0,3-2 1,5 2-1,1 2 0,1 2 0,1 0 1,1 0-1,-1 0 0,-1 0-375,2 0 406,1 0 0,2 0 0,1 0 0,1 2 0,3 2 0,3 2 1,3-2-1,1-2 0,0-2 0,1 2 0,-3 2 0,-4 2 0,-5-2 1,-3-2-1,1-2 19,1 0 0,7 0 0,-1 0 0,-1 0 0,-3 0 1,-1 0-1,1 0 0,3 0 24,1 0 0,0 0 0,-5 0 1,-3 0-1,-1 0 0,-3 0 1,1 0-1,-3 2-260,-3 4 0,-4-2 0,-3 6 0,3 0 0,2 0 0,1 1 0,-1 1 0,-3 0-104,-1 2 1,0 2 0,-1 2-1,1 0 1,0-1 0,-1 1 0,-1 2-1,0 2-591,1 2 0,-9 5 862,10-5 0,-5 8 0,5-4 0</inkml:trace>
  <inkml:trace contextRef="#ctx0" brushRef="#br0" timeOffset="5">3458 6814 26945,'18'-10'-816,"-6"-4"1,-2 6 0,-1 0 0,-1-2 499,0 0 0,-2 4 0,-8-6 0,-4 1 0,-8 1 0,-5 4 0,-5 4 0,2 2 0,2 0 2725,2 0-2361,1 0 1,-7 0 0,0 2 0,0 2-1,1 4 1,-3 2 0,0 3 0,-2 3 0,1 2-1,-7 2 1,-4 4 0,-3 5 0,1 5 0,3 4-1,-1 3-559,-4 7 368,13 3 1,-11 3-1,16 1 1,2 5 0,3 5-1,3 5 1,2 1 0,4-2-1,2-1 1,4-5 0,0 1-1,0-5 1,-2-3-1,2-13 1,2-7-825,2-6 1,6-9 0,2 1-1,2-6 672,4-4 0,2-8 0,2 4 0</inkml:trace>
  <inkml:trace contextRef="#ctx0" brushRef="#br0" timeOffset="6">2371 7634 25551,'0'-18'-2422,"-8"9"0,6-7 0,-6 6 0</inkml:trace>
  <inkml:trace contextRef="#ctx0" brushRef="#br0" timeOffset="7">2317 7599 25300,'-16'-2'-788,"4"-4"1,-3 4-1,3-6 1,-2 0-1,2-4-2381,6-4 3016,4 6 0,2-2 0,0 12 0,0 8 0,0 8 0,0 8 0,2 6 0,2 5 0,4 7-1858,2 5 1902,2-3 1,0 8 0,1-5 0,5 5 0,4 3 0,2 3 0,0 1 0,-1-3 0,1-7 0,0-7 0,0-5 0,-3-3 0,-1-6 0,-2-10 0,0-10 419,0-6 0,2-12 0,1-8 0,5-12 1,0-10-1,2-7 0,-1-5 0,7-1 304,6-1 0,-3 7-709,5-1 0,3 1 0,1-7 1</inkml:trace>
  <inkml:trace contextRef="#ctx0" brushRef="#br0" timeOffset="8">4082 6439 27852,'18'-8'-979,"-1"-2"0,1-6-12,0 5 0,-6-5 1206,0 4 0,-6 2 1,6-2-1,2-2 1,1-2-1,3 0 0,0 3 1,0 3-1,2 2 1,3 4-1,7 2 0,4 2 1,3 2-1,3 6 1,4 10-1,1 9 0,5 7 1,-1 2-909,-1-1 0,-5 3 0,-9 2 1,-2 3-1,-7 1 0,-5-1 1,-14-3-1,-14-4 918,-16-7 0,-15-3 0,-9-8 0,-5-2 0,-5-4 0,-3-6 0,0-4 0,-3-2 143,1 0 1,3-2 0,-3-4 0,2-6 0,5-4-1,7-2 1,7-2 0,7-3-1741,5-7 1,12 2 0,14-2 980,8-1 1,14-3 0,10-2 0</inkml:trace>
  <inkml:trace contextRef="#ctx0" brushRef="#br0" timeOffset="9">6078 7260 28953,'12'-18'-3056,"-2"-2"1,0-2 1432,0-2 1,-4 3 1299,6 9 0,-8-4 0,1 4 0,-5-2 1,-5 2-1,-7 6 0,-4 4 0,-2 2 1811,0 0 1,6 0-1392,0 0 0,6 0 0,-5 0 0,-1 2 0,0 2 0,0 2 0,0 0 0,0 2 0,0 2 0,-4 2 0,-3 0 0,-5 2-585,2 2 0,-4 1 497,3 1 1,-9 2 0,2 2 0,-3 4 0,-5-1 0,-2 3 0,-3-2-1,-1 2 1,-1-1 0,1 5 0,0 0 0,7-1 0,5-1 0,10 2-1250,8 2 1097,-1-7 0,13 7 0,-4-4 1,8 1-1,8 1 0,7-2 1,3 2-1,2 1 0,0 1 0,0-2 1,-5-5-1,-5 1 0,-4-2 1,-4 2-1,-2-3 31,-2 1 0,-8 0 0,-4-4 0,-5 2 0,-5-1 0,-2 1 0,2 0 559,2-2 0,-5-2 0,-3-3 0</inkml:trace>
  <inkml:trace contextRef="#ctx0" brushRef="#br0" timeOffset="10">4973 7848 28091,'-6'-27'-2458,"0"3"0,-2 6 1,4 4-1,-2 2-2040,2-2 4460,2 6 1,4 0 0,2 10-1,4 2 1,0 4 0,0 2-1,-4 4 1,0 2 0,0 2 0,2 0-1,-2-1-2125,-2 1 2018,6 8 1,-6-4 0,6 6 0,-2-1-1,0 1 1,0 6 0,-1 3 0,3 5 0,0 0-1,2-1 1,-2 3 0,2 0 0,0-1 0,4-3-1,2-3 236,1-1 0,1-8 0,2-6 0,4-8 0,6-9 0,5-5 1,7-7-1,7-13 394,9-14 0,3-4 0,6-9 1,-1-3-1,-1 1-632,-1 1 0,5-11 0,-6 3 0</inkml:trace>
  <inkml:trace contextRef="#ctx0" brushRef="#br0" timeOffset="11">7059 6172 27980,'0'-18'-9831,"-2"0"7224,-4 0 0,2 2 2721,-8 4 1,6-2-1,-6 9 1,0-1-1,0 0 1,0 0-1,-2 2 1,-1 2-1,-3 2 2918,0 0-3053,8 0 0,2 2 0,8 4 0,0 6 0,0 3 0,0 3 0,0 2 0,0 2 0,0 4 0,0 3-747,0 9 0,0 0 382,0 9 0,0 1 1,0 7-1,0 5 1,0 5-1,0 5-237,0 1 1,8 0 0,2 1 0</inkml:trace>
  <inkml:trace contextRef="#ctx0" brushRef="#br0" timeOffset="12">8324 7063 28440,'0'-17'-4763,"6"-1"1,0 0 2925,-2 0 1884,6 8 1,0-4 0,8 8 0,-3 4 0,-5 4 257,-10 4 0,-8 0 0,-9-6 0,-1 2 0,-2 2 0,-2 4 0,-6 0 0,-3 2-135,-7 0 1,-9 4 0,-1 8 0,-5 3 0,-5 3 0,-1 4 0,1 3-1,3 7-222,1 6 0,1 3 1,-1 5-1,3 1 1,3 3-1,7-3 0,3-1 1,2-3-217,1 1 1,-1-9 0,1-5 0,1-8-114,4-9 0,6-3 1,13-2 395,5 0 0,6 0-35,6 0 1,11-1 0,11 1 0</inkml:trace>
  <inkml:trace contextRef="#ctx0" brushRef="#br0" timeOffset="13">7059 7563 26729,'-16'-2'-2048,"4"-4"1,4-4 0,8-8 1585,0 0 0,0 1 0,0-1 1,0 0-1,0 0-73,0 0 0,2 2 0,2 6 975,2 10 0,6 8-611,-6 10 1,7 8-1,-1 4 1,4 3-1,2 3 1,0 2 0,0 1-1,-1 5 1,1 0-1,-2 1 1,-2-1 0,-4 1-1,-2-1 1,-4 2-1214,-2-1 1435,-2-5 1,0-3-1,-2-9 1,-2 0 0,0-4-1,8-6 1,14-16 0,15-16-1,15-14 1,9-8-1,11-5-1680,7-7 1736,6-3 1,-37 20-1,1 0 1,0-1-1,-1 1 1</inkml:trace>
  <inkml:trace contextRef="#ctx0" brushRef="#br0" timeOffset="14">9376 6118 26498,'0'-24'-9831,"0"1"7818,0-9 0,10 12 3139,7-4 1,9 12-787,10 6 1,-1 4-1,1 4 1,0 4 0,-1 6-1,-1 6 1,-2 4 0,-4 4-548,-3 1 0,-1 3 1,-8 4-1,-2-2 1,-4-3-1,-2 1 0,-4 0 1,-4-1-1,-8 1 1,-10 0 148,-10 0 155,-6-9 0,-3 13 0,-5-6 1,-5 0-1,-5-3 0,-1-1 1,-1 0-1,1-2 0,-1-4 1,3-7-1,3-5 0,7-4 1,5-2-946,6 0 880,20 0 0,16 0 0,24 0 0,14 0 0,11-2 0,10-2 0,7-1 1,5 1-1,8 2 0,8 2 0,6 2 0,0 3 0,-4 7 0,-4 4 436,-1 2 0,-1 0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5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10784 5440 23437,'-12'-6'0,"0"0"-453,-2 2 0,4 2 0,0 0 0,1-1-418,-1-3 1059,6 0 0,-10 4 0,10-2 0,4-4-1627,4-2 1357,2 6 1,-6-2-1,0 12 1,0 6-107,0 4 1,2-6 398,4-5 0,2-1 1,5 0-1,-1 2 1,2-2-1,2-2 1,2-2-1,0 0 1,0 2-1,-1 2 1,1 2-1,2-2 0,2-2 1498,2-2-1634,-1 0 1,1 0-1,2 0 1,2 0-1,1 0 1,1 0 0,0 0-1,1 0 1,3 0-1,4 0 1,1 0-1,3 0 1,-3-2 0,-1-2-1,-2-2 90,-1 2 1,9 2 0,1 0 0,1-2 0,-2-2 0,-3 2 0,5 2 0,1 2 219,3 0 1,5 0 0,-7 0-1,3 0 652,3 0 1,-3 0-1,-1 0-897,-3 0 1,-7 0 0,1 0 0,-3 0-1,-2 0 1,-1 0 0,3 0 0,2 0-1,1 0 1,1 0 0,-1 0 0,1 0 0,-2 0-141,-3 0 0,5 0 0,-1 0 0,1 0 0,-6 0 0,-1-2 0,-1-1 0,-2-3 0,-3 2 0,1 2 0,0 2 0,-2 0 0,-1 0 0,-1 0 0,2 0 0,-1 0 0,5 0 0,2 0 0,1 0 0,1 0 0,2 0 0,1 0 0,3 0 0,-2 0 0,-1 0 0,1 0 0,1-2 0,1-2 0,0-2 0,-1 0 0,-1 0 0,-3-2 0,-1-2 0,0 6 0,-1-6 0,1 6 0,2-2 0,1 0 0,5 0 0,-1 0 0,3 2 0,-3 2 0,3 2 0,-2 0 0,1 0 0,-1 0 0,1 2 0,-1 2 0,-1 2 0,-1 2 0,-4-4 0,-1 2 0,-1-2 0,9 0 0,-9 0 0,2 2 0,1 0 0,1-6 0,2 0 0,-1 0 0,1 0 0,-1 0 0,1 0 0,2 0 0,1 0 0,3 0 0,-3 0 0,1-2 0,-1-4 0,-3 4 0,5-4 0,-7 2 0,4 0 0,-3-2 0,3 2 0,-1 2 0,3 0 0,-3-2 0,1-2 0,-2 2 0,1 2 0,3 2 0,1 0 0,-1 0-601,-3 0 1,-1 0 300,-6 0 1,5 2 0,-1 2 0,-5 4-1,-3 0 1,0 2 0,1 0 153,3 4 1,0 2-1,-1 2 1</inkml:trace>
  <inkml:trace contextRef="#ctx0" brushRef="#br0" timeOffset="1">2103 11576 29667,'-10'-2'-4192,"4"-4"2715,4 4 0,0-6-1786,-3 8 3912,3 0 1,-8 0 0,6-2 0,-4-2 310,-2-1-1047,6-1 0,-6 6 803,4 0-858,4 0 0,-6 2 482,8 4-503,0-5 0,0 9 0,0-4 0,2 4 1,4 2 689,6 0 0,4-8 1,2 2-1,-1-4 1,1-2-1,0 0 1,0 0-346,0 0 0,0 0 1,-1 0-1,1 0 60,0 0 0,0 0 0,0 0-145,0 0 1,-1 0-1,1 0 1,0 0 0,0 0-1,0 0 1,1 0 0,3 0-1,2 0 1,0 0 0,0 0-1,1 0 1,1 0 213,0 0 0,4 0-282,-7 0 1,7 0-1,-4 0 1,-1 0 0,1-2-1,-4-2 1,-2-2-1,-2 2 1,-1 2 0,1 2-1,0-2 1,0-2 0,0-2-1,0 2 262,-1 2-130,-7 2 1,6 0-1,-4 0 1,4 0-1,2 0 1,0 0-1,1 0 1,3 0-1,2 0 1,-2 0-1,-1 0 1,1 0-1,2 0 1,0 0 0,0 0-162,-1 0 0,1 0 0,-6 0 0,0 0 0,0 0 0,-1 0 0,1 0 0,0 0 0,0 0 0,0 0 0,-1 0 0,1 0 0,0 0 0,0 0 0,0 0 0,0-2 0,-1-4 0,1 4 0,0-4 0,0 4 0,0 2 0,0 0 0,-1 0 0,1 0 0,0 0 0,0 0 0,0 0 0,0 0 0,-1 0 0,-1-2 0,-2-2 0,-2-1 0,2 1 0,2 2 0,1 2 0,-5 0 0,0 0 0,-6 0 0,4 2 0,0 2 0,0 3 0,4 1 0,0 2 0,-1-2 0,-1 0 0,2-4 0,2 0 0,2 2 0,0-4 0,0 6 0,-1-8 0,1 0 0,0 0 0,0 0 0,0 0 0,-1 0 0,3 0 0,2 0 0,4-2 0,0-2 0,-1-2 0,-1 2 0,0 2 0,0 2 0,1-6 0,-3 0 0,2 2 0,0 2 0,-1 2 0,1 0 0,0 0 0,2 0 0,-6-6 0,3 0 0,-3 2 0,-2 2 0,2 2 0,2 0 0,1 0 0,-1 0 0,0 0 0,0 0 0,1 0 0,-1 0 0,-2 0 0,-2 0 0,0 0 0,-1 0 0,1 2 0,0 2 0,0 2 0,0-2 0,0-2 0,-1-2 0,1 0 0,0 0 0,-6 0 0,0 0 0,2 0 0,2 0 0,-5 0 0,1 0 0,2 0 0,-4 0 0,0-2 0,-2-4-72,-2 4 0,-8-6 0,-2 10-449,-2 4 544,0-4 0,12 8 0,2-6 1,2 2-1,2 0 0,0 0 1,-1 0-1,3-2 0,2 0 1,2 0-1,0 2 0,2-2 1,1-2-1,5-2 388,2 0-411,2 0 0,3 0 0,-1 0 0,-2 0 0,1 0 0,1 0 0,0 0 0,-3-2 0,1-2 0,0-2 0,-2 2 0,-3 0 0,-1 0 0,0-4 0,0 0 0,-3 0 0,-1-4 0,-4 4 0,-4-2-974,-4 7 1060,-8-5 0,2 8 0,4 0 1,6 0-1,3 0 0,3 0 1,0 2-1,0 2 56,0 1 0,6 1-142,-1-6 0,7 0 0,-4 0 0,1 0 0,5 0 0,2 0 0,3-2 0,3-2 0,4-1 0,-1-1 0,3 0 0,-3 0 0,3 0 0,-3 0 0,1 0 0,-2-8 0,-1 12 0,-1-4 0,-5 4 0,-3 2 0,-2-2 0,0-2 0,-3-2 0,-1 2 0,-2 2 0,0 2 0,-1 0 0,1 0 0,0 0 0,0 0 0,-3 0 0,-1 0 0,-2 0 0,2 0 0,2 0 0,1 0 0,-1 0 0,-2 0 0,-2 0 0,0 0 0,-1 0 0,1 0 0,0 0 0,0 0 0,0 0 0,0 0 0,1 0 0,3 0 0,2 0 0,0 0 0,1 0 0,3 0 0,0 0 0,0 0 0,-7 0 0,3 0 0,0 0 0,0 0 0,-1 0 0,1 0 0,2 0 0,-4 0 0,6-2 0,-1-2 0,1-2 0,-4 0 0,3 6 0,-1 0 0,6-2 0,-4-2 0,1-1 0,1 1 0,0 2 0,1 2 0,3 0 0,4 0 0,-1 0 0,1-2 0,-2-2 0,1-2 0,5 2 0,-5 2 0,5 2 0,-4-6 0,-3-2 0,3 0 0,0 0 0,-1 4 0,-3 0 0,0 0 0,-1-2 0,3 2 0,0 0 0,-1 0 0,3-2 0,1 2 0,3 2 0,0 2 0,-1 0 0,1 0 0,-1-2 0,1-2 0,2-2 0,-1 3 0,3-1 0,-3 0 0,3-2 0,-1 0 0,3 0 0,-1 0 0,1 2 0,-1 0 0,-1-2 0,-2 4 0,-9-4 0,1 2 0,-2 0 0,-3-2 0,-3 2 0,-2 2 0,-4 2 0,-9 0 0,-1 0 0,2 0 0,-8 0 0,-6 0 0,2-6 0,-2 0 0,10 2 0,6 2 0,2 0 0,-1-4 0,3 4 0,2-3 0,4 3 0,0 2 0,1-2 0,-1-2 0,2-2 0,-1 2 0,5 2 0,2 2 0,1 0 0,-1 0 0,-4 0 0,5 0 0,1 0 0,0 0 0,5 0 0,-3 0 0,-4 0 0,-1 0 0,1 0 0,4 0 0,-3 0 0,-1 0 0,-4 0 0,1-2 0,3-2 0,2-2 0,-1 2 0,-5-4 0,0 2 0,-3 0 0,5 4 0,-4-2 0,-2-2 0,-3 2 0,1 2 0,0 2 0,0 0 0,-1 0 0,3 0 0,0 0 0,2 0 0,-1 0-1829,5 0 1175,2 0 1,1-2-1,1-2 1,-2-4-1,-5 0 579,-5 0 0,-4-13 0,-2 1 0</inkml:trace>
  <inkml:trace contextRef="#ctx0" brushRef="#br0" timeOffset="2">15026 13467 29385,'0'-18'-3277,"0"0"0,0 0 0</inkml:trace>
  <inkml:trace contextRef="#ctx0" brushRef="#br0" timeOffset="3">15008 13431 28982,'-18'0'-1452,"1"0"1,-1 0 535,0 0 870,0 0 0,6 0 1,2 2-1,0 2 1,3 4-2013,-1 2 1170,2-6 1,8 4-1,2-6 1,4 2 948,1 2 1,-5 0 0,4-6 0</inkml:trace>
  <inkml:trace contextRef="#ctx0" brushRef="#br0" timeOffset="4">14741 13503 26267,'8'-10'-2610,"-6"2"1,8 2 2473,-4 0 0,-4-2-2324,4 2 2720,3 4 1,-5-8 0,8 6 0,0-4 0,0 0-69,0 0 84,-8 2 0,6 6 0,-4 0 0,6 0 0,4 0 0,1 0 0,1 0 0,2 0 0,2 0 0,3 0-106,3 0 0,-4 0 0,4 0 0,-3 0 1,-3 0-1,-2 0 0,-2 0-246,0 0 1,-2 2 0,-7 2 0,-9 2 0,-11-2 372,-11-2 1,-6 4 0,-8 0 0,-1-2 0,-3 0-1,-3 0 1,-1 2 0,-2 0-46,1 2 1,5-6-1,-1 6 1,3-2-1,4 0 1,5-2-1,5-2-130,4-2 1,12 0 0,10 0 0,14-2 0,14-2 0,9-4 0,9-2-82,3-4 0,5 0 0,1 0 0,3 2 0,-5 0 0,-7 3 0,-11 1 0,-7 2 49,-4 0 0,-8 0 0,-10 8 0,-8 2 0,-12 4 0,-10 2-66,-6 3 0,-2-3 0,-5 2 0,-1 0 1,0 0-1,1-2 0,-1 0 0,1-2-43,-1 0 0,2 4 0,3-4 0,3-1 0,2 1 0,4-4-228,2-2 0,14-2 0,10 0 0,14 0 0,8-2 140,6-4 1,-1 2 0,1-5 0,-2 1 0,0 2 0,-1 0-1,-1 0 1,-2 0 234,-5-2 0,-7 6 0,-2-4 0,0 2-251,-2-2 1,-4 4 0,-12-2 0,-6 6 0,-4 4 0,0 0 200,5 2 1,-5-6 434,4 4-1889,4-4 584,0-2 868,8 0 1,2 0 0,2-2 0,4-2-8,2-2 1,2 0 0,5 6 0,1-2-1,0-2 1,0-2-62,0 2 1,0 2-1,-1 0 1,1-2-1,0-2 1,0 2-1,0 2 258,0 2 0,-7 0 1,1 0-1,2 0 535,2 0 1,-4 0 443,0 0-798,-8 0 1,4-2-672,-8-4 0,2 4 0,4-4 0,3 3 0,3-1 297,0-2 1,-6 0 0,6 6 0,2 0 0,2 0 245,2 0 0,-7 0 1,1 0-1,2 0-145,2 0 1,-4 0-1,0 0-242,2 0 1,2 0-1,1 0 1,1 0-1,0 0 1,0 0 120,0 0 0,-1 0 1,1 0-1,0 0 1,0 0-1,0 0 1,0 0-1,-1 0-49,1 0 0,0 0 1,0 0-1,0 0 1,0 0-1,-1 0 0,1 0-147,0 0 1,0-2 0,0-2-1,0-2 1,-1 2 453,1 2 1,-6 2 0,0 0 0,2 0-327,2 0 0,-4 0 0,-1 0 0,3 0-186,2 0 1,2 0 0,0 0 0,0 0-284,-1 0 1,-5 0-93,0 0 501,-8 0 0,10 2 0,-6 2 0,0 4-1434,0 2 1224,-2-6 0,-4 5 0,4-5 839,6 2 1,-3 0-411,3-6 0,-6 0 0,6 0 0,2 0 0,2 0 1,0-2-1012,-4-4 454,3 4 0,-11-6 0,8 8 0,2 0 0,2-1 0,2-3 0,0-2-1043,-1 2 0,-5 0 1,0 0 1233,2-2 1,10-8 0,4 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3208 4192 30697,'0'-18'-9831,"0"0"6464,0 0 1,0 6 3659,0 0 0,-8 8 0,-3-1 1,-5 3 206,-2 2 0,6 2 0,0 1 0,-2 3 1,-2-2-1,-1-2 0,-1-2-65,0 0 0,0 0 0,0 0 0,-1 0 0,-5 0 0,-6 0 0,-4 0 0,-1 0-55,-1 0 1,-2 0 0,-1 0 0,-3 0 0,3 0 0,1 0 0,2 0 0,3 0-449,3 0 0,-2 0 1,9 0-1,1 2 1,2 2-1,2 2 1,2 0-1,2 0-465,3 0 0,5 2 0,-4-2 0,0 4 1000,0 0 0,6 0 1,-2-4-302,4 6 0,2 3 1,0 3-172,0 0 1,0 0 0,0 0-1,0 2 1,0 1 0,0 5-1,0 2 1,0 4 0,0-1 0,0 1-1,0-2 1,0-1 0,0 1-687,0 0 1,0 0 568,0 5 1,2-1 0,2-2 0,2-3-1,-2 1 1,0 0 0,0-2 0,4-1-1,0-1 1,2 2 0,-1-2 0,3-1 0,0-3-1,-2-2-632,-2-2 0,4 0 536,-6 0 1,0-1 0,-4 1 0,2 0 0,2 0 0,-2 0 0,-2 0 0,-4-1 0,-2 1-585,-2 0 841,-8-8 0,12 0 0,-6-6 1,0 4-1,-2 2 0,-2 4 1,0-1-1,0 1 0,3-2 0,1 0 1,2 0-1,-2 0 0,0 2 1,0 2 1,2-4 0,6-1 0,-2 1 241,-4-2 1,4 0 372,-4-4 792,4-4-670,2 6 378,0-8 0,0-2-2609,0-4-1913,0 4 2647,0-6-1735,0 8 6152,0 0-3162,8 0 1,-4 0 170,8 0 1,0 0-1,6 0 690,-1 0 1,-5 0 0,0 0 60,2 0 0,-4 0-1274,2 0 0,0 0 1,6 0-1,-1 0 0,1 0 1,0 0-1,2 0 0,2-2 1,3-2-1,3-2 1,4 2-1,2 0 0,1 0 216,1-2 1,-1-2-400,1 3 0,-6 1 0,0-6 0,-1 2 0,1 4 0,-2 0 0,-3 0 0,-3-2 0,-2 2 0,-2 2 0,0 2 0,-1 0 0,1 0 0,0 0 0,0 0 0,0 0 0,-6 0 0,0 0 0,1 0 0,3 0 0,0 2 0,-2 2 0,-2 2 0,-8 0 0,12-6 0,-4 0 0,3 2 0,3 2 0,0 2 0,0-2 0,0-2 0,-1-2 0,1 0 0,-6 0 0,0 0 0,0 0 0,6 0 0,-8 0 0,-2-2 0,-8-4 0,2 4 0,4-4-126,-4 4 0,7 2 378,-3 0-252,4 0 0,2 0 0,0 0 0,-8 0 0,4 0 0,-8 0 0,0 0 0,0 8 0,0-6-1116,0 6 1,2-8 1308,4 0-179,-4 0 1,8 0 469,-4 0 0,-2 0-676,8 0 1,-7 0 0,7 0 175,2 0 1,-4 0-1,2 0-126,2 0 1,-4 0 1113,2 0 1,-6 0-973,5 0 0,-1 2 0,4 2 0,-2 2 0,0-1 0,6-5 0,0 0 0,-6 0 0,-3 2 0,1 2 0,0 2 0,-4 0 0,6-6 0,2 0 0,-4 0 0,0 2 0,0 2 0,0 2 0,3-2 0,-3-2 0,2-2 0,2 0 0,2 0 0,-4 0 0,0 0 0,2 0 0,1 0 0,-3 0 0,0 0 0,2 0 0,-4 0 0,2 0 0,-6 0 0,6 0 0,-6 0 0,5 0 0,-5 0 0,6 0 0,2 0 0,2 0 0,2 0 0,0 0 0,-7 0 0,1 0 0,2 0 0,2 0 0,-6 0 0,-2 0 0,-8 0 0,0 2-477,0 4 0,8 4 0,2 8 0</inkml:trace>
  <inkml:trace contextRef="#ctx0" brushRef="#br0" timeOffset="1">26737 3871 27429,'18'-18'-3722,"-6"2"0,-3 2 1571,-1 2 1927,-2 8 0,-6-6 0,-2 6 1,-4-2-1,-5 2 5231,-5 2-4900,6-5 0,-6 5 0,4-4 1,-4 4-1,-2 2 0,1 0 0,-1 0 1,-2 0-1,-2 0 0,-4 0 0,-1 2 1,-5 2-1,-2 2 0,-1-1 0,-1 1-166,0 0 0,1 2 0,-1-4 0,0 4 1,3 0-1,1 2 0,4-2 0,1 2-167,-1 0 0,12 0 0,-2 4 0,2-3 1,2 3-1555,3 2 1921,3-6 1,14 0-149,0-4 1,0-2 0,-5 8-1,3 2 1,2 2 0,-2 1-1,-2 1 1,-2 0 0,0 2-1,0 2 1,0 3 0,0 3 0,-2 4 376,-4 2 1,2-5-471,-7 1 0,5 0 1,-4 5-1,2 1 1,4-2-1,2-3 0,2-3 1,0-2-1,0-2 1,2 0-1,4-1 0,6-1 1,4-2-1,1-2-921,1 0 881,0-1 0,-2 1 0,-2-2 0,-4-2 0,-1-4 0,-1 0 0,0 0 0,-4 4 0,-2 2 1,-2 1-1,0 1 0,0 0 0,0 0-131,0 0 0,6-6 1,0-1-1,0 3 1,0 2-1,2 2 73,2 0 1,-6-6-494,2 0 623,-4 0 0,-2-1 313,0 1 0,0-10 0,0-2 0,0-10 0,2-5 761,4-3 0,4 0-1138,7 0 1,3 0 0,4 0 0,6 3-1,1 1 1,3 4 0,0 2 0,3 4-1,1 2 1,2 2 0,-1 0 0,3 0 0,-1 2 561,3 4 0,1 4 1,9 8-1</inkml:trace>
  <inkml:trace contextRef="#ctx0" brushRef="#br0" timeOffset="2">27379 4067 28841,'0'-12'-9831,"0"0"5968,0-2 1,0 4 3957,0-2 0,0 6 0,0-5 1,2-3-1,3 0 0,5 0 1,2 4-1,0 2 0,2 4 1174,2 2 0,2 4 0,-3 4-1357,-3 6 0,2 6 1,-8 4-1,0 3 1,0 3-1,0 4 1,-2 4-1,0 3 0,0 3 1,2-3-1,-2 1 1,-2 0-1,-2 1 339,0-1 0,-2-4 201,-4-7 0,-4-5 0,-10-12 0,-6-6 1,-9-4-1,-11-2 0,-5-4 0,-5-8 0,-1-12 1,-3-7-1,3-5 0,3 2 0,7 3 1,7 3 337,9 2 0,5-4-1057,8 6 0,8-5 0,4 5 0,8 2 1,8 2-1,10 3 0,6-1 0,5 0 0,5 2 1,4 4-1,1 4 0,1 2 0,-1 0 0,3 2-4360,2 2 6836,-7 2-2149,13 8 0,-7 2 1,9 8-1</inkml:trace>
  <inkml:trace contextRef="#ctx0" brushRef="#br0" timeOffset="3">28198 4424 28118,'-11'-8'-1794,"-1"-4"0,6-4 0,-4-2-408,2 0 2273,2 0 1,14 3 0,4 1 0,4 2 0,3 0 0,3 0-1,4 2 1,0 2 0,1 2 0,-1 0 0,0 0 0,-4 2 0,-2 2-1,-5 4 1,-3 4 0,-6 8 0,-4 6 0,-4 6-3051,-4 2 2966,4 1 1,-14 7 0,7 0 0,-3-1-1,2 1 1,0 2 0,0 1 0,-2 3 0,0-3-1,0-1 1,-4-2 0,-3 0 0,-7-3-1,-2-1 1,-4-4 260,-1-3 0,-9-3 0,-1-8 0,-3-4 1,-1-2-1,1-4 0,4-2 0,5-2-238,1 0 0,8 0 1,5-2-1,5-4 1,6-6-685,6-4 0,20-10 0,6-1 1</inkml:trace>
  <inkml:trace contextRef="#ctx0" brushRef="#br0" timeOffset="4">28715 3835 28390,'0'-10'-4916,"0"2"1</inkml:trace>
  <inkml:trace contextRef="#ctx0" brushRef="#br0" timeOffset="5">28715 3799 27484,'0'-18'-9831,"0"1"7150,0-1 0,0 6 2394,0 0 0,0 10 0,-2 2 847,-4 10 1,4 0-542,-3 2 0,1 0 1,0 7-1,-2 3 1,2 4-1,2 2 1,2 3-1,0 3 0,0 4 1,0 1-1,0 7 1,2 4-1,2 5 1,2 1 146,-2-1 0,-2-1-317,-2-1 0,0-7 0,-2-5 0,-4-5 0,-4-6 0,-2-7 0,0-5 0,-2-4 0,-2-4 0,-2-2 187,1-4 0,7-10 0,2-4 0</inkml:trace>
  <inkml:trace contextRef="#ctx0" brushRef="#br0" timeOffset="6">29357 3692 27786,'8'-18'-3028,"-4"9"0,6 1 0,0 2 3892,0 0-815,2 0 1,5 8 0,1 4-1,2 6 1,2 5 0,4 7 0,1 6-1,5 6 1,2 5 0,1 7 0,1 3-1,0 5 1,-1 1 0,-1 5 0,-4 1 615,-7 5-730,-3 1 0,-4 2 1,-4-1-1,-6-5 1,-8-8-1,-10-5 0,-12-8 1,-9-5-1,-9-5 1,-6-2-1,-3-5 0,-3-5 1,1-6-1,-1-4 1,1 2 804,0 2-908,-1 2 0,7-1 0,-1 1 1,-2 0-1,1 0 0,1 2-78,7 3 1,3-3 0,3 6 0</inkml:trace>
  <inkml:trace contextRef="#ctx0" brushRef="#br0" timeOffset="7">4527 5458 27270,'0'-12'-4916,"0"0"1,-2 8 916,-3-2 4947,3 4 70,-6 2 1,6 0 0,0 0 0,2 0 1917,8 0-2810,5 0 0,-1-5 0,0-1 1,2 2-1,2 2 0,2 2 1,0 0-1,1 0 0,3 0 0,2 0-51,-2 0 1,5 0 0,3 0 0,2 0 0,0 0 0,-3 0 0,3 0 0,2 0-23,1 0 1,-1 0 0,-2 0 0,-3-2 0,1-2 0,0-2-1,-3 2 1,1 2 520,0 2 1,-4 0 0,3 0-1,1 0-73,0 0 0,-4 6 1,3 0-364,-1-2 1,-2-2 0,-6-2 0,-1 0 0,1 0 0,0 0 0,0 0 0,0 0 0,0 0 0,-1 0-1,1 0 1,0 0 0,2 2-126,4 4 0,3-4-9,9 3 1,0-3 0,-1-2-1,1 0 1,-2 0 0,-1 0-1,-1 0 1,2 0 0,-3 0-1,1 0 1,-2 0 0,-3-2 0,1-1-1,-2-3-62,0 2 65,-3 2 0,1 2 1,2 0-1,0 0 0,-1 0 1,-1 0-1,0 0 1,0 0-1,0 0 0,-1 0 1,1 0-1,0 0 1,0-2-1,1-2 0,1-2-233,0 2 207,6 2 0,-11 2 1,7 0-1,-2 0 0,-2 0 1,-1 0-1,1 0 0,-2 0 1,-2 0-1,-2 0 1,-1 0-1,1 0 0,2 0 1,2 0-1,2 0 37,-3 0 0,7 0 0,0 0 0,1 2 0,1 2 0,2 2 0,2-2 0,1-2 121,1-2 0,5 0 0,1 0 0,-2 0 92,-3 0 0,-1-6 0,0 0-237,-1 2 0,-5-4 1,-2 2-1,-1 2 1,1 0-1,2 0 1,-1-2-1,-1 2 1,0 2-1,-2 2 1,3 0-1,3 0 1,6-2-4,-1-4 0,1 4-5,-2-4 1,1 4 0,3 2 0,1-2-1,1-2 1,0-2 0,1 2 0,1 2-1,-1 2 1,-3 0 0,-2 0 0,-5-2-1,-1-1 1,-2-3-62,1 2 1,-3 2 49,2 2 0,-6 0 1,3 0-1,1 0 1,-2 0-1,1 0 1,-1 0-1,2 0 0,0 2 1,3 2-1,1 2 1,0-3-1,-3 1 1,1 0-425,-2 2 489,6 0 0,-7-6 0,7 0 0,-2 0 0,-5 0 0,1 0 1,-2 0-1,2 0 0,-3 0 0,1 0 0,-4 0 0,0 0 1,-1 0-1,5-2 0,0-2-55,0-2 0,5 0 1,-1 6-1,4 0 1,1 0-1,1 0 1,2 0-1,1 0-22,3 0 1,5 0 0,-3 0 0,0 0 55,-1 0 1,5 0 0,-7 0 2,-1 0 0,3 0 0,1 0 0,0 0 0,1 0 0,1 0 0,3 0 0,3 0 0,-1 0 0,-1 0 0,-5 0 0,1 0 0,-1 0 214,5 0 0,-7 0-252,-1 0 1,-4 0-1,-3 0 1,1 0-1,-2 0 1,-3 2-1,-1 2 1,0 4-1,-1 0 1,1 0-1,2-2 1,1 0-1,1 2 1,-2 0-400,-2 0 369,-1 6 1,7-12 0,-2 6 0,-3-2 0,-1 0 0,2-3-1,1 1 1,3 0 0,0 2 0,-3-2 0,-1-2 0,-2-2 0,3 0-1,5 0 1,4 0-562,-3 0 583,7 0 0,-3 0 0,9 0 0,-1-2 1,5-2-1,-1-4 0,1 1 0,-1-3 1,3 2-1,1-2 0,-4 2 0,-5 0 1,-9 4-1,-3 0 0,-2 0-437,-1-2 1,1 0 0,-2 6 0,-5 2 453,-5 4 0,4-4 0,0 6 0</inkml:trace>
  <inkml:trace contextRef="#ctx0" brushRef="#br0" timeOffset="8">4474 7955 27961,'0'-17'-9831,"0"5"2036,0 0 7102,0 8 1,-2-4 713,-4 8 1029,4 0 1,-8 0 0,6 2 1946,-2 4-2080,0-4 1,4 12-3323,-4-8 2771,4 0 0,-4-6 189,12 0 1,4 0-1,6-2 1,-2-2 0,-2-2-1,2 2 49,2 2 1,1 0 0,1-2 0,0-2 0,0 2 709,0 2 0,0 2-1241,-1 0 0,1 0 24,0 0 0,0 0 1,0 0-1,0 0 1,-1 0-1,1 0 0,-2-2 1,-2-2-1,-2-2 513,2 2-55,-6 2 1,5 0-1,-5-2 1,2-2-323,4 2-87,-6 2 1,2 2 0,-4 0 0,6 0 0,4 0 829,1 0-1187,-7 0 0,0 0-63,-4 0 582,4 0 66,8 0 1,-6 0-298,0 0 1,-6 0 0,5 0-1,1-2 1,0-2 83,0-2-321,-8 0 0,6 6 0,-4 0 1,4-2 515,0-4-431,-2 4 0,0-6 0,3 8 1,5 0 715,2 0-745,-8 0 1,0-5-1,-4-1 1,6 2 77,4 2 0,-5 2-263,1 0 0,-8-2-1060,2-4 949,-4 4 1,0-6 0,2 10-143,2 4 252,0-4 1,-4 8-2366,4-4 2691,4-4 1,2 5 0,-2-5-1,0 2 1,-1 2 0,5-2 0,2-2-1,2-2 1,0 0 0,0 0 0,-1 0 370,1 0-491,-8 0 1,6 0 0,-4-2 0,4-2 0,2-2 0,-1 2 0,1 2 0,0 2 0,0 0 168,0 0 1,-6 0 0,0 0 0,1 0 0,3 0 315,2 0 0,-6 0 1,0 0-1,0 2-303,-2 4 1,-1-4 88,-3 4 0,4-4 0,8-2 1,0 0-1,0 2 2080,0 4-2243,-1-4 0,1 6 1,0-6-1,0 2 0,0 2 1,0-2-1,-1-2 0,1-2 1,0 0-1,0 0 1,0 0-1,0 0 0,-1 0 392,1 0-426,0 0 1,0 0 0,0 0 0,-1 0 0,1 0 0,0 0 0,0 0 0,0 0 0,0 0 0,-1 0 0,1 0 0,0 0 0,2 0-1,2 0 1,1 0 105,-1 0-108,6-8 1,-6 6 0,5-4 0,-1 4 0,-4 2 0,-2 0 0,-2 0 0,-1 0-1,1 0 1,0 0 74,0 0 0,0 0 0,0 0 0,-1 0 136,1 0 1,-6 0 0,0 0 24,2 0 1,2 0-185,2 0 1,-1 0-1,1 0 1,0 0-1,0 0 1,0 0-1,-1 0 1,1 0 0,0 0-1,0 0-47,0 0 0,6 0 8,-1 0 1,3 0-1,-4 0 1,2 0-1,-1 0 1,3 0-1,2 0 1,2 0-1,-3 0 1,1 0-1,-2 0 1,-1 0-1,-1 2 1,0 2-283,0 2 259,0 0 0,-7-6 1,1 0-1,0 0 1,0 0-1,0 0 1,-1 0-1,1 0 1,0 2-1,0 2 1,0 2-1,0-2-405,-1-2 431,1-2 1,0 0-1,0 0 1,0 0-1,0 0 1,-1 0-1,1 0 1,2 0 0,2 0-1,4 0 1,1 0-1,5 0 1,2 0-1,1 0 1,1 0 27,0 0 0,-1 0 1,3 0-1,1 0 0,3-2 1,-4-2-1,-5-2 0,-3 2-29,2 2 0,-1 2 1,1 0-1,-4 0 0,0 0 1,-3 0-1,3 0 0,0 0-10,3 0 0,-3 0 1,2 0-1,0 0 58,-3 0 0,7 0 1,-4 0-12,3 0 0,1 0 0,-2 0 1,-3 0-1,1 0 0,0 0 0,-2 0 1,-3 0-1,-3 0 0,-2 0 0,-2 0 1,0 0-1,-1 2-169,1 4 1,0-4 148,0 4 1,0-4-1,2-2 1,1 0 0,3 0-1,-2 0 1,0 0 0,-1 2-1,3 2 1,0 2-1,0-2 1,1-2 0,3-2-1,2 0-17,-2 0 0,3 0-7,-7 0 1,8 0 0,-3 0 0,3 0 0,0 0 0,-4 0 0,-3 0 0,-3 0 0,-2-2 0,-2-2 0,0-2 0,-1 2-667,1 2 618,0 2 1,-6 0 0,-2 2-1,0 2 1,0 2 0,3 0 0,3 0-1,2 0 1,0-2 0,0-2-1,0-2 1,-1 0 47,1 0 0,0 0 0,0 0 1,0 0-1,0 0 0,1 0 0,3 0 1,2 0-22,-2 0 1,-2 0 0,-3 0-1,1 0 90,0 0 0,0 0 0,2 0-50,3 0 0,-3 0 0,4 0 1,-4 0-1,0 0 0,1 0 0,5 0 1,0 0-1,2 0 0,-3 0 0,3 0 1,0 0-1,3 0 25,3 0 0,2 0-23,-1 0 0,1 0 1,0 0-1,-1 0 1,3 0-1,2 0 1,1 0-1,1 0 1,1-2-1,3-2 1,-1-2-1,-1 0 1,-2 0-1,-1 0 402,-1 2-417,-3 2 0,-1 2 0,-2-2 0,-3-2 0,-3-2 0,0 2 0,-2 2 1,1 2-1,-1 0 0,2 0 0,-2 0 0,1 0 0,-1 0 0,2 0 1,-2 0 150,-1 0-157,7 0 1,-10-6 0,6 0 0,-1 2 0,-1 2-1,2 2 1,-1 0 0,5 0 0,2 0 0,-1 0-1,-1 0 1,0 0 0,4-2 0,3-2 0,1-2-33,-3 2 1,-1 2 0,0 2 0,-1 0 0,3-2 0,2-2 0,1-2 0,-1 2-189,-3 2 1,-1 2-1,0 0 1,-1 0-47,1 0 1,-8 0-1,-5 0-165,-3 0 0,-2 0 1,0 0-1,0 0 0,0 0 481,-1 0 1,1 0 0,0 0 0</inkml:trace>
  <inkml:trace contextRef="#ctx0" brushRef="#br0" timeOffset="9">3084 14876 19823,'-8'-18'-2691,"4"0"0,-6 1 1974,2-1 0,2 0 1,6 0 598,0 0 0,0 16 0,0 4 0</inkml:trace>
  <inkml:trace contextRef="#ctx0" brushRef="#br0" timeOffset="10">3191 14823 25862,'-18'0'-2151,"0"0"3337,0 0-1100,0-8 0,0 4 0,1-8 0,-1-2 1,2-2-1,4-2 0,6 0 0,4 1 1,6 1-1,6 2 0,8 4 0,4 2 1,3 4-224,5 2 0,-2 2 0,2 0 0,1 2 0,3 4 0,4 4 0,1 4 0,3 2-105,-3 3 0,5 5 1,-3 0-1,-1 6-16,-2 3 1,-5 5 0,-1 2 307,-2 1 0,-8 7 0,-1-6 0,-7-3 0,-8-3 0,-4-4 1,-4-5-1,-4-3 0,-8-8 0,-5-8 0,-9-6 0,-4-2 1,-5 0 1564,-1 0 1,-8-10-2035,-1-8 0,1-2 0,-1-9 0,-3-3 0,1-2 0,-1-2 0,5 1 0,1-1 0,4 0 1,3 3-1,3 1 0,4 4 0,7 5 0,5 5-7600,6 4 7659,4 2 0,12 2 0,6 4 394,8 4 1,19 2 0,1 0-1</inkml:trace>
  <inkml:trace contextRef="#ctx0" brushRef="#br0" timeOffset="11">4117 15126 20794,'-17'0'-474,"-1"0"1,6 0 653,0 0 0,8 2 0,-2 4-487,4 6 412,2-4 1,0 1-1,-2-5 1,-2 4-1,-2 2 1,0 4 0,-2 2-1,-1 2 1,-3-2-1,2-2 1,0-3-1657,0 3 1343,6-6 0,-4 4 0,8-12 0,0-8 0,0-6 0,0-3-98,0-1 0,0 6 136,0 0 0,2 8 490,4-2 1,4 4 0,8 4-440,0 4 1,-1-4 0,1 6 0</inkml:trace>
  <inkml:trace contextRef="#ctx0" brushRef="#br0" timeOffset="12">4492 14751 21563,'-12'-16'-2527,"0"5"1,8-5 3013,-2 4 1,4 0-1,2 6 1,0 12-1,0 8 1,0 6-1,-2 1-350,-4 3 0,4 0 0,-4-6 0,4 2-545,2 3 1,2-3 0,2 4 261,2-4 1,6-2-1,-4-3 1,0-1 0,2-2-1,0 0 1,4 0-1,1-2 1,3 0 0,2-2-1,2 0 1,2-4-2066,-3-2 2349,-1-2 0,6-8 0,2-2 0</inkml:trace>
  <inkml:trace contextRef="#ctx0" brushRef="#br0" timeOffset="13">4813 14769 17475,'0'-36'-844,"-6"9"0,0 1 0,2 2 1,4 0 917,6 3 1,-4 11 0,4 10-1,-6 12 1,-6 9 0,-6 7 717,-4 0 1,-2 6-1,0-3 1,1 7-143,-1 4 0,6-1 1,2-3-642,2 3 0,2-1 0,6 6 0,0-1 0,0-1 0,2 1 0,4-1 0,6 2 0,4-3 0,3 1 0,5-7 0,6-3 0,4-6 0,1-2 0,9 5 0,1-3 0</inkml:trace>
  <inkml:trace contextRef="#ctx0" brushRef="#br0" timeOffset="14">5526 14698 20779,'0'-18'-2102,"2"2"1,2 2 2623,1 2-554,1 0 0,-6-5 1,2 1-1,2 6 1,4 10-1,2 10 1,4 6-1,4 1 0,4 3 1,1 4-1,-1 6 1,-2 5-1,-4 5 1,-2 2-1,-4-3 0,-2-1 1,-4-2-518,-2-1 0,-16-5 0,-8-2 1,-8-2 1542,-7-5 0,-9-9 0,2-6-896,-1-4 1,-3-4-1,-3-6 1,3-10-1,7-9 1,1-9-1,2-4 1,3-1-1,9 1 1,8 4-1,8 7 1,2 5-1,4 4-2264,2 2 0,4 8 1596,4 4 1,6 4 0,12 4 0,8 2 0,7 4 669,9 2 1,19 2 0,6 6 0</inkml:trace>
  <inkml:trace contextRef="#ctx0" brushRef="#br0" timeOffset="15">6292 14769 18364,'2'-34'12,"2"3"0,4 3 0,4 4 0,6 6 0,5 4 0,5 3 1,4-1-1,1 2 0,3 2 0,0 4-70,-1 2 0,1 10 0,-2 4 0,-7 6 0,-7 3 0,-8 5 0,-4 0 0,-4 2 249,-2-1 0,-2-5 0,-2 2 0,-6-2 0,-8 0 1,-5 1-1,-3-1 0,-2 0 74,-4 2 1,-3-4 0,-3 3-1,0-3 1,-1-2 0,-3 0 0,-3 0-1,-1-2-283,0-5 1,-5-3 0,3-8 0,1 0-163,3 0 0,12-10 0,7-5-698,3-7 1,12-10-1,10 4 1,14-1 823,12-1 1,13 0-1,5-6 1</inkml:trace>
  <inkml:trace contextRef="#ctx0" brushRef="#br0" timeOffset="16">7451 14751 17351,'-28'-18'-830,"4"1"1,12-1 0,6 0 0,6 0 0,6 0 0,8 0 1016,8 1 1,6 5 90,7 0 0,-5 8 1,0-4-1,-1 2 1,1 0-1,-2 2 0,-2 2 1,-5 4-1,1 4 1,0 6-1,2 4 0,-4 2 1,-5 1-1,-5 3 1172,-2 2-1393,-2 0 1,-6-4 0,0 1 0,0 3-1,-2-2 1,-4-2 0,-6-2 0,-5-3-1,-5-1 1,-4-4 0,-2 0 0,-3-2-1,-3 0 1,-2-4 0,3-2 52,3-2 0,-4 0 1,6-2-1,-1-4 1,1-6-1,4-4 0,8-2 1,9-1-1275,5-5 1,2 4 0,4-4 0,7 4-1,13 3 1130,8-1 1,11 0-1,3 0 1</inkml:trace>
  <inkml:trace contextRef="#ctx0" brushRef="#br0" timeOffset="17">8948 14626 11967,'8'-17'174,"-4"1"0,8 2 0,2 4 0,1 2 0,3 4 0,0 4 0,0 6 0,0 8-179,0 8 1,-3-3 0,-3 7 0,-6-2-1,-4 2 1,-2 0 0,-2 1 0,-6 1 467,-10 4 0,-7-6 1,-11-1-1,-2-1 0,-5 0 1,-9-2-1,-5-5 1,-2-5 310,-3-6 0,9-4 0,-3-2 0,9-2-598,3-4 0,10-4 0,13-9-633,7-5 1,8 2 0,14-8-1,10 1 1,9 1 0,7 4 467,2 4 1,7-6 0,3-1 0</inkml:trace>
  <inkml:trace contextRef="#ctx0" brushRef="#br0" timeOffset="18">9928 14698 9319,'2'-16'168,"4"4"0,6-4 0,10 6 0,2-2 1,-1 2-1,1 3 0,0 1 568,-2-2-670,-2 6 0,-3-6 0,1 10 0,-2 4 0,-4 6 0,-6 5 0,-4 5 0,-2 2 0,0 0 0,-2 0 0,-2 1 0,-4 1 0,-2 2 365,-4 0-384,-2 1 1,-1 1 0,-3-2 0,-2-2 0,-4-5 0,0-1 0,-1-2 0,-1-2 0,-4-4 0,1-6 0,-1-4 0,2-4 0,-1-6 0,-3-10 0,0-8-169,4-2 0,7-5 1,11 3-1,6-4 103,4-1 1,10-9 0,2-2 0</inkml:trace>
  <inkml:trace contextRef="#ctx0" brushRef="#br0" timeOffset="19">11069 14787 11257,'-10'-2'56,"6"-4"1,8-4 0,8 0 0,6 2 758,6 0 0,1 6-721,5-4 0,2 2 1,-8 0-1,-3-1 0,-1 1 1,-2 2-1,-2 4 1,-4 4-1,-8 5 0,-8 5 1,-10 2-1,-8 2 1,-8 2 1902,-3 2-1966,-3-1 0,-2-5 0,-1 0 0,-5 0 0,-1 0 1,-5-3-1,1-1 0,-1-4 0,5-2 0,-1-4 0,2-4 1,3-4-1,7-4 0,8-2 0,9-5-709,5-7 1,4 2 0,12-6-1,8 2 1,11 1 0,11 1 690,8 2 1,3-6-1,9-2 1</inkml:trace>
  <inkml:trace contextRef="#ctx0" brushRef="#br0" timeOffset="20">12085 14680 10977,'18'-8'1013,"-2"4"42,-4-8 0,-4 10-1030,-8 2 0,0 2 1,-2 10-1,-4 2 1,-6 2-1,-2 2 0,0-1 1,2 1-1,-2 0 1,-4 0-1,-3-2 0,-5-2 1,0-4 1181,0-2-1211,-5 5 0,3-11 1,-10 4-1,-1-4 1,-3-4-1,3-2 1,1-4-1,4-1 1,5-5-1,7-2-30,8-2 0,-2 0 0,6 0 0</inkml:trace>
  <inkml:trace contextRef="#ctx0" brushRef="#br0" timeOffset="21">12388 15215 8535,'-24'-46'379,"1"9"0,1 11 1,2 14-1,2 8-1250,0 4 871,8 0 0,-5 0 0,5 0 0</inkml:trace>
  <inkml:trace contextRef="#ctx0" brushRef="#br0" timeOffset="22">12958 15072 13309,'10'10'-448,"6"6"1,-6-6-1</inkml:trace>
  <inkml:trace contextRef="#ctx0" brushRef="#br0" timeOffset="23">13030 15233 8496,'18'-26'529,"5"0"1,3-5 0,2 1 0,4 0-1,1 2 1,3 7 0,-3 5-501,-3 4 0,2 8 1,-8-2-1,-1 4 1,1 2-1,2 2 0,4 2 1,5 4-30,5 2 0,17 2 0,-1 5 0</inkml:trace>
  <inkml:trace contextRef="#ctx0" brushRef="#br0" timeOffset="24">13743 15054 8538,'41'10'0,"3"-4"0,-1-4 304,1-2 1,-2-2-1,-9-2 1,-1-2 0,-4 2-305,-3 2 0,-17 2 0,-10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20730 5619 24977,'-18'0'149,"0"0"0,6 0 410,1 0 1,5 0-276,-6 0 1,6 0-289,-6 0 0,6 6 178,-6 0 1,6 0-1,-4-5 1,0 3 1222,0 2-1427,6 0 0,-5-6 0,3 2 0,-6 2 1003,-4 2-513,6 8 1,0-12-420,4 4 0,4-2-676,-4 2 1,6-4 759,6 4 0,-2-4 0,8-2 294,2 0 0,-4 0 0,2 0-388,2 0 0,1 0 1,3 0-1,0 0 1,0 0-1,2 2 1,3 2-1,5 2 0,4-2 1,1-2-1,5-2 1,0 0-1,-1 0 514,-1 0 0,0 0-545,-1 0 0,-5 0 0,-2 0 0,-2 0 0,-5 0 0,1-2 0,0-2 0,2-2 0,-3 2 0,-1 2 0,0 2 0,2 0 0,2 0 0,-3 0 0,-5 0 0,2 0 0,-8 0 0,12 0 0,0 0 0,-3 0 0,1 0 0,-2 0 0,2 0 0,2 0 0,1 0 0,1 0 0,0 0 0,0 0 0,-1 0 0,3 0 0,-6 0 0,12 0 0,-9 0 0,1 0 0,0-2 0,2-2 0,-1-2 0,1 2 0,-2 0 0,0 0 0,-1-2 0,1 2 0,0 2 0,0 2 0,-2 0 0,-3 0 0,1 0 0,2 0 0,2 0 0,-3 0 0,-1 0 0,-2 0 0,2 0 0,4 0 0,-5 0 0,7 0 0,-2 0 0,0 0 0,-2 0 0,-1 0 0,1 0 0,2 0 0,0 0 0,-7 0 0,1 0 0,0 0 0,0 0 0,0 0 0,0 0 0,-1 0 0,1 0 0,0 0 0,2 0 0,4 0 0,-5 0 0,7 0 0,0 0 0,-4 0 0,5 0 0,1 0 0,-2 0 0,0 0 0,-3 0 0,3 0 0,2 0 0,0 0 0,-3 0 0,-1 0 0,2 0 0,2 0 0,-7 0 0,3 0 0,-2 0 0,0 0 0,2 0 0,-1 0 0,1 0 0,0-2 0,-2-2 0,-3-2 0,1 2 0,2 0 0,2 0 0,-2-2 0,-3 1 0,-1-3 0,2 6 0,4-4 0,-4-2 0,3 2 0,-3 0 0,-2 0 0,0 0 0,0 2 0,-1 2 0,1 2 0,0 0 0,0 0 0,-8 0 0,6 0 0,-4 0 0,3 2 0,3 2 0,0 2 0,0-2 0,0-2 0,-1-2 0,1 0 0,0 0 0,0 0 0,0 0 0,0 0 0,-1 0 0,1 0 0,0 0 0,0 0 0,0 0 0,0 0 0,-1 0 0,1 0 0,0 0 0,2 0 0,2-2 0,1-2 0,-1-2 0,-2 2 0,-2 2 0,0 2 0,-1 0 0,1 0 0,0 0 0,0 0 0,0 0 0,0 0 0,-7 0 0,1 0 0,2 0 0,2 0 0,2 0 0,-6 0 0,0 0 0,2 0 0,1 0 0,3 0 0,0 0 0,0 0 0,0 0 0,-1 0 0,1 0 0,0 0 0,0 0 0,0 0 0,0 0 0,-1 0 0,1 0 0,0 0 0,0 0 0,0 0 0,0 0 0,-1 0 0,1 0 0,0 0 0,0 0 0,0 0 0,-1 0 0,-5 0 0,0 0 0,2 0 0,2 0 0,2 0 0,0 0 0,-1 0 0,1 0 0,0 0 0,0 0 0,-8 0 0,6 0 0,-4 0 0,3 0 0,3 0 0,0 0 0,0 0 0,0 0 0,0 0 0,-1 0 0,1 0 0,2 0 0,2 0 0,3 0 0,3 0 0,2 0 0,0 0 0,-1 0 0,1 0 0,6 0 0,-3 0 0,-1 0 0,-2 0 0,1-2 0,3-2 0,2-2 0,-1 0 0,1 6 0,0-2 0,-1-4 0,1 4 0,0-4 0,-1 4 0,-5 2 0,0 0 0,1 0 0,3-2 0,2-2 0,-3-2 0,-1 2 0,-2 2 0,1 2 0,3 0 0,0 0 0,-2 0 0,-3 0 0,-5 0 0,6 0 0,-7 0 0,7 0 0,0 0 0,0 0 0,-3 0 0,1 0 0,0 0 0,3 0 0,3 0 0,0 0 0,-3 0 0,-1 0 0,2 2 0,2 4 0,-5-4-219,1 4 1,0-4 0,5-2 0,3 0 0,2 0 0,3 0 0,3 0 0,3 0 0,3 0 0,5 0 0,6 0 0,9 0 0,3 0 0,4 0-1447,4 0 1661,5 0 1,1 6 0,-2 0 0,-6 0 0,-8 0-26,-5 0 0,-3 8 0,6-4 0</inkml:trace>
  <inkml:trace contextRef="#ctx0" brushRef="#br0" timeOffset="1">9073 13271 26971,'-6'-18'-3277,"0"0"0,-6 0 0,4 0-3539,-2 1 7128,-2-1 1,-6 8-1,1 4 1,-1 4-1,0 2 1,-2 0-1,-2 0 1,-3 0-1,-1 2 1,-2 2 0,2 2-1,1-2 1,3-2-1,2-2 6579,2 0-6620,8 0 0,4-2 0,12-2 0,6-4 0,4 0 1,2 0-1,0 2 0,0 0 0,-1 0 0,1 2 1,0 0 898,0-2 1,-6 2-985,0-8 0,-1 9 1,7-5-1,0 2 1,0-2-1,0 0 1,0-2-1,-1 2 1,1 0-1,0 4 1,2 0-1,2 0 1,1-2 1125,-1 2-1171,-2 2 0,6 2 0,1 0 0,3 0 0,0 0 0,2 0 0,3 0 1,5 0-1,1 0 0,-1 0 0,0 0 0,-1 0 0,5 0 0,-1 0 1,1 0-142,-4 0 0,3 6 0,-1 0 0,-3 0 0,-1 0 0,-4 0 0,-3 0 0,-1 0 0,2 0 0,-5 0 0,1-6 0,0 2 0,-2 2 0,-1 2 0,-1-2 0,0-2 0,0-2 0,-1 0 0,-5 0 0,2 0 0,4 0 0,-4 6 0,3-1 0,-3-1 0,4 0 0,0 0 0,0 2 0,-1-2 0,1-2 0,-2-2 0,-2 0 0,-3 0 0,1 2 0,0 2 0,0 2 0,0-2 0,0-2 0,-7-2 0,1 0 0,-6 0 0,6 0 0,2 0 0,2 0 0,2 0 0,0 0 0,-1 0 0,1 0 0,0 0 0,0 0 0,0 0 0,0 0 0,-1 0 0,1 0 0,2 2 0,4 2 0,3 2 0,1-2 0,-4-2 0,-2-2 0,0 0 0,3 0 0,1 0 0,2 0 0,-3 0 0,3 0 0,0 0 0,2 0 0,5 0 0,-1 0 0,-2 0 0,-5 0 0,1 0 0,0 0 0,2 0 0,-3-2 0,-3-2 0,-2-2 0,0 2 0,1 2 0,-1 2 0,-2-2 0,-2-4 0,2 4 0,1-4 0,3 4 0,0 2 0,0 0 0,-1 0 0,1 0 0,2 0 0,-4 0 0,5 0 0,-1 0 0,-4 0 0,4-2 0,-2-2 0,-3-2 0,5 0 0,-2 6 0,-2 0 0,-1 0 0,1 0 0,2 0 0,-2 0 0,-2 0 0,-3 0 0,1 0 0,0 0 0,0 0 0,0 0 0,-1 0 0,1 0 0,0 0 0,0 0 0,2 0 0,2 0 0,1 0 0,-1 0 0,-2 0 0,-2 0 0,0 0 0,-1 0 0,1 0 0,0 0 0,0 0 0,0 0 0,5 0 0,1-2 0,-2-2 0,0-1 0,0 1 0,3 2 0,3 2 0,2 0 0,-1-2 0,1-2 0,2-2 0,2 0 0,-1 0 0,-1 0 0,-2 2 0,-7-4 0,5 2 0,0 0 0,-2 0 0,-1 0 0,-3 2 0,-2 2 0,-2 2 0,0 0 0,-1 0 0,1 0 0,0 0 0,0 0 0,0 0 0,-1 0 0,1 0 0,0 0 0,0 0 0,0 0 0,0 0 0,-1 0 0,1 0 0,0 0 0,0 0 0,0 0 0,0 0 0,-1 0 0,-1 2 0,-2 2 0,-2 2 0,2 0 0,2 0 0,1 0 0,-1 0 0,-4 2 0,4-6 0,-4 4 0,-2-2 0,2 0 0,2 2 0,1-2 0,3-2 0,0-2 0,0 0 0,0 0 0,0 0 0,-1 0 0,-7 0 0,6 0 0,-4 0 0,4 0 0,2 0 0,0 0 0,-1 0 0,1 0 0,0 0 0,0 0 0,0 0 0,-1-2 0,1-2 0,2-2 0,4 2 0,-4 2 0,5-4 0,-7 0 0,2 2 0,2 2 0,2 2 0,-3-2 0,1-2 0,0-2 0,2 2 0,-1 2 0,1 2 0,0 0 0,0 0 0,0 0 0,-1 0 0,3 0 0,-4 0 0,2 0 0,-3 0 0,-1 0 0,-2 0 0,0 2 0,0 4 0,-1-4 0,1 4 0,0-4 0,2-2 0,2 0 0,1 0 0,-1 0 0,-2 0 0,4 0 0,0 0 0,-1 0 0,3 0 0,-4 0 0,6 0 0,-3 0 0,1 0 0,-4 0 0,2 0 0,-1 0 0,1 0 0,0 0 0,-2 0 0,0 0 0,-1 0 0,5 0 0,0 0 0,0 0 0,-5 0 0,5 0 0,-2 0 0,6 6 0,-5 0 0,1-2 0,0-2 0,-2-2 0,-1 0 0,1 0 0,-2 0 0,-2 0 0,-2 0 0,1 0 0,3 0 0,2 0 0,0 0 0,-7 0 0,1 0 0,0 0 0,2 0 0,2 0 0,1 0 0,-1 0 0,-2 0 0,0 0 0,4 0 0,3 0 0,3 0 0,-2-2 0,0-2 0,-1-2 0,3 0 0,4 6 0,-3 0 0,-1-2 0,0-2 0,-1-2 0,1 2 0,2 2 0,-4-4 0,-1 0 0,1 0 0,0 0 0,1 0 0,1 0 0,0 0 0,2 1 0,-5-3 0,3 4 0,2-2 0,-1 2 0,1 0 0,-2 0 0,1-2 0,3 2 0,8 0 0,-1 0 0,-1-2 0,-2 2 0,-3 2 0,1 2 0,0-2 0,-1-4 0,-7 4 0,-2-4 0,-3 4 0,1 2 0,0 0 0,0 0 0,-1 0 0,-1 0 0,-2 0 0,-2 0 0,0 0 0,-2 2 0,-3 2 0,-1 2 0,-6 0 0,6-4 0,2 4 0,2 4 0,0 2 0,-2-2 0,-3-2 0,1-2 0,0-6 0,0 0 0,2 0 0,2 0 0,2 0 0,-1-2 0,1-2 0,2-4 0,4-2 0,6-2 0,3 0 0,5 0 0,3-2 0,-3-2 0,14 1 0,-5 1 0,5 4 0,1 2 0,1 4 0,-1 2 0,2 2 0,3 2 0,-1 6-4,-5 10 1,9 7 0,-5 11-1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5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11586 13503 9758,'-42'59'0,"1"1"0,-1-1 0</inkml:trace>
  <inkml:trace contextRef="#ctx0" brushRef="#br0" timeOffset="1">3886 8526 24752,'-18'-10'-6750,"8"-6"5549,2 14 1,8-4-658,0 12 2271,0-4 1,2 6 0,4-8-1,4-2 1,2-2 0,0-2-1,0 0 16,-3-1 1,7 5 0,-6-6-1,2 2 1,0 0 0,2 0 83,2-2 0,2 6 0,-1-4-245,1 4 0,0 0 0,0-2-95,0-2 0,-1 0 1,1 6-1,0 0 1,-2-2-1,-2-2 0,-4-4 1,-4 0-1,-8 0 1,-8 4 1003,-6 2 0,4-4-1286,0 1 1,0-1-1,-6 6 1,1 0-1,3 0 1,8 0-1,14-2 1,10-2 1424,5-2-1154,1-8 0,-6 12 0,0-6 0,0 2 0,-5 0 0,-7 2 0,-14 2 0,-11 4 0,-13 4 0,-6 6 0,-3 2-60,1-2 0,1 4 0,1-5 1,2 5-1,7 2 0,5 0 1,4-2-1,6-2-740,4-2 1,6-8-1,10 1 1,8-3-1,8-2 1,8 0 0,3-2 738,3-3 1,-2-5 0,-5-8 0,-3 2 18,0 4 1,-8-4 0,1 4 84,-5-4 0,-10-1 0,2-1 0,-4 0 0,-4 2 1,-4 4-2247,-6 6 1,2 12 856,-1 6 0,7-2 781,-2 2 0,12 0 1,3 6-1</inkml:trace>
  <inkml:trace contextRef="#ctx0" brushRef="#br0" timeOffset="2">8092 8526 27411,'-2'-16'-9831,"-2"2"5182,-2 3 4391,1 7 1,5-6 0,2 6-1,3-2 1664,7 2 1,4 2 0,2 2-1,0 0-759,0 0 0,-1 0 1,1 0-1,0 0-164,0 0 0,0 6 0,0 0-297,-1-2 0,1-2 0,2 0 0,2 2 1,4 2-1,1-3 0,5 1 0,2 0 0,3 2 1,5-2-1,3-2 0,3-2 0,1 0 264,7 0 0,5 0-200,11 0 1,-1 0 0,0 0 0,1 0-1,-1 0 1,0 0 0,2 0 0,3 0-1,1 0 1,0 0 0,0 0 0,1 0-1,-3 0 1,-2 0 2466,-2 0-2607,1 0 0,-1 2 1,2 2-1,7 2 0,7-2 1,6-2-1,0-2 0,0 0 1,0 0-1,4-2 0,0-4 1,2-4-1,-2-2 0,0 2 1,-4 1-111,-2-1-262,6 6 1,-13-6 0,1 6 0,-4-2 0,0 2-1,2 2 1,1 2 0,-3 2 0,-4 2 0,-8 4 233,-5 2 0,3 2 1,-4 5-1</inkml:trace>
  <inkml:trace contextRef="#ctx0" brushRef="#br0" timeOffset="3">3957 14573 22972,'-12'-8'653,"0"-4"0,8 2-1661,-2-2 0,2 8 0,0-4-992,-1 0 2107,-1 6 1,8-5-1,4 7 1,5 0 0,7 0-1,4 0 1,4 0-1,-1 0 1,3 0 0,-2 0-1,0 0 1,-5 0 0,-1 0 985,-2 0 1,-6 0-859,0 0 0,-10 0 0,-2 0 0,-12 2 0,-8 1 0,-6 5 0,-1 0 0,-5 2 0,0 0 0,3 4 0,5 2 0,4 2-1523,2 0 1206,8-1 0,4-1 0,14-4 0,10-6 0,12-4 0,9-2 0,7 0 1,2-2-1,-3-4 0,1-6 0,-5-4 0,-1-1 0,-6-1 0,-3 0 948,-3 0 1,-12 8-354,-16 4 1,-16 12 0,-12 4 0</inkml:trace>
  <inkml:trace contextRef="#ctx0" brushRef="#br0" timeOffset="4">8217 14947 27566,'8'-23'-2070,"4"-1"0,-4 0 0,0 8 1,-2 2-487,0 3 2312,0 7 0,-6-12 0,-2 6 0,-4 2 0,-4 8 3664,0 10-3316,2-2 0,2 2 0,0-4 0,2 5 0,2 5 1,4 0-1,2-2 449,2-2 0,8-8 0,-2 2 0,4-4 0,1-2-93,1 0 0,0 0 1,0 0-1,0 0-462,0 0 1,5 0-1,3 0 199,2 0 1,1 0-1,7 0 1,2 0-1,1 0 1,5 0-1,2 0 1,3 0-1,3 0 1,-1 0-1,-1 0 1,-3 0 0,1 0 901,-3 0 0,-1 0-904,-9 0 1,1 0 0,0 0-1,-1 0 1,-1 0 0,-2 2-1,-3 2 1,3 2 0,0-2 0,-1 0-1,-1 0 1,2 2 0,1-3-1,3 1-185,0 2 56,-1-4 0,1 6 0,0-8 0,1 0 0,3 0 0,2 0 0,-3 0 0,-1 0 0,-3 0 0,1 0 0,2 0 0,1 0 0,3 0 0,-2 0 1,-1 0-67,3 0 0,-5 0 0,7 0 0,-2 0 0,-1 0 0,-1 0 0,-3 0 0,-1 0 0,0 0 0,-1 0 0,1 0 0,-2 0 0,-3 0 0,-3 0 0,-2 0 0,-2 0 0,1 0 0,-5 2 0,6 2 0,0 2 0,1-2 0,3-2 0,0-2 0,1 0 0,3 0 0,-2 0 0,-1 0 0,3 0 0,-2 0 0,2 0 0,-1 0 0,3 0 0,-1 0 0,1 0 0,0 0 0,-1-2 0,1-2 0,2-2 0,1 2 0,3 2 0,-2 2 0,-3-6 0,1-2 0,1 1 0,3-1 0,2 0 0,-5 4 0,3-2 0,-1-6 0,-5 6 0,0 0 0,-1 0 0,1 0 0,0 2 0,-1 2 0,3 2 0,1 0 0,3 0 0,-2 0 0,-3 0 0,-1 0 0,2 0 0,3 0 0,-3 0 0,5 0 0,-1 0 0,2 0 0,1 0 0,5 0 0,-1 2 0,1 2 0,-3 2 0,3-2 0,1 0 0,1 0 0,-3 2 0,-1-2 0,-7-2 0,7-2 0,-1 0 0,7 0 0,-1 0 0,1 0 0,-3 0 0,-1 0 0,-3 0 0,3 0 0,-1 0 0,1 0 0,-5 0 0,-1 0 0,-2 0 0,1 0 0,-5-8 0,5 6 0,-7-6 0,0 2 0,1-2 0,3 0 0,1-2 0,-1 2 0,-2-2 0,-3 2 0,3-1 0,2 1 0,1-2 0,1 2 0,-1-2 0,1 0 0,2 6 0,-5-2 0,5 4 0,-1 2 0,3 0 0,-1 0 0,5 0 0,1 0 0,3 0 0,-1 0 0,1 0 0,-1 0 0,1 0 0,-3 0 0,-3 0 0,1 0 0,-5 0 0,-1 0 0,1 0 0,-4 0 0,-3 2 0,-1 2 0,0 2 0,-1-2 0,3-2 0,3-2 0,5 0 0,0 0 0,5 0 0,-3 0 0,9 0 0,4 0 0,1 0 0,-1 0 0,-1 0 0,1 0 0,4 0 0,7-2 0,3-2 0,2-2 0,0 0 0,1-2 0,1-2 0,2 0 0,-6-6 0,-3 13 0,-11-7 0,-2 0 0,3 0 0,-1-2 0,1 2 0,-5 4 0,-2 2 0,-1 0 0,-1-2 0,1 2 0,-3 2 0,-3 2 0,-5 0 0,1 0 0,-4 2 0,5 2 0,-1 2 0,-3 0 0,3 0 0,3 2 0,7 2 0,5 4 0,-7-4 0,5 0 0,1-1 0,-3-1 0,1 2 0,-3-2 0,1 2 0,-1 0 0,-5-4 0,-1 4 0,3-2 0,1-4 0,1 4 0,-3 0 0,-1 2 0,-1-6 0,7 1 0,-1-1 0,-1 0 0,-5 2 0,-3-2 0,-3-2 0,3-2 0,-1 0 0,1 0 0,-4 0 0,-3 0 0,-1 0 0,2 0 0,3 0 0,-1 0 0,5 0 0,1 0 0,-3 0 0,3 0 0,0 0 0,3 0 0,3 0 0,1 2 0,-1 2 0,-1 2 0,1-2 0,3 0 0,0 2 0,1-4 0,-1 6 0,5-8 0,3 2 0,2 2 0,-1 2 0,-1 0 0,-1 0 0,1 2 0,-2 0 0,1 2 0,-5-3 0,-1 3 0,-3-2 0,3 2 0,3 0 0,-4-6 0,13 6 0,-11-6 0,-3 2 0,-3 0 0,1 0 0,-1 0 0,-3-2 0,-5 0 0,-1 0 0,-1 2 0,1-2 0,2-3 0,-1-1 0,3 0 0,-1 0 0,3 0 0,3 2 0,-1 2 0,-3 2 0,1-2 0,-1-2 0,1-2 0,2 0 0,-7 6 0,-1 0 0,-3-2 0,3 0 0,5 0 0,5 4 0,-1 0 0,-3 0 0,3 4 0,-3-6 0,3 0 0,1 0 0,-3 2 0,-3-1 0,0 3 0,-1 0 0,-3-6 0,3 4 0,-1-2 0,-5 0 0,-1 6 0,-2-6 0,-1-2 0,7 4 0,0-2 0,-1 0 0,1 0 0,1 0 0,3 0 0,3-1 0,3 3 0,1 0 0,1 0 0,-1-4 0,1 0 0,-1 2 0,3-4 0,3 4 0,-1-4 0,7-2 0,2 2 0,3 2 0,1 2 0,-2-2 0,-2-2 0,-3-2 0,-3-2 0,-3-2 0,-5-2 0,-3 0 0,-1 0 0,7 0 0,-3-8 0,14 10 0,-7-6 0,-1 1 0,3 1 0,1 0 0,2 2 0,1 0 0,1-2 0,2 0 0,3-2 0,1 2 0,4 0 0,4 2 0,3 0 0,-1 0 0,-8 0 0,4 4 0,-5-2 0,-1-2 0,0 2 0,-2 3 0,3 1 0,1 0 0,2 0 0,0 0 0,1 0 0,-5 0 0,-4 1 0,-3 3 0,1 4 0,2 2 0,-3-6 0,-1 2 0,0-2 0,1 0 0,-1 4 0,0 0 0,-1 0-937,-5-4 1,-11 4 927,-7-2 0,-3 8 0,-2-4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5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10266 8687 32767,'1'0'0,"17"0"0,2 0 0,1 0 0,3 0 0,-2 0 0,-2 0 0,0 0 0,1 0 0,3 0 0,-2 2 0,-2 2 0,-1 2 0,5-2 0,-4-3 0,4-1 0,2 0 0,-1 0 0,1 0 0,0 0 0,-2 0 0,-1 0 0,3 0 0,0 0 0,2 0 0,-3 0 0,3 0 0,-2 0 0,3 0 0,5 0 0,-10 0 0,18 0 0,-13 0 0,3 0 0,0 0 0,-3 0 0,3 0 0,2 0 0,1 0 0,-1-1 0,-2-3 0,-5-2 0,1 2 0,-2 2 0,0 2 0,-5 0 0,-1 0 0,-2 0 0,0 0 0,0 0 0,-1 0 0,1 0 0,0 2 0,0 2 0,0 2 0,0-2 0,-1-3 0,1-1 0,0 0 0,0 2 0,0 2 0,0 2 0,5 0 0,1-6 0,0 0 0,0 0 0,1 0 0,1 0 0,2 0 0,0 0 0,1 0 0,7 0 0,-2 0 0,-3-2 0,-1-2 0,0-2 0,-1 2 0,1 2 0,-2 2 0,4 0 0,-5-1 0,1-3 0,0-2 0,1 2 0,1 2 0,0 2 0,-6 0 0,5-2 0,3-2 0,2-2 0,-1 2 0,-1 2 0,-2 2 0,-1 0 0</inkml:trace>
  <inkml:trace contextRef="#ctx0" brushRef="#br0" timeOffset="1">7843 7492 27440,'0'-12'-9831,"0"0"6461,0 0 1,8-4 7725,4 4-4128,3-4 0,3 12 0,0-8 0,0 1 0,0 1 0,-2 2 0,-3 2 0,-1-2 89,2-2 0,-4 6 0,0-4 1,0 2-1,0-2 0,4-2-30,2-4 1,-7 4 0,-1 1 0,-2-1 0,0 0 170,-2-4 1,-2 4-1452,-2-2 1,-2 8 2083,-4-2 1,4 2-777,-4-2 1,2 4-213,-2-4 0,4 2-414,-3-2 0,-5 4 300,-2-4 1,2 5 0,0-1 0,0-2 461,0-2 1,4 0-263,-6 6 1,8 2 0,-4 4-1,2 5 1,-1 5 0,-1 2-1,-2 2 85,0 4 1,4-2 0,-4 7 0,2 3-197,4 2 1,-4 1-1,2 3-63,2 4 0,0-5 1,0 5-1,-2-4 0,2-3 1,2 1-1,2 0 1,0-1-1,0 1 0,-2-2 1,-1-3-1,-3-1 1,0 2-293,-2 2 1,6-1 262,-4-3 0,-2 4 1,2-5-1,0 5 1,0 0-1,0-3 0,2-3 1,2 0-1,2-2 1,0-1-1,0-3 1,0-2-1,0-2 0,2-2-879,4-4 0,-2 4 794,8-5 0,-6-3 0,4 0 0,0-2 0,-2 2 0,1 0 0,-1 2 0,2 0 0,-2 4-1587,0 2 1391,-2 1 1,-4-5-1,2 0-102,2 2 526,0-6 0,-8 6-61,-4-8 1,4 2 314,-4-2 1,2-4 0,0 6 1014,-2 0 356,0-6-1710,6 5 0,2-7 0,4 0 237,6 0 1,4 0 0,2 0 0,2 0 0,1 0-1,5 0 1,2 0 0,4 0 128,1 0 0,5 0 0,1 0 0,3 0 0,0-2 0,-1-1 0,3-3 1,-3 0-70,-3-2 1,2 6 0,-13-4 0,3 4 0,-2 2 0,-1 0 0,-1-2 0,0-2-266,-4-2 0,4 0 0,-1 6 1,1 0-1,0 0 0,-2 0 0,-1 0 1,1 0-77,-2 0 0,-2 0 0,-1 0 0,3 0 0,2 0 0,-2 0 0,-2 2 0,-3 2 0,1 2 0,2 0 0,2-6 0,2 0 0,-1 0 0,1 0 0,2 0 0,0 2 0,-1 4 0,7-4 0,-2 4 0,1-4 0,1-2 0,-4 0 0,0 0 0,-3 0 0,1 0 0,4-2 0,-6-2 0,-3-2 0,-1 2 0,-2 2 0,2 2 0,2 0 0,1 0 0,1 0 0,-6 0 0,0 0 0,2 0 0,3 0 0,5 0 0,2 0 0,-1 0 0,-5 0 0,4 0 0,-2 0 0,-3 0 0,1 0 0,0 0 0,-2 2 0,-2 4 0,-3-4 0,1 6 0,0-2 0,-2 2 0,-2-1 0,-2 1 0,0 4 0,5-4 0,1 0 0,0 2 0,2-2 0,4 0 0,-5-2 0,7-6 0,0 0 0,2 0 0,1 0 0,-1 0 0,0 0 0,-1 0 0,-3 0 0,4 0 0,-2 0 0,-4 0 0,-3 0 0,-1 0 0,0 0 0,-6 0 0,0 0 0,2 0 0,-6 0 0,-1-8 0,-7 4 0,-2-6 0,-2 0 0,-1 0 0,1-4 0,2-2 0,2 5 0,0-1 0,0 0 0,-2-4 0,-2 2 0,-2 2 0,2-2 0,2-2 0,2-1 0,-2-1 0,-2 0 0,-2 0 0,0 0-97,-2 0 1,6 7 22,-4-1 0,-2 0 0,0-6 0,0-2 1,-2-2-1,3-1 0,-3 1 0,2 2 1,-2 2-1,2 0 0,0 0 0,2 1 1,-2-3-1,-2-2-1726,0-2 1513,2 8 0,2 0 0,-1 5 0,-1-5 0,-2-2 0,2 0 0,-2 0 0,2 0 0,-2 1 0,2-1-220,0 0 0,2 6 1,6 0-1,0-2 484,0-2 1,2 0-1,2 3 1,2 1 0,-2-2-1,0 0 334,2 2 1,-4-4 0,6 4 0,-2-4 0,0-1-212,-2-1 1,4 0 0,-2 0 0,0 0 0,-1 0 0,3 1-1,2-1 1,0 0 0,4 0 0,-4 0 0,0 0-1,0 1 1,2-1 0,0 0 76,-1 0 1,-5 2 0,4 2 0,0 2 0,-2-1 0,2-3 0,-2-2-38,0 0 0,4 0 0,-4 2 0,0 2 0,-1 3 0,-1-1-70,2 2 0,-6-6-1030,4 4 1312,-4 4 1,-2 2 1018,0 12 0,-2-4-1318,-4 4 1,-4-2 0,-7 0-1,-1 2 1,-2-2 0,-4-2 0,-5-2-54,-5 0 0,-12 6 0,-5 2 0,-11 0 0,-5 2 0,-8-1 0,-4 5 0,-5 0 0,3-2 0,-4 4 0,8-4 0,4 4 0,1 0 0,5-3 0,0-1 0,5 0 0,5-2 0,5 4 0,1-6 0,1 0 0,1 0 0,-5-2 0,13-6 0,1 0 0,2 0 0,5 0 0,1 0 0,4 0 0,3-2 0,1-4 0,0-6 0,0-4 0,2 0 0,3 2 0,1 2 0,0 1 0,0 1 0,0-6 0,1 4 0,-1-2 0,0 0 0,-2 4 0,-2 2 0,-3 4 0,-3 2 0,-4 4 0,-2 6 0,-1 8 0,-1 8 0,1 4 0,-9 1 0,-2 7 0</inkml:trace>
  <inkml:trace contextRef="#ctx0" brushRef="#br0" timeOffset="2">10677 8651 23906,'10'-10'-2275,"-2"0"1274,-8 4 0,0-4-1705,0-8 2788,0 9 0,0-7 0,0 4 1,2-2-1,2 0 0,2 2 0,0-2 1,0-2-1,-1-1 2030,-1-1-1150,-2 8-421,-2 2-2374,0 8 1928,0 0 1,0 8-1116,0 4 0,0-2 1062,0 2 0,0-1 0,0 7 0,0 0 0,0 0 0,0 2 0,0 4 0,0 5 0,0 5 0,2 2 0,2 1 0,2 5 0,0 4 0,0 1 761,0 1-828,8-9 1,-10 11 0,6-9 0,0-1 0,-2-2 0,0-5 0,-2-1 0,-1-4 0,1 0 0,0-3 0,0 1 0,0-4 0,-2-2-312,-2-2 357,-2-1 1,0-5 0,-2-2 0,-2 0 0,-2 0 0,0 2 0,0 0 0,0 0 0,2 2 0,3 1 0,-1 1 0,-2-2-33,-2-2 1,0-6-1,6 6 1,0 2-1,0 2 1,0 2 0,-2-3-352,-4-3 0,4 4 1,-4-4-1,4 4 0,0 2 501,-4 0 1,4-1 0,-4 1 118,4 0 0,2-6-180,0 0-206,0-8 0,0 6 0,0-4 377,0 6-564,0 3 520,0-5-249,0-2-582,0-8 799,0 0 1,8-2-1,4-2 1,4-2 0,2 0-1,-1 0 1,1 1-1,2 1 1,4 0 0,3 0-1,3-2 146,0 2 1,0 2 0,5 2-1,3-2 1,1-2 0,5-2-1,0 2 1,1 2 315,1 2 0,-5-2 0,5-2 1,-3-2 210,-3 2 1,-2 2 0,-3 2-676,1 0 0,0 0 0,-1 0 0,-1 0 0,-2 0 0,-5 0 1,1 0-1,-2 0 0,2 0 0,-3 0 0,1 0 0,-2 0 1,0 0 902,-1 0 1,7 2-931,-6 4 1,6-4 0,-5 4 0,3-4 0,4-2 0,-1 0 0,1 0 0,-4 0 0,0 0 0,-1 0 0,3 0 0,-2 0 0,-5 0 0,-3 0-145,-2 0 0,8 0 0,-6 0 0,3 0 0,-3 2 0,-2 2 0,0 4 0,0 0 0,-1 0 0,1-2 0,0 0 0,0-1 0,0-1 0,0-2 0,-1-2 0,1 0 0,0 0 0,6 0 0,2 0 0,-1 0 0,1 0 0,-2 0 0,0 0 0,-1 0 0,1 0 0,0 0 0,0 0 0,-3 0 0,-1-2 0,-2-2 0,2-1 0,4 1 0,-10 0 0,3 0 0,-1-2 0,0 0 0,2 0 0,0 0 0,-8-2 0,-2 4 0,-3-4 0,1-2 0,0 4 0,-6-6 0,0 0 0,0-5 0,0-1 0,0 0 0,0 0 0,0 17 0</inkml:trace>
  <inkml:trace contextRef="#ctx0" brushRef="#br0" timeOffset="3">12655 8550 21992,'-49'12'422,"-24"6"207,-5-1-1,5-1 1,4-2 310,-1-2 0,1-6 1,0 4-693,4-2 1,5-2 0,11-6-1,1 0 1,1 0 0,1 0-1,4 0 1,5 0 0,3 0-1,2 0 1,5 0 0,1 0 0,2 0 939,-2 0 0,7 0-1184,-5 0 1,-2 0 0,2-2 0,1-2 0,-1-4 0,-2 0 0,0 0 0,-1 2 0,-1 0 0,-2 0 0,0 2 0,1 2 0,-3 0 0,0-2-4,3-2 0,-5 0-4,4 6 1,3 0 0,-3 0 0,0 0 0,0-2 0,3-1 0,-1-5 0,2 0 0,-2-2 0,3 0 0,-1-2 0,4 0 0,2 2-7480,3 2 6730,-9-6 0,12 12 1,-4-2-1,2 8 561,0 8 0,-1 4 0,-1 2 1</inkml:trace>
  <inkml:trace contextRef="#ctx0" brushRef="#br0" timeOffset="4">13101 10060 26001,'0'-18'-4877,"0"6"0,0 0 4659,0-1 1,6 3 0,2-2 0,0-2-1,0-2 1,-2 0 0,0 2 478,0 2 0,0 7 0,-4-5 0,1 0 1,3 0 512,-2-4-111,-2 6 0,-2-2 0,0 4 0,0-6 0,0-4 1,0-1-334,0-1 0,0 6 0,0 0-575,0-2 1,-2 6-1981,-4 2 2633,4 4 1,-7 2 0,5 2 0,-2 4 0,0 6-1,0 4-571,0 2 0,0 2 190,6 3 1,-2-1 0,-2 8-1,-2 2 1,2 1 0,2 1-1,2-2 1,0-3 0,0 3-1,2 0 1,2 0 0,4-3-1,0 3 1,2 0-738,0-3 698,-6 5 0,11-12 0,-5 6 0,0-3 1,-2-1-1,-2 0 0,2 0 0,0 0 0,0-1 1,-4 3-1,-2 0 0,0 0 0,2-3 1,2 1-1,-2 2 245,-2 2-233,-2-7 0,0 5 1,0-8-1,0 2 1,0 2-1,0 1 1,0-1-1,0-2 1,0-2-1,0 0 0,0 0 1,0-1-1,0 1 97,0 0 0,0-6 1,0 0-1,0 2 0,0 2 1,0 1-704,0 1 1,0 0 0,0 0 0,0 0 312,0 0 0,0 0 293,0-1 0,0 1 161,0 0 1,0-6 0,2-2 200,4-2 1,-4 0 822,3-2 0,-1-4-738,2 4 1,-4-6-479,4-6 0,-2 4 0,0-6 0,4 2 0,2 0 665,4 2-403,2 2 1,4 2 0,1 0 0,5 0 0,2 0 0,4-2 0,1-2 0,5-2 0,3 0 0,7 0 0,3-2 0,3 0 0,-3-2 0,-1 2 2464,-3 0-2575,-7-5 1,4 11 0,-9-4 0,-1 2 0,-2 0 0,-3-2 0,1 2 0,-2 2 0,-4 2 0,-5 0 0,-3 2 0,0 2 0,0 2 0,4-2-1,-1 0 1419,1 2-1540,6-4 0,2 6 0,7-8 0,1 0 0,0 0 0,-1 0 0,3 0 0,2 0 0,1 0 0,-3 0 0,-5-2 0,-3-2 0,0-2 0,0 0 0,-3 0 0,-1 0 0,-2 0 0,-6 6 0,0 0 0,1-2 0,3-2 0,2-2 0,-2 2 0,-1 2 0,1 2 0,2 2 0,0 2 0,0 2 0,-1-2 0,1-2 0,2-2 0,-6 0 0,3 2 0,-1 2 0,2 2 0,4-2 0,-1-2 0,-3-2 0,-10 0 0,-2 0 0,2 0 0,2 2 0,1 4 0,1-4 0,0 4 0,0-3 0,0 1 0,0 2 0,-1-2 0,-1 0 0,-2 0 0,-2 2 0,-6 0 0,6-6 0,0 0 0,4 2 0,-3 2 0,-1 2 0,2-2 0,2-2 0,2-2 0,0 0 0,-1 2 0,1 2 0,0 2 0,0-2 0,0-2 0,0-2 0,-1 0 0,1 0 0,0 0 0,0 0 0,0 0 0,0 0 0,-1 0 0,1 0 0,0-2 0,0-2 0,0-2 0,-1-8 0,-7 10 0,-2-6 0,-2 0 0,0 0 0,-2-3 0,-2-3 0,-2-2 0,-2 0 0,-4 0 0,4 6 0,-4 0 0,2-2 0,0-1 0,-4-5 0,0-2 0,-1-4 0,-1-1 0,4 3 0,-4-4 0,0 0 0,2 2 0,-2-1 0,2 1 0,-2-2 0,0 0 0,6 5 0,-3-5 0,1 0 0,0 0 0,2-3 0,0-3 0,0 0-239,-2 5 0,0-5 0,6 6 1,-2-2-1,-2 1 0,-2-1 1,2 2-1,2 4-113,2 5 1,0 1-1,0 0 1,0 0 0,0 0-1,0 0 1,0 1 88,0-1 1,0 0 0,0 0-1,0 0 1,2 0 0,2-1-1,2-3 1,-2-2 19,-2 2 1,-2 2 0,0 3 0,0-1 0,2 0 0,2 0 0,2 0 83,-2 0 1,0 7 0,0-1-1,2-2 1,0 0 0,-1 0-1,3 2 414,2-2 1,-4 0-1,4 0-993,-2 3 1,-2 9 1293,-6 2 0,0 2-314,0 9 0,0-5 196,0 6 1,-2-8 0,-2 4 0,-4-2 0,-2 0 0,-4-2 0,-1-2 0,-5-2 0,-2 0 0,-4 0 1244,-2 0 1,-3 0-1639,-11 0 0,3 0 0,-9 2 0,-3 2 0,-5 2 0,-5-2 0,-1 0 0,1 0 0,3 2 0,1-2 0,0 0 0,-3 0 0,3 2 0,1-2-45,3-2 0,-1 4 0,1-1 0,7 1 0,5-6 0,3 0 0,4 0 0,3 0 0,3 0 0,2 0 0,4-2 0,3-2 0,1-1 0,0-1 0,-2 0 0,-2 0 0,-1 2 0,-1-6 0,-2 8 0,-4-4 0,-3 4 0,-1 2 0,2-2 0,3-2 0,-3-2 0,-2 2 0,-1 2 0,-1 2 0,2 0 0,3 0 0,1 0 0,-2 0 0,-1 0 0,3 0 0,0 0 0,1 0 0,-1 0 0,0 0 0,0 0 0,1 0 0,-1 0 0,0 0 0,-5 0 0,-1 0 0,0 0 0,3 0 0,1 0 0,2 0 0,-1 0 0,-3 0 0,-2 0 0,1 0 0,-1 0 0,2-2 0,3-2 0,1-2 0,-2 2 0,1-4 0,-1 0 0,4 0 0,2 0 0,3 5 0,-1 1 0,0 0 0,2-4 0,8 4 0,4-2-83,3 8 0,1 6 0,6 7-3163,0 1 0,2-8 2753,4-4 1,-4 4 0,5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40.2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165 930 9642,'-8'-11'191,"0"0"1,0-1-1,1-1 0,1 1 0,0-1 1,0 0-1,2 0 0,-1-1 1,-2-16-1,4 11 22,1-1 1,1 0 0,0 1-1,1-1 1,7-38 0,0 21-147,2 1 0,2 0 1,1 1-1,2 1 0,1 0 1,30-49-1,-31 60-59,2 1 0,1 0 0,0 1-1,1 1 1,2 1 0,0 0 0,1 2-1,25-17 1,-16 15-3,0 2 0,2 1 0,-1 1 0,2 2 0,64-17 0,-53 20-4,0 3 0,1 1 0,0 2 0,0 2 0,0 2-1,0 2 1,0 2 0,0 2 0,-1 2 0,56 17 0,-44-5-18,0 3 0,-2 2 0,-1 2 0,-1 2 1,-2 3-1,86 71 0,-101-73 10,-2 2 0,-1 1 0,-2 1-1,-1 2 1,-2 1 0,26 48 0,-34-50 29,-2 0 1,-1 2 0,-2 0-1,-2 1 1,-1 0 0,-2 1-1,6 56 1,-12-63-20,-1 0 0,-1 0 1,-2 0-1,-1 0 0,-2 0 0,-1 0 1,-1-1-1,-2 0 0,-1 0 0,-2-1 0,-1 0 1,-1-1-1,-26 44 0,30-59-3,-80 118-2,76-116 4,-1 0-1,0-1 1,-2 0-1,0-1 0,-27 18 1,25-19 4,-1-1-1,0-2 1,-1 0 0,-1 0 0,1-2-1,-1-1 1,-1 0 0,1-2-1,-24 3 1,18-4 10,0-2 0,0-1 0,0-1 0,0-1 0,0-1 0,1-2 0,-1 0 0,1-2 0,-44-16 0,-5-9 101,-134-79 0,-59-64 100,139 88-172,-44-36 50,149 102-76,1-1 1,1-1-1,1-1 1,-33-45-1,26 24 23,-38-79-1,53 96-28,2-2 1,1 1 0,1-1-1,-6-39 1,12 45-10,2-1 1,0 0-1,1 0 0,2 0 1,0 0-1,2 0 0,9-36 0,-5 33-12,2 1-1,0-1 1,1 2-1,2-1 1,0 2-1,20-26 1,-23 36 129,1 0 0,1 2 0,0-1 0,28-20 0,-2 8 363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2103 18658 26528,'-18'0'-287,"1"0"1,5 0 0,0 0 0,-2 0 20,-2 0 0,4 0 0,0 0 444,-1 0 0,3 0-351,-2 0 1,6 0-1,-4-2 1,2-4-1,4-6 1,2-4-2416,2-2 2924,0 8 0,0 0 1,-2 6-1,-4-4 512,-6-2-839,4 6 1,2-3 0,12 5-1,6-2 1,4-2 0,4 2 0,4 2-1,3 0 1,3-2 365,0-2-338,-1 0 0,9 0 0,2-2 1,1 0-1,1-2 0,-1 2 0,1-2 1,-2 0-1,-3-1 0,-1-1 0,-2 2 1,-5 0-1,-5 0-112,-4-4 1,-12 6 0,-10 2-1,-14 4 1,-14 2 0,-9 2 0,-7 4 140,1 6 1,-5 4 0,8 2 0,1 0-1,1-1 1,3 1 0,5-2 0,4-2-99,6-2 0,9-6 0,5 4 0,8-2 0,14-6 691,11-6 0,9-6 0,4-8 0,1 0 102,3 0 1,1-6-1,-3 1-591,2 1 1,-7 2 0,-7 4 0,-2 2 0,-5 2 0,-1 1 0,-6 1 0,-8 4-933,-12 4 1,-8 8 297,-4 0 0,1 1 0,-1-1 749,0 6-1059,16-4 1,-2 0 0,14-6 0,-4 2-1,-6 4 561,-4 2 0,-10 2 0,4 6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5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11283 9579 30209,'2'-12'-3277,"4"2"0,4 0 0,2 2 3005,0 0 1,-7 2 0,5 4 0,0-2-1,0-2 1,2 0 0,0 0 863,0 0-489,-8 0-1439,12 6 1888,-14 0 1,4 0-585,-12 0 1,-4 8 0,-8 2 0</inkml:trace>
  <inkml:trace contextRef="#ctx0" brushRef="#br0" timeOffset="1">2745 18551 27043,'-18'0'-286,"0"0"-419,1 0 1,5 2 870,0 3 1,6-3-1,-4 6 1,0-2 0,4 0-1,4-4 1,10-4-1,6-6 1,4-2 0,0-1-1,-1-1 1,1 2 0,-2 0 203,-4 0 1,2 4 0,-6-4-1,2 2 1,1 2 0,1 0-155,0 0 0,0 0 1,8 6-1,2 0 1,1-2-1,1-2 0,2-2-43,4 3 0,9 1 0,5 2 0,1 0 0,3-2 1,-1-2-1,-1-2 0,-2 0-130,-5-2 0,-1 4 1,-4-8-44,-5-2 0,-11 4 0,-14 0 0,-8 2 0,-8 0 0,-12 4 0,-7-2 0,-9 3 0,-9 1 0,-9 2 0,-5 0 0,-1 1 0,5 3 0,6 4 0,3 2 0,4 4 0,3 2 0,3-4-126,11 0 1,5-6 0,10 4 0,4 0-1,4-2 1,8-1 0,10-3 0,8-2-1,5-2 1,3 0 0,4 0 0,2 0 182,1 0 1,1-2-50,0-4 1,-1 4 0,1-5 0,-1 1 0,-1 0 0,-4 2 0,-6 2 0,-7 0 0,-9-2 0,-14 0 0,-17 6 1281,-15 8-1290,-8-2 0,-9 7 0,-2-3 0,-5 4 0,1 2 0,-1 0 0,3 2 0,2 0 0,1-1 0,7-3 0,5-2 0,10-2-181,9 0 0,21-8 1,12 0-1,11-8 1,11-8-1,4-2 0,3 0 1,3 2 237,2-2 0,-1 1 0,-5-1 0,-1 2-32,1-2 0,-6 0 0,0 0 89,1 2 0,-3 2 0,0-4 0,-1 3 1,-1-1-1,0 2 0,-6 2 0,-8 2 0,-12 0 1,-12 2-115,-10 2 0,-8 8 0,-11 0 0,-5 8 0,-7-2 0,-1 4 0,1 1 0,-1 1 0,3-2 0,1-2 0,7-2 0,3 0 0,8 0 0,5-2 0,5-3 0,18-1 0,8-6 0,20-2 0,5-4 0,7-5 0,5-7 0,7-4 0,2-2 0,-1 2 0,-3 3 0,-3 1 0,-3 0 0,-3 0 0,-3 2 0,-2 2 0,-3 2 0,-15 8 0,6-2 0,-20 12 0,-8 4 0,-6 2 0,-3-2 0,-1 0 0,0 0 0,0-4 0,0 4 0,0-2 0,9-4 0,3-10-814,4-6 0,2 2 0,2 0 0,2 0-1303,1 0 1,1 8 1455,-6 2 0,0 8 0,0 10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3387 18444 14654,'-18'-24'0,"0"0"-206,0 2 1,0 10 0,1 6 1199,-1 4 0,6 2 0,4 0 1,8 0-1,14 0 0,12 0 1,9-2-1,7-4 0,7-3-280,9-1 1,-3-6 0,5 4 0,-5-4 0,-1-2 0,-1 0 0,0 2 0,-1 3-292,-5 1 1,3 2 0,-10-4 0,-5 4-348,-3 2 1,-20 4 0,-8 8 0,-18 4 0,-16 0 0,-7 0 0,-7-2 0,-4 0 34,-7 0 1,7 0-1,-5-6 1,2 2 0,-1 2-1,-1 2 1,-1-1 0,3 1-99,3 0 0,4 6 0,11-6 1,3 0-1,12 0 107,16 0 1,20 0 0,26-8-1,1-4-17,5-6 1,1 2 0,3-2-104,-1-1 0,1-3 0,-3 0 0,-3 2 0,-7 4 0,-5 0 0,-4 2 0,-7-2 0,-7 2 0,-16 0 0,-18 4 0,-19 4 0,-17 6 0,-9 4 0,-10 8 0,-9 0 0,-3 2 0,-4 4 0,-2 3 0,2 3 0,5 0 0,11 1 0,12 1 0,9-2 0,13-6 0,13-6 0,20-7 0,22-5-353,21-4 1,17-4-17,21-4 0,6-3 1,10-9-1,2 0 1,0 0-1,2 0 389,-46 10 0,-1-2 0,48-15 1,-1-3-1</inkml:trace>
  <inkml:trace contextRef="#ctx0" brushRef="#br0" timeOffset="1">13868 10898 29023,'-18'0'-712,"0"8"0,0 2 0,0 8 1</inkml:trace>
  <inkml:trace contextRef="#ctx0" brushRef="#br0" timeOffset="2">13796 10934 25611,'10'-8'-1456,"-2"6"0,-6-12 1049,4 8 1,-2-5 0,6 3-1,0 0 1,0-2 0,3 2 514,3 0 0,4-6 1,2 4-1,4-2 0,1 2 1,3 0-1,0 0 0,-2-1 95,-3 1 0,5-4 0,-6 6 0,-2 0 1,-3-2-1,-3 0-11,-4-4 1,-6 6-1,-12 2 1,-8 4 0,-8 2-1,-7 0 1,-5 2 0,-2 4-118,1 6 1,-1-2 0,0 2 0,1 0-102,-1-2 1,1 6-1,1-6-204,4 0 1,4 3 0,9-5 0,-1 0 0,6 0 0,10-4 0,16-2 0,10-2 0,7-2 248,3-4-1,2 2 174,-1-8 1,-1 6-1,-4-4 1,-7 3 0,-3 1-1,-2 0 1,-4-2-1,-8 0 1,-14 0 0,-12 4-1,-10 4 1047,-3 6 1,-9 4-1452,0 8 1,1-7 0,5 1 0,1 2 0,-1 2 0,2 2 0,5-2 0,7-2 0,6-2 0,8-1 0,8-1 331,14-4 1,10-4 0,11-2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7647 7135 29299,'-12'-16'-4916,"0"4"1,6-2 4743,-6 8 1,0 0-1,-6 6 1</inkml:trace>
  <inkml:trace contextRef="#ctx0" brushRef="#br0" timeOffset="1">7611 7135 28001,'0'-18'-1967,"0"6"1,2 2 0,2 0 0,2 0 0,0-2 255,2 3 1992,-6-7 1,14 12-1,-4-6 1,3 2 0,1 2-1,-2 0 1,-2 0 1350,2 2-496,-6 2 0,6 4 0,-6 2 1313,1 2-2860,-5 0 1,4-4-1,-8 4 1,0 6-1,0 4-606,0 1 1,0 1 0,0 0 3280,0 0-3336,0-8 277,0 6 0,0-12 0,-2 6 1,-2 0 253,-2-1 0,-1-5 397,1 2 1,4-2 0,-6 0-1,2 4 1,-2 0 0,0 2 0,0 0-1,2 4 1,0 2 0,0 2 0,0-1-485,-2 1 0,6 0 651,-4 0 1,4 0-1,0 2 1,-2 3-1,-1 5 1,1 2 0,0 0-1,0 1 1,-2 5-1,2 4 1,2 3 0,0 1-1,-2-1 1,-2-1 1314,2 2-1218,2-7 0,2 13 0,-2-9 0,-2-1 0,-4-2 0,0-3 0,-2 1 0,2 0 0,-2-3 0,2-1 0,-1-4 0,1 0 0,0-3 0,2 1 0,0-2 85,0 2 1,0-6-1,6 3 1,0-3 0,0-2-1,0 0 1,2 0 0,2-1-170,2 1 0,2-6 1,-4 0-1,2 2 0,0 0-472,2-2-146,-6-4 1,13-8 1563,-3 0 1,4 0-800,2 0 0,0 0 1,0-2-1,-1-2 0,1-2 1,0 2-1,0 2 0,0 0 1,1-2-1,3-2 0,4 2 1,2 2-1,3 2 637,3 0 1,4 0-680,3 0 0,7 0 0,11 0 1,5 0-1,3 0 0,2 0 1,7-2-1,1-2 0,2-2 1,-4 2-1,1 0 0,-3 0 1,-2-2-1,-9 2 1409,-11 2 0,-1-4-1394,-9 0 0,1 0 1,-9 6-1,-3 0 1,-4 0-1,-2 0 1,-1 0-1,-1 0 1,-2 0-1,0 0 1,2-2-1,1-1 1,1-3-1,0 2 743,0 2-899,-1 2 0,-7-2 0,-2-2 0,-2-2 0,2 2 0,2 2 0,1 2 0,1 0 0,0 0 0,2 0 0,2 0 0,3 0 0,3 0 0,2 0 0,-2 0 0,9 0 0,-5 0 0,0-2 0,-1-2 0,-1-2 0,-2 2 0,-2 2 0,-5 2 0,1 0 0,0 0 0,2 0 0,-1 0 0,-5 0 0,0 0 0,0 0 0,0 0 0,2 0 0,1 0 0,5 0 0,2 0 0,3 0 0,3 0 0,0 0 0,-3 0 0,-1 0 0,-6 0 0,6 0 0,-9-6 0,3-2 0,-6-2 0,-8-2 0,-10 2 0,-2 4-177,-10 12 1,8-2-1,-2 8 1,4 2-1,2 2 1,0 4 0,0 2-1,0 1 1,0 1-1,2 0 1,2 2-1,4-1 1,2 3 0,2 0-1928,-2 4 1893,6 1 1,-14 3 0,5 0 0,-1-1 0,0 3 0,0 4 0,0 5 0,0 5 0,-2 1 0,-2 1 0,-2-1 0,2 1 0,2-1 0,2-1 0,0-3-196,2-1 0,-6-8 1,6 1-1,-2-3 0,0-2 1,-2-3-1,-2-1 0,-2-4-213,0-3 0,0 5 1,0-4-1,0 0-397,0-1 0,0 1 0,-2-4 787,-4 2 1,2 6 0,-6-7 0,2-1 0,4 0 0,2 0 0,2 1 0,0-1 0,0-2 0,0-2 0,0 0 0,2-2 0,2-2 109,2-3 0,8-1 341,-2 2 0,3 2 1,3-8-1,0-2 0,0 0 1,0 0-1,0 2 0,-1-2 1,1-2-1,0-2 0,0 0 1,0 0-1,0-2 1,-1-2 587,1-2 1,2 0-685,4 6 1,-2-6 0,5-2 0,1 0 0,0-2 0,3 2 0,3-2 0,2 2 0,-1-1 0,3 1 0,4-2 0,5 2 0,3-2 0,-1 2 1769,-1 0-1680,-1-6 1,7 6-1,-1-6 1,1 2 0,-3 1-1,-1-1 1,-3 0-1,1 0 1,1 2 0,1 2-1,1 2 1,-3 0-1,-1 2 1,-1 2 0,3 2 106,3 0 0,-5 0 0,-1 0 0,-1 0 0,1 0 0,4-2 0,-1-2 0,1-2 32,-3 2 1,-7 2-1,1 0 1,-1-2-1,-2-1 1,-1-1 0,-3 0-1,-2 0-29,-5 2 1,7 2-1,-6 2 1,-1 0 0,-1 0-1,-2 0 1,0 2 0,-1 2-327,3 2 0,-6 0 0,6-6 0,-3 0 0,1 0 0,2 0 0,-4 0 0,2 0 0,-1 0 0,-5 0 0,-2-2 0,-6-2 0,-10-2-274,0 0 0,-14 8 1,8 4-1,2 6 1,2 3-1,2 3 1,0 0-1,0 0-1167,0 0 1,0 0 1278,0-1 1,0 1-1,2 0 1,2 2-1,2 2 1,-2 2-1,-2-3 1,0-1 0,2 0-1,2 2 1,-2 2-1,0-3 1,0 1-1,2 0-2004,-2 2 2002,-2 0 0,4-1 1,-1 3-1,-1 2 1,0 2-1,0-1 1,2 1-1,0 2 1,0-1-1,2 1 0,0-4 1,0 0-1,-2-1 1,0 3-1,0 0-222,-2 0 0,-2-7 0,-2 7 0,0 2 0,-2 1 1,-4 3-1,-6 0 0,-2-1-4,2 1 1,-2 6 0,8-1 0,2-1 0,2-2 0,2-3 0,0 1-1,2 0 144,4-1 0,4-1 0,6-4 1,0-6-1,0-5 0,4-1 0,-1 0 1,1-2 596,-2-4 1,0-2-1,0-6 1,-1 2-1,1-2 1320,0-2 1,-8-4-1284,-4-4 0,-4-4 1,-2-8-682,0 0 1,6 0 293,0 0 0,0 7 592,-6-1 1,6 6 0,2-6-1,2 0 1,1 0 0,1 0-1,0 0 1,2 0-13,2 0 1,2 8-490,0-1 0,1-3 0,3 2 0,4 0 0,2 0 0,5 0 0,7 2 0,7 0 0,5 0 0,1-2 0,1 2 1,1 2-1,1 0 0,-1-2-4,-3-2 1,-3 0-35,5 6 0,-7-2 1,-1-2-1,-3-2 0,-3 2 1,-2 2-1,-3 0 0,1-2 1,0-2-1,-1 3 0,1 1 1,0 2-1,-3 0 0,-1 0 1515,-2 0-1378,-1 0 0,5 0 0,-2 0 0,-5 0 0,-1 0 1,-4 0-1,-2 0 0,-2 0 0,-1 0 0,1-2 0,0-2 1,0-2-1,0 2 0,-1 2 65,1 2 1,0-6-1,0 0 1,0 2 0,0 2-1,-1 2 1,1-2 0,0-2-257,0-2 0,0 0 0,0 6 0,-1 0 0,1 0 0,2 0 0,2 0 0,2 0 0,-3 0 0,-1 0 0,-2 0 0,0 0 0,0 0 0,-1-2 0,1-2 0,0-2 0,-6 0 0,-2 4 0,-2-4 0,-2 4 0,-6-4-1216,0 12 946,0-4 1,0 8 0,0-4 0,0 6-1,0 4 1,0 2 0,0 0 0,0-1-1177,0 1 1,0 2 1303,0 4 0,0-4 0,0 5 1,0-1-1,2 0 0,2 0 0,4 0 1,0 1-1,-1 1 0,-1 2 0,0-2 1,0-1-1,0-1 0,0 0-1572,0 0 1556,0-1 0,-6-5 1,2 2-1,2 2 1,2 2-1,-2-3 1,-2-1-1,-2-2 0,2 0 1,2 0-1,2 0-1591,-2-1 1576,-2 1 0,-2-6 0,0 0 0,0 2 0,0 2 0,0 2 0,0 0 0,0-1 0,0 1 1,0 0-1,0 0 117,0 0 0,0 0 1,0-1-1,0 1 0,0 0 1,0 0-40,0 0 0,0 0 205,0-1 0,0 1-23,0 0 1,2-6 0,2 0 0,4 0 0,-1 0 0,3-2 0,-2-1 844,0 1 240,-2-6 1,2 4-1866,4-8 1071,-4 0 1,8 0 0,-6 2 0,2 2 0,-1 2 3034,3-2-3124,-6-2 1,8-2 0,-4 0 0,4 0-1,0 2 1,-3 2 0,-1 4-145,2 2 1,0-4 0,0 4-1,-2-2 1,2-4 0,2 0-1,1 0 529,1 1 1,6 1-1,0-6 1,-3 0-209,-1 0 0,0 0 0,2 0-466,2 0 0,1 0 0,-3 0 0,2 0 0,0 0 0,-1 0 0,1 0 0,0 0 0,0 0 0,0 0 0,-3 0 0,1 0 0,0 0 0,2 0 0,5 0 0,-5 0 0,6 0 0,-6 0 0,-1 0 0,1 0 0,2 0 0,0 0 0,-1 0 0,-3 0 0,0 0 0,0 0 0,2 0 0,-3 0 0,-1 0 0,-8-2 0,0-3 0,-6 3 0,6-2 0,2 6 0,-1 5 0,1 1 0,-2 0-1503,2-4 1596,2-2 0,-4-2 0,0 0 1,2 0-1,1 0 0,3 0 1,0 0-1,0 0 0,0 0 1,-1-2-1,1-2-25,0-2 0,-6 0 0,0 4 0,2-2 0,2-1 0,1 1 1,1 2-99,0 2 1,2 0 0,2 0 0,3 0 0,1 0 0,2 0-1,-2 0 1,1 0 87,1 0 1,2 0-1,5 2 1,1 2-59,0 1 0,-1 1 0,1-6 0,0 0 0,-3 6 0,-1 0 0,-2-2 0,-1-2 0,-1-2 0,-2 0 0,-2-2 0,-1-2 0,-1-2 0,-2 2 0,-2 2 0,0 2 0,-6 0-126,-1 0 0,1 0 0,6 2 0,0 2 0,0 4 1,0 2-55,-1 4 0,9 2 0,2 2 1</inkml:trace>
  <inkml:trace contextRef="#ctx0" brushRef="#br0" timeOffset="2">18341 12539 30167,'-17'-25'-9831,"5"5"7308,0-4 2640,8 12 1,-4 2 0,6 6-1,-4-2 1,-6 2 0,-4 2-1,-3 0 1,-3-2 0,-2-1 0,2 1-1,2 2 1,5 0 3771,3-4-3724,4 4 1,16-6 0,2 10-1,1 2 1,1 2 0,2-2 0,0 0-1,0 0 1,-2 1 0,0 1 0,0 0-1,-1 0 1,3 0 450,2 2 1,2-6-600,0 4 0,0-2 1,1 0-1,3 2 0,4-2 1,0 0-1,1 0 0,1 2 1,2-2-1,0-2 0,-3 0 1,1 2-1,-2 2 1,0-2-885,-5-2 1113,-1-2 1,-2 0-1,0 0 1,0 0-1,-1 0 1,1 0 0,0 0-1,0 0 1,0 0-1,0 0 1,-1 0-276,1 0 1,-8 2 0,-8 2 0,-12 4 0,-14 1 0,-7 5 0,-5 4 85,0 6 1,1-2 0,-1 7 0,0 3 0,3 4 0,3 3 0,6 3 0,7-2-348,5-3 0,-2 5 0,8 2 1,2-1-1,2 1 0,2-3 1,-2 1-1,-2 0 27,-2-3 1,0-1 0,4-2 0,-2-1 0,-4 1 0,-2 0-1,-2-1 1,1 1 59,-1 0 0,0-1 0,-6 1 1,0 0-1,2-1 0,2 1 0,3 0 0,-1-3-144,2-3 0,0 4 0,6-6 0,-2-1 1,2-1-1,2-2 0,2 0 0,0-3-115,0-1 1,2-2 0,2 0 0,2 0 0,-2 0 0,-2-1 0,-2 1-190,0 0 0,0-6 0,0 0 1,0 2-1,2 0 769,4-2 1,-2 1 0,8-5 0,1 0-1,3 0 65,2-4 0,0-2 1,0-2-1,0 0 0,1 0 1,5 0-1,4 0 0,2 0 91,-1 0 0,-1 0 0,4-2 1,-3-2-1,1-4 0,0 0 1,-2-2-1,-3 3-39,-3-1 0,4-4 1,-2 4-1,-3 0 1,-1-2-1,-2 2 1,2-2-1,2 2 10,1 0 0,3-4 0,-2 6 1,6 0-1,5 1 0,5-3 0,1 0 1,1 0 88,2 4 1,-5-4 0,7 2-1,-1 0 1,-1 0 0,-1 0-1,-3 0 1,-4 0 25,-7 0 0,5 0 0,-4 6 0,3 0 0,3 0 0,-2 0 0,-1 0 0,1 0 300,4 0 0,7 0 1,-3 0-1,0 0-105,1 0 1,-3 0 0,5 0-552,-1 0 0,-3 0 0,-3 0 0,2 0 0,1 0 0,-1-2 0,-3-2 0,-3-2 0,-2 2 0,-2 0 1,-1 0-1,1-1 0,-2-1 228,-3-2 1,5 6-241,-6-4 1,6 2-1,-5 0 1,1-2-1,2 2 1,-2 2-1,1 2 1,-1-2-1,0-2 1,-4-2-1,-3 2 1,-1 0 0,0 0-1,-2-4-428,-4-2 1,-2 4 279,-4-6 1,-4 1 0,4-7 0,-4 0 0,-2 0 0,0 0-1,0 0 1,0 1-3274,0-1 2948,0 8 0,5 0 0,3 6 0,2 0 0,2 6 127,-2 8 1,6 6 0,-6 2-1,2 1 1,0 3 0,1 2 0,1-2 132,-2-2 0,4 3 0,-6 1 1,2-2-1,0-2 0,0 0 0,-1 1 1,1 3 167,2-2 0,-4 0 0,0 0 0,0 1 0,0 1 0,4 2 0,2 2 0,1 1-142,1 1 1,0-2 0,2 6-1,2-3 1,1 3 0,-1-2 0,-2-1-1,0-1 217,4 0 1,-7-8 0,3 3 0,-6-3-1,-2 0 1,0-2 0,0 2 0,0-1 96,-3 5 1,7-4-1,-6 6 1,2-3 0,0-1-1,0 0 1,0 0 0,-2 0-75,-2 1 0,3-11 0,-5 4 0,0-2 0,0 0 0,0 2-58,-2-1 0,-2-5 1,-2 0-1,0 2 0,2 2 1,2 2-109,2 0 1,2-6-1,-2-1 1,6 3-1,4 2 1,-1 2-1,-1-2 66,-2-4 0,-6 2 0,4-6 0,0-1 1146,0 1-371,-6-2 0,4-8-693,-8-4 1,0-3 0,0-9 0,0 0 0,0 0 0,0 0 511,0 0 0,0 6 0,0 1 0,2-3 0,4 0-606,6 2 1,-3-2 0,5 8-1,4 2 1,6 2 0,4 2 0,5 0-1,5 0 348,4 0 1,5 0-1,-3 0 1,1 0 0,3 0-1,-3 0 1,-1 0-1,-3 2-97,1 4 0,6-4 0,-7 4 0,1-4 0,-1-2 1,1 0-1,-2 0 0,-3 0 41,-1 0 1,1 0 0,3 0 0,2 0 0,-3 0 0,-1 0 0,-2 0 0,-3 0-116,-3 0 0,4 0 0,-5 0 1,3 0-1,0 0 0,-3 0 0,1 0 1,0 0 164,-1 0 1,1 0-1,6 0 1,-3 0 507,-3 0 0,4 0 1,-4 0-784,3 0 0,3 0 0,0 0 0,-3 0 0,-1 0 0,-4-2 0,-3-2 0,-3-4 0,-2 0 0,-2-2 0,0 0 0,-1-4 0,-1 5 0,-4-3 0,-2 8 0,-4-2 0,6 4 0,4 2 0,2 0 0,-1-2 0,1-2 0,0-2 0,-6 0 0,0 6 0,-6 0 0,2 0 0,-6 0-79,2 8 1,-12-4-1,8 8 1,0 2-1,0 1 1,0 3-1,2 2 1,4 2-1,4 2 1,1-1-1,-1 1 1,0 2-1,-2 0 1,2 2-1,0-3-101,4 1 0,-4 4 1,0-4-1,-2 1 0,-3 3 1,1 0-1,0 0 0,-2-1-86,-2-1 0,-2 4 0,2-7 1,2 3-1,2 2 0,-2-2 0,-2-3 1,0-1 199,4 0 1,-2 2 0,8-4 0,2 1 0,0-1 0,-1-2 0,-1-2 0,2 0-17,2-1 1,2 1-1,-2 0 1,-2 0-146,-3 0 0,-1 0 0,4 0 63,-2-1 0,-8-5 0,2 0 0,-4 2 0,0 2 0,2 2 0,2 0 0,-2-1 0,-2 1 0,-2 0 0,0 0 0,0 0-1320,0 0 0,6-7 1560,0 1 1,6 0-1,-4 6 1,-1 0-1,3-2 1,-2-2-1,2-2 1,0-1-1,2 1 1,0-2-1,-2 0 1,0-2-1,-2 2 284,-1 0 0,1-4-368,-2 6 1,-4-6-1,6 4 645,0-3-484,-6-1 0,8-6 0,-4 0 0,6-2 0,4-2 0,2-3 0,-1-1 0,1-2 0,0 0 0,2-2-91,4 2 0,-5-4 0,7 6 0,-2-2 1,2-4-1,1 1 0,3-1 0,0 2-28,0-2 1,5 4 0,7-2-1,-1 0 1,1 0 0,1 2 0,1 1-1,2 1 176,-1 0 1,1-4 0,1 4 0,-3 0-1,-5-2 1,1 2 0,-4-2 0,-1 2 103,-3 0 0,-8 0 1,2 4-1,-3-2-171,1 3 1,6 1 0,-4 2-145,1 0 0,-3 0 0,6 0 0,1 0 1,3 0-1,2 0 0,-3 0 0,-1 0 0,-2 0 1,0 0-1,-3 0 0,-1 0 0,-2 0 686,0 0 0,-5 0-614,-1 0 0,-10 0 1,10 0-1,-4 2 1,-2 1-609,0 3 941,-9 8 0,7-12 0,-6 2 0,2-8 1,-4-8-405,-6-3-247,2-3 1,-12 6 0,11 2-1,4 0 1,9 2 0,6 0-1,2 4 1,0 2 0,0 2 170,0 0 0,-1 0 0,1 0 0,0 0 0,0 2 0,0 2 0,-1 2 0,1-2 150,0-2 0,0 0 0,0 2 0,0 2 0,-3 0 25,-3 2-286,4-6 0,-12 12 15,8-8 1,-8 7-1,4-1 1,-2 4-1,2 0 1,0-2-1,2-4 1,-1 0 565,5 0 1,-4-6 9,2 2 0,-8-2 0,4 0 0,-2 3 0,2 3-525,2 4 0,-4 0 4,6-2 0,-6 4 0,3-4 1,-1 4-1,-2 1 0,0 1 1,0 0-1,-2 0-1460,-2 0 1419,-10 0 0,4-1 0,-6 1 1,0 0-1,1 0 0,-3 0 1,0 0-1,2-1 0,0 1 1,2 0-1,-2 0 0,2 0 0,0 0 1,4-1-1,2 1-141,2 0 0,0 0 1,0 0-1,0 0 0,2 0 1,2-1 429,2 1 1,2-6 0,-4 0-717,2 2 1,0 2 381,-6 2 0,6-1 0,0 1 0,0-2 0,0-2 0,0-2 0,0 2 0,2 2 0,3 1 1,3 1 608,-2 0-461,4-8 1,-12 4-1,6-6 1,-2 2 0,-4 4-1,-2 1 1,-2 3-1,0 0 1,0 0 0,0 0-1557,0 0 1657,0-1 1,0 1-1,2 0 1,2 0-1,2 0 1,-2 0 0,0-1-1,0 1 1,1 0-1,1 0 1,0 0 449,0 0-536,0-1 0,-4-1 0,2-2 0,2-2 0,0 0 0,0 0 1,2-2-1,2-2 437,4-4 0,-4-2 0,2-2 0,1 0-315,3 0 1,-4 0-1,0 0 1,2 0-1,2 0 1,3 0-1,3 0 1,4 0 55,2 0 0,-6 0 1,3 0-1,-1 0 1,2 0-1,0 0 1,1 0-1,-1 0 53,0 0 1,3 0 0,-3 0 0,2 0 0,4 0 0,1 0 0,3 0 0,0 2 242,-1 4 0,9-2 0,1 7 0,3 1-46,-1-2 1,-5 0 0,6-6-257,1 2 1,3 0 0,1-6 0,-1 0 0,-3 0 0,-1 0 0,1 0 0,3 0 0,-1 0 0,-1 0 0,-5 0 0,1 0 0,-3 0 771,1 0 0,-3 0-1012,-5 0 1,-6 0 0,-2 0 0,-1 0 0,-1 0 0,0 0 0,-4 0 0,-3 0 0,1 2-1,2 2 1,4 2 0,-1-2 0,3-2 0,-2 0-684,0 4 0,5-4 776,-1 4 1,-2-4 0,-1 0 0,1 2 0,-2 2 0,2-2 0,-3 0-1,1-1 1,-4 3 0,-2-2 0,-2-2 0,-1-2 0,1 0 861,0 0-884,-8 0 1,0 0 0,-6-2 0,2-4 0,-2-5 0,-2-5 0,-2-2 0,-2 2 0,-2 2 0,-2 2 0,0-2 0,0-1-427,0-3 0,0 6 0,6 0 0,0-2 1,2 0 121,4 2 0,-2-2 0,6 6 0,0 1 1,-2-3-1,2 0 366,-1-4 0,-5-2 0,2-4 0,-4-2 0,-2-1 1,0 1-1,0 2 0,0 0-195,0-4 1,0 5 0,0-7 0,0 2 0,0 0-1,0 0 1,0 1 0,0-3-501,0-2 0,0 4 1,0-3-1,0-1 120,0 0 1,8-2-1,2-5 539,0-1 1,4-6 0,-8-1-1,-2-1 1,-2 1 0,-2 3-1,0 2 1,0 3 0,-2-1-1,-4 0 1,-4 3 0,-2 1 0,2 4-120,2 2 0,2 1 56,6 1 0,0 4 0,0-4 0,0 4 0,0 3 0,2-3 0,2-2 1,4 0-1,0 4 0,2 4 0,-2 1 0,0-3 0,-2 0 0,0 2 444,0 2 0,0 6-326,-6-6 1,0 6 0,-2-4 0,-4 2-1,-6 6 1,-4 4 0,0 6 123,4 2 2,-4-6 1,9 6 0,-7-6 0,4 4 0,0 0 0,0 0 0,-4-2 0,-2 0 0,-2 0 0,1 0-1,-3 0 1,-2 0 0,-2 0 0,0-1 55,-1 1 1,-3 2 0,-8-4 0,3 4 0,1 0-1,0 0 1,-3-4 0,-5 0 142,0 2 0,-3-4 0,1 4 1,3-4-9,1-2 0,2 0 0,1 0-250,-1 0 1,0 0 0,1 0-1,-1 0 1,0 0 0,1 0-1,-1-2 1,-1-2 0,-3-4-1,-4 0 1,-1-2 0,-3 0-1,3-4 956,3-1 1,-1 3-1051,1 0 1,-2 6 0,7-4-1,-1 2 1,4 2 0,3 0-1,3 0 1,4 2 0,4 2-1,3 2 1,-1 0 0,2 2 0,2 2-1,2 2-896,-2-2 877,6 6 0,-7-8 0,3 6 0,-4-2 0,-2 0 0,0-2 0,0 0 0,1 0 0,-1 4 0,0-1 0,0 3 0,0-2 0,0 2-889,1 0 882,-1-6 0,0 10 0,0-6 0,0 0 0,1 2 0,-3-2 0,-2 2 0,-2-2 0,2-1 0,1-3 0,-1 0 0,-2 0 0,0 2 0,1-2 0,-1-2 165,2-2 0,2 0 0,2 0 1,1 0-1,-1 0 0,0 0 2,0 0 1,0 0-1,2-2 1,3-2 0,3-4-1,0-2 1,0-5 0,-4-5 81,-2-4 0,4-2 1,2 4-1,0-3 0,2-3 1,-1-4-1,1 0 0,-2 1-189,0 1 0,6 8 0,-2-2 0,4 3-596,2-3 1,0 4 0,0-4 357,0 4 1,0 3-1,0-1 1,0 0-1,0 0 1,0 0-1,0 0 1,2-1-1,2-3 1,2-2-1,0 0 1,0-2-98,0-3 0,0-1 251,-6-6 1,0 11 0,0-11 0,0 2 0,0 1 0,0-3 0,0 2 0,0 4 0,0 5 0,-2 1 0,-2 0 0,-2 2 0,2 2 0,2 3-949,2-1 0,0 0 837,0 0 0,0 0 0,0-2 0,0-1 0,0-3 0,0 2 1,0 2-1,0 2 0,0 1 0,0-1 25,0 0 51,0 8 1,0 0-1,0 4 1,-2-4-1,-4 0 1,-6 4-1,-4 4 90,-2 2 1,-1 0 0,-3 0-1,-4 0 1,0 0 0,-1 2 0,-1 2-1,-4 4 187,-2 2 0,-1-4 1,-1 4-1,0 0 319,1 0 0,-3-6 0,-3 2-337,-7-4 0,-9-2 0,-5 0 0,-3 0 0,-6 0 1,-7 0-1,-1 0 0,2-2 0,6-2 0,5-2 1,7 2-1,5 2 0,7 2 329,3 0 0,5 0-479,9 0 1,-2 0-1,8 0 1,3 0-1,1 0 1,0 0 0,-2 2-1,-1 2 1,1 2-1,2-2 1,2-2 0,0-2-1,2 2 1,3 2 187,1 2-182,0 0 0,-6 0 0,0 0 0,0-1 0,1 1 1,-3 0-1,-2-2 0,-4-2 0,0-2 0,-1 0 1,1 0 951,0 0-968,2-8 0,-1 6 0,-3-4 1,0 4-1,4 2 0,5 0 0,-1 0 1,-2 0-1,-2 0 0,3 0 0,1 0 1,2 0-1,0 0 0,0 0-236,0 0 1,1 0 0,-1 0-1,0 0 1,0 0 166,0 0 1,0 0 0,1 2 0,-1 2 0,0 2-73,0-2 1,6 0 0,0 0 0,-1 2 0,-3-2 0,0 0 0,2 0 178,2 2 0,0 0 1,-6-6-1,1 0 0,-1 0 1,0 0-1,0 0 1,0 0 185,0 0 1,1-2-1,-1-2 1,0-2-1,0 2 1,0 0-1,1 0 1,-1-2-286,0 2 0,0-4 1,0 2-1,0 2 1,3 0-256,3-1 429,-4 3 0,22-8 1,0 4-145,8-6 0,1-4 0,-3-2 0,-4 0-143,0 0 1,-6 1-1,6-1 25,0 0 1,-6 0-1,4-2 1,-2-2 0,0-1-1,4-1 1,0 0 0,2-2-1,-1 1 1,5-1-1,2 2 1,2 0 0,0-2-859,0-1 1,-1 3 860,1-6 0,-2 6 0,-2-5 1,-2-3-1,0 0 0,-2 3 0,-4 3 1,-4 2-1,-2 0 0,0 2 0,0 3 1,0 1-1,0 0 0,-2 0-1591,-4 0 1554,4 0 1,-8 3-1,6 1 1,-2 2 0,2-2-1,2-2 1,2-2-1,0 0 1,0 1 0,0-1-924,0 0 977,0 8 0,0-6 1,0 4-1,0-4 1,0-1-1,0-1 1,0 0-1,0 0 1,0 0-1,-2 0 112,-4 1 0,2 5 0,-8 2 123,-2 2 0,-2 2 0,-1 6 0,-1 2 0,0 2 0,0 4 0,0 2 1,-5-4 0,-3 3 0,-2 1 0,-4-2-1,-3 0 1,-5-2 0,-3 0 509,-3 0 0,-2 0 0,-5-6 0,0 0 4,-1 0 1,3 0 0,1 0-621,3 0 1,7 0 0,-2 0 0,5 2 0,1 2-1,2 2 1,5-2 0,5-2 0,4 0 0,0 2-1,-1 2 1,-3-2 0,2-2 512,2-2 0,-6 0-404,-3 0 1,-3-2-1,0-2 1,5-2-1,-1 2 1,2 2 0,0 0-1,5-2 1,1-2-1,0 2 1,-2 2 0,-2 2-1,3 0 1,-1 0 261,-2 0 1,2 0-448,-7 0 1,-1 0 0,-6 0 0,1 0 0,-1 0 0,0 0 0,3 0 0,1 0 0,2 0 0,1 0 0,-1 0 0,2 0 0,2 0 0,5 0 23,1 0 50,2 0 0,-6 0 0,0 0 0,1 0 0,-3 0 0,-4 0 0,-2 0 0,1 0 0,1 0 0,-2 0 1,-1 0-1,-3 0 0,2 0 0,5 0 0,5 0-4,4 0 1,-6 0 0,-1 0 0,-1 2 0,4 2-222,4 2 1,3 6 0,-1-6 0,0-2 62,0-2 0,0 4 1,-2 0 115,-3-2 1,3 0-1,-4-1 1,4 3-1,2-2 1,1-2-1,-1-2 1,0 0 260,0 0 1,6 0-252,0 0 0,8-2 1,-3-2-1,1-3 1,-2-3-1,0-4 1,-2-2-1,2-2 1,0 0-1,4 0 1,2 1-762,2-1 0,2-6 582,4 0 1,-2-2 0,8 5 0,2-5 0,2-2 0,1-4 0,1 1 0,0-1 0,-2 2 0,-2-2 0,-2-1 0,1-3 0,1 0 0,-2 1-1780,-6-1 1898,4 0 0,-8 7 0,4-1 0,-4-2 0,-2 1 0,0 1 0,0 6 0,0 2 0,2 0 0,2-1 0,2 1 0,0 2 0,0 2 0,2-2 0,2 1-13,3 1 1,-3-4-1,0 10 1,0-4-1,-2-2 1,0 0-1,-4 1-450,-2-1 0,-2 6 0,0 0-505,0-2 1,-2-2 928,-4-2 1,4 7 0,-6 1 0,2 0-1,-2 0 1,0-4 0,-2-2 0,2-2 430,1 0-260,1 9 0,-2-5 0,-2 6 0,-2 0 0,0 0 0,-2 4 0,-2 2 0,-2 2 1,1 0-1,-3 0 0,-2 0 0,-4 0 0,-1 0 575,-5 0 0,-8 0-451,-1 0 1,-9 0 0,5 0-1,-3 0 1,1 0 0,-1 2-1,1 2 1,-1 2 0,0-2-1,1-2 1,1-2 0,1 0-1,1 0 1,1 0 1639,3 0-1700,2 0 1,3 0 0,1 0-1,2 0 1,3 0 0,-1 0-1,0 0 1,3 0 0,-1 0-1,2 0 1,-2 0 0,3 0-1,-1 0 1,2 0 0,0 0 84,1 0 1,-7 0 0,4 0 0,0 0 0,-1 0 0,-1 0 0,-4 0 0,1-2 95,1-4 1,-2 4-1,6-4 1,1 4-38,-1 2 1,-4 0 0,6 0-282,3 0 1,1 0 0,0 0 0,-2 0 0,-2 0 0,1 0 0,-1 0 0,-2 0-1,0 0 1,-1 0 0,-1 0 0,-2 0 0,1 2-33,-1 4 1,6-4-16,-6 4 1,3-2 0,-3 0 0,6 2 0,4-2 0,3 0-1,-1 0 1,0 1 0,0-1 0,0-2 0,0-2 1,1 0 67,-1 0 0,-8-6 0,-4 1 0,-3 1 1,-3 2-1,0 2 0,1 0 0,1 0 1,2 0-1,3 0 0,-1 0 0,2 0 1,4 0-1,5 0-448,1 0 802,8 0 1,-4-2 0,8-4-514,2-6 0,2-4 0,2-2 0,0 0 1,-2 2-1,-2 3-111,-2 1 1,-2 2-1,4-4 1,-3 2-1,-1-2 1,-2-2-1,2-2 1,-2 1 12,0-1 1,4 0 0,-4 0 0,2-2 0,2-2 0,0-3 0,0-1 0,2-2-132,2 0 1,2-1 0,0-7 0,0 0 0,0 3 0,0 1 0,0 4 0,0 0 82,0 1 1,0 5 0,2-4 0,2 2 0,2 1-1,-2 1 1,-2 2 0,-2 2 146,0 0 0,6 6 1,0 0-1,-2-1 0,-2-3 1,-2-2-114,0 0 0,2 0 0,2 0 0,2 1 0,0-1 0,0 0 1,0 0 22,-2 0 0,4 0 0,-2 1 0,-2-1 0,-2 0 0,0 0 0,1 0 348,3 0 1,0 1-1,-6-1 1,0 0-1,0 0 1,2 0 0,2 0-134,2 1 1,6-1 0,-4 2 0,0 2-1,2 2 1,0-2 0,2-2 170,-2-2 0,3 7 0,-5 1 0,0 0 386,0 0 1,-2 4 9,-6-6-2410,0 8 2083,0-4 1,-2 8 0,-4 0 0,-6 0 0,-4 2 0,-1 2 0,-1 2 0,-2-2 0,-4-2 0,-5-2 0,-7 0 0,-6 0 0,-5 0 0,-7 2 780,-5 4 0,-6-4-890,-13 4 1,5-4 0,-6 0 0,2 2 0,-1 2 0,1-2 0,2 0-1,4 0 1,7 4 0,7-1 0,5 1 0,3-2 0,3 0 0,3 2 532,3 2-582,2-6 1,5 6 0,1-6 0,4 2 0,1-2 0,-1-2 0,-2-2 0,0 0 0,1 0 0,-1 0 0,2 0 0,3 0 0,1 0 0,-2 0 0,0 0 93,1 0 0,1 0 0,6 0 1,0 0-1,0 2 0,0 2 1,1 2-1,-1-2 1,0-2 1,-2-2-1,-2 0 1,-3 0-1,-1 0 1,-2-2-1,0-2 1,-3-4 109,-3-2 0,-2 4 0,3-4 0,1 0 0,4 2 0,1-2 0,1 2 0,0-2-385,4 1 0,3 5 0,1-2 0,0 4 80,0 2 1,4-6 26,-4 0 1,5 0 0,-11 6-1,4 0 1,0 0 0,-2 2-1,-1 2 1,1 2 0,2 0-285,2 2 1,6-6 155,0 3 1,6 3 0,-3 0 0,-1 0 0,0 0-1,-4-2 1,-2 0-459,-2 0 771,0 0 0,7-6 0,1-2 1,2-4-1,4-8 0,4-6 1,4-3-1,4 1-101,2 2-208,-7-6 0,11 4 0,-6-7 0,0-3 0,0-2 0,-2-1 0,0-1 0,2 0 0,2 1 0,2-1 0,0 0 0,-1 1 0,1-1 0,0 0 0,0 1-288,2-1 0,-4 2 0,0 2 0,0 3 1,-2-1-1,0 2 0,-3 4-462,3 5 0,-6 7 359,4 0 1,-10 6-1,-4-4 484,-1 2 1,-1 0 0,-4 4 0,2-2 0,-2 0-1,-2-2 1,-2-2 0,2-1 0,3-1 0,1-2-1,0-2-610,2-2 1,-4 0 545,8 0 0,0 1 0,6-1 0,0 0 0,0 0 0,0 0 0,0 0 0,-2 1 0,-2-1 0,-2 0 0,2 0-201,2 0 270,2 0 0,-6 7 0,2 1 1,4 0-344,4 0 660,10 6 0,-12-6 1,6 6-265,0-2 0,-8 0 1,0 6-1,-10 0 1,-6 0-10,-1 0 0,-9 2 0,-4 2 0,-4 2 1,-3 0-1,-3 0 0,-3 2 0,-3 0 205,-3 0 0,1-2 1,-3-4-1,-5 2 381,1 1 0,-1 1 0,3-6-473,-1 0 1,1 0 0,-1 0 0,1 0 0,1 0 0,3 0 0,1 0 0,-1 0 0,-1 2 0,3 2 0,5 2 0,4-2 0,1-2 731,-5-2 0,11 6-691,-5 0 1,10 0-1,-2-6 1,3 0-1,1 0 1,0 0-1,0 0 1,3 0 0,-1 0-1,0-2 1,-2-2-1,3-4 238,1-2 0,2-2-299,0-5 0,-2 5 1,-2 0-1,-1-2 1,-1-2-1,-2-2 0,-2 2 1,-1 2-1,1 5 1,0 1-1,3 4 0,-3 2 1,2 2-1,-2 0-134,1 0 55,5 0 1,-10 0-1,6 0 1,-1 2-1,-3 2 1,0 2-1,1-2 1,-3 0 0,-2-1-1,1 3 1,-1-2-1,2-2 1,-3-2-1,-1 0 1,-4 0-50,3 0 0,-1-6 0,4 0 1,3 1-1,3-1 0,2-2 1,4 0-988,3 0 1,3 4 0,6 12 525,10 10 0,16 15 1,11 13-1</inkml:trace>
  <inkml:trace contextRef="#ctx0" brushRef="#br0" timeOffset="3">13351 9668 26833,'0'18'-6750,"0"-7"5119,0 1 1160,0-8 0,0 2 603,0-12 0,0 2 0,0-8 0,-2 1 0,-2-1 0,-4 2 1,-2 2-1,-2 2 0,0 0 0,0-2 0,-2-2 0,-2-4-64,-1-2 1,-1-1 0,2-1 0,2-2-1,4-4 1,0-8 0,2-5 0,0-9-135,5-5 1,-5-7 0,2-13 0,2-3-73,2-3 0,0 4 0,-2-4-69,-2 3 1,-6 5 0,4 1 0,0 7 0,0 6-1,2 9 1,0 4 0,0 3 0,2-3 0,2 2-1,4 3 1,4 1 0,6 0 921,4 1 0,2 5-373,0 0 0,0 6 1,-1-1-1,1 3 1,0 6-1,0 0 1722,0 0-2199,-8 6 0,-3 5 0,-7 10 1,0 7-1,2 2 0,2 0 0,4-4 1,0 0 13,0 0 1,-2-4-60,-6 6 0,0-6 421,0 5 0,-8-1 1,-4 4-1,-4-4 1,-1 0-1,-3 0 1,-4 4-1,-8 2 532,-7 2 0,-15-1 1,-11 1-1,-6 0-47,-7 0 0,-5 0 1,-12 0-630,45-9 1,-1-1 0,-44 10-1,6-2 1,10-2 0,5-2 0,3 0-1,2 0 1,2 0 0,3-1 0,1-1-1,1-2 1,-1-2 0,4 0 136,3-2 1,1-2-191,13-2 1,2 0 0,9 0 0,1 0 0,0 0 0,3 0-1,3 0 1,4 0 0,2-2 0,0-2 0,1-4 0,-3 0-1,-2-2 1,-2 2 485,2 1 1,-3-5-397,1 6 0,-6-6 1,4 4-1,-1 0 0,-5-2 1,-2 2-1,1 0 0,1 4 1,2 2-1,-1 2 0,-3 0 1,0 0-1,5 0 1,5 0-135,4 0 0,2 0 0,6 0 0,0 0 0,-1 0 0,-1-2 0,0-2 0,2-2 0,0 0 0,0 0 0,-2 1 0,-5 1 0,1 2 0,-8 0 0,2-2 0,-2-2 0,-1 2 0,-5 2 0,-2 2 0,-1 0 0,1-2 0,2-2 0,5-2 0,1 2 0,4 2 0,4 0 0,4-2 0,3-2 0,7-8-569,-2 2 1,4-4 0,4-1 531,4-1 0,3-2 1,9-2-1,0-4 0,0-1 1,0-5-1,-2 0 1,-3 0-1,-1 3 0,0-3 1,0 0-1,0-1 1,0-1-532,-2-4 1,0-1 385,-4 3 0,-2 0 1,6 1-1,-1-1 1,-1 0-1,2 1 0,-2-1 1,2 0-1,-2 1 1,2-1-1,-2 0 0,2 1 1,0-1-1,1 0-804,-1 1 0,4-1 896,-8 0 1,0 8-1,-6 5 1,2 1 0,2 0-1,2-2 1,-2 2 0,-2 3-1,-2 1 1,0 0 0,0 0-1807,0 0 1533,0 8 0,0-5 1,0 3-1,-2-4 0,-4 0 395,-6 4 1,-4 4-1,-2 10 1,1 2-1,-3 4 133,-4 2 0,4-4 0,-5 4 0,-1 0 1,-6-2-1,-6 1 0,-5 1 0,-3 2 142,-3-2 1,-9 4-1,-1-8 1,0 0-1,-1 0 1,-1 0-1,-1-2 1,-1-2-58,0-2 0,5 0 0,-3 0 0,1 0 1,-1 0-1,0 0 0,-1 0 0,3 0 7,-3 0 0,7 0 0,-6 0 0,-1 0 0,-1 0 0,-3 0 0,3 0 0,0 0 34,-1 0 0,-1 0 0,-6-2 0,1-2 0,3-2 0,4 0 0,-1 0 0,3 0 111,-1 2 1,3-4 0,6 2 0,1 2-208,5 2 0,-1 2 0,12 0-538,9 0 0,13 8 0,10 2 0,10 4 18,12 4 1,15-4-1,13 11 1</inkml:trace>
  <inkml:trace contextRef="#ctx0" brushRef="#br0" timeOffset="4">31443 8972 27126,'-18'0'-651,"0"0"1,0 0 0,0 0 0,0 0 601,1 0 431,-1 0 0,0 0 1,-2 0-1,-2 0 0,-1 0 1,1 0-1,2 0 0,2 0 1,0-2-1,1-2 0,1-4 1,6 0-1,12-2 197,14 0 0,9-1 0,15-7-597,7 0 0,9 0 0,15-2 0,1-2 0,-1-1 0,0-1 0,0 2 0,-1 2 0,-5 6 1,-5 2-1,-7 5 0,-4-1 0,-5 4-4872,-6 2 5019,-7 10 0,-13-6 0,0 5 0</inkml:trace>
  <inkml:trace contextRef="#ctx0" brushRef="#br0" timeOffset="5">25079 9828 29858,'0'-12'-4916,"0"0"1,0 7 1194,0-7 0,-2 2 2858,-4-2 1568,4-4 1,-8 14 0,6-6 0,-2 0 946,2-4 0,3 2-1491,1-2 1,1 8-1,5-1 1,6 3 287,4 2 0,8-2 0,2-2 1,1-2-1,5 2 0,4 2 1,5 0-1,7-2-290,3-2 1,3 0 0,-3 6 0,-1-2 826,-3-4 0,1 4 0,5-4-779,1 4 0,-7 0 1,-1-2-1,-1-2 1,1 2-1,2 2 1,-1 0-1,-1-2 0,-3-2 1,-1 2-1,-1 2 1,3 2-1,0 0 653,-1 0 1,-1 6-786,-7 0 0,1 6 0,2-4 0,1 0 0,5 2 0,-1-2 0,5 2 0,1-2 0,9 0 0,3-2 0,7-1 0,1 1 0,4-2 0,2-2 1451,3-2-1521,7 0 1,-6 0 0,6 0 0,0 0 0,3 0 0,-1 0 0,-6 0-1,-8 0 1,-6 0 0,-1 0 0,1 0 0,3 0 0,1 2 0,2 2 0,2 2-1754,3-2 1,5-2-1,-6-2 1743,-2 0 0,-9-8 0,-5-2 0</inkml:trace>
  <inkml:trace contextRef="#ctx0" brushRef="#br0" timeOffset="6">22085 10827 29375,'17'-8'-1510,"1"-2"1</inkml:trace>
  <inkml:trace contextRef="#ctx0" brushRef="#br0" timeOffset="7">22138 10809 29348,'-18'-2'-612,"0"-4"1,1 2 0,-1-6-1,0 3 4,0 3 1,0 2 545,1 2 0,-1 0 0,0 2 0,0 2 0,0 3 0,0 3 1,1 2-1,-1 0 0,0-2 0,0 0 0,0-2 0,0 0 1,1-2-1,-1 0 476,0 0 0,6 6-226,0-6 0,0 5 0,-6-5 0,1 0 0,-1 0 0,2 2 0,2 0 0,2 0 2747,-2-4-2862,6-2 0,3-4 0,10-4 0,7-4 0,6-2 0,6 0 1,6-2-1,5-1 0,5-3 0,3 2 0,3 0 0,2 2 0,-1-4 1,1 3-1,-1-3-85,-1 4 0,-3 0 1,-7-2-1,0 2 1,-3 4-1,-3 2 1,-6 4-515,-4 2 29,-3 2 0,-9 6 237,-8 0-3221,0 0 344,-8-6 5984,8 0-2779,0 0 1,8 0-1,4 0 1,4 0-1,2 0 1,0 0-1,-1 0 1,3 0-1450,4 0 1027,-4 0 0,14 0 0,-5 0 0,3 0 281,-2 0 1,11 8 0,-3 2 0</inkml:trace>
  <inkml:trace contextRef="#ctx0" brushRef="#br0" timeOffset="8">23546 11005 19564,'-18'-17'0</inkml:trace>
  <inkml:trace contextRef="#ctx0" brushRef="#br0" timeOffset="9">23546 10988 27904,'10'-8'-1320,"-2"-2"0,-8-2 1,0 0-1,-2 0 1,-4 2 1773,-6 4 1,-4 4 0,-1 2 0,-1 0-188,0 0 0,2 2 1,2 2-1,2 4 0,-2 0 1,-1 2-265,-3 0 1,6-4-1,0 4 20,-2-2 1,4 4 381,-2-6 1,6 5 0,-3-3 175,1 2-609,2-6 0,8 4 0,4-8 0,6 0 0,3 0 0,3 0 0,0 0 3179,0 0-3127,0 0 1,-1 0 0,1-2-1,0-2 1,2-2 0,2 2-1,1 0 1,1 0 0,0-2-1,2 2 1,0 2 0,1 0-1,-1-1 1,2-3-42,-1 2 0,-3 2 1,4 2-1,-2-2 0,-5-2 1,-1-2-1,-2 2 1,2 2 199,4 2 0,-10 0 1,3 0-1,-1 0 1,0 0-1,2 0 1,2 0-1,1 0-10,3 0 0,2 0 0,-2 0 1,5 0 111,5 0 0,2 0 1,-1 0-286,1 0 0,0-6 0,1 0 0,3 0 0,2 0 0,-3 0 0,-1 0 0,-3 0 0,3 0 0,2 2 0,1 2 0,-1 2 0,-3-2 0,-1-4 0,6 4 0,-1-4 0,3 4 0,-4 2 0,1 0 0,-1 0 0,-3 0 0,1 0 0,2 0 0,3 0 0,1 0 0,-1 0 0,-3 0 0,0 0 0,-1 0 0,3 0 0,-1 0 0,-5 0 0,2-2 0,3-1 0,5-3 0,1 2 0,-1 0 0,-1 0 0,3-2 0,5 2 0,5 2 0,1 2 0,1-2 0,-1-2 0,-2-2 0,-1 2 0,-3 2 0,-5 2 0,-1-2 0,3-2 0,1-2 0,3 2 0,-1 0 0,-1 0 0,-3-2 0,-1 2 0,1 0 0,1 0 0,-2-2 0,-7 2 0,-3 0 0,-3-1 0,1 3 0,-2-4 0,-3 4 0,-1 2 0,2 0 0,1 0 0,5 0 0,4 0 0,1 0 0,7 0 0,-3 0 0,3 0 0,1 0 0,5 0 0,-1 0 0,-1 0 0,1-6 0,-11 0 0,-1 2 0,3 2 0,-3 2 0,3 0 0,-2 0 0,-1 0 0,-1 0 0,-5 0 0,3 0 0,2 0 0,-1 0 0,-5 0 0,-1 0 0,1 0 0,0 0 0,-1 0 0,1 0 0,-2 0 0,-3-2 0,-1-2 0,2-2 0,-1 2 0,1 0 0,-2 0 0,0-2 0,-3 2 0,13 2 0,-4 2 0,3-6 0,-1 0 0,1 2 0,5 2 0,2 2 0,1 0 0,1 0 0,-1 0 0,1 0 0,-1 0 0,-1 0 0,-1 0 0,-1 0 0,-1 0 0,-1 0 0,-6 0 0,-1 0 0,1 0 0,0 0 0,-1 0 0,1 0 0,0 0 0,-1 0 0,1 0 0,-1 0 0,1 2 0,0 2 0,-1 2 0,-1-2 0,-4-2 0,3 4 0,-5 0 0,2-2 0,0 0 0,1 0 0,3 2 0,0-2 0,-5-2 0,5 0 0,-2 2 0,5 2 0,5-2 0,-2-2 0,-3-2 0,-3 0 0,-4 0 0,9 6 0,-3-1 0,1-1 0,1-2 0,-2 0 0,1 2 0,3 2 0,2-2 0,-1-2 0,-3-2 0,1 0 0,3 0 0,0 0 0,-1 0 0,3 0 0,1 0 0,-3-2 0,5-2 0,1-4 0,-1 0 0,1-1 0,2 1 0,1 0 0,2 4 0,7 2 0,-1 2 0,-1 0 0,-1 0 0,3 0 0,5 0 0,4 0 0,3 0 0,-1 0 0,0 0 0,-2 0 0,-3 0 0,-1 0 0,-11 0 0,-9 0 0,-13 0 0,-8 0 0,-5 0 0,-1 0 0,0 8 0,0 2 0</inkml:trace>
  <inkml:trace contextRef="#ctx0" brushRef="#br0" timeOffset="10">22477 12201 28743,'-10'0'-1124,"-6"0"0,12 0 1494,-8 0 1,6 0 194,-6 0 0,6 0-594,-5 0 1,7-2-1,-4-2 1,0-2 0,-4 2-1,-4 2 1399,-2 2-923,8 0 1,0 0 3,4 0 362,4 0 1,-3 0-769,10 0 1,5 0 0,8 0 0,0 0 0,0 0-46,0 0 0,-6 2 0,-1 2 0,3 2-40,2-2 0,8-2 0,2-2 49,1 0 0,3 0 0,6 0 0,-1 0 1,3 0-1,4 0 0,3 0 0,3 0 1,-1 0-1,5 0 0,3 0 0,7-2 1,-1-2-10,0-2 0,7-6 0,-3 6 0,4-6 0,5 4 0,-1 0 0,-2-2 0,-7 2 0,-9 0 0,-7 2 0,-7 0 0,-3 0 0,-5 3 0,-3 1 0,-6 2 0,-4 0 0,-2 0 0,-1 0 0,1 2 0,0 1 0,0 3 0,0-2 0,0-2 0,-1-2 0,-7 0 0,0 0 0,-4 0 0,6 0 0,4 0 0,-4-2 0,0-2 0,1-2 0,3 3 0,2 1 0,-6 2 0,0 0 0,0-2 0,0-2 0,0-2 0,-7 0 0,7 6 0,2 0 0,-4 0 0,2 0 0,0 0 0,6 0 0,-6 2 0,-1 2 0,3 2 0,2-2 0,2-2 0,0-2 0,-8 0 0,0 0 0,-4 0 0,5 0 0,5 0 0,-4 0 0,0 0 0,-6 0 0,6 0 0,2 0 0,2 0 0,1 0 0,-7 0 0,0 0 0,-4 0 0,6 0 0,4 0 0,-4 0 0,0 0 0,-6 0 0,5 0 0,3 0 0,-4 0 0,2 0 0,2 0 0,2 0 0,-4 0 0,0-2 0,1-2 0,3-2 0,-4 0 0,0 6 0,2 0 0,2 0 0,2 0 0,-1 0 0,1 0 0,0 0 0,0 0 0,0 0 0,0 0 0,-1 0 0,1 0 0,0 0 0,0 0 0,0 0 0,0 0 0,-1 0 0,1 0 0,0 0 0,0 0 0,0 0 0,-1 0 0,1 0 0,0 0 0,0 0 0,0 0 0,0 0 0,-3 2 0,-1 2 0,-2 2 0,2-2 0,2-2 0,2-2 0,0 0 0,-7 0 0,1 0 0,0 0 0,6 0 0,0 0 0,0 0 0,-1 0 0,1 0 0,0 0 0,0 0 0,0 0 0,-8 0 0,6 0 0,-5 0 0,5 0 0,2 0 0,0 0 0,0 0 0,0 0 0,-1 0 0,1 0 0,0 0 0,0 0 0,0 0 0,-1 0 0,1 0 0,6 0 0,0-2 0,-2-2 0,-3-2 0,-1 2 0,0 2 0,0 2 0,0 0 0,0-2 0,-1-2 0,1-2 0,0 2 0,-6 2 0,0 2 0,2 0 0,2 0 0,1 0 0,1 0 0,0 0 0,0 0 0,-2-2 0,-4-4 0,3 4 0,-3-4 0,4 4 0,2 2 0,0 0 0,0 0 0,-1 0 0,-5 0 0,0 0 0,2 0 0,2 0 0,2-2 0,2-2 0,3-2 0,7 2 0,-2 2 0,1 2 0,3 0 0,4-2 0,3-2 0,3-2 0,-2 2 0,-3 2 0,-1 2 0,-1-2 0,1-2 0,0-2 0,-3 2 0,-3 3 0,-6 1 0,-4 0 0,0 0 0,1 0 0,3 0 0,-2 0 0,-2 0 0,-2 0 0,-1 0 0,1 0 0,0 0 0,2 0 0,2 0 0,3 0 0,3 0 0,2 0 0,-3 0 0,7 0 0,-6 0 0,2 0 0,-1 0 0,3 0 0,2 0 0,-1 0 0,-3 0 0,4 0 0,-5-2 0,3-2 0,0-2 0,-3 2 0,3 2 0,2 2 0,1 0 0,-5 0 0,0 0 0,2 0 0,-1 0 0,1 0 0,-2 0 0,1 0 0,3 0 0,2 0 0,-1 0 0,1 0 0,0 0 0,-1 0 0,1 0 0,0 0 0,-1 0 0,1 0 0,-2 0 0,-3 0 0,-1 0 0,2 0 0,-1 0 0,3 0 0,2 0 0,-11 0 0,11 0 0,0 2 0,1 2 0,7 2 0,-1-2 0,1-2 0,-4-2 0,-1 0 0,1 0 0,3 0 0,1 0 0,0-2 0,-5-2 0,-1-2 0,-3 2 0,1 2 0,0 2 0,-1-2 0,-1-2 0,-2-2 0,-5 2 0,1 2 0,0 2 0,0 0 0,3 0 0,-3 0 0,0 0 0,0 0 0,3-2 0,1-2 0,-2-2 0,3 0 0,-3 6 0,4-2 0,1-2 0,3-2 0,2 2 0,1 2 0,-1 2 0,5 0 0,1 0 0,-1-2 0,-1-2 0,-2-2 0,1 2 0,3 2 0,3 2 0,3-6 0,-1 0 0,-1 2 0,-5 2 0,3 2 0,-1 0 0,3 0 0,-7 0 0,3 0 0,-4 0 0,-1 0 0,-1 0 0,-3 0 0,-3 0 0,0 2 0,-1 4 0,5-4 0,2 4 0,1-4 0,-1-2 0,-3 0 0,-3 0 0,-4 0 0,7 0 0,-5 0 0,-2 0 0,0 0 0,-5-2 0,3-2 0,-2-2 0,2 2 0,-3 2 0,1 2 0,-2 0 0,0 0 0,-1 0 0,1 0 0,-6 0 0,6 0 0,-1 0 0,-1 0 0,-2 0 0,-2 0 0,0 0 0,-1 0 0,1 0 0,0 0 0,0 0 0,0 0 0,0 0 0,-1 0 0,1 0 0,2 0-129,4 0 1,-4 0-1,3 0 1,-3 0 0,0 2-1,4 2 1,4 4 0,1 0-1,1 2 1,4-2-1,3 2 212,5 0 0,15 2 0,-1 6 0</inkml:trace>
  <inkml:trace contextRef="#ctx0" brushRef="#br0" timeOffset="11">8271 7367 29540,'9'-18'-9064,"1"2"8672,-4 4 1,4-4 0,8 6 0</inkml:trace>
  <inkml:trace contextRef="#ctx0" brushRef="#br0" timeOffset="12">8253 8580 29846,'12'-2'-868,"0"-2"-1173,1-2-1416,-5-8 3110,8 12 1,-6-14-1,8 6 1</inkml:trace>
  <inkml:trace contextRef="#ctx0" brushRef="#br0" timeOffset="13">8484 8437 29769,'0'-12'-9831,"-1"2"1389,-5 2 9259,4 2 1,-8 0-1,4 0 1,-6 0-1,-4 0 1,-2 1-1,0 1 1,3 0-1,1 0 2784,2-2-3417,8 0 0,-12 6 1,4 0-1,-4 0 1,-2 0 734,1 0-702,7 0-878,2 0 4026,8 0-1695,0 0-1555,8 0-200,-6 0 0,14 8 1,-7 2-1</inkml:trace>
  <inkml:trace contextRef="#ctx0" brushRef="#br0" timeOffset="14">9197 8401 27580,'0'-10'-4916,"0"-5"1,0 11-716,0-8 3983,0 8 1911,0-12 0,-5 12 1,-3-6-1,-2 2 1,-4 4-1,-2 2 0,-2 2 1,0 0-1,1 0 1433,-1 0 0,6-2-1529,0-4 0,6 4 0,-6-4 0,-2 4 162,-2 2-911,7 0 0,3 0 1324,12 0 1,3 0 0,9 0 0</inkml:trace>
  <inkml:trace contextRef="#ctx0" brushRef="#br0" timeOffset="15">8984 8490 30088,'0'-17'-3277,"2"5"0,2 0 0,1-2 986,-1-2 1,-2 4 2295,-2 0 1,0 0 0,0-5 0,-2 1 0,-4 4 0,-5 6 0,-5 4 0,-2 2 0,0 0 0,0-2 0,0-2 0,1-2 0,-1 2 0,-2 2 403,-4 2 0,4 0 0,-1 2 0,5 4-441,4 6 0,0 4 1,-6 2-1</inkml:trace>
  <inkml:trace contextRef="#ctx0" brushRef="#br0" timeOffset="16">2175 18640 27721,'-12'-2'-2327,"0"-4"0,6 2 1020,-6-8 0,8 6 1254,-2-6 0,2 8 1,0-4-1,-4 2 0,0-2 1,-2 0-1,1 1 918,-5 3-582,6 2 0,14 2 0,13-2 0,7-2 1,8-2-1,6 0 0,7 0 0,3-2 123,-3-2 0,-3 4 1,-9-6-1,1 0 155,0 2 1,-9-4-1,-5 7-500,-8-3 1,-8 6 0,-12-4-1,-8 2 1,-8 0 0,-7 2-1,-5 4 1,-2 4 0,3 4-1,3 0 1,6 2 0,4-1-859,3 5 1,-1-6 678,0-2 1,8 4 0,6 0 0,8 0 0,10-4 0,6-4 0,3-2 0,1 0 0,0 0 0,0 0 0,-2 0 0,-3 0 1632,-1 0-1370,-8 0 1,0 0 0,-6-2 0,0-2 0,-6-2 0,-8 2 0,-6 2 0,-2 2 0,0 0 0,1 0 0,-1 2-839,0 4 0,6-4 1,2 6-1,0 0 0,2 4 1,-1 2-1,-1-1 2,-4-1 1,4-2-1,-2 4 489,-2-2 0,-10 8 0,-3 8 0</inkml:trace>
  <inkml:trace contextRef="#ctx0" brushRef="#br0" timeOffset="17">11069 9846 27679,'-2'-18'-9831,"-4"0"5643,4 8 3497,-6 3 1,10 7 1380,4 0 0,4 0 1,8 0-1</inkml:trace>
  <inkml:trace contextRef="#ctx0" brushRef="#br0" timeOffset="18">2995 18533 26092,'-8'-16'-2781,"-4"4"0,-4-2 0,-2 8 4010,0 2-788,8 2 0,-6 2 0,5 0 1,-3 2-1,0 2 0,2 2 0,-2-2 1,-2-2 876,-2-2 1,1 0 0,-1 0-1234,0 0 0,0 0 0,0 0 0,1 0 0,-1 0 0,0 0 0,0 0 0,2 2 0,6 2-681,10 2 0,16-6 589,14-6 0,11-8 0,5 2 1,2-2-1,-1 0 0,1 3 1,-3-1-1,-3 0 0,-5 0 0,-3 0 1,-4 0-1,-8 0 1586,-9-2-1350,-5 6 0,-18 1 0,-7 7 0,-11 0 0,-6 0 0,-1 1 0,-1 5 0,0 4 0,1 2 0,1 0 0,4 0 0,6 0 1,5-2-1,3 0-996,4 0 0,6-4 0,12 4 1,6-3-1,4-3 0,1-2 680,1-2 0,-4 0 0,-8 0 0,-14 0 0,-10 0 691,-5 0 1,-9 0 0,2 0-1,-3 0-619,-3 0 1,8 2-592,4 4 0,14 4 0,12 8 239,14 0 0,18 0 0,12 0 0</inkml:trace>
  <inkml:trace contextRef="#ctx0" brushRef="#br0" timeOffset="19">14099 11220 30172,'-12'-6'-3085,"2"-2"0,1 0 1863,-1 0 1,6 0 839,-2 2 0,-2 2 0,2-8 1,2-2-1,2-2 621,2-1 0,8 7 0,6 4 0,8 4 0,7 2 0,7 0 0,5 0 0,7 0-228,3 0 0,3 0 0,-1-2 0,1-2 360,-1-2 1,-1-2 0,-5 4-313,-5-2 0,-12-6 0,-9 4 0,-7-2 0,-10-4 0,-10 0 0,-11 3 0,-11 5 0,-8 2 0,-5 0 0,-7-2 0,-1 2 489,1 2 0,-2 4-746,9 4 1,-3-2 0,7 6-1,1 0 1,8-3 0,9 3 0,7 0-1,8 2 1,10-2 0,11-4 0,13-4-1,10-2 1,7 0-621,5 0 1026,9 0 0,-11 0 0,1-2 0,-5-2 0,-7-4 1,-1 0-1,-4-2 0,-7 0 0,-7-2 0,-8 1 0,-4-1 1,-6 0-1,-8 2 0,-12 2 0,-10 2 68,-5 0 0,-3 0 1,0 6-1,1 0 0,-1 2 1,1 2-1,-1 4 0,2 0-1357,5 0 1,3 6 820,8-2 0,0 3 1,0 3-1</inkml:trace>
  <inkml:trace contextRef="#ctx0" brushRef="#br0" timeOffset="20">3422 18444 28231,'-18'-6'-1701,"1"0"1,-7 0-333,0 6 2407,0 0 0,12 0 0,5 0 428,5 0 0,0 0-902,13 0 1,-7 2 0,4 2-1,-2 4 1,0 1-1047,-2 5 1111,-2-6 1,0 2-1,4-6 1,8 2 0,6-2-1,6-2 1,1-4 0,7-2-1,4-4 1,5 0-1,1-2 1,-1 0 0,-5-3-493,-6-3 695,1 6 1,-13-6 0,0 6 0,-14 0 0,-18 4 0,-14 4 0,-9 2 0,-5 2 0,-4 4 0,1 6 0,1 2 0,7 0 0,5-2-285,4 2 1,4-5-1,8 1 1,7-2 0,7-4-1,11-2-69,9-2 0,10 0 0,-4 0 1,-1 0-1,1-2 0,-2-2 1,0-4-1,-1 0-274,-1 0 1,4-3 0,-2 3 578,-2-2 0,5-2 1,1-6-1</inkml:trace>
  <inkml:trace contextRef="#ctx0" brushRef="#br0" timeOffset="21">17129 12397 26648,'8'-10'-4493,"-4"-4"1,6 6 3862,-2-2 675,-2 6 0,2-6 0,4 6 0,2-4 1,-2-2 1189,-6-3-1057,-4 5 0,-2-2 0,-2 6 0,-4-2 0,-6 2 0,-4 2 0,-2 0 0,0-2 0,0-2 0,-1 2 0,-3 2 0,-4 2 0,0-2 2689,1-4-2981,-7 4 1,10-6 0,-6 8-1,3 0 1,3 0 0,2 2 0,2 2-1,2 4 1,6 0 0,10 0-1,12-4-243,10-2 0,6-2 0,8 0 0,-1 0 1,-1 0-1,-2-2 0,-5-2 0,-1-4 1455,-4-2 1,-2 4 0,-5-6-733,-3-2 0,-4 5 0,-10-1-257,-4 2 1,0 2 0,-9 4 0,-5-2 0,0-2-1,0 2 1,2 2 0,0 4 0,1 2 0,-1 4 0,0 2-1730,0 4 1373,8-7 1,4 7 0,10-10-5,2-6-50,0 2 0,2-8 0,4 8 1,4 0-1,2 0 0,-1 0 441,1 0 1,-10 0 0,-8 0 0,-10 0 0,-6 0-1,-1 2 1232,-1 4-1363,8 4 0,-6 8 1,6 0-1</inkml:trace>
  <inkml:trace contextRef="#ctx0" brushRef="#br0" timeOffset="22">17361 12343 28724,'-10'-16'-3268,"0"5"1,6-13 918,-2 4 1,0 8 2316,6 0 1,2 6 0,4-4 0,6 2 0,4 4 0,2 2-1,0 2 1,-2-2 1552,-4-4 0,-7 4-1420,-10-3 1,-5 3-1,-8 2 1,-2 0-1,-4 2 1,-7 2-1,-7 1 1,-6 1-1,-3 2 1,-7 2-1,-5 2 1,-3-2-1,1 0 1,4 0 360,1 4-632,3-6 0,3 6 1,7-7-1,9 1 1,6 0-1,10-4 0,12-2 1,18-2-1,16 0 1,12 0-1,9 0 1,7-2-1,3-4-55,-1-6 1,3 3 0,-2-3 0,-1 0 0,-5 0 0,-5 0-1,-9-2 501,-7-2 0,-16-2 0,-18 3 0,-16 3 0,-14 4 0,-9 2 0,-7 0 673,-7 2 0,7 2 0,-5 2 0,3 2-400,5 4 1,-1-2 0,7 8-1002,-3 2 1,8-5-1,13 3 1,5 0-1,8-2 1,6-4-1,12-4 1,10-2 0,11 0-1,9 0 1,7 0-1,5 0-768,1 0 1,9-6 1237,3 0 1,4-8 0,3 4-1</inkml:trace>
  <inkml:trace contextRef="#ctx0" brushRef="#br0" timeOffset="23">4545 18533 28784,'0'-18'-4916,"2"0"1,2 0 2968,2 0 0,0 6 2112,-6 1 1,0-1 0,0-6-1,-2 2 1,-4 4 0,-6 6 0,-4 4-1,-3 2 1,-3 0 0,-4 0-1,0 0 1,-1 0 0,1 0 1507,0 0 1,-4 6-1,7 2-1966,1 2 0,4-4 0,4 4 0,4 0 0,4-2 0,8 0 0,8-4 1,6-2-1,2-2 284,0 0 1,0-6 25,-1 0 1,1-8 0,0 4-1,0-2-2695,0 0 3364,-8 8 1,5 4 0,-5 10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6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4207 16267 24905,'8'-17'-814,"1"-7"0,7-2 0,-2 0 1659,-2 1 0,-8-5-1355,2 6 628,4 0 1,-6 14-1,8 6 1,2 8-1,3 6 1,5 4 0,4 2-1,2 4 1,3 2-1,3 1 1,4 3-1,3 0 1,9 0 0,7-5-1,8-3 1119,5-6 1,1 2-1048,0-8 0,7 0 0,-1-6 1,-2 2-1,-2 2 0,-1 2 0,-3-2 1,-2-2-1,1-2 0,1 0 0,0 2 1,-3 2-1,-5 2 0,-1 0 1732,-3 2-1926,-2-6 1,-7 13-1,-3-3 1,1 4-1,0 2 1,5 0-1,5 0 1,3-1-1,0 1 1,3 0-1,3-2 1,4-2-1,3-4 1,-3-2-1,-2-4 46,-1-2 0,-7-2 1,7 0-1,1 0 0,2 0 1,2 0-1,1 0 1,1 0-43,4 0 0,3-6 0,5-2 0,0 0 0,6 0 0,8-6 0,-42 8 0,1 0-72,4-1 1,1-2-1,-1 0 1,0 0-1,4 1 1,-1-1-1,-1-1 1,-1 0-1,-1-1 1,1 0-1,0-1 1,0 0-1,1 1 1,-1 0-1,-1 1 1,-1 1 0,-5 0-1,-1 2 1,44-7-1,-8 4 1,0 2-1,0 4 117,-2 2 1,-4 4-563,-13 4 0,-9 6 1,-5 12-1,-9 5 1,-7 7 142,-5 6 0,-1 11 1,0 11-1</inkml:trace>
  <inkml:trace contextRef="#ctx0" brushRef="#br0" timeOffset="1">12477 16321 23588,'-33'-6'0,"3"0"-2856,6 2 2119,4-6 0,8 8 850,0-4 1,9 2-1,-5 0 1,2-4-1,-2-2 1,-4-3-1,-6-3 1,-6-2-1,-1 0 1,-1 2-1,4 4 1,2 6 1932,2 4-2042,8 2 1,3 2 0,7 4 0,0 6 0,0 4 0,0 2 0,2 0 0,1 0 0,5-1 0,2 1 0,2 0 0,0 0 0,0 0 475,2 0 1,10-7-1,5 1 1,5 2-1,4 0 1,3 0-1,9-2 1,9 0 71,12-2 0,3-2 0,9-8 0,2 0-298,2 0 0,4 2 0,2 2-235,2 2 1,-5-1 0,-9-5-1,-2 0 1,-2 0 0,0 2 0,1 2-1,-3 2 1,-2-2 0,-1-2 0,1-2-1,2 0 1,4 0 373,2 0 0,3 0 0,5 0-256,0 0 1,0-6-1,-2-2 1,-2 0-1,-1 1 1,1 3-1,4 0 1,2 0-1,0-2 1,-6 2-1,-2 2 1,-3 2 0,3 0-138,4 0 0,-2 0 0,10 0 0,-2 0 0,0 0 0,4-2 0,2-2 0,-48 1 0,-1 0 0,1 0 0,-1 0 0,1-1 0,-1 0 0,1-1 0,-1 0 0,2-1 0,-1 0 0,0 1 0,-1 0 0,49-5 0,-8 2 0,-1 1 0,-3 3 0,10-6 0,2 8 0,-45-2 0,1 0 0,0 1 0,1 0 0,1-1 0,1 0 0,0 0 0,0 0 0,4-1 0,1 0 0,2 1 0,1 0 0,3 0 0,1 0 0,-2 1 0,0 0 0,0 0 0,1 0 0,-1 0 0,0 0 0,4 0 0,1 0 0,2 0 0,1 0 0,-1 0 0,0 1 0,-3-1 0,-1 2 0,-3 0 0,-2 2 0,-4 0 0,-1 2 0,1 0 0,-1 1 0,-1 1 0,1 0 0,-1 2 0,1 0 0,-4 1 0,0 0 0,-2 1 0,-1 0-734,-3 0 1,-1 0 0,49 11 0,-6 1 0,3 3-1723,-3-2 2390,-2-2 0,-2 6 0,0 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14884 5547 29909,'0'-18'-4916,"0"1"1,0 5 1891,0 0 0,1 8 0,3-4 3203,2 0 0,0 4 1,-4-6-1,2 0 308,2 0 1,-2 0-273,-10-1 1,-2 1 0,-6 6 990,3-2 0,9 0-888,2 6 1,2 0 0,9 0 0,5 0-237,6 0 0,6 0 0,7 0 178,1 0 1,2 0-1,3 0 1,5 0-1,3 0 1,1 0 0,1 0-1,-1-2 1,1-2-1,1-2 1,1 0 0,1 0-1,-1 0 1273,1 2 0,-1 0-1367,1-2 0,5 4 0,1-4 0,-3 2 0,-2 0 0,-1-2 0,-1 2 0,-1 2 0,-1 2 0,-1 0 0,1 0 0,-1 0 0,1 0 0,1-2 934,1-3 1,1 3-900,-1-4 0,-5-2 1,-3 0-1,-1 0 0,-2 0 1,-3 2-1,-1 0 1,-5 0-1,1 2 0,-2 2 1,0 2-1,-3 0 0,3-2 1,0-2 176,-3-2-319,5 0 1,-6 6 0,7 0 0,1 0 0,-2 0 0,-3 0 0,-3-2 0,0-2 0,-2-2 0,-1 0 0,-3 0 0,-2 1 0,-2 1 0,2 2 0,1 2-65,3 0 0,0 0 0,-6-2 0,1-2 0,3-2 0,4 2 0,0 2 0,-1 2-19,-3 0 1,4 0 0,0 2 0,2 2 0,1 2-1,1-2 1,0-2 0,1 0 33,3 4 0,8-5 0,-1 5 1,-1-4-1,-1-2 0,1 0 0,6 0 1,1 0-14,3 0 0,3 0 0,-9 0 0,1-2 0,5-2 1,1-1-1,5-1 0,1 0-14,2 0 0,7-6 1,-5 6-1,3 0 0,3 0 1,0-2-1,1 0 0,-3 0 19,2 4 1,9-4 0,3 2-1,2 0 1,6 0 0,8-1 0,-41 3-1,1 0 1,4-1 0,1 0-48,1 0 0,1 0 0,6 0 0,0 0 0,-2-2 0,-1 0 0,4 1 0,1 0 0,2 0 0,0 0 0,1 1 0,-1 0 0,0 1 0,1 0 0,-4 1 0,0 0-245,-1 0 1,-1 0 0,-2 1 0,1 1 0,-4 3-1,0 1 1,-2 3 0,-1 0 0,-4 2 0,-3 2 203,37 14 1,-12 4 0,-5 7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6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2495 5601 30885,'12'-6'-2375,"0"0"1,0-2 0,6 2 1831,0-6 1,0 2-1,-1 0 581,1 2 1,-6-3 0,0 5 0,2 0 0,2 0 0,2-2 0,-1 0 0,1 0 0,-2 2 0,-2 0 0,-2-2 1271,2-2-1458,-6 6 0,-3-4 590,-10 8 508,3 0-1360,-14 0 1,12 0 904,-8 0 0,6 0 922,-6 0-1375,0 0 1,-6 0 0,1 0-1,-1 0 1,0 0 0,-2 2 0,-2 2-1,-3 2 1,-3-2 0,-4 0 0,-2 0-1,-3 2 311,-5-2 1,-3 4-276,-9-2 0,1 6 0,-3-4 0,-1 0 0,-3 2 0,5-3 0,3 3 0,5 0 0,-3 4 0,1 2 0,3 2 1,9 0-1,7-2 0,4-3-50,4-1 0,9-6-245,1 6 1,6-8-1,-6 4 1,-2 0 0,-2 2-1,0 2-1247,4 0 1306,5-8 1,1 11-1,-2-3 1,0 4 0,-2 2-1,2 0 1,0 0 0,4 0-1,2-1 1,2 3-1,0 2 1,0 2 0,0 0-1,0-1 1,0 1-115,0-2 0,0 0 0,0 0 0,0 1 1,0-1-1,0 0 0,0 0 0,0 2-55,0-3 1,0-1-1,0-2 1,0 2-1,0 2 0,0 1 1,0-1-1,0-2-80,0-2 1,0 6 0,0-1-1,0-1 1,0-2 0,0-2-1,0 0 83,0 0 1,-2-1-1,-2 1 1,-2 2 0,0 0-1,0 0 1,0-4 139,2-1 0,-4 1 0,3 2 0,-1 0 0,0 0 0,0 0 0,2-1-170,2 1 1,2-6 0,0 0-1,0 2-452,0 2 0,2 0 360,4-4 802,4 3 1,1-13 0,1 4 0,0-2 1749,-2 2-1664,-2-4 0,-6 6 1,2-6 920,2 4 37,0-4 1615,-6 6-3631,0-8 1,0 2 1230,0 4 1,8-4-1,4 4 1,6-4-1,3-2 1,5 0-402,2 0 1,2 0 0,5 0 0,1-2 0,-1-2 0,3-2 0,2 2 0,1 2-147,-1 2 0,-2-6 0,-5 0 0,-1 2 0,-4 0 1,-3 0-1,-3-2 0,0 2 110,2 2 0,-5 0 1,7-2-1,-2-2 1,0 2-1,0 2 1,-1 0-1,3-2-56,2-1 0,-4-1 0,3 6 0,-1 0 0,-2 0 0,0 0 0,-1 0 0,1 0 36,2 0 1,-6 0 0,3 2 0,-3 2 0,-2 1 0,2 1 0,2 0 0,1 0-62,-1-2 1,4 0 0,0 0 0,1 2 0,3-2 0,0-2 0,0-2 0,-1 0 690,-1 0 0,6 0 0,-5 0 0,5 0-583,2 0 1,-1 0 0,1 0-226,0 0 1,-7 0 0,1 0 0,2 0-1,-1 0 1,3 0 0,-2 2 0,1 2-1,-1 2 1,2-2 0,-1 0 0,3 0 0,0 2-93,-1-2 1,1 0 120,0 2 0,-1-4 1,1 4-1,0-4 0,-1-2 1,1 0-1,0 0 0,-1 0 1,1 0-1,0 0 1,-3 0-1,-1 0 0,-2 0 1,-1-2-45,-1-4 0,6 4 66,-5-4 1,5 4 0,0 2 0,-3 0 0,1 0 0,4 0 0,3 0-1,1 0 1,0 0 0,-1 0 0,7 0 0,1 0 0,5 0 0,-3 0-32,3 0 0,-1 0 0,3 0 0,-1 0 0,-1 0 0,-5 0 0,-5 0 0,-7 0 0,-3 0 0,-4 0 0,0 0 0,-3 0 0,1 0 0,-4 0 0,-2 0 0,0 0 0,3 0 0,-3 0 0,8 0 0,-4 0 0,5 0 0,5 0 0,2 0 0,-1 0 0,1 0 0,2 0 0,3 0 0,7 0 0,1 0 0,1 0 0,-5 0 0,1 0 0,-1 0 0,1 0 0,3-2 0,-1-2 0,1-2 0,3 2 0,3 2 0,3 2 0,1 0 0,7 0 0,-7 0 0,0 0 0,3 0 0,-1 0 0,5 0 0,-7 0 0,-2 0 0,3 0 0,5 0 0,5 0 0,1 0 0,-2 0 0,-2 0 0,-1 0 0,3 0 0,2 0 0,1 0 0,-7 0 0,-2 0 0,1 0 0,7 0 0,4 0 0,-1 0 0,-7 0 0,-2 0 0,-3 0 0,1 0 0,-3 2 0,-3 2 0,-5 2 0,-1-2 0,0 0 0,5 0 0,1 2 0,3-2 0,5-2 0,-5-2 0,-1 0 0,-6 0 0,1 0 0,-3 0 0,-1 0 0,-5 0 0,1 0 0,-2 0 0,3 0 0,1 0 0,3 0 0,-1 0 0,1 0 0,1 0 0,1 0 0,-1-6 0,-3 0 0,-1 2 0,-1 2 0,-1 2 0,-3 0 0,1 0 0,1 0 0,1 0 0,-2 0 0,-1 0 0,5 0 0,3 0 0,1 0 0,-5 0 0,5 0 0,-7 0 0,5 0 0,-1 0 0,3 2 0,-5 2 0,1 2 0,-3-2 0,-3-2 0,4-2 0,-1 0 0,1 0 0,3 0 0,3 0 0,3 0 0,5 0 0,-5 0 0,4 0 0,-1 0 0,-1-2 0,5-2 0,-3-2 0,0 0 0,-1-2 0,-7 6 0,11-6 0,-1 2 0,3 0 0,1 0 0,0 0 0,3 0 0,1 2 0,-2 0 0,1 0 0,-1-2 0,-4 2 0,1 2 0,1 2 0,6 0 0,7 0 0,-5 0 0,6 0 0,-2 0 0,1 0 0,-3 0 0,-2 0 0,-2 0 0,1 0 0,-1 0 0,0 2 0,3 2 0,1 2 0,2-2 0,-2 0 0,-1 0 0,-3 2 0,-4 2 0,3-4 0,3 2 0,0-2 0,0-2 0,1-2 0,1 0 0,2 0 0,0 0 0,-5 2 0,-1 2 0,0 2 0,3-2 0,1-2 0,2-2 0,-2 0 0,1 0 0,-1 0 0,4 0 0,-2 0 0,-3-2 0,-9-2 0,-2-2-3,3 2 1,-1 2 0,2 2-1,3-2 1,-5-2 0,0-2 0,-3 2-1,1 0-9,1-2 1,-9 4 0,0-4-1,-5 4 1,-2 2 0,1 0 0,3-2-1,3-2-12,0-2 1,1 0 0,-1 6 0,3 0-1,1 0 1,-1 0 0,-3 0 0,-3 0 11,-5 0 0,5-6 0,-7 1 0,3 1 0,-3 2 0,-1 2 0,-3 0 1,3 0-9,4 0 1,-5 0 0,-1 0 0,-3 0 0,1 0 0,1 0 0,-1 0 0,-4 0-98,-7 0 1,-3-2-1,-8-2 1,2-2 0,2 0-24,1-2 1,-7 4 0,-8-6 0,-2 0 0,0 0-333,-2-4 1,-2-2 0,-2-1 0,0-1 0,0 0 179,0 0 0,0 0 0,0 0 0,0 1 0,0-1 1,0 0-1,0 0 96,0 0 1,-2 0-1,-2 1 1,-2-1 0,2 0-1,2-2 1,2-2 0,0-4 50,0-1 0,0 3 1,0-4-1,-2 0 0,-2 3 1,-2-3-1,2 0 0,0-2-124,-2 3 0,4-5 0,-4 6 0,4-2 1,2-3-1,0-1 0,0 0 0,2 3-376,4-3 1,-2-2-1,6 1 1,0 1 17,0 2 1,-4 2 0,4-1 431,-2 5 0,4-2 0,-6 2 0,0 2 0,0 3 0,-1 1 0,-1 0 0,-2 0 0,-2 0 77,0 0 1,0 7 90,0-1 0,0 0 0,0-6 1,0 0-1,2 0 0,2 0 1,2 1-1,-2-1 0,-2 0-315,-2 0 0,0 6 324,0 0 1,0 0 0,0-5 0,0-1 0,0 0 0,-2 0-1,-2 0 1,-2 0 0,2 1 0,2-1 0,2 0-310,0 0 385,0 0 1,0 6 0,0 0 0,0-1 0,0-3 0,0-2 0,-2 2-1,-3 4 1,-7 6 0,-4 2 164,-2-2 0,0 4 0,0-4 0,0 4 0,1 2 0,-3 2 0,-2 2 0,-2 2 22,3-2 1,-5 6 0,0 0 0,-2 2 0,-3 0 0,-3 0 0,0 0-1,3 0-1,1 1 1,0-3-1,-5 0 1,-1 0-1,2-2 1,3 0-1,1-4 1,-2-2 100,-2-2 1,5 0 0,1 0-1,2 0 1,3 0 0,-1 0-1,0 0 1,2 0-68,2 0 0,3 0 0,-1 0 1,0 0-1,0 0 0,2-2 1,2-2 74,2-2 1,7-2-1,-7 4 1,-2-2-1,0 0 1,0 0 0,2 0 78,-2 2 1,0 0 0,1 0 0,1-1-1,-2 1 1,-2 2 0,-2 2 0,0 0-216,1 0 0,-1-6 0,0 0 0,0 2 0,0 2 1,0 2-1,1 0 0,-1 0-224,0 0 1,0 0 0,0 0 0,0 0 0,1 0 0,-1 0 0,0 0 55,0 0 0,2-2 0,2-2 0,3-2 0,-3 2 0,-2 2 0,-2 2-49,0 0 0,6 0 0,0 0 0,-1 0 0,-3 0 0,-2 0 0,0 0 0,0 0 0,0 0 0,1 0 0,-1 0 0,0 0 0,0 0 0,0 0 0,1 0 0,-1 0 0,0 0 0,0 0 0,0 0 0,0 0 0,1 0 0,-1 0 0,0 0 0,0 0 0,0 0 0,0 0 0,1 0 0,5 0 0,0 0 0,-2 0 0,-2 0 0,-2 0-54,0 0 1,7 6 0,-1 0 0,-2 0 0,-2 0 0,-2 0 0,0-2-34,1-2 1,-1 4 0,-2 1-1,-2 1 1,-2 0 0,3-4-1,3 0-21,6 2 0,-6-4 1,2 4-1,-4-2 1,3 0-1,3 2 1,0-2-1,-2-2 83,-2-2 1,-2 2 0,-1 2 0,-3 2 0,0-2 0,0-2 0,-1-2 0,-3 0 24,-4 0 0,4 0 0,-1 0 0,-5 0 0,-4 0 0,-3 0 0,1 0 0,3 0-1,1 0 1,-2 0 0,-1 0 0,-1 0 0,4 0 0,7 0 0,1 0 0,0 0-58,-3 0 1,3 6-1,0 0 1,2-2-1,3-2 1,-3 0-1,-2 2 1,-2 1-24,1-1 1,5 0 0,-4 0 0,0 2 0,3-2 0,-1-2 0,4-2 0,2 0 157,3 0 1,-3 6 0,-2 0 0,-2-2 0,2-2 0,1-2 0,-1 0 0,-2 0-39,2 0 0,-3 0 0,-1 0 0,0 0 0,-2 0 1,1 0-1,-5 0 0,-2 0-23,-1 0 1,-1 0 0,0 0-1,-1 0 1,-3 0 0,-3 0-1,-1 0 1,-2 0-51,1 0 1,3 0 0,-3 0-1,-1 0 1,3 0 0,-1 0-1,2 0 1,1 0 26,-1 0 1,1 0-1,3 0 1,-2 0-1,-3 0 1,-1 0-1,-1 0 1,1 0 19,1 0 0,-5 0 0,6 0 1,1 0-1,-1 0 0,1 0 1,1 2-1,2 2-42,3 2 1,5 0 0,0-4 0,1 2 0,-1 2 0,2-2 0,0-2-1,1-2 92,-5 0 1,-2 0-1,-3 0 1,-3 0-1,-3 0 1,-3 0 0,-3 0-1,-3 2-112,-1 4 1,1-4-1,3 6 1,1-2 0,0 0-1,3-3 1,3 1 0,3 0-9,-3 2 0,5 2 0,-7-4 0,2 2 0,-1-2 0,-3-2 0,-3-2 0,-5 2 55,-5 4 0,1-4 1,-7 4-1,0-4 1,-1 0-1,1 2 1,-2 2-1,-3-2-72,-1-2 0,0 4 0,-1 0 1,-1 0-1,-4 0 0,-4 0 1,0-1-1,5 1 48,9 0 1,-2 2 0,3-4 0,-3 2-1,-2-2 1,-1 0 0,-1 0 0,-4 2-11,-6-2 0,3 4 0,3-2 0,2-2 1,0 0-1,-7 0 0,-3 2 0,-4-2 59,4-2 1,-2-2 0,10 0 0,1 0 0,5 2 0,6 2 0,3 2 0,3-2-46,-1-3 0,-1 1 1,4 2-1,-5 2 1,-1-2-1,-2-2 0,-1 0 1,1 2 52,-3 2 0,7 0 0,2-6 1,1 0-1,1 0 0,-7 0 1,-1 0-1,-4 0 83,1 0 0,3 6 0,-2 0 1,3-2 15,3-2 0,2-2 0,7 0-88,4 0 0,-3 0 0,3 2 0,-3 2 0,-3 2 0,3-2 1,1 0-1,3 0 0,-3 2 0,1-2 0,-1-2 0,5-2 0,1 2 202,5 4 0,-5-4-256,3 4 0,-1 1 0,6 1 0,-1 0 0,-3 2 0,-6-2 0,-1 0 0,-5-2 0,1 0 0,-4 0 0,-3 0 0,-1 0 0,-1 0 0,1-2 213,1-2 0,-3-2-178,2 0 0,-3 6 0,5 0 1,-3-2-1,3-2 0,-1-2 0,1 0 1,-6 0-1,-3 0 0,-3 0 1,4 0-1,-1 0 0,3 0 0,-6 0 527,-7 0-506,3 0 1,-6 0 0,8 0-1,-1 0 1,1 0 0,2 0 0,3 0-1,7 2 1,5 1 0,5 5 0,1 0-1,1 2 1,-1-2 0,3 0 0,1-4-45,5-2 0,-7-2 0,0-2 0,-1-2 0,1-4 0,3-2 0,3-2 0,5 0-437,5 1 0,-2 5 0,8-4 0,5 0 0,3 2-4094,4 0 4596,8 2 1,-12 14-1,6 2 1</inkml:trace>
  <inkml:trace contextRef="#ctx0" brushRef="#br0" timeOffset="1">1658 7046 30087,'10'-8'-4184,"5"-2"1,-7-2 3047,4 0 1,-4 0-272,-8-6 1412,0 8 1,-2-5 0,-2 3 0,-4-2 0,0 0-1,-2 4 1,3 0 0,-1 0 0,2-2 0,0 0-1,-2 0-778,-2-1 742,6 5 1,-4 2 0,8 12-1,0 6 1,0 5 0,0 5-1,0 4 1,0 0 0,0 1-1,2 1 1,2 4 0,4 2 265,2 1 0,0 7 1,4 2-1,-3 1 0,1 5 1,0 3-1,-2 5 0,0 1-435,0-1 0,-6 1 0,2-3 0,-4-5 0,0-1 0,2-5 0,2-3 0,-2-5-1,-2-1 0,-4-6 0,-2-2 1,-4-1-1,0 1 0,-2 4 1,2 0-1,-2-1 60,0-1 0,4-6 1,-4 4-1,0-3 1,3-3-1,-1-2 0,4-2 1,0 0 32,-2-1 0,4 7 0,-6 0 1,2-2-1,0-2 0,2-3 0,2 1-93,2 0 0,0 0 1,0 0-232,0 0 0,0-1 401,0 1 0,0 0 1,2 0-1,2 0 0,4-2 1,0-2-1,2-3 1,0 3-1,3 0 457,3-2 1,-4 2-211,0-8 1,0 6-1,6-6 1,0-2 0,-1-2-1,3-2 1,2 0 0,4 0-1,2 0 1,3 0 0,1 0-1,0 0 1,-1 0 0,3-2 1091,0-4 1,5 2-1135,-9-8 1,4 6 0,3-6 0,3 0 0,3 0 0,1 2 0,2 0-1,-3 3 1,5-3 0,1 2 0,7 0 0,-1 2 0,2 0 0,1 0 2727,1 2-2700,9 2 0,-11 2 0,8 0 0,3 0 0,-1 0 0,0 0 0,-1 0 1,1 0-1,1 0 0,-1 0 0,-2 0 0,3 0 0,1 0 0,2 0 0,0 0 208,1 0 0,-1 0 0,2 0 1,1 0-1,-3 2 0,-10 2 0,-7 4 1,-9 0-125,-1 0 1,-3 4 0,-7-4 0,-2-1-1,-2 3 1,1-2 0,5 2 0,5-2-216,7 0 0,4 0 0,1-4 1,2 2-72,5-2 0,3-2 0,7-2 0,-5 0 0,4 0 0,-5-2 0,3-2 0,2-2 0,5 0 0,-1 0 0,0 0 0,-2 0 0,3 0 0,-1-2 0,-2 0 0,-7 0 0,-7 4 0,2 0 0,1-1 0,5 3 0,-3-4 0,-1 2 0,2 0 0,1-2 0,3 2 0,0 0 0,1 0 0,-5-2 0,-1 2 0,-5 0 0,0 0 0,1-2 0,1 2 0,7 2 0,-7 2 0,0-2 0,-3-2 0,1-2 0,3 2 0,-3 2 0,-1 2 0,-5 0 0,1 0 0,-3 0 0,3 0 0,-3 0 0,3 0 0,1 2 0,7 4 0,-5-4 0,6 14 0,-7-6 0,-1 2 0,1-2 0,-1 0 0,1-2 0,-1 0 0,1-3 0,1 1 0,3 0 0,3 0 0,0 0 0,3 0 0,-3-2 0,1-2 0,5-2 0,-2 0 0,5 0 0,-1 0 0,-2 0 0,-1 0 0,1 0 0,2 0 0,8 0 0,1 0 0,-3 0 0,-2 0 0,-7 0 0,-1 0 0,2 0 0,-3-2 0,1-2 0,2-2 0,5 2 0,5 2 0,6 2 0,4 0 0,2 0 0,-1 0 0,-3 0 0,0-2 0,2-2 0,0-2 0,6 0 0,-10 6 0,5 0 0,1 0 0,0 0 0,-2 2 0,-4 2 0,-6 2 0,-1 0 0,1 0 0,6 2 0,2 0 0,0 2 0,-3-2 0,-3 2 0,-4 0 0,0-6 0,3 2 0,-3 2 0,8-2 0,2-2 0,4-3 0,4-1 0,0 0 0,-5 0 0,-9 0 0,-4 0 0,2 0 0,4 0 0,3 0 0,-3 0 0,-2 0 0,6 0 0,-10 0 0,7 0 0,-3 0 0,-2 0 0,0 0 0,3 0 0,1 0 0,2 0 0,-2 0 0,-4 0 0,-5 0 0,-5 0 0,-2 0 0,1 0 0,-3 0 0,5 0 0,-7 0 0,0 0 0,3 0 0,-3-1 0,-2-3 0,-5-2 0,-5 2 0,-3 2 0,4 2 0,-5-2 0,1-2 0,-3-2 0,3 2 0,-1 2 0,5 2 0,7 0 0,3-2 0,-3-2 0,-1-2 0,-5 2 0,1 2 0,-3 0 0,1-4 0,-1 4 0,-9-4 0,1 4 0,1 2 0,-1 0 0,3 0 0,0 0 0,-1 0 0,7 0 0,-3 0 0,5 0 0,1 0 0,1 0 0,-1 2 0,1 2 0,-1 2 0,-1 2 0,-5-4 0,-5 4 0,-5 0 0,-1 0 0,0-2 0,-1 0 0,1 0 0,6 1 0,1-3 0,3 4 0,3 2 0,3-4 0,1 4-6,1-2 1,-7 6-1,1-4 1,1 2 0,1 0-1,-1 0 1,-3-1 0,-1-1-1,1-2 1,3-2 0,3 0-1,3 0 1,3-2-2,1-2 1,1-2 11,-7 0 1,6 0 0,1 0 0,-3 0 0,-3 2 0,-5 2 0,-1 2 0,1-2 0,3-2 0,-1-2 0,-1 0 0,-3 0 0,5 0 0,1 2-6,1 4 0,3-4 0,-9 4 0,1-2 0,-1 0 0,-7 2 0,-3-2 0,-4-2 0,-3-2 0,-3 0 0,0 0 0,-2 0 0,1 0 0,-1 0 0,2-2 0,-2-2 0,-1-2 0,7 0 0,-6 4 0,5-2 0,-1-2 0,0 0 0,0 0 0,-1 0 0,1 0 0,0 0 0,-3-2 0,1 0 0,-2-2 0,0 2 0,-3 0 0,1 3 0,0-3 0,0 4 0,-6-6 0,-1 0 0,1 2 0,0 0 0,0 2 0,0 0-169,-1 0 0,7-2 1,0 4-1,-2-4 0,0 0 1,-1 0-1,3 2 1,-2 1-85,-2-1 0,-2-6 0,-1 4 0,1 0-101,0 0 0,0-6 252,0 2 0,-8-4 0,-5-2 1,-3 1-1,-2-1 0,0 0 0,0 0 1,0 0-1,0 0 0,-2 1 0,-1-1-274,-3 0 0,0-2 450,6-4 0,0 5 0,0-7 1,0 2-1,0-2 0,0 0 0,0 1 1,0 1-1,0-2 0,0-2 0,0-1 1,0 1-1,0 0 0,0 0-538,0-3 1,0-1 442,0 2 1,6-3 0,2 3-1,-1-6 1,3-3 0,-2-3 0,2 2-1,-2 1 1,0-1 0,-2-2-1,0 3 1,0 1 0,-2 2 0,-2 3-1055,-2 3 790,0-4 0,0 7 0,-2-7 0,-2 4 0,-2 6 0,0 5 0,0-1 0,0-2 0,0 0 0,0 4-1450,0 4 2273,0 10 0,6-2-415,0 12 23,0-4 1,2 6 717,4-8-119,-4 0 1,8-2-1,-6-4-1369,2-5 362,0-5 0,-4 6 1,2 2-1,2 0-51,-2-4-425,6 4 0,-8-2 0,2 6 1,-6-4-1,-6 0 725,-2 0 315,6 2 0,-12 1 1,4-3-1,-4 0 1,0-2-1,3 2 1,1 0-1,0 2 1,0-2-123,0-4 1,6 4 0,-4 0-1,0 0 1,2-4-416,0-3 1,1 3 0,3 0 1344,-2-2-732,0 6 1,4 0-1,-4 8 1,-6 0-1,-4 0-84,-2 0 0,0 0 0,-1 0 0,-5 0 0,-8 0 0,-7 0 0,-7 0 0,-4 0 60,-3 0 1,3 0 0,-11 0 0,0 0 0,-3 0 0,-1 0 0,2 0 0,1 0-336,5 0 0,1 0 0,5 0 0,3 0 0,7-2 0,3-2 0,4-2 0,3 0 23,1-2 1,0 6-1,-3-6 1,1 2-1,4 1 1,0-1-1,1 0 1,-5 0-60,-2 2 1,1 2 0,1 2 0,2-2 0,-1-2 0,-3-2 0,-2 2 0,1 0 64,-1-2 1,-2 4-1,1-4 1,-3 2 0,3 0-1,-3-4 1,0 0 0,-3 0-49,-5 4 0,-3-4 0,-3 1 0,1-1 0,-3-2 0,-3 0 0,-6-2 0,-5 0-517,-1 0 0,6 2 0,-1-4 0,-1 2-609,-2-1 1,3-1 0,3 0 256,1 2 1,-5 8 906,2-2 0,-5-4 0,-1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20409 5280 29203,'6'-12'-3156,"2"2"0,0 0 0,2 2 2494,0 0 1,-4 0-369,6 2 1215,-9 4 1,3-6-1,-12 8 1,-5 0 2820,-5 0-2819,-2 0 0,0 0 0,0 0 0,0 0 0,1 0 0,-1 0 0,2 2 0,2 2 0,2 2 429,-2-2 1,4 0 0,-1 0 0,-3 4-424,-2 2 1,4-6 0,0 2 1239,-2-4 1,4-2 832,-2 0-493,9 0-1773,-5 0 0,8 0 0,8 6 0,3 0 0,7 0 0,4 0 0,4 0 0,1-2 0,5-2 0,4 0 0,3 2 0,5 2 0,4-3 0,5-1 0,4-2 0,3 0 0,-5 0 0,3 0 0,1 0 0,-3 0 0,-5 0 0,-3 0 0,1 0 0,3 0 0,-1 0 0,-1 0 0,-5 0 0,1 0 0,-1 0 0,3 0 0,-3 0 0,7 0 0,-13 0 0,7 0 0,0 0 0,-1 0 0,5 0 0,-1-2 0,1-1 0,-3-3 0,3 2 0,1 2 0,1 2 0,-3 0 0,-1 0 0,-1 0 0,-1 0 0,5 0 0,-5 0 0,1 0 0,-1 0 0,0 0 0,-1 0 0,5 0 0,1 0 0,3 0 0,-1 2 0,2 2 0,5 2 0,1-1 0,7-3 0,-3 4 0,-6-4 0,5 4 0,-3-4 0,-3-2 0,-3 0 0,-1 0 0,-1 0 0,-2-2 0,-1-2 0,-2-2 0,-1 2 0,-1 2 0,-5 2 0,-3 0 0,-3 0 0,7 0 0,0 0 0,-3 0 0,-1 0 0,-2 0 0,1 0 0,5 0 0,5 0 0,5 0 0,1 0 0,1 0 0,1 0 0,3 0 0,1 0 0,8 0 0,-11 0 0,3-2 0,-1-1 0,-3-3 0,1 0 0,-5 0 0,-1 0 0,-3 2 0,3 2 0,1 2 0,3 0 0,-3 0 0,-1 0 0,-3 0 0,1 0 0,-3 6 0,5 0 0,-5-2 0,-1 0 0,-5 0 0,1 2 0,0-1 0,1 3 0,7-6 0,-5 6 0,5-2 0,7 2 0,9 0 0,7 2 0,4-2 0,3 0 0,7 4 0,-4-6 0,4-2 0,4-2 0,-4 4 0,10 0 0,-3-3 0,-3-1 0,2-2 0,0 0 0,-2 0 0,-6 0 0,-4 0 0,1 0 0,1 0 0,2 0 0,-2 0 0,-4 0 0,-3 0 0,-3 0 0,-6 6 0,1 0 0,-9 6 0,5-4 0,-1 2 0,6 4 0,9 2-15,7 2 0,12-8 0,4-3 0</inkml:trace>
  <inkml:trace contextRef="#ctx0" brushRef="#br0" timeOffset="1">3672 5494 28381,'-10'-8'-6977,"-6"6"9549,4-4-2407,4-4 1,-2 8 0,4-4 0,-5 4 0,-3 4 0,2 4 0,6 6-226,4 4 176,2 2 1,2-1 0,4 1 0,6 0 0,4-2 0,1-4 0,1-4 0,0-2 288,0 0 0,0 2 1,0-4-1,-1 2 1,1-2-1,2-2 1,2-2 48,2 0 1,7 0 0,-1 0 0,6 0-352,5 0 1,-1 0 0,7 0 33,3 0 0,1 0 1,3-2-1,-1-2 1,-1-2-1,-3 0 1,-3 0-1,-3 0 1,-3 2-1,-2 0 1,-3 0-1,1-2 1,0 2-138,-1 2 0,1 2 0,0 0 0,-1 0 0,1 0 0,-1 0 0,1 0 0,0 0 0,-1 2 0,1 2 0,0 2 0,-1-2 0,1 0 0,-2 0 0,-3 2 0,-1 0 0,2 2 0,1-6 0,1 11 0,-2-7 0,-3-2 0,3 0 0,2 0 0,1 2 0,1 0 0,0 0 0,-1 0 0,3-2 0,2-2 0,3-2 0,1 0 0,1 0 0,1 0 0,-4 0 0,5-2 0,5-2 0,3-4 0,6 0 0,3-2 0,3 0 0,2-3 0,7 3 0,3-2 0,6 0 0,0 0 0,2 0 0,-1 0 0,1 0 0,2 0 0,-12 2 0,6-1 0,-8 5 0,-5 2 0,-5 0 0,-7-2 0,-9 2 0,-7 2 0,-7 2 0,-3 0 0,-4 2 0,-3 4 0,-7-2 0,-8 8-810,-2 1 1,-2-3 0,-6 2 0,0 2-1,0 2 1,-2 2 432,-4 0 1,-4 0-1,-8-1 1</inkml:trace>
  <inkml:trace contextRef="#ctx0" brushRef="#br0" timeOffset="2">14491 5654 31647,'0'-12'-4916,"0"1"1,2 5 3333,4-6 0,-4 6 0,6-4 0,-2 0 0,2 2 1990,2 0 0,-6 0-119,2 2 0,-4 2 0,-2-8-753,0-1-39,0 5 0,-2 0 286,-4 8 269,-4 0 0,-2 0 1,2 2-1,0 2 1,2 4-1,-1-1 1,1 3 1654,0 0-1380,-6-6 1,12 6-1,-6-6 1,2 4 267,0 2 256,0-6-122,6 4 1,0-6-259,0 4 1,2-4 0,4 4-1,6-4 1,4-2 2306,2 0-2710,-1 0 0,1 0 1,0 0-1,0 0 0,2 0 1,1 0-1,5 0 0,2 0 1,6 0-1,3 0 0,7 0 1,1 0-1,5 0 0,1 0 1778,3 0-1715,-1 0 1,1 0 0,-3-2 0,-1-2-1,-5-2 1,-1 0 0,-6 0 0,-7 0-1,-7 2 1,-4 2 0,-4 0 0,-3-2 165,-1-2 0,0 0 1,6 6-1,0 0 0,0 0 1,0 0-139,-1 0 0,1-2 0,0-2 0,0-2 0,0 2 0,-1 2 0,1 2 1,0 0-160,0 0 0,0 0 0,0 0 0,-1 0 0,1 0 0,-8 0 0,0 0 0,-4 0 0,-4 2 0,6 2 0,0 2 0,4 0 0,4 0 0,1 0 0,-7 0 0,6-6 0,-4 0 0,4 0 0,2 0 0,0 0 0,-1 0 0,1 0 0,0 0 0,0 0 0,0 0 0,-1 0 0,1 0 0,0 0 0,0 0 0,0 0 0,0 0 0,-1 2 0,1 2 0,0 2 0,0-2 0,0-2 0,0-2 0,-1 0 0,1 0 0,0 0 0,0 0 0,0 0 0,-8 0 0,5 0 0,-3 0 0,4 0 0,2 0 0,-6 0 0,0 0 0,2 0 0,1 0 0,-3 0 0,-2 2 0,0 2 0,0 2 0,4-2 0,-4-2 0,2-2 0,2 0 0,1 0 0,3 0 0,-6 0 0,0 0 0,2 0 0,2 2 0,1 2 0,1 2 0,0-2 0,0-2 0,0-2 0,0 0 0,-1 0 0,1 0 0,0 0 0,0 0 0,0 0 0,0 0 0,-1 0 0,1 0 0,0 0 0,0 0 0,0 0 0,0 0 0,-1 0 0,1 0 0,0 0 0,0 0 0,0 0 0,-1 0 0,1 0 0,0 0 0,2 0 0,2 0 0,1 0 0,-1 0 0,-2 0 0,-2 0 0,0 0 0,-6 0 0,-1 0 0,3 0 0,2 0 0,2 0 0,0 0 0,0 0 0,-1 0 0,1 0 0,0 0 0,0 0 0,0 0 0,0 0 0,-1 0 0,1 0 0,0 0 0,0 0 0,0 0 0,0 0 0,-1 0 0,1 0 0,0 0 0,0 0 0,0 0 0,-1 0 0,1 0 0,0 0 0,0 0 0,0 0 0,0 0 0,-1 0 0,3 0 0,2 0 0,2 0 0,2 0 0,-5 0 0,5 0 0,0 0 0,0 0 0,-3-2 0,1-2 0,0-2 0,-2 2 0,-3 2 0,-1 2 0,0 0 0,0 0 0,-6 0 0,0 0 0,-6 0-5626,6 0 5615,-9 0 0,-3 0 0,-9 0 0</inkml:trace>
  <inkml:trace contextRef="#ctx0" brushRef="#br0" timeOffset="3">1907 8633 29204,'8'-10'-2887,"-6"-6"0,6 6 0</inkml:trace>
  <inkml:trace contextRef="#ctx0" brushRef="#br0" timeOffset="4">2371 8562 28968,'0'-10'-9231,"-2"2"9748,-4 8 0,-4 0 1,-8 0-1,0 0 1,0 0-1,1 0 1,-3 0-1,-2 0 1464,-2 0-1620,-8 0 0,11 0 1,-7 0 32,2 0 1,-5 0 0,1 0-1,-4 0-263,-1 0 1,-3 0 0,-2 0-1,-3 2 1,-3 2 0,-1 4-1,-1 2 1,1 2-69,-3-2 0,6 5-199,3-3 1,3-2 0,3 2 0,-1 0-1,2-2 1,5-2 0,5-2 0,4 0-1,4 0 1,4 2 1240,6 3-1271,4-3 0,2 8 0,2-4 1,4 6-1,4 4 0,2 2 1,-2-1-1,0 1 0,-2 2 0,2 2 1,-2 3-1,2 3 0,-3 2 1,1-1 133,-4 1 1,4-6 0,-2 0 0,-2 1-1,-2 3 1,0 2 0,2-1 0,2-1-232,-2-4 0,-2 3 0,0-5 0,2 2 0,2-2 0,0-1 1,0-1-1,2 2-346,2 0 1,-5-1 0,5 5 0,0-4-159,0-2 0,-4 3 0,4-5 530,-2-2 0,4 0 0,-4 0 0,0 1 0,0-1 1,-2-2-1,0-2 0,-1 0 0,1-1-865,2 1 0,-6-6 938,4 0 1,-2-8 0,0 4 0,4 0 0,0 4 0,2 2-1,-2-1 1,2-1 378,0 2 1,-4-6-25,5-2 0,-5 2 1,4 0-1,0 0 0,0 0 1,2-2-1,0 0 0,0 0 1,4 0-1,3 0 0,5 0 1,0-3 2808,2-1-2835,-7-2 0,7 0 0,-8 0 0,2 0 0,2 0 0,3 0 1,1 0-1,2-2 0,0-1 0,3-3 0,3 0 0,2 0 0,-1 0 1,3 0-1,1 0 186,3 0 1,8-2 0,-3 4-1,5-4 1,1 0 0,1 0-1,-1 2 1,1 0-2,-1 0 1,0-2 0,1 4-1,-1-1 1,-1-1 0,-3 0-1,-1 0 1,1 2-34,3 2 1,-1-4 0,-1 0-1,-3 0 1,1 0 0,2 0 0,-1 0-1,3 0 183,-3 0 1,-1-2 0,1 4 0,1-2-501,5 2 0,-1-4 0,7 3 0,0 1 0,-3 2 0,7 2 0,0-2 0,-1-2 0,-5-2 0,-3 2 0,-3 2 0,1 2 0,-1 0 0,1 0 0,-1 0 0,3 0 0,3 0 0,-2 0 0,9 0 0,-9-6 0,5 0 0,-3 2 0,0 2 0,-1 2 0,-3 0 0,-3 0 0,-3 0 0,-1-2 0,1-2 0,3-2 0,1 2 0,3 2 0,3 2 0,-3 0 0,3 0 0,-2-6 0,1 0 0,-1 2 0,-3 2 0,-7 2 0,-1 0 0,-1 0 0,3 0 0,0 0 0,-3 0 0,1 0 0,-1 0 0,7 0 0,5 0 0,-1 0 0,5 0 0,-8 0 0,3 0 0,1 0 0,3 0 0,-3 0 0,-3 0 0,-5 0 0,1 0 0,3 0 0,5 0 0,-1 0 0,-2 0 0,-3 0 0,-5 0 0,5 2 0,-6 2 0,1 4 0,-1 0 0,-3 2 0,-3-2 0,-1 0 0,3-4 0,-2 4 0,5-2 0,1-2 0,-3-2 0,3-2 0,-3 2 0,1 2 0,-4 1 0,3 1 0,-1-6 0,-3 0 0,-1 0 0,-2 0 0,-1 0 0,1 0 0,0 0 0,1 0 0,3 0 0,1 0 0,-1 0 0,4 0 0,-1 0 0,3 0 0,1 0 0,7 0 0,-1-2 0,1-2 0,-1-1 0,1 1 0,-1 0 0,-1 0 0,-5-2 0,-3 2 0,-3 2 0,3 2 0,1 0 0,-5 0 0,2 0 0,1 0 0,1 0 0,1 2 0,3 2 0,-3 2 0,-1 0 0,-2 0 0,-1 1 0,-1 1 0,-3 0 0,-3-2 0,-2 0 0,-5 0 0,-1-2 0,-2 4 0,-6-2 0,0 0 0,1-6 0,3 0 0,2 0 0,0 2 0,0 2 0,1 2 0,1-2 0,2-2 0,-1-2 0,5 0 0,2 0 0,-1 0-129,-3 0 118,4 0 1,-6 0 0,9 0 0,1-2 0,-1-2 0,-3-2 0,0 2 0,-1 2 0,3 2 0,0 0 0,-3 0-1,-3 0 1,-4 0 0,-2 0 0,1 0 26,3 0 1,-6 0-1,4 2 1,-3 2-1,1 2 1,0-2-1,0-2 1,0-2 1,-3 0 1,5 6-1,-2 0 1,-2-2 0,-3-2-1,1-2 1,2 2 0,2 2-19,-2 1 0,3 1 0,1-6 0,0 2 0,2 2 0,-1 2 0,3-2 0,0 0 0,-1 2 0,1-4 0,4 4 0,-3-4 0,-1-2 0,4 2 0,3 2 0,3 2 0,-6-2 0,3-2 0,-3-2 0,6 0 0,-1 0 0,-1 0 0,-2 2 0,-1 2 0,1 2 0,1 0 0,3-6 0,2 0 0,-3 0 0,-1 2 0,-2 2 0,-1 2 0,1-2 0,-1-2 0,1-2 0,-2 0 0,-3 0 0,1 2 0,2 2 0,1 2 0,-1-3 0,-2-1 0,3-2 0,1 0 0,0 0 0,-1 0 0,1 0 0,2 0 0,3 0 0,-3 0 0,4 0 0,-5 0 0,-1 0 0,1 0 0,3 0 0,2 0 0,-3 0 0,-1 0 0,-2 0 0,1 0 0,3 0 0,1 0 0,1 0 0,-2 0 0,-5 0 0,5 0 0,-10 0 0,3 0 0,3 0 0,-1 0 0,-1 0 0,-2 0-11,-2 0 1,-1 6-1,7 0 1,0-2-1,-1 0 1,1 0-1,0 2 1,1-2 20,5-2 1,1-2-1,7 0 1,-3 0-1,3 0 1,1 0-1,3 0 1,-3 0-11,-3 0 0,1 0 0,-5 0 0,1 0 0,3 0 0,0 0 0,-1 0 0,3 0 0,1 0 0,5 6 0,3 0 0,4-2 0,1-2 0,5-2 0,-4 2 0,5 4 0,-1-4 0,-4 4 0,-5-4 0,-5-2 0,-1 0 0,3 0 0,5 2 0,5 2 0,0 2 0,3 0 0,-3 0 0,2 0-691,2-2 0,-11 3 661,5-1 1,-1 6 0,-3-4-1,2 2 1,5 2 0,1 0 0,0-2-1,-1 0 1,-5-2 0,0 2 0,-1-3-1,-3 1 1,-5-2 0,-7 0 519,-3 0-408,-3 0 0,1-6 0,2 0 0,-1 0 0,3 0 0,-3 0 0,3 0 0,-3-2 0,3-2 0,-2-2 0,-1 2 0,-3 2 0,-3 2 0,-1-2 0,0-2-10,-1-2-72,1 1 0,-6 5 0,-1 0 0,3 0 0,0 0 0,-1 0 0,-3 0 0,0 0 0,-2 0 0,-1 0 0,-3 0 0,-2 0 0,-2 0 0,0 0 0,-8-2-38,-5-4 0,-3 2-1317,-2-8 1,0 6 1215,0-6 0,-5 0 1,-1-6-1,2 0 1,2 0-1,2 1 0,0-1 1,-2 0-1,-2 0 1,-2 0-1,2 0 0,0 1-578,-2-1 0,2-2 706,-8-4 0,2 4 1,-4-5-1,2 1 0,1 0 1,-1 2-1,2 0 1,0 1-1,2-3 0,-2 2 1,2 2-1,0 2 0,4 1 1,2-1-398,2 0 272,0 0 0,0 0 0,0 0 0,2 3 0,2 1 0,2 2 0,0 0 0,0 0 1,2 2-1,0 0 0,2 0-793,0-4 657,-6-1 0,9 3 1,-7 0-1,-2-2 0,-2-2 1,0-2-1,2 0 293,2 0 1,2 1-1,-4-1 1,2 0 0,-2 0-1,0 2-199,2 4 1,-4-3 0,4 3-304,-4-4 0,4-2 0,2 0 365,2 0 0,-6 6 1,3 0-1,-1-1 1,2-3-1,0-2 0,0-2 1,-4-2-1,0-1 1,0 1-1,2 2 1,-2 2-1,-2 0-220,-2 0 1,6 7 277,0-1 1,0 0 0,-4-6 0,2 0 0,4 2 0,0 2-1,1 2 1,1-1 0,4-3 0,2-2 0,2 0 0,-2 0-1,-2 0 1,-3 1 132,3-1-133,2 0 1,0 0 0,-2 2-1,-4 2 1,-2 2 0,-4-1 0,-2-3-1,-2-2 1,0 0 0,0 0 135,0 0-16,0 8 0,0-5 1,0 3-1,-2-2 1,-2 0-1,-2 2 1,0 0-1,0 0 792,0 0-793,0 0 0,4 1 1,-2-1-1,-2-2 0,2-2 1,0-2-1,0 0 1,-2 0-1,2 1 0,2-1 1,2 0-1,0 0 1,0 0-145,0 0 1,0 1 0,0-1-1,0 0 1,0 0 0,0 0 96,0 0 0,0 1 1,0-1-1,0 0 1,-2 0 161,-4 0 1,4 0-1,-5 3 635,-1 3 1,4-4-676,-8 4 0,6 2 0,-6-2 1,-2 0-1,-2 2 0,-2 4 0,1 2 1,-3 0-1,-2-2 0,-2 2 423,2 3 0,-3 1-500,1 0 1,-6 0 0,4 1 0,-1 3 0,-5 2 0,-2 0 0,1 0 0,1 2 0,4 0 0,1 2-1,1 0 1,-2 2 0,2 0 0,1 0 473,3 2-382,2-7 1,2 7 0,0-8 0,1 0 0,-3 0 0,-2 0 0,-2-2 0,0-2 0,-1-2 0,-3 0 0,-2 0 0,1 0 0,-3 0 0,-4 0 0,-3 0 1833,-3 0-1956,0 0 0,7 2 0,-1 2 1,0 2-1,1-2 0,1 0 1,2 0-1,3 2 0,-1 0 0,0 0 1,3 0-1,1 0 0,4-1 1,0 1-1,0-2-6,-1-2 1,-7 4 0,4 0 0,1-2 0,-3-2 0,0 0 0,-4 2 0,1 2-163,1-2 1,-2 0-1,7 0 1,-1 2-1,0-2 1,4 0-1,2 0 1,3 2-180,-1-2 1,0 0-1,0 0 458,0 2 1,6 0 0,1-6 0,-3 0 0,-2 0 193,-2 0 1,0 0-1,0 0 1,-1 0-304,-5 0 0,4 0 1,-6 0-127,1 0 1,5 0-1,-6 0 1,2 2-1,0 2 1,3 1-1,1 1 1,2 0 0,0 0-1,0-2 1,1 0-1,-1 0 1,0 2 128,0-2 1,0-2 67,0-2 0,1 0 1,-3 0-1,-2 0 1,-4 0-1,-1 0 1,-7 0-1,-4-2 1,-3-2-1,1-2 0,0 2 1,1 2-1,-3 2 1,3 0-152,1 0 1,8 0 69,1 0 0,5 0 1,-4 0-1,0 0 1,3 0-1,-1 0 1,4 0-1,2 0 1,2 0-1,1 0 1,-1 0-1,0 0 1250,0 0-1312,0 0 0,1 0 1,-1 0-1,0 0 1,0 0-1,0 0 1,0 0-1,1 0 1,-1 0-1,0 2 0,0 2 1,0 2-292,0-2 1,3 0 0,1 0 0,2 2 277,-2-2 0,4 4 0,-2-2 0,-2-2 1,-2 0-1,-1 0 131,-1 2 0,6 0 0,0-6 1,-2 0-1,-4 0 0,-3 0 1,-3 0-1,0 0 50,-2 0 1,5 0 0,-9 0 0,0 0 0,0 0 0,1 0 0,-3 0 0,-2 0-135,-1 0 1,-7 0-1,1 0 1,1 0-1,2 0 1,3 0 0,-1 0-1,2 0-59,5 0 1,3 0 0,8 0 0,0 0 0,0-2 653,1-4 1,5 4-330,0-4 0,6 4 0,-6 2-231,-2 0 1,4 0 0,-2 0-3,-2 0 0,-3 0 1,-5 0-1,-2 0 1,2 2-1,1 2 1,-1 2-1,-4-2 0,0-2 1,0-2-1,3 0 1,-1 0-1,-2 0 18,-2 0 1,-1 0-45,-7 0 0,-2 0 0,-3 0 0,-7-2 0,-3-2 0,-5-4 0,-1 0 0,-2-2 0,-1 2 0,3 0 0,1 4 0,7 2 0,3 2 0,7 0 0,1 0 0,2 0 0,1 0 0,7 6 0,4 0 0,4-2 0,3-2 0,-1-2 0,0 0 0,0 0 0,0 0 0,0 0 0,-1 0 0,-3 0 0,-4 0 0,0 0 0,1 0 0,-7 0 0,10 0 0,-6 0 0,3 0 0,1 2 0,0 2 0,0 2 0,1-2 0,-1 0 0,0 0 0,0 2 0,1-2 0,-3-2 0,-2-2 0,-2 2 0,3 4 0,-7-4 0,4 3 0,-3-3 0,-5-2 0,-2 0 0,-1 0 0,1 0 0,2 0 0,3 0 0,-1 2 0,3 2 0,1 2 0,4-2 0,2-2 0,5-2 0,1 0 0,8 0 0,0 0 0,-2 0 0,4 0 0,-2 0 0,0 0 0,-5 0 0,-1 0 0,0 0 0,-2-2 0,-2-2 0,-3-2 0,-1 2 0,-2 2 0,0 2 0,-3-2 0,-1-2 0,2-1 0,-3-1 0,3 6 0,2 0 0,-1 0 0,-1 0 0,0 0 0,2 0 0,1 0 0,1 0 0,-2 0 0,0 0 0,-3 0 0,-1 0 0,0 0 0,3 0 0,-3 0 0,-8 0 0,-1 0 0,-1 0 0,7 0 0,-1 0 0,-2 0 0,1 0 0,-1 0 0,6 0 0,3 0 0,3 0 0,-2 0 0,2 0 0,-1 0 0,1 0 0,0 0 0,-5 0 0,9 0 0,-8 0 0,-2 0 0,-1 0 0,-3-2 0,-2-2 0,-1-2 0,-5 0 0,1 0 0,-1 0 0,2 2 0,1 2 0,-1 2 0,3 0 0,1 0 0,8 0 0,3 0 0,1 0 0,2 0 0,0 0 0,1 0 0,1 0 0,-4 0 0,2 0 0,1 0 0,-3 0 0,4 0 0,-6 0 0,3 0 0,-7 0 0,2 0 0,-4 0 0,1 0 0,1 2 0,2 2 0,-1 2 0,-1-2 0,2-2 0,5 0 0,1 2 0,0 2 0,2-2 0,2-2 0,3-2 0,-1 0 0,0 0 0,-2 0 0,-2 0 0,-3 0 0,-1 2 0,0 2 0,2 1 0,1-1 0,-3-2 0,-2-2 0,-2 0 0,1 2 0,-1 4 0,0-4 0,-5 4 0,-1-4 0,-2 0 0,-1 2 0,-5 2 0,1 0 0,-3 0 0,1 0 0,-3-2 0,0-2 0,1 0 0,-1 2 0,1 2 0,-1-2 0,-1-2 0,5-2 0,1 0 0,7 0 0,0 2 0,3 2 0,1 2 0,4-2 0,3-2 0,3-2 0,2 0 0,2 0 0,0 0 0,0 0 0,1 0 0,-1 0 0,0 0 0,-2 0 0,-2 0 0,-3 0 0,-1 0 0,-2-2 0,0-2 0,-3-2 0,-3 2 0,4 2 0,1 2 0,-1-2 0,2-4 0,-3 4 0,5-4 0,-2 4 0,4 2 0,-3 0 0,-1 0 0,0 0 0,-2 0 0,1 0 0,-1 0 0,-2 0 0,-1 0 0,-1 0 0,2 2 0,3 2 0,-3 2 0,0 0 0,3-6 0,-9 0 0,6 0 0,2 2 0,1 2 0,1 2 0,-2-2 0,1-2 0,1 0 0,2 2 0,2 2 0,1-1 0,-3 1 0,0 0 0,0-2 0,3 0 0,5 2 0,-6-4 0,-2 4 0,-1-4 0,-3 0 0,0 2 0,0 2 0,1-2 0,-1-2 0,0-2 0,-1 0 0,-3 2 0,0 2 0,3 2 0,1-2 0,0-2 0,0-2 0,3 0 0,-1 0 0,2 0 0,-1 0 0,1 0 0,0 0 0,4 0 0,2 0 0,3 0 0,-1 0 0,0 0 0,0 0 0,0 0 0,1 0 0,-1 0 0,0 0 0,0 0 0,0 0 0,0 0 0,1 0 0,-1 0 0,0 0 0,0 0 0,0 0 0,0 0 0,1 0 0,-1 0 0,0 2 0,0 2 0,0 2 0,1-2 0,-1-2 0,0 0 0,0 2 0,0 2 0,0-3 0,1-1 0,-1-2 0,0 0 0,0 0 0,0 6 0,0 0 0,1 0 0,-1-6 0,0 0 0,0 2 0,0 2 0,0 2 0,1-2 0,-3-2 0,-2-2 0,-2 0 0,1 0 0,-1 0 0,-2 0 0,-2 0 0,-1 0 0,-1 0 0,0 0 0,0 0 0,1 0 0,-1 0 0,-2 0 0,-1 0 0,-3 0 0,0 0 0,3 0 0,1 0 0,2 0 0,-1 0 0,-1 0 0,2 0 0,-3 0 0,5 0 0,-8 0 0,1 0 0,1-2 0,2-4 0,2-4 0,-1-4 0,-3-1 0,-2-5 0,1 0 0,-1 0 0,1 2 0,-1 0 0,0 1 0,1-1 0,-1 6 0,0 0 0,1 0 0,-3 0 0,0 0 0,1 0 0,3 3 0,0 3 0,7 2 0,-1 0 0,0-2 0,2 2 0,-1 2 0,-1 4 0,-4 2-825,-1 2 0,-5 6 0,-2-5 1,-1 3-2433,1 4 3134,3-6 1,1 8-1,0-6 1</inkml:trace>
  <inkml:trace contextRef="#ctx0" brushRef="#br0" timeOffset="5">2139 15429 26293,'0'-18'-1805,"0"0"1,0 1-1,0-1 1,0 0 0,0 0 1208,0 0 0,-2 8 0,-2 2 0,-4 2 1,-2 0-1,-4 3 2248,-2 1 1,5 2 0,1 2 0,2 3-1,4 7-2161,2 4 626,10 2 1,2-6 0,7 0 0,3 0 0,2 0 0,4-2 0,2-3-1,3-1 1,3 0 0,4 0 0,1-2 0,5-2 0,-1-2 0,3 2 0,-1 2 105,5 2 1,1 0-1,3-6 1,-1 0-1,1 0 1,-1 0-1,1 2 1,-1 2-13,1 2 0,-7 0 0,3-6 1,1 0-199,1 0 0,5-6 0,-9 0 143,3 2 1,3 2-1,-1 0 1,-1-2 0,-3-2-1,-3 2 1,-3 2-1,-1 4 1,-1 4 0,3 4-1,2 2 1,3 0-1,3 0 726,1-2 0,6 4-887,1-9 0,-1 1 1,-3-6-1,1 2 1,5 2-1,-1 2 1,0-2-1,-3-2 0,-1-2 1,1 0-1,5 0 1,2 2-1,3 2 1,-5 2 1021,1-2-1045,-9 6 0,8 0 0,-5 6 0,1-2 0,-1-2 0,-1 1 0,2 3 0,7 4 0,3 0 0,4 0 0,3-4 0,3-1 0,0-1 0,4 0 0,0-4 36,3-2 0,-3 4 0,-10-6 1,2-2-1,5 0 0,-1 0 0,0 2 1,-4 0 25,-1 2 0,-5-6 0,0 5 0,-1-1 0,1 0 0,-2 0 0,4 0 0,3 0 15,3-2 0,6-2 1,-6 0-1,-1 2-22,-3 2 0,-8 0 0,3-6 17,5 0 1,-2 0-1,6 0 1,-3-2-1,-5-2 1,0-4-1,-1 0 1,-1 0-1,-6 2 1,-3 0-1,-3 0 1,5 0-1,3 1-1,1-1 0,3-8-20,-8 2 1,11 0 0,1-4 0,8-4 0,2 0 0,-1 1 0,-1 1 0,2-2-1,4-2 1,2-2 0,4 3 0,0 1 0,-1 2 0,-5 0 907,-2 0-931,0 0 0,-2 1 0,-3 1 0,-5 2 0,-2 4 0,0 2 0,-1 4 0,-5 2 0,-5 2 0,-7 0 0,-4 0 0,-3 2 0,-2 2 0,-3 4 0,1 0 0,-1 0 0,7 0 0,-5-4 0,3 2 0,4 0 0,-1 0 0,3-1 0,-1-1 0,5-2 0,1-2 0,-4 0 0,3 0 0,1 0 0,3 0 0,1 0 0,4 0 0,7 0 0,3 0 0,-4 0 0,1 0 0,-1 0 0,6 0 0,0 0 0,-1 0 0,-3 0 0,-2 0 0,3 0 0,3 0 0,4 0 0,0 0 0,-2 0 0,-1 0 0,1-2 0,-2-2 0,-2-1 0,-5 1 0,-1 2 0,0 2 0,3 0 0,-1-6 0,-2 0 0,-3 2 0,-5 2 0,-2 2 0,3 0 0,-3 0 0,-1 0 0,-5 0 0,3 0 0,1 0 0,0 0 0,-1 2 0,-3 4 0,9-4 0,-7 8 0,7-6 0,-3 1 0,0-1 0,-1-2 0,-3 0 0,-1 2 0,-1 2 0,3-2 0,1-2 0,5-2 0,1 0 0,2 0 0,1 0 0,-1 0 0,6-6 0,5 0 0,-5 2 0,-2 0 0,2 0 0,9-1 0,3 1 0,2 2 0,6 0 0,-8-2 0,4-2 0,5 2 0,1 0 0,4 0 0,2-2 0,-48 4 0,1 0 0,0-2 0,1 0 0,1 1 0,1 0 0,0 0 0,1 0 0,0-1 0,0 0 0,-2 3 0,-1 0 0,-1-2 0,-1 0-45,4 2 0,-1 0 0,1 1 0,1 0 0,3 0 1,1 0-1,-1 0 0,-1 0 0,-3 1 0,-1 0 0,-1 1 1,1 0-1,-1 2 0,1 0 0,1 1 0,1 0 0,-1 1 1,0 0-1,-2 0 0,-1 0 0,44 6 0,-11 2 1,-6 1 0,-8 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6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13333 1712 31579,'8'-10'-3277,"-6"1"0,6 5 0,-2-4-541,-1-2 3574,9 6 0,-10-10 1,6 6-1,-2-2 1,-4-4-1,-4-2 0,-6 0 1,-6 5-1,-6 5 1,-3 4-1,-3 2 594,2 0 0,-4 0 0,1 2 1,-1 2-1,0 4 0,4-1 1,1 3-1,-1-2-128,-2 0 0,0 4 0,6-6 0,1 0 0,-1 0 0,-2 0 1,-2 0 95,-2 2 1,1-6-1,5 6 1,0-2-331,0 0 0,10 0 1,8-6-1,12 0 1,10 0-1,12-2 1,11-2 4,15-2 0,11-8 0,12 2 0,14-4 0,-43 7 0,1 0 0,6 0 0,1-2 0,4 0 0,0-1 0,5-2 0,-1 0 101,0 0 0,-1 0 0,-2 1 0,-2 0 0,-5 5 1,-3 0-1,-3 2 0,-1 1 0,40-1 0,-15 6 0,-17 6 1,-10 7-438,-1 9 1,3 0 0,5 6 866,1-2 0,1-3 0,-7-5 0</inkml:trace>
  <inkml:trace contextRef="#ctx0" brushRef="#br0" timeOffset="1">2870 5458 29304,'-18'-8'-2151,"0"6"0,0-4 1050,0 4 3532,9 2-2311,1 0 0,0 0 0,-2 2 0,-2 2 0,2 4 0,0 0 0,2 2-132,0 0-171,2-6 1,8 4 0,4-8 0,4-2 300,0-4 1,6 4-1,-4-4 1,4 4 0,1 2-1,1-2 1,0-2 6,0-2 0,0 0 0,0 4 1,1-2-1,3-4 0,2 0 1,-2 0-1,0 4-86,1 2 0,-3-3 0,6-3 0,-2 0 0,-1 0 0,-1 4 0,-2 2 0,-2 2 179,0 0 0,-1-6 1,1 0-195,0 2 1,0 2-22,0 2 1,-6 6-1,-1 0 1,3 0-1,2 0 1,2 0-1,0-2 1,2-2-1,1-2 1,5 0-1,0 0 1,2 0 933,-1 0 1,-3 0-826,6 0 0,0 0 0,5 0 0,1 0 1,0-2-1,1-2 0,3-2 0,3 2 0,1 0 1,1 0-1,1-2 0,4 2 0,1 0 1,2 0-168,1-2-54,-1 0 0,1 6 0,-1 0 0,1-2 0,-1-2 0,3-2 0,3 2 0,7 2 0,5 0 0,6-2 0,8-2 0,6 2 0,4 2 0,-3 2 0,-5 0-1377,-4 0 1,-6 0 1459,6 0 0,0-7 1,7-3-1</inkml:trace>
  <inkml:trace contextRef="#ctx0" brushRef="#br0" timeOffset="2">4296 6189 29673,'-18'0'-993,"0"0"0,6 0 0,0 0 1709,-2 0-622,-1 0 0,3 0 0,0 0 0,-2 0 0,-2 0 0,-2 0 0,0 0 0,1 0 392,-1 0 0,6 0 1,2 2-1,0 2-913,0 2 1,6 2-1749,-2-2 2164,4-4 0,2 8 1,2-6-1,4 2 1,6-2-1,6-2 1,4-2-1,2 0 1,-1 0 35,3 0 1,-4 0-24,8 0 0,-3 0 1,5 0-1,-4 0 1,-1 0-1,-1-2 1,0-2-1,-4-2 1,-3 2-1,-1 2 1,0 0-8,0-4-4,-8 4 1,-4-6-1,-12 8 1,-6 2-1,-4 2 1,-2 2-1,0 0 1,1 0-611,-1 0 640,8 0 1,4-6 0,14 0-1,8 0 1,8 0 0,3 0-1,3 0 1,0-2 0,-1-2-1,1-2 1,0 0 644,0-2 0,-9 6 0,3-4 1,-6 2-506,-6-2 0,-14 4 0,-14-2 0,-6 6 1,-2 6-1,1 0 0,-3 2 0,0-2-455,0 0 1,1 0-1,1-2 29,-6 6 0,10-4 0,3 0 176,1 0 0,10-6 1,8 4-1,12-5 0,9-2 1,5-3-1,4-4 0,1 0-326,3 0 1,0-4 444,-1 6 1,1-6 0,-2 4 0,-5 0 0,-5 0 0,-4 2-1,-6 0 1,-8 0 0,-14 2 0,-12 2 773,-10 2 0,-3 0-855,-3 0 1,0 2 0,1 2 0,1 2 0,2 0 0,5 0-1,1 2 1,4 0 0,2 0 0,2-2 0,3 2-3434,3 4 2366,12-4 0,10 0 1135,7-8 1,17 8 0,4 1 0</inkml:trace>
  <inkml:trace contextRef="#ctx0" brushRef="#br0" timeOffset="3">2888 7028 24471,'0'-10'-9261,"0"2"8000,0 8 1,-2 0 5192,-4 0-3226,4 0 1,-6-2 0,6-2-2074,-4-2 1561,4 0 1,-6 8-1,8 4-157,0 6 0,2-4 0,2 0 0,4-2 1,2 0-1,6-2 0,3-2-41,5-2 1,8 0 0,-2 0 0,5 0-1,7 0 1,5 0 0,5 0 0,3-2 280,5-4 1,1 2-1,6-6 1,-1 0-1,-1 2 1,0-2-1,1 2 1,-1-2 262,-1 0 1,3 0 0,-6-3 0,3 1-678,3-2 0,0 4 1,-1 0 55,-7 2 0,1-4 0,-5 6 1,-4 0-1,1 0 0,-1 0 0,1 0 657,-5-1 0,5-3 1,-6-8-1</inkml:trace>
  <inkml:trace contextRef="#ctx0" brushRef="#br0" timeOffset="4">3761 8615 29858,'10'-18'-9831,"0"7"8920,-4-1 0,-4 0 1,6-6-1</inkml:trace>
  <inkml:trace contextRef="#ctx0" brushRef="#br0" timeOffset="5">3850 8562 29557,'18'0'-402,"0"0"1,0 0 0,-1-2 0,-1-4 0,-2-4-557,-2 0 0,-8 0-156,2 4 0,-6 4 940,-6-4 0,2 4 1189,-8 2 1,8-2-1037,-2-4 0,2 4 390,-2-4-1850,4 4 1568,-6 2 1,10 0 0,4 0 0,6 0-1,6 0 1,4 2 83,2 4 0,7-4 0,-1 4 1,6-4-1,3-2 0,5 0 0,1 0 1,5 0-29,1 0 0,1 0 0,-3 0 0,-3-2 0,-3-2 0,-3-2 0,-2 0 0,-5 1-216,-3-1 0,2 0 0,-8 6 0,-3 0 1,1-2-1,2-2-211,6-2 1,1 0 0,-1 6-1,-6 0 1,-4 0 0,-3 0-1,3 0 1,2 0 577,2 0 1,7-8-1,-3-2 1</inkml:trace>
  <inkml:trace contextRef="#ctx0" brushRef="#br0" timeOffset="6">8271 8401 29487,'-18'-16'-8190,"0"3"7420,0 1 1,6 8 1205,0-2 0,6 4 1,-3 4-1,-1 2 0,0 2 1,-4-2-1,0-4 0,0-4 649,2-2 0,8-2-2998,-2 2 2058,4 4 1,4-6-1,6 8 1,8-2-1,8-2 1,4-2-1,5 2 1,5 2-192,3 2 1,9-6-1,-2 0 1,3 2 0,4 2-1,3 2 1,1 0 0,-1 0-336,-3 0 1,5 2-1,-3 2 1,-3 2-1,-7-2 1,-3 0-1,-5 0 684,-1 2 0,-2 0 1,-1-6-1</inkml:trace>
  <inkml:trace contextRef="#ctx0" brushRef="#br0" timeOffset="7">10802 8383 28053,'0'-17'-9831,"6"5"7483,0 0 2777,0 8 0,-6-2 0,0 12 1,1 4-1,7 2 0,12-2-113,14-3 0,11-1 0,17-6 0,11-2 1,12-3-1,10-7 0,2-4 0,0-2-513,-3 0 1,-13 0 0,-8 0 0,-8 3 362,-3 3 0,-3-12 1,-5 4-1</inkml:trace>
  <inkml:trace contextRef="#ctx0" brushRef="#br0" timeOffset="8">13671 8562 29327,'-6'-12'-2795,"1"0"0,-1 6 0,4-4-262,-4 2 3322,4 2 0,-4 6 1,12 0-1,6 0 1,3 0-1,3 0 1,0 0-1,0 0 0,0 0 1,0 0 813,-1 0 0,1-2-1039,0-4 0,6 4 1,2-6-1,3 3 0,9-1 1,9 0-1,11-2 1,9-2-1,6-2 0,5 2 1,-1 0-1,-2 2 137,-3 0 1,11-6 0,-10 4-1</inkml:trace>
  <inkml:trace contextRef="#ctx0" brushRef="#br0" timeOffset="9">16399 8526 30252,'0'-12'-4916,"0"0"1,0 6 17,0-5 0,0 5 3202,0-6 1656,0 8 0,0-12 291,0 4 35,-8 4 0,8 0 0,0 8 0,10 0 0,5 0 0,5-2 0,6-2 1,10-2-1,9 0 0,9 0 1449,5 0-2041,-3-7 1,11 5-1,-8-6 1,1 2 952,1-2 1,-5-2 0,5-2-1</inkml:trace>
  <inkml:trace contextRef="#ctx0" brushRef="#br0" timeOffset="10">11051 16785 9449,'0'-18'-586,"0"0"1,6 0 0,2 2-1,0 2 674,0 3 0,4 5 0,-4-4 0,0 0 0,2 0 0,-1-4-12,5-2 0,-4-2 0,0 0 0,-2 1 126,-4-1 1,4 6 261,-2 0 1,0 0-1,-6-6 1,0 0-1,0 1 1,-2 1 373,-4 4 1,2 4-652,-8 8 0,6-6 1,-6 0-1,-2 2 0,-1 2 2384,-3 2-2508,0 0 0,8 2 1,2 4-1,2 8 1,0 6-1,2 5 0,2 3 1,2 4-1,0 4 1,0 3-1,0 3 0,0 0 1,0-1-1,0 3 1,0-1 152,0 1 1,0-2-1,0-7 1,0-1 0,-2-4-1,-2-7-188,-2-3 0,-2-12-34,2-8 1,5-16 0,-5-13-283,4-5 0,2-16 0,0-3 0,0-5 0,0-1 0,0-1 0,-2 5 0,-2 5 0,-2 9 0,0 5 0,-2 8-522,-4 11 1,-2 9 1070,2 14 1,-2 11 0,6 13-1,-1 6 1,-3 3 0,0 3 0,2 0-1,0-1 1,2 3 0,-2-1-1,2 1 1,-2-4 0,2-3 0,0-1 2953,4 0-3174,3-9 1,-5 5 0,-2-10 0,0-8 0,0-14 0,4-16 0,2-12 0,4-7 0,4-5-929,6-2 1,4-7-1,1 3 1,1-1-1,0 3 1,-2 4-1,-2 9 653,-2 3 0,-8 8 1,1 16-1,-5 16 1,-5 14-1,-7 8 1280,-4 1 1,0 7 0,2-1 0,2-1 56,-2-2 0,4-3 1,1-1-931,1-4 1,2 2 0,6-9 0,0-1-1,2-4 1,4-8 0,4-12 0,1-14-397,1-12 0,-8-5-348,2-3 0,-2-2 1,0-1-1,2-3 0,-2 2 1,-2 3-1,-2 1 1,0 2-1,0 5 0,0 5 1,0 4-1965,0 2 2871,0 8 1,0 12 0,0 14-1,0 6 1,0 2 0,0 1-1,0 5 1,0 2 0,0 0-1,0-3 1,0 3 0,2 0-1,2-3 1,4-5 0,0-4 473,0-2 1,4 0 0,-5 0 0,3-3 0,4-5-1075,2-10 1,-6-16 0,-2-13 0,-2-7 0,2-4 0,0-3 0,2-3 0,-2-1-1393,-1 1 1,5-3-1,-6 7 1,0 2-649,2 3 2485,-6 9 1,6 12 0,-8 18-1,0 14 1,-2 12 0,-2 5 0,-4 3-1,0 2 1,-2 1 0,2 5 0,1-1-1,3 1 3080,2-4 1,2-3-3132,0-1 1,0 0 0,2-3 0,4-1-1,3-4 1,3-2 0,-2-5 0,0-3-738,0-6 307,-6-20 1,10-6-1,-8-17 1,-2-7 0,-2-6-1,0-5 1,2-3 0,2-3-1,-2-3 1,-2-1-1,0 1 1,1 7 0,3 9-1,-2 11 1,-2 7-334,-2 4 0,-2 14 1,-4 12-1,-5 16 1,-3 9-1,0 7 1,2 4 1344,-2 5 0,-2 5 0,0 1 1,3 3-1,3 1 0,2 3 1,4-5-1,2-3 122,2-5 0,0-5 0,2 4 0,2-3-803,2-3 0,8-12 1,-5-9-5,1-5 0,4-12 0,-8-4 0,-2-14 0,-2-11 0,-4-9 0,-2-8 0,-2-7 0,2-9 0,2-5 0,2-8-1235,0-9 0,0 1 743,0-2 0,6 2 0,2-3 0,0 9 1,0 10-1,-4 13 0,-2 18 0,-2 23 1,-2 20-1,-4 19 0,-4 10 0,-2 5 1484,0 3-669,0 2 0,3 9 1,1-1-1,2-5 1,0 1-1,2-1 0,2 3 1,2-1-1,2-1 1,2-5-1,4-5 1,2-4-1,1-3 0,1-1 214,0-4 1,-6-12-1,4-15 1,-2-8 0,-6-13-1,-4-10-653,-4-6 0,0-9 0,6-7 0,0-5 0,0-7 0,0-1 0,0-7 0,0-3-824,0-4 0,0-1 0,2 9 0,2 6 0,2 9 0,-2 13 0,-2 9 409,-2 8 0,0 22 1,0 14-1,-2 14 835,-4 7 1,2 11 0,-8 4 30,-2 3 0,4 5 0,0 3 0,1 5 0,1 1 0,0-2 0,4-1 0,2-5 0,2-1 0,0-5 0,2-3 0,4-7 0,4-5 1126,-1-6 0,7-10-1462,-4-8 1,-2-8 0,0-1 0,0-8 0,-2-13 0,2-12 0,-2-12 0,2-11 0,-3-11 0,3-7 0,-2-6 0,0-6 0,-2-5 0,0 1-3219,0 4 2678,8-4 0,-10 13 0,8-1 0,0 10 0,-2 17 1,-5 24-1,-5 30 0,-3 24 0,-5 16 0,-2 5 1,-4 3-1,-2 1 366,-2 5 629,0 3 1,3 2-1,1-1 1,4-1-1,0 1 1,2 3-1,0 0 1,4 1-1,2-7 1,4-3-1,4-7 1,6-3-1,4-7 1,2-9-111,-1-10 1,-1-12 0,-4-22 0,-6-14 0,-4-11 0,-2-15-539,0-11 1,0-3 0,0-13-1,0 0-915,0-5 1,6-5 0,2-4 441,2-2 0,0 8 0,4 11 1,-3 11-1,1 11 0,-2 17 1,-4 19-1,-4 26 0,-4 24 1,-6 19-1,-8 11 0,-5 3 654,-1 0 1,0 7 630,-2 5 0,4 0 0,-3-5 0,3-1 0,4-2 0,2-3 0,4-7 0,2-3 0,4-5 0,2-5 0,2-10 1,2-13-1,4-9 1345,6-8 0,-4-6-2026,-2-6 0,-4-6 0,-2-11 1,0-7-1,0-6 0,-2-5 1,-4-7-1,-4-4 0,-2-1 0,0-3 1,1-1-1,1-3 0,2 3 1,2 2-7617,0 1 7371,0 8 0,6-1 0,0 15 0,-2 16 0,-2 22 1,-2 18-1,0 14 0,-2 5 0,-2 9 0,-2 3 1,2 5-1,1-3 1348,-1-1 0,6-9 1,-2-1-1,4-3 0,2-5 1,2-4-1,4-8 0,6-5-273,3-5 0,3-10 1,0 0-1,0-6-550,0-6 0,-6-4 1,0-10-546,1-3 1,1-11-1,0-10 1,-4-1 0,-2-5-1,-4-1 1,-2-3-1,-2 3 1,0 1 0,2 3-1,2-1 1,2 2-1,0 5-8246,2 3 8546,-6 2 1,11 19 0,-7 13 0,-2 18 0,-4 15 0,-6 13 0,-5 9 0,-5 9 0,-2 3 0,0 3 0,0-3 0,2-5 0,3-7 4332,1-3 0,8-15-4085,-2 3 1,6-14-1,6-4 1,6-12-1,5-12 1,5-14 0,2-14-1,0-11 1,-1-9-1,1-5 1,-2-7-1,-2-1-588,-2 1-292,-8-3 0,-1 6 0,-5-7 0,2 5 1,-2 5-1,-2 7 0,-2 5 0,-2 9 1,-2 7-1,-4 8 0,-1 8 0,-5 10 1,0 14-1,0 12 483,2 10 0,0 4 0,-6 3 0,1 5 0,1 3 0,2 3 0,4 0 0,0 1 1203,0 3 1,6-1 0,-2-1 0,6-3 0,4 1 0,4-1 0,2-1 0,4-4-754,2-9 1,2 1 0,-1-10 0,-1-2 0,-2-5-273,-2-5 0,-8-12 1,2-14-1,-4-7 0,-2-11 1,-2-8-1,-2-7 1,-2-7-867,2-5 0,2 1 0,4-7 1,2-2-1,4-5 0,2-1 0,4 1 1,1 11 84,3 10 1,-6 15 0,0 14 0,0 12-1,-2 16 1,-4 18 0,-4 14 1236,-2 9 0,-2 11 0,-4 3 0,-4 2 0,-2 3 0,0-1 0,0 1 0,2-1 510,4-2 1,-1-1 0,1-11-1,2-3 1,2-6 0,2-5-562,0-1 1,0-20-329,0-16 0,0-18 0,0-24-392,0-5 0,-8-21 0,-2-9 1,0-8-1,4-6 0,4-4 1,2-7-1,0 49 0,0-1 0,0-1 1,0-1-1,1 1 0,0-1 1,1 4-1,0 1 0,6-38 1,0 20-5864,0 19 6436,6 23 1,-14 36-1,0 21 1,-10 16 0,-6 13-1,-2 11 1,0 5-1,2 2 1,4 1 0,7-1-1,3 0 1,4 2-1,5 5 1,11 3 2839,10 2-6429,6 0 3074,9 0 1,-17-40-1,2 0 1,3 0-1,1 1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6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26755 9668 30458,'0'-18'-4916,"2"8"1,2 2 4747,2 0 1,1 6 0,-3-6-1,4 2 1,0-2 0,2 0 0,-2-2 1159,0 1-823,6 5 0,-4-6 1,8 4-1,-1-4 0,1-2 1,0 2-1,-2 0 0,-2 2 1,-2 0-1,2 2 0,1 0 1,3 0 1143,0 2-1050,-8 2 1,4 4 0,-6 4-1,2 6 1,3 2-149,3-2 0,-6-2-115,-4-4 1,4-4-1,2 4 1,4-2 0,2 0-1,-1 2 1,1-2 0,0-2-1,2-2 1,4 0 0,3 2-1,3 2 1,0 2 2750,2-2-2634,1-2 0,3-1 0,-1 3 1,1 2-1,0-2 0,-1 0 1,1 0-1,-2 2 0,-3-2 1,-1 0-1,2 0 0,1 2 0,5-2 1,2-2-1,3-2 96,3 0 0,1 0 0,9 0 0,1 0 0,5 0 0,-1-2 0,2-2 0,1-2-386,3 2 0,-11 0 0,-3 0 1,-3-2-1,-3 2 0,-3 2 0,-7 2 1,-9 0-957,-6 0 1,-4 8 819,-1 4 1,-7 12-1,-2 4 1</inkml:trace>
  <inkml:trace contextRef="#ctx0" brushRef="#br0" timeOffset="1">29589 9632 28715,'0'-18'-9831,"6"0"4220,0 1 5321,0 7 0,-4 2 286,4 8 1743,-5 0 0,-1 6-2246,-11 0 868,3 0 0,0-5 0,6 3-2621,-4 2 2931,4 0 1,-8-6 0,4 0-1,-6 0 531,-4 0 0,4 0-536,1 0 1,7 2 0,-4 2 1111,0 2-2145,6 0 1,-8-6 3192,4 0-2047,4 0 1,-4 0 2259,12 0-2964,-4 0 1,14 0-1,-4 0 1,3 0-1,3 0 1,0 0 0,0 0-1,0-2 1,0-2-1,-1-2-44,1 2 1,-6 2 0,0 2 0,4 0 0,4 0 0,3 0 0,-1-2 0,-2-2-27,-2-2 1,0 1-1,-1 5 1,1 0-1,0 0 1,0 0-1,0 0 1,2 0 202,3 0 0,-9 0 0,4 0 0,-2 0 71,0 0 1,2 0 0,-1 0-280,1 0 0,-6 0 0,0 0 0,2 0 0,2 0 0,2 0 0,-1 1 0,1 3-193,0 2 0,-6 0 89,0-6 0,-6 6 0,6 0 0,-1 0 0,1 0 0,0 0 0,2-2 0,2-2 0,2-2 1426,0 0-1322,-9 0 0,7 6 0,-4 0 0,4-2 0,0 0 0,-2 0 0,-2 2 0,-2 2 0,3-4 0,-1 2 0,2-2 0,2-2 0,2 3 0,0 1 0,-1-2 0,1-2 0,0-2 0,0 0 0,0 0 0,0 0 0,-7 0 0,1 0-16,2 0 0,-4 2 1,2 2-1,2 2 1,2-2-1,2-2 1,-1-2-1,3 0 1,2 0-1,2 0 1,-2 0 100,-3 0 1,-1 0-92,0 0 0,0-6 0,0 0 0,-1 2 0,1 2 0,0 2 0,2 0 0,2 0 0,1 0 0,-1 0 0,0 0 0,2-2 0,4-2 0,1-2-263,1 3 292,-8 1 1,11 2-1,-3 0 1,2-2-1,-1-2 1,-1-2-1,2 2 1,2 2-1,1 2 1,1-2-1,-1-2 1,1-2-1,0 2 1,-1 2 0,3 0-24,4-4 0,-5 4 0,7-6 0,-9 6 0,1-2 0,2-4 0,1 0 0,5 0 0,0 2 0,-1 0 0,-1-2 0,-1 1 0,3-3 0,-1 2 0,1 0 0,-4 4-241,-3 2 1,-1-4 0,0 0 0,-3 2-122,-3 2 1,2 2 0,-9 0-171,-1 0 1,4 2-1,-2 2 1,-3 4-1,1 0 358,2 0 0,-4 6 0,6-4 0</inkml:trace>
  <inkml:trace contextRef="#ctx0" brushRef="#br0" timeOffset="2">2763 5529 28402,'-18'0'-2902,"0"0"3623,0 0 0,2 2 0,3 2 0,1 2-644,-2-2 0,-2-2 0,-2-2 1,0 0-79,1 0 429,-1 0 1,6 0-1,0 0 481,-2 0-1237,6 0 0,2 0 243,12 0 1,4 0-1,8-2 55,0-4 1,6 4-1,1-4 1,3 4-1,4 2 1,3-1 0,7-3-1,5-2 1,7 2-1,7 2 1,11 2-1,11 0 1,12 0-177,-43 0 0,3 0 0,5 0 1,3 0 110,4 0 1,2 0-1,2-3 1,1 0-1,2 0 1,0 0 0,3 0-1,-1 0 1,0 0-1,0 0 1,-3 0 0,-3 0-1,-6 1 1,-3 0 125,40 0 0,-8-6 1,-12-2-1</inkml:trace>
  <inkml:trace contextRef="#ctx0" brushRef="#br0" timeOffset="3">7665 7563 27265,'0'-20'-4544,"0"-2"0,0-1 2851,0 1 0,0 2 0,0 2 1789,0 0 564,-8 16 1,6-2-47,-4 16 1,4-6-287,2 6 0,0-6 0,2 4-47,4-2 1,-2 4-1,6-4 1,-1 0 0,-1 1-1,2-1-520,0 0 0,-4 6 0,6-2 0,2 4 1,2 2 421,2 0 0,-7-3 0,1-1 0,2-2 474,2 2 1,2 2-1,2 0-555,3-4 1,-3 4-1,4-5 1,-4 5-1,-2 2 1,-1 2 0,1 2-1,0 2 1,-2-3-1,-2-1 1,-2 0 0,0 2-1,-1 2-199,1-3 0,-6 5 1,4-2 83,-2-2 1,4-2-1,-4-3 1,2 1 0,4 0-1,1 0 1,3 0-1,0-2 1,0-3 0,0-1-1,-2 2 1,-3 0-1,-1 0 616,2-2 1,2 0-620,2 6 0,-2-1 0,-2 1 0,-4 0 0,-1 0 0,1 0 1,4 0-1,0-1 0,0 1 0,-2 0 0,2 0 0,1-2 0,3-2 1,0-2 979,0 1-902,8-5 0,-5 8 0,7-6 0,-2 2 0,-2-2 0,0 0 0,-1 0 0,1 2 1,0 0-1,0-1 0,-3 3 0,1 2 0,0 2 0,2 0 0,-1 0-76,3-1 0,-6-5 1,4 0-1,-4 2 1,-1 2-1,3 2 1,2 0-1,-2 0 230,-2-1 0,-3 3 1,3 2-1,2 2 1,2 0-1,-1-1 1,1 1-1,0 0-54,-2 2 1,6-1-1,-1 7 1,1-4-1,-2 0 1,-3-3 0,3 3-1,0 0-128,0 4 0,-3-5 0,-3 1 0,2 0 0,2-2 0,-2 1 0,-3-1 0,-1 0-30,0-4 0,6-3 1,0 1-1,-3 2 1,-1 2-1,0-2 1,2-2-1,2-3-9,-3 1 0,-1 0 0,-4 0 1,-2-2-1,-2-2 0,2-3 1,1 3-1,1 2-58,-4 2 1,4-6 0,-4 0 0,4 2 0,2 2 0,-1-1-1,1-1 1,0-2-13,0 2 1,0 2-1,2 2 1,1 0-1,5-3 1,0-1-1,2-2 1,-3 2 76,1 2 1,4 0-1,-7-2 1,-1-2 0,-2 1-1,0 1 1,2 0 0,1-2 2,-1 2 0,-2 0 0,-2 0 0,0-2 1,-1 1-1,1 3 0,0 0 0,0-2 66,0-2 1,6-2-1,1 4 1,1-2-1,0-1 1,-2 1-1,1-2 1,5 0 204,4 0 1,1-6 0,1 4 0,0-2 0,-1 0-1,1 0 1,2 2 0,1 2-109,3 0 0,1 5 0,-3-3 1,4 2-1,1 0 0,3-2 1,-1 0-1,-1 0 24,-3 0 1,5-6-1,-5 3 1,3 1-1,3-2 1,1 0 0,-3-2-1,-3 0 120,0 0 0,-1 6 0,5-6 0,-7 0-312,-3 2 0,-2-4 0,-1 6 0,1-2 0,0 0 0,-1-5 0,1 3 0,-1-2 0,1-2 0,0-2 0,-1 0 0,1 0 0,0 0 0,-1 0 0,1 0 0,0 2 0,-1 4 0,1-4 0,0 4 0,-7-2 0,1 0 0,2 4 0,1 0 0,3 2 0,0-2 0,-1 2 0,1-2 0,0 0 0,-1-2 0,1 0 0,2-1 0,1-1 0,3-2 0,1-2 0,-1 0 0,-4 0 0,5 0 0,-1 0 0,-1 0 0,-1 0 0,-2 0 0,-5 0 0,-1 0 0,-4 0 0,-3 0 0,-3 2 0,-2 2 0,-2 2 0,0-2 0,-1 6 0,-5-6 0,0 6 0,0 0 0,0-2 0,0 0 0,0-2 0,0 0 0,-2 2 0,-1 0 0,1 1 0,4-1 0,2 2 0,2 0 0,0-6 0,0 4 0,-1-2 0,1 2 0,0 0 0,0 0 0,0 0 0,-1-4 0,1 2 0,0 0 0,0 2 0,0 3 0,0-1 0,-1 2 0,1 2 0,0 0 0,-2 0-197,-4-2 1,-2-6-1,-4 4 1,4 0-1,1-3 1,1 3 83,2 0 1,2 0-1,0 4 1,-2-4 0,-4 0-1,0-2 1,-3 2-1,3-2-64,0 0 0,2 5 0,6-3 0,-2 2 0,-2 0 0,-2 0 0,1 0 203,3 0 0,8-2 0,0 4 1,-2-3-1,-1 1 0,1 0 1,4-2-1,0 0 112,-1 0 1,5 0 0,-4 4 0,2-4 0,3 0 0,1-2 0,0 1-1,-5 1-191,-1 4 0,4-4 0,-6 2 1,-1 0-1,1 0 0,0 0 0,-2 2 1,-3-1-80,-1-1 1,0 4-1,0-4 1,0 2-1,0 0 1,-1-4 0,1 0-1,2-2 278,4-1 1,-4 5-1,3-4 1,-3 0-1,-2 2 1,0-2 0,0 0-1,-3-2-46,-3 2 1,4-4 0,-4 6-1,2 0 1,0-2 0,-2 0-1,0-3-12,-3 3 1,1-6 0,-4 4-1,4-2 1,2 0 0,0 2 0,2-2 32,2-2 1,2 0 0,-1 2 0,3 2 0,2-2 0,2-2 0,-2-2 0,-3 0-122,-1 0 0,6 0 0,2 0 0,-1 0 0,3 0 0,-2 0 0,2 2 0,-3 2 0,1 2 0,-2 0 0,-6-4 0,0 2 0,-1 2 0,1 0 0,0 0 0,0 0 0,-6 5 0,-2-3 0,-1 0 0,-1 2 0,2 0 0,0 4 0,2 2 0,6 0 0,-2-2 0,-2-5 0,-2 1 0,1-2 0,3 0 0,0 6 0,-2-4 0,-2 0 0,2-2 0,2 0 0,1 2 0,1 2 0,0-1 0,-6-5 0,0 4 0,2 0 0,1 0 0,3 2 0,-2 0-64,-4 0 1,2-6 0,-6 6 0,2 0-1,4-1 1,-1 1 0,1 0-57,-2-2 0,-2 0 0,4-6 0,-2 4 0,2 0 0,0 2 0,-1-2 0,-1 2-206,2 0 1,-4-5 0,0 7 0,0 0 0,0 0 0,4 0 197,1 2 1,3 0-1,0 0 1,0-2 0,0-1-1,-2 1 1,-1 0 0,1 0 220,4-2 0,2 6 0,-4-6 0,0 2 0,-1 0 1,1-1-1,2 1 0,2-2 22,2-2 1,-1 6 0,-3-2 0,2 2 0,2 0 0,-3-2 0,-1 1 0,-2 1-207,0-2 0,6 4 0,-1-4 1,-1 4-1,-2 2 0,-2-1 0,0 1 1,0 0 71,-1 0 1,7 0-1,0 0 1,0 0-1,1-1 1,5 1 0,2 0-1,-1 0 165,-1 0 0,0 0 0,6-1 0,-1-1 1,-1-2-1,-2-2 0,-3 2 0,3 2-61,2 2 1,1-3 0,-1-1-1,-2-2 176,-3 2 1,1-4 0,6 2-174,-1 2 0,1 2 1,2-1-1,1-1 1,3-2-1,-1 0 1,1 0-1,0 0 1,-3 0-1,-1-2 1,-3-2-1,1-2 0,-2 1-23,-4 3 0,1-6-65,-7 2 0,6 2 0,-7 0 0,1 0 0,0 0 0,0-2 0,-2 0 0,-3 0 0,1 0 0,2 0 0,2 2 0,-3 0 0,-1 1 0,-2-1 0,0 0 0,0 4 0,0-6 0,-1 6 0,1-4 0,0 2 0,0 4 0,0 0 0,0 0 0,-1-5 0,1 1 0,0 0 0,0 2 0,0 0 0,1 0 0,5 2 0,-4-6 0,6 8 0,-8-6 0,1 1 0,3 1 0,2 2 0,0 0 0,-1 0 0,3-2 0,0 2 0,0 2 0,-3-1 0,1-1 0,2-2 0,0 2 0,-1 2 0,1 2 0,-4-2 0,2-3 0,-2-1 0,-3 2 0,-1 2 0,0 2-127,0 0 1,2 0 0,1-1 0,3 1 0,-2 0 0,-2-2-1,0-2 1,1-2 164,3 2 0,6-5 0,-4 1 0,-1 0 1,3-2-1,-2 2 0,0-2 0,-5 2-3,-1 0 0,4-6 0,0 4 0,-3-2 0,-1 2 0,-2 0 0,0 0 0,0-3-46,0 3 1,-1-4-1,1 6 1,0 0-1,2-2 1,2 2-1,1-2 1,1 2 8,2 0 0,-4 0 0,5 4 0,1-5 1,-2 1-1,2 0 0,-1 2 0,5 0 67,2 0 1,1-2-1,1 2 1,-2-4-1,-3 0 1,-1 2-1,0 1 1,-2-1-66,-5-2 0,-3 4 0,0-4 0,2 2 0,1 2 0,-1 0 0,-2 0 0,-2 2 0,0 1 0,1-3 0,3 0 0,4 0 0,2 0 0,1 0 0,1 0 0,0 0 0,2-1 0,1-1 0,3 2 0,0-4 0,-1-2 0,1 2 0,-1 0 0,-1 2 0,-4 0 0,2 0 0,-9 4 0,1-4 0,-2-1 0,-2 1 0,-4 2 0,-1 0 0,1 0 0,-4-6 0,0 6 0,0 2 0,0 0 0,0-1 0,1-1 0,3 2 0,2 2 0,0 0 0,0-4 0,0-4 0,-1 0 0,1 4 0,0-4 0,0-1 0,0-1 0,0 0 0,-1 0 0,1 0 0,2 0 0,4-2 0,-4 0 0,5 0 0,-1 2 0,0-2 0,0-2 0,-5-2 0,5 0 0,-4 6 0,4 0 0,-4-2 0,-3-2 0,1-2 0,0 2 0,0 2 0,0 2 0,0 0 0,-1 0 0,1 0 0,-6-1 0,0-5 0,0 6 0,4 2 0,-2 0 0,-3 0 0,1-2 0,0 0 0,-2 2 0,0 0 0,0 2 0,4 0 0,2-4 0,1 6 0,-5-6 0,0 3 0,2-1 0,2-2 0,2 0 0,0 2 0,-1 0 0,1 0 0,0-2 0,0 0 0,2 2 0,1 0 0,3 0 0,-2-4 0,-2 6 0,4-6 0,-1 5 0,-1-1 0,-2-2 0,-2 0 0,2 2 0,1 0 0,3 2 0,-2-2 0,-2 0 0,-2-2 0,-1 0 0,-1 2 0,-2 0 0,-2 0 0,0 3 0,4-3 0,-2 0 0,-5 2 0,1 0 0,0 2 0,2 0-12,-2 0 1,4-6 0,-6 6-1,2 0 1,4-1 0,1 1 0,3 0-1,0 0 23,0 0 0,0-6 1,0 6-1,-1 0 0,1 0 1,0-2-1,0-1 1,2 1-12,3 4 0,-3-4 0,4 0 0,-4 0 0,-2-2 0,-1 2 0,1 0 0,0 2 0,0-2 0,0 3 0,0-5 0,1 2 0,3 2 0,2 0 0,-2 0 0,-3 0 0,-1-2 0,0 6 0,0-5 0,0 3 0,0 0 0,-1-2 0,1 2 0,0 2-71,0 2 0,-6-1 1,0 1-1,2 0 0,1-2 1,3 0-1,0 0-1,0 4 0,0 1 0,1-3 0,3 0 0,2 0 0,0 0 1,0-2-1,1-3 85,3-1 1,-4 0 0,4 6 0,-3-2 0,-1-2 0,0-2 0,2 2 0,-1 1 15,1 3 0,4 0 0,-6-2 0,-1-2 0,1-2 0,2 2 0,0 1 0,-1 3-35,-3 0 0,4-6 1,-2 0-1,-1 2 0,1 2 1,0 1-1,-2 1 0,-1-2-22,3-4 1,-2 4 0,6-4-1,-1 4 1,1 1 0,4 1 0,2 0-1,1 0 84,1 0 1,1 0 0,3-1-1,4 3 1,-1 2 0,3 2-1,-3-2 1,1-2 5,-4-3 1,-3 1 0,-1 0 0,-1 0 0,1 0 0,-2 0-1,-4-1 1,-5 1-59,1 0 1,-4 0-1,6-2 1,-3-2 0,-1-3-1,0 3 1,2 0 0,1 0-5,5-2 0,0 0 0,-1 4 0,-1-2 0,2-4 0,3-1 0,5-1 0,2 0 0,-3-4 0,-1 4 0,-3 0 0,1 0 0,0 2 0,-1-2 0,1 2 0,2-2 0,3 0 0,-1 0 0,5-4 0,-1 3 0,-2 1 0,-1 0 0,1-4 0,-3 0 0,-1 2 0,-2-2 0,-3 6 0,-1-2 0,-4-2 0,-3 0 0,-3 2 0,-2 0 0,-2 0 0,-2 0 0,-2-4 0,-2 3 0,1 1 0,1 2 0,0-2 0,-2 0 0,0 4 0,4-4 0,-2 0 0,-3 2 0,3-2 0,2 2 0,2-2 0,0 0 0,0-1 0,-1-3 0,1 4 0,0 0 0,0 2 0,0-2 0,0 0 0,-1-4 0,1 4 0,2-2 0,2 0 0,2 0 0,-3 0 0,-1 0 0,-2 2 0,-6-6 0,0 5 0,2-1 0,1 2 0,3 0 0,0 2 0,0 0 0,0-6 0,0 4 0,-1-2 0,1 0 0,2 0 0,2 0 0,4 0 0,1-2 0,-5 4 0,4-2 0,0 0 0,1-1 0,3 3 0,0 0 0,-1 2 0,-1 0 0,8-6 0,-3 4 0,7-2 0,2 2 0,-1 0 0,3 0 0,1-2 0,5 2 0,1-6 0,1 6 0,-5-3 0,-3 1 0,-2-2 0,-1 0 0,-1 0 0,-3 2 0,-1 0 0,0-4 0,1 2 0,1 2 0,0-2 0,-5-2 0,1-2 0,0 0 0,3 0 0,1 0 0,0 0 0,-5 0 0,-7 0 0,2-2 0,-3-4 0,-3 2 0,-10-8 0,-6-2 0,-4-3 0,-2-7 0,0-6 0,0-4 0,0-1 0,-2-1 0,-4 0 0,-4 1 0,-2-3 0,0-4 0,8 11 0,-2-5 0,5 6 0,1-1 0,0 1 0,1 0 0,3 0 0,4 3 0,2-1 0,4 0 0,0-4 0,0 1 0,-4-1 0,0 2 0,-2-1 0,0-3 0,-3-4 0,-5-3 0,-7 3 0,-7-4 0,-8 5 0,-8 1 0,-3 0 0,-5 1 0,-4-1 0,-5 2 0,-5 3 0,-1 3 0,-5 0 0,-3 2 0,-6 1-1805,-1 3 1770,9 2 0,-8 2 0,3 0 0,-1 0 0,-5 3 0,5 1 0,0 4 1,1 0-1,-3 0 0,0-2 0,1 0 0,7 2 0,5 2 0,5 2 1,-1 0 40,-5 1 1,7-7-1,-5 4 1,3 0-1,3-2 1,1 2 0,1-2-1,1 2 278,1 0 1,1-4-1,8 4 1,3-2-1,1-3 1,-2-1-1,1 0 1,-1 2-285,2-2 0,1 4 0,-7-2 0,0-2 0,1 0 0,-1 1 0,-2 1 0,-3-2 0,-7-2 0,3 4 0,-1 0 0,1-2 0,1 0 0,-2 1 0,1 1 0,-3-2 0,3-2 0,1-2 0,9 0 0,-1 0 0,0 1 0,1-1 0,-1 0 0,0 0 0,1 0 0,-3-2 0,-2-1 0,-1-3 0,3 2 0,5 0 0,3 0 0,-2-3 0,-2-3 0,5 4 0,-1-4 0,0 1 0,3 1 0,1-2 0,2 0 0,0-1 0,3 1 0,-1-4 0,0 6 0,-2-1 0,2-3 0,3 0 0,1 3 0,0-1 0,0 0 0,0 0 0,1-3 0,-1 3 0,0 0 0,-2 2 0,-2-1 0,-3-1 0,-3-4 0,4 6 0,-4 1 0,1 1 0,-3 0 0,-6 0 0,-5 0 0,-5 1 0,-3 1 0,3 2 0,-2 2 0,-1 0 0,-1 3 0,1 1 0,3 2 0,3-2 0,3-2 0,-5 4 0,-1 0 0,-1-2 0,1-1 0,0-3 0,3 0 0,-3 0 0,1 0 0,5 0 0,-3 1 0,1-1 0,-2 0 0,-1 0 0,-3 2 0,3 2 0,3 2 0,5 0 0,-1-5 0,-4-1 0,-3 0 0,-1 2 0,5 2 0,3 2 0,2-2 0,1-1 0,-1-3 0,0 0 0,1 0 0,1 0 0,2 0 0,3 1 0,-1-1 0,-6 0 0,3 2 0,1 2 0,2 2 0,-1-2 0,-3-1 0,-2-1 0,1 2 0,-3 2 0,-2 0 0,-3 0 0,-3 0 0,5 6 0,-7-6 0,7 6 0,-5-3 0,2-1 0,5 2 0,1-2 0,3 0 0,-1-2 0,2 0 0,3 0 0,3-2 0,2 1 0,2-1 0,1 2 0,-1-2 0,-2-2 0,2-2 0,5 0 0,-5 1 0,2-1 0,0 2 0,-2 2 0,3 2 0,1-2 0,0-2 0,-2-2 0,-2 3 0,3 1 0,1 2 0,2-2 0,0-2 0,0-2 0,1 6 0,-1 1 0,0-3 0,0-2 0,-2 0 0,-2 2 0,-1 2 0,-1-2 0,-2 0 0,-2 1 0,-1 1 0,-1 0 0,-2 0 0,-1 0 0,-3-2 0,0 6 0,1-6 0,-3 6 0,-1 0 0,-5 1 0,0 1 0,-1 0 0,1 0 0,1 2 0,3 0 0,0 0 0,1-2 0,-3 0 0,5 0 0,3 0 0,4 2 0,7-6 0,-5-2 0,2-2 0,4 1 0,2 1 0,1-2 0,-3-2 0,-2-2 0,-2 6 0,5 0 0,-3-2 0,0 1 0,-2-1 0,-3 2 0,-5-2 0,-2-2 0,7 4 0,-1 0 0,-2-2 0,0-1 0,1-3 0,3 0 0,2 2 0,5 4 0,-1-4 0,0 4 0,-2-4 0,2-1 0,3-1 0,-1 0 0,-2 0 0,-2 0 0,0 6 0,7 3 0,-1-1 0,-2 2 0,-2-2 0,-2 0 0,1-2 0,-3 2 0,6-4 0,-6 6 0,1-2 0,-3-2 0,0 1 0,2-1 0,3-2 0,-1-2 0,-8-2 0,4 2 0,-1 2 0,1 2 0,0-1 0,3-3 0,-3 0 0,0 4 0,-2-8 0,-3 6 0,1 0 0,2-1 0,-1-1 0,-3-2 0,-2 2 0,1 4 0,1-4 0,2 4 0,3-3 0,-5-3 0,-4 0 0,-3 0 0,1 0 0,3 0 0,3 1 0,0-1 0,2 0 0,-1-2 0,1-2 0,0-2 0,3 1 0,-1-3 0,2 6 0,-3-4 0,3 2 0,2 1 0,2-3 0,1 2 0,-1 2 0,2 2 0,0 1 0,0-3 0,-1-2 0,-1-2 0,0 2 0,0 3 0,1 1 0,-3 0 0,0 0 0,-6 0 0,5 0 0,-1 1 0,2-1 0,-1 2 0,-1 2 0,-4 2 0,4 0 0,1-6 0,-1 1 0,0-1 0,-1 0 0,-1 0 0,0 2 0,-2 4 0,5-4 0,-1 5 0,0-3 0,0 0 0,-3 2 0,-1 0 0,0 0 0,3 0 0,-1 6 0,-8-4 0,-1 0 0,-3 3 0,3-1 0,1 2 0,0 0 0,-3 0 0,3 0 0,-3 4 0,3-2 0,4-2 0,3 0 0,1-2 0,-2-2 0,-2 0 0,5-4 0,1 6 0,0 1 0,1-3 0,-5 0 0,-2-2 0,-1 0 0,-1 0 0,0 6 0,-1-4 0,-5 2 0,-4 2 0,-1 0 0,-1 0 0,-1 0 0,-3-1 0,1 5 0,1-4 0,3 2 0,-1 0 0,3-2 0,1 0 0,5-2 0,3-4 0,-4 2 0,11-2 0,-3-2 0,2-2 0,-3-1 0,5-1 0,0 0 0,0 0 0,7-2 0,-5-2 0,-2-1 0,-2 1 0,3 0 0,1 0 0,0-2 0,-3 3 0,-3 1 0,0 2 0,2 0 0,-1 0 0,3 1 0,-2-3 0,-1-4 0,5 6 0,0-2 0,2 6 0,1 1 0,1-3 0,2-2 0,0 0 0,-2 0 0,-1 2 0,1 2 0,0 3 0,0-3 0,-1-2 0,-1-2 0,6 0 0,0 6 0,-2 0 0,-1-2 0,-3-1 0,2-3 0,2 2 0,0 2 0,-1 2 0,-3-2 0,2-2 0,0-1 0,0-1 0,-1 2 0,1 4 0,-6-4 0,8 6 0,-3-6 0,3 3 0,2 1 0,0-2 0,0 0 0,0 0 0,1 2 0,-1-2 0,0 0 0,2 1 0,2 1 0,2-2 0,-1-2 0,-3-2 0,-2 0 0,0 0 0,0 1 0,0-1 0,1 0 0,-1 0 0,-2 0 0,-4 0 0,2 1 0,-5-1 0,1 0 0,2 0 0,0 2 0,-1 0 0,-1 2 0,0 1 0,0-7 0,5 8 0,-3-4 0,0-4 0,0-2 0,-1-1 0,-1 1 0,0 2 0,0 2 0,3 0 0,-5 0 0,0 1 0,4-3 0,3-2 0,-1-2 0,-2 2 0,-6 3 0,7-1 0,-1-2 0,0-2 0,-2 2 0,-1 1 0,-3-1 0,2-2 0,-4 0 0,7 4 0,-3-1 0,-2-5 0,1 0 0,-1 0 0,-2 3 0,-2-3 0,-1 6 0,-1-4 0,1 4 0,-1 2 0,0 3 0,1 1 0,-1 2 0,0-2 0,-5 4 0,-3 0 0,1 2 0,-3 2 0,2 0 0,-1-2 0,-1 1 0,-3-1 0,3-4 0,1 4 0,-1 0 0,3-2 0,-1 2 0,2-2 0,1 2 0,-1 0 0,1-6 0,5 4 0,0-1 0,1 1 0,-1 2 0,0 2 0,1 0 0,-1 0 0,-5-6 0,-1 4 0,2 0 0,3 0 0,1 2 0,0 0 0,1-2 0,-1-2 0,0 5 0,1-5 0,1 0 0,2 0 0,3-2 0,-3 0 0,0 0 0,3-2 0,-5 4 0,4-2 0,-1 1 0,-1-1 0,2 0 0,-2-2 0,1 0 0,1 2 0,-10-4 0,7 4 0,-1-1 0,2-1 0,1 2 0,-3-2 0,-2-2 0,1-2 0,-1 6 0,1 0 0,-1-1 0,0-1 0,3 0 0,1 2 0,2 0 0,-2 2 0,5-6 0,-3 4 0,0-2 0,1 1 0,-1 1 0,0-2 0,0-2 0,1-2 0,1 0 0,-4 0 0,5 1 0,1-1 0,2 0 0,0-2 0,-1-2 0,-3-1 0,6-3 0,-2 4 0,5-4 0,-1 0 0,-2 1 0,-2 1 0,2 0 0,3 0 0,-1-1 0,-2 3 0,-2-4 0,2 0 0,3 0 0,1 5 0,-2 1 0,-4 2 0,2-6 0,-5 0 0,1 5 0,2 3 0,-2 4 0,-1-2 0,-3-2 0,0-2 0,3 6 0,-5 1 0,2-1 0,0 0 0,1 2 0,-1 2 0,0 2 0,3-2 0,-5 6 0,6-6 0,0 2 0,-1 0 0,1 2 0,0 0 0,2 0 0,-1-2 0,3 0 0,-6 5 0,0-3 0,3-2 0,-3 2 0,0 0 0,-3 0 0,-3-2 0,-8 0 0,-1 6 0,-1 0 0,-3 0 0,-1 0 0,-3 0 0,3 2 0,3 4 0,-3-4 0,4 6 0,1-2 0,1 2 0,7-1 0,3 3 0,0 0 0,-1 4 0,-9 2 0,-2 2 0,-1 2 0,-5 1 0,-1 3 0,-5 0 0,-3 2-773,-6 4 0,1-3 0,1 5 0,3 4 0,7 7 788,3 9 1,3-11 0,-7 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43.8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4802 8002,'-1'-2'3620,"6"8"-3713,1-3 117,0 0 0,0 0 0,0-1 0,0 0 0,0 0 1,0 0-1,1-1 0,-1 0 0,0 0 0,1-1 0,-1 0 0,1 0 0,-1 0 0,1-1 0,-1 0 0,12-3 0,-10 1 34,1 0 0,-1-1 0,0 0 0,0 0 0,0-1 0,0 0 0,-1-1 0,0 1 0,0-1 0,0-1-1,7-8 1,6-9 99,-7 10-20,0-2 0,0 0 0,-2 0 0,0-1 0,14-29 0,-12 10-90,-1-1 0,13-72 0,0-80-31,-20 140 14,20-287 401,-6 55-195,58-160-187,-48 303-4,-14 73-51,3 2 1,36-87-1,71-112 247,-104 225-201,2 0-1,1 2 0,2 0 0,1 2 0,2 1 0,45-40 0,-28 34-48,1 2-1,1 2 0,2 3 1,60-29-1,-84 48-8,0 1 0,0 1-1,1 1 1,0 2 0,0 0 0,56-4 0,-66 10-8,0 0 0,0 2 0,0 0 1,0 1-1,-1 1 0,1 0 1,-1 1-1,1 1 0,-1 1 1,-1 0-1,1 1 0,26 16 0,-21-8 12,-1 0-1,0 2 1,-1 0-1,-1 1 0,24 31 1,-13-11-11,-3 2 1,23 46-1,-1-6 25,5-1 0,91 107 0,-89-118 0,-40-49 0,127 150 0,-80-97 5,-29-33 3,1-2 0,58 49 0,-68-68-1,0-1 0,0-1 0,2-1 0,0-2 0,1 0 0,0-2 0,0-1 0,35 8 0,-42-13 20,1-2-1,0 0 1,1-1 0,-1-1-1,0-2 1,0 0 0,1-1-1,-1-1 1,0 0 0,-1-2-1,1-1 1,21-8 0,-9 1 13,0-2 0,-1-1 0,-1-1 0,-1-2 0,35-27 0,-23 8-20,-2-2 0,68-90-1,-76 89-17,21-31 38,43-81-1,-82 130-48,25-49 17,50-130 0,-17 33 54,141-326 157,-186 429-212,59-127 284,148-242 0,-183 357-413,4 1 0,2 4 0,127-126 0,-121 136-41,144-135-283,-173 170 365,1 2 1,0 1 0,2 2 0,63-29-1,-51 31 26,0 3-1,2 1 1,-1 3-1,71-10 1,-84 20 1,0 1 1,0 1 0,0 3 0,0 1-1,0 1 1,71 17 0,-57-6-48,0 2 0,93 43 0,-118-45 73,-1 0 1,0 2-1,-1 0 0,-1 2 0,0 1 0,38 42 0,-28-24 4,-3 2-1,38 63 0,-57-83 22,-2 0 0,0 0-1,-1 1 1,-1 0 0,-1 0-1,-1 1 1,-1-1 0,3 31-1,-2 76-4,3 41-1,-3-133 9,1 0 0,1-1 0,2 0 0,2 0 0,1-1 0,1 0 0,2-1 0,30 47 0,-23-42 6,3 0 0,1-2 0,2-1 0,1-1 0,1-1 0,37 29 1,-54-51 34,0-1 0,1-1 0,-1 0 0,1-1 1,1-1-1,0 0 0,-1-1 0,2 0 1,-1-1-1,16 2 0,-16-6 86,0 0-1,0-1 1,1-1 0,-1 0 0,-1-1-1,1-1 1,0 0 0,-1-1-1,0-1 1,21-11 0,13-9 68,69-53 0,-85 56-215,75-56 68,100-66 148,179-99-261,-310 198-29,3 4 0,0 4 0,3 3 0,117-33 1,-56 26-21,214-34 1,-229 60 56,163-1-1,-230 17 27,0 3 0,0 3 0,0 3-1,109 29 1,-146-30 4,0 0 0,0 2-1,-1 0 1,-1 2 0,0 1-1,0 0 1,-1 1 0,-1 2-1,0 0 1,-1 1 0,-1 1 0,-1 0-1,-1 2 1,0 0 0,-1 1-1,21 40 1,-12-8 2,-3 2-1,-2 0 1,-2 1 0,9 60-1,21 234-29,-35-240 12,1 132 30,-5-50 26,23 85 14,-20-218-14,2 0-1,33 92 1,-29-111 48,1-1-1,2-1 1,2 0 0,1-1-1,2-2 1,2 0 0,35 35-1,-54-62-50,1 0-1,-1-1 1,2 0-1,-1 0 1,1-1-1,0 0 1,0-1-1,1 0 0,14 5 1,-9-6-1,-1 0 0,1-1 0,1-1 0,-1 0-1,31-1 1,3-6 4,-1-2-1,1-2 0,60-19 1,-87 22-9,88-23 0,120-34 8,-76 8-31,113-34 39,-190 68-25,0 5 0,1 2-1,1 4 1,-1 4 0,82 4-1,-149 2-2,-1 0-1,1 1 0,-1 1 1,1 0-1,-1 1 0,0 0 1,0 0-1,0 1 0,0 1 1,-1 0-1,0 0 0,0 1 1,0 0-1,-1 1 1,0 0-1,0 1 0,0 0 1,-1 0-1,0 0 0,-1 1 1,0 1-1,9 15 0,-6-5 4,-1 0 1,-1 1-1,-1-1 0,-1 1 0,-1 1 0,-1-1 0,2 27 0,-5 154-44,-3-99 40,10 75 7,0 38 5,-10-184 15,2 94 244,0-116-227,2 16 366,-2-26-378,1 1 0,-1 0 0,0-1 1,0 1-1,1-1 0,-1 1 0,0 0 1,1-1-1,-1 1 0,0-1 0,1 1 1,-1-1-1,1 1 0,-1-1 1,1 1-1,-1-1 0,1 1 0,-1-1 1,1 0-1,-1 1 0,1-1 0,0 0 1,-1 1-1,1-1 0,0 0 0,-1 0 1,1 0-1,0 0 0,-1 0 0,2 1 1,0-1-23,0 1 0,0 1 0,-1-1 1,1 0-1,0 0 0,0 1 0,-1-1 0,1 1 1,-1-1-1,0 1 0,1 0 0,-1-1 0,0 1 1,2 3-1,4 5-1,-5-7 0,0 0 0,1 0 0,-1 1 0,0-1 0,-1 1 0,3 4 0,5 10 0,3-6 551,-11-12-554,0 1-1,1 0 1,-1 0 0,0 0 0,0 0-1,0 0 1,0 0 0,0 0 0,0 0 0,-1 1-1,1-1 1,0 0 0,0 0 0,-1 1 0,1-1-1,-1 1 1,0-1 0,1 0 0,-1 1 0,0-1-1,0 1 1,1-1 0,-2 3 0,1-3-25,0-1 0,0 0 0,0 0 0,0 0 0,0 1 0,0-1 0,0 0 1,0 0-1,0 1 0,0-1 0,0 0 0,0 0 0,0 1 0,0-1 0,0 0 0,1 0 0,-1 1 0,0-1 0,0 0 1,0 0-1,0 0 0,0 1 0,0-1 0,1 0 0,-1 0 0,0 0 0,0 0 0,0 1 0,1-1 0,-1 0 0,0 0 1,0 0-1,0 0 0,1 0 0,-1 0 0,0 0 0,0 1 0,1-1 0,-1 0 0,0 0 0,0 0 0,0 0 0,1 0 1,-1 0-1,1-2-1046,2-9 378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5811 16535 28415,'-18'0'78,"0"-2"-105,0-4 1,6 4 0,1-4 0,-3 4 0,-2 2 4431,-2 0-4405,8 0 0,2 0 0,8 0 0,2 0 0,4 0 0,-2 0 0,8 0 0,2 0 0,2 0 0,2 0 0,-1 0 0,1 0 0,0 0 0,0 0 0,0 0 0,-1 0 0,1 0 0,0 0 0,0 0 0,0 0 0,0 0 0,-1 0 0,1 0 0,0 0 0,0 0 0,2 0 0,1 0 0,3 0 0,-2 0 0,0 0 0,2 0 0,-5-2 0,5-2 0,-2-2 0,0 2 0,1 2 0,1 2 0,0 0 0,0 0 0,-2 0 0,-1 0 0,1 0 0,2 0 0,0-2 0,1-4 0,-5 4 0,12-6 0,-6 8 0,-1 0 0,1 0 0,-2 0 0,0 0 0,-1 0 0,1 0 0,0 0 0,0 0 0,-2 0 0,-3 0 0,-1 0 0,0 0 0,0 0 0,0 0 0,-1 0 0,1 0 0,0 0 0,0 0 0,0 0 0,0 0 0,-1 0 0,-5 0 0,2 0 0,4 0 0,4 0 0,0-2 0,-3-1 0,-1-3 0,0 2 0,6 2 0,0 2 0,-3 0 0,-1 0 0,-2 0 0,2 0 0,2 0 0,1 0 0,1 0 0,-6 0 0,0 0 0,0 0 0,-1 0 0,1 0 0,0 0 0,0 0 0,0 0 0,1 0 0,3 0 0,2 0 0,-2 0 0,-2 0 0,-3 0 0,1 0 0,0 0 0,0 0 0,0 0 0,0 0 0,-1 0 0,1 0 0,0 0 0,0 0 0,0 0 0,0 0 0,-1 0 0,3 0 0,2 0 0,2 0 0,-1 0 0,-3 0 0,2 0 0,2 0 0,-2 2 0,-3 2 0,-1 2 0,0-3 0,2-1 0,2-2 0,1 0 0,-1 0 0,0 0 0,2 0 0,-4 0 0,3 0 0,-3 0 0,-2 0 0,0 0 0,0 0 0,-1 0 0,1 0 0,0 0 0,0 0 0,0 0 0,0 0 0,5 0 0,1 0 0,-2 0 0,6 0 0,1 0 0,5 0 0,0 0 0,-3 0 0,-1 0 0,2 0 0,1 0 0,1 0 0,-2 0 0,-5 0 0,1 0 0,0 0 0,-4 0 0,5 0 0,-7 0 0,2 0 0,-4 0 0,-2 0 0,-1 0 0,1 0 0,0 0 0,0 0 0,0 0 0,0 0 0,-1 0 0,1 0-1572,0 0 893,0 0 0,0 6 1,-1 0 494,1-2 0,0 6 0,0 0 1</inkml:trace>
  <inkml:trace contextRef="#ctx0" brushRef="#br0" timeOffset="1">8877 7260 29305,'2'-18'-4916,"4"0"1,-4 6-91,3 0 5232,-3 8 0,-2-6 1,-2 6 2175,-3-2-1906,3 1 0,-8 5 0,4 0 0,-6 0 1,-4 0-1,-2 0 486,0 0 1,1 0-859,-1 0 0,-6-2 1,-2-2-1,-4-2 0,-5 2 1,-7 2-1,-3 2 0,-5 0 1,-1 0-1,-3 2 0,3 2 1,1 2-1,5-2 0,-1-1-198,1 3 188,5-4 0,-4 6 1,9-8-1,-1 2 0,0 2 1,3 2-1,1-2 1,4-2-1,3-2 0,3 0 57,2 0 1,12 0-1,8 0 1,10 0-1,6 0 1,2 0 0,-1 0 134,1 0 1,0 0 0,0 0-1,0 0 1,0 0 0,-1 0 0,-1 2 61,-4 4 0,-2-2 0,-6 8 1,2 2-848,-2 2 1,4 4-1,-2 1 381,-2 3 0,-2 8 1,0-2-1,2 3 0,2 3 1,-2 2-1,-2 1 0,-2 5 1,0 1-1,0 3 0,0-2 1,0-3-1,0-1-518,0-1 1,-6 7 442,0-6 0,-2 5 0,4-5 0,-4-3 0,0-1 0,0 0 0,2-1 1,0 1-1,0-6 0,2-5 0,2-5 0,2 0 0,0 0-2548,0 2 2321,0-1 1,0-5 0,0 0 0,0 0-1,0 0 1,0 0 0,0-1-964,0 1 0,2-8-128,4-4 2143,-4-4 733,6-2 1371,-8 0-2404,0 0 0,8 0 1,4 0-1,4 0 1,2 0-1,-1 0 1,3 0 578,4 0 1,-2 0-1,7 0 1,3 0 27,2 0 1,7 0 0,3 0-736,1 0 1,-3-6-1,6 0 1,3 2-1,5 2 1,5 2-1,0 0 1,1 0 0,-3 0-1,1 0 1,1 0-1,0 0 1,-1 0 665,-9 0 0,1-6-890,-11 0 0,3 0 0,-6 6 0,-1 0 0,-3 0 0,-2 0 0,-5 0 0,-3 0 0,-4 2 0,-2 2 0,-1 4 0,1 0 0,0 2 0,0-2 0,0 0 0,0 4 0,-1-6 0,7 0 0,0-6 0,0 0 0,0 0 0,-1 0 0,1 0 0,0 0 0,0 0 0,-3 0 0,-1 0 0,-2 0 0,0 0 0,0 0 0,-1 0 0,9 0 0,-6 6 0,6 0 0,-2-2 0,1-2 0,3-2 0,4 0 0,-1 0 0,1 0 0,-4 0 0,0 0 0,-1 0 0,3 0 0,0 0 0,-3 0 0,-1 0 0,0 0 0,-4 0 0,3 0 0,1 0 0,0 0 0,-2 0 0,-1 0 0,1 0 0,0 0 0,-6 0 0,0 0 0,-1 0 0,1 0 0,0 0 0,0 0 0,0 0 0,0 0 0,-3-2 0,-3-4 0,-6-6 0,-4-4 0,-2-2 0,0 6 0,0 0 0,-6 0 0,-2-5 0,0-1 0,-1 0 0,1 0 0,-2 0 0,2 0 0,0 1 0,2-1 0,0 0 0,0 0 0,2-2 0,2-2 0,2-1 0,-6-3-145,0 2 0,0-4 0,6-7 1,0-1-1,0 2 0,-2 1 0,-2 1 1,-2-2-1,2 3 0,2-1 0,2 4 1,0 2-1,0 3 0,-2-3-3878,-3-2 3791,3 6 1,-6-6 0,8 7 0,0-3 0,0 0 0,0 0 0,0 1 0,0 1 0,0 2 0,0 2-1,0 0 1,0 0 0,0 1 0,0-1-568,0 0 1,0 6 0,0 0-1,2-2 101,4-2 0,-4 4 0,3 1 1167,-3-3 0,-2 4-557,0-2 0,0 6 1,0-6-1,-2 0 1,-3 2-1,-9 2 0,-6 2 636,-4 0 0,-10 1-415,-1 5 0,-11-6 0,-13 0 0,-9 2 0,-9 0 0,-12 0 0,39 1 0,-1 0 0,-4 1 0,-1 0 0,-3 1 0,-1 0 0,-1 1 0,0 0 0,-3 0 0,1 0 0,-1 0 0,-1 0 0,0 0 0,-1 0 0,3 0 0,2 0 596,2-1 0,3 2 1,-43 5-979,16 0 0,7 8 0,-1-1 1,6 7-1,7 4 0,13 0 0,11 0 1,13 1 454,7 3 0,6 10 1,14 7-1</inkml:trace>
  <inkml:trace contextRef="#ctx0" brushRef="#br0" timeOffset="2">10463 8722 7038,'0'-18'0,"0"1"-26,0-1 1,0 0 485,0 0 0,8 2 0,4 4 0,2 4 0,0 3 376,-3-1 1,-7-2 0,0 4 0,-6-4-1,-4-2 4935,2-4-5792,2 6 0,2-2 0,0 4 0,0-6 0,2-2 0,2 1 0,4 3 1,0 0 2448,0 0-2342,-2 6 1,-6 4 0,0 12 0,0 4 0,0 3 0,0 5 0,0 6-1,0 4 91,0 1 0,0 9 0,0 1 0,2 5 0,2 2 0,2 5 0,-2 3 1,0 1 59,2-4 1,-4-1-1,4-3 1,-4 1-1,-4-1 1,-2-1 0,-4-4-1,0-7-264,0-3 1,-4-3 0,4 1 0,0 0 0,0-2 0,2-3-1,1-3 1,-1 0-648,2-1 1,2-5 0,2 2-1,0-4 1,0-2 163,0 0 1,6-7 0,0 1 472,-2 2 0,-1-4-75,3 2 1,-4 0 0,4 6 0,-2-2 0,0-3-1,2-1 1,-2 2 0,0 0 932,2-2 1,-2 2-575,8-8 1,-6 8 0,6-2 0,2 1 646,1-1 0,-3-4-692,0-8 0,-6 0 0,6 0 0,2-2 0,2-2 0,2-4 0,1 0 0,5-1 0,4-1 0,2-4 0,1 0 0,5 0 0,5 2 0,5-2 1699,4-2-1791,1 7 1,5-7 0,1 6-1,2-2 1,1 0 0,1 0-1,3 0 1,1 2 0,0 0 0,5 2-1,5 1 1,6 1 0,0 0-1,-6 0 1,-5 2 77,-5 2 0,-5 2 0,1 0 0,-4 0 0,-7 0 0,-5 0 0,-3 0 0,0 0-62,-1 0 0,7 0 0,-7 0 0,1 0 0,0 0 0,1 0 0,3 0 0,1 0-126,-1 0 0,-3 0 0,-7 0 0,2 0 0,-1-2 0,1-2 0,-6-2 0,-3 2 0,-1 2 0,2 2 0,5 0 0,-1 0 0,-2 0 0,-5 0 0,1 0 0,-2 0 0,0 0 0,3 0 0,-5 0 0,-2 0 0,-2 0 0,-10 0 0,-2-2 0,-8-4 0,0-4 0,0-8 0,0 0 0,0-1 0,-2-3 0,-2-4 0,-2-2 0,2-1 0,0-1 0,0 0 0,-2-2 0,2-1 0,0-9-32,-2 0 0,4-5 0,-6 3 0,2 1 1,-2-3-1,-2 0 0,-4-1 0,-1-1 0,-3 3 1,0-1-1,0 3 0,0-1 0,0 4 1,1 3-1374,-1 1 1,2 2 1143,4 5 0,-2-5 0,8 6 1,2-2-1,2 3 0,2-1 1,0 2-1,0-2 0,0 3 0,0-3 1,0 2-1,0 0 0,0 5 1,2 3-3002,4 6 3019,-4-4 1,6 12 0,-6-6-1,2 4 1,0 8 0,-6 6 368,-8 2 1,-6 4 0,-1-6 0,-3 0 0,-4 0 0,-8-4 0,-7 0 0,-13 0 192,-11 1 1,-20 3 0,29-5 0,-3-2 0,-6 2 0,-3 0 0,-7-1 0,-3 0 0,-5 0 0,-2 0 0,-4 0 0,0 0 0,-2 2 0,1 0-437,2 1 1,2 0 0,10-2 0,2 0 0,6 2 0,3 2 0,5-1 0,3 2-1,-44 8 1,10 1 0,16 1 0,13 2 484,11 4 0,9 4 1,-4 7-1</inkml:trace>
  <inkml:trace contextRef="#ctx0" brushRef="#br0" timeOffset="3">5740 16945 14171,'-16'2'-581,"4"4"1,-4-4 230,4 4 612,4-4 0,-8-2 1,6-2-1,0-4 294,5-6 1,3 2-442,2-2 1,0 6 0,0-5 0,0-3 0,0-2 0,2 0 0,3 4 0,7 6 79,4 4 0,4 2-236,4 0 1,-4 2 0,5 4 0,-1 6 0,0 4 0,0 2-1,-1 0 1,3 1 0,0 3 0,0 2 0,-5 0 0,-1 2-1,-4 1 1,-4 3-428,-6 0 595,-4-8 1,-4 9 0,-4-7-1,-8-2 1,-10-2 0,-11-3 0,-11-1-1,-5-2 1,-5-2 0,-1 0-1,-3-2 1,1-4 0,-1-4 0,3-6-1,4-6-314,3-8 1,18-6-1,5 3 1,11-5 0,10 0-1,8-2 1,8 2 0,10 1-411,5 3 0,7 2 1,8 2-1,3 2 0,3 3 1,1 3-1,1 2 735,-1 4 0,1-6 0,5 0 0</inkml:trace>
  <inkml:trace contextRef="#ctx0" brushRef="#br0" timeOffset="4">6559 16981 12214,'-6'-12'-2426,"-1"0"2001,-3-2 793,6 6 0,-6-6 0,4 8 0,-4 5 0,-2 2 0,2 7 0,2 2 0,2 6 0,0 4 0,-2 4 0,1 0 36,-1 1 0,2-5 0,6 4-658,0-4 1,0-2 0,0-1-1,0 1 1,0 0 0,2 0 0,4-2-1,5-4 1,5-6 274,2-4 0,0 6 0,0 1 0</inkml:trace>
  <inkml:trace contextRef="#ctx0" brushRef="#br0" timeOffset="5">6559 16803 8536,'0'-30'0,"0"2"-117,0 2 1,0-3 0,0 5 0,2 4 0,4 4 0,6 6 0,4 2-38,2 4 1,0 2 153,0 2 1,-1 8 0,1 2 0</inkml:trace>
  <inkml:trace contextRef="#ctx0" brushRef="#br0" timeOffset="6">7201 16678 12963,'-16'-2'0,"2"-2"-182,3-2 1,5-6-1,-4 4 1,0 0-1,0-2 1,-4 0 846,-2-4 1,0 4-575,4-1 1,-3 5-1,5-2 1,-2 4-1,2 8 1,2 4-1,2 7-869,-2 7 743,6-2 1,-12 12-1,6-6 1,-2 1 0,-1 5-1,-1 2 1,0 1-1,0 1 1,0 0 0,2-3-1,0-1 1,2-2-1,-2 2 1,2-1 0,1-1-80,3-6 1,2-4-1,2-3 1,0 1-1,2-2 1,4-4 96,5-6 0,5 4 0,2 0 1</inkml:trace>
  <inkml:trace contextRef="#ctx0" brushRef="#br0" timeOffset="7">6720 17034 14161,'8'-17'-18,"2"-1"0,8 0 0,1 2 1,3 2-1,4 4 0,2 0 1,3 2-495,3 0 390,2 3 1,1 5 0,3 0 0,3 0-1,1 2 1,2 1 0,-3 5 18,1 2 1,5 2 0,-3 6 0</inkml:trace>
  <inkml:trace contextRef="#ctx0" brushRef="#br0" timeOffset="8">7754 16927 10970,'12'-12'-1802,"-1"1"2530,-7 7-366,4-4 90,-8 8 0,-2 0 1,-4 0-1,-5 0 1,-3 2-1,2 4 1,6 6-1,4 3 1,4 3 1026,4 0-1554,-4 0 0,14 0 0,-3 2 1,7 1-1,4 5 0,0 0 1,0 2-1,1-3 0,1 3 1,2-2-1,-2 2 0,-1-3 1,-3 1-1,-2-4 0,-2-2-2183,0-2 0,-1-6 2225,1-1 1,8-7 0,2 4 0</inkml:trace>
  <inkml:trace contextRef="#ctx0" brushRef="#br0" timeOffset="9">8288 16927 11927,'-9'-8'-368,"-7"6"1,4-3 0,-4 3 693,-2 2 1,0 0-318,0 0 1,1 7-1,-1 3 1,0 2-1,-2 0 1,-2 2 0,-1 2-1,1 2 1,0 2-1,0 1 1,-3 3-1,-1-2 1,0-2 0,4 0-2339,2 3 1901,-5-3 0,11 8 1,-4-6 401,2 2 0,-8-1 1,-3-5-1</inkml:trace>
  <inkml:trace contextRef="#ctx0" brushRef="#br0" timeOffset="10">8360 17302 17957,'-18'0'-1100,"0"-6"1129,0 0 1,8-2-1,4 2 1,6-6-1,6-2 1,6 1-1,4 3 1,2 0 0,0 2 289,0 0 1,1-4 0,3 4 0,4 0 0,2 0 0,1 4 0,1 0 0,-2 0-1669,-3-2 898,7 0 0,-4 6 0,8 0 1,-3 0-1,-1 0 436,-2 0 1,-1 0 0,7 0 0</inkml:trace>
  <inkml:trace contextRef="#ctx0" brushRef="#br0" timeOffset="11">8431 17017 14744,'-2'-18'-119,"-4"0"1,6 0 0,0 0 0,10 0 0,6 3 0,4 3-1,1 4 2678,3 0-2616,0 6 1,2-6 0,3 8 0,5 0-1,2 0 1,-1 0 0,1 0 0,0 2 0,-1 2-1,1 4-15,0 2 0,-1 2 0,1 5 0</inkml:trace>
  <inkml:trace contextRef="#ctx0" brushRef="#br0" timeOffset="12">9215 16803 9114,'0'-18'251,"-6"10"0,0 8 0,2 10 175,2 6 1,-3 7-522,-1 1 0,0 10 0,6-1 1,0 7-1,0 0 0,0-1 1,0 1-1,0 4 77,0 1 0,0-5 0,0 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6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7754 8009 32767,'10'18'0,"5"0"0,-3-1 0,2 1 0,0 0 0,-2-2 0,2-2 0,2-2 0,1 2 0,1-5 0,0 3 0,0 0 0,-2 0 0,-2 0 0,-2 0 0,1 0 0,3 0 0,2 2 0,0 1 0,0 3 0,0 0 0,-1 0 0,1-2 0,-2-2 0,0-2 0,0 1 0,4 3 0,1 2 0,-1-2 0,2-2 0,4-2 0,1 2 0,3 1 0,0 1 0,-1-4 0,-5 4 0,6-6 0,2 2 0,-1 0 0,1 0 0,-2 0 0,-1-1 0,-1 3 0,4-4 0,-6 2 0,-1 2 0,1 2 0,0 0 0,-4-2 0,1-3 0,3 1 0,-4 6 0,2 0 0,-3 0 0,-1 0 0,-2 0 0,0-1 0,0 1 0,0-2 0,-3-2 0,-1-2 0,-2 2 0,2 2 0,-4-5 0,2 1 0,-2-6 0,4 4 0,-5 0 0,1-2 0,0 2 0,4 0 0,2 2 0,2 0 0,0 0 0,-1-1 0,1 1 0,0-2 0,0-2 0,0 6 0,0-10 0,-1 8 0,3 0 0,2-2 0,2-2 0,-2-2 0,-3 1 0,-1 1 0,0 2 0,0-2 0,0 2 0,1-2 0,3 0 0,2-2 0,-2 2 0,-2-4 0,-3 6 0,3-2 0,2-2 0,2 0 0,-2 1 0,-3 1 0,-1 0 0,0 0 0,0-4 0,0 2 0,0 0 0,-1 0 0,1 2 0,0 0 0,0 0 0,0 0 0,-1-4 0,1 2 0,0-2 0,6 4 0,0-2 0,-3-3 0,1 5 0,0 0 0,2 0 0,0 2 0,-1-2 0,1 2 0,-2-2 0,-2 2 0,-3-2 0,1 2 0,0 0 0,0 3 0,-6-5 0,0-2 0,-6 4 0,6 2 0,1 2 0,1 0 0,0-4 0,-4 0 0,0-2 0,0 2 0,4-3 0,2 3 0,1 0 0,1-6 0,0 4 0,0-6 0,0 2 0,-1 2 0,1-2 0,0-2 0,0 0 0,0 2 0,2 2 0,1 0 0,3 0 0,-2 0 0,-2-2 0,-2-2 0,5 4 0,3 0 0,0-2 0,2 0 0,-3-1 0,3 3 0,0 0 0,3 2 0,-3-6 0,2 6 0,0-2 0,-3 2 0,-1 0 0,0 2 0,2-2 0,-1 0 0,-1 6 0,-6-4 0,2 1 0,1 1 0,-1 2 0,0 2 0,0 2 0,1 0 0,3-6 0,-4 0 0,4 1 0,0 3 0,1 2 0,1 0 0,4 0 0,1 0 0,5-7 0,2 1 0,1 2 0,-1 2 0,-1 2 0,1 0 0,2 0 0,-3-1 0,-7 1 0,-4 2 0,-1 2 0,-1 2 0,0-2 0,-4-3 0,-3-1 0,-1 0 0,0 0 0,-2 0 0,-2 0 0,-2-1 0,2 1 0,1 0 0,3 0 0,0 0 0,0 0 0,0-3 0,-1-1 0,1-2 0,0 2 0,2 0 0,2 0 0,1-2 0,3-6 0,-4 5 0,4 1 0,0 0 0,1-2 0,-1-2 0,2-2 0,-1 2 0,-3-6 0,4 6 0,0-2 0,-3 0 0,1-2 0,-4-2 0,0 0 0,1 4 0,-3-4 0,6 4 0,-2-2 0,0 0 0,-3 1 0,1-1 0,0 0 0,2 2 0,1-4 0,-3 6 0,4-2 0,2 0 0,3 0 0,3 0 0,0 0 0,-5-2 0,5 0 0,-4 0 0,3 2 0,3-2 0,0-2 0,-3 0 0,-1 2 0,-2 2 0,0 0 0,3-4 0,-3 2 0,-4 1 0,-3 1 0,3 0 0,2 2 0,4 2 0,-5-4 0,1 4 0,0 0 0,0 0 0,3 2 0,3 0 0,2 0 0,-1 1 0,1-3 0,1 2 0,3 0 0,2 0 0,-1 0 0,1 0 0,-1 0 0,-1 0 0,-2-3 0,-3 5 0,1-2 0,-2 0 0,-3 0 0,-1 0 0,0 2 0,-3 2 0,-1 2 0,-6-1 0,2 1 0,2 0 0,-3 0 0,-1 0 0,0 0 0,4-1 0,-4 1 0,3 2 0,-1 2 0,0 2 0,2-3 0,-1 1 0,1 0 0,0 2 0,2 0 0,-5-5 0,5 3 0,2 2 0,2-2 0,-1-2 0,1-3 0,2 1 0,1 0 0,3 0 0,0 0 0,-1 0 0,1-1 0,0 1 0,1 0 0,5 0 0,-5 0 0,7 0 0,-2-1 0,1 1 0,1 0 0,1 0 0,1 0 0,3 0 0,1-1 0,-3 3 0,-3 2 0,-2 2 0,-1-2 0,-1-2 0,-3-3 0,-1 1 0,-2 6 0,-3 0 0,-1-2 0,0-1 0,0 1 0,-3 2 0,-1-2 0,-4-2 0,4-1 0,-1 3 0,1 2 0,2-2 0,-2-2 0,1-3 0,-1 1 0,0 0 0,5 4 0,-1-2 0,2-4 0,0-1 0,-5 1 0,1 2 0,-2 0 0,-1 0 0,5-2 0,-6-2 0,0-3 0,0 3 0,-1 2 0,-1 2 0,-2 0 0,-2 0 0,0-1 0,-1 1 0,1 0 0,2 0 0,2 0 0,2 0 0,-1 0 0,3-1 0,0 1 0,5 0 0,-1-2 0,2-2 0,2-2 0,1 2 0,-1-1 0,-4-1 0,1 4 0,-5-6 0,0 2 0,1 0 0,-1 2 0,0 2 0,-4 1 0,-2 1 0,-3-6 0,1 0 0,0 2 0,2 0 0,2 0 0,1-2 0,-1 1 0,-2 3 0,4 0 0,1-2 0,1-2 0,2 0 0,-2 0 0,1 0 0,-1 1 0,0 3 0,6-4 0,-5 0 0,3 0 0,0 0 0,-1 0 0,1 2 0,0 1 0,2 3 0,1-6 0,3 0 0,0 2 0,-1 2 0,-1 0 0,-2-2 0,-5-3 0,-1 3 0,6 2 0,-5 2 0,3 0 0,-2 0 0,0 0 0,-1-1 0,3 1 0,-2 0 0,5 0 0,-3 0 0,6 0 0,3-1 0,5-1 0,0-2 0,-1-2 0,-3 2 0,5 0 0,1 0 0,1-3 0,-1 1 0,-3 0 0,-3 0 0,-2 0 0,-3-2 0,1 6 0,0-4 0,-1 2 0,3-1 0,2-1 0,1 2 0,1 2 0,1 2 0,-5-6 0,5 0 0,-1 0 0,2-1 0,-1 1 0,3 2 0,-3 2 0,1 2 0,-2-6 0,-5 0 0,3 2 0,1 1 0,1 3 0,0 0 0,1 0 0,3 0 0,1 0 0,7-1 0,-1 1 0,1 0 0,-1 0 0,3 0 0,1 0 0,2 0 0,-5-5 0,-7 3 0,3 4 0,3 0 0,5 0 0,1 0 0,1 1 0,1 3 0,-4 6 0,9-6 0,-1-1 0,-1 1 0,-5 0 0,-4-2 0,-1 0 0,-1 1 0,7-3 0,-1 4 0,-1-4 0,-3 0 0,-3 1 0,-1 3 0,-1-2 0,-1-2 0,5 0 0,-13 1 0,-1 3 0,-3-2 0,-1 0 0,-2 0 0,-3 1 0,-1-1 0,-8-2 0,4 0 0,-3 2 0,1 1 0,-2-1 0,-2-2 0,-2-2 0,-1 0 0,1 0 0,0-1 0,0 1 0,-2 0 0,-2 0 0,-3 0 0,3 0 0,2-1 0,2 1 0,0 0 0,0 0 0,-1 2 0,1 2 0,0 1 0,0-1 0,0-2 0,0-2 0,-1 0 0,1-1 0,0-1 0,0-2 0,0-2 0,0 2 0,5 0 0,1 0 0,-2-2 0,-2-1 0,-2 1 0,1 0 0,3 2 0,2 2 0,2 0 0,-5-2 0,3-2 0,0 1 0,2 3 0,1 2 0,3 0 0,0 0 0,0 0 0,7-1 0,3 1 0,1 0 0,1 0 0,0 0 0,1 2 0,3 3 0,-5-3 0,5 4 0,-3-4 0,-3-2 0,-2 0 0,-3 1 0,1 3 0,0 2 0,-3 0 0,-1-6 0,-2-1 0,1 1 0,3 0 0,2 0 0,-1 0 0,1 0 0,0-1 0,-1-1 0,1-2 0,0-2 0,-1 0 0,-1 0 0,-2-2 0,-3-2 0,-1 6 0,4-3 0,-3 3 0,1 0 0,0-2 0,-1 2 0,3 2 0,2 2 0,1-1 0,1 1 0,2-2 0,3-2 0,7-2 0,3 2 0,3 0 0,-1-2 0,3 3 0,1-3 0,3 4 0,-3 0 0,-1-2 0,-5-2 0,-1 2 0,-3 2 0,-1 1 0,1-1 0,-3-2 0,-3-4 0,1 0 0,-1 0 0,1 2 0,0-2 0,-1 3 0,-5-7 0,0 0 0,1 0 0,3 2 0,1 0 0,-1 0 0,-2-4 0,-3 4 0,1-2 0,-2 0 0,-3 0 0,-1 0 0,2 0 0,-1 0 0,-1 0 0,8 5 0,-7-3 0,-1 0 0,0 2 0,-4-2 0,1 2 0,-1-2 0,0 0 0,-2 4 0,-9-4 0,-1 0 0,-2 2 0,2-2 0,2 1 0,2 1 0,-2 2 0,-3 4 0,-1-2 0,2-2 0,2 0 0,2 0 0,0 0 0,-7-7 0,1 5 0,2 0 0,2-2 0,2 2 0,0 0 0,0 0 0,-1 4 0,1-4 0,-2 0 0,-2-2 0,-2 0 0,-6-1 0,6-3 0,1 4 0,3 0 0,2 2 0,0 0 0,-6-4 0,0 4 0,0 0 0,0-2 0,-1 2 0,3 0 0,2 3 0,0-3 0,-2 2 0,-2 2 0,2 2 0,1 0 0,3-2 0,0-2 0,0-1 0,0 7 0,0-2 0,1-2 0,3-2 0,4 2 0,0 2 0,-1 2 0,7-1 0,-2-1 0,3-2 0,3-2 0,0 0 0,1 0 0,3 0 0,2 2 0,-1-5 0,-5 1 0,-1 0 0,3-2 0,2 2 0,1-2 0,-1 0 0,-2-4 0,-3 0 0,1 0 0,-1 2 0,1-2 0,-2-2 0,-3-2 0,-1 0 0,2 0 0,0 0 0,-1 0 0,-3 0 0,-2 0 0,-5-2 0,-1-2 0,-2-2 0,0 2 0,-2-6 0,-2 0 0,-2-2 0,-1 0 0,1-2 0,-2-1 0,0-3 0,0 0 0,-6 0 0,4 0 0,-2 0 0,0 1 0,-2-3 0,-2-2 0,-2-4 0,0-2 0,0 1 0,-2-5 0,-2 2 0,-4-2 0,0 1 0,-2-1 0,0 4 0,-4 3 0,0-5 0,1 6 0,1 0 0,-2 0 0,0-1 0,0-1 0,2 0 0,-2 4 0,-2 3 0,-1-1 0,1-2 0,2-2 0,2 2 0,-2 1 0,-2-1 0,-1-2 0,-3-6 0,-2 6 0,-2 3 0,0-1 0,-1 0 0,-5-4 0,-4 1 0,-1-1 0,-1-4 0,0 4 0,-1 1 0,-3-3 0,-1 2 0,-1 0 0,0 2 0,1-1 0,-3 5 0,3-6 0,-5 2 0,0 1 0,3 1 0,-1 2 0,-1 2 0,-1 0 0,-3-6 0,5 1 0,1-1 0,-1 0 0,4 0 0,3 1 0,1-3 0,0-4 0,7 2 0,1 1 0,2-1 0,3 2 0,-1-2 0,0 1 0,0-5 0,-2-2 0,5 4 0,-7 3 0,0-1 0,0 2 0,-1-2 0,-3 3 0,-2-1 0,-3 4 0,-5-4 0,3 3 0,-5 1 0,0 2 0,-1 2 0,1 0 0,-1 0 0,-1 1 0,1-1 0,-3-2 0,7-2 0,1-2 0,-2 3 0,-3 1 0,-1 2 0,5 0 0,-5 0 0,-1 0 0,-5 1 0,-1-3 0,-1-2 0,1-2 0,-1 2 0,1 3 0,-1 1 0,3 0 0,1 0 0,5 0 0,-1 0 0,1 0 0,-5 1 0,-1-1 0,-3 0 0,1 2 0,-1 2 0,1 2 0,-1-3 0,1-3 0,-1-2 0,1 4 0,1 2 0,3-4 0,1-2 0,1-1 0,-1-3 0,3 2 0,-1 2 0,1 2 0,-3-1 0,-3-3 0,1-2 0,4 0 0,1 0 0,1-1 0,-1-1 0,-1 0 0,13-4 0,-3 5 0,2-1 0,3 0 0,-1 2 0,4 1 0,0-3 0,1-2 0,-1 4 0,-4-3 0,3-1 0,-3 2 0,-2-2 0,-3 3 0,-3-1 0,-2 4 0,-1 0 0,3 0 0,-1-1 0,1 1 0,2 0 0,3 0 0,-3-4 0,-4-1 0,5 3 0,-5-4 0,5 0 0,1 3 0,-2-3 0,-1 2 0,-5-2 0,-1 1 0,-3 3 0,-5-4 0,-1 2 0,1 3 0,-1-1 0,1 0 0,-1 2 0,1 2 0,-1 3 0,1-1 0,1 0 0,3 0 0,1 0 0,-1 2 0,-3 0 0,-1-1 0,-1 9 0,1-10 0,-1 2 0,1 0 0,-3-2 0,-1 0 0,-2 1 0,1-1 0,9 6 0,1 0 0,-1-2 0,-3-2 0,1 0 0,1 3 0,3 1 0,-3-2 0,-3 4 0,-3-2 0,1 0 0,3 0 0,3 0 0,1 0 0,3 1 0,1-1 0,2 6 0,7-4 0,-1 0 0,2 2 0,1-2 0,1 2 0,-2-2 0,3 0 0,7 4 0,-2-6 0,2 1 0,1-1 0,1 2 0,2 0 0,2 2 0,0 0 0,1-6 0,-1 4 0,0-2 0,0 2 0,0 0 0,1 3 0,-1-3 0,0 0 0,0 0 0,0-4 0,0 4 0,1 0 0,-1 0 0,0-2 0,0 0 0,0 1 0,6 1 0,1-4 0,-3 2 0,0-2 0,0-2 0,2 0 0,-2 2 0,-2 3 0,-1-1 0,-1-6 0,0 0 0,0 0 0,0 0 0,-2 2 0,-1 1 0,-3-3 0,-6 10 0,4-10 0,1 4 0,-3 2 0,0 0 0,-2-2 0,3 1 0,3 1 0,-2-4 0,1 4 0,-1-2 0,0 0 0,2 2 0,0-2 0,1 1 0,1 1 0,0-4 0,0 4 0,-1-4 0,1 0 0,2 2 0,0 2 0,-2-1 0,-1-3 0,-3-2 0,4 0 0,-2 0 0,1 0 0,-1 1 0,-2-1 0,-2 0 0,-3 0 0,-3 0 0,-2 2 0,-1 0 0,-5 3 0,-5-3 0,-5 2 0,-1 0 0,-1 4 0,-1-6 0,-3 4 0,-1-2 0,3 1 0,5 3 0,3 0 0,-1 2 0,-3 0 0,1-4 0,1 4 0,5 0 0,1-2 0,3 2 0,-1-2 0,0 3 0,3-1 0,7-4 0,4 4 0,1 0 0,1-2 0,0 2 0,4-2 0,3 2 0,1 0 0,0-4 0,0 4 0,0-1 0,0-3 0,3 0 0,1 2 0,2 2 0,0-4 0,-6 4 0,2-2 0,1-4 0,-1 0 0,-4 1 0,0 1 0,0-2 0,2-2 0,-1-2 0,-5 0 0,-4 0 0,-2 1 0,1-1 0,-3 2 0,-2 4 0,-1-6 0,-1 4 0,0-6 0,-1 3 0,-3-3 0,-1 2 0,1-4 0,2 2 0,-3 1 0,-1 1 0,3 0 0,-1 0 0,-2 0 0,-3 0 0,-1 1 0,5-1 0,-3 0 0,1 0 0,-3 0 0,-2 2 0,3 2 0,3 3 0,5-3 0,1-2 0,-2-2 0,1 0 0,-1 0 0,6 0 0,3 1 0,1-1 0,-4 0 0,-1 0 0,3 0 0,0 0 0,-1 1 0,-1-1 0,-2-2 0,2-2 0,-1-2 0,1 3 0,0-5 0,-3 2 0,-1 0 0,0 0 0,1 1 0,1-1 0,2 0 0,3 0 0,-1-1 0,-6 3 0,3-4 0,1 0 0,2 0 0,1 3 0,-1-1 0,0 0 0,3-2 0,-5 5 0,2-3 0,0 2 0,1 2 0,-1 2 0,0 0 0,3 1 0,-5-1 0,8 0 0,0 0 0,1 0 0,-1 0 0,2 1 0,2-3 0,2-4 0,-5 4 0,-1-4 0,0 5 0,0-1 0,1-2 0,-1-2 0,-2 0 0,-4-1 0,3 5 0,-3-4 0,-2 2 0,-1 0 0,-5-1 0,-2 1 0,-1 2 0,1 2 0,-3 0 0,-1 1 0,-2-3 0,-3-2 0,-5-2 0,-3 2 0,-2 2 0,1 3 0,3-7 0,1 0 0,1 0 0,-1 1 0,-1-1 0,-3 0 0,-5 0 0,-6 0 0,7-5 0,-9 5 0,2 0 0,-1 0 0,-3-1 0,-2-1 0,0 0 0,5 4 0,-1-4 0,4 3 0,-7-1 0,-5 0 0,0 0 0,0 1 0,3-1 0,3 0 0,2-6 0,0 4 0,1 1 0,3-1 0,2 4 0,-3 2 0,-3 1 0,-6-5 0,11 4 0,-1-4 0,6 4 0,1 2 0,3 1 0,3-1 0,5 0 0,1 0 0,3-2 0,-5-1 0,1-3 0,-3 0 0,-1 0 0,1 0 0,1 1 0,-1-3 0,5 4 0,1-6 0,3 3 0,3 3 0,2 2 0,5 2 0,1-2 0,2-4 0,2 11 0,-3-5 0,1 0 0,-2-2 0,-1-4 0,-1 3 0,2 1 0,3 2 0,-1-2 0,-6-2 0,1-2 0,-1 1 0,2-1 0,3 0 0,1 0 0,-2-1 0,1 5 0,-1-4 0,4 4 0,0 2 0,3-2 0,-3-1 0,2-3 0,0 2 0,1-4 0,3 1 0,-2-1 0,2-2 0,1 0 0,-1-1 0,-2-1 0,2 0 0,2 6 0,5-5 0,1-3 0,2 0 0,-2 0 0,-2 3 0,-2-1 0,0 2 0,-5-5 0,-1 5 0,0-2 0,-2 2 0,-1 3 0,-3 3 0,0 2 0,-1 2 0,5 0 0,0 0 0,2 1 0,1 1 0,1 2 0,2 4 0,4 0 0,4 0 0,-4 4 0,5-4 0,-5 0 0,-2 0 0,0-1 0,0 1 0,0 4 0,5-2 0,-3 2 0,-4 2 0,-2 2 0,-2 2 0,-1 0 0,-3 0 0,4 6 0,-4 2 0,1 2 0,-1 2 0,-4-1 0,-1 1 0,-1 2 0,4 2 0,-3 2 0,5 0 0,-2 0 0,2-1 0,3-1 0,3-2 0,0-2 0,-2 2 0,4 0 0,-3 0 0,3-2 0,2-1 0,0 1 0,0-2 0,1 0 0,-1 0 0,0 0 0,0 4 0,0-4 0,0 0 0,1-2 0,-1 2 0,0-3 0,0 1 0,-6 0 0,1-4 0,1 4 0,2 0 0,4 2 0,2-2 0,2 2 0,-1 0 0,3 0 0,-2 4 0,0-3 0,2 3 0,2 2 0,2 2 0,0 0-396,2 0 0,2 0 0,2-1 0,0 1 0,0 0 0,0 2 0,0 2 0,0 1-525,0-1 0,0-2 0,0 0 0,0 4 0,0 3 0,-2 3 0,-2 0 0,-4 2 462,-1 1 1,-3 11 0,-6 1 0</inkml:trace>
  <inkml:trace contextRef="#ctx0" brushRef="#br0" timeOffset="1">27771 12468 24742,'17'-6'0,"1"-2"-1046,0-2 0,-6 4 0,0-4 53,2 3 1,-4 1 1344,2 6 1,-8 2 0,-1 2-883,-6 1 758,1 1 1,-6-8 1104,8-3-1271,0 3 1,-2-6 0,-4 8 0,-6 0 0,-4-2 520,-2-4 1,0 4-350,0-4 0,1 4 0,-1 2 0,-2 0 0,-4 0 0,-5-2 1,-5-2-1,-2-2 0,1 2 0,-3 0 0,-2 0 0,-1-2 0,1 0 1,3 0 2647,1 0-2951,8 0 1,-4 0-1,9 0 1,3 0-1,8 0 1,14-1-1,14-1 1,12 0-1,7 4 1,7 0-1,5 0-6,5-2 0,1 0 1,1 6-1,-1 0 0,-1 0 1,-5 0-1,-7 0 0,-8 0 553,-9 0 0,-7 0 1,-10 0-1,-16 0 0,-18 0 1,-17 0-271,-11 0 1,-17 0 0,2 2 0,-2 2 0,-1 4 0,5 2 0,2 4 0,3 1-293,3 3 0,9 0 0,13 0 1,9 0-1,10-2 0,8-3 0,6-3-222,8-2 1,14-2-1,14-6 1,6 0-1,5 0 1,7 0-1,3 0 1,3-2 401,-1-4 0,-1-2 0,-3-5 0,-3 3 0,-3 0 0,-5 2 1,-4-2-1,-7 2 53,-1 0 0,-2 0 0,-6 4 0,-2-4 163,-5-2 1,-11 6 0,-9 0-773,-1 8 0,2 0 0,6 6 703,-4-2 0,-10-2 0,-12-6 0,-3 0 0,-9 0 0,-4 0 0,-5 0 0,-3 2-297,-1 4 0,-1-2 1,3 8-1,3 2 0,9 2 1,9 1-1,12 1 0,12 0-215,10 0 1,24-2-1,20-4 1,17-6 0,14-4-1,12-4 1,4-4 0,2-6 349,-4-4 0,-11-2 0,-13 0 0,-16-2 1,-15-1-1,-14-3 0,-12 2 0,-14 2 180,-14 2 1,-20 3-1,-17 3 1,-11 6-1,-7 4 1,-2 4-1,-1 6 1,7 8-1013,4 5 0,3 11 0,9 0 0,5 5 0,13 7 548,13 2 0,2 1 1,8 7-1</inkml:trace>
  <inkml:trace contextRef="#ctx0" brushRef="#br0" timeOffset="2">29874 12629 28337,'10'-2'462,"-2"-2"-3072,0-2 2511,-6 0 1,6 4 0,-6-2 0,2-4 0,0-2 0,-6-2 0,-8 0 0,-6 2 0,-4 0 0,-4 3 4223,-5-1-4003,-5 2 1,-4 6 0,-3-2 0,-7-2 0,-1-2 0,-1 2 0,5 2 0,1 2 0,4 0 0,3 0 0,3 0 0,4 0 0,7 0-1,3 0 78,2 0 1,10 0-1,8 0 1,10 0-1,8 0-351,6 0 0,-1 0 0,11-2 0,6-2 0,3-2 0,7 2 0,3 0 0,5 0-76,1-2 0,8 0 0,-1 4 0,1-2 1,-2-2-1,-5 2 0,-7 0 0,-5 0 618,-7-2 1,-11-2 0,-12 4-1,-14-1 1,-18 1-170,-10 2 0,-7 2 0,-11 0 0,-6 0 0,-3 0 0,-3 0 0,1 2 1,1 2-223,5 1 0,3 7 0,9-6 0,-1 0 0,2 0 0,5 2 0,5 0-321,4 0 0,6 4 0,8-6 0,14-2 0,12-2 0,10-2 249,3 0 0,5 0 0,2 0 0,1 0 0,1 0 0,-1 0 0,1 0 0,-4 0 181,-7 0 1,-5 0 0,-8-2-1,-4-2 1,-10-2 0,-16 0 120,-14-2 1,-17 6-1,-9-4 1,-7 4-1,-5 2 1,-1 0-1,-2 0 1,-1 2-231,1 4 0,2-2 0,11 6 0,3 0 0,1-2 0,6 2 0,7-2-594,9 0 0,18 3 1,16-5-1,16-2 1,12-2 474,7-2 0,3 0 0,5 0 0,-1-2 0,1-2 0,3-2 0,1 0 0,1 1 110,-1-1 1,-7-2-1,-5 4 1,-3-2 0,-2 0-1,-3 0 387,-3 0 1,-16-2-1,-18 4 1,-16-2-1,-12 2 1,-11 2-1,-7 2 1,-5 0-330,-5 0 1,-1 0 0,-4 0 0,5 2 0,7 2-1,3 4 1,3 2 0,-1 2-739,3-2 1,3 6-1,12-7 1,9 3 0,5 0-1,8 2 1,6 0-2216,10-2 0,16 2 2931,11-8 0,9 8 1,9-5-1</inkml:trace>
  <inkml:trace contextRef="#ctx0" brushRef="#br0" timeOffset="3">30730 12629 29957,'17'-10'-3517,"-5"0"-1,0 6 2946,2-2 656,2-8 0,-4 12 1,-2-6-1,0 2 1,-1-2-1,5 0 0,0-2 109,-2 1-679,-4 5 1,-6-4 0,4 8 1246,6 0 1,-6 0-1,-6 0 1,-10 0-464,-6 0 1,-8 0-1,-2 0 1,-1 0-1,-5 0 1,-4 0-1,-3 0 1,-3 0-393,3 0 1,3 0 0,4 0-1,5 2 1,-1 2 0,2 2-1,0-3 526,5-1 1,7-2-407,2 0 0,16 0 0,4 0 0,11 0 1,11 0-1,6 0 0,5 0 0,7 0-50,3 0 1,3 0 0,-1 0 0,1 0 0,-1-2-1,-1-1 1,-3-3 0,-3 2 277,-3 2 0,-7 2 0,-8 0 0,-8 0 0,-16 0 38,-20 0 1,-16 0 0,-10 0 0,-5 2-1,-7 2 1,-5 2 0,-6-1 0,-5 1-326,-1 0 0,8 6 0,3-6 0,3 0 0,1 0 0,5 2 0,11 0 0,13 0-277,7-4 0,12-2 1,10-2-1,14 0 1,15 0-1,13 0 0,11 0 228,7 0 1,3-6-1,6-2 1,1 0-1,-1-2 1,0 0-1,-1-2 1,-7 2 326,-10 4 1,-1-1 0,-12 1-1,-7 0 1,-11 0 21,-14 0 1,-14-2 0,-22 4 0,-9-2 0,-5 2 0,-3 2 0,-1 2 0,-6 2-420,-5 4 0,8 2 0,-3 6 0,6-4 0,7 0 0,1-1 0,3 3 0,3 0-411,8 0 1,2-6 0,18 4-1,8-2 1,14-4 0,16-2 0,11-2 551,7 0 1,3 0 0,3-2 0,1-2 0,-1-4-1,-3 0 1,-1-2 0,-1 2 23,1 0 0,-7-4 0,-1 6 0,-3 2 0,-5 2 0,-5 2 0,-5 0-339,-2 0 0,-12 0 1,-14 2-1,-10 2 1,-8 4-1631,-6 2 1834,-3-6 1,-9 20 0,0-4 0</inkml:trace>
  <inkml:trace contextRef="#ctx0" brushRef="#br0" timeOffset="4">28822 11487 7530,'10'-12'-390,"-4"0"930,4 8-642,-8-12 108,6 14 0,-6-13 0,2 3 1,4-2-1,0 0 0,0 2 1,-2 0 1081,2 2-499,-6 2 390,5 8-802,-7 0 0,-6 2-121,1 4 0,-3-4 1,4 6-1,-4-2 1,0 2-1,-2 2 1,0 4-1,-2 2 1,0 2-1,0-1 1,0 1 541,3 0 0,-7 2-575,4 4 0,2 5 1,0 11-1,0 4 1,0 1-1,-2 7 1,2 3-1,5 7 1,3-1-1,2 3 0,0-1 1,0 2-1,0-1 1,0-5-1736,0-3 1318,0-11 0,0-1 0,0-8 0,2-3 394,3-3 0,5-12 0,8-10 0</inkml:trace>
  <inkml:trace contextRef="#ctx0" brushRef="#br0" timeOffset="5">30106 11398 8519,'-12'0'725,"0"0"259,8 0-200,-4 0-330,8 0 1,2 0 0,4 0-60,6 0-328,4 0 0,-4 0 0,-3 2 0,1 2 0,0 2 0,2 0 0,0 2 1,0 4-1,0 3 0,0 5 0,0 2 0,-1 4 0,1 2 64,0 3 0,-8 3 0,2 4 0,-4 3 1,-2 7-1,0 3 0,-2 3 0,-4-1-85,-6 1 1,-4 1-1,-1 1 1,-1-1-233,0-3 0,0-11 0,0-1-1265,1-8 0,5 0 1451,0-9 0,16-7 0,-2-8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7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23279 12771 9063,'-6'-27'0,"0"3"-109,2 4 1,-4 2-1,2 0 204,2 0 1,2 1 0,2-1 0,0 0 0,2 0 0,2 0 0,2 0 1892,-2 1 0,-2-1 0,-2 0-1099,0 0 0,2 6 1,4 2-222,6 2 1,2 0 0,0 4-1,-3-1 1,3 1-609,2 2 0,-4 8 1,-2 1-1,0 1 1,0 2-1,6-2 1,3 2-1,5 0 330,-2 4 1,6 0 0,1 0-1,7-2 461,6 1 1,-3 1-1,9 0-533,1-2 1,3-2 0,3 4-1,3-4 1,3 0 0,2-2-1,5 2 1,3-1 0,2 3-1,1 0 1,-5 0 0,0 0 0,-1 0 1002,-3 0 0,2-6-1321,-7 6 0,-1-8 0,-5 4 0,-1-3 0,3 1 0,1-2 0,2-2 0,-3-2 0,-5 0 0,-3 0 0,3 0 0,3 0 0,1 0 0,-3 0 0,-1 0 0,1 0 0,1 0 0,7 0 0,1 0 0,2 0 0,5 0 0,1 0 0,2-2 0,1-2 0,-3-4 0,-4 1 0,-5-3 0,-3 2 0,1 0 0,3 2 0,2-2 0,-5 6 0,5-12 0,-5 8 0,3 2 0,0 0 0,1 0 0,-5-2 0,-1 2 0,-5 2 0,-1 2 0,-3 0 0,1 0 0,-1 0 0,1 0 0,-1 2 0,-1 4 0,9-4 0,-5 4 0,-3-4 0,1-2 0,-4 2 0,1 2 0,-1 2 0,-1-2 0,-1-2 0,-7-2 0,1 0 0,0 0 0,-3 0 0,-1 0 0,-4 0 0,-2 0 0,5 0 0,-1 0 0,4 0 0,3 0 0,3 0 0,2 0 0,-1 0 0,3 0 0,7 0 0,9 0 0,-3 0 0,-2 0 0,1 0 0,3-2 0,7-4 0,-3 4 0,2-6 0,3 2 0,1-2 0,4 0 0,1-2 0,-1 3 0,-4-3 0,-1 2 0,-3-2 0,-2 2 0,1 0 0,-1 4 0,-6-4 0,3 2 0,3 0 0,3 6 0,3 0 0,2 0 0,-1 0 0,-3 0 0,-4 0 0,1 0 0,-3 2 0,0 2 0,-5 4 0,-5 2 0,-5 4 0,-2 2 0,3-4-386,-5-1 1,-1 1-1,-5 6 1,0 0 229,-1 0 1,17 8 0,3 1 0</inkml:trace>
  <inkml:trace contextRef="#ctx0" brushRef="#br0" timeOffset="0.99">6221 16624 28045,'0'10'-3034,"0"-2"1,6-6-1,2 2 3563,2 2 1,-5 0 0,7-6 3042,2 0-3362,2 0 1,2 0 0,0 0 0,0-2 0,1-2 0,3-2-1,2 2 1,-2 2 0,-1 0 0,1-2 0,4-2 0,0 2 0,1 2-1,-1 2 1,2-2 0,0-2 0,3-2 0,1 0 2495,-2-2-2562,3 6 0,-11-7 0,6 5 0,0-2 0,-3 0 0,1 0 0,-2 0 0,0 2 0,-1 2 0,-1 2 0,-2 0 0,0-2 0,2-2 0,1-2 1,-1 2-145,-2 2 0,6 2 0,-6-2 0,3-2 0,-3-2 0,-2 2 0,0 2 0,0 2 0,-1 0 0,1 0 0,0 0 0,0 0 0,0 0 0,0 2 0,-1 2 0,1 2 0,0 6 0,0-4 0,0 2 0,-1 2 0,1 0 0,0-3 0,0-1 0,0 4 0,0-6 0,-1-2 0,1 0 0,0 2 0,-6-4 0,0 4 0,0-2 0,0 0 0,0 2 0,-1 0 0,7-6 0,0 0 0,0 0 0,0 0 0,0 0 0,-1 0 0,1 0 0,0 0 0,0 0 0,0 2 0,-1 4 0,-5-4 0,0 4 0,2-4 0,2-2 0,0 2 0,-2 2 0,-2 2 0,1-2 0,3-2 0,2-2 0,0 0 0,0 0 0,-6 0 0,-1 0 0,3 0 0,2 0 0,2 1 0,0 3 0,0 2 0,-1-2 0,3-2 0,2-2 0,2 0 0,-2 0 0,-3 0 0,-1 0 0,0 0 0,0 0 0,0 0 0,0 0 0,-1 0 0,1 0 0,0 0 0,0 0 0,0 0 0,-1 0 0,1 0 0,0 0 0,0 0 0,0 0 0,0 0 0,-1 0 0,1 0 0,0 2 0,0 2 0,0 2 0,2-2 0,1-2 0,3 0 0,-2 2 0,-2 2 0,-1-2 0,3-2 0,2-2 0,-2 0 0,4 0 0,-3 0 0,3 0 0,-4 0 0,2 0 0,-1 0 0,1 0 0,0-2 0,-2-2 0,-2-2 0,-3 0 0,1 0 0,0 0 0,0 2 0,0 2 0,-1 2 0,1-6 0,0 0 0,6 1 0,0 5 0,-3 0 0,1 0 0,0 0 0,4 0 0,1 0 0,3 0 0,0 0 0,0-2 0,1-2 0,3-2 0,2 0 0,-1-2 0,1 6 0,0-8 0,-1 4 0,1-4 0,0-2 0,-3 2 0,-1 2 0,-4 2 0,-3 0 0,-1-2 0,0 1 0,0-1 0,-1 4 0,1 2 0,0 2 0,-2 0 0,3-6 0,-1 0 0,0 2 0,0 2 0,2 2 0,-1-2 0,3-2 0,0-2 0,-7 0 0,5 4 0,-2-2 0,0-2 0,5 0 0,-5 4 0,-2-4 0,-2 4 0,-2-4 0,-1 4 0,1 2 0,0 0 0,0 0 0,0 0 0,0 0 0,-1 0 0,1 0 0,0 0 0,0 0 0,8 0 0,3 0 0,5 0 0,2 0 0,-1 0 0,1-2 0,0-2 0,-1-4 0,1 0 0,-2-1 0,-3 1 0,-3 0 0,-2 2 0,-4 0 0,-3 0 0,-1 0 0,-8 2 0,-2 2 0,-2 6 0,2 2 0,2 4 0,4 0 0,-4-6 0,1 2 0,3-4 0,2-2 0,2 0 0,0 0 0,0 0 0,-1 0 0,1 0 0,0 0 0,0 0 0,0 0 0,0 0 0,-1 0 0,1 0 0,0 0 0,2 0 0,2 0 0,1 0 0,-1 0 0,-2 0 0,-2 0 0,0 0 0,-1 0 0,1 0 0,0 0 0,0 0 0,0 0 0,0 0 0,-1 0 0,1 0 0,0 0 0,0 0 0,0 0 0,0 0 0,-1 0 0,1 0 0,0 0 0,0 0 0,2 0 0,3 0 0,-3 0 0,4 0 0,-10 0 0,-2 0 0,2 2 0,1 2 0,3 2 0,0-3 0,0-1 0,0-2 0,0 0 0,-1 0 0,1 0 0,0 0 0,0 0 0,0 0 0,-1 0 0,1 0 0,0 0 0,0 0 0,0 0 0,-8 0 0,6 0 0,-5 0 0,5 0 0,2 0 0,0 0 0,-2 2 0,-2 2 0,-3 2 0,-5 0 0,6-6 0,2 0 0,2 0 0,2 0 0,0 0 0,-6 0 0,-1 0 0,3 0 0,-4 0 0,2 0 0,0 0 0,4 2 0,-2 2 0,-2 2 0,1-2 0,1 0 0,0 0 0,-2 2 0,2-2 0,2 4 0,2-2 0,-7 0 0,1-6 0,2 0 0,0 2 0,0 2 0,-2 2 0,2-2 0,2-2 0,1-2 0,-1 2 0,-4 4 0,4-4 0,-12 5 0,8-7 0,0 2 0,0 2 0,-1 2 0,3-2 0,0 0 0,0 0 0,-2 2 0,2-2 0,2-2 0,-5-2 0,1 0 0,2 0 0,2 0 0,2 0 0,0 0 0,0 0 0,-1 0 0,1 0 0,0 0 0,0 0 0,0 0 0,-1 0 0,1 0 0,0 0 0,0 0 0,0 0 0,0 0 0,-1 0 0,1 0 0,0 0 0,0-2 0,0-2 0,0-2 0,-1 2 0,1 2 0,0 2 0,0 0 0,0 0 0,-6 0 0,-1 0 0,1 0 0,6 0 0,0 0 0,0 0 0,0 0 0,-1 0 0,1 0 0,0 0 0,0 0 0,0 0 0,0 0 0,1 0 0,5 0 0,-4 0 0,6 0 0,-3-2 0,3-2 0,2-2 0,2 2 0,-1 2 0,-1 2 0,0 0 0,0-1 0,1-3 0,1-2 0,0 2 0,1 2 0,1 2 0,-2 0 0,3 0 0,-3 0 0,2 0 0,-1 0 0,-1 0 0,0 0 0,0 0 0,-3 0 0,1-2 0,-2-2 0,0-2 0,-5 2 0,1 2 0,2 2 0,-4 0 0,5 0 0,-7 0 0,2 0 0,2 0 0,2 0 0,-3 0 0,-1 0 0,0 0 0,2 0 0,2 0 0,-3 0 0,-1 0 0,-2 0 0,6 0 0,1 0 0,1 0 0,2 0 0,-2 0 0,1 0 0,1 0 0,4 0 0,-4-2 0,1-2 0,1-2 0,-2 2 0,5 2 0,-3 2 0,4 0 0,-5 0 0,1 0 0,0 0 0,0 0 0,-1 0 0,3 0 0,0 0 0,-1 2 0,-1 2 0,2 2 0,-1-2 0,1-2 0,-2-2 0,-6 0 0,5 0 0,-5 0 0,6 0 0,0 0 0,-1 0 0,-1 0 0,0 0 0,-3 0 0,3 0 0,-2-2 0,0-2 0,-5-2 0,-1 2 0,0 2 0,4 2 0,-4-2 0,3-4 0,-3 4 0,-2-4 0,0 4 0,0 2 0,-1 0-3773,1 0 1442,-8 0 2373,-2 0 0,-8 0 0,0 0 0</inkml:trace>
  <inkml:trace contextRef="#ctx0" brushRef="#br0" timeOffset="1.99">6631 17837 27170,'-2'-10'-9039,"-4"4"9502,4 4 1,-6 0 0,6-2-1846,-4-2 1703,4 0 0,-6 4 1,6-2-1,-4-1 1,-4-1-1,-2 0 902,0 0 0,7 0-494,-7 6 0,10 0 0,2 0-608,10 0 1,5 8-1,3 2 1,0 1-1,0-1 1,0 0-57,0 0 0,-1-6 0,1 4 1,0-2 888,0 0 1,0 0 0,0-6-812,-1 0 0,7 0 0,0 0 0,0 0 0,-1 0 0,3 0 1,0 0-1,0 0 0,-5 0 0,1 0 0,0 0 0,4 0 1,-1 0 427,1 0 1,-2 0-486,-6 0 0,6 6 0,1 0 1,1 0-1,0 0 0,-4 0 1,-1-2-1,1-2 0,2 0 0,-2 2 1,-2 1-1,-1-1 0,3-2 1,2-2-87,-2 0 0,-3 0 0,-1 0 0,0 0 0,0 0 0,0 0 0,2 0 0,1 0 0,3 0 0,-2 0 0,-4-2 0,-4-2 0,-2-1 0,1 1 0,3 2 0,2 2 0,0 0 0,0 0 0,0 0 0,-1 0 0,1 2 0,0 2 0,0 1 0,0-1 0,5-2 0,1-2 0,-2 0 0,-2 0 0,0 0 0,1 0 0,5 0 0,2 0 0,-6 0 0,3 0 0,-1 0 0,0 0 0,0 0 0,-1 0 0,1 0 0,-2 0 0,-2 0 0,-2 0 0,-1 0 0,1 0 0,0 0 0,0 0 0,0 0 0,0 0 0,-1 0 0,1 0 0,0 0 0,0 0 0,2 0 0,1-2 0,3-2 0,-2-1 0,-2 1 0,-2 2 0,-1 2 0,1 0 0,-6 0 0,0 0 0,2 0 0,2 0 0,2 0 0,-1 0 0,1 0 0,0 0 0,0 0 0,-8 0 0,6 0 0,-5 0 0,5 0 0,2 0 0,0 0 0,0 0 0,0 0 0,-1 0 0,-7 0 0,6 0 0,-6-2 0,2-2 0,0-2 0,2 2 0,2 2 0,1 2 0,1 0 0,-6 0 0,0 0 0,2 0 0,-6 0 0,0 0 0,-8 0 0,0 0 0,-8 0 0,6 0 0,-6 0 0,8 0 0,0-2 0,2-2 0,4-2 0,-4 0 0,6 6 0,-6 0 0,4 0 0,-4-2 0,4-4 0,-4 4 0,-2-6-1501,7 8 2592,-5 0-681,6 0-410,-8 0 0,0 0 0,0-8 0,2 6 0,4-4 0,-4 4 0,6 2 0,-6 0 0,4 0 0,-4 0 0,8 0 0,-4 0 0,6 0 0,-2 0 0,2 0 0,-6 0 0,5 0 0,-5 2 0,6 4 0,-8-4 0,12 6 0,-12-8 0,8 0 0,0 0 0,0 6 0,0 0 0,1-2 0,-5-2 0,2-2 0,-4 0 0,6 0 0,2 2 0,-2 4 0,-4-4 0,0 6 0,4-8 0,3 0 0,3 0 0,0 0 0,0 0 0,0 0 0,-1 0 0,1 0 0,0 0 0,0 0 0,6 0 0,-1 0 0,1 0 0,0 0 0,0 0 0,-2 0 0,-1 0 0,3 0 0,-2 0 0,6 0 0,-3-2 0,-3-2 0,-2-2 0,-2 2 0,2 2 0,3 2 0,-3 0 0,4 0 0,-4 0 0,4 0 0,-1 0 0,-1 0 0,0 0 0,2 0 0,3 0 0,1 0 0,-4 0 0,-4 0 0,-1 0 0,3 0 0,2 0 0,0 0 0,-6 0 0,-1 0 0,1 0 0,0 0 0,0 0 0,0 0 0,2 0 0,1 0 0,3 0 0,-2 0 0,-2-2 0,-3-4 0,1 4 0,0-6 0,0 8 0,0 0 0,0 0 0,-1 0 0,1 0 0,0 2 0,0 2 0,0 2 0,0-2 0,-1-2 0,1-2 0,0 0 0,0 0 0,0 0 0,0 0 0,-1 0 0,1 0 0,0 0 0,0 0 0,0 0 0,-1 0 0,3 0 0,2 0 0,2 0 0,-2 0 0,-3 0 0,-1 0 0,0 0 0,0 0 0,0 0 0,0 0 0,-1 0 0,1 0 0,6 0 0,0 0 0,-3 0 0,-1 0 0,-2 0 0,0 0 0,0 0 0,6 0 0,-1 0 0,-1 0 0,-2 0 0,-2 0 0,2 0 0,1 0 0,5 0 0,0 0 0,2 0 0,-3 0 0,3-2 0,0-4 0,1 4 0,7-4 0,-6 4 0,0 2 0,3 0 0,5 0 0,3 0 0,-1 0 0,-2-2 0,-1-2 0,3-2 0,1 2 0,1 2 0,0 2 0,-1 0 0,-1 0 0,-1-2 0,3-4 0,-4 4 0,3-4 0,-3 2 0,0 0 0,3-1 0,5 1 0,-1 2 0,-1 0 0,-3-2 0,3-2 0,0 2 0,1 2 0,-1 2 0,-1 0 0,-1-8 0,-9 6 0,1-4 0,-2 4 0,2 2 0,-5 0 0,1 0 0,-2 0 0,3 0 0,3 0 0,2 0 0,-1 0 0,1 0 0,0 0 0,-1 0 0,1 0 0,0 2 0,-1 2 0,1 2 0,-1-2 0,1-2 0,0-2 0,-1 0 0,1 0 0,-6 0 0,0 0 0,1 0 0,1 0 0,-2 0 0,-5 0 0,-1 0 0,0 0 0,8 0 0,-5 0 0,3 0 0,-2 0 0,-1 0 0,-1 0 0,2 2 0,0 4 0,1-4 0,7 4 0,0-4 0,-1-2 0,1 0 0,0 0 0,-1 0 0,1 0 0,-2 0 0,-3 0 0,1 0 0,2 0 0,1 0 0,-1 0 0,0 0 0,-1 0 0,3 0 0,0 0 0,-1 0 0,1 0 0,0 0 0,-1 0 0,3 0 0,3 0 0,-5 0 0,2 0 0,-7 0 0,1 2 0,2 2 0,1 1 0,-1-1 0,-4-2 0,3-2 0,-5 0 0,4 0 0,1 0 0,5 0 0,0 0 0,-1 2 0,-1 4 0,0-4 0,-1 4 0,1-4 0,0-2 0,-1 0 0,-1 0 0,-2 0 0,-3 0 0,-5 6 0,4 2 0,0 2 0,-3 4 0,1 2 0,-2 2 0,0-1-2534,-1 1 1,3 0 2324,-2 0 0,4 8 1,7 1-1</inkml:trace>
  <inkml:trace contextRef="#ctx0" brushRef="#br0" timeOffset="2.99">3422 3746 28427,'16'-2'-486,"-2"-2"0,-2-4 0,2-2 1,2-2-1,-1 0 221,-3 0 1,2 0-1,-8-5 1,0 1-1,0 2 1,0 2-1,-4 0 1,-6 2 0,-8 6 821,-4 8-497,-2 6 0,1 8 1,-1 0-1,-2 0 1,-2-1-1,-4 1 1,1-2-1,-3-2 0,0-2 1,-3 2-1,-5 0 1,-6 0-1,-5-3 1,-9 1-1,-7 0 1993,-8 0-2052,-13-8 1,1 12-1,-12-4 1,45-5-1,-1 2 1,0-1-1,-1 1 1,1 1-1,1 0 1,-45 12 0,8 4-1,10 2 1,11 1-1,11-1 1,9-2-1,9-4 1,7-3-1,4-5-187,5-4 0,-5 2 1,2-6-1,2-2 0,2-2 1,3 0-1,-1 2 151,0 2 0,6 2 0,2-2-387,2 6 0,2-2 407,6 1 0,0 1 0,0 6 0,0 0 0,0 0 0,0 0 0,0 0 0,0-1 0,0 3 0,0 4 0,0 6 0,0 3-468,0 3 0,0 6 367,0-1 0,0 9 0,0-3 1,0 5-1,0 2 0,0-1 0,-2 3 1,-2 3-1,-2 6 0,2 5 1,1 1-1,-1-2 0,-2-1 0,2-3-2573,2 3 2485,-6-15 1,6 7-1,-4-15 1,4 3 0,2-3-1,0-1 1,0-4-1,0-1 1,0 1 0,2 1-1,2-1 1,4-2 0,0-5-1,2-1 1,-3-4-2128,1-2 2186,-2 5 0,0-5 1,0 6-1,0-4 1,0-3-1,0-1 0,0 2 1,0 2-1,0-1 1,-2-1-1,0-2 0,0 2 1,2-1-1,-2 3 1,0 0-45,2 4 0,-4-5 0,3 3 0,-3 2 0,-2 2 1,0-1-1,0-1 0,0-2 197,0 1 0,0-3 0,0 0 0,0-2 0,0-5 0,0-1 0,0-2-26,0 0 1,0-6-179,0 0 23,0 0 0,0 5 1,0 1-1,-2 0 345,-3 0 1,3-6-102,-4 0 1,4 0-1,0 5 1,-2 1-1,-2 0 1,2 0-1,2 0 321,2 0-218,0-8 0,2-2 0,2-7 0,4 3 0,2 2 1,3-2-1,3-2 0,2-2 0,0 0 0,0 0 32,0 0 0,-3 2 0,-1 2 1,-2 2-1,0 0 0,0 0 1,0 2-1,2 2 16,2 4 1,-5-4-1,3 0 1,4 0-1,4-3 1,2 3 0,-1-2-1,3 0 554,2-4 0,2-2 0,5-2 0,1 0 239,0 0 1,5 0-1,1 0-854,-3 0 1,5 0-1,-1 0 1,3 0 0,2 0-1,-3 0 1,-1 0 0,-3 0-1,3 0 1,-1 0 0,1 0-1,-6 0 1,-5 0 909,-3 0 0,2 0-899,9 0 1,-3 0-1,5 0 1,-1 0-1,2 0 1,1-2 0,3-2-1,-3-2 1,-3 0-1,-3 0 1,1 0 0,2 1-1,-5-1 1,-3-2 953,-4-2-1094,-9 6 1,11-4 0,-6 8 0,0 0 0,-1-2 0,-3-2 0,0-2 0,0 2 0,3 2 0,3 0 0,4-2 0,2-2 0,3 0 0,3 0 0,1-2 1280,-1-2-1247,6 6 1,-7-9-1,7 5 1,-1 0-1,1-2 1,1 2-1,-1 0 1,-4 4-1,-5 0 1,-1 0-1,1-2 1,5 0-1,4 0 1,-1 0-1,-1 2-55,-1 2 1,-3 2-1,5-2 1,-1-2-1,-4-2 1,-3 2-1,-1 2 1,0 1-12,-1-5 0,-1 4 0,-2-4 0,-3 2 0,3-2 0,-4 4 0,1-4 0,3 4 0,-4 2 0,1-2 0,1-2 0,0-2 0,0 2 0,1 2 0,1 2 0,0 0 0,-3 0 0,3 0 0,0 0 0,-1 0 0,-1 0 0,-2-6 0,2 0 0,1 0 0,-5 6 0,0-2 0,0-2 0,-5-2 0,-1 2 0,-2 0 0,0 0 0,0-2 0,-1 2 0,-5 2 0,0 2 0,-6 0 0,6 0 0,2 0 0,2 0 0,2 0 0,-1 0 0,1 0 0,0-2 0,0-1 0,0-3 0,-1 0 0,1 0 0,0-2 0,0-2 0,0-2 0,-2 0 0,-3 0 0,-1-2 0,0-2 0,0-1 0,-2-3 0,0-4 0,-2-8 0,0-7 0,6-3 0,-4-9 0,-1-7 0,-3-1 0,-4-3 0,-2 5 0,0 1 0,0 3 0,-2-1 0,-4 3 0,-5 1-1052,-5 2 1,-2 1 0,0-7 922,0 1 1,2-7 0,5-1 0,5-2-1,4-5 1,2-1 0,0-3 0,0 3 0,0 4-1,0 7 1,0 9 0,0 7 0,0 4 45,0 3 0,0 1-214,0 4 1,0 3 0,0 5-1,0-4 1,0-2 0,0-1 0,0 1-1,0 2 1,0 2 0,0-2-1,0 1 1,0-3 0,0 2 0,0 0-2256,0 5 2416,0 1 0,0-4 0,0 0 0,0 2 0,0 3 0,0 1 0,0 0 0,0 0 0,0-2 1,0-1-1,0-3 0,0 0 0,0 0 0,0 0-820,0 3 947,0-7 1,0 2 0,0-6-1,0 3 1,0-1 0,0 0-1,0 2 1,0 1 0,0 1-1,0-2 1,0 2 0,0 1 0,0 3-1,0 2 1,0 0-170,0-4 0,0 5 1,0-5-1,0 2 0,0 0 1,0-4-1,0 1 0,0-1 332,0 4 1,0 2 0,0 2 0,0 1-120,0-1 1,0 0-111,0 0 1,6 0-1,-1 0 1,-3 3-1,-6 3-37,-7 6 0,-7 4 208,-6 2 1,-4 2 0,-9 4-1,-3 4 1,-4 1 0,-3 1 0,-8 2-1,-13 0 1,-11 0 0,-14-2-1,42-6 1,-1 0 0,-6 0 0,-1 0-1,-4-1 1,-1 0 0,-3-1 0,0 0 1249,-1-2 0,1-1-1322,0 1 0,1-2 0,4 0 0,1-2 0,2 1 0,0-1 0,3-2 0,3 0 0,-42-6 0,17-2 0,15 2 0,8 4 0,1 4 0,1 2 0,1 2 0,3 4 0,3 6 0,0 8 0,3 9 370,-1 13 1,-5 7 0,3 5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7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7611 8562 26471,'-2'-18'-4916,"-4"0"1,2 6 3530,-8 0 1,6 8 0,-4-4 1581,3 1 1,-1 5 177,2-4 0,2 2 1,-8 0-1,-2-2 0,-2 2 1,-2 2-1,2 4 2591,5 4-2823,3-4 0,8 14 0,2-7 1,4 1-1,5-4 0,5-4 0,4-2 1,4 0-1,6 0 0,5 0 0,7 0 82,5 0 1,9 0-1,7 0 1,8 0-1,5 0 1,3-2-1,6-2 1,8-4-286,-42 3 1,-1 1 0,49-2 0,-48 1-1,-1 0 1,1 0 0,-1 0 0,49-3 0,-2 0-1,-4 4 1,-3 2 524,-9 2 0,-20 0 0,-9 2 1,-5 4-367,-1 6 1,-7 10 0,3 3-411,-4 3 0,-9 2 1,-1 5-1,0 1 0,-5 0 1,-1-1 8,-6 1 1,6-8-1,6-2 1</inkml:trace>
  <inkml:trace contextRef="#ctx0" brushRef="#br0" timeOffset="1">9732 8651 29398,'-10'-2'-1400,"2"-2"1,2-4-240,1-2 1,-1 4-1,6-6 1,0-2 0,0-1-1,-2-1 938,-4 4 1,2-2 0,-6 6 998,2-2 1,-4 8 0,4 2-1,0 10 1,0 6-518,4 2 1,0-6-1,0 0-21,-2 1 0,0 3 153,6 2 0,0 0 1,0 0-1,0 0 1,0-1-1390,0 1 1579,0-8 0,10-2 0,6-8 0,8 0 0,2 0 0,3 0 1,3 0-1,6 0 0,1-2 0,5-2 0,3-4 0,5 0 1,3 0 1373,5 4 0,1-3-1276,5 1 1,3-2-1,-6 4 1,3-2 0,-1 2-1,0 2 1,-1 0-1,-5-2 1,-3-2 0,-1 0-1,2 0 1,3 0 0,-3 0-1,1 0 689,1 0-729,-3 0 1,5 0 0,-10 0 0,-1 2 0,-4 2-1,-3 0 1,-3-1 0,-3-3 0,-1 2 0,-2 0-1,-3 0 1,-3-2 0,-2 0 0,-2 0 0,1-2 160,5-2 0,-4 4 1,-2-4-1,-3 0 1,1 2-1,2 0 1,-2 4-1,-2 2 431,-3 2 0,1 0 1,0 0 285,0 0 1,0 0-1079,-1 0 0,3 6 1,2 2-1,2 0 0,0 2 1,-1-2-1,3 2 1,2-2-1,4 0 0,1-4 1,1-2-1,0-2 1,-1 0 376,5 0 1,1 0-324,-3 0 0,6-2 0,-1-4 0,-1-6 0,-1-2 0,-1 0 0,0 2 0,-5 0 0,1 1 0,-2-1 0,-1 0 0,-3 0 0,0 0 0,-2 0-360,-1 2 1,5 0 329,-6 4 1,6 4-1,-5-4 1,3 4 0,2 2-1,-1 0 1,1 0 0,2 0-1,2 0 1,1 0-1,1 0 1,1 0 0,3 0-1,4 0 284,1 0-258,-5 0 0,3-6 1,-7 1-1,2 1 0,1 2 1,1 2-1,-4 0 0,-5 0 1,1-2-1,2-2 0,-1-2 1,-1 2-1,-4 0 0,-1 0 1,1-2 7,4 2 0,-1 0 0,1 0 0,-4-2 0,0 2 0,-1 0 1,5 0-1,0-2 137,-3 2 1,5 2 0,-4 2 0,3 0-143,3 0 1,0 0 0,-1 0-24,1 0 1,6 0 0,1 0 0,3 0 0,1 0-1,1 0 1,-3 0 0,1 0 0,-2 0 0,1 0-1,-1 0 1,1 0 0,-1 0 175,-1 0 1,-1-6-185,-6 0 0,5 0 0,1 6 0,-3 0 0,-1 0 1,-2 0-1,1 0 0,3 0 0,3 0 0,1 0 1,2 0-1,-1 0 0,7 0 0,3 0-14,4 0 45,1-8 1,-1 6 0,1-3 0,-3 1 0,-1 0 0,-3-2 0,1 2 0,-3 2 0,-1 2 0,-1 0 0,5 0 0,3 0 0,0 0-1,1 0 1,-1 0 90,3 0-107,15 0 0,-12 0 0,11 0 0,-7 0 0,-2 0 1,3-2-1,-1-2 0,2-2 0,-3 2 0,-1 0 0,-2 0 1,5-2-1,1 2 0,2 2 0,-1 4-18,-5 4 1,6-4-1,1 6 1,9-2-1,6 0 1,2-2-1,0-2 1,2-2 142,4 0 1,-3 0 0,3 0 0,-4 0-9,-2 0 0,0 0 1,2 0-104,4 0 0,-12 0 0,0 0 0,-7 0 0,-5-2 0,2-2 0,3-2 1,1 2-1,-2 0 0,0 0 0,1-4 0,3 0 0,-2 0-98,-4 4 1,1-4-59,-15 2 0,6 0 0,-1 4 0,1-2 0,2-2 0,-5 5 0,-5 2 0,-3 9 0,1 4 0,1 6 0,-3 2 0,-7 2 0,-7 1-148,-3 3 1,0 2-1,-1 6 1</inkml:trace>
  <inkml:trace contextRef="#ctx0" brushRef="#br0" timeOffset="2">17611 9471 29901,'-18'-7'-2957,"2"3"1,2-6 606,2 2 2425,0 2 0,0 6 0,1 0 0,-3 0 0,-2 0 0,-2 0 0,0 0 1,0-2-1,1-2 0,-1-2 0,0 2 0,0 2 0,0 2 0,0 0 1138,1 0 1,5 0-203,0 0 0,10 0-536,2 0 0,8 2 1,10 2-1,-1 2-154,1-2 1,2-2 0,4-2-278,6 0 0,3 0 0,3 0 1,0 0-1,1 0 0,3 0 0,3 0 1,3 0-1,3 0 0,3 0 1,1 0-1,-1 0 0,-1 0 102,3 0 1,-5 0-86,11 0 1,-5 2-1,-1 2 1,-1 2-1,3 0 1,1 0 0,2 0-1,-1-2 1,-1-3-1,3-1 1,3 0 0,1 0-1,-5 0 1,-4 0 252,-1 0-270,-1 0 1,7 0-1,-3 0 1,-3 0 0,-5 0-1,-1 0 1,1-1 0,1-3-1,3-4 1,1 0 0,5-2-1,1 0 1,5-2 0,0 0-1,5 2 6,-3 2-50,0-6 0,-3 10 0,-3-5 0,-2 1 0,-1 4 0,-5 2 0,-3 0 0,-1-2 0,3-2 0,-1 2 0,-3 2 0,-5 2 0,1 0 0,2 0 0,1 0 0,1 0 0,-3 0 0,5 0 0,-3 0 0,1 0 0,1 0 0,3 0 0,3 0 0,1 0 0,5-2 0,0-2 0,3-2 0,3 2 0,-5 0 0,-3 0 0,-4-2 0,-7 0 0,-2 6 0,-3 0 0,-1 0 0,-1 0 0,1 0 0,-1 0 0,3 0 0,2 0 0,-1 2 0,-1 2 0,-1 2 0,5-2 0,-3 4 0,3-2 0,-3 0 0,5-6 0,-5 0 0,-1 2 0,-2 2 0,-1 2 0,1-2 0,-3-2 0,1-2 0,0 0 0,3 0 0,3 0 0,1 0 0,-1 0 0,5 0 0,-3 0 0,-1 0 0,3 0 0,1 0 0,-3 0 0,-1 0 0,-3 0 0,2 0 0,-3 0 0,3 0 0,-3 0 0,3 0 0,-3 0 0,3 0 0,0 0 0,1 0 0,1 0 0,-3 0 0,-1 0 0,-3 0 0,1 0 0,1 0 0,1 0 0,0 0 0,-3 0 0,3 0 0,1 0 0,3 0 0,-3 0 0,1 0 0,0 0 0,1 0 0,7 0 0,-1 0 0,-2 0 0,-1 0 0,-2 0 0,1 0 0,3 0 0,1 0 0,-1 2 0,-3 2 0,-1 2 0,3-1 0,5 1 0,3 0 0,-2-2 0,5 4 0,-3-2 0,1-2 0,1-2 0,-12 4 0,5 0 0,-3-2 0,-1-2 0,1-2 0,-1 0 0,1 0 0,-1 0 0,1 0 0,-1 0 0,-1 0 0,-1 0 0,2 0 0,-1 0 0,1 0 0,-3 0 0,1 0 0,5 0 0,-7 0 0,-5 0 0,-3 0 0,-2 0 0,1 2 0,5 2 0,3 2 0,1-2 0,-3-2 0,1-2 0,4 2 0,1 2 0,1 2 0,-3-2 0,1-2 0,3-2 0,-1 0 0,-3 0 0,1 2 0,-3 2 0,-1 2 0,-3-2 0,5-3 0,1-1 0,5 2 0,-3 2 0,5 2 0,1-2 0,7-2 0,1-2 0,1 6 0,1 0 0,-4-2 0,-1 0 0,3 0 0,4 2 0,7-2 0,-1-2 0,2-2 0,3 0 0,5 0 0,4 0 0,0 0 0,-4 0 0,-4 0 0,1 0 0,-5 0 0,8 0 0,0 0 0,-2 0 0,-3 0 0,-7 0 0,-4 0-466,-1 0 0,-9 0 1,1 0-1,-7 0-364,-3 0 1,-9 0 0,1 0-177,-9 0 0,-13 2 940,-12 4 0,4-4 0,0 6 0</inkml:trace>
  <inkml:trace contextRef="#ctx0" brushRef="#br0" timeOffset="3">2050 10221 27632,'-26'0'0,"-2"0"-128,1 0 128,1 0 0,0 0 0,-2 0 0</inkml:trace>
  <inkml:trace contextRef="#ctx0" brushRef="#br0" timeOffset="4">1818 10310 27474,'-10'-10'-4916,"4"2"1,10 10 4682,2 4 1,8-2 0,-2 8 0,4 0 0,2 0 0,-1-3 557,1-1 1,-6-2 274,0-6 0,0 0 0,6 0 0,0 0 1,-1 0-1,1 0 441,0 0 1,-6 2-818,0 4 1,-6-4 0,6 4 0,1-4 0,3-2 0,2 2 0,0 2 352,0 2 0,0 0-542,-1-6 1,3 0 0,2 0-1,4 0 1,1 0 0,5 0-1,2 0 1,3 0 0,3 0 0,4 0-1,3 0 1,7 0 0,3 0-1,3 0 1978,1 0-1884,-6 0 0,15 0 1,-5 0-1,4 0 1,3-2-1,-3-2 1,-2-2-1,-1 2 1,1 2-1,0 2 1,-1 0-1,-7 0 1,-3 0-1,-3 0 0,-1 0 83,-5 0 0,5 0 0,-5 0 0,5 0 1,1 2-1,3 2 0,1 2 0,2-2-215,-1-2 0,-5 4 0,-1 0 1,-3-2-1,3 0 0,-5 0 1,1 2-1,-3-2 16,5-2 1,9-2-1,5 0 1,3 0-1,2 0 1,5 0-1,1-2 1,2-2 138,0-2 0,1-8 0,-5 4 1,2-2-1,4 0 0,1-2 0,1-1 1,-2-3-153,0 0 0,-7 2 0,-9 2 0,-4 4 0,-7 0 0,-9 2 0,-5 0 0,-4 4-827,-5 2 1,-3 12 0,-10 6-2425,-4 6 2588,-4 10 0,-8 3 0,0 11 0</inkml:trace>
  <inkml:trace contextRef="#ctx0" brushRef="#br0" timeOffset="5">2941 13431 25852,'6'-18'-7041,"2"1"6907,2-1 0,-6 0 0,2 0 0,-4 0 0,-2 0 0,-2 3 0,-4 1 0,-6 4 0,-4 2 0,-2 4 501,0 2 1,1 2 0,-3 0 0,-2 0 0,-4 0 0,-1 0 0,-5 0 0,-2 0-66,-1 0 1,-9 0-1,-4 0 1,-5 0-1,-5 0 1,-3 0-1,-2 0 1,-5 0 45,-1 0 1,4 0-1,-1 0 1,-3 0-162,-6 0 0,0 0 0,-7 0-228,3 0 0,4 0 0,9 0 0,9 0 0,8 2 0,9 4 0,8 4 0,8 2 0,7 0 0,5 1 0,6 3 0,4 2 0,2 0-2000,0 0 0,2 0 2049,4-1 0,-2 11 1,8 6-1,1 8 1,3 5-1,2 11 0,0 11 1,0 12-1,0 8 1,1 7-1,-8-46 0,0 1 1,2 1-1,0 1 1,1 0-1,0 1 0,1 0 1,-1 1 248,0 1 0,0 1 0,2-6 0,0-1-399,-4 0 0,0 1 1,11 42-1,-7-4 1,-4 2-1,-6 2 0,-4 3 1,-2-3-1,-2-4 1,-4-4-1,-6-2 1,-4 1-1,-1-3 0,-1-4 1,0-4-1496,0-1 1462,0-9 0,2 5 1,3-9-1,3-3 0,2-7 1,4-7-1,2-3 0,2-1 1,0-2-1,0-9 0,0-3 1,0-2-1,0 2 0,2-2 1,4-5-216,6-5 1,3 2 0,5-8 0,2-2 0,4-2 0,1-2 0,5 0 0,4 0 252,5 0 1,7 0-1,9 0 1,5-2-1,-1-4 1,4-4 0,7-2-1,15 1 430,-36 4 1,1 0 0,2-1 0,1 0 103,4-1 1,1 0 0,-1-3 0,1-2-1,2 0 1,0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7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1658 6778 27586,'8'-18'-4008,"-6"0"1,4 1 3138,-4-1 1,-2-6 809,0 0 0,0 0 1,0 5-1,0-3 1,0-2-1,0 2 1,0 2-1,0 3 1,1 1-1,3 2 1,2 2-1,0 0 2194,2 2-1451,-6 2 0,6 10 0,-8 4 0,0 6 0,0 4-673,0 2 0,0 0 1,0 1-1,0 5 0,0 4 1,0 2-1,0-1 0,2 3 162,4 2 0,-4 9 0,6 3 0,-2 3 1,0 3-1,-2 5 0,-2 3 0,-2 3-549,0 1 0,6-1 0,0 5 1,-2-3 207,-2 2 0,-2-5 0,0-3 185,0-3 1,-6-11 0,0-3 0,0-2-1,0-3 1,0 1 0,2-6 0,2-5-1,2-5 1,0-2 0,0-2-66,0 0-216,0 0 0,2-9 0,4-1 1,4 0-1630,0 4 1801,-2 4 0,-8-4 0,0 0 0,2 2 0,2 2 523,2 1-974,-1-7 1,-3 4 0,2-6-1,2 2 1,0 4 280,2 2 0,-6-4 0,4-1 0,-2 3 187,2 2 1,-4 2 0,4 0 190,-4 0 0,0 2 1,2 1-1,2 3 0,-2-2 1,-2-2-1,-2-2 1,0-1-1,0 1 0,0 0 386,0 0 0,0-6-1178,0 0 1289,0-8-1089,0 4 0,0-10 585,0-4 27,0 4 1,2-6-1,4 8 746,6 0 0,-3 0 1,3 0-1,4 0 311,6 0 0,0 0 0,9 0-919,7 0 1,0-6-1,7 0 1,1 0 0,1 0-1,7 0 1,3 2-1,1 0 1,-3 0 0,-1-2-1,-1 2 1,1 2 0,-1 2 922,1 0 0,-7-6-1006,1 0 1,-9-2 0,5 4-1,-1-1 1,3-1 0,1 0 0,-1 0-1,0 0 1,-1 0 0,5 0-1,-1 2 1,1 2 0,-3 0 0,1-2-192,-3-2 0,7 0 0,-13 6 0,7 0 0,-3-2 0,-1-2 0,2-2 0,1 2 0,3 2 0,-1 2 0,3-2 0,1-2 0,3-2 0,-1 0 0,-1 0 0,-3-1 0,-1-3 0,-7 6 0,7-2 0,-1 2 0,-1 0 0,-4-2 0,-7 2 0,-3 2 0,-2 2 0,5 0 0,7 0 0,-3 0 0,1 0 0,0 0 0,3 2 0,1 2 0,-1 2 0,5 0 0,-7-6 0,1 0 0,2 0 0,-1 0 0,5 0 0,-7 0 0,-3 0 0,-4 0 0,-3 0 0,-1 0 0,0 0 0,-1 0 0,-1 0 0,-2 2 0,-2 2 0,-1 2 0,1-2 0,-2-2 0,-2-2 0,0 6 0,3-1 0,-3 1 0,4-4 0,-2 2 0,0 2 0,1-2 0,-1-2 0,0-2 0,0 0 0,1 0 0,-1 0 0,0 0 0,0 0 0,2 0 0,-3 0 0,7 0 0,-8-6 0,4 0 0,-5 2 0,-1 2 0,0 2 0,0 0 0,0 0 0,0 0 0,-1 0 0,1 0 0,0 0 0,0 0 0,0 0 0,-1 0 0,1 0 0,0 0 0,0 0 0,0 2 0,0 2 0,-1 2 0,1-2 0,0-2 0,0-2 0,-6 6 0,0 0 0,2-2 0,1-2 0,3-2 0,0 2 0,0 2 0,0 2 0,-1-2 0,1-2 0,0 0 0,0 2 0,0 2 0,0 0 0,-1 0 0,1 0 0,0-2 0,0 4 0,0-3 0,0 1 0,-1 2 0,1-4 0,0 6 0,0-2 0,0 4 0,0-6 0,-1 0 0,1 0 0,0 0 0,0-2 0,0-2 0,-1-2 0,1 0 0,0 0 0,0 0 0,0 0 0,0 0 0,-1-2 0,1-2 0,0-2 0,0 2 0,0 0 0,0 0 0,-1-2 0,1 0 0,0 0 0,0 0 0,2 2 0,1 2 0,3 2 0,0 0 0,-6 0 0,0-2 0,-1-2 0,1-2 0,0 2 0,0 2 0,0 2 0,2 0 0,1 0 0,3 0 0,-2 0 0,-2 0 0,-3 0 0,1 0 0,0 0 0,0 2 0,0 2 0,0 2 0,-1-2 0,1-2 0,0-2 0,0 0 0,0 0 0,0 2 0,-1 2 0,1 2 0,0-2 0,2-2 0,2-2 0,3 2 0,1 2 0,2 2 0,-2-2 0,1-2 0,1-2 0,0 0 0,3 0 0,-3 0 0,-2 0 0,6 0 0,-5 0 0,1 0 0,-2 0 0,-8 0 0,-1 0 0,1 0 0,0 0 0,0 0 0,0 0 0,0 0 0,-1 0 0,1 0 0,0 0 0,0 0 0,0 0 0,0 0 0,-1 2 0,1 2 0,0 2 0,0-2 0,0-2 0,-1-2 0,-5 0 0,0 0 0,0-2 0,0-2 0,0-2 0,-8 0 0,6 6 0,-4 0 0,6 0 0,3 0 0,3 0 0,0 0 0,0 0 0,0 0 0,0 0 0,-1 0 0,1 0 0,0 0 0,0 0 0,0 0 0,0 0 0,-1 0 0,3 0 0,2 0 0,2 0 0,-3 0 0,-1 0 0,-2 0 0,0 0 0,0 0 0,0 0 0,-1 0 0,1 0 0,-2 2 0,-2 2 0,-2 2 0,-8 0 0,4-4 0,-6 2 0,2 4 0,4 0 0,-1 1 0,3-1 0,0 0 0,2-2 0,0-6 0,0 2 0,2 2 0,2 2 0,1-2 0,1-2 0,0-2 0,-2 2 0,-2 2 0,-2 2 0,2-2 0,1-2 0,3-2 0,0 0 0,-6 0 0,0 0 0,0 0 0,6 0 0,-7 2 0,1 2 0,2 2 0,2-2 0,2-2 0,0-2 0,-1 0 0,1 0 0,0 0 0,0 0 0,0 0 0,0 0 0,-1 0 0,1 0 0,0 0 0,0 0 0,0 0 0,0 0 0,-1 0 0,1 0 0,0 0 0,-8 0 0,0 0 0,-4 0 0,6 0 0,-4 0 0,1 0 0,-3 0 0,-2 2 0,8 4 0,-6-4 0,6 4 0,-6-4 0,6-2 0,-6 0 0,6 0 0,2 0 0,1 0 0,3 0 0,0 0 0,-6 0 0,0 0 0,-6 0 0,6 0 0,2 0 0,-7 0 0,3 6 0,-4 0 0,6-3 0,4-1 0,-6-2 0,0 0 0,-4 0 0,6 0 0,4 0 0,1 0 0,1 0 0,0 0 0,0 0 0,0 0 0,-1 0 0,-5 0 0,0 0 0,2 0 0,2 0 0,2 0 0,0 0 0,-1 0 0,1 0 0,0 0 0,0 0 0,0 0 0,0 0 0,-1 0 0,-5 0 0,0 0 0,2 0 0,2 0 0,2 0 0,-1 0 0,1 0 0,0 0 0,0 0 0,0 0 0,0 0 0,-1 0 0,1 0 0,0 0 0,0 0 0,0 0 0,0 0 0,-1 0 0,1 0 0,0 0 0,0 0 0,0 0 0,0 0 0,-1 0 0,1 0 0,0 0 0,0 0 0,0 0 0,-1 0 0,1 0 0,0 0 0,0 0 0,-2-2 0,-2-1 0,-2-3 0,1 2 0,3 2 0,2 2 0,0 0 0,0 0 0,0 0 0,-1-2 0,1-2 0,0-2 0,0 0 0,0 6 0,-1 0 0,1 0 0,0 0 0,0 0 0,0 0 0,0 0 0,-1 0 0,1 0 0,0 0 0,0 0 0,2 0 0,3 0 0,-1 0 0,6 0 0,0 0 0,-1 0 0,3-6 0,6 0 0,-1 2 0,3-4 0,2 2 0,3 2 0,3 0 0,3 0 0,1-4 0,-1 0 0,-1 0 0,-1 2 0,1 1 0,-3-1 0,-1 0 0,-4-2 0,-5 6 0,-5-4 0,6 4 0,-5 2 0,5-2 0,-2-2 0,-1-2 0,1 2 0,2 2 0,-1 2 0,1 0 0,0 0 0,-3 0 0,-1 0 0,-2 0 0,1 0 0,3 0 0,0 0 0,-3 0 0,-3 0 0,0 0 0,-2-2 0,1-2 0,-1-2 0,0 2 0,-4 2 0,-3 2 0,-1-2 0,0-4 0,-8 4 0,0-6 0,-4 8 0,6 0 0,4 0 0,1 0 0,1 0 0,2 0 0,2-2 0,2-4 0,1 4 0,-1-4 0,6 4 0,1 2 0,1 0 0,-2-2 0,2-2 0,1-1 0,-3-1 0,0 4 0,1-2 0,1-2 0,0 2 0,-3 2 0,3 2 0,2 0 0,1-6 0,1 0 0,0 2 0,1 2 0,3 2 0,3 0 0,1 0 0,0 0 0,3-6 0,-5 0 0,-1 2 0,3 2 0,-6-4 0,5 0 0,1 2 0,-7 2 0,5 2 0,-4 0 0,-5-2 0,-3-2 0,-4-2 0,-3 2 0,1 2 0,-2 2 0,-2 0 0,-2 0 0,-1 0 0,1 0 0,0 0 0,0-2 0,0-4 0,-8 4 0,-2-13 0,-8 3 0,0-4 0,0-2 0,0 0 0,0 0 0,0 1 0,0-1 0,-2-2 0,-2-2 0,-4-2 0,0 1 0,0-3 0,2 6 0,0-6 0,0 6 0,0-1 0,0-3 0,0 0 0,0 0 0,0-2 0,0 1 0,2-3 0,0 0 0,0-4 0,-1-1 0,1-3 0,0 2 0,-2 5 0,4-5 0,-4 4 0,4-1 0,0-1 0,-2 4 0,-2 2 0,2 3-520,2-3 0,2 0 1,2-6-1,2 3-42,2-3 0,8-2 0,-2-1 507,3-1 0,3 0 0,-2 0 0,-2 1 1,-2-1-1,0 0 0,0 1 0,-2 1 0,-3 4 1,-3 5-1,-2 1 0,-2 0 0,0 2-1202,0 2 0,0 3 1250,0-1 1,0 0 0,2-2 0,2-2 0,2-1 0,-2-1 0,-2 0 0,-2 0 0,0 2 0,2 3 0,2 1 0,2 0 0,-2 0-417,-2 0 0,4 0 121,0 1 1,0 5 0,-6 0-1,2-2 1,2-2 0,2-2-541,-2 0 823,-2 8 0,-10 2 1,-4 8-1,-4 0 1,-2 0 453,0 0 0,1 0 0,-3 0 0,-2 0 0,-2 2 0,0 2 0,1 2 1,-3-2 234,-2-2 1,4-2 0,-3 2 0,-1 2 2,0 2 1,4 2 0,-3-4-484,1 2 0,-4 0 1,5-6-1,-1 2 0,-2 2 1,2 2-1,-1-2 1,-1-2-1,-2-2 0,0 0 1,1 0-1,-3 0 1,0 0-191,3 0 0,-5 0 0,4 0 0,-1 0 0,-1 0 0,4 0 0,2 0 0,5 0 0,1 0 0,2 0 0,0 2 0,0 2 0,1 2 0,-1-2 0,0 0 0,0 2 0,-2-4 0,-3 4 0,1-4 0,-8-2 0,-2 0 0,-3 0 0,-5 0 0,-5 0 0,-3 0 0,-5 1 0,-1 3 0,-3 2 0,1-2 0,-1-2 0,-1-2 0,-1 0 0,-1 8 0,7-6 0,0 4 0,-3-4 0,-3 0 0,-5 2 0,-1 2 0,-2-2 0,-7-2 0,-9-2 0,-10 0 0,-8 0 0,47 0 0,-1 0 0,-4 0 0,-1 0 0,-5 0 0,-2 0 0,-5 0 0,-1 0 0,-2 0 0,-1 0 0,0 1 0,0 0 0,5 1 0,1 0 0,6 1 0,2 0 0,4 0 0,1 0 0,2 0 0,1 0 0,2 0 0,1 2 0,-44 5 0,14-4 0,15 3 0,-1-1 0,-4-4 0,-5-2 0,-1-2 0,0 0 0,-2 0 0,3 0 0,-7 0 0,-2 0 0,-2 0 0,-6 0 0,-6 0 0,46 1 0,-1-2 0,-2-1 0,1-2 0,4 1 0,1 0 0,-39 0 0,17 1 0,15 2 0,10 0 0,3 0 0,2 0 0,-1 0 0,-3 0 0,-3 0 0,-3 0 0,-1 0 0,-15 0 0,-3 0 0,-4 0 0,4-2 0,-3-2 0,-3-2 0,-4 2 0,-2 2 0,1 2 0,3 0 0,6 0 0,4-2 0,5-2 0,5-2 0,5 2 0,5 2 0,9 2 0,-11 0 0,5 0 0,-1 0 0,-1-2 0,-1-2 0,-5-2 0,-5 2 0,-5 2 0,-1 2 0,0-2 0,-3-2 0,1-2 0,-2 2 0,1 0 0,1-2 0,-6 2 0,9-8 0,-1 1 0,-2-1 0,-3 0 0,-1-2 0,4-2 0,3-2 0,3 0 0,1 0 0,-3 1 0,0-1 0,1 2 0,3 4 0,-2 4 0,-3 0 0,1 6 0,-3-4 0,7 4 0,6 2 0,5 2 0,6 2 0,5 2 0,1-2 0,8 4 0,5-2 0,1-2 0,0-2 0,-4-2 0,-1 0 0,-5 0 0,-2 0 0,-3 0 0,-7 0 0,-7 0 0,-7 0 0,-7-2 0,3-2 0,-1-2 0,-4 0 0,-9 6 0,-1 0 0,2 0 0,0 0 0,-3 0 0,-7 0 0,-4 2 0,-2 2 0,6 4 0,4 0 0,5 2 0,3 0 0,-10-4 0,0 6 0,-2-8 0,7 2 0,-3-5 0,-2-1 0,2 0 0,4 0 0,7 0 0,9 0 0,5-1 0,3-3 0,1-4 0,5 0 0,5 0 0,5 4 0,1-4 0,0 2 0,-7-16 0,-3 2 0</inkml:trace>
  <inkml:trace contextRef="#ctx0" brushRef="#br0" timeOffset="1">4153 14038 26559,'0'-12'-4916,"0"0"1,0-2 3550,0-2 1,0 4 0,2 2 1823,4 3 1,-2-7-1,8 2 1,2-2 0,2 2-1,1 4 1,1 2 0,0 0-1,0 2 1,2 2 0,1 2-1,3 0 1,-2 0 0,-2 0-1,0 2 1,1 2-18,3 2 1,2 2-1,-4-4 1,1 2-1,-1-2 1,0-2-1,0-2 1,4 0 26,1 0 1,3 0 0,6 0-1,-1 0-109,1 0 1,2 0-1,3 2-315,7 4 1,3-4 0,3 4 0,-1-4 0,1-2 0,-1 2 0,1 2 0,-1 2 0,1-2 0,-1 0 0,0 0 0,3 1 0,1 1 98,3 2 0,-1-4 25,-5 8 0,5-6 0,4 4 0,3 0 1,3-2-1,-3 0 0,-1-4 0,-2-2 1,7-2-1,3-2 0,4-4 0,-2-4 0,-1-2 1,-5 0 2855,-4-2-3025,5-2 0,-15 1 0,4 1 0,-1 4 0,-1 0 0,5 2 0,-1 0 0,1 4 0,-3 2 0,0 2 0,1 0 0,-1 0 0,1 0 0,-3 0 0,-3 0 0,-5 0 0,-9 0 0,13 0 0,-3 0 0,3 0 0,-1 0 0,-1 2 0,1 2 0,1 2 0,1 0 0,-1 0 0,0 2 0,-1 0 0,-3 0 0,-1-2 0,2 0 0,1-1 0,-3 1 0,-1-6 0,3 0 0,1 2 0,1 2 0,-3 2 0,-3-2 0,-3-2 0,-1-2 0,-5 0 0,3 0 0,2 0 0,-3 2 0,-1 2 0,-2 2 0,-1-2 0,9 0 0,1 0 0,3 2 0,-1-2 0,3-2 0,9-2 0,7 0 0,-3 0 0,0 0 0,-1 0 0,-5 0 0,1 0 0,-1 0 0,1 0 0,-5 0 0,-5 0 0,-3 0 0,1 0 0,3 0 0,3 0 0,-5 0 0,1 0 0,-7 0 0,7 0 0,1 0 0,3 0 0,-1 0 0,-1 0 0,-3 0 0,3 0 0,-1 0 0,1 0 0,-3 0 0,1 0 0,0 0 0,-1 0 0,9 0 0,-7 0 0,4 0 0,-1 0 0,-3 0 0,1 0 0,-4 0 0,-1 0 0,-1 0 0,-1 0 0,-3 0 0,-1 0 0,1 0 0,2 0 0,-1 0 0,3 0 0,-7 0 0,13 0 0,-6 0 0,-1 0 0,3 0 0,-3 0 0,3 0 0,-3-2 0,1-2 0,-2-2 0,-1 2 0,1 2 0,-3 2 0,1 0 0,0-2 0,1-4 0,3 4 0,-5-6 0,5 2 0,-1 0 0,3 2 0,-2 0 0,-1 0 0,-3-1 0,-3-1 0,1 6 0,2 0 0,1 0 0,1-6 0,-7 0 0,1 2 0,0 2 0,-1 2 0,-1 0 0,-2 0 0,-3 0 0,3 0 0,2 0 0,1-2 0,1-2 0,0-2 0,-1 2 0,1 2 0,0 2 0,-1 0 0,1 0 0,0-6 0,-1 0 0,-1 2 0,0 2 0,-3 2 0,3 0 0,-2 0 0,1 0 0,1 2 0,2 2 0,-1 2 0,-1-2 0,-2-2 0,-3-2 0,1 0 0,8 0 0,1 0 0,3 0 0,-2 0 0,-3 0 0,-1 0 0,-1 0 0,1 0 0,0 0 0,-1 0 0,1 0 0,-2 0 0,-3 0 0,-1 2 0,2 4 0,-4-4 0,1 4 0,1-4 0,0-2 0,-1 0 0,3 2 0,2 2 0,1 2 0,1 0 0,0-4 0,-1 2 0,1 1 0,0-1 0,-1 0 0,1 0 0,0 2 0,5 0 0,1-6 0,-3 0 0,-1 0 0,-2 0 0,1 0 0,5 0 0,-6 0 0,1 0 0,-5 0 0,0 0 0,1 0 0,3 0 0,-1 0 0,-1 0 0,-2 0 0,-2 0 0,3 0 0,5 0 0,3 0 0,1 0 0,-6 0 0,-1 0 0,1 0 0,0 0 0,-1 0 0,3 0 0,2 0 0,1 0 0,1 0 0,-1 0 0,1 0 0,-1 0 0,1 0 0,2 0 0,1 0 0,3 0 0,3 0 0,-1 0 0,-3 0 0,3 0 0,1-2 0,1-2 0,-5-2 0,-3 2 0,-3 2 0,3 2 0,2 0 0,1 0 0,1 0 0,-1 0 0,3 0 0,-5 0 0,5 0 0,3 0 0,5 0 0,-1 0 0,-1 0 0,-3 0 0,0 0 0,5 0 0,-3 0 0,-1 0 0,3 0 0,-1 0 0,9 0 0,2 0 0,-3 0 0,-1 0 0,1 0 0,-3 0 0,4-2 0,1-2 0,1-1 0,-6 1 0,-1 2 0,-1 0 0,7-2 0,3-2 0,2 2 0,1 0 0,-1-2 0,-6 4 0,1-4 0,1 4 0,0 2 0,-1-2 0,-5-2 0,-2-2 0,5 2 0,1 2 0,4 2 0,-1 0 0,1-2 0,-2-2 0,-1-2 0,3 0 0,-8 6 0,5-2 0,-5-2 0,1-2 0,3 2 0,4 0 0,3 0 0,-1-1 0,0 1 0,0 2 0,1 2 0,-1 0 0,0 0 0,1 0 0,-1 0 0,0 0 0,3 0 0,1 0 0,2 0 0,-2 0 0,-1 0 0,-3 0 0,0 0 0,6 0 0,1 0 0,-1 0 0,2 0 0,2 0 0,10 0 0,5 0 0,-11 0 0,2 0 0,-4 0 0,0 0 0,8 0 0,6 0 0,2 0 0,-4 0 0,-3 0 0,-3 0 0,2 0 0,2 0 0,2 0 0,0 0 0,-6 0 0,6 0 0,2 0 0,-2 0 0,-2 0 0,-6 0 0,1 0 0,-1 0 0,4 0 0,2 0 0,2 0 0,-4-2 0,-4-2 0,-4-4 0,3-2 0,9 6 0,-2-12 0,6 6 0,0-2 0,-2 0 0,2 0 0,-2 0 0,2 1 0,-2-1 0,2 0 0,0 0 0,-47 6 0,1 0 0,0 0 0,1 0 0,0 1 0,-1 0 0,-2 1 0,-1 0 0,49 0 0,-6-4 0,-43 5 0,1 0 0,0 1 0,-1-1 0,49-3 0,-6 0 0,-6 2 0,-6 2 0,-1 2 0,3 0 0,-6 0 0,-2 0 0,-1 2 0,-3 2 0,0 2 0,-1-2 0,-5-2 0,-4 0 0,-7 1 0,-1 3 0,5-2 0,3-2 0,6-2 0,1 0 0,1 0 0,0 0 0,5 0 0,1 0 0,2 0 0,0 0 0,1 0 0,1 2 0,2 4 0,8-4 0,4 4 0,-4-4 0,-5-2 0,-5 2 0,-2 2 0,0 2 0,1-2 0,-1 0 0,-6 0 0,0 2 0,1-2 0,-1-2 0,-2-2 0,-3 0-316,-7 0 1,-3 2 0,-3 2-1,0 2 1,1-2 0,-1 0-1,1 0 358,-1 2 0,9 7 1,1-3-1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7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2656 3942 31164,'10'-18'-9831,"-4"0"9129,-4 0 0,4 7 0,2 1 0,-1 4 0,1 8 1,-6 6 1681,-6 2 0,-5-3 0,-11-7 0,-2-1 0,-4-3 0,-2-4 1,-3 0-668,-3 0 1,-9 2-1,-7 4 1,-7-2-1,-9-2 1,-3 2-1,-4 2 1,-5 2-160,-5 0 1,-6 8 0,-4 2 0,-4 2 68,-2 0 1,12-8 0,0 3-106,5 1 1,9-6-1,12 4 1,9-4 0,7-2-1,5 0 1,2 2 0,3 2-1,1 2 1,4 0 0,9 2-872,7 4 1,6-2 816,8 2 0,2-6 1,4 4-1,6 0 1,4-1-1,1 3 1,1 0-1,0 2 1,2 4-1,2 6 1,1 3-1,-3 5 1,-4 2-1,-6 4 1292,-2 3-1475,6 5 1,-12 7 0,4 3-1,-4 1 1,-2 3 0,0-1 0,0 1-1,0-1 1,0-1 0,-2-3 0,-2 1-1,-2 1 1,2 4 0,2 1-1,2-1-2300,0-3 2271,0-3 1,0-1 0,-2-1 0,-2 1 0,-2-1 0,0 1 0,-2-1 0,-2 1 0,-2 1 0,2 3 0,0 3 0,3 1 0,-1-1 0,4-3 0,2-1-175,2 3 1,0-13 0,0 3-1,0-7 1,0-1 0,0-2-1,2-3 1,2-3 36,2-4 0,1 3 0,-3-3 0,2 4 0,0-1 0,2-1 0,4-4 0,2-2-42,-2-5 1,4 1-1,-4 0 1,3 0 204,3-6 1,-2 2 0,-2-9 212,-2 1 1,0 6-1,6-4 1,-3 4 0,-1 0-1,-4-2 1,0-4 293,0-3 0,-4 5-106,6-6 1,-6 2 0,6-4-1,1 2 1,3-2 0,4-2-1,2-2 1,2 0 0,-1 0-1,3 0 1,4-2 0,4-2-1,1-4 1,1 0 3678,0 0-3789,7-5 1,3 5 0,7-6 0,3 4 0,1 0 0,4 2 0,3-2 0,3 0 0,2-2 0,3 2 0,1 2 0,2 2 0,4-1 0,3-1 0,1-2 1989,-2 0-2036,-2 6 1,-7-10 0,-1 6 0,0 0 0,-2-2-1,-3 0 1,-7-2 0,-1 2 0,-1 3 0,3 1-1,-5-2 1,-4 0 0,-3 0 0,2 4 0,1 2-124,3 2 0,-1 0 0,0-2 0,1-2 0,-1-2 0,3 2 0,1 2 0,3 2 0,-3 0 0,-3-6 0,-5 0 0,-1 0 0,1-2 0,-7 6 0,-5-6 0,-5 0 0,-4 6 0,3-3 0,-3 3 0,-2 2 0,-4 0 0,0 0 0,1 2 0,7 1 0,2 5 0,-1 0 0,1 2 0,4 0 0,3 4 0,5-4 0,-2 2 0,-3-2 0,7 4 0,-1-4 0,1-3 0,3-1 0,1 0 0,-1 0 0,-3-2 0,-3-2 0,-1-2 0,2 0 0,1 0 0,1 0 0,-5 0 0,5 0 0,-9 0 0,7-2 0,-2-2 0,1-4 0,1 0 0,-1-1 0,-1 1 0,0-2 0,-1 2 0,-1 0 0,-1 2 0,1 0 0,4 0 0,-1 2 0,1 2 0,3 0 0,-3-2 0,1-2 0,5 2 0,3 2 0,3 2 0,-1 0 0,-3 0 0,-3 0 0,5 0 0,1 0 0,3 2 0,3 2 0,0 4 0,3 0 0,-1 0 0,4 4 0,9-4 0,1 0 0,-2 0 0,4 5 0,1-1 0,1 4 0,8-4 0,8 0 0,2 0 0,-48-6 0,1 0 0,0 0 0,1 0 0,1 0 0,1 0 0,0-1 0,1-1 0,0 1 0,1-2 0,-1 1 0,1-2 0,0 1 0,0 0 0,2 0 0,-1-2 0,2 1 0,-1-2 0,1 0 0,-1 0 0,-3 0 0,-1 0 0,1 0 0,1 0 0,0 0 0,1 0 0,-1 0 0,1 0 0,0 0 0,0 0 0,2 0 0,-1 0 0,1 0 0,-1 0 0,0 0 0,1 0 0,1 0 0,1 0 0,2 0 0,0 0 0,4 0 0,1 0 0,0 0 0,1 0 0,-1 0 0,0-2 0,0 1 0,-1-2 0,2 0 0,1 0 0,2 1 0,0 0 0,-1 2 0,1-2 0,4 0 0,0-2 0,-4 1 0,-1-1 0,-2 0 0,0 0 0,1-1 0,-1 2 0,0 0 0,1 2 0,0-1 0,0 0 0,0 0 0,-1 0 0,-1-1 0,0 0 0,0 0 0,-1 0 0,0 0 0,1 0 0,-1 0 0,0 0 0,1 0 0,-1 0 0,0 0 0,-1 0 0,-2-1 0,0 0 0,-2-1 0,-1 0 0,0 3 0,-1 0 0,2-2 0,1 0 0,0 1 0,1 0 0,-3 0 0,0-1 0,0 0 0,-1 0 0,-2 0 0,-1 0 0,0 1 0,1 0 0,0-1 0,1 0 0,-2 3 0,0 0 0,1-3 0,-1 0 0,0 1 0,-1 0 0,-1-1 0,-1 0 0,0 0 0,-1 0 0,0 0 0,1 0 0,1 1 0,1 0 0,2-1 0,1 0 0,-6 2 0,-1 0 0,-2-2 0,1-2 0,45-2 0,0 3 0,2-1 0,-49 3 0,1 0 0,48-3 0,-4-2 0,-10 6 0,-4-4 0,2 2 0,5-2 0,-11 4 0,6-4 0,-8 4 0,-4 0 0,3-2 0,-1-2 0,-2 2 0,-5 2 0,-3 2 0,2 0 0,7 0 0,5 0 0,4-2 0,2-2 0,-1-2 0,-3 2 0,6-4 0,-2 2 0,-4-5 0,1 3 0,-1 0 0,2-2 0,4 2 0,0-2 0,2 2 0,-3-2 0,-3 2 0,-4-2 0,2 0 0,4-2 0,5 3 0,1 3 0,0-4 0,0 6 0,0-6 0,0 2 0,-2 4 0,-1 0 0,-3 0 0,4-2 0,6 2 0,6 2 0,-2 2 0,-6-2 0,-6-2 0,-2-2 0,3 2 0,3 2 0,-4 2 0,10 0 0,-4 0 0,-2 0 0,2 0 0,0 0 0,1 0 0,-5 0 0,-2 0 0,4 0 0,2 0 0,0 0 0,0 0 0,-6 0 0,-1 0 0,-3 0 0,2 0 0,6 0 0,0 0 0,0 0 0,0 0 0,1 0 0,-1 2 0,0 4 0,0-4 0,0 4 0,0-4 0,0-2 0,2 0 0,3 0 0,1 0 0,-6 6 0,-6 0 0,4-2 0,6-2 0,8-2 0,-49 0 0,-1 0 0,1 0 0,-1 0 0,48 0 0,0 0 0,0 0 0,-48 0 0,1 0 0,0 0 0,1 0 0,1 0 0,-1 0 0,48 0 0,0 0 0,-2 0 0,2 0 0,-6 0 0,-4 0 0,-2 0 0,1-2 0,1-2 0,4-2 0,2 2 0,-2 2 0,-6 2 0,0 0 0,2 0 0,4 0 0,-39-4 0,-1 0 0,38 2 0,-41-1 0,-1 0 0,46 1 0,-2 2 0,0 0 0,2 0 0,2 0 0,2-2 0,-50 1 0,-1-2 0,1 0 0,-1 0 0,1 1 0,-1 0 0,51 0 0,0 2 0,0-2 0,-50 0 0,-1-1 0,4 2 0,-1 0 0,5-2 0,-1 0 0,0 1 0,-1 2 0,0-1 0,-1 0 0,-2-1 0,-1 0 0,1-1 0,-1 0 0,0 1 0,1 0 0,0 1 0,1 0 0,1-2 0,1 0 0,-2 0 0,-1 0 0,46-1 0,-6 0 0,-4 0 0,2-2 0,2 2 0,2 2 0,0 2 0,-8 0 0,-3 0 0,-3 0 0,0 0 0,2 0 0,-2 0 0,1 0 0,-3 0 0,6 0 0,-6 0 0,-5 0 0,-11 0 0,-6 0 0,-5 0 0,-5 0 0,9 0 0,-7 0 0,-1 0 0,-1 0 0,-3 0 0,0 2 0,-5 2 0,-1 2 0,-3 0 0,1-6 0,-2 0 0,-5 0 0,5 2 0,-4 2 0,3 2 0,-3 0 0,0-6 0,2 0 0,-1 0 0,1 0 0,-2 0 0,-1 0 0,1 0 0,-2 0 0,0 0 0,-3 0 0,1 0 0,-4 0 0,-2 0 0,-3 0 0,1-2 0,0-2 0,0-2 0,-2 0 0,-2 0 0,-2 0 0,1 0 0,1-2 0,0-2 0,-4-2 0,0 0 0,0-1 0,2-3 0,-2-2 0,5 8 0,-13-6 0,6 2 0,-2-6 0,0-3 0,0 1 0,0 2 0,0 0 0,0-2 0,0-3 0,2-3 0,2-2 0,2 0 0,0 1 0,-1-3-1510,3-2 1325,2-1 0,2 1 0,-2 2 0,-2 3 0,-4-3 0,-1-2 0,-1-4 0,0-1 0,-4-3 0,-2 3 0,-2 1 0,0 0 0,2-1 0,2-5 0,2 0-180,-2 1 1,0-1 0,0 3 0,2-7 0,-2-1 0,-2 1 0,0 4 0,2 3-131,2-1 0,0-11 1,-6 3-1,0 2-132,0 3 1,-2-5-1,-2 3 528,-2-5 0,-2 7 0,4 1 0,-2 2 0,2 1 0,2-1 0,2 3 0,0 1 0,0 4 0,0 3 0,0 1 0,0 2 0,0 0 172,0 1 0,0 5-15,0-2 0,0 4 1,0 2-1,0 0 1,0 1-1,0-1 0,0 0 1,0 0-1,0 0 1,-2 0 11,-4 1-470,4 7 0,-6 4 1,6 10 816,-4 2-157,-4 0 0,-1-6 0,-3 0 1,-6 0-1,-8 0 0,-8-2 0,-5-2 1,-9-4-1,-7-2 0,-8-2 0,-7 0 1,-3 0-1,-4-2 0,-2 0 0,-3 1-113,3 1 1,0 2-1,4-4 1,-6 4 0,-5 0-1,-1 2 1,0-2-1,2 2 326,4 0 1,2 2 0,3 4-1,-3-2 127,0-1 0,-4-1 1,8 6-529,1 0 0,9 7 1,4 5-1,3 2 0,7 0 1,3-2-1,1 2 0,-5 0 1,-3 0-1,-5-4 0,1-1 1,-4-1-1,-3 0 550,-5-4 1,-8 0-533,4 2 1,-3-4 0,3 4 0,-6-4 0,-8 0 0,-6 2 0,46-1-1,1 0 1,-49 1 0,2-2 0,2-2 0,2 0 0,2 0 0,1 0 0,-1 0-91,-4 0 0,4 0 0,-4 0 0,0 0 0,4 0 0,6-2 0,2-2 0,1-2 0,-3 0 0,-2 0 0,-2 0 0,0 2 0,2 2 0,4 2 0,3 0 0,1 0 0,-4 0 0,-4 0 0,-2 0 0,-1 0 0,-1 0 0,0 0 0,0 0 0,4 0 0,0 0 0,0 0 0,-4 0 0,-2 2 0,-2 2 0,3 2 0,5 0 0,4 0 0,-2 0 0,-2 0 0,-2-4 0,0 2 0,-1 2 0,1-2 0,-2 0 0,-2 0 0,-2 2 0,0 0 0,6-6 0,0 2 0,0 4 0,-6-4 0,1 3 0,7-3 0,6 4 0,10 0 0,-2 0 0,-3 0 0,-1 2 0,2 0 0,1 0 0,3-2 0,-2 0 0,-2 2 0,-1 0 0,5 0 0,4-4 0,-5 4 0,-5-2 0,-12 5 0,4-3 0,0 0 0,-2 2 0,-1-2 0,-3 0 0,-2-2 0,-4 0 0,0 0 0,47-3 0,-1 0 0,0 0 0,-1 0 0,-2 0 0,-1 0 0,1-1 0,-1 0 0,1-1 0,-1 0 0,4-1 0,-1 0 0,-1-1 0,0 2 0,0 1 0,1 2 0,-7-1 0,-1 0 0,1-1 0,1 0 0,2-1 0,1-1 0,3 1 0,1 0 0,-46 3 0,2 2 0,-2 0 0,-2 0 0,48-3 0,1 0 0,-47 3 0,4 0 0,4 0 0,-1-2 0,-7-2 0,0 4 0,46-3 0,-1 0 0,2-1 0,-1 0 0,-50 0 0,50-1 0,-1 0 0,2 1 0,-1 0 0,1 1 0,-1 0 0,-44 1 0,-2-2 0,0-2 0,46 0 0,-1 2 0,1-1 0,-1 2 0,1 0 0,1 0 0,-45 1 0,4-2 0,0-2 0,-4 0 0,-4 0 0,0 0 0,4 0 0,6 0 0,3 0 0,3 0 0,-6-2 0,-6-2 0,0-2 0,-2 2 0,4 0 0,43 2 0,-1 0 0,-1-1 0,1 0 0,-46-3 0,2 4 0,2-2 0,-4-2 0,44 4 0,-1 0 0,-3 0 0,1 0 0,-1 0 0,1 0 0,2-1 0,1 0 0,1 1 0,-1 0 0,0 1 0,-1 0 0,-3 1 0,-1 0 0,-2 0 0,-1 0 0,0 0 0,0 0 0,-4 0 0,1 0 0,4 0 0,1 0 0,-3 0 0,-1 0 0,-3 0 0,0 0 0,-3 0 0,-1 0 0,0 0 0,-1 0 0,4 0 0,0 0 0,1 0 0,1 0 0,1 0 0,-1 0 0,-2 0 0,0 0 0,-3 0 0,1 0 0,-2 0 0,1 0 0,3 0 0,0 0 0,3 0 0,1 0 0,1 0 0,1 0 0,0 0 0,-1 0 0,-4 0 0,0 0 0,3 1 0,1 0 0,-2 1 0,1 0 0,2 1 0,1 0 0,0-1 0,-1 0 0,-1 0 0,0 0 0,-3 0 0,1 0 0,-2 1 0,1 0 0,2-1 0,-1 0 0,4 0 0,0 0 0,2 0 0,1 0 0,-1 1 0,-1 0 0,-2-1 0,-1 0 0,-1-1 0,-1 0 0,3-1 0,0 2 0,3 1 0,1 0 0,-2-3 0,1 2 0,2 2 0,-1 0 0,-3-4 0,-1 0 0,0 0 0,-1 0 0,3-1 0,0 2 0,0-1 0,1 1 0,2 1 0,1 0 0,-1 1 0,1 0 0,-1 0 0,-1-2 0,-1 1 0,-1-2 0,1 0 0,-1 0 0,3 0 0,-1 0 0,3 0 0,-1 0 0,2 0 0,0 0 0,-1 0 0,1 0 0,-1 0 0,1 0 0,-48-2 0,50 1 0,1-2 0,-2 1 0,1-2 0,-2 1 0,1 1 0,-2-1 0,1 0 0,0-1 0,1 0 0,-1 0 0,1 0 0,-2 0 0,1 0 0,-2 0 0,-1 0 0,-6 2 0,-1 0 0,2-2 0,-1 0 0,3-1 0,0 0 0,4 2 0,1 0 0,3-2 0,1 0 0,-2 1 0,1 0 0,-48-8 0,4 6 0,7 0 0,17 1 0,12-1 0,13 2 0,5 2 0,3 2 0,0 0 0,7 0 0,1 0 0,4 0 0,0 0 0,-3 0 0,5 0 0,-2 0 0,4 0 0,-3 0 0,-1 2 0,-2 2 0,0 2 0,-3-2 0,-3-3 0,-2 1 0,-1 2 0,-3 2 0,-1 0 0,-1 0 0,-2 0 0,5 2 0,-9-2 0,1-4 0,-7 6 0,-1-2 0,-5 0 0,-3 0 0,-4 0 0,-3 0 0,-1-2 0,2-2 0,1-2 0,1 0 0,-4 0 0,-4-2 0,-3-4 0,-7 4 0,2-14 0,-10 4 0,-6-6 0,48 8 0,1-2 0,-2 0 0,1-1 0,-46-15 0,4-4 0,4-2 0,-3-1 0,1-1 0,2 0 0,8 1 0,8 1 0,7 4-97,7 7 0,4 11 0,5 6 0,6 6 0,9 8 0,1 11 0,2 15 0,3 14-3124,5 9 0,12 9 2501,6 11 0,12 4 1,4 8-1</inkml:trace>
  <inkml:trace contextRef="#ctx0" brushRef="#br0" timeOffset="1">12655 9543 29211,'-2'-10'-4916,"-2"2"1,-1 0 4635,1-4 0,0 2 0,-2-2 0,-6-1 1,-4-1-1,-2 0 0,-2 4 0,-1 2 1032,-3 4 0,0 2 0,6 2 0,0 0 0,1 0 0,-1 2 1,0 2 1323,0 2-1760,8 8 1,2-10 0,6 8 0,0-1 0,2-1 0,8-4 0,6-4 210,4-2 1,2 0-1,1 0 1,5 0 0,0 0-1,2 0 1,-1 0-1,7 0-448,6 0 0,-1 0 0,9 0 0,1-2 0,3-2 0,3-2 0,3 2 0,3 2 2,3 2 1,-5-5 0,4-1 0,3 0-1,-1 0 1,4 0 0,-1 0 0,-1 0 58,-4 0 0,1-6 0,-7 6 1,3 0-141,-3-2 0,-9 6 0,-5-4 0,1 4 0,-1-4 0,7 0 0,-5 2 0,1 2 0,-1 2 0,5 0 0,1 0 0,3 0 0,-3 0 0,-1 0 0,-3 0 0,3 0 0,1 0 0,3 0 0,-1 0 0,-5 0 0,0 0 0,1 0 0,1 0 0,-3 0 0,-3 2 0,-3 2 0,3 2 0,1-2 0,3 0 0,-1 0 0,-1 2 0,0 0 0,-1 2 0,-1-6 0,9 4 0,-3-4 0,9-2 0,-4 0 0,1 0 0,3 0 0,5 0 0,-1-2 0,-3-2 0,-5-4 0,0 0 0,3-2 0,1 2 0,-3-2 0,-7 1 0,3 5 0,-7-4 0,11 8 0,-1 0 0,3-2 0,-3-2 0,3-2 0,-1 2 0,4 2 0,5 0 0,1-2 0,0-4 0,-3 0 0,-1-2 0,1 2 0,3 0 0,-6 0 0,-1 4 0,-3-2 0,-1 2 0,1 2 0,-4 2 0,-1 0 0,-8 0 0,-5 8 0,-3 6 0,-3 6-912,-3 4 1,2 8 0,-8-3-3303,-3 5 3802,-1 2 0,-2-1 1,0 1-1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7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2121 8134 26729,'0'-12'-2416,"0"0"1,6 0 2715,0-6 0,6 6 0,-4 2 1,2 2-1,4 5 2423,1 1-2584,-5 2 0,8 0 0,-2 2 0,8 1 1,3 5-1,5 0 0,4 2 0,5-2 0,7 2 1,3-2-1,3 0 0,1-2 0,3 0 0,1 0 1,-1 0 756,-3 2 0,-7-6-845,-1 4 0,1-4 0,3-2 0,-1 0 1,-5 0-1,1 0 0,-1 0 0,7 0 1,3 0-1,5 0 0,-3 0 0,-1 0 1,-1-2-1,3-2 382,1-2 0,6-2-378,-5 2 1,7-2 0,-2-6 0,5 2 0,1 0 0,2 0 0,3 2 0,1 0-1,-2 1 1,0-3 0,1 0 0,3 2 0,0 0 0,2 2 344,0 0-400,-5 2 0,11 0 0,-6-2 0,0 0 0,-4 0 0,-1 4 0,1 1 0,4-1 0,0-2 0,-3 2 0,-5 2 0,-2 2 0,2 0 0,1 0 0,-3-2 0,-8-4 0,1 4 0,-3-4 0,3 4 0,3 0 0,0-2 0,1-2 0,-1 2 0,6 2 0,-5-4 0,5 0 0,-2 2 0,-6 2 0,1 2 0,-3 0 0,6 0 0,7 0 0,-3 0 0,4 0 0,-3 0 0,-3 0 0,0 0 0,-2 0 0,-3 0 0,1 0 0,-5 2 0,1 2 0,4 4 0,1 0 0,-1 2 0,-2-2 0,1 2 0,-3-2 0,-2 2 0,1-3 0,1 3 0,1 0 0,7-6 0,0 2 0,4-4 0,13-2 0,3 0 0,0 0 0,0 0 0,-2 0 0,4 0 0,4 0 0,-46 0 0,1 0 0,0 0 0,-1 0 0,2-1 0,-1 0 0,0-1 0,1 0 0,0-1 0,1 0 0,0 1 0,-1 0 0,0-2 0,-1 0 0,-2 1 0,1 0 0,1-1 0,1 1 0,46-1 0,-49 0 0,1 0 0,48-4 0,-4 0 0,-8 4 0,-8 0 0,-3 0 0,1-4 0,4 0 0,2 0 0,-2 4 0,-1 2 0,-5 2 0,-2-8 0,-2 6 0,1-4 0,-1 4 0,0 2 0,1 0 0,-1 0 0,0 0 0,-1 0 0,-3 0 0,-4 0 0,-1 2 0,-3 2 0,1 2 0,1-2 0,2-2 0,-3 4 0,5 0 0,2-2 0,1 0 0,-1 0 0,-4 2 0,-1 0 0,-5 2 0,1-6 0,-1 4 0,3-4 0,-1 0 0,0 2 0,3 2 0,1-2 0,5-2 0,-5-2 0,0 0 0,1 0 0,-1 0 0,2 0 0,5 0 0,-5 0 0,4 0 0,-1 0 0,5 0 0,8-2 0,2-2 0,5-2 0,-5 2 0,0 2 0,-2 2 0,6-2 0,6-2 0,6-2 0,0 2 0,-47 2 0,-1 0 0,44-4 0,-43 5 0,-1 0 0,48-7 0,-48 5 0,-1 0 0,49-3 0,0 2 0,-1 2 0,1 2 0,-4 0 0,-2 0 0,-8 0 0,-2 0 0,-2 0 0,4 0 0,3 0 0,-7 6 0,-4 0 0,2 6 0,-4-4 0,-3 2 0,-7 2 0,-2 0 0,-1-1 0,1 1 0,1 0 0,3 0 0,0 2 0,1 2 0,-3 4 0,0 1 0,-1 3 0,5 0 0,-6-4 0,9 2 0,-1 1 0,2-1 0,3-2 0,3-4 0,2-2 0,2-4 0,-2 0 0,-1-2 0,-3-1 0,2-3 0,-2-2 0,-1-2 0,-7 0 0,-2 0 0,3 0 0,-3 0 0,-4-2 0,-1-2 0,-5-1 0,-1-1 0,-3-2 0,2 4 0,3-6 0,1 2 0,1 2 0,1 0 0,4 0 0,7 2 0,5 2 0,-6 0 0,5-2 0,-5-2 0,4 2 0,6 0 0,8 0 0,5-4 0,-1-2 0,4 4 0,0-3 0,2-1 0,-48 6 0,1 0 0,-1-1 0,1 0 0,-2 1 0,1 0 0,46-6-538,0 0 1,-6 4 0,2-4 0,-10 2-1,-14 4 1,-13 2 0,-12 4 0,-7 4-2372,-1 6 2799,-8 12 1,5 4 0,-5 7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7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2406 5440 28557,'-18'0'-3106,"7"0"2685,-1 0 0,6 0 543,-6 0 0,6 0 0,-6 0 0,0-2 0,0-2 3701,0-2-4069,8 0 1,-1 6 1011,10 0-680,-3 0 1,14 0 0,-4 0 0,4 0 0,2 0-1,2 0 1,1 0 0,5 0 0,2 0 0,4 0 0,1 0-1,5 0 1,2 0 0,3-2 73,3-3 1,1 3-1,7-6 1,-3 2-1,-1 0 1,-5 0 0,1 0-1,-1 0-60,5 2 1,-5 2-1,3 0 1,-1-2 30,-1-2 0,5 0 1,-5 6-141,0 0 1,-1 0-1,-5 2 1,1 2-1,-1 4 1,-2 0-1,-5 2 1,-1-2-1,-4 2 1,-1 0-1,1 1 1,2 1 0,0-2 130,-1-2 0,-5 4-121,6-6 1,-1 6-1,5-4 1,-2 0-1,-5 0 1,1-4-1,0-2 1,2-2-1,-1 0 1,-1 0-1,0 0 1,-2 0-1,1 0 1,-1 0-2,0 0 0,5 8 0,-11-6 0,4 4 0,-4-5 0,-2-1 0,-1 2 0,1 2 0,0 2 0,0-2 0,2-2 0,2-2 0,3 0 0,1 2 0,2 2 0,0 2 0,3-2 0,3-2 0,0 0 0,-3 2 0,-1 2 0,2-2 0,3-2 0,5 0 0,1 4 0,3-4 0,-4 4 0,1-4 0,1-2 0,-1 2 0,3 2 0,0 2 0,-1-2 0,1-2 0,-3-2 0,5 0 0,-1 0 0,-1 0 0,-2 0 0,-1 0 0,-1 0 0,5 0 0,1 0 0,1 0 0,-1 0 0,-2 0 0,-3 0 0,1 0 0,-1 0 0,1 0 0,-6 0 0,-1 0 0,1 0 0,1 0 0,3 0 0,2 0 0,-3 0 0,1 0 0,-1 0 0,3 0 0,-2 0 0,-3 0 0,-1 0 0,0 0 0,-1 0 0,1 0 0,-2 0 0,-3 0 0,-1 0 0,0 0 0,-1 0 0,1 0 0,2 0 0,-4 0 0,1 2 0,1 2 0,0 2 0,-1 0 0,3-1 0,2 3 0,1 2 0,1-4 0,0 4 0,-1-2 0,1-2 0,2 0 0,1 0 0,3 0 0,-3 2 0,-1-6 0,-2 6 0,-1-2 0,1 0 0,0-2 0,-1 0 0,1-1 0,0 3 0,1 0 0,3-4 0,1 2 0,1 2 0,0-2 0,1-2 0,1 0 0,-1 4 0,-1-4 0,-4 4 0,1-4 0,3-2 0,-3 0 0,-3 0 0,-4 2 0,-3 4 0,5-4 0,4 4 0,-5-4 0,3-2 0,2 0 0,5 0 0,1 0 0,-1 0 0,1 0 0,-4 0 0,1 2 0,1 2 0,-1 2 0,3-2 0,-1-2 0,1-2 0,-2 6 0,-5 0 0,1 0 0,-1 0 0,-3-1 0,0 1 0,-1 0 0,3 0 0,0 0 0,-3-6 0,-1 0 0,-4 0 0,0 0 0,-3 0 0,1 0 0,-4 0 0,-2 0 0,-3 0 0,1 0 0,0 2 0,0 4 0,-6-4 0,0 6 0,2 0 0,1 2 0,3 2 0,2-2 0,4-2 0,-2 6 0,5-5 0,1 3 0,0 0 0,3 0 0,5 0 0,4-2 0,1-2 0,9 6 0,-1-4 0,7 0 0,5-3 0,3-1 0,3 2 0,2 0 0,3 0 0,-1-2 0,-2-6 0,-2 2 0,-1 2 0,1 2 0,1-2 0,-1-2 0,-2-2 0,3 2 0,7 2 0,0 2 0,-4-2 0,-3 0 0,-1 0 0,2 4 0,3 2 0,1-6 0,2 1 0,2-3 0,1 0 0,1 2 0,2 2 0,0-2 0,-3-2 0,-5-2 0,-2 0 0,2 0 0,3 0 0,3 0 0,0 0 0,2 0 0,1 0 0,-5 0 0,4 0 0,-4 0 0,-6 0 0,-1 0 0,1 0 0,6 0 0,5 0 0,-7 0 0,2 0 0,-2 0 0,3 0 0,-9-2 0,6-2 0,0-2 0,-5 0 0,-5 4 0,4-1 0,5-3 0,3 0 0,-2 0 0,-2 0 0,-1 0 0,-3 0 0,0-2 0,1 0 0,3 0 0,0 4 0,1-4 0,-3 2 0,2-6 0,2 6 0,1 0 0,-5 0 0,-4-1 0,3-1 0,5 0 0,8 4 0,4 0 0,2 0 0,0-4 0,2 0 0,5 0 0,-46 6 0,1 0 0,38-8 0,-39 8 0,1 0 0,40-8 0,4 0 0,-45 6 0,1-2 0,-1 1 0,1-1 0,0 0 0,-1 0 0,43-6 0,-4-2 0,0 0 0,8 0 0,-46 8 0,-1 0 0,2-1 0,-1 0 0,48-6 0,-2-1 0,-2 2 0,0 0 0,-44 4 0,-1 0 0,2 1 0,-1 0 0,1 1 0,-1 0 0,2 0 0,-1-2 0,1 1 0,-1-1 0,3-1 0,-1 0 0,1 0 0,-1 0 0,2 1 0,-1 0 0,0 1 0,1 0 0,2 1 0,1 0 0,1 0 0,1 0 0,1 0 0,0 0 0,1 1 0,-1 1 0,0-1 0,-1 0 0,-2 0 0,1 0 0,4 0 0,1 0 0,-3-1 0,0 0 0,2 2 0,-1 0 0,0 1 0,-1 0 0,-2-1 0,-1 0 0,-2 0 0,1 0 0,-2-1 0,0 0 0,1 0 0,-1 0 0,5 2 0,-1 0 0,-2-1 0,-1-1 0,-1 0 0,-1 2 0,-4 0 0,-1 0 0,45-3 0,0 0 0,-45 3 0,1 0 0,2-1 0,-1 0 0,45 2 0,-6-6 0,-8 2 0,-3 0 0,-3 2 0,0 0 0,0 0 0,-1-2 0,3-6 0,-2 6 0,0 2 0,-1 0 0,-3 1 0,-6-5 0,-1 0 0,-3 0 0,4 0 0,8 4 0,5-2 0,-1 2 0,2 0 0,0 0 0,4-2 0,3 2 0,-7 2 0,-2 2 0,0-2 0,4-2 0,7-2 0,3 2 0,0 2 0,-6 2 0,0 0 0,-8 0 0,4 0 0,7 0 0,3 0 0,0 0 0,0 0 0,2 0 0,-4 0 0,4 0 0,-4 0 0,-2 0 0,2 0 0,2 0 0,4 0 0,3 0 0,-9 0 0,0 0 0,-8 0 0,-2 0 0,2 0 0,4 0 0,3 0 0,-3 0 0,-4 0 0,0 0 0,-4 0 0,-1 0 0,-1 0 0,0 0 0,2 0 0,4 0 0,5 6 0,-1 0 0,-4-2 0,-6 0 0,-4 0 0,1 2 0,1-2 0,2-2 0,6-2 0,-5 0 0,-1 0 0,2 0 0,4 0 0,2 0 0,-1 0 0,-7 0 0,-4 0 0,0 0 0,5 0 0,5 0 0,4 0 0,0 0 0,-2 2 0,-2 4 0,1-4 0,5 6 0,2-2 0,2 0 0,4 0 0,2 0 0,-48-3 0,1 0 0,1-2 0,-1 1 0,41 6 0,-4-2 0,-2 0 0,0 0 0,5 0 0,-1 0 0,0 0 0,-4 0 0,-12 2 0,-2-4 0,-7 2 0,-5 0 0,-3 0 0,-5 0 0,-3 0-175,-3 2 1,-1-4 0,3 7 0,-5 3-1,-5 2 1,-5 4 0,-2 4 4,-5 5 1,7 5-1,-6 2 1</inkml:trace>
  <inkml:trace contextRef="#ctx0" brushRef="#br0" timeOffset="0.99">2424 8776 29209,'-18'-8'-3147,"0"-4"0,3-4 2365,3-2 0,2 2 0,6 3 0,-2 1 477,2-2 1,0 4 0,-2 0-1,-6 2 1,-4 4 0,-1 0 735,-1-2 1,0 4-1,0-4-376,0 4 1,0 4 0,3 4-1,3 6 1,8 4 0,10 0-1,10-4 323,5-6 1,9 2-317,-6-2 1,9-1 0,1-3 0,8 2 0,5 2 0,7 0 0,5 0 0,6 0 0,9 0 0,9 0 0,12 2 0,-41-4 0,1 0 0,6 0 0,3 0 0,5-2 0,2 0-156,5-1 0,1 0 118,2-1 1,0 0-1,4 0 1,1 0-1,-1 0 1,0 0-1,0 0 1,0 0-1,1 0 1,-1 0-1,0-1 1,0 0-1,2-1 1,0 0-1,2-2 1,1 0-1,1 0 1,0 0-1,-2-1 1,0 0-1,-1 1 1,1 0-1,-1-1 1,2 0-1,3 0 1,2 0-1,2 0 1,0-2-1,0 2 1,0-1 90,-4 0 0,0 0 0,4 1 0,1 0 1,0-2-1,2 0 0,1 1 0,0 0 1,1 0-1,0 0 0,-32 2 0,0 0 1,0 0-1,-1 0 0,0 0 0,1 0 1,-1 0-1,0 0 0,1 0-12,-1 1 1,0 0 0,1 0 0,1-2 0,0 0 0,1 1 0,1 1 0,1 0-1,1 1 1,-1-1 0,0 1 0,-1-1 0,0 0 0,-1-1 0,-1 1 0,1 0-1,-1 1 1,0-1 0,1 0 0,-1 1 0,0-1 0,3 1 0,1 0 0,0 0-71,3-1 1,1 0 0,0 1 0,-2 1 0,-1 1 0,1-1-1,1-1 1,0 0 0,-1 0 0,0 1 0,0 0 0,-1-1-1,1 1 1,-1 0 0,1-1 0,0 0 0,1 0 0,-1 0 0,-1 1-1,0 0 1,0-1 0,-2 2 0,-1-1 0,0 0-11,29 1 1,0 0 0,-2 1 0,0 0 0,-6 1 0,0 0 0,-1 2 0,0 0 0,-2 1 0,-2 0 0,-4 2 0,-1 2 0,-7 0 0,-2 2 0,-5 1 0,-1 2-172,-3-1 1,-1 1-1,-4 1 1,-1 0-1,-3 2 1,0 0 146,-3-2 0,-1 0 0,44 12 0,-11-3 0,-7 6 0,-4 4 0</inkml:trace>
  <inkml:trace contextRef="#ctx0" brushRef="#br0" timeOffset="1.99">16470 11701 28055,'-18'-8'-2305,"6"6"0,0-4 1848,-2 4 1,-1 0 850,-3-4 0,6 4 0,0-6 0,-2 3 0,-2-1 0,-2 0 0,1 0 0,-1 0 1,0 2-1,0 2 0,0 2 0,1 0 0,-1 0 0,0 2 0,0 2 0,2 4 1132,4 2-1730,-4 1 1,9 7 0,-5 0 0,6 0-1,4 0 1,4 0 0,4-1 0,6-1-1,3-4 1,3-4 0,0-2 1205,0 0-915,0 0 0,5-6 1,1 0-1,0 0 0,0 0 1,2 0-1,-1 0 0,1 0 1,-2-2-1,2-2 0,3-2 1,5 0-1,2 0 0,-1 0 1,1 2 259,-1 2-308,9-6 0,-6 6 1,5-4-1,-1 4 0,1 2 1,3-2-1,2-1 1,-1-3-1,-1 2 0,-1 2 1,1 2-1,3 0 1,3 0-1,1-2 0,-1-2 118,-5-2 1,5 0 0,-5 6-1,3-2 1,-1-2 0,-3-2-1,-3 0 1,-3 0-142,-2 0 0,-3-2 0,-1 4 1,-2-2-1,-5 2 0,1 2 0,0 2 1,3 0-17,3 0 0,0 0 0,-1 0 0,1 0 0,4 2 0,1 2 0,3 4 0,2 0 0,1 0 0,5 0 0,7-4 0,2 2 0,1-2 0,-1-2 0,3-2 0,3 0 0,8 0 0,-1 0 0,5 0 0,-4-2 0,-2-2 0,1-2 0,-1 2 0,-2 0 0,-3-2 0,-5 4 0,-5-4 0,1 4 0,2 2 0,-1 0 0,-5 0 0,-3 0 0,-3 0 0,-5 0 0,4 0 0,-3 0 0,-3 0 0,-5 0 0,-3 2 0,-2 2 0,1 2 0,1 2 0,0-4 0,-2 2 0,1-2 0,5-2 0,1-2 0,1 0 0,-4 0 0,3 0 0,5 0 0,-2 0 0,-3 0 0,-1 0 0,0 0 0,-1 2 0,1 4 0,-1-4 0,1 4 0,0-2 0,-1 0 0,1 4 0,0-1 0,-1 3 0,1 0 0,2-4 0,1 4 0,5-2 0,1-2 0,5 0 0,3 0 0,5-2 0,1-2 0,1-2 0,-5 0 0,5 0 0,3 0 0,0 0 0,-3-2 0,-5-2 0,-1-2 0,-1 0 0,1 6 0,-1 0 0,1 0 0,-7 0 0,1 0 0,1 0 0,1 0 0,-1 0 0,-3 0 0,-1 2 0,-1 2 0,1 2 0,-1-2 0,-1-2 0,-1-2 0,0 0 0,1 0 0,1 2 0,-1 4 0,5-4 0,-7 4 0,3-4 0,-4 0 0,3 2 0,1 2 0,-1-2 0,-3-3 0,-2-1 0,-3 0 0,1 2 0,0 2 0,-3 2 0,-1-2 0,-2-2 0,1-2 0,3 0 0,2 0 0,-1 0 0,1 0 0,0 0 0,-1 0 0,3 2 0,1 2 0,5 2 0,2-2 0,3-2 0,1-2 0,1 0 0,-1 0 0,1 0 0,-1 0 0,-1 0 0,5 0 0,1 0 0,1-2 0,-1-2 0,-4-4 0,-1 0 0,-4 0 0,5 1 0,-5 3 0,-1-4 0,-1 0 0,-3 0 0,1 4 0,-2 2 0,-3 2 0,-1-6 0,-1 0 0,3 2 0,2 2 0,1 2 0,1 0 0,-1 0 0,1 0 0,2 0 0,-5 0 0,5 2 0,1 2 0,3 2 0,-3 0 0,-1 0 0,0 0 0,-5 6 0,7-6 0,-3-2 0,-1-1 0,1 1 0,5 2 0,3-2 0,3-2 0,-1-2 0,-1 0 0,-3 0 0,-1 0 0,1 0 0,1 0 0,-2 0 0,-7 0 0,-3 0 0,-3 0 0,1 0 0,0 0 0,-1-2 0,3-2 0,2-2 0,1 2 0,9 1 0,-3-1 0,5-4 0,1 0 0,3-2 0,1 0 0,2-2 0,-1 2 0,-5-6 0,-5 4 0,-4-4 0,-3 1 0,3 1 0,-1 4 0,3 0 0,-1 0 0,-3 6 0,3-4 0,3 2 0,4 0 0,-9 0 0,11 6 0,-3 0 0,1 6 0,3 2 0,2 2 0,3 2 0,-1 0 0,3 0 0,3 2 0,4 1 0,3 3 0,-1 0 0,0 0 0,1 0 0,-1 0 0,0 1-340,0 5 0,-7-4 1,-5 6-1,-5-2 0,-7-1 1,-5 1 199,-5 2 1,-1-6 0,0 6 0</inkml:trace>
  <inkml:trace contextRef="#ctx0" brushRef="#br0" timeOffset="2.99">27753 13859 29616,'-46'-8'-862,"-3"-1"1,7-9-1,5 0 48,5 0 1,8-6-1,10 0 970,2 3 1,8-5 0,-2 0-1,6 0 1,6-1 0,6 1 0,6-2-1,4 2 1,4-1 0,3 1-1,7 0 1,6 2 0,5 1 0,9-3-1,9 0 1,10 2 0,12 6-1,12 6 1,-42 8 0,1 1 0,6 0-1,1 2 1,4 1 0,1 2-209,0 3 0,0 1 0,3 1 1,-1 2-1,-6 7 0,-2 2 1,0 1-1,-1 2 0,-2 0 1,-1 1-1,-4 3 0,-1 2-59,-3 1 1,-1 1 0,-5-2-1,-3 2 1,36 32 0</inkml:trace>
  <inkml:trace contextRef="#ctx0" brushRef="#br0" timeOffset="3.99">1925 14591 25427,'-10'-8'-5072,"0"6"5031,4-4 1,6 4 1150,0 2 0,8 0 1,8-2-1,-2-2 0,-2-2-161,2 2-948,2 2 0,-5-4 0,1 0 1,2 2-1,2 2 0,2 2 1,2 0-1,1 0 0,5 0 0,2 0 1,4 0-1,1 2 0,5 2 1,3 2 132,7-2 1,9-2 0,5-2 0,-1 0 0,3 0 0,-3 0 0,2 0 0,1-2 44,3-4 1,-6 4 0,-1-4 0,-5 2-166,-1-2 1,1 4-1,3-6 90,1 0 0,1 6 0,-7-3 0,0 1 0,3-2 1,1-4-1,3-2 0,-5 2 0,-1 0 0,-3 2 0,7 0 1,1 2-1,4 0 455,1 0 0,1 0-587,6 6 1,1 0 0,-1 0-1,-2 0 1,-3 0 0,-7 0-1,-1 2 1,1 2 0,4 4 0,3 0-1,-1 0 1,2-2 0,1 0-1,1 0 2,2-2 81,-11-2 0,17-2 0,-14 0 1,5-2-1,1-4 0,6-4 0,3-2 1,1 0-1,-2-2 0,0-1 0,2-3 1,1 0-1,-1 2 0,-4 2 0,-2 4 47,-1 2 1,-5-6-1,0 5 1,3-1 0,-5 4-1,0 2 1,-3 0 0,1-2-137,1 2 0,-7 2 1,2 0-1,-3-2 1,-1-2-1,5 2 1,3 0-1,1 0-16,-5-2 0,-2 0 0,1 4 1,3-2 52,3-2 0,-7-2 0,2 4 17,-3-2 0,-3-2 0,3 5 0,3-3 0,5 2 0,1 2 0,-2 0 0,1-2 0,-1-2 0,2 2 0,-1 2 0,-5 2 0,-3 0 238,-3 0 1,5 0-253,7 0 0,-6 0 0,15 0 0,-1 0 0,4 0 0,6 0 0,7 0 0,3 0 1,2-2-1,0-2 0,2-2 0,-47 4 0,1 0 0,2 1 0,1 0 0,0 1 1,1 0-7,-3 0 0,1 0 0,46 0 0,-10 0 0,2 0 0,0 0 0,-2 0 0,-8 0 0,-5 2 0,-7 2 0,-2 4 0,-3 0 0,-3 0 0,-4-2 0,-1 0 0,-1 0 0,5-3 0,5-1 0,-2-2 0,5 0 0,3 0 0,6 0 0,5 0 0,3-2 0,4-1 0,6-3 0,4-8 0,-45 8 0,1 0 0,1-1 0,1 0 0,1 0 0,1 0 0,-1 1 0,0 0 0,0 0 0,-1 0 0,0 0 0,-1 0 0,0 0 0,1 1 0,3 2 0,1 2 0,-3-3 0,-1 2 0,-1 0 0,-1 2 0,-3 0 0,-1 0 0,46 0 0,0 0 0,4 2 0,-47 0 0,1 2 0,-2-3 0,1 2 0,2 2 0,1 1 0,-2 1 0,0 0 0,1 1 0,-1 0 0,3 0 0,1 0 0,1-1 0,1 0 0,1-1 0,1 0 0,-3 1 0,1 0 0,1 0 0,0-1 0,-3 2 0,-1-2 0,2 0 0,1 0-146,1 1 1,1 0 0,-3-2 0,1 0-1,4 0 1,0 0-216,-1-1 0,-1 0 0,-3 2 0,-1 0 1,1-2-1,1 0 0,0 0 0,0 0 361,1-1 0,-1 2 0,3 0 0,-1 1 0,-4-1 0,-1 0 0,1 1 0,1 0 0,0 1 0,1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05:00:35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18484 14537 20214,'-10'0'-2031,"-4"-2"1835,8-4 0,-2-2 0,4-6-560,-1 3 1,-1 5 854,6-6 0,0 6 0,0-6 0,0-2 0,0-2 0,0-2 0,0 1 0,0-1 0,0 0 0,0 0 0,0 0 0,0 0 0,0 1 0,0-1 1,0 0 885,0 0 1,0 6-1,0 0-957,0-2 0,8 6 0,3 2 1,5 4 453,2 2 1,8 0 0,4 0-453,3 0 0,13 0 0,9 0 0,15 0 0,15 0 0,12 0 0,-43 0 0,1 0 0,2 1 0,1-2 0,3 1 1,0-2-1,2 1 0,1-1 0,1-2 0,1 0 0,-2-1 0,-1 0 0,-3-2 0,-2 0-245,-3-1 0,-3 0 1,45-2-58,-13 4 1,-5-2 0,-12 2 0,-6 2 0,-7 2 0,-5 2 0,-3 0 0,-4 2 0,-5 2 0,-3 4 0,-2 0 482,-3 0 1,1 6-1,6-4 1</inkml:trace>
  <inkml:trace contextRef="#ctx0" brushRef="#br0" timeOffset="1">18056 13645 25100,'-18'0'1058,"1"0"1,5-6-1745,0 0 1065,0 1 1,0 5-317,0 0 1,8-2 0,0-2 0,8-2 0,8 0 0,4-2-84,2-4 0,2-2 1,1 0-1,3 2 0,0-2 1,2-3-1,1-5 0,3-4-70,0-2 1,0 4 0,5-3 0,1-1 0,-3 0 0,-1-2 0,-4 1-1,-2 1-363,-5 2 0,-1 2 0,-4 7 0,-4-1 0,-4 2-463,0 4 1,-6 6 395,4 12 1,-4 4-1,-2 10 500,0 4 0,2-5 1,2 7-1,4-2 1,1 0-1,5-3 1,2-1-1,2-2 1,0 0-1,-2 0 1,-2 0-1,-3-2 296,3-5-222,-6 5 1,2-16 0,-6 0 0,2-10 0,0-4 0,2 1 0,4 1 0,4-2 0,1-2 0,3-2-3900,4 0 3964,-4 0 1,6 1 0,-11-1 0,-1 2 0,-2 4 0,0 4 0,0 2 0,-2 2 0,0 6 0,0 8-38,3 6 0,-1 2 0,4 0 0,4 1 0,2 3 1,2 4-1,1 0 0,3 2-762,4-1 1,-5-3-1,3 4 1,0 0 703,-2-1 0,5-5 0,-5 4 0</inkml:trace>
  <inkml:trace contextRef="#ctx0" brushRef="#br0" timeOffset="2">19678 13449 28566,'0'-18'-1522,"6"0"1,0 1 0,-2-1 0,-2 0-1,-2 0 1,0 0 19,0 0 1801,8 1 1,2 9 0,6 8 0,-2 8 0,-4 4 0,-1-1-442,1 3 0,2 2 0,4 2 1,-2 0-1,-4 2 0,0 1 1,-2 3-1,0-2-72,-4-2 0,-2-2 0,-2 0 308,0-1 1,-8-1-1,-6-2 50,-8-2 1,0-8 0,-8 2 0,-1-4 0,-3-2-1,-2 0 1,1 0 0,-1 0 0,1-2 0,-1-2 0,2-4-1,5-2 1,5-2-1883,4 2 1534,2-6 0,8 7 1,6-7-1,8 2 1,8 4-1,6 2 0,4 2 1,3 0-1,3 0 1,4 2-1,2 0 635,1-2 1,1-4-1,-1-8 1</inkml:trace>
  <inkml:trace contextRef="#ctx0" brushRef="#br0" timeOffset="3">20142 13324 24226,'16'-12'-1422,"-3"2"0,-1 1 751,2-1 1,-4 0 0,0-4 774,-2 2 1,4 0 0,-6-6 0,0 2 0,0 3 0,-2 3 0,-6 2 0,-8 6 0,-4 6 0,2 8-216,6 3 1,-2 3 47,2 0 1,0 0 0,6 0 0,0 0 0,0 1 0,0 3 0,0 2 0,0-2 0,0-2 0,0-3 0,0 1 0,0 0 0,0 0-579,0 0 496,0 0 1,0-6 0,2-3 0,4-1 0,4-6 0,2-6 0,-2-7 0,0-5 0,0-4 0,4-2 0,1-4-488,3-1 1,0 5 0,-2-2 0,-2 4 0,-2 2 0,1 0 0,3 3 1035,2 3 0,-6 2 0,0 6 0,2-2 137,2 2 0,-5 4 1,1 4-492,2 2 0,-4 8 0,2-2 0,2 3 1,0 3-1,0 0 0,-3 2 0,3 2 1,0 2-1,0-3 0,-2-1 0,2-2 1,4 0-2133,5 0 2243,-3 0 1,14-1-1,-6 1 1</inkml:trace>
  <inkml:trace contextRef="#ctx0" brushRef="#br0" timeOffset="4">21015 13396 20876,'-8'-18'-646,"-4"0"1,-3 2-1,-3 2 1,0 4-1,2 0 1,2 2 896,2 1 1,0 1 0,-5 6-1,-1 0 7,0 0 1,6 2 76,0 4 0,8-2-378,-2 7 0,4 1 0,2 6 0,0 0 0,0 0 0,2 0 1,4-1-1,6-1 0,4-2 0,2-2 0,0 0 165,-1-2 1,7 0-62,0-4 1,2-4 0,-5 4 0,3-6-1,-2-4 1,-2-6 0,0-4 0,1-8 0,3-4-1,-2-7 1,-2-7 0,-4-8 0,-3-3-1,-1-3-274,2 1-234,-6-1 1,6 3-1,-6 1 1,2 5 0,4 3-1,2 8 1,1 9-1,1 7 1,-2 10 0,-6 12 523,-10 12 1,-8 6-1,-10-3 1,2 3-1,4 4 1,5 2-1,1 1 1,0 1 16,2 0 1,4 0 0,4 3 0,4-1-748,1-2 0,3-3 1,8 5 483,4-2 1,4-6 0,7 3 0,1 1 0,0-2 180,-1 0 0,9-3 0,1-5 0</inkml:trace>
  <inkml:trace contextRef="#ctx0" brushRef="#br0" timeOffset="5">21871 13271 24858,'18'-8'-793,"-1"-2"1,-1-2 0,-2 0 0,-2 0-1,0 0 1,0 0 554,0-1 0,-8-3 0,2-2 0,-4 0 1,-4 0-1,-4 2 0,-6 5 318,-4 5 1,-4 4-1,-4 2 1,-3 0 0,-3 0-1,2 2 1,0 4-1,3 5-139,-1 5 1,-4 2-1,6 0 1,3-2-1,1 0 1,4-1 0,2 5-1,4 0-277,2 0 0,-4-2 1,6 0-171,3-1 1,3 1 377,5 0 0,-1-8 1,8-4-1,2-4 0,2-2 1,2 0-1,0 0 0,1 0 1,3 0-1,4 0 0,0 0 1,1 0-1,-1 0-1614,0 0 0,-2-6 1962,-6 0 0,-1 0 0,1 4 0,-2 0 0,-4 2 1672,-6 8-2033,-4 6 0,0 4 1,4 0-1,6-2 0,5-3 1,5-3-1,4-2 0,2-4 1,3-2-1,3-2 0,2-2 1,-1-4-1,-1-8 196,-4-7 1,-4-1 0,-9-8 0,-1 0 0,-2 1 0,-4-1 0,-4 0 0,-8 2 471,-8 5 1,-6 3-1,-4 4 1,-1 4-1,-5 6 1,0 4-1,0 4 1,5 2-281,1 2 1,8 14-1,2-2 1,2 1-608,4 1 0,4-2 0,6 0 186,6 0 0,10 0 0,3 1 0,3 1 0,4 0 0,2-4 0,1-2 1,1-4-1,-1-2 0,1-2 0,0 0 0,-3-2 0,-3-3-556,-6-1 0,-4-1 558,-2-5 0,-3 2 0,-3-8 0,-8 0 444,-8 2-73,2 10 0,-6 4 0,8 8 1,0 2-1,0 1 0,0 3 0,0 2 1,0 2-1,0 4 0,-2 1 1,-2 5-1,-3 4 0,-1 5 0,-2 5 1,-2 4 250,-8 3 1,2-3-1,-6 7 1,3-5 0,-1-7-1,-4 1 1,-2-5-1,-3-1-303,-3-6 1,-4-10 0,-1-3-1,-3-5 1,3-6 0,1-4 0,4-8-1,5-8-418,5-6 0,4-9 1,4-7-1,4-6 1,8-5-1,12-3 1,18-2 248,20 3 1,21-15-1,14 5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44.8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56 578 10906,'-4'-2'49,"0"-1"-1,0 0 1,0 0-1,0 0 0,1 0 1,0-1-1,0 1 0,0-1 1,0 0-1,0 0 1,1 0-1,-1-1 0,1 1 1,0 0-1,0-1 1,1 0-1,0 1 0,0-1 1,0 0-1,0 1 1,0-1-1,1-6 0,0-4 77,0 0 0,1 0 0,0 0 0,1 0 0,8-28 0,4 5 410,1 1-1,26-47 1,-18 41-122,-16 30-343,0-1 0,2 2 0,-1-1 0,1 1 0,1 0 0,0 1 0,24-19-1,-28 25-85,0 0-1,1 0 0,0 1 0,0 0 1,0 1-1,1 0 0,-1 0 0,1 0 1,-1 1-1,1 0 0,0 0 0,0 1 1,0 0-1,0 0 0,0 1 0,14 1 1,0 4-15,0 0 1,0 1 0,-1 1 0,0 1-1,22 11 1,100 62-60,-77-42 65,3 3 7,-29-18 11,0-1 0,1-1 0,76 27 0,-110-47-59,-1 0 1,1-1 0,0 0-1,-1 0 1,1 0 0,0-1-1,0 0 1,-1-1 0,13-1-1,-16 1 370,1 0 0,0 0 0,-1-1 0,1 1 0,-1-1 0,7-4-1,15-15 766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45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449 1 15139,'-52'104'352,"6"-14"-312,-4 9-16,7-18 8,4-4-8,1-2-168,-2-5-344,-3-1-272,-3-3 4105,-5-8-2689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B0EBB-032F-4A88-AE1E-7C999276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814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68375-DBE3-D6E0-68D0-2BF2D3F6C84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9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Uncountably infinite isn’t “a little bit bigger” it’s “A LOT bigger” </a:t>
            </a:r>
            <a:br>
              <a:rPr lang="en-US" dirty="0"/>
            </a:br>
            <a:r>
              <a:rPr lang="en-US" dirty="0"/>
              <a:t>Slightly misusing the ideas of measure theory, we’d say that 0% of the functions are computable.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15600-23E1-3B08-CA6C-184BED7527D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7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E498E-B157-637A-7B68-1AB006971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8CF902-2221-9F2F-8506-9DAC863E4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6D114C-4F59-D5EB-26F4-4F1F784BA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E5BEA-FE7B-82D5-F224-427D1BAA2F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75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E556B74-D9E0-49D9-82E9-DA1A18BF61A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9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4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0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709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433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1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5287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0201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94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29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0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47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842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23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12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11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21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5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6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9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6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556B74-D9E0-49D9-82E9-DA1A18BF61A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29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3B4C4AC-C19C-4330-8E76-EB7FFDAD716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9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jpe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12" Type="http://schemas.openxmlformats.org/officeDocument/2006/relationships/image" Target="../media/image59.jpe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1.png"/><Relationship Id="rId1" Type="http://schemas.openxmlformats.org/officeDocument/2006/relationships/tags" Target="../tags/tag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customXml" Target="../ink/ink44.xml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5" Type="http://schemas.openxmlformats.org/officeDocument/2006/relationships/image" Target="../media/image64.png"/><Relationship Id="rId4" Type="http://schemas.openxmlformats.org/officeDocument/2006/relationships/customXml" Target="../ink/ink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5" Type="http://schemas.openxmlformats.org/officeDocument/2006/relationships/image" Target="../media/image68.png"/><Relationship Id="rId4" Type="http://schemas.openxmlformats.org/officeDocument/2006/relationships/customXml" Target="../ink/ink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customXml" Target="../ink/ink49.xml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customXml" Target="../ink/ink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customXml" Target="../ink/ink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5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7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92.png"/><Relationship Id="rId5" Type="http://schemas.openxmlformats.org/officeDocument/2006/relationships/customXml" Target="../ink/ink58.xml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customXml" Target="../ink/ink59.xml"/><Relationship Id="rId5" Type="http://schemas.openxmlformats.org/officeDocument/2006/relationships/image" Target="../media/image93.png"/><Relationship Id="rId4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customXml" Target="../ink/ink60.xml"/><Relationship Id="rId5" Type="http://schemas.openxmlformats.org/officeDocument/2006/relationships/image" Target="../media/image95.png"/><Relationship Id="rId4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customXml" Target="../ink/ink61.xml"/><Relationship Id="rId5" Type="http://schemas.openxmlformats.org/officeDocument/2006/relationships/image" Target="../media/image97.png"/><Relationship Id="rId4" Type="http://schemas.openxmlformats.org/officeDocument/2006/relationships/image" Target="../media/image9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customXml" Target="../ink/ink62.xml"/><Relationship Id="rId5" Type="http://schemas.openxmlformats.org/officeDocument/2006/relationships/image" Target="../media/image99.png"/><Relationship Id="rId4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customXml" Target="../ink/ink63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4.xm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customXml" Target="../ink/ink6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7.xml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13.png"/><Relationship Id="rId5" Type="http://schemas.openxmlformats.org/officeDocument/2006/relationships/customXml" Target="../ink/ink68.xml"/><Relationship Id="rId4" Type="http://schemas.openxmlformats.org/officeDocument/2006/relationships/image" Target="../media/image1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customXml" Target="../ink/ink69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2.png"/><Relationship Id="rId7" Type="http://schemas.openxmlformats.org/officeDocument/2006/relationships/customXml" Target="../ink/ink7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118.png"/><Relationship Id="rId5" Type="http://schemas.openxmlformats.org/officeDocument/2006/relationships/image" Target="../media/image115.png"/><Relationship Id="rId4" Type="http://schemas.openxmlformats.org/officeDocument/2006/relationships/image" Target="../media/image1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541.png"/><Relationship Id="rId5" Type="http://schemas.openxmlformats.org/officeDocument/2006/relationships/image" Target="../media/image470.png"/><Relationship Id="rId4" Type="http://schemas.openxmlformats.org/officeDocument/2006/relationships/image" Target="../media/image48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20.png"/><Relationship Id="rId7" Type="http://schemas.openxmlformats.org/officeDocument/2006/relationships/customXml" Target="../ink/ink7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122.png"/><Relationship Id="rId5" Type="http://schemas.openxmlformats.org/officeDocument/2006/relationships/image" Target="../media/image115.png"/><Relationship Id="rId4" Type="http://schemas.openxmlformats.org/officeDocument/2006/relationships/image" Target="../media/image12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customXml" Target="../ink/ink7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124.png"/><Relationship Id="rId5" Type="http://schemas.openxmlformats.org/officeDocument/2006/relationships/image" Target="../media/image115.png"/><Relationship Id="rId4" Type="http://schemas.openxmlformats.org/officeDocument/2006/relationships/image" Target="../media/image1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3.xml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customXml" Target="../ink/ink7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5.xml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customXml" Target="../ink/ink7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8.xml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.xml"/><Relationship Id="rId21" Type="http://schemas.openxmlformats.org/officeDocument/2006/relationships/image" Target="../media/image16.png"/><Relationship Id="rId42" Type="http://schemas.openxmlformats.org/officeDocument/2006/relationships/customXml" Target="../ink/ink23.xml"/><Relationship Id="rId47" Type="http://schemas.openxmlformats.org/officeDocument/2006/relationships/image" Target="../media/image29.png"/><Relationship Id="rId63" Type="http://schemas.openxmlformats.org/officeDocument/2006/relationships/image" Target="../media/image37.png"/><Relationship Id="rId68" Type="http://schemas.openxmlformats.org/officeDocument/2006/relationships/customXml" Target="../ink/ink36.xml"/><Relationship Id="rId16" Type="http://schemas.openxmlformats.org/officeDocument/2006/relationships/customXml" Target="../ink/ink10.xml"/><Relationship Id="rId11" Type="http://schemas.openxmlformats.org/officeDocument/2006/relationships/image" Target="../media/image11.png"/><Relationship Id="rId24" Type="http://schemas.openxmlformats.org/officeDocument/2006/relationships/customXml" Target="../ink/ink14.xml"/><Relationship Id="rId32" Type="http://schemas.openxmlformats.org/officeDocument/2006/relationships/customXml" Target="../ink/ink18.xml"/><Relationship Id="rId37" Type="http://schemas.openxmlformats.org/officeDocument/2006/relationships/image" Target="../media/image24.png"/><Relationship Id="rId40" Type="http://schemas.openxmlformats.org/officeDocument/2006/relationships/customXml" Target="../ink/ink22.xml"/><Relationship Id="rId45" Type="http://schemas.openxmlformats.org/officeDocument/2006/relationships/image" Target="../media/image28.png"/><Relationship Id="rId53" Type="http://schemas.openxmlformats.org/officeDocument/2006/relationships/image" Target="../media/image32.png"/><Relationship Id="rId58" Type="http://schemas.openxmlformats.org/officeDocument/2006/relationships/customXml" Target="../ink/ink31.xml"/><Relationship Id="rId66" Type="http://schemas.openxmlformats.org/officeDocument/2006/relationships/customXml" Target="../ink/ink35.xml"/><Relationship Id="rId74" Type="http://schemas.openxmlformats.org/officeDocument/2006/relationships/customXml" Target="../ink/ink39.xml"/><Relationship Id="rId5" Type="http://schemas.openxmlformats.org/officeDocument/2006/relationships/image" Target="../media/image8.png"/><Relationship Id="rId61" Type="http://schemas.openxmlformats.org/officeDocument/2006/relationships/image" Target="../media/image36.png"/><Relationship Id="rId19" Type="http://schemas.openxmlformats.org/officeDocument/2006/relationships/image" Target="../media/image15.png"/><Relationship Id="rId14" Type="http://schemas.openxmlformats.org/officeDocument/2006/relationships/customXml" Target="../ink/ink9.xml"/><Relationship Id="rId22" Type="http://schemas.openxmlformats.org/officeDocument/2006/relationships/customXml" Target="../ink/ink13.xml"/><Relationship Id="rId27" Type="http://schemas.openxmlformats.org/officeDocument/2006/relationships/image" Target="../media/image19.png"/><Relationship Id="rId30" Type="http://schemas.openxmlformats.org/officeDocument/2006/relationships/customXml" Target="../ink/ink17.xml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48" Type="http://schemas.openxmlformats.org/officeDocument/2006/relationships/customXml" Target="../ink/ink26.xml"/><Relationship Id="rId56" Type="http://schemas.openxmlformats.org/officeDocument/2006/relationships/customXml" Target="../ink/ink30.xml"/><Relationship Id="rId64" Type="http://schemas.openxmlformats.org/officeDocument/2006/relationships/customXml" Target="../ink/ink34.xml"/><Relationship Id="rId69" Type="http://schemas.openxmlformats.org/officeDocument/2006/relationships/image" Target="../media/image40.png"/><Relationship Id="rId77" Type="http://schemas.openxmlformats.org/officeDocument/2006/relationships/image" Target="../media/image44.png"/><Relationship Id="rId8" Type="http://schemas.openxmlformats.org/officeDocument/2006/relationships/customXml" Target="../ink/ink6.xml"/><Relationship Id="rId51" Type="http://schemas.openxmlformats.org/officeDocument/2006/relationships/image" Target="../media/image31.png"/><Relationship Id="rId72" Type="http://schemas.openxmlformats.org/officeDocument/2006/relationships/customXml" Target="../ink/ink38.xml"/><Relationship Id="rId3" Type="http://schemas.openxmlformats.org/officeDocument/2006/relationships/image" Target="../media/image6.png"/><Relationship Id="rId12" Type="http://schemas.openxmlformats.org/officeDocument/2006/relationships/customXml" Target="../ink/ink8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21.xml"/><Relationship Id="rId46" Type="http://schemas.openxmlformats.org/officeDocument/2006/relationships/customXml" Target="../ink/ink25.xml"/><Relationship Id="rId59" Type="http://schemas.openxmlformats.org/officeDocument/2006/relationships/image" Target="../media/image35.png"/><Relationship Id="rId67" Type="http://schemas.openxmlformats.org/officeDocument/2006/relationships/image" Target="../media/image39.png"/><Relationship Id="rId20" Type="http://schemas.openxmlformats.org/officeDocument/2006/relationships/customXml" Target="../ink/ink12.xml"/><Relationship Id="rId41" Type="http://schemas.openxmlformats.org/officeDocument/2006/relationships/image" Target="../media/image26.png"/><Relationship Id="rId54" Type="http://schemas.openxmlformats.org/officeDocument/2006/relationships/customXml" Target="../ink/ink29.xml"/><Relationship Id="rId62" Type="http://schemas.openxmlformats.org/officeDocument/2006/relationships/customXml" Target="../ink/ink33.xml"/><Relationship Id="rId70" Type="http://schemas.openxmlformats.org/officeDocument/2006/relationships/customXml" Target="../ink/ink37.xml"/><Relationship Id="rId7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16.xml"/><Relationship Id="rId36" Type="http://schemas.openxmlformats.org/officeDocument/2006/relationships/customXml" Target="../ink/ink20.xml"/><Relationship Id="rId49" Type="http://schemas.openxmlformats.org/officeDocument/2006/relationships/image" Target="../media/image30.png"/><Relationship Id="rId57" Type="http://schemas.openxmlformats.org/officeDocument/2006/relationships/image" Target="../media/image34.png"/><Relationship Id="rId10" Type="http://schemas.openxmlformats.org/officeDocument/2006/relationships/customXml" Target="../ink/ink7.xml"/><Relationship Id="rId31" Type="http://schemas.openxmlformats.org/officeDocument/2006/relationships/image" Target="../media/image21.png"/><Relationship Id="rId44" Type="http://schemas.openxmlformats.org/officeDocument/2006/relationships/customXml" Target="../ink/ink24.xml"/><Relationship Id="rId52" Type="http://schemas.openxmlformats.org/officeDocument/2006/relationships/customXml" Target="../ink/ink28.xml"/><Relationship Id="rId60" Type="http://schemas.openxmlformats.org/officeDocument/2006/relationships/customXml" Target="../ink/ink32.xml"/><Relationship Id="rId65" Type="http://schemas.openxmlformats.org/officeDocument/2006/relationships/image" Target="../media/image38.png"/><Relationship Id="rId73" Type="http://schemas.openxmlformats.org/officeDocument/2006/relationships/image" Target="../media/image42.png"/><Relationship Id="rId4" Type="http://schemas.openxmlformats.org/officeDocument/2006/relationships/customXml" Target="../ink/ink4.xml"/><Relationship Id="rId9" Type="http://schemas.openxmlformats.org/officeDocument/2006/relationships/image" Target="../media/image10.png"/><Relationship Id="rId13" Type="http://schemas.openxmlformats.org/officeDocument/2006/relationships/image" Target="../media/image12.png"/><Relationship Id="rId18" Type="http://schemas.openxmlformats.org/officeDocument/2006/relationships/customXml" Target="../ink/ink11.xml"/><Relationship Id="rId39" Type="http://schemas.openxmlformats.org/officeDocument/2006/relationships/image" Target="../media/image25.png"/><Relationship Id="rId34" Type="http://schemas.openxmlformats.org/officeDocument/2006/relationships/customXml" Target="../ink/ink19.xml"/><Relationship Id="rId50" Type="http://schemas.openxmlformats.org/officeDocument/2006/relationships/customXml" Target="../ink/ink27.xml"/><Relationship Id="rId55" Type="http://schemas.openxmlformats.org/officeDocument/2006/relationships/image" Target="../media/image33.png"/><Relationship Id="rId76" Type="http://schemas.openxmlformats.org/officeDocument/2006/relationships/customXml" Target="../ink/ink40.xml"/><Relationship Id="rId7" Type="http://schemas.openxmlformats.org/officeDocument/2006/relationships/image" Target="../media/image9.png"/><Relationship Id="rId71" Type="http://schemas.openxmlformats.org/officeDocument/2006/relationships/image" Target="../media/image41.png"/><Relationship Id="rId2" Type="http://schemas.openxmlformats.org/officeDocument/2006/relationships/customXml" Target="../ink/ink3.xml"/><Relationship Id="rId2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8D89-0B8B-478C-BA92-65E38A1C8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Uncountability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157D5-D5EA-448B-87B9-7961D39EED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Summer 25</a:t>
            </a:r>
          </a:p>
          <a:p>
            <a:r>
              <a:rPr lang="en-US" dirty="0"/>
              <a:t>Lecture 22</a:t>
            </a:r>
          </a:p>
        </p:txBody>
      </p:sp>
    </p:spTree>
    <p:extLst>
      <p:ext uri="{BB962C8B-B14F-4D97-AF65-F5344CB8AC3E}">
        <p14:creationId xmlns:p14="http://schemas.microsoft.com/office/powerpoint/2010/main" val="3590560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A1B9A-53EE-CE3B-A9C8-F0BEC1B71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82E15-5272-185B-81B2-34E624C3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Review</a:t>
            </a:r>
          </a:p>
        </p:txBody>
      </p:sp>
    </p:spTree>
    <p:extLst>
      <p:ext uri="{BB962C8B-B14F-4D97-AF65-F5344CB8AC3E}">
        <p14:creationId xmlns:p14="http://schemas.microsoft.com/office/powerpoint/2010/main" val="10488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DF606-225E-4254-A9AA-193136C7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Punchline for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0AB4D-DE3A-4CF4-8818-9372AA099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more functions than there are computer programs.</a:t>
            </a:r>
          </a:p>
          <a:p>
            <a:r>
              <a:rPr lang="en-US" dirty="0"/>
              <a:t>So for some functions there just isn’t a computer program that computes it.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E57342-0513-D303-7C21-3EB93138F3E1}"/>
                  </a:ext>
                </a:extLst>
              </p14:cNvPr>
              <p14:cNvContentPartPr/>
              <p14:nvPr/>
            </p14:nvContentPartPr>
            <p14:xfrm>
              <a:off x="2380680" y="1926360"/>
              <a:ext cx="7533720" cy="70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E57342-0513-D303-7C21-3EB93138F3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1320" y="1917000"/>
                <a:ext cx="7552440" cy="8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2024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88AB-464C-4E4A-8145-D607BEF5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D3FE5-4677-4CC9-B724-B5B78F383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definitions – what do we mean by “more”?</a:t>
            </a:r>
          </a:p>
          <a:p>
            <a:r>
              <a:rPr lang="en-US" dirty="0"/>
              <a:t>How many programs are there?</a:t>
            </a:r>
          </a:p>
          <a:p>
            <a:r>
              <a:rPr lang="en-US" dirty="0"/>
              <a:t>Proving there are more functions.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D86BC9-374D-B178-0461-29CDFB3EC278}"/>
                  </a:ext>
                </a:extLst>
              </p14:cNvPr>
              <p14:cNvContentPartPr/>
              <p14:nvPr/>
            </p14:nvContentPartPr>
            <p14:xfrm>
              <a:off x="789120" y="2440800"/>
              <a:ext cx="4979880" cy="693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D86BC9-374D-B178-0461-29CDFB3EC2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9760" y="2431440"/>
                <a:ext cx="4998600" cy="71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278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D791-49B8-4226-89A1-6DEBF67E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know two sets are the same size?</a:t>
                </a:r>
              </a:p>
              <a:p>
                <a:endParaRPr lang="en-US" dirty="0"/>
              </a:p>
              <a:p>
                <a:r>
                  <a:rPr lang="en-US" dirty="0"/>
                  <a:t>Easy. Count the number of elements in both. </a:t>
                </a:r>
              </a:p>
              <a:p>
                <a:endParaRPr lang="en-US" dirty="0"/>
              </a:p>
              <a:p>
                <a:r>
                  <a:rPr lang="en-US" dirty="0"/>
                  <a:t>That works great for finite sets,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isn’t really a number we get to count to…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22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506" y="4116000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201" y="4752957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505" y="4784237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2601" y="5338794"/>
            <a:ext cx="528428" cy="4161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1029" y="5338793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4289" y="4206270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1620" y="5341770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7117" y="4074494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288" y="4842584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753" y="4693111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6856" y="4719292"/>
            <a:ext cx="409632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959" y="2176746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413" y="2953121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213" y="3646093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960" y="4953635"/>
            <a:ext cx="632103" cy="4977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7212" y="4247624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6008" y="2240568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3981" y="2970789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6084" y="4315006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007" y="3502333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980" y="4953635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9462" y="5648107"/>
            <a:ext cx="409632" cy="533474"/>
          </a:xfrm>
          <a:prstGeom prst="rect">
            <a:avLst/>
          </a:prstGeom>
        </p:spPr>
      </p:pic>
      <p:pic>
        <p:nvPicPr>
          <p:cNvPr id="307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1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9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04" y="2605231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2834">
            <a:off x="3307037" y="2417320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56" y="2596594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978063" y="2536620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05985" y="3142992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78063" y="3787927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31674" y="5135631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005985" y="4512239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7166" flipH="1">
            <a:off x="2833899" y="2506217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B38ECF-E112-A89A-B95A-42942B9F4982}"/>
                  </a:ext>
                </a:extLst>
              </p14:cNvPr>
              <p14:cNvContentPartPr/>
              <p14:nvPr/>
            </p14:nvContentPartPr>
            <p14:xfrm>
              <a:off x="6788880" y="5586480"/>
              <a:ext cx="770400" cy="660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B38ECF-E112-A89A-B95A-42942B9F498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79520" y="5577120"/>
                <a:ext cx="789120" cy="67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80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Requirements for a Bijection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every output has at most one possible input.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14:cNvPr>
              <p14:cNvContentPartPr/>
              <p14:nvPr/>
            </p14:nvContentPartPr>
            <p14:xfrm>
              <a:off x="8696616" y="2229054"/>
              <a:ext cx="2854800" cy="29552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87617" y="2220054"/>
                <a:ext cx="2872438" cy="29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CE86D-18E9-95BD-2615-C31A895E7228}"/>
                  </a:ext>
                </a:extLst>
              </p14:cNvPr>
              <p14:cNvContentPartPr/>
              <p14:nvPr/>
            </p14:nvContentPartPr>
            <p14:xfrm>
              <a:off x="750600" y="1894320"/>
              <a:ext cx="10389240" cy="3044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CE86D-18E9-95BD-2615-C31A895E72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1240" y="1884960"/>
                <a:ext cx="10407960" cy="306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44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Requirements for a Bijection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Every output has at least one input that maps to it.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14:cNvPr>
              <p14:cNvContentPartPr/>
              <p14:nvPr/>
            </p14:nvContentPartPr>
            <p14:xfrm>
              <a:off x="8939976" y="2445054"/>
              <a:ext cx="2942280" cy="3495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30977" y="2436054"/>
                <a:ext cx="2959918" cy="35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E86E8D-04BB-3841-E758-D1F4F0EBD0F4}"/>
                  </a:ext>
                </a:extLst>
              </p14:cNvPr>
              <p14:cNvContentPartPr/>
              <p14:nvPr/>
            </p14:nvContentPartPr>
            <p14:xfrm>
              <a:off x="808560" y="3538080"/>
              <a:ext cx="10407600" cy="18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E86E8D-04BB-3841-E758-D1F4F0EBD0F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9200" y="3528720"/>
                <a:ext cx="10426320" cy="182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96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E29940-3BBF-14F5-65C4-715072089462}"/>
                  </a:ext>
                </a:extLst>
              </p14:cNvPr>
              <p14:cNvContentPartPr/>
              <p14:nvPr/>
            </p14:nvContentPartPr>
            <p14:xfrm>
              <a:off x="879120" y="4584960"/>
              <a:ext cx="10171080" cy="1945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E29940-3BBF-14F5-65C4-7150720894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9760" y="4575600"/>
                <a:ext cx="10189800" cy="196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3485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6D00-8032-409A-BA7F-D5D23A14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99D9-54B2-482F-B3FA-EBD898C9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35" y="3476065"/>
            <a:ext cx="11352363" cy="2833296"/>
          </a:xfrm>
        </p:spPr>
        <p:txBody>
          <a:bodyPr/>
          <a:lstStyle/>
          <a:p>
            <a:r>
              <a:rPr lang="en-US" dirty="0"/>
              <a:t>This matches our intuition on finite sets.</a:t>
            </a:r>
          </a:p>
          <a:p>
            <a:r>
              <a:rPr lang="en-US" dirty="0"/>
              <a:t>But it also works for infinite sets!</a:t>
            </a:r>
          </a:p>
          <a:p>
            <a:endParaRPr lang="en-US" dirty="0"/>
          </a:p>
          <a:p>
            <a:r>
              <a:rPr lang="en-US" dirty="0"/>
              <a:t>Let’s see just how infinite these sets are.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91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6F235-821D-52FD-3153-63389A06E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F69A6C0-F4E0-6E2A-998A-C927A699BC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80CFC29-7262-5A64-C7EA-D70C409F7B23}"/>
              </a:ext>
            </a:extLst>
          </p:cNvPr>
          <p:cNvSpPr txBox="1"/>
          <p:nvPr/>
        </p:nvSpPr>
        <p:spPr>
          <a:xfrm>
            <a:off x="645058" y="1310327"/>
            <a:ext cx="10714604" cy="260327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HW7 is</a:t>
            </a:r>
            <a:r>
              <a:rPr lang="en-US" sz="2800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 due tonight!</a:t>
            </a:r>
            <a:endParaRPr kumimoji="0" lang="en-US" sz="2800" b="0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HW6 resubmissions are due tonight!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Final logistics are posted on the Exams page of the course website</a:t>
            </a:r>
          </a:p>
        </p:txBody>
      </p:sp>
    </p:spTree>
    <p:extLst>
      <p:ext uri="{BB962C8B-B14F-4D97-AF65-F5344CB8AC3E}">
        <p14:creationId xmlns:p14="http://schemas.microsoft.com/office/powerpoint/2010/main" val="251126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30BF-BB03-4449-BF20-D4D08D24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infinite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2997-3661-4F29-8767-2B255A7B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/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compare the sizes of: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: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an even integer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blipFill>
                <a:blip r:embed="rId3"/>
                <a:stretch>
                  <a:fillRect l="-1089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00E761-C673-22F3-477E-35A4A43B8D17}"/>
                  </a:ext>
                </a:extLst>
              </p14:cNvPr>
              <p14:cNvContentPartPr/>
              <p14:nvPr/>
            </p14:nvContentPartPr>
            <p14:xfrm>
              <a:off x="4456800" y="3859920"/>
              <a:ext cx="5053320" cy="243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00E761-C673-22F3-477E-35A4A43B8D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7440" y="3850560"/>
                <a:ext cx="5072040" cy="26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5233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6B3B-4935-4A1C-88BD-8D8C426F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it a bijection?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;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C9B324-8533-BF22-C47B-049A6F765E69}"/>
                  </a:ext>
                </a:extLst>
              </p14:cNvPr>
              <p14:cNvContentPartPr/>
              <p14:nvPr/>
            </p14:nvContentPartPr>
            <p14:xfrm>
              <a:off x="359280" y="1765800"/>
              <a:ext cx="3260160" cy="4700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C9B324-8533-BF22-C47B-049A6F765E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920" y="1756440"/>
                <a:ext cx="3278880" cy="47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1467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50AA-A788-430F-AA1F-499DC5CB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work nicely. You can also build one explicitly.</a:t>
                </a:r>
              </a:p>
              <a:p>
                <a:endParaRPr lang="en-US" dirty="0"/>
              </a:p>
              <a:p>
                <a:r>
                  <a:rPr lang="en-US" dirty="0"/>
                  <a:t>Good exercise: 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bijections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also a bijection.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30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A39D-7E56-4EFD-B15E-9582F371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even integer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are all countable. </a:t>
                </a:r>
              </a:p>
              <a:p>
                <a:endParaRPr lang="en-US" dirty="0"/>
              </a:p>
              <a:p>
                <a:r>
                  <a:rPr lang="en-US" b="1" dirty="0"/>
                  <a:t>To build a bijection from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b="1" dirty="0"/>
                  <a:t>, just list all the elements!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  <a:blipFill>
                <a:blip r:embed="rId2"/>
                <a:stretch>
                  <a:fillRect l="-654" t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6F9B781-B8FE-4F21-9914-6551B1656940}"/>
              </a:ext>
            </a:extLst>
          </p:cNvPr>
          <p:cNvGrpSpPr/>
          <p:nvPr/>
        </p:nvGrpSpPr>
        <p:grpSpPr>
          <a:xfrm>
            <a:off x="618563" y="1501337"/>
            <a:ext cx="9732245" cy="2217439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Equivalently,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it is finite or there is a bijection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88" r="-11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3C1393-E657-46C0-98D0-EC79C680CF2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Countable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B91BC4-DF8C-25C5-ADEF-7E14F7B1F3C4}"/>
                  </a:ext>
                </a:extLst>
              </p14:cNvPr>
              <p14:cNvContentPartPr/>
              <p14:nvPr/>
            </p14:nvContentPartPr>
            <p14:xfrm>
              <a:off x="3875760" y="2934720"/>
              <a:ext cx="6173280" cy="616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B91BC4-DF8C-25C5-ADEF-7E14F7B1F3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66400" y="2925360"/>
                <a:ext cx="6192000" cy="63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9797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EB39-1B06-46B4-A70B-DEC0AF79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one that’s a little harder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. There’s </a:t>
                </a:r>
                <a:r>
                  <a:rPr lang="en-US" dirty="0" err="1"/>
                  <a:t>gotta</a:t>
                </a:r>
                <a:r>
                  <a:rPr lang="en-US" dirty="0"/>
                  <a:t> be more of those right?</a:t>
                </a:r>
              </a:p>
              <a:p>
                <a:endParaRPr lang="en-US" dirty="0"/>
              </a:p>
              <a:p>
                <a:r>
                  <a:rPr lang="en-US" dirty="0"/>
                  <a:t>It’s pretty intuitive to think there are more </a:t>
                </a:r>
                <a:r>
                  <a:rPr lang="en-US" dirty="0" err="1"/>
                  <a:t>rationals</a:t>
                </a:r>
                <a:r>
                  <a:rPr lang="en-US" dirty="0"/>
                  <a:t> than integers.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rationals</a:t>
                </a:r>
                <a:r>
                  <a:rPr lang="en-US" dirty="0"/>
                  <a:t> are </a:t>
                </a:r>
                <a:r>
                  <a:rPr lang="en-US" b="1" dirty="0"/>
                  <a:t>dense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, there’s another rational number.</a:t>
                </a:r>
              </a:p>
              <a:p>
                <a:r>
                  <a:rPr lang="en-US" dirty="0"/>
                  <a:t>Or said in more intimidating fashion: 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 there are infinitely many others!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263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 of positive rational numbers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</p:nvPr>
        </p:nvGraphicFramePr>
        <p:xfrm>
          <a:off x="2369128" y="1205346"/>
          <a:ext cx="8229600" cy="5165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3D0CF4-1D81-D09E-6329-9BF4D8CF6B6A}"/>
                  </a:ext>
                </a:extLst>
              </p14:cNvPr>
              <p14:cNvContentPartPr/>
              <p14:nvPr/>
            </p14:nvContentPartPr>
            <p14:xfrm>
              <a:off x="1880280" y="906120"/>
              <a:ext cx="3993480" cy="5659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3D0CF4-1D81-D09E-6329-9BF4D8CF6B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0920" y="896760"/>
                <a:ext cx="4012200" cy="567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0512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Order the </a:t>
                </a:r>
                <a:r>
                  <a:rPr lang="en-US" dirty="0" err="1"/>
                  <a:t>rationals</a:t>
                </a:r>
                <a:r>
                  <a:rPr lang="en-US" dirty="0"/>
                  <a:t> by their denominator (increasing), breaking ties by numerator.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1/3,2/3,1/4,3/4,1/5,2/5,3/5,4/5,1/6,…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number in that list (indexed from 0)</a:t>
                </a:r>
              </a:p>
              <a:p>
                <a:r>
                  <a:rPr lang="en-US" dirty="0"/>
                  <a:t>That’s a bijection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(it’s not a nice clean formula, but it’s definitely a function)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D308F3-827F-CB56-8FF4-0E7A8B4C6234}"/>
                  </a:ext>
                </a:extLst>
              </p14:cNvPr>
              <p14:cNvContentPartPr/>
              <p14:nvPr/>
            </p14:nvContentPartPr>
            <p14:xfrm>
              <a:off x="680040" y="2151000"/>
              <a:ext cx="6892200" cy="2588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D308F3-827F-CB56-8FF4-0E7A8B4C62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680" y="2141640"/>
                <a:ext cx="6910920" cy="260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64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72DF-9980-46D5-AD5E-1911CF58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How do we get all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already know how to “get twice as many” – map the even naturals to positives, and the odds to negatives. Like when we were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Fun fact: </a:t>
                </a:r>
              </a:p>
              <a:p>
                <a:r>
                  <a:rPr lang="en-US" dirty="0"/>
                  <a:t>The “order via diagonals” technique is closely related to “dovetailing” a super-useful technique in </a:t>
                </a:r>
                <a:r>
                  <a:rPr lang="en-US" dirty="0" err="1"/>
                  <a:t>compuatability</a:t>
                </a:r>
                <a:r>
                  <a:rPr lang="en-US" dirty="0"/>
                  <a:t> theory (take 431 to learn more)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  <a:blipFill>
                <a:blip r:embed="rId2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077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A147-EDB2-4E79-860C-2EF3A391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Alright. There are clever ways to build bijections. </a:t>
                </a:r>
              </a:p>
              <a:p>
                <a:r>
                  <a:rPr lang="en-US" dirty="0"/>
                  <a:t>Is there anything that’s bigger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And…like…how would we prove it?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827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E0104-96FB-3765-E756-8867F6598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B48A47-2EE8-796B-7851-D9330D93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Uncountability</a:t>
            </a:r>
          </a:p>
        </p:txBody>
      </p:sp>
    </p:spTree>
    <p:extLst>
      <p:ext uri="{BB962C8B-B14F-4D97-AF65-F5344CB8AC3E}">
        <p14:creationId xmlns:p14="http://schemas.microsoft.com/office/powerpoint/2010/main" val="348054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772DC-E40B-1E8C-152B-65019323A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EDB3FBD-DD6A-61F2-C074-F7237EA4C7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Announcements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8ACD39C-D156-0CE8-0792-7D820B3A0816}"/>
              </a:ext>
            </a:extLst>
          </p:cNvPr>
          <p:cNvSpPr txBox="1"/>
          <p:nvPr/>
        </p:nvSpPr>
        <p:spPr>
          <a:xfrm>
            <a:off x="249382" y="1310327"/>
            <a:ext cx="11822545" cy="563744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tabLst>
                <a:tab pos="469265" algn="l"/>
              </a:tabLst>
              <a:defRPr/>
            </a:pPr>
            <a:r>
              <a:rPr kumimoji="0" lang="en-US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Final Exam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Split into two parts </a:t>
            </a:r>
            <a:r>
              <a:rPr lang="en-US" sz="2000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consisting of 5 problems </a:t>
            </a:r>
            <a:r>
              <a:rPr kumimoji="0" lang="en-US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each that will be taken in section on Thursday, 8/21, and in lecture on Friday, 8/22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You will have one hour to attempt each part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Same note sheet policy as the midterm: a single sheet of handwritten notes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Exam content</a:t>
            </a:r>
          </a:p>
          <a:p>
            <a:pPr marL="1383665" lvl="2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2 induction </a:t>
            </a:r>
            <a:r>
              <a:rPr lang="en-US" sz="2000" dirty="0">
                <a:solidFill>
                  <a:prstClr val="black"/>
                </a:solidFill>
                <a:latin typeface="Segoe UI Semilight"/>
                <a:cs typeface="Segoe UI Semilight"/>
              </a:rPr>
              <a:t>problems</a:t>
            </a:r>
          </a:p>
          <a:p>
            <a:pPr marL="1383665" lvl="2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1 problem where you’ll chose between proving a language is irregular or proving a set is uncountable</a:t>
            </a:r>
          </a:p>
          <a:p>
            <a:pPr marL="1383665" lvl="2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Segoe UI Semilight"/>
                <a:cs typeface="Segoe UI Semilight"/>
              </a:rPr>
              <a:t>You will not be asked to run the Extended Euclidean Algorithm or write a symbolic logic proof.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Everything else is fair game!</a:t>
            </a:r>
          </a:p>
          <a:p>
            <a:pPr marL="1383665" lvl="2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Segoe UI Semilight"/>
                <a:cs typeface="Segoe UI Semilight"/>
              </a:rPr>
              <a:t>The final is cumulative: there will be a nearly even split between the content covered on the midterm (symbolic logic – strong induction) and the content covered after the midterm (structural induction – uncountability)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F7C1035-A6BA-6875-2867-908150A0A0C2}"/>
                  </a:ext>
                </a:extLst>
              </p14:cNvPr>
              <p14:cNvContentPartPr/>
              <p14:nvPr/>
            </p14:nvContentPartPr>
            <p14:xfrm>
              <a:off x="1289880" y="2118960"/>
              <a:ext cx="10305720" cy="4386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F7C1035-A6BA-6875-2867-908150A0A0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0520" y="2109600"/>
                <a:ext cx="10324440" cy="440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2082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4824-B423-4160-B4DC-202BAA5B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idea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countable </a:t>
                </a:r>
                <a:r>
                  <a:rPr lang="en-US" dirty="0" err="1"/>
                  <a:t>iff</a:t>
                </a:r>
                <a:r>
                  <a:rPr lang="en-US" dirty="0"/>
                  <a:t> it can be listed (a list is a bijection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We’ll take advantage of that to find an uncountable set.</a:t>
                </a:r>
              </a:p>
              <a:p>
                <a:endParaRPr lang="en-US" dirty="0"/>
              </a:p>
              <a:p>
                <a:r>
                  <a:rPr lang="en-US" dirty="0"/>
                  <a:t>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uncountable.</a:t>
                </a:r>
              </a:p>
              <a:p>
                <a:r>
                  <a:rPr lang="en-US" dirty="0"/>
                  <a:t>Actually, it’s easier if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uncountable (i.e. real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778433-C9A1-93D3-839D-B741D86091B4}"/>
                  </a:ext>
                </a:extLst>
              </p14:cNvPr>
              <p14:cNvContentPartPr/>
              <p14:nvPr/>
            </p14:nvContentPartPr>
            <p14:xfrm>
              <a:off x="725040" y="1913400"/>
              <a:ext cx="5217480" cy="2960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778433-C9A1-93D3-839D-B741D86091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680" y="1904040"/>
                <a:ext cx="5236200" cy="29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8642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16C9-774E-4815-B597-92FE0A76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real numbers look like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B00C3C-1FC2-465E-81E7-599788FCB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955940"/>
              </p:ext>
            </p:extLst>
          </p:nvPr>
        </p:nvGraphicFramePr>
        <p:xfrm>
          <a:off x="942975" y="1508125"/>
          <a:ext cx="363537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75">
                  <a:extLst>
                    <a:ext uri="{9D8B030D-6E8A-4147-A177-3AD203B41FA5}">
                      <a16:colId xmlns:a16="http://schemas.microsoft.com/office/drawing/2014/main" val="108358929"/>
                    </a:ext>
                  </a:extLst>
                </a:gridCol>
                <a:gridCol w="372887">
                  <a:extLst>
                    <a:ext uri="{9D8B030D-6E8A-4147-A177-3AD203B41FA5}">
                      <a16:colId xmlns:a16="http://schemas.microsoft.com/office/drawing/2014/main" val="11053926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54708678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08000440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686164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71788506"/>
                    </a:ext>
                  </a:extLst>
                </a:gridCol>
                <a:gridCol w="329139">
                  <a:extLst>
                    <a:ext uri="{9D8B030D-6E8A-4147-A177-3AD203B41FA5}">
                      <a16:colId xmlns:a16="http://schemas.microsoft.com/office/drawing/2014/main" val="1338955671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85516592"/>
                    </a:ext>
                  </a:extLst>
                </a:gridCol>
                <a:gridCol w="584203">
                  <a:extLst>
                    <a:ext uri="{9D8B030D-6E8A-4147-A177-3AD203B41FA5}">
                      <a16:colId xmlns:a16="http://schemas.microsoft.com/office/drawing/2014/main" val="4004724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20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55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6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38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79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65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80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7352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89FFDE-20D3-45F4-A88D-B36920F88123}"/>
              </a:ext>
            </a:extLst>
          </p:cNvPr>
          <p:cNvSpPr txBox="1"/>
          <p:nvPr/>
        </p:nvSpPr>
        <p:spPr>
          <a:xfrm>
            <a:off x="5937250" y="2057400"/>
            <a:ext cx="4312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string of digits!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Well not a “string” An infinitely long sequence of digits is more accurate.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72523AE-86D9-8450-706D-A5EE37C33504}"/>
                  </a:ext>
                </a:extLst>
              </p14:cNvPr>
              <p14:cNvContentPartPr/>
              <p14:nvPr/>
            </p14:nvContentPartPr>
            <p14:xfrm>
              <a:off x="834120" y="1310040"/>
              <a:ext cx="9926640" cy="4283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72523AE-86D9-8450-706D-A5EE37C335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4760" y="1300680"/>
                <a:ext cx="9945360" cy="430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9305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4897-EF0A-4AC3-9E05-577335B8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countable.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there is a bijection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Use that bijection to make the following table…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999C7C-C07B-140D-064C-C0D5957FE961}"/>
                  </a:ext>
                </a:extLst>
              </p14:cNvPr>
              <p14:cNvContentPartPr/>
              <p14:nvPr/>
            </p14:nvContentPartPr>
            <p14:xfrm>
              <a:off x="3132000" y="1990440"/>
              <a:ext cx="6987600" cy="2787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999C7C-C07B-140D-064C-C0D5957FE9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2640" y="1981080"/>
                <a:ext cx="7006320" cy="28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9745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3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30AC501-79A1-9101-D609-4572D71311CA}"/>
                  </a:ext>
                </a:extLst>
              </p14:cNvPr>
              <p14:cNvContentPartPr/>
              <p14:nvPr/>
            </p14:nvContentPartPr>
            <p14:xfrm>
              <a:off x="1380240" y="2986560"/>
              <a:ext cx="8656200" cy="2536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30AC501-79A1-9101-D609-4572D71311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0880" y="2977200"/>
                <a:ext cx="8674920" cy="255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1096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C35F9E-C15A-42D5-BAA8-290F5420D580}"/>
              </a:ext>
            </a:extLst>
          </p:cNvPr>
          <p:cNvSpPr/>
          <p:nvPr/>
        </p:nvSpPr>
        <p:spPr>
          <a:xfrm>
            <a:off x="7505700" y="2438400"/>
            <a:ext cx="4552950" cy="21653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Goal: find a real number between 0 and 1 that isn’t on our table.</a:t>
            </a:r>
          </a:p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(contradiction to bijection)</a:t>
            </a:r>
          </a:p>
        </p:txBody>
      </p:sp>
    </p:spTree>
    <p:extLst>
      <p:ext uri="{BB962C8B-B14F-4D97-AF65-F5344CB8AC3E}">
        <p14:creationId xmlns:p14="http://schemas.microsoft.com/office/powerpoint/2010/main" val="3617457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3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number that’s not in our list? </a:t>
                </a: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5"/>
                <a:stretch>
                  <a:fillRect b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A6CAA0-633F-5250-E744-F35150021E3D}"/>
                  </a:ext>
                </a:extLst>
              </p14:cNvPr>
              <p14:cNvContentPartPr/>
              <p14:nvPr/>
            </p14:nvContentPartPr>
            <p14:xfrm>
              <a:off x="2810520" y="2575080"/>
              <a:ext cx="2964960" cy="1463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A6CAA0-633F-5250-E744-F35150021E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01160" y="2565720"/>
                <a:ext cx="2983680" cy="148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2576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3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0 column to not 3,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5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5830" y="2655518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4B91C6D-808D-0EAF-CB3B-F6AA4587E924}"/>
                  </a:ext>
                </a:extLst>
              </p14:cNvPr>
              <p14:cNvContentPartPr/>
              <p14:nvPr/>
            </p14:nvContentPartPr>
            <p14:xfrm>
              <a:off x="680760" y="6594840"/>
              <a:ext cx="240120" cy="122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4B91C6D-808D-0EAF-CB3B-F6AA4587E9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1400" y="6585480"/>
                <a:ext cx="258840" cy="1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909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3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(1)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1 column to not 7,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5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049" y="3095190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C0CA6C3-EDC5-07ED-AE7C-EF0843BA1B41}"/>
                  </a:ext>
                </a:extLst>
              </p14:cNvPr>
              <p14:cNvContentPartPr/>
              <p14:nvPr/>
            </p14:nvContentPartPr>
            <p14:xfrm>
              <a:off x="884880" y="3416040"/>
              <a:ext cx="3228120" cy="3293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C0CA6C3-EDC5-07ED-AE7C-EF0843BA1B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5520" y="3406680"/>
                <a:ext cx="3246840" cy="331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6543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3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(2)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2 column to not 1,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5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7468" y="3521075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C17E42F-FC62-35BC-609C-F4EA35076D63}"/>
                  </a:ext>
                </a:extLst>
              </p14:cNvPr>
              <p14:cNvContentPartPr/>
              <p14:nvPr/>
            </p14:nvContentPartPr>
            <p14:xfrm>
              <a:off x="1063800" y="3846240"/>
              <a:ext cx="4056480" cy="2800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C17E42F-FC62-35BC-609C-F4EA35076D6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4440" y="3836880"/>
                <a:ext cx="4075200" cy="281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0678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3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Flipping Rule: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set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to: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𝒊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not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endParaRPr lang="en-US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𝒔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0.73777733…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949E857-AE72-5961-123F-12E538F06A70}"/>
                  </a:ext>
                </a:extLst>
              </p14:cNvPr>
              <p14:cNvContentPartPr/>
              <p14:nvPr/>
            </p14:nvContentPartPr>
            <p14:xfrm>
              <a:off x="740880" y="2478600"/>
              <a:ext cx="11002320" cy="4238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949E857-AE72-5961-123F-12E538F06A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1520" y="2469240"/>
                <a:ext cx="11021040" cy="425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94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A1B9A-53EE-CE3B-A9C8-F0BEC1B71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82E15-5272-185B-81B2-34E624C3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083038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6224-D528-4B0C-ABD4-F700967D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0.73777733…</a:t>
                </a:r>
              </a:p>
              <a:p>
                <a:endParaRPr lang="en-US" dirty="0"/>
              </a:p>
              <a:p>
                <a:r>
                  <a:rPr lang="en-US" dirty="0"/>
                  <a:t>What is it? </a:t>
                </a:r>
              </a:p>
              <a:p>
                <a:r>
                  <a:rPr lang="en-US" dirty="0"/>
                  <a:t>It’s a real number between 0 and 1(!!!)</a:t>
                </a:r>
              </a:p>
              <a:p>
                <a:r>
                  <a:rPr lang="en-US" dirty="0"/>
                  <a:t>Is the number on the list? Well 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was a bijection. That’s a contradiction!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73C3A8-157B-A086-E9F8-17927B2A673B}"/>
                  </a:ext>
                </a:extLst>
              </p14:cNvPr>
              <p14:cNvContentPartPr/>
              <p14:nvPr/>
            </p14:nvContentPartPr>
            <p14:xfrm>
              <a:off x="1514520" y="5780520"/>
              <a:ext cx="5948640" cy="185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73C3A8-157B-A086-E9F8-17927B2A67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5160" y="5771160"/>
                <a:ext cx="5967360" cy="20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3235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2E11-4970-4277-8B31-3FB902C4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Diagonalization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EE04-9FEE-4B6E-916E-76506BB1F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proof technique is called </a:t>
            </a:r>
            <a:r>
              <a:rPr lang="en-US" b="1" dirty="0"/>
              <a:t>diagonalization</a:t>
            </a:r>
          </a:p>
          <a:p>
            <a:r>
              <a:rPr lang="en-US" dirty="0"/>
              <a:t>Often “Cantor’s Diagonalization” (after Cantor, who developed it).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62EC11-DEA1-F49C-D668-50D6DDD0B53B}"/>
                  </a:ext>
                </a:extLst>
              </p14:cNvPr>
              <p14:cNvContentPartPr/>
              <p14:nvPr/>
            </p14:nvContentPartPr>
            <p14:xfrm>
              <a:off x="5355360" y="1792440"/>
              <a:ext cx="2518560" cy="204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62EC11-DEA1-F49C-D668-50D6DDD0B5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6000" y="1783080"/>
                <a:ext cx="2537280" cy="2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3325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183A-2222-4562-9A75-EE6CAF60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79EB-8161-43A6-9DE9-8F799E1BF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differing levels of infinity.</a:t>
            </a:r>
          </a:p>
          <a:p>
            <a:r>
              <a:rPr lang="en-US" dirty="0"/>
              <a:t>Some infinite sets are equal in size.</a:t>
            </a:r>
          </a:p>
          <a:p>
            <a:r>
              <a:rPr lang="en-US" dirty="0"/>
              <a:t>Other infinite sets are bigger than others.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this is mind-bending you’re in good company.</a:t>
            </a:r>
          </a:p>
          <a:p>
            <a:r>
              <a:rPr lang="en-US" dirty="0"/>
              <a:t>Cantor’s contemporaries accused him of being a “scientific charlatan” and a “corruptor of youth”</a:t>
            </a:r>
          </a:p>
          <a:p>
            <a:r>
              <a:rPr lang="en-US" dirty="0"/>
              <a:t>But Cantor was right – and his ideas eventually were recognized as correct.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13224D-6252-19F8-9874-95CA36800505}"/>
                  </a:ext>
                </a:extLst>
              </p14:cNvPr>
              <p14:cNvContentPartPr/>
              <p14:nvPr/>
            </p14:nvContentPartPr>
            <p14:xfrm>
              <a:off x="519840" y="1797840"/>
              <a:ext cx="6845760" cy="1413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13224D-6252-19F8-9874-95CA368005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480" y="1788480"/>
                <a:ext cx="6864480" cy="14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18755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ABAA-E468-4951-A7B6-F4196813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Call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 “binary valued function”</a:t>
                </a:r>
              </a:p>
              <a:p>
                <a:endParaRPr lang="en-US" dirty="0"/>
              </a:p>
              <a:p>
                <a:r>
                  <a:rPr lang="en-US" dirty="0"/>
                  <a:t>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would be something like</a:t>
                </a:r>
                <a:br>
                  <a:rPr lang="en-US" dirty="0"/>
                </a:br>
                <a:r>
                  <a:rPr lang="en-US" dirty="0"/>
                  <a:t>public </a:t>
                </a:r>
                <a:r>
                  <a:rPr lang="en-US" dirty="0" err="1"/>
                  <a:t>boolean</a:t>
                </a:r>
                <a:r>
                  <a:rPr lang="en-US" dirty="0"/>
                  <a:t> g(</a:t>
                </a:r>
                <a:r>
                  <a:rPr lang="en-US" dirty="0" err="1"/>
                  <a:t>BigInteger</a:t>
                </a:r>
                <a:r>
                  <a:rPr lang="en-US" dirty="0"/>
                  <a:t> input){ }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If we could write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in Java.</a:t>
                </a:r>
              </a:p>
              <a:p>
                <a:endParaRPr lang="en-US" dirty="0"/>
              </a:p>
              <a:p>
                <a:r>
                  <a:rPr lang="en-US" dirty="0"/>
                  <a:t>How many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there?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D5BF9D7-0068-D626-F53A-C1205FCFAF47}"/>
                  </a:ext>
                </a:extLst>
              </p14:cNvPr>
              <p14:cNvContentPartPr/>
              <p14:nvPr/>
            </p14:nvContentPartPr>
            <p14:xfrm>
              <a:off x="461880" y="1874880"/>
              <a:ext cx="9786240" cy="3840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D5BF9D7-0068-D626-F53A-C1205FCFAF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520" y="1865520"/>
                <a:ext cx="9804960" cy="38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66815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199" y="295740"/>
                <a:ext cx="9690847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</a:p>
            </p:txBody>
          </p:sp>
        </mc:Choice>
        <mc:Fallback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199" y="295740"/>
                <a:ext cx="9690847" cy="606642"/>
              </a:xfrm>
              <a:blipFill>
                <a:blip r:embed="rId3"/>
                <a:stretch>
                  <a:fillRect l="-2201" t="-76768" b="-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AB9119-327F-2190-9FA8-847A957FA9F5}"/>
                  </a:ext>
                </a:extLst>
              </p14:cNvPr>
              <p14:cNvContentPartPr/>
              <p14:nvPr/>
            </p14:nvContentPartPr>
            <p14:xfrm>
              <a:off x="975240" y="527400"/>
              <a:ext cx="5172480" cy="5730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AB9119-327F-2190-9FA8-847A957FA9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5880" y="518040"/>
                <a:ext cx="5191200" cy="574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27048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Goal: find a function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isn’t on our table.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(contradiction to bijection)</a:t>
                </a:r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B5FFCA-FE30-A53C-EC71-ADE5B1331138}"/>
                  </a:ext>
                </a:extLst>
              </p14:cNvPr>
              <p14:cNvContentPartPr/>
              <p14:nvPr/>
            </p14:nvContentPartPr>
            <p14:xfrm>
              <a:off x="905400" y="1964880"/>
              <a:ext cx="10889280" cy="4418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B5FFCA-FE30-A53C-EC71-ADE5B13311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6040" y="1955520"/>
                <a:ext cx="10908000" cy="443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35632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363416-C63F-8158-89B4-F4959273066B}"/>
                  </a:ext>
                </a:extLst>
              </p14:cNvPr>
              <p14:cNvContentPartPr/>
              <p14:nvPr/>
            </p14:nvContentPartPr>
            <p14:xfrm>
              <a:off x="1906560" y="2575080"/>
              <a:ext cx="2938680" cy="3679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363416-C63F-8158-89B4-F495927306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97200" y="2565720"/>
                <a:ext cx="2957400" cy="369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75004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4280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59FBA4-DA87-E18B-E831-F1020D8F3755}"/>
                  </a:ext>
                </a:extLst>
              </p14:cNvPr>
              <p14:cNvContentPartPr/>
              <p14:nvPr/>
            </p14:nvContentPartPr>
            <p14:xfrm>
              <a:off x="2791440" y="2446560"/>
              <a:ext cx="8518320" cy="3949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59FBA4-DA87-E18B-E831-F1020D8F375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82080" y="2437200"/>
                <a:ext cx="8537040" cy="396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0176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1 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/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390CB3-073A-4E1C-C7EE-5C808EA8A3CA}"/>
                  </a:ext>
                </a:extLst>
              </p14:cNvPr>
              <p14:cNvContentPartPr/>
              <p14:nvPr/>
            </p14:nvContentPartPr>
            <p14:xfrm>
              <a:off x="590400" y="1292040"/>
              <a:ext cx="10523880" cy="5193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390CB3-073A-4E1C-C7EE-5C808EA8A3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1040" y="1282680"/>
                <a:ext cx="10542600" cy="521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621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4C71A-7D8C-467C-86EE-400AA76D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36772"/>
            <a:ext cx="11187259" cy="1014667"/>
          </a:xfrm>
        </p:spPr>
        <p:txBody>
          <a:bodyPr/>
          <a:lstStyle/>
          <a:p>
            <a:r>
              <a:rPr lang="en-US" dirty="0"/>
              <a:t>What can’t NFAs/DFAs/Regexes do?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4F201-6D0B-400D-81CE-9D6B5EDA13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languages that can’t be recognized by a DFA.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the classic example.</a:t>
                </a:r>
              </a:p>
              <a:p>
                <a:endParaRPr lang="en-US" dirty="0"/>
              </a:p>
              <a:p>
                <a:r>
                  <a:rPr lang="en-US" dirty="0"/>
                  <a:t>Let’s prove it.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4F201-6D0B-400D-81CE-9D6B5EDA13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484EF0-1051-6883-9EC9-E0A4603995D2}"/>
                  </a:ext>
                </a:extLst>
              </p14:cNvPr>
              <p14:cNvContentPartPr/>
              <p14:nvPr/>
            </p14:nvContentPartPr>
            <p14:xfrm>
              <a:off x="898200" y="2414520"/>
              <a:ext cx="1874160" cy="231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484EF0-1051-6883-9EC9-E0A4603995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840" y="2405160"/>
                <a:ext cx="1892880" cy="25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0644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1E37-456D-47EF-9BE1-66D384BC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the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Wrapping up the proof.</a:t>
                </a:r>
              </a:p>
              <a:p>
                <a:endParaRPr lang="en-US" dirty="0"/>
              </a:p>
              <a:p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𝑑𝑖𝑎𝑔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fully-defined function, and that it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its domain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dirty="0"/>
                  <a:t> as its codomain. It therefore should be in the co-domain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 But it cannot be on the list,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different from the function in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row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This contradicts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being onto! So we have that the set of binary-valued functions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their domains) is uncountable.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D11D9C-4F57-D5DB-FAB0-7282695C0077}"/>
                  </a:ext>
                </a:extLst>
              </p14:cNvPr>
              <p14:cNvContentPartPr/>
              <p14:nvPr/>
            </p14:nvContentPartPr>
            <p14:xfrm>
              <a:off x="481320" y="2936160"/>
              <a:ext cx="10235160" cy="3010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D11D9C-4F57-D5DB-FAB0-7282695C00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960" y="2926800"/>
                <a:ext cx="10253880" cy="302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7857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3204-10CC-4FF0-8248-DC641C41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9F3D-0372-4A43-86BD-7246B3CEF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988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Java methods can we write:</a:t>
            </a:r>
          </a:p>
          <a:p>
            <a:endParaRPr lang="en-US" dirty="0"/>
          </a:p>
          <a:p>
            <a:r>
              <a:rPr lang="en-US" dirty="0"/>
              <a:t>public </a:t>
            </a:r>
            <a:r>
              <a:rPr lang="en-US" dirty="0" err="1"/>
              <a:t>boolean</a:t>
            </a:r>
            <a:r>
              <a:rPr lang="en-US" dirty="0"/>
              <a:t> g(int input) ?</a:t>
            </a:r>
          </a:p>
          <a:p>
            <a:endParaRPr lang="en-US" dirty="0"/>
          </a:p>
          <a:p>
            <a:r>
              <a:rPr lang="en-US" dirty="0"/>
              <a:t>Can you list them?</a:t>
            </a:r>
          </a:p>
          <a:p>
            <a:r>
              <a:rPr lang="en-US" dirty="0"/>
              <a:t>Yeah!! Put them in </a:t>
            </a:r>
            <a:r>
              <a:rPr lang="en-US" b="1" dirty="0"/>
              <a:t>lexicographic </a:t>
            </a:r>
            <a:r>
              <a:rPr lang="en-US" dirty="0"/>
              <a:t>order</a:t>
            </a:r>
          </a:p>
          <a:p>
            <a:r>
              <a:rPr lang="en-US" dirty="0"/>
              <a:t>i.e. in increasing order of length, with ties broken by alphabetical order.</a:t>
            </a:r>
          </a:p>
          <a:p>
            <a:endParaRPr lang="en-US" dirty="0"/>
          </a:p>
          <a:p>
            <a:r>
              <a:rPr lang="en-US" dirty="0"/>
              <a:t>Wait…that means the number of such Java programs is countable.</a:t>
            </a:r>
          </a:p>
          <a:p>
            <a:r>
              <a:rPr lang="en-US" dirty="0"/>
              <a:t>And…the number of functions we’re supposed to write is uncountable.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CDC2137-D5D7-CD64-38A5-FB1EBC0B5FC7}"/>
                  </a:ext>
                </a:extLst>
              </p14:cNvPr>
              <p14:cNvContentPartPr/>
              <p14:nvPr/>
            </p14:nvContentPartPr>
            <p14:xfrm>
              <a:off x="596880" y="2234520"/>
              <a:ext cx="10408320" cy="2819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CDC2137-D5D7-CD64-38A5-FB1EBC0B5F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520" y="2225160"/>
                <a:ext cx="10427040" cy="283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08346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046E-5261-44AE-93BB-508B54B9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than there are Java programs to compute them.</a:t>
                </a:r>
              </a:p>
              <a:p>
                <a:endParaRPr lang="en-US" dirty="0"/>
              </a:p>
              <a:p>
                <a:r>
                  <a:rPr lang="en-US" dirty="0"/>
                  <a:t>Some function must be </a:t>
                </a:r>
                <a:r>
                  <a:rPr lang="en-US" b="1" dirty="0" err="1"/>
                  <a:t>uncomputable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That is there is no piece of code which tells you the output of the function when you give it the appropriate input.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5B9E38-3906-C645-8831-4D03C365E8A4}"/>
                  </a:ext>
                </a:extLst>
              </p14:cNvPr>
              <p14:cNvContentPartPr/>
              <p14:nvPr/>
            </p14:nvContentPartPr>
            <p14:xfrm>
              <a:off x="333720" y="1239480"/>
              <a:ext cx="11088720" cy="2196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5B9E38-3906-C645-8831-4D03C365E8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60" y="1230120"/>
                <a:ext cx="11107440" cy="22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63304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1A3-BE6E-42C0-ACA3-FDA42AE3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Java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This isn’t just about java programs. (all we used about java was that its programs are strings)…that’s…well every programming language.</a:t>
                </a:r>
              </a:p>
              <a:p>
                <a:endParaRPr lang="en-US" dirty="0"/>
              </a:p>
              <a:p>
                <a:r>
                  <a:rPr lang="en-US" dirty="0"/>
                  <a:t>There are functions that simply cannot be computed.</a:t>
                </a:r>
              </a:p>
              <a:p>
                <a:r>
                  <a:rPr lang="en-US" dirty="0"/>
                  <a:t>Doesn’t matter how clever you are. How fancy your new programming language is. Just doesn’t work.*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*there’s a difference between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here, for the proof to work you really need all integers to be valid inputs, not just integers in a certain range.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368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3454-D1CE-4C91-8229-6B07B81B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E026-AC5E-403E-A43B-14B3C2BF6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even worse than that – almost all functions are not computable.</a:t>
            </a:r>
          </a:p>
          <a:p>
            <a:endParaRPr lang="en-US" dirty="0"/>
          </a:p>
          <a:p>
            <a:r>
              <a:rPr lang="en-US" dirty="0"/>
              <a:t>So…how come this has never happened to you?</a:t>
            </a:r>
          </a:p>
          <a:p>
            <a:endParaRPr lang="en-US" dirty="0"/>
          </a:p>
          <a:p>
            <a:r>
              <a:rPr lang="en-US" dirty="0"/>
              <a:t>This might not be meaningful yet. Almost all functions are also inexpressible in a finite amount of English (English is a language too!)</a:t>
            </a:r>
          </a:p>
          <a:p>
            <a:pPr marL="0" indent="0">
              <a:buNone/>
            </a:pPr>
            <a:r>
              <a:rPr lang="en-US" dirty="0"/>
              <a:t>You’ve probably never decided to write a program that computes a function you couldn’t describe in English…</a:t>
            </a:r>
          </a:p>
          <a:p>
            <a:r>
              <a:rPr lang="en-US" dirty="0"/>
              <a:t>Are there any problems anyone is </a:t>
            </a:r>
            <a:r>
              <a:rPr lang="en-US" b="1" dirty="0"/>
              <a:t>interested </a:t>
            </a:r>
            <a:r>
              <a:rPr lang="en-US" dirty="0"/>
              <a:t>in solving that aren’t computable?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0E7044-CD00-F817-7D4A-64B8F46A27C2}"/>
                  </a:ext>
                </a:extLst>
              </p14:cNvPr>
              <p14:cNvContentPartPr/>
              <p14:nvPr/>
            </p14:nvContentPartPr>
            <p14:xfrm>
              <a:off x="763560" y="2825280"/>
              <a:ext cx="7103880" cy="154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0E7044-CD00-F817-7D4A-64B8F46A27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4200" y="2815920"/>
                <a:ext cx="7122600" cy="1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2078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4D074C-065D-4841-8044-64B5EA2F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DAA74-E1B1-45FA-B546-F4F68ADF7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00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063A-069D-490B-8135-5DFBD0A5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</a:t>
            </a:r>
            <a:r>
              <a:rPr lang="en-US" dirty="0" err="1"/>
              <a:t>Uncomputable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59F65-05CA-4F64-A87A-67FA46A5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 pressed the run button on your code and have it take a long time?</a:t>
            </a:r>
          </a:p>
          <a:p>
            <a:endParaRPr lang="en-US" dirty="0"/>
          </a:p>
          <a:p>
            <a:r>
              <a:rPr lang="en-US" dirty="0"/>
              <a:t>Like an infinitely long time?</a:t>
            </a:r>
          </a:p>
          <a:p>
            <a:endParaRPr lang="en-US" dirty="0"/>
          </a:p>
          <a:p>
            <a:r>
              <a:rPr lang="en-US" dirty="0"/>
              <a:t>What didn’t your compiler…like, tell you </a:t>
            </a:r>
            <a:r>
              <a:rPr lang="en-US" b="1" dirty="0"/>
              <a:t>not </a:t>
            </a:r>
            <a:r>
              <a:rPr lang="en-US" dirty="0"/>
              <a:t>to push the button yet. </a:t>
            </a:r>
          </a:p>
          <a:p>
            <a:r>
              <a:rPr lang="en-US" dirty="0"/>
              <a:t>It tells you when your code doesn’t compile before it runs it…why doesn’t it check for infinite loops?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0A4FA58-6704-0339-2976-063F0BF87660}"/>
                  </a:ext>
                </a:extLst>
              </p14:cNvPr>
              <p14:cNvContentPartPr/>
              <p14:nvPr/>
            </p14:nvContentPartPr>
            <p14:xfrm>
              <a:off x="683640" y="1919880"/>
              <a:ext cx="10405080" cy="3333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0A4FA58-6704-0339-2976-063F0BF876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4280" y="1910520"/>
                <a:ext cx="10423800" cy="335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58882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19DF-FA58-46D9-ADC8-71D7E25E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87B17-2CD4-4114-8E80-FBD804196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01035"/>
            <a:ext cx="11187258" cy="2508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would be super useful to solve!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can’t solve it…we’ll find out why on Friday.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C90EA4-A871-4C6E-9F03-B34E6BF0C7B2}"/>
              </a:ext>
            </a:extLst>
          </p:cNvPr>
          <p:cNvGrpSpPr/>
          <p:nvPr/>
        </p:nvGrpSpPr>
        <p:grpSpPr>
          <a:xfrm>
            <a:off x="327212" y="1434354"/>
            <a:ext cx="11597918" cy="2147046"/>
            <a:chOff x="1057221" y="3429000"/>
            <a:chExt cx="6239933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/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Given: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source code for a program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 input we could give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Return: True 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will halt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False if it runs forever (e.g. goes in an infinite loop or infinitely recurses)</a:t>
                  </a: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1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5160FD-3129-40CB-9EF3-50B69E637948}"/>
                </a:ext>
              </a:extLst>
            </p:cNvPr>
            <p:cNvSpPr/>
            <p:nvPr/>
          </p:nvSpPr>
          <p:spPr>
            <a:xfrm>
              <a:off x="1057222" y="3429001"/>
              <a:ext cx="6239932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Halting Problem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4B22914-5042-0D90-0005-BFEE90D1F84A}"/>
                  </a:ext>
                </a:extLst>
              </p14:cNvPr>
              <p14:cNvContentPartPr/>
              <p14:nvPr/>
            </p14:nvContentPartPr>
            <p14:xfrm>
              <a:off x="6463080" y="4614840"/>
              <a:ext cx="1685160" cy="618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4B22914-5042-0D90-0005-BFEE90D1F8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3720" y="4605480"/>
                <a:ext cx="1703880" cy="63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30308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grp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9236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59B99-E3A4-27C7-5F58-435E73E31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9FDA-8290-82A5-A8CF-474591C0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7CB8B-74CE-8173-6D18-FAD07491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29526" cy="4845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Tonight: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CC 22 is out and due Monday at noon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HW7 is due tonight!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endParaRPr lang="en-US" sz="2400" dirty="0"/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Start studying for the final if you haven’t already!</a:t>
            </a:r>
          </a:p>
        </p:txBody>
      </p:sp>
    </p:spTree>
    <p:extLst>
      <p:ext uri="{BB962C8B-B14F-4D97-AF65-F5344CB8AC3E}">
        <p14:creationId xmlns:p14="http://schemas.microsoft.com/office/powerpoint/2010/main" val="274314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0888D-B4D8-4DA4-B0A9-113ACD68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a Mistake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3FDE0D-D7BC-4AD2-A4CE-9F25387C63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must be in different states?</a:t>
                </a:r>
              </a:p>
              <a:p>
                <a:r>
                  <a:rPr lang="en-US" dirty="0"/>
                  <a:t>Well, if one would be accepted and the other rejected, that would be a clear sign.</a:t>
                </a:r>
              </a:p>
              <a:p>
                <a:endParaRPr lang="en-US" dirty="0"/>
              </a:p>
              <a:p>
                <a:r>
                  <a:rPr lang="en-US" dirty="0"/>
                  <a:t>Or if there’s some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is accepted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is rejected (or vice versa).</a:t>
                </a:r>
              </a:p>
              <a:p>
                <a:r>
                  <a:rPr lang="en-US" dirty="0"/>
                  <a:t>The machine is deterministic!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take you to the same state,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are also in the same state!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3FDE0D-D7BC-4AD2-A4CE-9F25387C63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117A4DB-6D9B-4F96-87E9-1A762ECFA80F}"/>
              </a:ext>
            </a:extLst>
          </p:cNvPr>
          <p:cNvSpPr/>
          <p:nvPr/>
        </p:nvSpPr>
        <p:spPr>
          <a:xfrm>
            <a:off x="5773669" y="5626354"/>
            <a:ext cx="597436" cy="62381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22ADBD-8FCD-4893-9A44-A79D828F4674}"/>
              </a:ext>
            </a:extLst>
          </p:cNvPr>
          <p:cNvSpPr/>
          <p:nvPr/>
        </p:nvSpPr>
        <p:spPr>
          <a:xfrm>
            <a:off x="8802239" y="5587978"/>
            <a:ext cx="597436" cy="623817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377503" y="5524801"/>
            <a:ext cx="2528879" cy="777079"/>
          </a:xfrm>
          <a:custGeom>
            <a:avLst/>
            <a:gdLst>
              <a:gd name="connsiteX0" fmla="*/ 0 w 2528879"/>
              <a:gd name="connsiteY0" fmla="*/ 439184 h 777079"/>
              <a:gd name="connsiteX1" fmla="*/ 401870 w 2528879"/>
              <a:gd name="connsiteY1" fmla="*/ 8193 h 777079"/>
              <a:gd name="connsiteX2" fmla="*/ 1100775 w 2528879"/>
              <a:gd name="connsiteY2" fmla="*/ 776988 h 777079"/>
              <a:gd name="connsiteX3" fmla="*/ 2213198 w 2528879"/>
              <a:gd name="connsiteY3" fmla="*/ 60610 h 777079"/>
              <a:gd name="connsiteX4" fmla="*/ 2504408 w 2528879"/>
              <a:gd name="connsiteY4" fmla="*/ 147974 h 777079"/>
              <a:gd name="connsiteX5" fmla="*/ 2492759 w 2528879"/>
              <a:gd name="connsiteY5" fmla="*/ 124677 h 77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8879" h="777079">
                <a:moveTo>
                  <a:pt x="0" y="439184"/>
                </a:moveTo>
                <a:cubicBezTo>
                  <a:pt x="109204" y="195538"/>
                  <a:pt x="218408" y="-48108"/>
                  <a:pt x="401870" y="8193"/>
                </a:cubicBezTo>
                <a:cubicBezTo>
                  <a:pt x="585332" y="64494"/>
                  <a:pt x="798887" y="768252"/>
                  <a:pt x="1100775" y="776988"/>
                </a:cubicBezTo>
                <a:cubicBezTo>
                  <a:pt x="1402663" y="785724"/>
                  <a:pt x="1979259" y="165446"/>
                  <a:pt x="2213198" y="60610"/>
                </a:cubicBezTo>
                <a:cubicBezTo>
                  <a:pt x="2447137" y="-44226"/>
                  <a:pt x="2457815" y="137296"/>
                  <a:pt x="2504408" y="147974"/>
                </a:cubicBezTo>
                <a:cubicBezTo>
                  <a:pt x="2551001" y="158652"/>
                  <a:pt x="2521880" y="141664"/>
                  <a:pt x="2492759" y="124677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5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51A53-E42F-A94F-6A9C-7848D0B9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A7B9D2-F20E-79C3-742C-8CBFAC1537BE}"/>
                  </a:ext>
                </a:extLst>
              </p14:cNvPr>
              <p14:cNvContentPartPr/>
              <p14:nvPr/>
            </p14:nvContentPartPr>
            <p14:xfrm>
              <a:off x="6091397" y="3486070"/>
              <a:ext cx="869040" cy="745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A7B9D2-F20E-79C3-742C-8CBFAC1537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5277" y="3479950"/>
                <a:ext cx="881280" cy="7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0F154CD-F8E5-D7EA-2F0C-F20D748C5456}"/>
                  </a:ext>
                </a:extLst>
              </p14:cNvPr>
              <p14:cNvContentPartPr/>
              <p14:nvPr/>
            </p14:nvContentPartPr>
            <p14:xfrm>
              <a:off x="9900557" y="3551230"/>
              <a:ext cx="937800" cy="1042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0F154CD-F8E5-D7EA-2F0C-F20D748C54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94435" y="3545108"/>
                <a:ext cx="950045" cy="1055164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29A88EF1-D3E3-252F-13AD-97D3DA4BB5C6}"/>
              </a:ext>
            </a:extLst>
          </p:cNvPr>
          <p:cNvGrpSpPr/>
          <p:nvPr/>
        </p:nvGrpSpPr>
        <p:grpSpPr>
          <a:xfrm>
            <a:off x="432917" y="1967230"/>
            <a:ext cx="6126120" cy="2390040"/>
            <a:chOff x="432917" y="1967230"/>
            <a:chExt cx="6126120" cy="239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207355C-E8AA-72E8-3D55-45C4A749EBB7}"/>
                    </a:ext>
                  </a:extLst>
                </p14:cNvPr>
                <p14:cNvContentPartPr/>
                <p14:nvPr/>
              </p14:nvContentPartPr>
              <p14:xfrm>
                <a:off x="432917" y="3884590"/>
                <a:ext cx="720720" cy="267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207355C-E8AA-72E8-3D55-45C4A749EB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6794" y="3878470"/>
                  <a:ext cx="732966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FC2BEA1-564B-AFAE-8A07-721347DFACC0}"/>
                    </a:ext>
                  </a:extLst>
                </p14:cNvPr>
                <p14:cNvContentPartPr/>
                <p14:nvPr/>
              </p14:nvContentPartPr>
              <p14:xfrm>
                <a:off x="1160117" y="3717910"/>
                <a:ext cx="726120" cy="639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FC2BEA1-564B-AFAE-8A07-721347DFACC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53997" y="3711790"/>
                  <a:ext cx="73836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153C7FE-EFEA-0B34-5EF1-3070D07B302B}"/>
                    </a:ext>
                  </a:extLst>
                </p14:cNvPr>
                <p14:cNvContentPartPr/>
                <p14:nvPr/>
              </p14:nvContentPartPr>
              <p14:xfrm>
                <a:off x="1625957" y="2016190"/>
                <a:ext cx="4812480" cy="1737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153C7FE-EFEA-0B34-5EF1-3070D07B30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19837" y="2010070"/>
                  <a:ext cx="4824720" cy="174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DDAE3EE-9DF5-CD50-E648-1495DBB69A38}"/>
                    </a:ext>
                  </a:extLst>
                </p14:cNvPr>
                <p14:cNvContentPartPr/>
                <p14:nvPr/>
              </p14:nvContentPartPr>
              <p14:xfrm>
                <a:off x="2862917" y="2266390"/>
                <a:ext cx="411840" cy="208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DDAE3EE-9DF5-CD50-E648-1495DBB69A3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56797" y="2260270"/>
                  <a:ext cx="424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13F4CA4-ECCF-DB77-2BD1-8EF96ACDC078}"/>
                    </a:ext>
                  </a:extLst>
                </p14:cNvPr>
                <p14:cNvContentPartPr/>
                <p14:nvPr/>
              </p14:nvContentPartPr>
              <p14:xfrm>
                <a:off x="3006917" y="2268910"/>
                <a:ext cx="161640" cy="284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13F4CA4-ECCF-DB77-2BD1-8EF96ACDC0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00797" y="2262790"/>
                  <a:ext cx="1738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92502AB-C85E-67C9-2846-7CBB8FE67D60}"/>
                    </a:ext>
                  </a:extLst>
                </p14:cNvPr>
                <p14:cNvContentPartPr/>
                <p14:nvPr/>
              </p14:nvContentPartPr>
              <p14:xfrm>
                <a:off x="1712717" y="3081070"/>
                <a:ext cx="246240" cy="1490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92502AB-C85E-67C9-2846-7CBB8FE67D6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06597" y="3074950"/>
                  <a:ext cx="258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052F57-6081-BFEA-FAD7-70D8EAB2FAE5}"/>
                    </a:ext>
                  </a:extLst>
                </p14:cNvPr>
                <p14:cNvContentPartPr/>
                <p14:nvPr/>
              </p14:nvContentPartPr>
              <p14:xfrm>
                <a:off x="2079197" y="2653390"/>
                <a:ext cx="256680" cy="153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052F57-6081-BFEA-FAD7-70D8EAB2FAE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73068" y="2647284"/>
                  <a:ext cx="268937" cy="165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5A96884-E020-7D7B-BAF1-28D60CCEA7D0}"/>
                    </a:ext>
                  </a:extLst>
                </p14:cNvPr>
                <p14:cNvContentPartPr/>
                <p14:nvPr/>
              </p14:nvContentPartPr>
              <p14:xfrm>
                <a:off x="2774717" y="3054430"/>
                <a:ext cx="179280" cy="187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5A96884-E020-7D7B-BAF1-28D60CCEA7D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68609" y="3048310"/>
                  <a:ext cx="191495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083DEFE-B649-D1A5-8BAA-5E12947E0A9C}"/>
                    </a:ext>
                  </a:extLst>
                </p14:cNvPr>
                <p14:cNvContentPartPr/>
                <p14:nvPr/>
              </p14:nvContentPartPr>
              <p14:xfrm>
                <a:off x="3160277" y="2438470"/>
                <a:ext cx="232560" cy="141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083DEFE-B649-D1A5-8BAA-5E12947E0A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54157" y="2432350"/>
                  <a:ext cx="244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6624646-9D0E-41D9-04DA-16FF75017F7F}"/>
                    </a:ext>
                  </a:extLst>
                </p14:cNvPr>
                <p14:cNvContentPartPr/>
                <p14:nvPr/>
              </p14:nvContentPartPr>
              <p14:xfrm>
                <a:off x="3866237" y="1967230"/>
                <a:ext cx="188640" cy="185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6624646-9D0E-41D9-04DA-16FF75017F7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60117" y="1961122"/>
                  <a:ext cx="200880" cy="1972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FFE5077-133E-A8F4-B8D8-BA14AA0114FD}"/>
                    </a:ext>
                  </a:extLst>
                </p14:cNvPr>
                <p14:cNvContentPartPr/>
                <p14:nvPr/>
              </p14:nvContentPartPr>
              <p14:xfrm>
                <a:off x="4214357" y="2526670"/>
                <a:ext cx="165240" cy="141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FFE5077-133E-A8F4-B8D8-BA14AA0114F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08237" y="2520550"/>
                  <a:ext cx="177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1C57F4B-2E7D-D0E1-7923-3174CA1D0837}"/>
                    </a:ext>
                  </a:extLst>
                </p14:cNvPr>
                <p14:cNvContentPartPr/>
                <p14:nvPr/>
              </p14:nvContentPartPr>
              <p14:xfrm>
                <a:off x="5304077" y="2235070"/>
                <a:ext cx="186840" cy="207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1C57F4B-2E7D-D0E1-7923-3174CA1D083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97969" y="2228961"/>
                  <a:ext cx="199056" cy="219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AD8EC2A-243C-8093-8D04-704F412E0DDF}"/>
                    </a:ext>
                  </a:extLst>
                </p14:cNvPr>
                <p14:cNvContentPartPr/>
                <p14:nvPr/>
              </p14:nvContentPartPr>
              <p14:xfrm>
                <a:off x="5668397" y="2975230"/>
                <a:ext cx="222840" cy="247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AD8EC2A-243C-8093-8D04-704F412E0D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62277" y="2969110"/>
                  <a:ext cx="235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C4D6B6E-2CDB-03DB-1D2B-0BD4B14D8788}"/>
                    </a:ext>
                  </a:extLst>
                </p14:cNvPr>
                <p14:cNvContentPartPr/>
                <p14:nvPr/>
              </p14:nvContentPartPr>
              <p14:xfrm>
                <a:off x="6166277" y="3275470"/>
                <a:ext cx="392760" cy="305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C4D6B6E-2CDB-03DB-1D2B-0BD4B14D878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60157" y="3269343"/>
                  <a:ext cx="405000" cy="31753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75CED33-05E5-77DA-E47C-8E7F4846F2BF}"/>
                  </a:ext>
                </a:extLst>
              </p14:cNvPr>
              <p14:cNvContentPartPr/>
              <p14:nvPr/>
            </p14:nvContentPartPr>
            <p14:xfrm>
              <a:off x="1793717" y="4193830"/>
              <a:ext cx="1440" cy="10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75CED33-05E5-77DA-E47C-8E7F4846F2B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87597" y="4187710"/>
                <a:ext cx="1368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E1C7CD4-B06C-3465-F292-3B388DEE3568}"/>
                  </a:ext>
                </a:extLst>
              </p14:cNvPr>
              <p14:cNvContentPartPr/>
              <p14:nvPr/>
            </p14:nvContentPartPr>
            <p14:xfrm>
              <a:off x="2143277" y="4558870"/>
              <a:ext cx="262800" cy="2394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E1C7CD4-B06C-3465-F292-3B388DEE356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37157" y="4552750"/>
                <a:ext cx="275040" cy="25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DD2B079A-D42D-52CA-1529-92794A6E5DD2}"/>
              </a:ext>
            </a:extLst>
          </p:cNvPr>
          <p:cNvGrpSpPr/>
          <p:nvPr/>
        </p:nvGrpSpPr>
        <p:grpSpPr>
          <a:xfrm>
            <a:off x="6966557" y="3219310"/>
            <a:ext cx="2995920" cy="1227600"/>
            <a:chOff x="6966557" y="3219310"/>
            <a:chExt cx="2995920" cy="12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D8F23F4-20A6-EB57-19D0-EE81CFCC3A70}"/>
                    </a:ext>
                  </a:extLst>
                </p14:cNvPr>
                <p14:cNvContentPartPr/>
                <p14:nvPr/>
              </p14:nvContentPartPr>
              <p14:xfrm>
                <a:off x="6966557" y="3537190"/>
                <a:ext cx="2995920" cy="909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D8F23F4-20A6-EB57-19D0-EE81CFCC3A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60437" y="3531070"/>
                  <a:ext cx="3008160" cy="9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12C9A41-8B61-3541-E77D-471C16DF2AE9}"/>
                    </a:ext>
                  </a:extLst>
                </p14:cNvPr>
                <p14:cNvContentPartPr/>
                <p14:nvPr/>
              </p14:nvContentPartPr>
              <p14:xfrm>
                <a:off x="7685117" y="3834190"/>
                <a:ext cx="188280" cy="92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12C9A41-8B61-3541-E77D-471C16DF2AE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78997" y="3828070"/>
                  <a:ext cx="200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66F2FB5-A944-A82A-AA42-E4138A11AD18}"/>
                    </a:ext>
                  </a:extLst>
                </p14:cNvPr>
                <p14:cNvContentPartPr/>
                <p14:nvPr/>
              </p14:nvContentPartPr>
              <p14:xfrm>
                <a:off x="8530397" y="3577510"/>
                <a:ext cx="163440" cy="132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66F2FB5-A944-A82A-AA42-E4138A11AD1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24277" y="3571390"/>
                  <a:ext cx="175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60B789C-7EA1-089E-3566-9AF4E6975E8D}"/>
                    </a:ext>
                  </a:extLst>
                </p14:cNvPr>
                <p14:cNvContentPartPr/>
                <p14:nvPr/>
              </p14:nvContentPartPr>
              <p14:xfrm>
                <a:off x="9259397" y="3941110"/>
                <a:ext cx="170640" cy="172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60B789C-7EA1-089E-3566-9AF4E6975E8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53277" y="3934977"/>
                  <a:ext cx="182880" cy="1843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65F9891-8702-C081-8205-475F97055EA5}"/>
                    </a:ext>
                  </a:extLst>
                </p14:cNvPr>
                <p14:cNvContentPartPr/>
                <p14:nvPr/>
              </p14:nvContentPartPr>
              <p14:xfrm>
                <a:off x="9097757" y="3219310"/>
                <a:ext cx="391680" cy="499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65F9891-8702-C081-8205-475F97055EA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91643" y="3213190"/>
                  <a:ext cx="403909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E37D596-FD58-C8DE-43E8-6180B72C8C52}"/>
                    </a:ext>
                  </a:extLst>
                </p14:cNvPr>
                <p14:cNvContentPartPr/>
                <p14:nvPr/>
              </p14:nvContentPartPr>
              <p14:xfrm>
                <a:off x="9127997" y="3467710"/>
                <a:ext cx="350640" cy="241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E37D596-FD58-C8DE-43E8-6180B72C8C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21883" y="3461497"/>
                  <a:ext cx="362867" cy="3654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E7F3F99-6E4B-D3B2-C06F-BF1535586DF5}"/>
                  </a:ext>
                </a:extLst>
              </p14:cNvPr>
              <p14:cNvContentPartPr/>
              <p14:nvPr/>
            </p14:nvContentPartPr>
            <p14:xfrm>
              <a:off x="5207597" y="4915990"/>
              <a:ext cx="677880" cy="10303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E7F3F99-6E4B-D3B2-C06F-BF1535586DF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01480" y="4909870"/>
                <a:ext cx="690114" cy="10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057CFD2-3837-B522-2303-DC362CA24095}"/>
                  </a:ext>
                </a:extLst>
              </p14:cNvPr>
              <p14:cNvContentPartPr/>
              <p14:nvPr/>
            </p14:nvContentPartPr>
            <p14:xfrm>
              <a:off x="2717477" y="4295350"/>
              <a:ext cx="286920" cy="2383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057CFD2-3837-B522-2303-DC362CA2409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11357" y="4289221"/>
                <a:ext cx="299160" cy="250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AF9501E-0181-3245-4C52-2DFF41EFCE5C}"/>
                  </a:ext>
                </a:extLst>
              </p14:cNvPr>
              <p14:cNvContentPartPr/>
              <p14:nvPr/>
            </p14:nvContentPartPr>
            <p14:xfrm>
              <a:off x="10159037" y="3851830"/>
              <a:ext cx="416880" cy="5338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AF9501E-0181-3245-4C52-2DFF41EFCE5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152912" y="3845710"/>
                <a:ext cx="429131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467C3CC-4847-F3F9-F28E-E3554C4CE086}"/>
                  </a:ext>
                </a:extLst>
              </p14:cNvPr>
              <p14:cNvContentPartPr/>
              <p14:nvPr/>
            </p14:nvContentPartPr>
            <p14:xfrm>
              <a:off x="2718557" y="5429350"/>
              <a:ext cx="30600" cy="241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467C3CC-4847-F3F9-F28E-E3554C4CE08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12437" y="5423230"/>
                <a:ext cx="4284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7A8B4E22-4704-F5D1-A0B4-5EEBF874E35B}"/>
              </a:ext>
            </a:extLst>
          </p:cNvPr>
          <p:cNvGrpSpPr/>
          <p:nvPr/>
        </p:nvGrpSpPr>
        <p:grpSpPr>
          <a:xfrm>
            <a:off x="1771757" y="3147670"/>
            <a:ext cx="4424760" cy="1578240"/>
            <a:chOff x="1771757" y="3147670"/>
            <a:chExt cx="4424760" cy="157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9C6EB3C-E18A-C434-B8C2-805E4265AEC6}"/>
                    </a:ext>
                  </a:extLst>
                </p14:cNvPr>
                <p14:cNvContentPartPr/>
                <p14:nvPr/>
              </p14:nvContentPartPr>
              <p14:xfrm>
                <a:off x="1771757" y="3147670"/>
                <a:ext cx="4424760" cy="1568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9C6EB3C-E18A-C434-B8C2-805E4265AEC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65637" y="3141549"/>
                  <a:ext cx="4437000" cy="1581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B883C1A-77D2-2839-552A-41790480C7BC}"/>
                    </a:ext>
                  </a:extLst>
                </p14:cNvPr>
                <p14:cNvContentPartPr/>
                <p14:nvPr/>
              </p14:nvContentPartPr>
              <p14:xfrm>
                <a:off x="2903597" y="3645910"/>
                <a:ext cx="296280" cy="2588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B883C1A-77D2-2839-552A-41790480C7B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97477" y="3639790"/>
                  <a:ext cx="3085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C4E5796-0EFD-D1A4-E9CB-20863E07B2CA}"/>
                    </a:ext>
                  </a:extLst>
                </p14:cNvPr>
                <p14:cNvContentPartPr/>
                <p14:nvPr/>
              </p14:nvContentPartPr>
              <p14:xfrm>
                <a:off x="3382757" y="3330190"/>
                <a:ext cx="196560" cy="247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C4E5796-0EFD-D1A4-E9CB-20863E07B2C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76626" y="3324070"/>
                  <a:ext cx="208822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512EBFD-45CE-A681-E2CB-D611BAB71645}"/>
                    </a:ext>
                  </a:extLst>
                </p14:cNvPr>
                <p14:cNvContentPartPr/>
                <p14:nvPr/>
              </p14:nvContentPartPr>
              <p14:xfrm>
                <a:off x="3778397" y="4107430"/>
                <a:ext cx="13680" cy="20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512EBFD-45CE-A681-E2CB-D611BAB7164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72112" y="4101310"/>
                  <a:ext cx="26251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FFD71DA-AE59-57C1-FA71-E3F5F5C0A602}"/>
                    </a:ext>
                  </a:extLst>
                </p14:cNvPr>
                <p14:cNvContentPartPr/>
                <p14:nvPr/>
              </p14:nvContentPartPr>
              <p14:xfrm>
                <a:off x="3689117" y="3938230"/>
                <a:ext cx="206640" cy="218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FFD71DA-AE59-57C1-FA71-E3F5F5C0A60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82997" y="3932110"/>
                  <a:ext cx="218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C133636-DF9F-CFFB-F67E-6D899A28C5DB}"/>
                    </a:ext>
                  </a:extLst>
                </p14:cNvPr>
                <p14:cNvContentPartPr/>
                <p14:nvPr/>
              </p14:nvContentPartPr>
              <p14:xfrm>
                <a:off x="3910517" y="4460230"/>
                <a:ext cx="207720" cy="265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C133636-DF9F-CFFB-F67E-6D899A28C5D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04397" y="4454110"/>
                  <a:ext cx="2199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8053ED3-2EF6-1C19-C870-B3B68BEA7646}"/>
                    </a:ext>
                  </a:extLst>
                </p14:cNvPr>
                <p14:cNvContentPartPr/>
                <p14:nvPr/>
              </p14:nvContentPartPr>
              <p14:xfrm>
                <a:off x="4121837" y="4035790"/>
                <a:ext cx="266760" cy="187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8053ED3-2EF6-1C19-C870-B3B68BEA764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15717" y="4029670"/>
                  <a:ext cx="279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891B93E-8BE0-C8A0-00D5-EED020E82901}"/>
                    </a:ext>
                  </a:extLst>
                </p14:cNvPr>
                <p14:cNvContentPartPr/>
                <p14:nvPr/>
              </p14:nvContentPartPr>
              <p14:xfrm>
                <a:off x="4511717" y="3489670"/>
                <a:ext cx="264240" cy="216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891B93E-8BE0-C8A0-00D5-EED020E8290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05597" y="3483550"/>
                  <a:ext cx="2764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672220E-2E00-7E9A-86B5-25139BCCA529}"/>
                    </a:ext>
                  </a:extLst>
                </p14:cNvPr>
                <p14:cNvContentPartPr/>
                <p14:nvPr/>
              </p14:nvContentPartPr>
              <p14:xfrm>
                <a:off x="5291837" y="3776950"/>
                <a:ext cx="225360" cy="2959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672220E-2E00-7E9A-86B5-25139BCCA52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85717" y="3770830"/>
                  <a:ext cx="237600" cy="30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85783F3-CD85-591D-1022-14135A5CF82C}"/>
                  </a:ext>
                </a:extLst>
              </p14:cNvPr>
              <p14:cNvContentPartPr/>
              <p14:nvPr/>
            </p14:nvContentPartPr>
            <p14:xfrm>
              <a:off x="2778480" y="2071080"/>
              <a:ext cx="6788520" cy="3862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85783F3-CD85-591D-1022-14135A5CF82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769120" y="2061720"/>
                <a:ext cx="6807240" cy="388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463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65042"/>
                <a:ext cx="11187258" cy="644055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is an irregular language.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regular.</a:t>
                </a:r>
              </a:p>
              <a:p>
                <a:r>
                  <a:rPr lang="en-US" dirty="0"/>
                  <a:t>Then there is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exactly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 </a:t>
                </a:r>
                <a:endParaRPr lang="en-US" i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Because the DFA is finite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both are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∉{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So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must be an irregular language.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65042"/>
                <a:ext cx="11187258" cy="6440557"/>
              </a:xfrm>
              <a:blipFill>
                <a:blip r:embed="rId2"/>
                <a:stretch>
                  <a:fillRect l="-545" t="-2176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84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FD98-8C0D-4A73-A614-B9E6B279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1. Suppose for the sake of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regular. Then there is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recognizes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[fill in with an infinite set of prefixes]. </a:t>
                </a:r>
              </a:p>
              <a:p>
                <a:r>
                  <a:rPr lang="en-US" dirty="0"/>
                  <a:t>3. Because the DFA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[you don’t get to control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i="1" dirty="0"/>
                  <a:t> other than having them not equal and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i="1" dirty="0"/>
                  <a:t>]</a:t>
                </a:r>
              </a:p>
              <a:p>
                <a:r>
                  <a:rPr lang="en-US" dirty="0"/>
                  <a:t>4. 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[argue exactly one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yz</m:t>
                    </m:r>
                  </m:oMath>
                </a14:m>
                <a:r>
                  <a:rPr lang="en-US" dirty="0"/>
                  <a:t> will be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] </a:t>
                </a:r>
              </a:p>
              <a:p>
                <a:r>
                  <a:rPr lang="en-US" dirty="0"/>
                  <a:t>5.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6.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must be an irregular language.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4C22B2-D058-1171-D665-D7CDECC89B3D}"/>
                  </a:ext>
                </a:extLst>
              </p14:cNvPr>
              <p14:cNvContentPartPr/>
              <p14:nvPr/>
            </p14:nvContentPartPr>
            <p14:xfrm>
              <a:off x="705960" y="2554200"/>
              <a:ext cx="9208440" cy="1780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4C22B2-D058-1171-D665-D7CDECC89B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600" y="2544840"/>
                <a:ext cx="9227160" cy="179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52903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1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4979</TotalTime>
  <Words>5355</Words>
  <Application>Microsoft Office PowerPoint</Application>
  <PresentationFormat>Widescreen</PresentationFormat>
  <Paragraphs>1853</Paragraphs>
  <Slides>59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2" baseType="lpstr">
      <vt:lpstr>Aptos</vt:lpstr>
      <vt:lpstr>Arial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1_Integral</vt:lpstr>
      <vt:lpstr>Uncountability</vt:lpstr>
      <vt:lpstr>Announcements</vt:lpstr>
      <vt:lpstr>Announcements</vt:lpstr>
      <vt:lpstr>Review</vt:lpstr>
      <vt:lpstr>What can’t NFAs/DFAs/Regexes do?</vt:lpstr>
      <vt:lpstr>Forcing a Mistake</vt:lpstr>
      <vt:lpstr>Intuition</vt:lpstr>
      <vt:lpstr>PowerPoint Presentation</vt:lpstr>
      <vt:lpstr>Full outline</vt:lpstr>
      <vt:lpstr>Functions Review</vt:lpstr>
      <vt:lpstr>Punchline for Today’s Lecture</vt:lpstr>
      <vt:lpstr>Outline</vt:lpstr>
      <vt:lpstr>Sizes of sets</vt:lpstr>
      <vt:lpstr>More Practical</vt:lpstr>
      <vt:lpstr>More Practical</vt:lpstr>
      <vt:lpstr>Two Requirements for a Bijection</vt:lpstr>
      <vt:lpstr>Two Requirements for a Bijection</vt:lpstr>
      <vt:lpstr>Bijection</vt:lpstr>
      <vt:lpstr>Definition</vt:lpstr>
      <vt:lpstr>Some infinite sets</vt:lpstr>
      <vt:lpstr>They’re all the same size.</vt:lpstr>
      <vt:lpstr>They’re all the same size…</vt:lpstr>
      <vt:lpstr>Countable</vt:lpstr>
      <vt:lpstr>Let’s Try one that’s a little harder</vt:lpstr>
      <vt:lpstr>The set of positive rational numbers</vt:lpstr>
      <vt:lpstr>In bijection with the natural numbers</vt:lpstr>
      <vt:lpstr>In Bijection with the natural numbers</vt:lpstr>
      <vt:lpstr>Uncountable</vt:lpstr>
      <vt:lpstr>Uncountability</vt:lpstr>
      <vt:lpstr>A proof idea</vt:lpstr>
      <vt:lpstr>What do real numbers look like</vt:lpstr>
      <vt:lpstr>Uncountable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Wrapping Up</vt:lpstr>
      <vt:lpstr>Diagonalization</vt:lpstr>
      <vt:lpstr>Takeaway 1</vt:lpstr>
      <vt:lpstr>Let’s Do Another!</vt:lpstr>
      <vt:lpstr>Proof that [0,1) set of binary-valued functions is not countable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Wrapping up the proof</vt:lpstr>
      <vt:lpstr>Our Second big takeaway</vt:lpstr>
      <vt:lpstr>Our Second big takeaway</vt:lpstr>
      <vt:lpstr>Not just Java</vt:lpstr>
      <vt:lpstr>Does this matter?</vt:lpstr>
      <vt:lpstr>The Halting Problem</vt:lpstr>
      <vt:lpstr>A Practical Uncomputable Problem</vt:lpstr>
      <vt:lpstr>The Halting Problem</vt:lpstr>
      <vt:lpstr>Bijection</vt:lpstr>
      <vt:lpstr>Todo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Uncountability</dc:title>
  <dc:creator>rtweber2</dc:creator>
  <cp:lastModifiedBy>Parker Gustafson</cp:lastModifiedBy>
  <cp:revision>46</cp:revision>
  <cp:lastPrinted>2025-08-15T02:12:28Z</cp:lastPrinted>
  <dcterms:created xsi:type="dcterms:W3CDTF">2020-12-05T21:37:44Z</dcterms:created>
  <dcterms:modified xsi:type="dcterms:W3CDTF">2025-08-18T05:00:56Z</dcterms:modified>
</cp:coreProperties>
</file>